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9" r:id="rId3"/>
    <p:sldId id="263" r:id="rId4"/>
    <p:sldId id="264" r:id="rId5"/>
    <p:sldId id="265" r:id="rId6"/>
    <p:sldId id="266" r:id="rId7"/>
    <p:sldId id="260" r:id="rId8"/>
    <p:sldId id="267" r:id="rId9"/>
    <p:sldId id="268" r:id="rId10"/>
    <p:sldId id="269" r:id="rId11"/>
    <p:sldId id="270" r:id="rId12"/>
    <p:sldId id="261" r:id="rId13"/>
    <p:sldId id="271" r:id="rId14"/>
    <p:sldId id="275" r:id="rId15"/>
    <p:sldId id="262" r:id="rId16"/>
    <p:sldId id="272" r:id="rId17"/>
    <p:sldId id="273" r:id="rId18"/>
    <p:sldId id="274" r:id="rId19"/>
    <p:sldId id="276" r:id="rId20"/>
    <p:sldId id="277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3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754DF9-3481-4CBF-A26E-BD62E334B9E9}" type="datetimeFigureOut">
              <a:rPr lang="en-US" smtClean="0"/>
              <a:pPr/>
              <a:t>2/17/2013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45F1D1-C3A0-4D88-8B5D-3234323EF4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473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45F1D1-C3A0-4D88-8B5D-3234323EF45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7423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A555-A70F-470F-B75F-092B0B4C3EAA}" type="datetimeFigureOut">
              <a:rPr lang="en-US" smtClean="0"/>
              <a:pPr/>
              <a:t>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66D3-E2AE-4A17-8F21-C06F24A6B1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294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A555-A70F-470F-B75F-092B0B4C3EAA}" type="datetimeFigureOut">
              <a:rPr lang="en-US" smtClean="0"/>
              <a:pPr/>
              <a:t>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66D3-E2AE-4A17-8F21-C06F24A6B1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233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A555-A70F-470F-B75F-092B0B4C3EAA}" type="datetimeFigureOut">
              <a:rPr lang="en-US" smtClean="0"/>
              <a:pPr/>
              <a:t>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66D3-E2AE-4A17-8F21-C06F24A6B1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417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A555-A70F-470F-B75F-092B0B4C3EAA}" type="datetimeFigureOut">
              <a:rPr lang="en-US" smtClean="0"/>
              <a:pPr/>
              <a:t>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66D3-E2AE-4A17-8F21-C06F24A6B1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335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A555-A70F-470F-B75F-092B0B4C3EAA}" type="datetimeFigureOut">
              <a:rPr lang="en-US" smtClean="0"/>
              <a:pPr/>
              <a:t>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66D3-E2AE-4A17-8F21-C06F24A6B1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84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A555-A70F-470F-B75F-092B0B4C3EAA}" type="datetimeFigureOut">
              <a:rPr lang="en-US" smtClean="0"/>
              <a:pPr/>
              <a:t>2/17/2013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66D3-E2AE-4A17-8F21-C06F24A6B1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766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A555-A70F-470F-B75F-092B0B4C3EAA}" type="datetimeFigureOut">
              <a:rPr lang="en-US" smtClean="0"/>
              <a:pPr/>
              <a:t>2/17/2013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66D3-E2AE-4A17-8F21-C06F24A6B1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907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A555-A70F-470F-B75F-092B0B4C3EAA}" type="datetimeFigureOut">
              <a:rPr lang="en-US" smtClean="0"/>
              <a:pPr/>
              <a:t>2/17/2013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66D3-E2AE-4A17-8F21-C06F24A6B1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563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A555-A70F-470F-B75F-092B0B4C3EAA}" type="datetimeFigureOut">
              <a:rPr lang="en-US" smtClean="0"/>
              <a:pPr/>
              <a:t>2/17/2013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66D3-E2AE-4A17-8F21-C06F24A6B1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458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A555-A70F-470F-B75F-092B0B4C3EAA}" type="datetimeFigureOut">
              <a:rPr lang="en-US" smtClean="0"/>
              <a:pPr/>
              <a:t>2/17/2013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66D3-E2AE-4A17-8F21-C06F24A6B1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424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A555-A70F-470F-B75F-092B0B4C3EAA}" type="datetimeFigureOut">
              <a:rPr lang="en-US" smtClean="0"/>
              <a:pPr/>
              <a:t>2/17/2013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66D3-E2AE-4A17-8F21-C06F24A6B1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988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5EA555-A70F-470F-B75F-092B0B4C3EAA}" type="datetimeFigureOut">
              <a:rPr lang="en-US" smtClean="0"/>
              <a:pPr/>
              <a:t>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FF66D3-E2AE-4A17-8F21-C06F24A6B1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615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1" y="381000"/>
            <a:ext cx="8458199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1622303"/>
              </p:ext>
            </p:extLst>
          </p:nvPr>
        </p:nvGraphicFramePr>
        <p:xfrm>
          <a:off x="685800" y="1676403"/>
          <a:ext cx="7751883" cy="40385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16981"/>
                <a:gridCol w="616981"/>
                <a:gridCol w="616981"/>
                <a:gridCol w="782637"/>
                <a:gridCol w="1033463"/>
                <a:gridCol w="1021210"/>
                <a:gridCol w="1021210"/>
                <a:gridCol w="1021210"/>
                <a:gridCol w="1021210"/>
              </a:tblGrid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x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y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z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err="1">
                          <a:effectLst/>
                        </a:rPr>
                        <a:t>x+y+z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(</a:t>
                      </a:r>
                      <a:r>
                        <a:rPr lang="en-US" sz="2400" u="none" strike="noStrike" dirty="0" err="1">
                          <a:effectLst/>
                        </a:rPr>
                        <a:t>x+y+z</a:t>
                      </a:r>
                      <a:r>
                        <a:rPr lang="en-US" sz="2400" u="none" strike="noStrike" dirty="0">
                          <a:effectLst/>
                        </a:rPr>
                        <a:t>)'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x'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y'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z'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err="1">
                          <a:effectLst/>
                        </a:rPr>
                        <a:t>x'y'z</a:t>
                      </a:r>
                      <a:r>
                        <a:rPr lang="en-US" sz="2400" u="none" strike="noStrike" dirty="0">
                          <a:effectLst/>
                        </a:rPr>
                        <a:t>'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" name="SMARTPenAnnotation470"/>
          <p:cNvSpPr/>
          <p:nvPr/>
        </p:nvSpPr>
        <p:spPr>
          <a:xfrm>
            <a:off x="867755" y="2250281"/>
            <a:ext cx="243961" cy="178060"/>
          </a:xfrm>
          <a:custGeom>
            <a:avLst/>
            <a:gdLst/>
            <a:ahLst/>
            <a:cxnLst/>
            <a:rect l="0" t="0" r="0" b="0"/>
            <a:pathLst>
              <a:path w="243961" h="178060">
                <a:moveTo>
                  <a:pt x="105581" y="0"/>
                </a:moveTo>
                <a:lnTo>
                  <a:pt x="100841" y="4741"/>
                </a:lnTo>
                <a:lnTo>
                  <a:pt x="96468" y="10106"/>
                </a:lnTo>
                <a:lnTo>
                  <a:pt x="83671" y="26651"/>
                </a:lnTo>
                <a:lnTo>
                  <a:pt x="60125" y="55170"/>
                </a:lnTo>
                <a:lnTo>
                  <a:pt x="45511" y="72499"/>
                </a:lnTo>
                <a:lnTo>
                  <a:pt x="34777" y="86036"/>
                </a:lnTo>
                <a:lnTo>
                  <a:pt x="26628" y="97045"/>
                </a:lnTo>
                <a:lnTo>
                  <a:pt x="20203" y="106369"/>
                </a:lnTo>
                <a:lnTo>
                  <a:pt x="15920" y="113576"/>
                </a:lnTo>
                <a:lnTo>
                  <a:pt x="13065" y="119374"/>
                </a:lnTo>
                <a:lnTo>
                  <a:pt x="11162" y="124231"/>
                </a:lnTo>
                <a:lnTo>
                  <a:pt x="8900" y="129454"/>
                </a:lnTo>
                <a:lnTo>
                  <a:pt x="3742" y="140548"/>
                </a:lnTo>
                <a:lnTo>
                  <a:pt x="1970" y="145292"/>
                </a:lnTo>
                <a:lnTo>
                  <a:pt x="788" y="149448"/>
                </a:lnTo>
                <a:lnTo>
                  <a:pt x="0" y="153210"/>
                </a:lnTo>
                <a:lnTo>
                  <a:pt x="467" y="156710"/>
                </a:lnTo>
                <a:lnTo>
                  <a:pt x="1771" y="160036"/>
                </a:lnTo>
                <a:lnTo>
                  <a:pt x="3632" y="163246"/>
                </a:lnTo>
                <a:lnTo>
                  <a:pt x="5865" y="166377"/>
                </a:lnTo>
                <a:lnTo>
                  <a:pt x="8346" y="169458"/>
                </a:lnTo>
                <a:lnTo>
                  <a:pt x="10992" y="172503"/>
                </a:lnTo>
                <a:lnTo>
                  <a:pt x="13748" y="174534"/>
                </a:lnTo>
                <a:lnTo>
                  <a:pt x="19456" y="176789"/>
                </a:lnTo>
                <a:lnTo>
                  <a:pt x="23360" y="177391"/>
                </a:lnTo>
                <a:lnTo>
                  <a:pt x="27947" y="177792"/>
                </a:lnTo>
                <a:lnTo>
                  <a:pt x="32989" y="178059"/>
                </a:lnTo>
                <a:lnTo>
                  <a:pt x="41311" y="176253"/>
                </a:lnTo>
                <a:lnTo>
                  <a:pt x="51820" y="173065"/>
                </a:lnTo>
                <a:lnTo>
                  <a:pt x="63787" y="168955"/>
                </a:lnTo>
                <a:lnTo>
                  <a:pt x="73750" y="165223"/>
                </a:lnTo>
                <a:lnTo>
                  <a:pt x="82376" y="161742"/>
                </a:lnTo>
                <a:lnTo>
                  <a:pt x="90111" y="158430"/>
                </a:lnTo>
                <a:lnTo>
                  <a:pt x="114580" y="146812"/>
                </a:lnTo>
                <a:lnTo>
                  <a:pt x="129440" y="139547"/>
                </a:lnTo>
                <a:lnTo>
                  <a:pt x="142323" y="132719"/>
                </a:lnTo>
                <a:lnTo>
                  <a:pt x="153888" y="126182"/>
                </a:lnTo>
                <a:lnTo>
                  <a:pt x="164575" y="119840"/>
                </a:lnTo>
                <a:lnTo>
                  <a:pt x="181741" y="110148"/>
                </a:lnTo>
                <a:lnTo>
                  <a:pt x="189096" y="106174"/>
                </a:lnTo>
                <a:lnTo>
                  <a:pt x="195984" y="101541"/>
                </a:lnTo>
                <a:lnTo>
                  <a:pt x="202561" y="96467"/>
                </a:lnTo>
                <a:lnTo>
                  <a:pt x="208929" y="91101"/>
                </a:lnTo>
                <a:lnTo>
                  <a:pt x="215160" y="85539"/>
                </a:lnTo>
                <a:lnTo>
                  <a:pt x="227374" y="74067"/>
                </a:lnTo>
                <a:lnTo>
                  <a:pt x="231425" y="69222"/>
                </a:lnTo>
                <a:lnTo>
                  <a:pt x="234125" y="64999"/>
                </a:lnTo>
                <a:lnTo>
                  <a:pt x="235926" y="61193"/>
                </a:lnTo>
                <a:lnTo>
                  <a:pt x="238118" y="55678"/>
                </a:lnTo>
                <a:lnTo>
                  <a:pt x="243200" y="41613"/>
                </a:lnTo>
                <a:lnTo>
                  <a:pt x="243960" y="36672"/>
                </a:lnTo>
                <a:lnTo>
                  <a:pt x="243474" y="33378"/>
                </a:lnTo>
                <a:lnTo>
                  <a:pt x="242158" y="31181"/>
                </a:lnTo>
                <a:lnTo>
                  <a:pt x="240696" y="26096"/>
                </a:lnTo>
                <a:lnTo>
                  <a:pt x="240306" y="23350"/>
                </a:lnTo>
                <a:lnTo>
                  <a:pt x="238062" y="21520"/>
                </a:lnTo>
                <a:lnTo>
                  <a:pt x="234581" y="20300"/>
                </a:lnTo>
                <a:lnTo>
                  <a:pt x="230276" y="19486"/>
                </a:lnTo>
                <a:lnTo>
                  <a:pt x="224430" y="16960"/>
                </a:lnTo>
                <a:lnTo>
                  <a:pt x="217556" y="13291"/>
                </a:lnTo>
                <a:lnTo>
                  <a:pt x="209996" y="8861"/>
                </a:lnTo>
                <a:lnTo>
                  <a:pt x="201980" y="5907"/>
                </a:lnTo>
                <a:lnTo>
                  <a:pt x="193660" y="3938"/>
                </a:lnTo>
                <a:lnTo>
                  <a:pt x="185136" y="2626"/>
                </a:lnTo>
                <a:lnTo>
                  <a:pt x="177469" y="1751"/>
                </a:lnTo>
                <a:lnTo>
                  <a:pt x="170374" y="1167"/>
                </a:lnTo>
                <a:lnTo>
                  <a:pt x="163659" y="778"/>
                </a:lnTo>
                <a:lnTo>
                  <a:pt x="150906" y="346"/>
                </a:lnTo>
                <a:lnTo>
                  <a:pt x="144728" y="231"/>
                </a:lnTo>
                <a:lnTo>
                  <a:pt x="137632" y="1146"/>
                </a:lnTo>
                <a:lnTo>
                  <a:pt x="129925" y="2748"/>
                </a:lnTo>
                <a:lnTo>
                  <a:pt x="105581" y="893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SMARTPenAnnotation471"/>
          <p:cNvSpPr/>
          <p:nvPr/>
        </p:nvSpPr>
        <p:spPr>
          <a:xfrm>
            <a:off x="955717" y="2661285"/>
            <a:ext cx="150854" cy="194807"/>
          </a:xfrm>
          <a:custGeom>
            <a:avLst/>
            <a:gdLst/>
            <a:ahLst/>
            <a:cxnLst/>
            <a:rect l="0" t="0" r="0" b="0"/>
            <a:pathLst>
              <a:path w="150854" h="194807">
                <a:moveTo>
                  <a:pt x="97986" y="44410"/>
                </a:moveTo>
                <a:lnTo>
                  <a:pt x="82609" y="52099"/>
                </a:lnTo>
                <a:lnTo>
                  <a:pt x="79797" y="54497"/>
                </a:lnTo>
                <a:lnTo>
                  <a:pt x="75938" y="58080"/>
                </a:lnTo>
                <a:lnTo>
                  <a:pt x="65367" y="68345"/>
                </a:lnTo>
                <a:lnTo>
                  <a:pt x="9013" y="124463"/>
                </a:lnTo>
                <a:lnTo>
                  <a:pt x="5928" y="129529"/>
                </a:lnTo>
                <a:lnTo>
                  <a:pt x="3872" y="134890"/>
                </a:lnTo>
                <a:lnTo>
                  <a:pt x="2501" y="140449"/>
                </a:lnTo>
                <a:lnTo>
                  <a:pt x="1587" y="146140"/>
                </a:lnTo>
                <a:lnTo>
                  <a:pt x="978" y="151917"/>
                </a:lnTo>
                <a:lnTo>
                  <a:pt x="301" y="162636"/>
                </a:lnTo>
                <a:lnTo>
                  <a:pt x="0" y="170708"/>
                </a:lnTo>
                <a:lnTo>
                  <a:pt x="912" y="174249"/>
                </a:lnTo>
                <a:lnTo>
                  <a:pt x="2512" y="177603"/>
                </a:lnTo>
                <a:lnTo>
                  <a:pt x="4571" y="180830"/>
                </a:lnTo>
                <a:lnTo>
                  <a:pt x="6936" y="182982"/>
                </a:lnTo>
                <a:lnTo>
                  <a:pt x="9505" y="184416"/>
                </a:lnTo>
                <a:lnTo>
                  <a:pt x="12210" y="185373"/>
                </a:lnTo>
                <a:lnTo>
                  <a:pt x="14013" y="187002"/>
                </a:lnTo>
                <a:lnTo>
                  <a:pt x="15215" y="189081"/>
                </a:lnTo>
                <a:lnTo>
                  <a:pt x="16016" y="191459"/>
                </a:lnTo>
                <a:lnTo>
                  <a:pt x="17543" y="193044"/>
                </a:lnTo>
                <a:lnTo>
                  <a:pt x="19552" y="194101"/>
                </a:lnTo>
                <a:lnTo>
                  <a:pt x="21884" y="194806"/>
                </a:lnTo>
                <a:lnTo>
                  <a:pt x="25424" y="194283"/>
                </a:lnTo>
                <a:lnTo>
                  <a:pt x="29767" y="192943"/>
                </a:lnTo>
                <a:lnTo>
                  <a:pt x="34648" y="191057"/>
                </a:lnTo>
                <a:lnTo>
                  <a:pt x="38893" y="189800"/>
                </a:lnTo>
                <a:lnTo>
                  <a:pt x="42716" y="188962"/>
                </a:lnTo>
                <a:lnTo>
                  <a:pt x="46257" y="188403"/>
                </a:lnTo>
                <a:lnTo>
                  <a:pt x="51593" y="187038"/>
                </a:lnTo>
                <a:lnTo>
                  <a:pt x="58128" y="185136"/>
                </a:lnTo>
                <a:lnTo>
                  <a:pt x="65461" y="182876"/>
                </a:lnTo>
                <a:lnTo>
                  <a:pt x="72334" y="179385"/>
                </a:lnTo>
                <a:lnTo>
                  <a:pt x="78900" y="175073"/>
                </a:lnTo>
                <a:lnTo>
                  <a:pt x="85262" y="170214"/>
                </a:lnTo>
                <a:lnTo>
                  <a:pt x="92480" y="163998"/>
                </a:lnTo>
                <a:lnTo>
                  <a:pt x="100269" y="156878"/>
                </a:lnTo>
                <a:lnTo>
                  <a:pt x="122806" y="135281"/>
                </a:lnTo>
                <a:lnTo>
                  <a:pt x="129415" y="128803"/>
                </a:lnTo>
                <a:lnTo>
                  <a:pt x="134814" y="122500"/>
                </a:lnTo>
                <a:lnTo>
                  <a:pt x="139405" y="116314"/>
                </a:lnTo>
                <a:lnTo>
                  <a:pt x="143458" y="110206"/>
                </a:lnTo>
                <a:lnTo>
                  <a:pt x="146160" y="104149"/>
                </a:lnTo>
                <a:lnTo>
                  <a:pt x="147962" y="98127"/>
                </a:lnTo>
                <a:lnTo>
                  <a:pt x="149163" y="92128"/>
                </a:lnTo>
                <a:lnTo>
                  <a:pt x="149963" y="86143"/>
                </a:lnTo>
                <a:lnTo>
                  <a:pt x="150497" y="80170"/>
                </a:lnTo>
                <a:lnTo>
                  <a:pt x="150853" y="74203"/>
                </a:lnTo>
                <a:lnTo>
                  <a:pt x="150098" y="68241"/>
                </a:lnTo>
                <a:lnTo>
                  <a:pt x="148602" y="62282"/>
                </a:lnTo>
                <a:lnTo>
                  <a:pt x="146613" y="56325"/>
                </a:lnTo>
                <a:lnTo>
                  <a:pt x="143302" y="50369"/>
                </a:lnTo>
                <a:lnTo>
                  <a:pt x="139111" y="44414"/>
                </a:lnTo>
                <a:lnTo>
                  <a:pt x="134332" y="38460"/>
                </a:lnTo>
                <a:lnTo>
                  <a:pt x="129162" y="33498"/>
                </a:lnTo>
                <a:lnTo>
                  <a:pt x="123731" y="29198"/>
                </a:lnTo>
                <a:lnTo>
                  <a:pt x="118126" y="25339"/>
                </a:lnTo>
                <a:lnTo>
                  <a:pt x="112405" y="21774"/>
                </a:lnTo>
                <a:lnTo>
                  <a:pt x="106607" y="18406"/>
                </a:lnTo>
                <a:lnTo>
                  <a:pt x="94872" y="12017"/>
                </a:lnTo>
                <a:lnTo>
                  <a:pt x="83042" y="5870"/>
                </a:lnTo>
                <a:lnTo>
                  <a:pt x="76117" y="3834"/>
                </a:lnTo>
                <a:lnTo>
                  <a:pt x="68524" y="2477"/>
                </a:lnTo>
                <a:lnTo>
                  <a:pt x="60485" y="1572"/>
                </a:lnTo>
                <a:lnTo>
                  <a:pt x="53142" y="969"/>
                </a:lnTo>
                <a:lnTo>
                  <a:pt x="46262" y="566"/>
                </a:lnTo>
                <a:lnTo>
                  <a:pt x="34318" y="119"/>
                </a:lnTo>
                <a:lnTo>
                  <a:pt x="29744" y="0"/>
                </a:lnTo>
                <a:lnTo>
                  <a:pt x="8689" y="869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SMARTPenAnnotation472"/>
          <p:cNvSpPr/>
          <p:nvPr/>
        </p:nvSpPr>
        <p:spPr>
          <a:xfrm>
            <a:off x="955477" y="3045157"/>
            <a:ext cx="227733" cy="169518"/>
          </a:xfrm>
          <a:custGeom>
            <a:avLst/>
            <a:gdLst/>
            <a:ahLst/>
            <a:cxnLst/>
            <a:rect l="0" t="0" r="0" b="0"/>
            <a:pathLst>
              <a:path w="227733" h="169518">
                <a:moveTo>
                  <a:pt x="80367" y="53445"/>
                </a:moveTo>
                <a:lnTo>
                  <a:pt x="70886" y="67666"/>
                </a:lnTo>
                <a:lnTo>
                  <a:pt x="66109" y="73839"/>
                </a:lnTo>
                <a:lnTo>
                  <a:pt x="60940" y="79940"/>
                </a:lnTo>
                <a:lnTo>
                  <a:pt x="55509" y="85991"/>
                </a:lnTo>
                <a:lnTo>
                  <a:pt x="49904" y="93994"/>
                </a:lnTo>
                <a:lnTo>
                  <a:pt x="44183" y="103298"/>
                </a:lnTo>
                <a:lnTo>
                  <a:pt x="38385" y="113469"/>
                </a:lnTo>
                <a:lnTo>
                  <a:pt x="34520" y="121242"/>
                </a:lnTo>
                <a:lnTo>
                  <a:pt x="31943" y="127416"/>
                </a:lnTo>
                <a:lnTo>
                  <a:pt x="30225" y="132525"/>
                </a:lnTo>
                <a:lnTo>
                  <a:pt x="29079" y="136922"/>
                </a:lnTo>
                <a:lnTo>
                  <a:pt x="28316" y="140846"/>
                </a:lnTo>
                <a:lnTo>
                  <a:pt x="27807" y="144455"/>
                </a:lnTo>
                <a:lnTo>
                  <a:pt x="28459" y="147852"/>
                </a:lnTo>
                <a:lnTo>
                  <a:pt x="29887" y="151110"/>
                </a:lnTo>
                <a:lnTo>
                  <a:pt x="31831" y="154273"/>
                </a:lnTo>
                <a:lnTo>
                  <a:pt x="34119" y="157375"/>
                </a:lnTo>
                <a:lnTo>
                  <a:pt x="36636" y="160434"/>
                </a:lnTo>
                <a:lnTo>
                  <a:pt x="39307" y="163467"/>
                </a:lnTo>
                <a:lnTo>
                  <a:pt x="43072" y="165488"/>
                </a:lnTo>
                <a:lnTo>
                  <a:pt x="47566" y="166835"/>
                </a:lnTo>
                <a:lnTo>
                  <a:pt x="52546" y="167734"/>
                </a:lnTo>
                <a:lnTo>
                  <a:pt x="58843" y="168333"/>
                </a:lnTo>
                <a:lnTo>
                  <a:pt x="66018" y="168732"/>
                </a:lnTo>
                <a:lnTo>
                  <a:pt x="81927" y="169176"/>
                </a:lnTo>
                <a:lnTo>
                  <a:pt x="151865" y="169517"/>
                </a:lnTo>
                <a:lnTo>
                  <a:pt x="160775" y="168529"/>
                </a:lnTo>
                <a:lnTo>
                  <a:pt x="169691" y="166879"/>
                </a:lnTo>
                <a:lnTo>
                  <a:pt x="178611" y="164786"/>
                </a:lnTo>
                <a:lnTo>
                  <a:pt x="185551" y="162399"/>
                </a:lnTo>
                <a:lnTo>
                  <a:pt x="191169" y="159815"/>
                </a:lnTo>
                <a:lnTo>
                  <a:pt x="195907" y="157100"/>
                </a:lnTo>
                <a:lnTo>
                  <a:pt x="201050" y="153306"/>
                </a:lnTo>
                <a:lnTo>
                  <a:pt x="206463" y="148793"/>
                </a:lnTo>
                <a:lnTo>
                  <a:pt x="212056" y="143799"/>
                </a:lnTo>
                <a:lnTo>
                  <a:pt x="215784" y="139477"/>
                </a:lnTo>
                <a:lnTo>
                  <a:pt x="218270" y="135605"/>
                </a:lnTo>
                <a:lnTo>
                  <a:pt x="222024" y="127663"/>
                </a:lnTo>
                <a:lnTo>
                  <a:pt x="227000" y="117519"/>
                </a:lnTo>
                <a:lnTo>
                  <a:pt x="227732" y="112036"/>
                </a:lnTo>
                <a:lnTo>
                  <a:pt x="227227" y="106396"/>
                </a:lnTo>
                <a:lnTo>
                  <a:pt x="225899" y="100652"/>
                </a:lnTo>
                <a:lnTo>
                  <a:pt x="224021" y="94838"/>
                </a:lnTo>
                <a:lnTo>
                  <a:pt x="221777" y="88977"/>
                </a:lnTo>
                <a:lnTo>
                  <a:pt x="219289" y="83087"/>
                </a:lnTo>
                <a:lnTo>
                  <a:pt x="215646" y="77174"/>
                </a:lnTo>
                <a:lnTo>
                  <a:pt x="211232" y="71249"/>
                </a:lnTo>
                <a:lnTo>
                  <a:pt x="206306" y="65314"/>
                </a:lnTo>
                <a:lnTo>
                  <a:pt x="201037" y="59373"/>
                </a:lnTo>
                <a:lnTo>
                  <a:pt x="189891" y="47481"/>
                </a:lnTo>
                <a:lnTo>
                  <a:pt x="183149" y="42523"/>
                </a:lnTo>
                <a:lnTo>
                  <a:pt x="175677" y="38226"/>
                </a:lnTo>
                <a:lnTo>
                  <a:pt x="167719" y="34370"/>
                </a:lnTo>
                <a:lnTo>
                  <a:pt x="160430" y="29814"/>
                </a:lnTo>
                <a:lnTo>
                  <a:pt x="153586" y="24792"/>
                </a:lnTo>
                <a:lnTo>
                  <a:pt x="147039" y="19460"/>
                </a:lnTo>
                <a:lnTo>
                  <a:pt x="139698" y="15905"/>
                </a:lnTo>
                <a:lnTo>
                  <a:pt x="131827" y="13536"/>
                </a:lnTo>
                <a:lnTo>
                  <a:pt x="123603" y="11956"/>
                </a:lnTo>
                <a:lnTo>
                  <a:pt x="115144" y="9910"/>
                </a:lnTo>
                <a:lnTo>
                  <a:pt x="106528" y="7555"/>
                </a:lnTo>
                <a:lnTo>
                  <a:pt x="97808" y="4992"/>
                </a:lnTo>
                <a:lnTo>
                  <a:pt x="89017" y="3283"/>
                </a:lnTo>
                <a:lnTo>
                  <a:pt x="80181" y="2144"/>
                </a:lnTo>
                <a:lnTo>
                  <a:pt x="71313" y="1385"/>
                </a:lnTo>
                <a:lnTo>
                  <a:pt x="63417" y="879"/>
                </a:lnTo>
                <a:lnTo>
                  <a:pt x="49352" y="316"/>
                </a:lnTo>
                <a:lnTo>
                  <a:pt x="30277" y="0"/>
                </a:lnTo>
                <a:lnTo>
                  <a:pt x="24153" y="948"/>
                </a:lnTo>
                <a:lnTo>
                  <a:pt x="18086" y="2571"/>
                </a:lnTo>
                <a:lnTo>
                  <a:pt x="0" y="879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SMARTPenAnnotation473"/>
          <p:cNvSpPr/>
          <p:nvPr/>
        </p:nvSpPr>
        <p:spPr>
          <a:xfrm>
            <a:off x="978700" y="3366492"/>
            <a:ext cx="128427" cy="232014"/>
          </a:xfrm>
          <a:custGeom>
            <a:avLst/>
            <a:gdLst/>
            <a:ahLst/>
            <a:cxnLst/>
            <a:rect l="0" t="0" r="0" b="0"/>
            <a:pathLst>
              <a:path w="128427" h="232014">
                <a:moveTo>
                  <a:pt x="75003" y="0"/>
                </a:moveTo>
                <a:lnTo>
                  <a:pt x="65522" y="9481"/>
                </a:lnTo>
                <a:lnTo>
                  <a:pt x="59753" y="16243"/>
                </a:lnTo>
                <a:lnTo>
                  <a:pt x="45405" y="34339"/>
                </a:lnTo>
                <a:lnTo>
                  <a:pt x="38404" y="45713"/>
                </a:lnTo>
                <a:lnTo>
                  <a:pt x="31752" y="58257"/>
                </a:lnTo>
                <a:lnTo>
                  <a:pt x="25333" y="71580"/>
                </a:lnTo>
                <a:lnTo>
                  <a:pt x="20062" y="84431"/>
                </a:lnTo>
                <a:lnTo>
                  <a:pt x="15555" y="96967"/>
                </a:lnTo>
                <a:lnTo>
                  <a:pt x="11559" y="109293"/>
                </a:lnTo>
                <a:lnTo>
                  <a:pt x="7902" y="119495"/>
                </a:lnTo>
                <a:lnTo>
                  <a:pt x="4472" y="128281"/>
                </a:lnTo>
                <a:lnTo>
                  <a:pt x="1193" y="136122"/>
                </a:lnTo>
                <a:lnTo>
                  <a:pt x="0" y="143334"/>
                </a:lnTo>
                <a:lnTo>
                  <a:pt x="196" y="150126"/>
                </a:lnTo>
                <a:lnTo>
                  <a:pt x="1319" y="156639"/>
                </a:lnTo>
                <a:lnTo>
                  <a:pt x="2068" y="162965"/>
                </a:lnTo>
                <a:lnTo>
                  <a:pt x="2567" y="169167"/>
                </a:lnTo>
                <a:lnTo>
                  <a:pt x="2900" y="175286"/>
                </a:lnTo>
                <a:lnTo>
                  <a:pt x="4114" y="181349"/>
                </a:lnTo>
                <a:lnTo>
                  <a:pt x="5916" y="187376"/>
                </a:lnTo>
                <a:lnTo>
                  <a:pt x="8109" y="193379"/>
                </a:lnTo>
                <a:lnTo>
                  <a:pt x="10563" y="198372"/>
                </a:lnTo>
                <a:lnTo>
                  <a:pt x="13192" y="202694"/>
                </a:lnTo>
                <a:lnTo>
                  <a:pt x="15936" y="206567"/>
                </a:lnTo>
                <a:lnTo>
                  <a:pt x="19750" y="210141"/>
                </a:lnTo>
                <a:lnTo>
                  <a:pt x="24277" y="213516"/>
                </a:lnTo>
                <a:lnTo>
                  <a:pt x="29280" y="216758"/>
                </a:lnTo>
                <a:lnTo>
                  <a:pt x="33607" y="219912"/>
                </a:lnTo>
                <a:lnTo>
                  <a:pt x="37484" y="223006"/>
                </a:lnTo>
                <a:lnTo>
                  <a:pt x="41060" y="226062"/>
                </a:lnTo>
                <a:lnTo>
                  <a:pt x="45429" y="228099"/>
                </a:lnTo>
                <a:lnTo>
                  <a:pt x="50326" y="229456"/>
                </a:lnTo>
                <a:lnTo>
                  <a:pt x="55575" y="230362"/>
                </a:lnTo>
                <a:lnTo>
                  <a:pt x="60067" y="230965"/>
                </a:lnTo>
                <a:lnTo>
                  <a:pt x="64053" y="231367"/>
                </a:lnTo>
                <a:lnTo>
                  <a:pt x="67703" y="231636"/>
                </a:lnTo>
                <a:lnTo>
                  <a:pt x="72121" y="231814"/>
                </a:lnTo>
                <a:lnTo>
                  <a:pt x="82321" y="232013"/>
                </a:lnTo>
                <a:lnTo>
                  <a:pt x="86827" y="231074"/>
                </a:lnTo>
                <a:lnTo>
                  <a:pt x="90823" y="229456"/>
                </a:lnTo>
                <a:lnTo>
                  <a:pt x="94480" y="227384"/>
                </a:lnTo>
                <a:lnTo>
                  <a:pt x="97909" y="225012"/>
                </a:lnTo>
                <a:lnTo>
                  <a:pt x="101188" y="222437"/>
                </a:lnTo>
                <a:lnTo>
                  <a:pt x="104366" y="219729"/>
                </a:lnTo>
                <a:lnTo>
                  <a:pt x="107477" y="216932"/>
                </a:lnTo>
                <a:lnTo>
                  <a:pt x="113579" y="211177"/>
                </a:lnTo>
                <a:lnTo>
                  <a:pt x="116595" y="207262"/>
                </a:lnTo>
                <a:lnTo>
                  <a:pt x="119598" y="202666"/>
                </a:lnTo>
                <a:lnTo>
                  <a:pt x="122593" y="197619"/>
                </a:lnTo>
                <a:lnTo>
                  <a:pt x="124589" y="193261"/>
                </a:lnTo>
                <a:lnTo>
                  <a:pt x="125920" y="189365"/>
                </a:lnTo>
                <a:lnTo>
                  <a:pt x="126807" y="185775"/>
                </a:lnTo>
                <a:lnTo>
                  <a:pt x="127398" y="181396"/>
                </a:lnTo>
                <a:lnTo>
                  <a:pt x="127793" y="176494"/>
                </a:lnTo>
                <a:lnTo>
                  <a:pt x="128056" y="171241"/>
                </a:lnTo>
                <a:lnTo>
                  <a:pt x="128348" y="160113"/>
                </a:lnTo>
                <a:lnTo>
                  <a:pt x="128426" y="154366"/>
                </a:lnTo>
                <a:lnTo>
                  <a:pt x="126493" y="145575"/>
                </a:lnTo>
                <a:lnTo>
                  <a:pt x="123220" y="134754"/>
                </a:lnTo>
                <a:lnTo>
                  <a:pt x="119054" y="122578"/>
                </a:lnTo>
                <a:lnTo>
                  <a:pt x="115285" y="113468"/>
                </a:lnTo>
                <a:lnTo>
                  <a:pt x="111779" y="106403"/>
                </a:lnTo>
                <a:lnTo>
                  <a:pt x="108450" y="100701"/>
                </a:lnTo>
                <a:lnTo>
                  <a:pt x="105239" y="95908"/>
                </a:lnTo>
                <a:lnTo>
                  <a:pt x="102106" y="91720"/>
                </a:lnTo>
                <a:lnTo>
                  <a:pt x="99025" y="87936"/>
                </a:lnTo>
                <a:lnTo>
                  <a:pt x="95978" y="85413"/>
                </a:lnTo>
                <a:lnTo>
                  <a:pt x="92955" y="83731"/>
                </a:lnTo>
                <a:lnTo>
                  <a:pt x="89948" y="82610"/>
                </a:lnTo>
                <a:lnTo>
                  <a:pt x="83974" y="80870"/>
                </a:lnTo>
                <a:lnTo>
                  <a:pt x="66753" y="76291"/>
                </a:lnTo>
                <a:lnTo>
                  <a:pt x="59581" y="74674"/>
                </a:lnTo>
                <a:lnTo>
                  <a:pt x="53808" y="73595"/>
                </a:lnTo>
                <a:lnTo>
                  <a:pt x="48967" y="72876"/>
                </a:lnTo>
                <a:lnTo>
                  <a:pt x="44747" y="72397"/>
                </a:lnTo>
                <a:lnTo>
                  <a:pt x="40942" y="72077"/>
                </a:lnTo>
                <a:lnTo>
                  <a:pt x="37413" y="71864"/>
                </a:lnTo>
                <a:lnTo>
                  <a:pt x="33076" y="73707"/>
                </a:lnTo>
                <a:lnTo>
                  <a:pt x="28200" y="76919"/>
                </a:lnTo>
                <a:lnTo>
                  <a:pt x="22965" y="81045"/>
                </a:lnTo>
                <a:lnTo>
                  <a:pt x="19475" y="84788"/>
                </a:lnTo>
                <a:lnTo>
                  <a:pt x="17149" y="88275"/>
                </a:lnTo>
                <a:lnTo>
                  <a:pt x="3566" y="10715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SMARTPenAnnotation474"/>
          <p:cNvSpPr/>
          <p:nvPr/>
        </p:nvSpPr>
        <p:spPr>
          <a:xfrm>
            <a:off x="1062633" y="3920133"/>
            <a:ext cx="17751" cy="250032"/>
          </a:xfrm>
          <a:custGeom>
            <a:avLst/>
            <a:gdLst/>
            <a:ahLst/>
            <a:cxnLst/>
            <a:rect l="0" t="0" r="0" b="0"/>
            <a:pathLst>
              <a:path w="17751" h="250032">
                <a:moveTo>
                  <a:pt x="8930" y="0"/>
                </a:moveTo>
                <a:lnTo>
                  <a:pt x="8930" y="68597"/>
                </a:lnTo>
                <a:lnTo>
                  <a:pt x="9922" y="76489"/>
                </a:lnTo>
                <a:lnTo>
                  <a:pt x="11575" y="85719"/>
                </a:lnTo>
                <a:lnTo>
                  <a:pt x="13670" y="95841"/>
                </a:lnTo>
                <a:lnTo>
                  <a:pt x="15066" y="104574"/>
                </a:lnTo>
                <a:lnTo>
                  <a:pt x="15997" y="112380"/>
                </a:lnTo>
                <a:lnTo>
                  <a:pt x="16618" y="119568"/>
                </a:lnTo>
                <a:lnTo>
                  <a:pt x="17032" y="126345"/>
                </a:lnTo>
                <a:lnTo>
                  <a:pt x="17491" y="139166"/>
                </a:lnTo>
                <a:lnTo>
                  <a:pt x="17750" y="176503"/>
                </a:lnTo>
                <a:lnTo>
                  <a:pt x="16794" y="189106"/>
                </a:lnTo>
                <a:lnTo>
                  <a:pt x="15165" y="200485"/>
                </a:lnTo>
                <a:lnTo>
                  <a:pt x="13087" y="211047"/>
                </a:lnTo>
                <a:lnTo>
                  <a:pt x="11701" y="219081"/>
                </a:lnTo>
                <a:lnTo>
                  <a:pt x="10777" y="225429"/>
                </a:lnTo>
                <a:lnTo>
                  <a:pt x="10161" y="230653"/>
                </a:lnTo>
                <a:lnTo>
                  <a:pt x="8758" y="235128"/>
                </a:lnTo>
                <a:lnTo>
                  <a:pt x="6831" y="239103"/>
                </a:lnTo>
                <a:lnTo>
                  <a:pt x="0" y="25003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SMARTPenAnnotation475"/>
          <p:cNvSpPr/>
          <p:nvPr/>
        </p:nvSpPr>
        <p:spPr>
          <a:xfrm>
            <a:off x="1071563" y="4455914"/>
            <a:ext cx="35719" cy="285751"/>
          </a:xfrm>
          <a:custGeom>
            <a:avLst/>
            <a:gdLst/>
            <a:ahLst/>
            <a:cxnLst/>
            <a:rect l="0" t="0" r="0" b="0"/>
            <a:pathLst>
              <a:path w="35719" h="285751">
                <a:moveTo>
                  <a:pt x="35718" y="0"/>
                </a:moveTo>
                <a:lnTo>
                  <a:pt x="30978" y="14222"/>
                </a:lnTo>
                <a:lnTo>
                  <a:pt x="29581" y="20395"/>
                </a:lnTo>
                <a:lnTo>
                  <a:pt x="28650" y="26495"/>
                </a:lnTo>
                <a:lnTo>
                  <a:pt x="28030" y="32546"/>
                </a:lnTo>
                <a:lnTo>
                  <a:pt x="27616" y="38565"/>
                </a:lnTo>
                <a:lnTo>
                  <a:pt x="27340" y="44561"/>
                </a:lnTo>
                <a:lnTo>
                  <a:pt x="27034" y="56516"/>
                </a:lnTo>
                <a:lnTo>
                  <a:pt x="26791" y="143948"/>
                </a:lnTo>
                <a:lnTo>
                  <a:pt x="25798" y="159466"/>
                </a:lnTo>
                <a:lnTo>
                  <a:pt x="24144" y="176756"/>
                </a:ln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SMARTPenAnnotation476"/>
          <p:cNvSpPr/>
          <p:nvPr/>
        </p:nvSpPr>
        <p:spPr>
          <a:xfrm>
            <a:off x="1053703" y="4911328"/>
            <a:ext cx="44650" cy="294681"/>
          </a:xfrm>
          <a:custGeom>
            <a:avLst/>
            <a:gdLst/>
            <a:ahLst/>
            <a:cxnLst/>
            <a:rect l="0" t="0" r="0" b="0"/>
            <a:pathLst>
              <a:path w="44650" h="294681">
                <a:moveTo>
                  <a:pt x="0" y="0"/>
                </a:moveTo>
                <a:lnTo>
                  <a:pt x="0" y="72926"/>
                </a:lnTo>
                <a:lnTo>
                  <a:pt x="992" y="81359"/>
                </a:lnTo>
                <a:lnTo>
                  <a:pt x="2646" y="89958"/>
                </a:lnTo>
                <a:lnTo>
                  <a:pt x="4741" y="98668"/>
                </a:lnTo>
                <a:lnTo>
                  <a:pt x="7129" y="107451"/>
                </a:lnTo>
                <a:lnTo>
                  <a:pt x="15231" y="135025"/>
                </a:lnTo>
                <a:lnTo>
                  <a:pt x="23916" y="166898"/>
                </a:lnTo>
                <a:lnTo>
                  <a:pt x="29812" y="186294"/>
                </a:lnTo>
                <a:lnTo>
                  <a:pt x="31781" y="195634"/>
                </a:lnTo>
                <a:lnTo>
                  <a:pt x="33093" y="204836"/>
                </a:lnTo>
                <a:lnTo>
                  <a:pt x="33969" y="213949"/>
                </a:lnTo>
                <a:lnTo>
                  <a:pt x="35544" y="225976"/>
                </a:lnTo>
                <a:lnTo>
                  <a:pt x="41510" y="266385"/>
                </a:lnTo>
                <a:lnTo>
                  <a:pt x="42556" y="274825"/>
                </a:lnTo>
                <a:lnTo>
                  <a:pt x="44649" y="29468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SMARTPenAnnotation477"/>
          <p:cNvSpPr/>
          <p:nvPr/>
        </p:nvSpPr>
        <p:spPr>
          <a:xfrm>
            <a:off x="1107281" y="5393531"/>
            <a:ext cx="35720" cy="241103"/>
          </a:xfrm>
          <a:custGeom>
            <a:avLst/>
            <a:gdLst/>
            <a:ahLst/>
            <a:cxnLst/>
            <a:rect l="0" t="0" r="0" b="0"/>
            <a:pathLst>
              <a:path w="35720" h="241103">
                <a:moveTo>
                  <a:pt x="35719" y="0"/>
                </a:moveTo>
                <a:lnTo>
                  <a:pt x="30979" y="9481"/>
                </a:lnTo>
                <a:lnTo>
                  <a:pt x="27598" y="17235"/>
                </a:lnTo>
                <a:lnTo>
                  <a:pt x="18550" y="39080"/>
                </a:lnTo>
                <a:lnTo>
                  <a:pt x="15343" y="48874"/>
                </a:lnTo>
                <a:lnTo>
                  <a:pt x="13205" y="57387"/>
                </a:lnTo>
                <a:lnTo>
                  <a:pt x="11780" y="65047"/>
                </a:lnTo>
                <a:lnTo>
                  <a:pt x="10830" y="74122"/>
                </a:lnTo>
                <a:lnTo>
                  <a:pt x="10197" y="84142"/>
                </a:lnTo>
                <a:lnTo>
                  <a:pt x="9775" y="94790"/>
                </a:lnTo>
                <a:lnTo>
                  <a:pt x="9180" y="142960"/>
                </a:lnTo>
                <a:lnTo>
                  <a:pt x="9004" y="182257"/>
                </a:lnTo>
                <a:lnTo>
                  <a:pt x="7987" y="191951"/>
                </a:lnTo>
                <a:lnTo>
                  <a:pt x="6317" y="200397"/>
                </a:lnTo>
                <a:lnTo>
                  <a:pt x="4211" y="208012"/>
                </a:lnTo>
                <a:lnTo>
                  <a:pt x="2808" y="215073"/>
                </a:lnTo>
                <a:lnTo>
                  <a:pt x="1872" y="221765"/>
                </a:lnTo>
                <a:lnTo>
                  <a:pt x="0" y="24110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SMARTPenAnnotation478"/>
          <p:cNvSpPr/>
          <p:nvPr/>
        </p:nvSpPr>
        <p:spPr>
          <a:xfrm>
            <a:off x="1536062" y="2287764"/>
            <a:ext cx="231808" cy="128042"/>
          </a:xfrm>
          <a:custGeom>
            <a:avLst/>
            <a:gdLst/>
            <a:ahLst/>
            <a:cxnLst/>
            <a:rect l="0" t="0" r="0" b="0"/>
            <a:pathLst>
              <a:path w="231808" h="128042">
                <a:moveTo>
                  <a:pt x="98071" y="7166"/>
                </a:moveTo>
                <a:lnTo>
                  <a:pt x="83849" y="11906"/>
                </a:lnTo>
                <a:lnTo>
                  <a:pt x="77676" y="13303"/>
                </a:lnTo>
                <a:lnTo>
                  <a:pt x="71576" y="14233"/>
                </a:lnTo>
                <a:lnTo>
                  <a:pt x="65525" y="14854"/>
                </a:lnTo>
                <a:lnTo>
                  <a:pt x="59506" y="17252"/>
                </a:lnTo>
                <a:lnTo>
                  <a:pt x="53509" y="20835"/>
                </a:lnTo>
                <a:lnTo>
                  <a:pt x="47527" y="25208"/>
                </a:lnTo>
                <a:lnTo>
                  <a:pt x="42547" y="29116"/>
                </a:lnTo>
                <a:lnTo>
                  <a:pt x="38235" y="32714"/>
                </a:lnTo>
                <a:lnTo>
                  <a:pt x="34368" y="36103"/>
                </a:lnTo>
                <a:lnTo>
                  <a:pt x="27425" y="42517"/>
                </a:lnTo>
                <a:lnTo>
                  <a:pt x="24185" y="45615"/>
                </a:lnTo>
                <a:lnTo>
                  <a:pt x="21032" y="49666"/>
                </a:lnTo>
                <a:lnTo>
                  <a:pt x="17938" y="54351"/>
                </a:lnTo>
                <a:lnTo>
                  <a:pt x="14883" y="59459"/>
                </a:lnTo>
                <a:lnTo>
                  <a:pt x="11855" y="63856"/>
                </a:lnTo>
                <a:lnTo>
                  <a:pt x="8843" y="67780"/>
                </a:lnTo>
                <a:lnTo>
                  <a:pt x="5844" y="71387"/>
                </a:lnTo>
                <a:lnTo>
                  <a:pt x="3844" y="75777"/>
                </a:lnTo>
                <a:lnTo>
                  <a:pt x="2511" y="80688"/>
                </a:lnTo>
                <a:lnTo>
                  <a:pt x="1622" y="85946"/>
                </a:lnTo>
                <a:lnTo>
                  <a:pt x="1029" y="90444"/>
                </a:lnTo>
                <a:lnTo>
                  <a:pt x="634" y="94434"/>
                </a:lnTo>
                <a:lnTo>
                  <a:pt x="371" y="98087"/>
                </a:lnTo>
                <a:lnTo>
                  <a:pt x="195" y="101514"/>
                </a:lnTo>
                <a:lnTo>
                  <a:pt x="0" y="107968"/>
                </a:lnTo>
                <a:lnTo>
                  <a:pt x="1933" y="111078"/>
                </a:lnTo>
                <a:lnTo>
                  <a:pt x="5205" y="114144"/>
                </a:lnTo>
                <a:lnTo>
                  <a:pt x="9371" y="117180"/>
                </a:lnTo>
                <a:lnTo>
                  <a:pt x="14133" y="119204"/>
                </a:lnTo>
                <a:lnTo>
                  <a:pt x="19292" y="120553"/>
                </a:lnTo>
                <a:lnTo>
                  <a:pt x="24716" y="121453"/>
                </a:lnTo>
                <a:lnTo>
                  <a:pt x="30316" y="123044"/>
                </a:lnTo>
                <a:lnTo>
                  <a:pt x="36034" y="125098"/>
                </a:lnTo>
                <a:lnTo>
                  <a:pt x="41830" y="127459"/>
                </a:lnTo>
                <a:lnTo>
                  <a:pt x="47679" y="128041"/>
                </a:lnTo>
                <a:lnTo>
                  <a:pt x="53562" y="127437"/>
                </a:lnTo>
                <a:lnTo>
                  <a:pt x="59469" y="126042"/>
                </a:lnTo>
                <a:lnTo>
                  <a:pt x="66383" y="125112"/>
                </a:lnTo>
                <a:lnTo>
                  <a:pt x="73969" y="124491"/>
                </a:lnTo>
                <a:lnTo>
                  <a:pt x="82003" y="124079"/>
                </a:lnTo>
                <a:lnTo>
                  <a:pt x="90335" y="122810"/>
                </a:lnTo>
                <a:lnTo>
                  <a:pt x="98867" y="120973"/>
                </a:lnTo>
                <a:lnTo>
                  <a:pt x="107531" y="118756"/>
                </a:lnTo>
                <a:lnTo>
                  <a:pt x="115292" y="116286"/>
                </a:lnTo>
                <a:lnTo>
                  <a:pt x="122450" y="113647"/>
                </a:lnTo>
                <a:lnTo>
                  <a:pt x="172719" y="93213"/>
                </a:lnTo>
                <a:lnTo>
                  <a:pt x="189456" y="85758"/>
                </a:lnTo>
                <a:lnTo>
                  <a:pt x="210035" y="75983"/>
                </a:lnTo>
                <a:lnTo>
                  <a:pt x="215378" y="72887"/>
                </a:lnTo>
                <a:lnTo>
                  <a:pt x="219932" y="69832"/>
                </a:lnTo>
                <a:lnTo>
                  <a:pt x="223960" y="66802"/>
                </a:lnTo>
                <a:lnTo>
                  <a:pt x="226645" y="63791"/>
                </a:lnTo>
                <a:lnTo>
                  <a:pt x="228436" y="60791"/>
                </a:lnTo>
                <a:lnTo>
                  <a:pt x="229629" y="57798"/>
                </a:lnTo>
                <a:lnTo>
                  <a:pt x="230425" y="54811"/>
                </a:lnTo>
                <a:lnTo>
                  <a:pt x="230955" y="51828"/>
                </a:lnTo>
                <a:lnTo>
                  <a:pt x="231309" y="48847"/>
                </a:lnTo>
                <a:lnTo>
                  <a:pt x="231545" y="45867"/>
                </a:lnTo>
                <a:lnTo>
                  <a:pt x="231702" y="42889"/>
                </a:lnTo>
                <a:lnTo>
                  <a:pt x="231807" y="39911"/>
                </a:lnTo>
                <a:lnTo>
                  <a:pt x="230884" y="36933"/>
                </a:lnTo>
                <a:lnTo>
                  <a:pt x="229277" y="33956"/>
                </a:lnTo>
                <a:lnTo>
                  <a:pt x="227214" y="30979"/>
                </a:lnTo>
                <a:lnTo>
                  <a:pt x="223853" y="28002"/>
                </a:lnTo>
                <a:lnTo>
                  <a:pt x="219629" y="25025"/>
                </a:lnTo>
                <a:lnTo>
                  <a:pt x="214828" y="22049"/>
                </a:lnTo>
                <a:lnTo>
                  <a:pt x="207659" y="19072"/>
                </a:lnTo>
                <a:lnTo>
                  <a:pt x="198911" y="16096"/>
                </a:lnTo>
                <a:lnTo>
                  <a:pt x="189110" y="13119"/>
                </a:lnTo>
                <a:lnTo>
                  <a:pt x="180592" y="10143"/>
                </a:lnTo>
                <a:lnTo>
                  <a:pt x="172928" y="7166"/>
                </a:lnTo>
                <a:lnTo>
                  <a:pt x="165835" y="4189"/>
                </a:lnTo>
                <a:lnTo>
                  <a:pt x="159122" y="2205"/>
                </a:lnTo>
                <a:lnTo>
                  <a:pt x="152662" y="882"/>
                </a:lnTo>
                <a:lnTo>
                  <a:pt x="146372" y="0"/>
                </a:lnTo>
                <a:lnTo>
                  <a:pt x="141185" y="404"/>
                </a:lnTo>
                <a:lnTo>
                  <a:pt x="136736" y="1666"/>
                </a:lnTo>
                <a:lnTo>
                  <a:pt x="124860" y="716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SMARTPenAnnotation479"/>
          <p:cNvSpPr/>
          <p:nvPr/>
        </p:nvSpPr>
        <p:spPr>
          <a:xfrm>
            <a:off x="1607821" y="2768203"/>
            <a:ext cx="182883" cy="141097"/>
          </a:xfrm>
          <a:custGeom>
            <a:avLst/>
            <a:gdLst/>
            <a:ahLst/>
            <a:cxnLst/>
            <a:rect l="0" t="0" r="0" b="0"/>
            <a:pathLst>
              <a:path w="182883" h="141097">
                <a:moveTo>
                  <a:pt x="17382" y="0"/>
                </a:moveTo>
                <a:lnTo>
                  <a:pt x="4953" y="24858"/>
                </a:lnTo>
                <a:lnTo>
                  <a:pt x="3143" y="30463"/>
                </a:lnTo>
                <a:lnTo>
                  <a:pt x="1936" y="36184"/>
                </a:lnTo>
                <a:lnTo>
                  <a:pt x="1132" y="41982"/>
                </a:lnTo>
                <a:lnTo>
                  <a:pt x="595" y="46840"/>
                </a:lnTo>
                <a:lnTo>
                  <a:pt x="238" y="51070"/>
                </a:lnTo>
                <a:lnTo>
                  <a:pt x="0" y="54883"/>
                </a:lnTo>
                <a:lnTo>
                  <a:pt x="833" y="60401"/>
                </a:lnTo>
                <a:lnTo>
                  <a:pt x="2380" y="67056"/>
                </a:lnTo>
                <a:lnTo>
                  <a:pt x="4405" y="74470"/>
                </a:lnTo>
                <a:lnTo>
                  <a:pt x="6746" y="81397"/>
                </a:lnTo>
                <a:lnTo>
                  <a:pt x="9299" y="87999"/>
                </a:lnTo>
                <a:lnTo>
                  <a:pt x="11994" y="94384"/>
                </a:lnTo>
                <a:lnTo>
                  <a:pt x="14782" y="99634"/>
                </a:lnTo>
                <a:lnTo>
                  <a:pt x="17633" y="104126"/>
                </a:lnTo>
                <a:lnTo>
                  <a:pt x="20526" y="108113"/>
                </a:lnTo>
                <a:lnTo>
                  <a:pt x="25431" y="111762"/>
                </a:lnTo>
                <a:lnTo>
                  <a:pt x="31678" y="115188"/>
                </a:lnTo>
                <a:lnTo>
                  <a:pt x="38819" y="118464"/>
                </a:lnTo>
                <a:lnTo>
                  <a:pt x="46556" y="121640"/>
                </a:lnTo>
                <a:lnTo>
                  <a:pt x="54691" y="124750"/>
                </a:lnTo>
                <a:lnTo>
                  <a:pt x="71667" y="130851"/>
                </a:lnTo>
                <a:lnTo>
                  <a:pt x="89134" y="136869"/>
                </a:lnTo>
                <a:lnTo>
                  <a:pt x="96967" y="138871"/>
                </a:lnTo>
                <a:lnTo>
                  <a:pt x="104173" y="140206"/>
                </a:lnTo>
                <a:lnTo>
                  <a:pt x="110961" y="141096"/>
                </a:lnTo>
                <a:lnTo>
                  <a:pt x="117471" y="140697"/>
                </a:lnTo>
                <a:lnTo>
                  <a:pt x="123796" y="139439"/>
                </a:lnTo>
                <a:lnTo>
                  <a:pt x="129997" y="137607"/>
                </a:lnTo>
                <a:lnTo>
                  <a:pt x="136115" y="135395"/>
                </a:lnTo>
                <a:lnTo>
                  <a:pt x="142178" y="132927"/>
                </a:lnTo>
                <a:lnTo>
                  <a:pt x="148204" y="130290"/>
                </a:lnTo>
                <a:lnTo>
                  <a:pt x="153214" y="127540"/>
                </a:lnTo>
                <a:lnTo>
                  <a:pt x="157546" y="124714"/>
                </a:lnTo>
                <a:lnTo>
                  <a:pt x="161426" y="121838"/>
                </a:lnTo>
                <a:lnTo>
                  <a:pt x="165005" y="118929"/>
                </a:lnTo>
                <a:lnTo>
                  <a:pt x="168384" y="115997"/>
                </a:lnTo>
                <a:lnTo>
                  <a:pt x="171628" y="113050"/>
                </a:lnTo>
                <a:lnTo>
                  <a:pt x="173791" y="110093"/>
                </a:lnTo>
                <a:lnTo>
                  <a:pt x="175233" y="107130"/>
                </a:lnTo>
                <a:lnTo>
                  <a:pt x="176194" y="104162"/>
                </a:lnTo>
                <a:lnTo>
                  <a:pt x="177827" y="101191"/>
                </a:lnTo>
                <a:lnTo>
                  <a:pt x="179908" y="98219"/>
                </a:lnTo>
                <a:lnTo>
                  <a:pt x="182287" y="95245"/>
                </a:lnTo>
                <a:lnTo>
                  <a:pt x="182882" y="91278"/>
                </a:lnTo>
                <a:lnTo>
                  <a:pt x="182285" y="86649"/>
                </a:lnTo>
                <a:lnTo>
                  <a:pt x="180896" y="81578"/>
                </a:lnTo>
                <a:lnTo>
                  <a:pt x="179969" y="76214"/>
                </a:lnTo>
                <a:lnTo>
                  <a:pt x="179352" y="70653"/>
                </a:lnTo>
                <a:lnTo>
                  <a:pt x="178940" y="64962"/>
                </a:lnTo>
                <a:lnTo>
                  <a:pt x="177673" y="60175"/>
                </a:lnTo>
                <a:lnTo>
                  <a:pt x="175837" y="55992"/>
                </a:lnTo>
                <a:lnTo>
                  <a:pt x="173620" y="52211"/>
                </a:lnTo>
                <a:lnTo>
                  <a:pt x="170158" y="47706"/>
                </a:lnTo>
                <a:lnTo>
                  <a:pt x="165866" y="42718"/>
                </a:lnTo>
                <a:lnTo>
                  <a:pt x="161019" y="37408"/>
                </a:lnTo>
                <a:lnTo>
                  <a:pt x="155804" y="32876"/>
                </a:lnTo>
                <a:lnTo>
                  <a:pt x="150343" y="28863"/>
                </a:lnTo>
                <a:lnTo>
                  <a:pt x="144718" y="25195"/>
                </a:lnTo>
                <a:lnTo>
                  <a:pt x="137992" y="21758"/>
                </a:lnTo>
                <a:lnTo>
                  <a:pt x="130531" y="18474"/>
                </a:lnTo>
                <a:lnTo>
                  <a:pt x="122580" y="15293"/>
                </a:lnTo>
                <a:lnTo>
                  <a:pt x="115296" y="12180"/>
                </a:lnTo>
                <a:lnTo>
                  <a:pt x="101910" y="6075"/>
                </a:lnTo>
                <a:lnTo>
                  <a:pt x="94570" y="4050"/>
                </a:lnTo>
                <a:lnTo>
                  <a:pt x="86700" y="2700"/>
                </a:lnTo>
                <a:lnTo>
                  <a:pt x="78477" y="1800"/>
                </a:lnTo>
                <a:lnTo>
                  <a:pt x="70018" y="1200"/>
                </a:lnTo>
                <a:lnTo>
                  <a:pt x="61403" y="800"/>
                </a:lnTo>
                <a:lnTo>
                  <a:pt x="35242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SMARTPenAnnotation480"/>
          <p:cNvSpPr/>
          <p:nvPr/>
        </p:nvSpPr>
        <p:spPr>
          <a:xfrm>
            <a:off x="1732468" y="3089672"/>
            <a:ext cx="8822" cy="214313"/>
          </a:xfrm>
          <a:custGeom>
            <a:avLst/>
            <a:gdLst/>
            <a:ahLst/>
            <a:cxnLst/>
            <a:rect l="0" t="0" r="0" b="0"/>
            <a:pathLst>
              <a:path w="8822" h="214313">
                <a:moveTo>
                  <a:pt x="8821" y="0"/>
                </a:moveTo>
                <a:lnTo>
                  <a:pt x="4081" y="9480"/>
                </a:lnTo>
                <a:lnTo>
                  <a:pt x="2684" y="14258"/>
                </a:lnTo>
                <a:lnTo>
                  <a:pt x="1753" y="19427"/>
                </a:lnTo>
                <a:lnTo>
                  <a:pt x="1133" y="24858"/>
                </a:lnTo>
                <a:lnTo>
                  <a:pt x="719" y="30462"/>
                </a:lnTo>
                <a:lnTo>
                  <a:pt x="443" y="36183"/>
                </a:lnTo>
                <a:lnTo>
                  <a:pt x="259" y="41981"/>
                </a:lnTo>
                <a:lnTo>
                  <a:pt x="0" y="78585"/>
                </a:lnTo>
                <a:lnTo>
                  <a:pt x="956" y="96046"/>
                </a:lnTo>
                <a:lnTo>
                  <a:pt x="2586" y="115624"/>
                </a:lnTo>
                <a:lnTo>
                  <a:pt x="4664" y="136614"/>
                </a:lnTo>
                <a:lnTo>
                  <a:pt x="6050" y="153584"/>
                </a:lnTo>
                <a:lnTo>
                  <a:pt x="6974" y="167873"/>
                </a:lnTo>
                <a:lnTo>
                  <a:pt x="8274" y="196915"/>
                </a:lnTo>
                <a:lnTo>
                  <a:pt x="8821" y="21431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SMARTPenAnnotation481"/>
          <p:cNvSpPr/>
          <p:nvPr/>
        </p:nvSpPr>
        <p:spPr>
          <a:xfrm>
            <a:off x="1723797" y="3411141"/>
            <a:ext cx="26423" cy="232173"/>
          </a:xfrm>
          <a:custGeom>
            <a:avLst/>
            <a:gdLst/>
            <a:ahLst/>
            <a:cxnLst/>
            <a:rect l="0" t="0" r="0" b="0"/>
            <a:pathLst>
              <a:path w="26423" h="232173">
                <a:moveTo>
                  <a:pt x="8562" y="0"/>
                </a:moveTo>
                <a:lnTo>
                  <a:pt x="3822" y="9480"/>
                </a:lnTo>
                <a:lnTo>
                  <a:pt x="2426" y="13265"/>
                </a:lnTo>
                <a:lnTo>
                  <a:pt x="1495" y="16781"/>
                </a:lnTo>
                <a:lnTo>
                  <a:pt x="874" y="20117"/>
                </a:lnTo>
                <a:lnTo>
                  <a:pt x="460" y="26310"/>
                </a:lnTo>
                <a:lnTo>
                  <a:pt x="184" y="34407"/>
                </a:lnTo>
                <a:lnTo>
                  <a:pt x="0" y="43774"/>
                </a:lnTo>
                <a:lnTo>
                  <a:pt x="1862" y="57956"/>
                </a:lnTo>
                <a:lnTo>
                  <a:pt x="5088" y="75348"/>
                </a:lnTo>
                <a:lnTo>
                  <a:pt x="9223" y="94880"/>
                </a:lnTo>
                <a:lnTo>
                  <a:pt x="12971" y="115839"/>
                </a:lnTo>
                <a:lnTo>
                  <a:pt x="19782" y="160294"/>
                </a:lnTo>
                <a:lnTo>
                  <a:pt x="21995" y="177308"/>
                </a:lnTo>
                <a:lnTo>
                  <a:pt x="23471" y="190635"/>
                </a:lnTo>
                <a:lnTo>
                  <a:pt x="25110" y="209742"/>
                </a:lnTo>
                <a:lnTo>
                  <a:pt x="26422" y="23217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SMARTPenAnnotation482"/>
          <p:cNvSpPr/>
          <p:nvPr/>
        </p:nvSpPr>
        <p:spPr>
          <a:xfrm>
            <a:off x="1697533" y="3920133"/>
            <a:ext cx="155679" cy="124968"/>
          </a:xfrm>
          <a:custGeom>
            <a:avLst/>
            <a:gdLst/>
            <a:ahLst/>
            <a:cxnLst/>
            <a:rect l="0" t="0" r="0" b="0"/>
            <a:pathLst>
              <a:path w="155679" h="124968">
                <a:moveTo>
                  <a:pt x="61615" y="0"/>
                </a:moveTo>
                <a:lnTo>
                  <a:pt x="52135" y="4741"/>
                </a:lnTo>
                <a:lnTo>
                  <a:pt x="48350" y="7129"/>
                </a:lnTo>
                <a:lnTo>
                  <a:pt x="44834" y="9714"/>
                </a:lnTo>
                <a:lnTo>
                  <a:pt x="41498" y="12429"/>
                </a:lnTo>
                <a:lnTo>
                  <a:pt x="38282" y="15231"/>
                </a:lnTo>
                <a:lnTo>
                  <a:pt x="35146" y="18092"/>
                </a:lnTo>
                <a:lnTo>
                  <a:pt x="32063" y="20991"/>
                </a:lnTo>
                <a:lnTo>
                  <a:pt x="29015" y="24908"/>
                </a:lnTo>
                <a:lnTo>
                  <a:pt x="25991" y="29504"/>
                </a:lnTo>
                <a:lnTo>
                  <a:pt x="22983" y="34552"/>
                </a:lnTo>
                <a:lnTo>
                  <a:pt x="18993" y="39902"/>
                </a:lnTo>
                <a:lnTo>
                  <a:pt x="14349" y="45453"/>
                </a:lnTo>
                <a:lnTo>
                  <a:pt x="9269" y="51138"/>
                </a:lnTo>
                <a:lnTo>
                  <a:pt x="5882" y="56912"/>
                </a:lnTo>
                <a:lnTo>
                  <a:pt x="3624" y="62746"/>
                </a:lnTo>
                <a:lnTo>
                  <a:pt x="2118" y="68620"/>
                </a:lnTo>
                <a:lnTo>
                  <a:pt x="1115" y="73527"/>
                </a:lnTo>
                <a:lnTo>
                  <a:pt x="446" y="77792"/>
                </a:lnTo>
                <a:lnTo>
                  <a:pt x="0" y="81627"/>
                </a:lnTo>
                <a:lnTo>
                  <a:pt x="695" y="86168"/>
                </a:lnTo>
                <a:lnTo>
                  <a:pt x="2150" y="91180"/>
                </a:lnTo>
                <a:lnTo>
                  <a:pt x="4112" y="96505"/>
                </a:lnTo>
                <a:lnTo>
                  <a:pt x="7405" y="101048"/>
                </a:lnTo>
                <a:lnTo>
                  <a:pt x="11585" y="105068"/>
                </a:lnTo>
                <a:lnTo>
                  <a:pt x="16355" y="108741"/>
                </a:lnTo>
                <a:lnTo>
                  <a:pt x="20528" y="112181"/>
                </a:lnTo>
                <a:lnTo>
                  <a:pt x="24302" y="115467"/>
                </a:lnTo>
                <a:lnTo>
                  <a:pt x="27810" y="118650"/>
                </a:lnTo>
                <a:lnTo>
                  <a:pt x="32133" y="120772"/>
                </a:lnTo>
                <a:lnTo>
                  <a:pt x="37000" y="122187"/>
                </a:lnTo>
                <a:lnTo>
                  <a:pt x="42228" y="123130"/>
                </a:lnTo>
                <a:lnTo>
                  <a:pt x="46706" y="123758"/>
                </a:lnTo>
                <a:lnTo>
                  <a:pt x="50684" y="124177"/>
                </a:lnTo>
                <a:lnTo>
                  <a:pt x="54328" y="124457"/>
                </a:lnTo>
                <a:lnTo>
                  <a:pt x="58741" y="124643"/>
                </a:lnTo>
                <a:lnTo>
                  <a:pt x="68937" y="124850"/>
                </a:lnTo>
                <a:lnTo>
                  <a:pt x="85834" y="124967"/>
                </a:lnTo>
                <a:lnTo>
                  <a:pt x="91651" y="123991"/>
                </a:lnTo>
                <a:lnTo>
                  <a:pt x="97514" y="122348"/>
                </a:lnTo>
                <a:lnTo>
                  <a:pt x="103407" y="120260"/>
                </a:lnTo>
                <a:lnTo>
                  <a:pt x="109320" y="117877"/>
                </a:lnTo>
                <a:lnTo>
                  <a:pt x="115247" y="115295"/>
                </a:lnTo>
                <a:lnTo>
                  <a:pt x="121182" y="112582"/>
                </a:lnTo>
                <a:lnTo>
                  <a:pt x="126131" y="109781"/>
                </a:lnTo>
                <a:lnTo>
                  <a:pt x="130423" y="106922"/>
                </a:lnTo>
                <a:lnTo>
                  <a:pt x="134276" y="104023"/>
                </a:lnTo>
                <a:lnTo>
                  <a:pt x="137837" y="102091"/>
                </a:lnTo>
                <a:lnTo>
                  <a:pt x="141203" y="100803"/>
                </a:lnTo>
                <a:lnTo>
                  <a:pt x="144440" y="99944"/>
                </a:lnTo>
                <a:lnTo>
                  <a:pt x="146597" y="97387"/>
                </a:lnTo>
                <a:lnTo>
                  <a:pt x="148036" y="93698"/>
                </a:lnTo>
                <a:lnTo>
                  <a:pt x="148995" y="89254"/>
                </a:lnTo>
                <a:lnTo>
                  <a:pt x="150626" y="85300"/>
                </a:lnTo>
                <a:lnTo>
                  <a:pt x="152706" y="81671"/>
                </a:lnTo>
                <a:lnTo>
                  <a:pt x="155085" y="78260"/>
                </a:lnTo>
                <a:lnTo>
                  <a:pt x="155678" y="74994"/>
                </a:lnTo>
                <a:lnTo>
                  <a:pt x="155082" y="71824"/>
                </a:lnTo>
                <a:lnTo>
                  <a:pt x="153692" y="68718"/>
                </a:lnTo>
                <a:lnTo>
                  <a:pt x="152765" y="64664"/>
                </a:lnTo>
                <a:lnTo>
                  <a:pt x="152148" y="59976"/>
                </a:lnTo>
                <a:lnTo>
                  <a:pt x="151736" y="54867"/>
                </a:lnTo>
                <a:lnTo>
                  <a:pt x="149477" y="50468"/>
                </a:lnTo>
                <a:lnTo>
                  <a:pt x="145987" y="46544"/>
                </a:lnTo>
                <a:lnTo>
                  <a:pt x="141675" y="42936"/>
                </a:lnTo>
                <a:lnTo>
                  <a:pt x="137809" y="39538"/>
                </a:lnTo>
                <a:lnTo>
                  <a:pt x="130867" y="33117"/>
                </a:lnTo>
                <a:lnTo>
                  <a:pt x="126635" y="30015"/>
                </a:lnTo>
                <a:lnTo>
                  <a:pt x="121829" y="26956"/>
                </a:lnTo>
                <a:lnTo>
                  <a:pt x="116641" y="23924"/>
                </a:lnTo>
                <a:lnTo>
                  <a:pt x="111197" y="20910"/>
                </a:lnTo>
                <a:lnTo>
                  <a:pt x="99857" y="14915"/>
                </a:lnTo>
                <a:lnTo>
                  <a:pt x="94056" y="12920"/>
                </a:lnTo>
                <a:lnTo>
                  <a:pt x="88203" y="11590"/>
                </a:lnTo>
                <a:lnTo>
                  <a:pt x="82317" y="10703"/>
                </a:lnTo>
                <a:lnTo>
                  <a:pt x="76409" y="10112"/>
                </a:lnTo>
                <a:lnTo>
                  <a:pt x="70485" y="9718"/>
                </a:lnTo>
                <a:lnTo>
                  <a:pt x="59605" y="9280"/>
                </a:lnTo>
                <a:lnTo>
                  <a:pt x="55314" y="9163"/>
                </a:lnTo>
                <a:lnTo>
                  <a:pt x="34826" y="893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SMARTPenAnnotation483"/>
          <p:cNvSpPr/>
          <p:nvPr/>
        </p:nvSpPr>
        <p:spPr>
          <a:xfrm>
            <a:off x="1763906" y="4411266"/>
            <a:ext cx="107441" cy="133899"/>
          </a:xfrm>
          <a:custGeom>
            <a:avLst/>
            <a:gdLst/>
            <a:ahLst/>
            <a:cxnLst/>
            <a:rect l="0" t="0" r="0" b="0"/>
            <a:pathLst>
              <a:path w="107441" h="133899">
                <a:moveTo>
                  <a:pt x="30961" y="8929"/>
                </a:moveTo>
                <a:lnTo>
                  <a:pt x="21480" y="18410"/>
                </a:lnTo>
                <a:lnTo>
                  <a:pt x="18688" y="22196"/>
                </a:lnTo>
                <a:lnTo>
                  <a:pt x="16826" y="25711"/>
                </a:lnTo>
                <a:lnTo>
                  <a:pt x="15584" y="29047"/>
                </a:lnTo>
                <a:lnTo>
                  <a:pt x="13765" y="33255"/>
                </a:lnTo>
                <a:lnTo>
                  <a:pt x="9097" y="43222"/>
                </a:lnTo>
                <a:lnTo>
                  <a:pt x="891" y="59991"/>
                </a:lnTo>
                <a:lnTo>
                  <a:pt x="0" y="66783"/>
                </a:lnTo>
                <a:lnTo>
                  <a:pt x="399" y="74287"/>
                </a:lnTo>
                <a:lnTo>
                  <a:pt x="1657" y="82267"/>
                </a:lnTo>
                <a:lnTo>
                  <a:pt x="2495" y="88579"/>
                </a:lnTo>
                <a:lnTo>
                  <a:pt x="3054" y="93779"/>
                </a:lnTo>
                <a:lnTo>
                  <a:pt x="3427" y="98239"/>
                </a:lnTo>
                <a:lnTo>
                  <a:pt x="5660" y="102203"/>
                </a:lnTo>
                <a:lnTo>
                  <a:pt x="9132" y="105839"/>
                </a:lnTo>
                <a:lnTo>
                  <a:pt x="13432" y="109254"/>
                </a:lnTo>
                <a:lnTo>
                  <a:pt x="18283" y="112523"/>
                </a:lnTo>
                <a:lnTo>
                  <a:pt x="23501" y="115695"/>
                </a:lnTo>
                <a:lnTo>
                  <a:pt x="28964" y="118802"/>
                </a:lnTo>
                <a:lnTo>
                  <a:pt x="33599" y="121865"/>
                </a:lnTo>
                <a:lnTo>
                  <a:pt x="37681" y="124899"/>
                </a:lnTo>
                <a:lnTo>
                  <a:pt x="41394" y="127915"/>
                </a:lnTo>
                <a:lnTo>
                  <a:pt x="44862" y="129925"/>
                </a:lnTo>
                <a:lnTo>
                  <a:pt x="48166" y="131265"/>
                </a:lnTo>
                <a:lnTo>
                  <a:pt x="51361" y="132158"/>
                </a:lnTo>
                <a:lnTo>
                  <a:pt x="54483" y="132754"/>
                </a:lnTo>
                <a:lnTo>
                  <a:pt x="57556" y="133151"/>
                </a:lnTo>
                <a:lnTo>
                  <a:pt x="60597" y="133416"/>
                </a:lnTo>
                <a:lnTo>
                  <a:pt x="63617" y="133592"/>
                </a:lnTo>
                <a:lnTo>
                  <a:pt x="69618" y="133788"/>
                </a:lnTo>
                <a:lnTo>
                  <a:pt x="78575" y="133898"/>
                </a:lnTo>
                <a:lnTo>
                  <a:pt x="81555" y="132922"/>
                </a:lnTo>
                <a:lnTo>
                  <a:pt x="84534" y="131278"/>
                </a:lnTo>
                <a:lnTo>
                  <a:pt x="87513" y="129191"/>
                </a:lnTo>
                <a:lnTo>
                  <a:pt x="90490" y="126807"/>
                </a:lnTo>
                <a:lnTo>
                  <a:pt x="93467" y="124225"/>
                </a:lnTo>
                <a:lnTo>
                  <a:pt x="100635" y="117694"/>
                </a:lnTo>
                <a:lnTo>
                  <a:pt x="101223" y="116165"/>
                </a:lnTo>
                <a:lnTo>
                  <a:pt x="101615" y="114155"/>
                </a:lnTo>
                <a:lnTo>
                  <a:pt x="101876" y="111822"/>
                </a:lnTo>
                <a:lnTo>
                  <a:pt x="103042" y="108282"/>
                </a:lnTo>
                <a:lnTo>
                  <a:pt x="104812" y="103938"/>
                </a:lnTo>
                <a:lnTo>
                  <a:pt x="106984" y="99058"/>
                </a:lnTo>
                <a:lnTo>
                  <a:pt x="107440" y="92827"/>
                </a:lnTo>
                <a:lnTo>
                  <a:pt x="106752" y="85697"/>
                </a:lnTo>
                <a:lnTo>
                  <a:pt x="105301" y="77967"/>
                </a:lnTo>
                <a:lnTo>
                  <a:pt x="103341" y="69838"/>
                </a:lnTo>
                <a:lnTo>
                  <a:pt x="101043" y="61441"/>
                </a:lnTo>
                <a:lnTo>
                  <a:pt x="98518" y="52867"/>
                </a:lnTo>
                <a:lnTo>
                  <a:pt x="94851" y="46158"/>
                </a:lnTo>
                <a:lnTo>
                  <a:pt x="90421" y="40694"/>
                </a:lnTo>
                <a:lnTo>
                  <a:pt x="85484" y="36059"/>
                </a:lnTo>
                <a:lnTo>
                  <a:pt x="79216" y="30985"/>
                </a:lnTo>
                <a:lnTo>
                  <a:pt x="72061" y="25617"/>
                </a:lnTo>
                <a:lnTo>
                  <a:pt x="64314" y="20055"/>
                </a:lnTo>
                <a:lnTo>
                  <a:pt x="58157" y="15354"/>
                </a:lnTo>
                <a:lnTo>
                  <a:pt x="53061" y="11228"/>
                </a:lnTo>
                <a:lnTo>
                  <a:pt x="48671" y="7485"/>
                </a:lnTo>
                <a:lnTo>
                  <a:pt x="44752" y="4990"/>
                </a:lnTo>
                <a:lnTo>
                  <a:pt x="41147" y="3327"/>
                </a:lnTo>
                <a:lnTo>
                  <a:pt x="37752" y="2218"/>
                </a:lnTo>
                <a:lnTo>
                  <a:pt x="34496" y="1478"/>
                </a:lnTo>
                <a:lnTo>
                  <a:pt x="31333" y="986"/>
                </a:lnTo>
                <a:lnTo>
                  <a:pt x="13102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SMARTPenAnnotation484"/>
          <p:cNvSpPr/>
          <p:nvPr/>
        </p:nvSpPr>
        <p:spPr>
          <a:xfrm>
            <a:off x="1848445" y="4964906"/>
            <a:ext cx="8931" cy="258962"/>
          </a:xfrm>
          <a:custGeom>
            <a:avLst/>
            <a:gdLst/>
            <a:ahLst/>
            <a:cxnLst/>
            <a:rect l="0" t="0" r="0" b="0"/>
            <a:pathLst>
              <a:path w="8931" h="258962">
                <a:moveTo>
                  <a:pt x="0" y="0"/>
                </a:moveTo>
                <a:lnTo>
                  <a:pt x="0" y="59623"/>
                </a:lnTo>
                <a:lnTo>
                  <a:pt x="993" y="73483"/>
                </a:lnTo>
                <a:lnTo>
                  <a:pt x="4741" y="115342"/>
                </a:lnTo>
                <a:lnTo>
                  <a:pt x="6137" y="139402"/>
                </a:lnTo>
                <a:lnTo>
                  <a:pt x="7689" y="189949"/>
                </a:lnTo>
                <a:lnTo>
                  <a:pt x="8930" y="25896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SMARTPenAnnotation485"/>
          <p:cNvSpPr/>
          <p:nvPr/>
        </p:nvSpPr>
        <p:spPr>
          <a:xfrm>
            <a:off x="1812727" y="5402461"/>
            <a:ext cx="26790" cy="279655"/>
          </a:xfrm>
          <a:custGeom>
            <a:avLst/>
            <a:gdLst/>
            <a:ahLst/>
            <a:cxnLst/>
            <a:rect l="0" t="0" r="0" b="0"/>
            <a:pathLst>
              <a:path w="26790" h="279655">
                <a:moveTo>
                  <a:pt x="0" y="0"/>
                </a:moveTo>
                <a:lnTo>
                  <a:pt x="4740" y="9481"/>
                </a:lnTo>
                <a:lnTo>
                  <a:pt x="6136" y="13267"/>
                </a:lnTo>
                <a:lnTo>
                  <a:pt x="7067" y="16781"/>
                </a:lnTo>
                <a:lnTo>
                  <a:pt x="7688" y="20117"/>
                </a:lnTo>
                <a:lnTo>
                  <a:pt x="8102" y="24326"/>
                </a:lnTo>
                <a:lnTo>
                  <a:pt x="8378" y="29116"/>
                </a:lnTo>
                <a:lnTo>
                  <a:pt x="8561" y="34293"/>
                </a:lnTo>
                <a:lnTo>
                  <a:pt x="13561" y="88984"/>
                </a:lnTo>
                <a:lnTo>
                  <a:pt x="15986" y="107940"/>
                </a:lnTo>
                <a:lnTo>
                  <a:pt x="18594" y="124546"/>
                </a:lnTo>
                <a:lnTo>
                  <a:pt x="21326" y="139586"/>
                </a:lnTo>
                <a:lnTo>
                  <a:pt x="23147" y="152588"/>
                </a:lnTo>
                <a:lnTo>
                  <a:pt x="24361" y="164233"/>
                </a:lnTo>
                <a:lnTo>
                  <a:pt x="25170" y="174973"/>
                </a:lnTo>
                <a:lnTo>
                  <a:pt x="25710" y="185110"/>
                </a:lnTo>
                <a:lnTo>
                  <a:pt x="26309" y="204310"/>
                </a:lnTo>
                <a:lnTo>
                  <a:pt x="26647" y="241335"/>
                </a:lnTo>
                <a:lnTo>
                  <a:pt x="25702" y="251179"/>
                </a:lnTo>
                <a:lnTo>
                  <a:pt x="24079" y="258734"/>
                </a:lnTo>
                <a:lnTo>
                  <a:pt x="22006" y="264763"/>
                </a:lnTo>
                <a:lnTo>
                  <a:pt x="20624" y="269774"/>
                </a:lnTo>
                <a:lnTo>
                  <a:pt x="19702" y="274106"/>
                </a:lnTo>
                <a:lnTo>
                  <a:pt x="19088" y="277988"/>
                </a:lnTo>
                <a:lnTo>
                  <a:pt x="18678" y="279583"/>
                </a:lnTo>
                <a:lnTo>
                  <a:pt x="18405" y="279654"/>
                </a:lnTo>
                <a:lnTo>
                  <a:pt x="18223" y="278710"/>
                </a:lnTo>
                <a:lnTo>
                  <a:pt x="19094" y="278080"/>
                </a:lnTo>
                <a:lnTo>
                  <a:pt x="20667" y="277660"/>
                </a:lnTo>
                <a:lnTo>
                  <a:pt x="26789" y="27682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SMARTPenAnnotation486"/>
          <p:cNvSpPr/>
          <p:nvPr/>
        </p:nvSpPr>
        <p:spPr>
          <a:xfrm>
            <a:off x="2197228" y="2205633"/>
            <a:ext cx="267306" cy="232127"/>
          </a:xfrm>
          <a:custGeom>
            <a:avLst/>
            <a:gdLst/>
            <a:ahLst/>
            <a:cxnLst/>
            <a:rect l="0" t="0" r="0" b="0"/>
            <a:pathLst>
              <a:path w="267306" h="232127">
                <a:moveTo>
                  <a:pt x="133420" y="0"/>
                </a:moveTo>
                <a:lnTo>
                  <a:pt x="123940" y="9481"/>
                </a:lnTo>
                <a:lnTo>
                  <a:pt x="120155" y="12273"/>
                </a:lnTo>
                <a:lnTo>
                  <a:pt x="113303" y="15377"/>
                </a:lnTo>
                <a:lnTo>
                  <a:pt x="106951" y="19402"/>
                </a:lnTo>
                <a:lnTo>
                  <a:pt x="99828" y="25490"/>
                </a:lnTo>
                <a:lnTo>
                  <a:pt x="90048" y="34810"/>
                </a:lnTo>
                <a:lnTo>
                  <a:pt x="58828" y="65694"/>
                </a:lnTo>
                <a:lnTo>
                  <a:pt x="52935" y="72570"/>
                </a:lnTo>
                <a:lnTo>
                  <a:pt x="48013" y="79138"/>
                </a:lnTo>
                <a:lnTo>
                  <a:pt x="43740" y="85501"/>
                </a:lnTo>
                <a:lnTo>
                  <a:pt x="39899" y="91727"/>
                </a:lnTo>
                <a:lnTo>
                  <a:pt x="36347" y="97862"/>
                </a:lnTo>
                <a:lnTo>
                  <a:pt x="32986" y="103937"/>
                </a:lnTo>
                <a:lnTo>
                  <a:pt x="29753" y="108979"/>
                </a:lnTo>
                <a:lnTo>
                  <a:pt x="26606" y="113332"/>
                </a:lnTo>
                <a:lnTo>
                  <a:pt x="23515" y="117227"/>
                </a:lnTo>
                <a:lnTo>
                  <a:pt x="20463" y="121807"/>
                </a:lnTo>
                <a:lnTo>
                  <a:pt x="17436" y="126845"/>
                </a:lnTo>
                <a:lnTo>
                  <a:pt x="14426" y="132188"/>
                </a:lnTo>
                <a:lnTo>
                  <a:pt x="8435" y="143417"/>
                </a:lnTo>
                <a:lnTo>
                  <a:pt x="5448" y="149190"/>
                </a:lnTo>
                <a:lnTo>
                  <a:pt x="3457" y="154030"/>
                </a:lnTo>
                <a:lnTo>
                  <a:pt x="2130" y="158249"/>
                </a:lnTo>
                <a:lnTo>
                  <a:pt x="1245" y="162054"/>
                </a:lnTo>
                <a:lnTo>
                  <a:pt x="655" y="166575"/>
                </a:lnTo>
                <a:lnTo>
                  <a:pt x="262" y="171573"/>
                </a:lnTo>
                <a:lnTo>
                  <a:pt x="0" y="176890"/>
                </a:lnTo>
                <a:lnTo>
                  <a:pt x="817" y="181427"/>
                </a:lnTo>
                <a:lnTo>
                  <a:pt x="2354" y="185443"/>
                </a:lnTo>
                <a:lnTo>
                  <a:pt x="6708" y="192552"/>
                </a:lnTo>
                <a:lnTo>
                  <a:pt x="11950" y="199018"/>
                </a:lnTo>
                <a:lnTo>
                  <a:pt x="17587" y="205200"/>
                </a:lnTo>
                <a:lnTo>
                  <a:pt x="20479" y="208237"/>
                </a:lnTo>
                <a:lnTo>
                  <a:pt x="24392" y="211255"/>
                </a:lnTo>
                <a:lnTo>
                  <a:pt x="28985" y="214258"/>
                </a:lnTo>
                <a:lnTo>
                  <a:pt x="34031" y="217253"/>
                </a:lnTo>
                <a:lnTo>
                  <a:pt x="40372" y="220241"/>
                </a:lnTo>
                <a:lnTo>
                  <a:pt x="47575" y="223226"/>
                </a:lnTo>
                <a:lnTo>
                  <a:pt x="55354" y="226208"/>
                </a:lnTo>
                <a:lnTo>
                  <a:pt x="63517" y="228196"/>
                </a:lnTo>
                <a:lnTo>
                  <a:pt x="71935" y="229521"/>
                </a:lnTo>
                <a:lnTo>
                  <a:pt x="80524" y="230405"/>
                </a:lnTo>
                <a:lnTo>
                  <a:pt x="89227" y="230994"/>
                </a:lnTo>
                <a:lnTo>
                  <a:pt x="98005" y="231386"/>
                </a:lnTo>
                <a:lnTo>
                  <a:pt x="115696" y="231823"/>
                </a:lnTo>
                <a:lnTo>
                  <a:pt x="174449" y="232126"/>
                </a:lnTo>
                <a:lnTo>
                  <a:pt x="186570" y="231149"/>
                </a:lnTo>
                <a:lnTo>
                  <a:pt x="196634" y="229505"/>
                </a:lnTo>
                <a:lnTo>
                  <a:pt x="205329" y="227418"/>
                </a:lnTo>
                <a:lnTo>
                  <a:pt x="213109" y="225034"/>
                </a:lnTo>
                <a:lnTo>
                  <a:pt x="220281" y="222452"/>
                </a:lnTo>
                <a:lnTo>
                  <a:pt x="227046" y="219739"/>
                </a:lnTo>
                <a:lnTo>
                  <a:pt x="233541" y="216938"/>
                </a:lnTo>
                <a:lnTo>
                  <a:pt x="246048" y="211180"/>
                </a:lnTo>
                <a:lnTo>
                  <a:pt x="251170" y="208255"/>
                </a:lnTo>
                <a:lnTo>
                  <a:pt x="259506" y="202360"/>
                </a:lnTo>
                <a:lnTo>
                  <a:pt x="262126" y="198407"/>
                </a:lnTo>
                <a:lnTo>
                  <a:pt x="263872" y="193787"/>
                </a:lnTo>
                <a:lnTo>
                  <a:pt x="265037" y="188722"/>
                </a:lnTo>
                <a:lnTo>
                  <a:pt x="265813" y="184354"/>
                </a:lnTo>
                <a:lnTo>
                  <a:pt x="266331" y="180449"/>
                </a:lnTo>
                <a:lnTo>
                  <a:pt x="266906" y="173465"/>
                </a:lnTo>
                <a:lnTo>
                  <a:pt x="267161" y="167054"/>
                </a:lnTo>
                <a:lnTo>
                  <a:pt x="267305" y="157867"/>
                </a:lnTo>
                <a:lnTo>
                  <a:pt x="266333" y="153861"/>
                </a:lnTo>
                <a:lnTo>
                  <a:pt x="264693" y="149207"/>
                </a:lnTo>
                <a:lnTo>
                  <a:pt x="262607" y="144120"/>
                </a:lnTo>
                <a:lnTo>
                  <a:pt x="259233" y="139736"/>
                </a:lnTo>
                <a:lnTo>
                  <a:pt x="254998" y="135821"/>
                </a:lnTo>
                <a:lnTo>
                  <a:pt x="250191" y="132219"/>
                </a:lnTo>
                <a:lnTo>
                  <a:pt x="236913" y="122925"/>
                </a:lnTo>
                <a:lnTo>
                  <a:pt x="229204" y="117669"/>
                </a:lnTo>
                <a:lnTo>
                  <a:pt x="222081" y="113172"/>
                </a:lnTo>
                <a:lnTo>
                  <a:pt x="215348" y="109183"/>
                </a:lnTo>
                <a:lnTo>
                  <a:pt x="208875" y="105531"/>
                </a:lnTo>
                <a:lnTo>
                  <a:pt x="201583" y="101111"/>
                </a:lnTo>
                <a:lnTo>
                  <a:pt x="185543" y="90910"/>
                </a:lnTo>
                <a:lnTo>
                  <a:pt x="176106" y="86403"/>
                </a:lnTo>
                <a:lnTo>
                  <a:pt x="165846" y="82407"/>
                </a:lnTo>
                <a:lnTo>
                  <a:pt x="155038" y="78750"/>
                </a:lnTo>
                <a:lnTo>
                  <a:pt x="141879" y="75321"/>
                </a:lnTo>
                <a:lnTo>
                  <a:pt x="127153" y="72042"/>
                </a:lnTo>
                <a:lnTo>
                  <a:pt x="111383" y="68864"/>
                </a:lnTo>
                <a:lnTo>
                  <a:pt x="97893" y="66745"/>
                </a:lnTo>
                <a:lnTo>
                  <a:pt x="85923" y="65333"/>
                </a:lnTo>
                <a:lnTo>
                  <a:pt x="26264" y="5357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SMARTPenAnnotation487"/>
          <p:cNvSpPr/>
          <p:nvPr/>
        </p:nvSpPr>
        <p:spPr>
          <a:xfrm>
            <a:off x="2250281" y="2723555"/>
            <a:ext cx="8931" cy="205384"/>
          </a:xfrm>
          <a:custGeom>
            <a:avLst/>
            <a:gdLst/>
            <a:ahLst/>
            <a:cxnLst/>
            <a:rect l="0" t="0" r="0" b="0"/>
            <a:pathLst>
              <a:path w="8931" h="205384">
                <a:moveTo>
                  <a:pt x="8930" y="0"/>
                </a:moveTo>
                <a:lnTo>
                  <a:pt x="8930" y="121720"/>
                </a:lnTo>
                <a:lnTo>
                  <a:pt x="7938" y="128771"/>
                </a:lnTo>
                <a:lnTo>
                  <a:pt x="6284" y="136449"/>
                </a:lnTo>
                <a:lnTo>
                  <a:pt x="4190" y="144544"/>
                </a:lnTo>
                <a:lnTo>
                  <a:pt x="2793" y="151925"/>
                </a:lnTo>
                <a:lnTo>
                  <a:pt x="1862" y="158830"/>
                </a:lnTo>
                <a:lnTo>
                  <a:pt x="0" y="20538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SMARTPenAnnotation488"/>
          <p:cNvSpPr/>
          <p:nvPr/>
        </p:nvSpPr>
        <p:spPr>
          <a:xfrm>
            <a:off x="2198129" y="3170039"/>
            <a:ext cx="193099" cy="150298"/>
          </a:xfrm>
          <a:custGeom>
            <a:avLst/>
            <a:gdLst/>
            <a:ahLst/>
            <a:cxnLst/>
            <a:rect l="0" t="0" r="0" b="0"/>
            <a:pathLst>
              <a:path w="193099" h="150298">
                <a:moveTo>
                  <a:pt x="61082" y="0"/>
                </a:moveTo>
                <a:lnTo>
                  <a:pt x="51601" y="4741"/>
                </a:lnTo>
                <a:lnTo>
                  <a:pt x="48808" y="7129"/>
                </a:lnTo>
                <a:lnTo>
                  <a:pt x="46946" y="9714"/>
                </a:lnTo>
                <a:lnTo>
                  <a:pt x="45705" y="12429"/>
                </a:lnTo>
                <a:lnTo>
                  <a:pt x="43886" y="15232"/>
                </a:lnTo>
                <a:lnTo>
                  <a:pt x="41680" y="18092"/>
                </a:lnTo>
                <a:lnTo>
                  <a:pt x="39218" y="20991"/>
                </a:lnTo>
                <a:lnTo>
                  <a:pt x="35592" y="23916"/>
                </a:lnTo>
                <a:lnTo>
                  <a:pt x="31190" y="26858"/>
                </a:lnTo>
                <a:lnTo>
                  <a:pt x="26271" y="29812"/>
                </a:lnTo>
                <a:lnTo>
                  <a:pt x="22000" y="33765"/>
                </a:lnTo>
                <a:lnTo>
                  <a:pt x="18160" y="38385"/>
                </a:lnTo>
                <a:lnTo>
                  <a:pt x="14608" y="43449"/>
                </a:lnTo>
                <a:lnTo>
                  <a:pt x="12240" y="47818"/>
                </a:lnTo>
                <a:lnTo>
                  <a:pt x="10661" y="51722"/>
                </a:lnTo>
                <a:lnTo>
                  <a:pt x="9609" y="55318"/>
                </a:lnTo>
                <a:lnTo>
                  <a:pt x="7915" y="59699"/>
                </a:lnTo>
                <a:lnTo>
                  <a:pt x="5793" y="64604"/>
                </a:lnTo>
                <a:lnTo>
                  <a:pt x="3387" y="69858"/>
                </a:lnTo>
                <a:lnTo>
                  <a:pt x="1783" y="74354"/>
                </a:lnTo>
                <a:lnTo>
                  <a:pt x="713" y="78343"/>
                </a:lnTo>
                <a:lnTo>
                  <a:pt x="0" y="81994"/>
                </a:lnTo>
                <a:lnTo>
                  <a:pt x="517" y="86413"/>
                </a:lnTo>
                <a:lnTo>
                  <a:pt x="1854" y="91343"/>
                </a:lnTo>
                <a:lnTo>
                  <a:pt x="3737" y="96614"/>
                </a:lnTo>
                <a:lnTo>
                  <a:pt x="5985" y="101120"/>
                </a:lnTo>
                <a:lnTo>
                  <a:pt x="8475" y="105117"/>
                </a:lnTo>
                <a:lnTo>
                  <a:pt x="11128" y="108773"/>
                </a:lnTo>
                <a:lnTo>
                  <a:pt x="13889" y="112203"/>
                </a:lnTo>
                <a:lnTo>
                  <a:pt x="16721" y="115481"/>
                </a:lnTo>
                <a:lnTo>
                  <a:pt x="19602" y="118660"/>
                </a:lnTo>
                <a:lnTo>
                  <a:pt x="28094" y="127483"/>
                </a:lnTo>
                <a:lnTo>
                  <a:pt x="33137" y="132613"/>
                </a:lnTo>
                <a:lnTo>
                  <a:pt x="39476" y="136034"/>
                </a:lnTo>
                <a:lnTo>
                  <a:pt x="46678" y="138314"/>
                </a:lnTo>
                <a:lnTo>
                  <a:pt x="54456" y="139835"/>
                </a:lnTo>
                <a:lnTo>
                  <a:pt x="62618" y="141840"/>
                </a:lnTo>
                <a:lnTo>
                  <a:pt x="71035" y="144170"/>
                </a:lnTo>
                <a:lnTo>
                  <a:pt x="79624" y="146715"/>
                </a:lnTo>
                <a:lnTo>
                  <a:pt x="87334" y="148412"/>
                </a:lnTo>
                <a:lnTo>
                  <a:pt x="94458" y="149542"/>
                </a:lnTo>
                <a:lnTo>
                  <a:pt x="101192" y="150297"/>
                </a:lnTo>
                <a:lnTo>
                  <a:pt x="108658" y="149807"/>
                </a:lnTo>
                <a:lnTo>
                  <a:pt x="116612" y="148489"/>
                </a:lnTo>
                <a:lnTo>
                  <a:pt x="124891" y="146617"/>
                </a:lnTo>
                <a:lnTo>
                  <a:pt x="132395" y="145370"/>
                </a:lnTo>
                <a:lnTo>
                  <a:pt x="139382" y="144538"/>
                </a:lnTo>
                <a:lnTo>
                  <a:pt x="146024" y="143984"/>
                </a:lnTo>
                <a:lnTo>
                  <a:pt x="152437" y="141630"/>
                </a:lnTo>
                <a:lnTo>
                  <a:pt x="158696" y="138076"/>
                </a:lnTo>
                <a:lnTo>
                  <a:pt x="164853" y="133723"/>
                </a:lnTo>
                <a:lnTo>
                  <a:pt x="169950" y="129828"/>
                </a:lnTo>
                <a:lnTo>
                  <a:pt x="174341" y="126240"/>
                </a:lnTo>
                <a:lnTo>
                  <a:pt x="178259" y="122855"/>
                </a:lnTo>
                <a:lnTo>
                  <a:pt x="181865" y="119607"/>
                </a:lnTo>
                <a:lnTo>
                  <a:pt x="188516" y="113351"/>
                </a:lnTo>
                <a:lnTo>
                  <a:pt x="190686" y="109302"/>
                </a:lnTo>
                <a:lnTo>
                  <a:pt x="192133" y="104618"/>
                </a:lnTo>
                <a:lnTo>
                  <a:pt x="193098" y="99511"/>
                </a:lnTo>
                <a:lnTo>
                  <a:pt x="192749" y="94122"/>
                </a:lnTo>
                <a:lnTo>
                  <a:pt x="191524" y="88545"/>
                </a:lnTo>
                <a:lnTo>
                  <a:pt x="189715" y="82842"/>
                </a:lnTo>
                <a:lnTo>
                  <a:pt x="188509" y="78049"/>
                </a:lnTo>
                <a:lnTo>
                  <a:pt x="187705" y="73861"/>
                </a:lnTo>
                <a:lnTo>
                  <a:pt x="187169" y="70076"/>
                </a:lnTo>
                <a:lnTo>
                  <a:pt x="184828" y="65569"/>
                </a:lnTo>
                <a:lnTo>
                  <a:pt x="181282" y="60580"/>
                </a:lnTo>
                <a:lnTo>
                  <a:pt x="176934" y="55269"/>
                </a:lnTo>
                <a:lnTo>
                  <a:pt x="173043" y="49745"/>
                </a:lnTo>
                <a:lnTo>
                  <a:pt x="169457" y="44077"/>
                </a:lnTo>
                <a:lnTo>
                  <a:pt x="166074" y="38315"/>
                </a:lnTo>
                <a:lnTo>
                  <a:pt x="161835" y="33481"/>
                </a:lnTo>
                <a:lnTo>
                  <a:pt x="157024" y="29266"/>
                </a:lnTo>
                <a:lnTo>
                  <a:pt x="132519" y="1785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SMARTPenAnnotation489"/>
          <p:cNvSpPr/>
          <p:nvPr/>
        </p:nvSpPr>
        <p:spPr>
          <a:xfrm>
            <a:off x="2268576" y="3473648"/>
            <a:ext cx="35284" cy="276822"/>
          </a:xfrm>
          <a:custGeom>
            <a:avLst/>
            <a:gdLst/>
            <a:ahLst/>
            <a:cxnLst/>
            <a:rect l="0" t="0" r="0" b="0"/>
            <a:pathLst>
              <a:path w="35284" h="276822">
                <a:moveTo>
                  <a:pt x="35283" y="0"/>
                </a:moveTo>
                <a:lnTo>
                  <a:pt x="30543" y="14222"/>
                </a:lnTo>
                <a:lnTo>
                  <a:pt x="29146" y="19403"/>
                </a:lnTo>
                <a:lnTo>
                  <a:pt x="28216" y="23850"/>
                </a:lnTo>
                <a:lnTo>
                  <a:pt x="27595" y="27806"/>
                </a:lnTo>
                <a:lnTo>
                  <a:pt x="25197" y="32428"/>
                </a:lnTo>
                <a:lnTo>
                  <a:pt x="21614" y="37494"/>
                </a:lnTo>
                <a:lnTo>
                  <a:pt x="17241" y="42856"/>
                </a:lnTo>
                <a:lnTo>
                  <a:pt x="14325" y="49407"/>
                </a:lnTo>
                <a:lnTo>
                  <a:pt x="12381" y="56750"/>
                </a:lnTo>
                <a:lnTo>
                  <a:pt x="11086" y="64623"/>
                </a:lnTo>
                <a:lnTo>
                  <a:pt x="4522" y="99405"/>
                </a:lnTo>
                <a:lnTo>
                  <a:pt x="2869" y="110918"/>
                </a:lnTo>
                <a:lnTo>
                  <a:pt x="1768" y="121571"/>
                </a:lnTo>
                <a:lnTo>
                  <a:pt x="1033" y="131649"/>
                </a:lnTo>
                <a:lnTo>
                  <a:pt x="544" y="143329"/>
                </a:lnTo>
                <a:lnTo>
                  <a:pt x="0" y="169535"/>
                </a:lnTo>
                <a:lnTo>
                  <a:pt x="847" y="181484"/>
                </a:lnTo>
                <a:lnTo>
                  <a:pt x="2404" y="192427"/>
                </a:lnTo>
                <a:lnTo>
                  <a:pt x="8494" y="27682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" name="SMARTPenAnnotation490"/>
          <p:cNvSpPr/>
          <p:nvPr/>
        </p:nvSpPr>
        <p:spPr>
          <a:xfrm>
            <a:off x="2232686" y="3937992"/>
            <a:ext cx="165164" cy="124493"/>
          </a:xfrm>
          <a:custGeom>
            <a:avLst/>
            <a:gdLst/>
            <a:ahLst/>
            <a:cxnLst/>
            <a:rect l="0" t="0" r="0" b="0"/>
            <a:pathLst>
              <a:path w="165164" h="124493">
                <a:moveTo>
                  <a:pt x="62244" y="0"/>
                </a:moveTo>
                <a:lnTo>
                  <a:pt x="52763" y="4741"/>
                </a:lnTo>
                <a:lnTo>
                  <a:pt x="48978" y="7129"/>
                </a:lnTo>
                <a:lnTo>
                  <a:pt x="45462" y="9714"/>
                </a:lnTo>
                <a:lnTo>
                  <a:pt x="42127" y="12429"/>
                </a:lnTo>
                <a:lnTo>
                  <a:pt x="38910" y="15232"/>
                </a:lnTo>
                <a:lnTo>
                  <a:pt x="35774" y="18092"/>
                </a:lnTo>
                <a:lnTo>
                  <a:pt x="29643" y="23916"/>
                </a:lnTo>
                <a:lnTo>
                  <a:pt x="9897" y="43449"/>
                </a:lnTo>
                <a:lnTo>
                  <a:pt x="6510" y="47818"/>
                </a:lnTo>
                <a:lnTo>
                  <a:pt x="4252" y="51723"/>
                </a:lnTo>
                <a:lnTo>
                  <a:pt x="2747" y="55318"/>
                </a:lnTo>
                <a:lnTo>
                  <a:pt x="1743" y="59699"/>
                </a:lnTo>
                <a:lnTo>
                  <a:pt x="1074" y="64604"/>
                </a:lnTo>
                <a:lnTo>
                  <a:pt x="628" y="69858"/>
                </a:lnTo>
                <a:lnTo>
                  <a:pt x="331" y="74354"/>
                </a:lnTo>
                <a:lnTo>
                  <a:pt x="0" y="81994"/>
                </a:lnTo>
                <a:lnTo>
                  <a:pt x="904" y="85421"/>
                </a:lnTo>
                <a:lnTo>
                  <a:pt x="2499" y="88697"/>
                </a:lnTo>
                <a:lnTo>
                  <a:pt x="4555" y="91874"/>
                </a:lnTo>
                <a:lnTo>
                  <a:pt x="7909" y="94984"/>
                </a:lnTo>
                <a:lnTo>
                  <a:pt x="12130" y="98049"/>
                </a:lnTo>
                <a:lnTo>
                  <a:pt x="16928" y="101085"/>
                </a:lnTo>
                <a:lnTo>
                  <a:pt x="22112" y="104101"/>
                </a:lnTo>
                <a:lnTo>
                  <a:pt x="27551" y="107104"/>
                </a:lnTo>
                <a:lnTo>
                  <a:pt x="38887" y="113086"/>
                </a:lnTo>
                <a:lnTo>
                  <a:pt x="50540" y="119053"/>
                </a:lnTo>
                <a:lnTo>
                  <a:pt x="56426" y="121040"/>
                </a:lnTo>
                <a:lnTo>
                  <a:pt x="62334" y="122365"/>
                </a:lnTo>
                <a:lnTo>
                  <a:pt x="68257" y="123249"/>
                </a:lnTo>
                <a:lnTo>
                  <a:pt x="74190" y="123838"/>
                </a:lnTo>
                <a:lnTo>
                  <a:pt x="80130" y="124231"/>
                </a:lnTo>
                <a:lnTo>
                  <a:pt x="86074" y="124492"/>
                </a:lnTo>
                <a:lnTo>
                  <a:pt x="92021" y="123674"/>
                </a:lnTo>
                <a:lnTo>
                  <a:pt x="97970" y="122137"/>
                </a:lnTo>
                <a:lnTo>
                  <a:pt x="103921" y="120120"/>
                </a:lnTo>
                <a:lnTo>
                  <a:pt x="109872" y="118775"/>
                </a:lnTo>
                <a:lnTo>
                  <a:pt x="115824" y="117879"/>
                </a:lnTo>
                <a:lnTo>
                  <a:pt x="121777" y="117282"/>
                </a:lnTo>
                <a:lnTo>
                  <a:pt x="127729" y="115891"/>
                </a:lnTo>
                <a:lnTo>
                  <a:pt x="133682" y="113972"/>
                </a:lnTo>
                <a:lnTo>
                  <a:pt x="139635" y="111700"/>
                </a:lnTo>
                <a:lnTo>
                  <a:pt x="144596" y="109194"/>
                </a:lnTo>
                <a:lnTo>
                  <a:pt x="148895" y="106530"/>
                </a:lnTo>
                <a:lnTo>
                  <a:pt x="152753" y="103762"/>
                </a:lnTo>
                <a:lnTo>
                  <a:pt x="155326" y="100925"/>
                </a:lnTo>
                <a:lnTo>
                  <a:pt x="157040" y="98041"/>
                </a:lnTo>
                <a:lnTo>
                  <a:pt x="158184" y="95127"/>
                </a:lnTo>
                <a:lnTo>
                  <a:pt x="159938" y="92191"/>
                </a:lnTo>
                <a:lnTo>
                  <a:pt x="162100" y="89242"/>
                </a:lnTo>
                <a:lnTo>
                  <a:pt x="164533" y="86284"/>
                </a:lnTo>
                <a:lnTo>
                  <a:pt x="165163" y="83320"/>
                </a:lnTo>
                <a:lnTo>
                  <a:pt x="164591" y="80351"/>
                </a:lnTo>
                <a:lnTo>
                  <a:pt x="163217" y="77380"/>
                </a:lnTo>
                <a:lnTo>
                  <a:pt x="162302" y="74407"/>
                </a:lnTo>
                <a:lnTo>
                  <a:pt x="161691" y="71433"/>
                </a:lnTo>
                <a:lnTo>
                  <a:pt x="161285" y="68458"/>
                </a:lnTo>
                <a:lnTo>
                  <a:pt x="160021" y="64490"/>
                </a:lnTo>
                <a:lnTo>
                  <a:pt x="158186" y="59860"/>
                </a:lnTo>
                <a:lnTo>
                  <a:pt x="155971" y="54790"/>
                </a:lnTo>
                <a:lnTo>
                  <a:pt x="152510" y="49425"/>
                </a:lnTo>
                <a:lnTo>
                  <a:pt x="148218" y="43864"/>
                </a:lnTo>
                <a:lnTo>
                  <a:pt x="143372" y="38173"/>
                </a:lnTo>
                <a:lnTo>
                  <a:pt x="138157" y="33386"/>
                </a:lnTo>
                <a:lnTo>
                  <a:pt x="132697" y="29203"/>
                </a:lnTo>
                <a:lnTo>
                  <a:pt x="127072" y="25422"/>
                </a:lnTo>
                <a:lnTo>
                  <a:pt x="120345" y="21909"/>
                </a:lnTo>
                <a:lnTo>
                  <a:pt x="112884" y="18575"/>
                </a:lnTo>
                <a:lnTo>
                  <a:pt x="89033" y="893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SMARTPenAnnotation491"/>
          <p:cNvSpPr/>
          <p:nvPr/>
        </p:nvSpPr>
        <p:spPr>
          <a:xfrm>
            <a:off x="2223492" y="4446984"/>
            <a:ext cx="26790" cy="160736"/>
          </a:xfrm>
          <a:custGeom>
            <a:avLst/>
            <a:gdLst/>
            <a:ahLst/>
            <a:cxnLst/>
            <a:rect l="0" t="0" r="0" b="0"/>
            <a:pathLst>
              <a:path w="26790" h="160736">
                <a:moveTo>
                  <a:pt x="26789" y="0"/>
                </a:moveTo>
                <a:lnTo>
                  <a:pt x="22049" y="9481"/>
                </a:lnTo>
                <a:lnTo>
                  <a:pt x="20652" y="14259"/>
                </a:lnTo>
                <a:lnTo>
                  <a:pt x="19721" y="19428"/>
                </a:lnTo>
                <a:lnTo>
                  <a:pt x="19101" y="24859"/>
                </a:lnTo>
                <a:lnTo>
                  <a:pt x="17695" y="33440"/>
                </a:lnTo>
                <a:lnTo>
                  <a:pt x="11968" y="65250"/>
                </a:lnTo>
                <a:lnTo>
                  <a:pt x="10955" y="72273"/>
                </a:lnTo>
                <a:lnTo>
                  <a:pt x="10280" y="77948"/>
                </a:lnTo>
                <a:lnTo>
                  <a:pt x="9830" y="83716"/>
                </a:lnTo>
                <a:lnTo>
                  <a:pt x="9530" y="89545"/>
                </a:lnTo>
                <a:lnTo>
                  <a:pt x="9197" y="101314"/>
                </a:lnTo>
                <a:lnTo>
                  <a:pt x="9048" y="113159"/>
                </a:lnTo>
                <a:lnTo>
                  <a:pt x="8017" y="121080"/>
                </a:lnTo>
                <a:lnTo>
                  <a:pt x="6337" y="130330"/>
                </a:lnTo>
                <a:lnTo>
                  <a:pt x="0" y="16073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5" name="SMARTPenAnnotation492"/>
          <p:cNvSpPr/>
          <p:nvPr/>
        </p:nvSpPr>
        <p:spPr>
          <a:xfrm>
            <a:off x="2134322" y="5027414"/>
            <a:ext cx="132152" cy="107120"/>
          </a:xfrm>
          <a:custGeom>
            <a:avLst/>
            <a:gdLst/>
            <a:ahLst/>
            <a:cxnLst/>
            <a:rect l="0" t="0" r="0" b="0"/>
            <a:pathLst>
              <a:path w="132152" h="107120">
                <a:moveTo>
                  <a:pt x="115959" y="0"/>
                </a:moveTo>
                <a:lnTo>
                  <a:pt x="78718" y="0"/>
                </a:lnTo>
                <a:lnTo>
                  <a:pt x="75257" y="993"/>
                </a:lnTo>
                <a:lnTo>
                  <a:pt x="71957" y="2646"/>
                </a:lnTo>
                <a:lnTo>
                  <a:pt x="68765" y="4741"/>
                </a:lnTo>
                <a:lnTo>
                  <a:pt x="63661" y="7129"/>
                </a:lnTo>
                <a:lnTo>
                  <a:pt x="57281" y="9713"/>
                </a:lnTo>
                <a:lnTo>
                  <a:pt x="50051" y="12430"/>
                </a:lnTo>
                <a:lnTo>
                  <a:pt x="43247" y="15231"/>
                </a:lnTo>
                <a:lnTo>
                  <a:pt x="36727" y="18092"/>
                </a:lnTo>
                <a:lnTo>
                  <a:pt x="30395" y="20991"/>
                </a:lnTo>
                <a:lnTo>
                  <a:pt x="25182" y="23916"/>
                </a:lnTo>
                <a:lnTo>
                  <a:pt x="20715" y="26858"/>
                </a:lnTo>
                <a:lnTo>
                  <a:pt x="16744" y="29812"/>
                </a:lnTo>
                <a:lnTo>
                  <a:pt x="14097" y="33765"/>
                </a:lnTo>
                <a:lnTo>
                  <a:pt x="12332" y="38385"/>
                </a:lnTo>
                <a:lnTo>
                  <a:pt x="11156" y="43449"/>
                </a:lnTo>
                <a:lnTo>
                  <a:pt x="9379" y="48810"/>
                </a:lnTo>
                <a:lnTo>
                  <a:pt x="7203" y="54368"/>
                </a:lnTo>
                <a:lnTo>
                  <a:pt x="4760" y="60058"/>
                </a:lnTo>
                <a:lnTo>
                  <a:pt x="3131" y="65836"/>
                </a:lnTo>
                <a:lnTo>
                  <a:pt x="2045" y="71671"/>
                </a:lnTo>
                <a:lnTo>
                  <a:pt x="1321" y="77547"/>
                </a:lnTo>
                <a:lnTo>
                  <a:pt x="839" y="82456"/>
                </a:lnTo>
                <a:lnTo>
                  <a:pt x="517" y="86721"/>
                </a:lnTo>
                <a:lnTo>
                  <a:pt x="0" y="95954"/>
                </a:lnTo>
                <a:lnTo>
                  <a:pt x="1943" y="97704"/>
                </a:lnTo>
                <a:lnTo>
                  <a:pt x="5222" y="99863"/>
                </a:lnTo>
                <a:lnTo>
                  <a:pt x="9392" y="102293"/>
                </a:lnTo>
                <a:lnTo>
                  <a:pt x="13164" y="103915"/>
                </a:lnTo>
                <a:lnTo>
                  <a:pt x="16672" y="104995"/>
                </a:lnTo>
                <a:lnTo>
                  <a:pt x="20002" y="105716"/>
                </a:lnTo>
                <a:lnTo>
                  <a:pt x="24206" y="106196"/>
                </a:lnTo>
                <a:lnTo>
                  <a:pt x="28994" y="106516"/>
                </a:lnTo>
                <a:lnTo>
                  <a:pt x="38613" y="106872"/>
                </a:lnTo>
                <a:lnTo>
                  <a:pt x="46195" y="107030"/>
                </a:lnTo>
                <a:lnTo>
                  <a:pt x="60782" y="107119"/>
                </a:lnTo>
                <a:lnTo>
                  <a:pt x="66276" y="105148"/>
                </a:lnTo>
                <a:lnTo>
                  <a:pt x="71923" y="101848"/>
                </a:lnTo>
                <a:lnTo>
                  <a:pt x="77672" y="97664"/>
                </a:lnTo>
                <a:lnTo>
                  <a:pt x="83489" y="93883"/>
                </a:lnTo>
                <a:lnTo>
                  <a:pt x="89352" y="90370"/>
                </a:lnTo>
                <a:lnTo>
                  <a:pt x="95244" y="87036"/>
                </a:lnTo>
                <a:lnTo>
                  <a:pt x="100165" y="83821"/>
                </a:lnTo>
                <a:lnTo>
                  <a:pt x="104437" y="80685"/>
                </a:lnTo>
                <a:lnTo>
                  <a:pt x="108278" y="77603"/>
                </a:lnTo>
                <a:lnTo>
                  <a:pt x="110838" y="74556"/>
                </a:lnTo>
                <a:lnTo>
                  <a:pt x="112546" y="71532"/>
                </a:lnTo>
                <a:lnTo>
                  <a:pt x="113683" y="68524"/>
                </a:lnTo>
                <a:lnTo>
                  <a:pt x="115434" y="65527"/>
                </a:lnTo>
                <a:lnTo>
                  <a:pt x="117594" y="62536"/>
                </a:lnTo>
                <a:lnTo>
                  <a:pt x="120025" y="59550"/>
                </a:lnTo>
                <a:lnTo>
                  <a:pt x="122639" y="56568"/>
                </a:lnTo>
                <a:lnTo>
                  <a:pt x="125373" y="53586"/>
                </a:lnTo>
                <a:lnTo>
                  <a:pt x="128188" y="50607"/>
                </a:lnTo>
                <a:lnTo>
                  <a:pt x="130065" y="47629"/>
                </a:lnTo>
                <a:lnTo>
                  <a:pt x="131316" y="44651"/>
                </a:lnTo>
                <a:lnTo>
                  <a:pt x="132151" y="41673"/>
                </a:lnTo>
                <a:lnTo>
                  <a:pt x="131714" y="37704"/>
                </a:lnTo>
                <a:lnTo>
                  <a:pt x="130431" y="33074"/>
                </a:lnTo>
                <a:lnTo>
                  <a:pt x="124889" y="893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6" name="SMARTPenAnnotation493"/>
          <p:cNvSpPr/>
          <p:nvPr/>
        </p:nvSpPr>
        <p:spPr>
          <a:xfrm>
            <a:off x="2259211" y="5447109"/>
            <a:ext cx="26790" cy="258962"/>
          </a:xfrm>
          <a:custGeom>
            <a:avLst/>
            <a:gdLst/>
            <a:ahLst/>
            <a:cxnLst/>
            <a:rect l="0" t="0" r="0" b="0"/>
            <a:pathLst>
              <a:path w="26790" h="258962">
                <a:moveTo>
                  <a:pt x="26789" y="0"/>
                </a:moveTo>
                <a:lnTo>
                  <a:pt x="22049" y="14222"/>
                </a:lnTo>
                <a:lnTo>
                  <a:pt x="19660" y="20396"/>
                </a:lnTo>
                <a:lnTo>
                  <a:pt x="17075" y="26496"/>
                </a:lnTo>
                <a:lnTo>
                  <a:pt x="14360" y="32546"/>
                </a:lnTo>
                <a:lnTo>
                  <a:pt x="12550" y="39557"/>
                </a:lnTo>
                <a:lnTo>
                  <a:pt x="11343" y="47207"/>
                </a:lnTo>
                <a:lnTo>
                  <a:pt x="10538" y="55285"/>
                </a:lnTo>
                <a:lnTo>
                  <a:pt x="10002" y="64638"/>
                </a:lnTo>
                <a:lnTo>
                  <a:pt x="9406" y="85613"/>
                </a:lnTo>
                <a:lnTo>
                  <a:pt x="9071" y="124476"/>
                </a:lnTo>
                <a:lnTo>
                  <a:pt x="8032" y="145492"/>
                </a:lnTo>
                <a:lnTo>
                  <a:pt x="0" y="25896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7" name="SMARTPenAnnotation494"/>
          <p:cNvSpPr/>
          <p:nvPr/>
        </p:nvSpPr>
        <p:spPr>
          <a:xfrm>
            <a:off x="2759430" y="2277594"/>
            <a:ext cx="321034" cy="195405"/>
          </a:xfrm>
          <a:custGeom>
            <a:avLst/>
            <a:gdLst/>
            <a:ahLst/>
            <a:cxnLst/>
            <a:rect l="0" t="0" r="0" b="0"/>
            <a:pathLst>
              <a:path w="321034" h="195405">
                <a:moveTo>
                  <a:pt x="62351" y="35195"/>
                </a:moveTo>
                <a:lnTo>
                  <a:pt x="35747" y="48497"/>
                </a:lnTo>
                <a:lnTo>
                  <a:pt x="31716" y="52001"/>
                </a:lnTo>
                <a:lnTo>
                  <a:pt x="28037" y="56321"/>
                </a:lnTo>
                <a:lnTo>
                  <a:pt x="24593" y="61185"/>
                </a:lnTo>
                <a:lnTo>
                  <a:pt x="21304" y="65420"/>
                </a:lnTo>
                <a:lnTo>
                  <a:pt x="18119" y="69236"/>
                </a:lnTo>
                <a:lnTo>
                  <a:pt x="15004" y="72772"/>
                </a:lnTo>
                <a:lnTo>
                  <a:pt x="8897" y="79346"/>
                </a:lnTo>
                <a:lnTo>
                  <a:pt x="5879" y="82488"/>
                </a:lnTo>
                <a:lnTo>
                  <a:pt x="3867" y="86568"/>
                </a:lnTo>
                <a:lnTo>
                  <a:pt x="2526" y="91271"/>
                </a:lnTo>
                <a:lnTo>
                  <a:pt x="1632" y="96392"/>
                </a:lnTo>
                <a:lnTo>
                  <a:pt x="1035" y="101790"/>
                </a:lnTo>
                <a:lnTo>
                  <a:pt x="638" y="107373"/>
                </a:lnTo>
                <a:lnTo>
                  <a:pt x="197" y="117876"/>
                </a:lnTo>
                <a:lnTo>
                  <a:pt x="0" y="125851"/>
                </a:lnTo>
                <a:lnTo>
                  <a:pt x="940" y="129367"/>
                </a:lnTo>
                <a:lnTo>
                  <a:pt x="2559" y="132703"/>
                </a:lnTo>
                <a:lnTo>
                  <a:pt x="4630" y="135919"/>
                </a:lnTo>
                <a:lnTo>
                  <a:pt x="7004" y="140048"/>
                </a:lnTo>
                <a:lnTo>
                  <a:pt x="12286" y="149926"/>
                </a:lnTo>
                <a:lnTo>
                  <a:pt x="16076" y="154347"/>
                </a:lnTo>
                <a:lnTo>
                  <a:pt x="20587" y="158286"/>
                </a:lnTo>
                <a:lnTo>
                  <a:pt x="25579" y="161904"/>
                </a:lnTo>
                <a:lnTo>
                  <a:pt x="30891" y="165308"/>
                </a:lnTo>
                <a:lnTo>
                  <a:pt x="36417" y="168570"/>
                </a:lnTo>
                <a:lnTo>
                  <a:pt x="42085" y="171737"/>
                </a:lnTo>
                <a:lnTo>
                  <a:pt x="50825" y="174840"/>
                </a:lnTo>
                <a:lnTo>
                  <a:pt x="61612" y="177901"/>
                </a:lnTo>
                <a:lnTo>
                  <a:pt x="73765" y="180934"/>
                </a:lnTo>
                <a:lnTo>
                  <a:pt x="84843" y="183948"/>
                </a:lnTo>
                <a:lnTo>
                  <a:pt x="105090" y="189943"/>
                </a:lnTo>
                <a:lnTo>
                  <a:pt x="114656" y="191938"/>
                </a:lnTo>
                <a:lnTo>
                  <a:pt x="124010" y="193269"/>
                </a:lnTo>
                <a:lnTo>
                  <a:pt x="133223" y="194156"/>
                </a:lnTo>
                <a:lnTo>
                  <a:pt x="143333" y="194747"/>
                </a:lnTo>
                <a:lnTo>
                  <a:pt x="165151" y="195404"/>
                </a:lnTo>
                <a:lnTo>
                  <a:pt x="177517" y="194587"/>
                </a:lnTo>
                <a:lnTo>
                  <a:pt x="190722" y="193050"/>
                </a:lnTo>
                <a:lnTo>
                  <a:pt x="204486" y="191033"/>
                </a:lnTo>
                <a:lnTo>
                  <a:pt x="216639" y="188697"/>
                </a:lnTo>
                <a:lnTo>
                  <a:pt x="227718" y="186147"/>
                </a:lnTo>
                <a:lnTo>
                  <a:pt x="238080" y="183454"/>
                </a:lnTo>
                <a:lnTo>
                  <a:pt x="246972" y="180668"/>
                </a:lnTo>
                <a:lnTo>
                  <a:pt x="254885" y="177817"/>
                </a:lnTo>
                <a:lnTo>
                  <a:pt x="262145" y="174925"/>
                </a:lnTo>
                <a:lnTo>
                  <a:pt x="268969" y="172005"/>
                </a:lnTo>
                <a:lnTo>
                  <a:pt x="281843" y="166114"/>
                </a:lnTo>
                <a:lnTo>
                  <a:pt x="291533" y="160189"/>
                </a:lnTo>
                <a:lnTo>
                  <a:pt x="295506" y="157219"/>
                </a:lnTo>
                <a:lnTo>
                  <a:pt x="300140" y="152263"/>
                </a:lnTo>
                <a:lnTo>
                  <a:pt x="305213" y="145982"/>
                </a:lnTo>
                <a:lnTo>
                  <a:pt x="310579" y="138819"/>
                </a:lnTo>
                <a:lnTo>
                  <a:pt x="314157" y="133051"/>
                </a:lnTo>
                <a:lnTo>
                  <a:pt x="316542" y="128214"/>
                </a:lnTo>
                <a:lnTo>
                  <a:pt x="318132" y="123996"/>
                </a:lnTo>
                <a:lnTo>
                  <a:pt x="319192" y="119201"/>
                </a:lnTo>
                <a:lnTo>
                  <a:pt x="319899" y="114019"/>
                </a:lnTo>
                <a:lnTo>
                  <a:pt x="320370" y="108581"/>
                </a:lnTo>
                <a:lnTo>
                  <a:pt x="320684" y="103963"/>
                </a:lnTo>
                <a:lnTo>
                  <a:pt x="321033" y="96185"/>
                </a:lnTo>
                <a:lnTo>
                  <a:pt x="320134" y="91730"/>
                </a:lnTo>
                <a:lnTo>
                  <a:pt x="318542" y="86776"/>
                </a:lnTo>
                <a:lnTo>
                  <a:pt x="316489" y="81489"/>
                </a:lnTo>
                <a:lnTo>
                  <a:pt x="314128" y="76972"/>
                </a:lnTo>
                <a:lnTo>
                  <a:pt x="311562" y="72968"/>
                </a:lnTo>
                <a:lnTo>
                  <a:pt x="308859" y="69307"/>
                </a:lnTo>
                <a:lnTo>
                  <a:pt x="306065" y="64881"/>
                </a:lnTo>
                <a:lnTo>
                  <a:pt x="303210" y="59947"/>
                </a:lnTo>
                <a:lnTo>
                  <a:pt x="300314" y="54673"/>
                </a:lnTo>
                <a:lnTo>
                  <a:pt x="296399" y="50165"/>
                </a:lnTo>
                <a:lnTo>
                  <a:pt x="291805" y="46167"/>
                </a:lnTo>
                <a:lnTo>
                  <a:pt x="286758" y="42510"/>
                </a:lnTo>
                <a:lnTo>
                  <a:pt x="281409" y="39079"/>
                </a:lnTo>
                <a:lnTo>
                  <a:pt x="275859" y="35800"/>
                </a:lnTo>
                <a:lnTo>
                  <a:pt x="270174" y="32622"/>
                </a:lnTo>
                <a:lnTo>
                  <a:pt x="258566" y="26445"/>
                </a:lnTo>
                <a:lnTo>
                  <a:pt x="217118" y="5440"/>
                </a:lnTo>
                <a:lnTo>
                  <a:pt x="211170" y="3452"/>
                </a:lnTo>
                <a:lnTo>
                  <a:pt x="205220" y="2127"/>
                </a:lnTo>
                <a:lnTo>
                  <a:pt x="199269" y="1243"/>
                </a:lnTo>
                <a:lnTo>
                  <a:pt x="193317" y="654"/>
                </a:lnTo>
                <a:lnTo>
                  <a:pt x="187365" y="262"/>
                </a:lnTo>
                <a:lnTo>
                  <a:pt x="181412" y="0"/>
                </a:lnTo>
                <a:lnTo>
                  <a:pt x="175460" y="818"/>
                </a:lnTo>
                <a:lnTo>
                  <a:pt x="169507" y="2355"/>
                </a:lnTo>
                <a:lnTo>
                  <a:pt x="163554" y="4372"/>
                </a:lnTo>
                <a:lnTo>
                  <a:pt x="157601" y="6709"/>
                </a:lnTo>
                <a:lnTo>
                  <a:pt x="151648" y="9259"/>
                </a:lnTo>
                <a:lnTo>
                  <a:pt x="133789" y="1733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8" name="SMARTPenAnnotation495"/>
          <p:cNvSpPr/>
          <p:nvPr/>
        </p:nvSpPr>
        <p:spPr>
          <a:xfrm>
            <a:off x="2946797" y="2625328"/>
            <a:ext cx="8921" cy="312540"/>
          </a:xfrm>
          <a:custGeom>
            <a:avLst/>
            <a:gdLst/>
            <a:ahLst/>
            <a:cxnLst/>
            <a:rect l="0" t="0" r="0" b="0"/>
            <a:pathLst>
              <a:path w="8921" h="312540">
                <a:moveTo>
                  <a:pt x="0" y="0"/>
                </a:moveTo>
                <a:lnTo>
                  <a:pt x="0" y="42855"/>
                </a:lnTo>
                <a:lnTo>
                  <a:pt x="992" y="51391"/>
                </a:lnTo>
                <a:lnTo>
                  <a:pt x="2646" y="62042"/>
                </a:lnTo>
                <a:lnTo>
                  <a:pt x="4740" y="74103"/>
                </a:lnTo>
                <a:lnTo>
                  <a:pt x="6137" y="84129"/>
                </a:lnTo>
                <a:lnTo>
                  <a:pt x="7068" y="92797"/>
                </a:lnTo>
                <a:lnTo>
                  <a:pt x="7688" y="100560"/>
                </a:lnTo>
                <a:lnTo>
                  <a:pt x="8102" y="108712"/>
                </a:lnTo>
                <a:lnTo>
                  <a:pt x="8562" y="125707"/>
                </a:lnTo>
                <a:lnTo>
                  <a:pt x="8920" y="205401"/>
                </a:lnTo>
                <a:lnTo>
                  <a:pt x="7931" y="214325"/>
                </a:lnTo>
                <a:lnTo>
                  <a:pt x="6280" y="223250"/>
                </a:lnTo>
                <a:lnTo>
                  <a:pt x="4186" y="232177"/>
                </a:lnTo>
                <a:lnTo>
                  <a:pt x="2791" y="243090"/>
                </a:lnTo>
                <a:lnTo>
                  <a:pt x="1861" y="255325"/>
                </a:lnTo>
                <a:lnTo>
                  <a:pt x="827" y="279173"/>
                </a:lnTo>
                <a:lnTo>
                  <a:pt x="0" y="31253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9" name="SMARTPenAnnotation496"/>
          <p:cNvSpPr/>
          <p:nvPr/>
        </p:nvSpPr>
        <p:spPr>
          <a:xfrm>
            <a:off x="3000375" y="3089672"/>
            <a:ext cx="17860" cy="232173"/>
          </a:xfrm>
          <a:custGeom>
            <a:avLst/>
            <a:gdLst/>
            <a:ahLst/>
            <a:cxnLst/>
            <a:rect l="0" t="0" r="0" b="0"/>
            <a:pathLst>
              <a:path w="17860" h="232173">
                <a:moveTo>
                  <a:pt x="17859" y="0"/>
                </a:moveTo>
                <a:lnTo>
                  <a:pt x="17859" y="124297"/>
                </a:lnTo>
                <a:lnTo>
                  <a:pt x="16867" y="134458"/>
                </a:lnTo>
                <a:lnTo>
                  <a:pt x="15214" y="145201"/>
                </a:lnTo>
                <a:lnTo>
                  <a:pt x="13119" y="156332"/>
                </a:lnTo>
                <a:lnTo>
                  <a:pt x="11722" y="166729"/>
                </a:lnTo>
                <a:lnTo>
                  <a:pt x="10792" y="176637"/>
                </a:lnTo>
                <a:lnTo>
                  <a:pt x="10171" y="186219"/>
                </a:lnTo>
                <a:lnTo>
                  <a:pt x="8765" y="194591"/>
                </a:lnTo>
                <a:lnTo>
                  <a:pt x="6836" y="202157"/>
                </a:lnTo>
                <a:lnTo>
                  <a:pt x="0" y="23217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" name="SMARTPenAnnotation497"/>
          <p:cNvSpPr/>
          <p:nvPr/>
        </p:nvSpPr>
        <p:spPr>
          <a:xfrm>
            <a:off x="2991445" y="3929063"/>
            <a:ext cx="1" cy="62508"/>
          </a:xfrm>
          <a:custGeom>
            <a:avLst/>
            <a:gdLst/>
            <a:ahLst/>
            <a:cxnLst/>
            <a:rect l="0" t="0" r="0" b="0"/>
            <a:pathLst>
              <a:path w="1" h="62508">
                <a:moveTo>
                  <a:pt x="0" y="0"/>
                </a:moveTo>
                <a:lnTo>
                  <a:pt x="0" y="6250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" name="SMARTPenAnnotation498"/>
          <p:cNvSpPr/>
          <p:nvPr/>
        </p:nvSpPr>
        <p:spPr>
          <a:xfrm>
            <a:off x="2991445" y="4196953"/>
            <a:ext cx="8931" cy="125017"/>
          </a:xfrm>
          <a:custGeom>
            <a:avLst/>
            <a:gdLst/>
            <a:ahLst/>
            <a:cxnLst/>
            <a:rect l="0" t="0" r="0" b="0"/>
            <a:pathLst>
              <a:path w="8931" h="125017">
                <a:moveTo>
                  <a:pt x="8930" y="0"/>
                </a:moveTo>
                <a:lnTo>
                  <a:pt x="4190" y="14222"/>
                </a:lnTo>
                <a:lnTo>
                  <a:pt x="2793" y="21388"/>
                </a:lnTo>
                <a:lnTo>
                  <a:pt x="1862" y="29141"/>
                </a:lnTo>
                <a:lnTo>
                  <a:pt x="1242" y="37287"/>
                </a:lnTo>
                <a:lnTo>
                  <a:pt x="828" y="44702"/>
                </a:lnTo>
                <a:lnTo>
                  <a:pt x="368" y="58232"/>
                </a:lnTo>
                <a:lnTo>
                  <a:pt x="73" y="83087"/>
                </a:lnTo>
                <a:lnTo>
                  <a:pt x="0" y="12501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24" name="SMARTPenAnnotation499"/>
          <p:cNvSpPr/>
          <p:nvPr/>
        </p:nvSpPr>
        <p:spPr>
          <a:xfrm>
            <a:off x="3027164" y="4545211"/>
            <a:ext cx="8931" cy="196454"/>
          </a:xfrm>
          <a:custGeom>
            <a:avLst/>
            <a:gdLst/>
            <a:ahLst/>
            <a:cxnLst/>
            <a:rect l="0" t="0" r="0" b="0"/>
            <a:pathLst>
              <a:path w="8931" h="196454">
                <a:moveTo>
                  <a:pt x="0" y="0"/>
                </a:moveTo>
                <a:lnTo>
                  <a:pt x="0" y="81746"/>
                </a:lnTo>
                <a:lnTo>
                  <a:pt x="992" y="92200"/>
                </a:lnTo>
                <a:lnTo>
                  <a:pt x="2646" y="104131"/>
                </a:lnTo>
                <a:lnTo>
                  <a:pt x="4741" y="117046"/>
                </a:lnTo>
                <a:lnTo>
                  <a:pt x="6137" y="128632"/>
                </a:lnTo>
                <a:lnTo>
                  <a:pt x="7068" y="139333"/>
                </a:lnTo>
                <a:lnTo>
                  <a:pt x="8102" y="158168"/>
                </a:lnTo>
                <a:lnTo>
                  <a:pt x="8685" y="178936"/>
                </a:lnTo>
                <a:lnTo>
                  <a:pt x="8930" y="19645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25" name="SMARTPenAnnotation500"/>
          <p:cNvSpPr/>
          <p:nvPr/>
        </p:nvSpPr>
        <p:spPr>
          <a:xfrm>
            <a:off x="3048808" y="4973836"/>
            <a:ext cx="14076" cy="223243"/>
          </a:xfrm>
          <a:custGeom>
            <a:avLst/>
            <a:gdLst/>
            <a:ahLst/>
            <a:cxnLst/>
            <a:rect l="0" t="0" r="0" b="0"/>
            <a:pathLst>
              <a:path w="14076" h="223243">
                <a:moveTo>
                  <a:pt x="5145" y="0"/>
                </a:moveTo>
                <a:lnTo>
                  <a:pt x="405" y="18961"/>
                </a:lnTo>
                <a:lnTo>
                  <a:pt x="0" y="25540"/>
                </a:lnTo>
                <a:lnTo>
                  <a:pt x="723" y="30917"/>
                </a:lnTo>
                <a:lnTo>
                  <a:pt x="2197" y="35495"/>
                </a:lnTo>
                <a:lnTo>
                  <a:pt x="3180" y="41522"/>
                </a:lnTo>
                <a:lnTo>
                  <a:pt x="3835" y="48518"/>
                </a:lnTo>
                <a:lnTo>
                  <a:pt x="4272" y="56158"/>
                </a:lnTo>
                <a:lnTo>
                  <a:pt x="4757" y="85813"/>
                </a:lnTo>
                <a:lnTo>
                  <a:pt x="4886" y="104834"/>
                </a:lnTo>
                <a:lnTo>
                  <a:pt x="5965" y="124460"/>
                </a:lnTo>
                <a:lnTo>
                  <a:pt x="14075" y="22324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26" name="SMARTPenAnnotation501"/>
          <p:cNvSpPr/>
          <p:nvPr/>
        </p:nvSpPr>
        <p:spPr>
          <a:xfrm>
            <a:off x="3045023" y="5339953"/>
            <a:ext cx="17861" cy="250032"/>
          </a:xfrm>
          <a:custGeom>
            <a:avLst/>
            <a:gdLst/>
            <a:ahLst/>
            <a:cxnLst/>
            <a:rect l="0" t="0" r="0" b="0"/>
            <a:pathLst>
              <a:path w="17861" h="250032">
                <a:moveTo>
                  <a:pt x="0" y="0"/>
                </a:moveTo>
                <a:lnTo>
                  <a:pt x="0" y="59197"/>
                </a:lnTo>
                <a:lnTo>
                  <a:pt x="2646" y="115606"/>
                </a:lnTo>
                <a:lnTo>
                  <a:pt x="4741" y="151485"/>
                </a:lnTo>
                <a:lnTo>
                  <a:pt x="7130" y="178381"/>
                </a:lnTo>
                <a:lnTo>
                  <a:pt x="9714" y="199288"/>
                </a:lnTo>
                <a:lnTo>
                  <a:pt x="17860" y="25003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28" name="SMARTPenAnnotation502"/>
          <p:cNvSpPr/>
          <p:nvPr/>
        </p:nvSpPr>
        <p:spPr>
          <a:xfrm>
            <a:off x="3759398" y="2241352"/>
            <a:ext cx="26791" cy="196454"/>
          </a:xfrm>
          <a:custGeom>
            <a:avLst/>
            <a:gdLst/>
            <a:ahLst/>
            <a:cxnLst/>
            <a:rect l="0" t="0" r="0" b="0"/>
            <a:pathLst>
              <a:path w="26791" h="196454">
                <a:moveTo>
                  <a:pt x="26790" y="0"/>
                </a:moveTo>
                <a:lnTo>
                  <a:pt x="14360" y="24857"/>
                </a:lnTo>
                <a:lnTo>
                  <a:pt x="12550" y="34431"/>
                </a:lnTo>
                <a:lnTo>
                  <a:pt x="11344" y="46766"/>
                </a:lnTo>
                <a:lnTo>
                  <a:pt x="9645" y="79341"/>
                </a:lnTo>
                <a:lnTo>
                  <a:pt x="9248" y="91817"/>
                </a:lnTo>
                <a:lnTo>
                  <a:pt x="8972" y="117238"/>
                </a:lnTo>
                <a:lnTo>
                  <a:pt x="8943" y="132192"/>
                </a:lnTo>
                <a:lnTo>
                  <a:pt x="7946" y="138729"/>
                </a:lnTo>
                <a:lnTo>
                  <a:pt x="6290" y="146064"/>
                </a:lnTo>
                <a:lnTo>
                  <a:pt x="4193" y="153931"/>
                </a:lnTo>
                <a:lnTo>
                  <a:pt x="2796" y="160167"/>
                </a:lnTo>
                <a:lnTo>
                  <a:pt x="1864" y="165317"/>
                </a:lnTo>
                <a:lnTo>
                  <a:pt x="1243" y="169742"/>
                </a:lnTo>
                <a:lnTo>
                  <a:pt x="829" y="174677"/>
                </a:lnTo>
                <a:lnTo>
                  <a:pt x="553" y="179951"/>
                </a:lnTo>
                <a:lnTo>
                  <a:pt x="0" y="19645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29" name="SMARTPenAnnotation503"/>
          <p:cNvSpPr/>
          <p:nvPr/>
        </p:nvSpPr>
        <p:spPr>
          <a:xfrm>
            <a:off x="3713062" y="2652117"/>
            <a:ext cx="246301" cy="205275"/>
          </a:xfrm>
          <a:custGeom>
            <a:avLst/>
            <a:gdLst/>
            <a:ahLst/>
            <a:cxnLst/>
            <a:rect l="0" t="0" r="0" b="0"/>
            <a:pathLst>
              <a:path w="246301" h="205275">
                <a:moveTo>
                  <a:pt x="216001" y="35719"/>
                </a:moveTo>
                <a:lnTo>
                  <a:pt x="195884" y="35719"/>
                </a:lnTo>
                <a:lnTo>
                  <a:pt x="191675" y="36711"/>
                </a:lnTo>
                <a:lnTo>
                  <a:pt x="186885" y="38365"/>
                </a:lnTo>
                <a:lnTo>
                  <a:pt x="181707" y="40460"/>
                </a:lnTo>
                <a:lnTo>
                  <a:pt x="168017" y="45433"/>
                </a:lnTo>
                <a:lnTo>
                  <a:pt x="160199" y="48148"/>
                </a:lnTo>
                <a:lnTo>
                  <a:pt x="153003" y="51942"/>
                </a:lnTo>
                <a:lnTo>
                  <a:pt x="146221" y="56457"/>
                </a:lnTo>
                <a:lnTo>
                  <a:pt x="139715" y="61450"/>
                </a:lnTo>
                <a:lnTo>
                  <a:pt x="133394" y="66764"/>
                </a:lnTo>
                <a:lnTo>
                  <a:pt x="127195" y="72291"/>
                </a:lnTo>
                <a:lnTo>
                  <a:pt x="121078" y="77959"/>
                </a:lnTo>
                <a:lnTo>
                  <a:pt x="79286" y="114380"/>
                </a:lnTo>
                <a:lnTo>
                  <a:pt x="62349" y="129832"/>
                </a:lnTo>
                <a:lnTo>
                  <a:pt x="27657" y="162875"/>
                </a:lnTo>
                <a:lnTo>
                  <a:pt x="16024" y="175060"/>
                </a:lnTo>
                <a:lnTo>
                  <a:pt x="8269" y="184176"/>
                </a:lnTo>
                <a:lnTo>
                  <a:pt x="3098" y="191245"/>
                </a:lnTo>
                <a:lnTo>
                  <a:pt x="644" y="195958"/>
                </a:lnTo>
                <a:lnTo>
                  <a:pt x="0" y="199099"/>
                </a:lnTo>
                <a:lnTo>
                  <a:pt x="562" y="201194"/>
                </a:lnTo>
                <a:lnTo>
                  <a:pt x="1930" y="202590"/>
                </a:lnTo>
                <a:lnTo>
                  <a:pt x="3834" y="203521"/>
                </a:lnTo>
                <a:lnTo>
                  <a:pt x="8595" y="204556"/>
                </a:lnTo>
                <a:lnTo>
                  <a:pt x="14018" y="205015"/>
                </a:lnTo>
                <a:lnTo>
                  <a:pt x="22382" y="205219"/>
                </a:lnTo>
                <a:lnTo>
                  <a:pt x="27390" y="205274"/>
                </a:lnTo>
                <a:lnTo>
                  <a:pt x="33706" y="204318"/>
                </a:lnTo>
                <a:lnTo>
                  <a:pt x="40893" y="202689"/>
                </a:lnTo>
                <a:lnTo>
                  <a:pt x="88651" y="190146"/>
                </a:lnTo>
                <a:lnTo>
                  <a:pt x="118075" y="181465"/>
                </a:lnTo>
                <a:lnTo>
                  <a:pt x="140066" y="175571"/>
                </a:lnTo>
                <a:lnTo>
                  <a:pt x="150495" y="171617"/>
                </a:lnTo>
                <a:lnTo>
                  <a:pt x="160424" y="166997"/>
                </a:lnTo>
                <a:lnTo>
                  <a:pt x="170020" y="161933"/>
                </a:lnTo>
                <a:lnTo>
                  <a:pt x="179394" y="157565"/>
                </a:lnTo>
                <a:lnTo>
                  <a:pt x="188619" y="153661"/>
                </a:lnTo>
                <a:lnTo>
                  <a:pt x="197746" y="150065"/>
                </a:lnTo>
                <a:lnTo>
                  <a:pt x="205815" y="145685"/>
                </a:lnTo>
                <a:lnTo>
                  <a:pt x="213179" y="140779"/>
                </a:lnTo>
                <a:lnTo>
                  <a:pt x="220073" y="135525"/>
                </a:lnTo>
                <a:lnTo>
                  <a:pt x="225660" y="130037"/>
                </a:lnTo>
                <a:lnTo>
                  <a:pt x="230378" y="124395"/>
                </a:lnTo>
                <a:lnTo>
                  <a:pt x="234515" y="118649"/>
                </a:lnTo>
                <a:lnTo>
                  <a:pt x="238265" y="112834"/>
                </a:lnTo>
                <a:lnTo>
                  <a:pt x="241758" y="106973"/>
                </a:lnTo>
                <a:lnTo>
                  <a:pt x="245079" y="101081"/>
                </a:lnTo>
                <a:lnTo>
                  <a:pt x="246300" y="95169"/>
                </a:lnTo>
                <a:lnTo>
                  <a:pt x="246122" y="89243"/>
                </a:lnTo>
                <a:lnTo>
                  <a:pt x="245011" y="83308"/>
                </a:lnTo>
                <a:lnTo>
                  <a:pt x="244270" y="77367"/>
                </a:lnTo>
                <a:lnTo>
                  <a:pt x="243777" y="71422"/>
                </a:lnTo>
                <a:lnTo>
                  <a:pt x="243448" y="65474"/>
                </a:lnTo>
                <a:lnTo>
                  <a:pt x="241244" y="59524"/>
                </a:lnTo>
                <a:lnTo>
                  <a:pt x="237790" y="53573"/>
                </a:lnTo>
                <a:lnTo>
                  <a:pt x="233504" y="47622"/>
                </a:lnTo>
                <a:lnTo>
                  <a:pt x="229654" y="42662"/>
                </a:lnTo>
                <a:lnTo>
                  <a:pt x="226094" y="38363"/>
                </a:lnTo>
                <a:lnTo>
                  <a:pt x="222730" y="34505"/>
                </a:lnTo>
                <a:lnTo>
                  <a:pt x="218502" y="29949"/>
                </a:lnTo>
                <a:lnTo>
                  <a:pt x="208513" y="19595"/>
                </a:lnTo>
                <a:lnTo>
                  <a:pt x="203072" y="16040"/>
                </a:lnTo>
                <a:lnTo>
                  <a:pt x="197459" y="13670"/>
                </a:lnTo>
                <a:lnTo>
                  <a:pt x="191733" y="12090"/>
                </a:lnTo>
                <a:lnTo>
                  <a:pt x="186924" y="10045"/>
                </a:lnTo>
                <a:lnTo>
                  <a:pt x="182726" y="7689"/>
                </a:lnTo>
                <a:lnTo>
                  <a:pt x="171352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30" name="SMARTPenAnnotation504"/>
          <p:cNvSpPr/>
          <p:nvPr/>
        </p:nvSpPr>
        <p:spPr>
          <a:xfrm>
            <a:off x="3795488" y="3027164"/>
            <a:ext cx="35349" cy="660798"/>
          </a:xfrm>
          <a:custGeom>
            <a:avLst/>
            <a:gdLst/>
            <a:ahLst/>
            <a:cxnLst/>
            <a:rect l="0" t="0" r="0" b="0"/>
            <a:pathLst>
              <a:path w="35349" h="660798">
                <a:moveTo>
                  <a:pt x="35348" y="0"/>
                </a:moveTo>
                <a:lnTo>
                  <a:pt x="25867" y="14221"/>
                </a:lnTo>
                <a:lnTo>
                  <a:pt x="23074" y="20395"/>
                </a:lnTo>
                <a:lnTo>
                  <a:pt x="21212" y="26495"/>
                </a:lnTo>
                <a:lnTo>
                  <a:pt x="19971" y="32546"/>
                </a:lnTo>
                <a:lnTo>
                  <a:pt x="18152" y="39557"/>
                </a:lnTo>
                <a:lnTo>
                  <a:pt x="15946" y="47207"/>
                </a:lnTo>
                <a:lnTo>
                  <a:pt x="13484" y="55284"/>
                </a:lnTo>
                <a:lnTo>
                  <a:pt x="10850" y="62653"/>
                </a:lnTo>
                <a:lnTo>
                  <a:pt x="8102" y="69550"/>
                </a:lnTo>
                <a:lnTo>
                  <a:pt x="5278" y="76132"/>
                </a:lnTo>
                <a:lnTo>
                  <a:pt x="3395" y="82505"/>
                </a:lnTo>
                <a:lnTo>
                  <a:pt x="2139" y="88738"/>
                </a:lnTo>
                <a:lnTo>
                  <a:pt x="1303" y="94877"/>
                </a:lnTo>
                <a:lnTo>
                  <a:pt x="1737" y="100955"/>
                </a:lnTo>
                <a:lnTo>
                  <a:pt x="3019" y="106991"/>
                </a:lnTo>
                <a:lnTo>
                  <a:pt x="4866" y="112999"/>
                </a:lnTo>
                <a:lnTo>
                  <a:pt x="6097" y="121965"/>
                </a:lnTo>
                <a:lnTo>
                  <a:pt x="6917" y="132904"/>
                </a:lnTo>
                <a:lnTo>
                  <a:pt x="7464" y="145157"/>
                </a:lnTo>
                <a:lnTo>
                  <a:pt x="8822" y="155311"/>
                </a:lnTo>
                <a:lnTo>
                  <a:pt x="10718" y="164064"/>
                </a:lnTo>
                <a:lnTo>
                  <a:pt x="12975" y="171884"/>
                </a:lnTo>
                <a:lnTo>
                  <a:pt x="14479" y="184043"/>
                </a:lnTo>
                <a:lnTo>
                  <a:pt x="15482" y="199093"/>
                </a:lnTo>
                <a:lnTo>
                  <a:pt x="16151" y="216073"/>
                </a:lnTo>
                <a:lnTo>
                  <a:pt x="15605" y="232353"/>
                </a:lnTo>
                <a:lnTo>
                  <a:pt x="14248" y="248168"/>
                </a:lnTo>
                <a:lnTo>
                  <a:pt x="12352" y="263672"/>
                </a:lnTo>
                <a:lnTo>
                  <a:pt x="11087" y="276984"/>
                </a:lnTo>
                <a:lnTo>
                  <a:pt x="10245" y="288836"/>
                </a:lnTo>
                <a:lnTo>
                  <a:pt x="9683" y="299714"/>
                </a:lnTo>
                <a:lnTo>
                  <a:pt x="9058" y="319737"/>
                </a:lnTo>
                <a:lnTo>
                  <a:pt x="8658" y="356846"/>
                </a:lnTo>
                <a:lnTo>
                  <a:pt x="7632" y="365889"/>
                </a:lnTo>
                <a:lnTo>
                  <a:pt x="5957" y="374895"/>
                </a:lnTo>
                <a:lnTo>
                  <a:pt x="3848" y="383875"/>
                </a:lnTo>
                <a:lnTo>
                  <a:pt x="2441" y="392839"/>
                </a:lnTo>
                <a:lnTo>
                  <a:pt x="1504" y="401791"/>
                </a:lnTo>
                <a:lnTo>
                  <a:pt x="879" y="410736"/>
                </a:lnTo>
                <a:lnTo>
                  <a:pt x="185" y="444486"/>
                </a:lnTo>
                <a:lnTo>
                  <a:pt x="0" y="465989"/>
                </a:lnTo>
                <a:lnTo>
                  <a:pt x="868" y="483300"/>
                </a:lnTo>
                <a:lnTo>
                  <a:pt x="2439" y="497817"/>
                </a:lnTo>
                <a:lnTo>
                  <a:pt x="9392" y="543053"/>
                </a:lnTo>
                <a:lnTo>
                  <a:pt x="12090" y="561465"/>
                </a:lnTo>
                <a:lnTo>
                  <a:pt x="13890" y="576716"/>
                </a:lnTo>
                <a:lnTo>
                  <a:pt x="15089" y="589861"/>
                </a:lnTo>
                <a:lnTo>
                  <a:pt x="16422" y="611410"/>
                </a:lnTo>
                <a:lnTo>
                  <a:pt x="17015" y="627602"/>
                </a:lnTo>
                <a:lnTo>
                  <a:pt x="17489" y="66079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31" name="SMARTPenAnnotation505"/>
          <p:cNvSpPr/>
          <p:nvPr/>
        </p:nvSpPr>
        <p:spPr>
          <a:xfrm>
            <a:off x="3768328" y="4000500"/>
            <a:ext cx="26790" cy="178595"/>
          </a:xfrm>
          <a:custGeom>
            <a:avLst/>
            <a:gdLst/>
            <a:ahLst/>
            <a:cxnLst/>
            <a:rect l="0" t="0" r="0" b="0"/>
            <a:pathLst>
              <a:path w="26790" h="178595">
                <a:moveTo>
                  <a:pt x="26789" y="0"/>
                </a:moveTo>
                <a:lnTo>
                  <a:pt x="22049" y="18962"/>
                </a:lnTo>
                <a:lnTo>
                  <a:pt x="20652" y="28516"/>
                </a:lnTo>
                <a:lnTo>
                  <a:pt x="19721" y="38855"/>
                </a:lnTo>
                <a:lnTo>
                  <a:pt x="19101" y="49716"/>
                </a:lnTo>
                <a:lnTo>
                  <a:pt x="16703" y="65886"/>
                </a:lnTo>
                <a:lnTo>
                  <a:pt x="13119" y="85596"/>
                </a:lnTo>
                <a:lnTo>
                  <a:pt x="8746" y="107666"/>
                </a:lnTo>
                <a:lnTo>
                  <a:pt x="5831" y="124363"/>
                </a:lnTo>
                <a:lnTo>
                  <a:pt x="3887" y="137479"/>
                </a:lnTo>
                <a:lnTo>
                  <a:pt x="0" y="17859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32" name="SMARTPenAnnotation506"/>
          <p:cNvSpPr/>
          <p:nvPr/>
        </p:nvSpPr>
        <p:spPr>
          <a:xfrm>
            <a:off x="3759398" y="4509492"/>
            <a:ext cx="26791" cy="196454"/>
          </a:xfrm>
          <a:custGeom>
            <a:avLst/>
            <a:gdLst/>
            <a:ahLst/>
            <a:cxnLst/>
            <a:rect l="0" t="0" r="0" b="0"/>
            <a:pathLst>
              <a:path w="26791" h="196454">
                <a:moveTo>
                  <a:pt x="26790" y="0"/>
                </a:moveTo>
                <a:lnTo>
                  <a:pt x="22049" y="18962"/>
                </a:lnTo>
                <a:lnTo>
                  <a:pt x="14430" y="57375"/>
                </a:lnTo>
                <a:lnTo>
                  <a:pt x="9620" y="82899"/>
                </a:lnTo>
                <a:lnTo>
                  <a:pt x="6414" y="102890"/>
                </a:lnTo>
                <a:lnTo>
                  <a:pt x="4276" y="119196"/>
                </a:lnTo>
                <a:lnTo>
                  <a:pt x="2851" y="133042"/>
                </a:lnTo>
                <a:lnTo>
                  <a:pt x="1901" y="144257"/>
                </a:lnTo>
                <a:lnTo>
                  <a:pt x="1267" y="153718"/>
                </a:lnTo>
                <a:lnTo>
                  <a:pt x="0" y="19645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33" name="SMARTPenAnnotation507"/>
          <p:cNvSpPr/>
          <p:nvPr/>
        </p:nvSpPr>
        <p:spPr>
          <a:xfrm>
            <a:off x="3786617" y="5491758"/>
            <a:ext cx="231743" cy="294681"/>
          </a:xfrm>
          <a:custGeom>
            <a:avLst/>
            <a:gdLst/>
            <a:ahLst/>
            <a:cxnLst/>
            <a:rect l="0" t="0" r="0" b="0"/>
            <a:pathLst>
              <a:path w="231743" h="294681">
                <a:moveTo>
                  <a:pt x="231742" y="0"/>
                </a:moveTo>
                <a:lnTo>
                  <a:pt x="186767" y="0"/>
                </a:lnTo>
                <a:lnTo>
                  <a:pt x="176954" y="1984"/>
                </a:lnTo>
                <a:lnTo>
                  <a:pt x="166444" y="5291"/>
                </a:lnTo>
                <a:lnTo>
                  <a:pt x="155468" y="9481"/>
                </a:lnTo>
                <a:lnTo>
                  <a:pt x="146166" y="13266"/>
                </a:lnTo>
                <a:lnTo>
                  <a:pt x="137980" y="16781"/>
                </a:lnTo>
                <a:lnTo>
                  <a:pt x="130539" y="20117"/>
                </a:lnTo>
                <a:lnTo>
                  <a:pt x="122601" y="23333"/>
                </a:lnTo>
                <a:lnTo>
                  <a:pt x="105845" y="29553"/>
                </a:lnTo>
                <a:lnTo>
                  <a:pt x="98201" y="33592"/>
                </a:lnTo>
                <a:lnTo>
                  <a:pt x="91122" y="38270"/>
                </a:lnTo>
                <a:lnTo>
                  <a:pt x="84417" y="43373"/>
                </a:lnTo>
                <a:lnTo>
                  <a:pt x="76970" y="49751"/>
                </a:lnTo>
                <a:lnTo>
                  <a:pt x="69030" y="56980"/>
                </a:lnTo>
                <a:lnTo>
                  <a:pt x="53262" y="71957"/>
                </a:lnTo>
                <a:lnTo>
                  <a:pt x="39639" y="85228"/>
                </a:lnTo>
                <a:lnTo>
                  <a:pt x="32236" y="95514"/>
                </a:lnTo>
                <a:lnTo>
                  <a:pt x="24324" y="108324"/>
                </a:lnTo>
                <a:lnTo>
                  <a:pt x="16073" y="122818"/>
                </a:lnTo>
                <a:lnTo>
                  <a:pt x="10572" y="134464"/>
                </a:lnTo>
                <a:lnTo>
                  <a:pt x="6905" y="144213"/>
                </a:lnTo>
                <a:lnTo>
                  <a:pt x="4460" y="152697"/>
                </a:lnTo>
                <a:lnTo>
                  <a:pt x="2830" y="161329"/>
                </a:lnTo>
                <a:lnTo>
                  <a:pt x="1744" y="170060"/>
                </a:lnTo>
                <a:lnTo>
                  <a:pt x="1020" y="178858"/>
                </a:lnTo>
                <a:lnTo>
                  <a:pt x="536" y="187699"/>
                </a:lnTo>
                <a:lnTo>
                  <a:pt x="0" y="205461"/>
                </a:lnTo>
                <a:lnTo>
                  <a:pt x="1841" y="214364"/>
                </a:lnTo>
                <a:lnTo>
                  <a:pt x="5053" y="223276"/>
                </a:lnTo>
                <a:lnTo>
                  <a:pt x="9179" y="232195"/>
                </a:lnTo>
                <a:lnTo>
                  <a:pt x="12921" y="241116"/>
                </a:lnTo>
                <a:lnTo>
                  <a:pt x="16409" y="250042"/>
                </a:lnTo>
                <a:lnTo>
                  <a:pt x="35289" y="29468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34" name="SMARTPenAnnotation508"/>
          <p:cNvSpPr/>
          <p:nvPr/>
        </p:nvSpPr>
        <p:spPr>
          <a:xfrm>
            <a:off x="3786188" y="5402461"/>
            <a:ext cx="169665" cy="392907"/>
          </a:xfrm>
          <a:custGeom>
            <a:avLst/>
            <a:gdLst/>
            <a:ahLst/>
            <a:cxnLst/>
            <a:rect l="0" t="0" r="0" b="0"/>
            <a:pathLst>
              <a:path w="169665" h="392907">
                <a:moveTo>
                  <a:pt x="169664" y="392906"/>
                </a:moveTo>
                <a:lnTo>
                  <a:pt x="169664" y="309626"/>
                </a:lnTo>
                <a:lnTo>
                  <a:pt x="168671" y="297699"/>
                </a:lnTo>
                <a:lnTo>
                  <a:pt x="167018" y="285779"/>
                </a:lnTo>
                <a:lnTo>
                  <a:pt x="164923" y="273862"/>
                </a:lnTo>
                <a:lnTo>
                  <a:pt x="161542" y="260958"/>
                </a:lnTo>
                <a:lnTo>
                  <a:pt x="157304" y="247394"/>
                </a:lnTo>
                <a:lnTo>
                  <a:pt x="152494" y="233390"/>
                </a:lnTo>
                <a:lnTo>
                  <a:pt x="141858" y="204601"/>
                </a:lnTo>
                <a:lnTo>
                  <a:pt x="118861" y="145697"/>
                </a:lnTo>
                <a:lnTo>
                  <a:pt x="111983" y="131858"/>
                </a:lnTo>
                <a:lnTo>
                  <a:pt x="104421" y="118663"/>
                </a:lnTo>
                <a:lnTo>
                  <a:pt x="96403" y="105898"/>
                </a:lnTo>
                <a:lnTo>
                  <a:pt x="87089" y="93419"/>
                </a:lnTo>
                <a:lnTo>
                  <a:pt x="76910" y="81131"/>
                </a:lnTo>
                <a:lnTo>
                  <a:pt x="66156" y="68970"/>
                </a:lnTo>
                <a:lnTo>
                  <a:pt x="46270" y="47521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35" name="SMARTPenAnnotation509"/>
          <p:cNvSpPr/>
          <p:nvPr/>
        </p:nvSpPr>
        <p:spPr>
          <a:xfrm>
            <a:off x="4071938" y="1187648"/>
            <a:ext cx="2241352" cy="89298"/>
          </a:xfrm>
          <a:custGeom>
            <a:avLst/>
            <a:gdLst/>
            <a:ahLst/>
            <a:cxnLst/>
            <a:rect l="0" t="0" r="0" b="0"/>
            <a:pathLst>
              <a:path w="2241352" h="89298">
                <a:moveTo>
                  <a:pt x="0" y="89297"/>
                </a:moveTo>
                <a:lnTo>
                  <a:pt x="9480" y="79816"/>
                </a:lnTo>
                <a:lnTo>
                  <a:pt x="14258" y="76031"/>
                </a:lnTo>
                <a:lnTo>
                  <a:pt x="19427" y="72516"/>
                </a:lnTo>
                <a:lnTo>
                  <a:pt x="24858" y="69180"/>
                </a:lnTo>
                <a:lnTo>
                  <a:pt x="29470" y="66956"/>
                </a:lnTo>
                <a:lnTo>
                  <a:pt x="37241" y="64485"/>
                </a:lnTo>
                <a:lnTo>
                  <a:pt x="106142" y="62682"/>
                </a:lnTo>
                <a:lnTo>
                  <a:pt x="293579" y="62508"/>
                </a:lnTo>
                <a:lnTo>
                  <a:pt x="322633" y="59862"/>
                </a:lnTo>
                <a:lnTo>
                  <a:pt x="340104" y="57768"/>
                </a:lnTo>
                <a:lnTo>
                  <a:pt x="370100" y="55440"/>
                </a:lnTo>
                <a:lnTo>
                  <a:pt x="438887" y="53824"/>
                </a:lnTo>
                <a:lnTo>
                  <a:pt x="532465" y="53611"/>
                </a:lnTo>
                <a:lnTo>
                  <a:pt x="559773" y="50947"/>
                </a:lnTo>
                <a:lnTo>
                  <a:pt x="572612" y="48848"/>
                </a:lnTo>
                <a:lnTo>
                  <a:pt x="597460" y="46515"/>
                </a:lnTo>
                <a:lnTo>
                  <a:pt x="646991" y="45202"/>
                </a:lnTo>
                <a:lnTo>
                  <a:pt x="724767" y="44758"/>
                </a:lnTo>
                <a:lnTo>
                  <a:pt x="767610" y="42052"/>
                </a:lnTo>
                <a:lnTo>
                  <a:pt x="872616" y="32230"/>
                </a:lnTo>
                <a:lnTo>
                  <a:pt x="905197" y="30416"/>
                </a:lnTo>
                <a:lnTo>
                  <a:pt x="978440" y="28401"/>
                </a:lnTo>
                <a:lnTo>
                  <a:pt x="2078953" y="26790"/>
                </a:lnTo>
                <a:lnTo>
                  <a:pt x="2128163" y="24144"/>
                </a:lnTo>
                <a:lnTo>
                  <a:pt x="2168225" y="20653"/>
                </a:lnTo>
                <a:lnTo>
                  <a:pt x="2212809" y="18228"/>
                </a:lnTo>
                <a:lnTo>
                  <a:pt x="2218354" y="17113"/>
                </a:lnTo>
                <a:lnTo>
                  <a:pt x="2224035" y="15378"/>
                </a:lnTo>
                <a:lnTo>
                  <a:pt x="2229808" y="13229"/>
                </a:lnTo>
                <a:lnTo>
                  <a:pt x="2233655" y="10804"/>
                </a:lnTo>
                <a:lnTo>
                  <a:pt x="2236221" y="8195"/>
                </a:lnTo>
                <a:lnTo>
                  <a:pt x="2241351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36" name="SMARTPenAnnotation510"/>
          <p:cNvSpPr/>
          <p:nvPr/>
        </p:nvSpPr>
        <p:spPr>
          <a:xfrm>
            <a:off x="4286709" y="1071563"/>
            <a:ext cx="1200991" cy="311122"/>
          </a:xfrm>
          <a:custGeom>
            <a:avLst/>
            <a:gdLst/>
            <a:ahLst/>
            <a:cxnLst/>
            <a:rect l="0" t="0" r="0" b="0"/>
            <a:pathLst>
              <a:path w="1200991" h="311122">
                <a:moveTo>
                  <a:pt x="1151471" y="0"/>
                </a:moveTo>
                <a:lnTo>
                  <a:pt x="1156211" y="9480"/>
                </a:lnTo>
                <a:lnTo>
                  <a:pt x="1157608" y="14258"/>
                </a:lnTo>
                <a:lnTo>
                  <a:pt x="1158538" y="19427"/>
                </a:lnTo>
                <a:lnTo>
                  <a:pt x="1159159" y="24857"/>
                </a:lnTo>
                <a:lnTo>
                  <a:pt x="1160565" y="30462"/>
                </a:lnTo>
                <a:lnTo>
                  <a:pt x="1162495" y="36183"/>
                </a:lnTo>
                <a:lnTo>
                  <a:pt x="1164773" y="41981"/>
                </a:lnTo>
                <a:lnTo>
                  <a:pt x="1167305" y="51069"/>
                </a:lnTo>
                <a:lnTo>
                  <a:pt x="1167980" y="54882"/>
                </a:lnTo>
                <a:lnTo>
                  <a:pt x="1171376" y="61764"/>
                </a:lnTo>
                <a:lnTo>
                  <a:pt x="1173670" y="64988"/>
                </a:lnTo>
                <a:lnTo>
                  <a:pt x="1176192" y="71107"/>
                </a:lnTo>
                <a:lnTo>
                  <a:pt x="1178866" y="79154"/>
                </a:lnTo>
                <a:lnTo>
                  <a:pt x="1181641" y="88488"/>
                </a:lnTo>
                <a:lnTo>
                  <a:pt x="1183490" y="95703"/>
                </a:lnTo>
                <a:lnTo>
                  <a:pt x="1184723" y="101505"/>
                </a:lnTo>
                <a:lnTo>
                  <a:pt x="1185545" y="106365"/>
                </a:lnTo>
                <a:lnTo>
                  <a:pt x="1189105" y="114411"/>
                </a:lnTo>
                <a:lnTo>
                  <a:pt x="1191443" y="117946"/>
                </a:lnTo>
                <a:lnTo>
                  <a:pt x="1194041" y="127165"/>
                </a:lnTo>
                <a:lnTo>
                  <a:pt x="1194734" y="132401"/>
                </a:lnTo>
                <a:lnTo>
                  <a:pt x="1196187" y="138869"/>
                </a:lnTo>
                <a:lnTo>
                  <a:pt x="1198149" y="146157"/>
                </a:lnTo>
                <a:lnTo>
                  <a:pt x="1200449" y="153993"/>
                </a:lnTo>
                <a:lnTo>
                  <a:pt x="1200990" y="161201"/>
                </a:lnTo>
                <a:lnTo>
                  <a:pt x="1200359" y="167991"/>
                </a:lnTo>
                <a:lnTo>
                  <a:pt x="1198946" y="174501"/>
                </a:lnTo>
                <a:lnTo>
                  <a:pt x="1198003" y="180826"/>
                </a:lnTo>
                <a:lnTo>
                  <a:pt x="1197375" y="187027"/>
                </a:lnTo>
                <a:lnTo>
                  <a:pt x="1196957" y="193146"/>
                </a:lnTo>
                <a:lnTo>
                  <a:pt x="1195686" y="198217"/>
                </a:lnTo>
                <a:lnTo>
                  <a:pt x="1191626" y="206497"/>
                </a:lnTo>
                <a:lnTo>
                  <a:pt x="1186516" y="213485"/>
                </a:lnTo>
                <a:lnTo>
                  <a:pt x="1183764" y="216737"/>
                </a:lnTo>
                <a:lnTo>
                  <a:pt x="1170410" y="226055"/>
                </a:lnTo>
                <a:lnTo>
                  <a:pt x="1159557" y="229453"/>
                </a:lnTo>
                <a:lnTo>
                  <a:pt x="1126941" y="236375"/>
                </a:lnTo>
                <a:lnTo>
                  <a:pt x="1099889" y="241646"/>
                </a:lnTo>
                <a:lnTo>
                  <a:pt x="1066038" y="247297"/>
                </a:lnTo>
                <a:lnTo>
                  <a:pt x="1024534" y="253115"/>
                </a:lnTo>
                <a:lnTo>
                  <a:pt x="987568" y="256362"/>
                </a:lnTo>
                <a:lnTo>
                  <a:pt x="954602" y="257806"/>
                </a:lnTo>
                <a:lnTo>
                  <a:pt x="908151" y="258618"/>
                </a:lnTo>
                <a:lnTo>
                  <a:pt x="877964" y="258809"/>
                </a:lnTo>
                <a:lnTo>
                  <a:pt x="845366" y="261539"/>
                </a:lnTo>
                <a:lnTo>
                  <a:pt x="811033" y="265067"/>
                </a:lnTo>
                <a:lnTo>
                  <a:pt x="775930" y="266635"/>
                </a:lnTo>
                <a:lnTo>
                  <a:pt x="740485" y="269978"/>
                </a:lnTo>
                <a:lnTo>
                  <a:pt x="703897" y="273779"/>
                </a:lnTo>
                <a:lnTo>
                  <a:pt x="684417" y="274793"/>
                </a:lnTo>
                <a:lnTo>
                  <a:pt x="664484" y="275468"/>
                </a:lnTo>
                <a:lnTo>
                  <a:pt x="633336" y="277903"/>
                </a:lnTo>
                <a:lnTo>
                  <a:pt x="551103" y="285900"/>
                </a:lnTo>
                <a:lnTo>
                  <a:pt x="517069" y="289819"/>
                </a:lnTo>
                <a:lnTo>
                  <a:pt x="489419" y="293423"/>
                </a:lnTo>
                <a:lnTo>
                  <a:pt x="466025" y="296819"/>
                </a:lnTo>
                <a:lnTo>
                  <a:pt x="445468" y="299082"/>
                </a:lnTo>
                <a:lnTo>
                  <a:pt x="309990" y="309348"/>
                </a:lnTo>
                <a:lnTo>
                  <a:pt x="274109" y="311121"/>
                </a:lnTo>
                <a:lnTo>
                  <a:pt x="247579" y="309263"/>
                </a:lnTo>
                <a:lnTo>
                  <a:pt x="227850" y="305129"/>
                </a:lnTo>
                <a:lnTo>
                  <a:pt x="207101" y="297037"/>
                </a:lnTo>
                <a:lnTo>
                  <a:pt x="203398" y="296251"/>
                </a:lnTo>
                <a:lnTo>
                  <a:pt x="196639" y="292732"/>
                </a:lnTo>
                <a:lnTo>
                  <a:pt x="193447" y="290405"/>
                </a:lnTo>
                <a:lnTo>
                  <a:pt x="191320" y="287861"/>
                </a:lnTo>
                <a:lnTo>
                  <a:pt x="189901" y="285173"/>
                </a:lnTo>
                <a:lnTo>
                  <a:pt x="188955" y="282388"/>
                </a:lnTo>
                <a:lnTo>
                  <a:pt x="187333" y="280532"/>
                </a:lnTo>
                <a:lnTo>
                  <a:pt x="185259" y="279295"/>
                </a:lnTo>
                <a:lnTo>
                  <a:pt x="182884" y="278470"/>
                </a:lnTo>
                <a:lnTo>
                  <a:pt x="174954" y="272261"/>
                </a:lnTo>
                <a:lnTo>
                  <a:pt x="165807" y="262888"/>
                </a:lnTo>
                <a:lnTo>
                  <a:pt x="161979" y="257610"/>
                </a:lnTo>
                <a:lnTo>
                  <a:pt x="143965" y="230141"/>
                </a:lnTo>
                <a:lnTo>
                  <a:pt x="139480" y="222880"/>
                </a:lnTo>
                <a:lnTo>
                  <a:pt x="135498" y="216055"/>
                </a:lnTo>
                <a:lnTo>
                  <a:pt x="128427" y="203181"/>
                </a:lnTo>
                <a:lnTo>
                  <a:pt x="121977" y="190844"/>
                </a:lnTo>
                <a:lnTo>
                  <a:pt x="117876" y="184776"/>
                </a:lnTo>
                <a:lnTo>
                  <a:pt x="113158" y="178746"/>
                </a:lnTo>
                <a:lnTo>
                  <a:pt x="108028" y="172742"/>
                </a:lnTo>
                <a:lnTo>
                  <a:pt x="99682" y="163425"/>
                </a:lnTo>
                <a:lnTo>
                  <a:pt x="92665" y="154985"/>
                </a:lnTo>
                <a:lnTo>
                  <a:pt x="89405" y="149956"/>
                </a:lnTo>
                <a:lnTo>
                  <a:pt x="86240" y="144619"/>
                </a:lnTo>
                <a:lnTo>
                  <a:pt x="82145" y="137092"/>
                </a:lnTo>
                <a:lnTo>
                  <a:pt x="66901" y="107537"/>
                </a:lnTo>
                <a:lnTo>
                  <a:pt x="55606" y="85166"/>
                </a:lnTo>
                <a:lnTo>
                  <a:pt x="49817" y="75629"/>
                </a:lnTo>
                <a:lnTo>
                  <a:pt x="43972" y="67286"/>
                </a:lnTo>
                <a:lnTo>
                  <a:pt x="38091" y="59740"/>
                </a:lnTo>
                <a:lnTo>
                  <a:pt x="32187" y="51733"/>
                </a:lnTo>
                <a:lnTo>
                  <a:pt x="11986" y="22908"/>
                </a:lnTo>
                <a:lnTo>
                  <a:pt x="4772" y="14614"/>
                </a:lnTo>
                <a:lnTo>
                  <a:pt x="3028" y="11727"/>
                </a:lnTo>
                <a:lnTo>
                  <a:pt x="574" y="4908"/>
                </a:lnTo>
                <a:lnTo>
                  <a:pt x="230" y="5256"/>
                </a:lnTo>
                <a:lnTo>
                  <a:pt x="0" y="6480"/>
                </a:lnTo>
                <a:lnTo>
                  <a:pt x="839" y="7297"/>
                </a:lnTo>
                <a:lnTo>
                  <a:pt x="2391" y="7841"/>
                </a:lnTo>
                <a:lnTo>
                  <a:pt x="8471" y="892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37" name="SMARTPenAnnotation511"/>
          <p:cNvSpPr/>
          <p:nvPr/>
        </p:nvSpPr>
        <p:spPr>
          <a:xfrm>
            <a:off x="4902398" y="2232422"/>
            <a:ext cx="44650" cy="276821"/>
          </a:xfrm>
          <a:custGeom>
            <a:avLst/>
            <a:gdLst/>
            <a:ahLst/>
            <a:cxnLst/>
            <a:rect l="0" t="0" r="0" b="0"/>
            <a:pathLst>
              <a:path w="44650" h="276821">
                <a:moveTo>
                  <a:pt x="44649" y="0"/>
                </a:moveTo>
                <a:lnTo>
                  <a:pt x="39908" y="14221"/>
                </a:lnTo>
                <a:lnTo>
                  <a:pt x="37520" y="22379"/>
                </a:lnTo>
                <a:lnTo>
                  <a:pt x="32220" y="42027"/>
                </a:lnTo>
                <a:lnTo>
                  <a:pt x="30410" y="55799"/>
                </a:lnTo>
                <a:lnTo>
                  <a:pt x="29203" y="71926"/>
                </a:lnTo>
                <a:lnTo>
                  <a:pt x="27862" y="105389"/>
                </a:lnTo>
                <a:lnTo>
                  <a:pt x="27266" y="133491"/>
                </a:lnTo>
                <a:lnTo>
                  <a:pt x="26115" y="145549"/>
                </a:lnTo>
                <a:lnTo>
                  <a:pt x="24356" y="156563"/>
                </a:lnTo>
                <a:lnTo>
                  <a:pt x="22191" y="166883"/>
                </a:lnTo>
                <a:lnTo>
                  <a:pt x="9662" y="219331"/>
                </a:lnTo>
                <a:lnTo>
                  <a:pt x="6442" y="234525"/>
                </a:lnTo>
                <a:lnTo>
                  <a:pt x="4294" y="246639"/>
                </a:lnTo>
                <a:lnTo>
                  <a:pt x="0" y="27682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38" name="SMARTPenAnnotation512"/>
          <p:cNvSpPr/>
          <p:nvPr/>
        </p:nvSpPr>
        <p:spPr>
          <a:xfrm>
            <a:off x="4893469" y="2678906"/>
            <a:ext cx="1" cy="339329"/>
          </a:xfrm>
          <a:custGeom>
            <a:avLst/>
            <a:gdLst/>
            <a:ahLst/>
            <a:cxnLst/>
            <a:rect l="0" t="0" r="0" b="0"/>
            <a:pathLst>
              <a:path w="1" h="339329">
                <a:moveTo>
                  <a:pt x="0" y="0"/>
                </a:moveTo>
                <a:lnTo>
                  <a:pt x="0" y="33932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39" name="SMARTPenAnnotation513"/>
          <p:cNvSpPr/>
          <p:nvPr/>
        </p:nvSpPr>
        <p:spPr>
          <a:xfrm>
            <a:off x="4857750" y="3196828"/>
            <a:ext cx="17860" cy="241103"/>
          </a:xfrm>
          <a:custGeom>
            <a:avLst/>
            <a:gdLst/>
            <a:ahLst/>
            <a:cxnLst/>
            <a:rect l="0" t="0" r="0" b="0"/>
            <a:pathLst>
              <a:path w="17860" h="241103">
                <a:moveTo>
                  <a:pt x="17859" y="0"/>
                </a:moveTo>
                <a:lnTo>
                  <a:pt x="13119" y="18962"/>
                </a:lnTo>
                <a:lnTo>
                  <a:pt x="11723" y="26532"/>
                </a:lnTo>
                <a:lnTo>
                  <a:pt x="10792" y="33563"/>
                </a:lnTo>
                <a:lnTo>
                  <a:pt x="10171" y="40235"/>
                </a:lnTo>
                <a:lnTo>
                  <a:pt x="9757" y="46667"/>
                </a:lnTo>
                <a:lnTo>
                  <a:pt x="9297" y="59105"/>
                </a:lnTo>
                <a:lnTo>
                  <a:pt x="9039" y="72524"/>
                </a:lnTo>
                <a:lnTo>
                  <a:pt x="8930" y="194704"/>
                </a:lnTo>
                <a:lnTo>
                  <a:pt x="7938" y="201240"/>
                </a:lnTo>
                <a:lnTo>
                  <a:pt x="6284" y="208574"/>
                </a:lnTo>
                <a:lnTo>
                  <a:pt x="4189" y="216440"/>
                </a:lnTo>
                <a:lnTo>
                  <a:pt x="2793" y="222676"/>
                </a:lnTo>
                <a:lnTo>
                  <a:pt x="1862" y="227826"/>
                </a:lnTo>
                <a:lnTo>
                  <a:pt x="0" y="24110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40" name="SMARTPenAnnotation514"/>
          <p:cNvSpPr/>
          <p:nvPr/>
        </p:nvSpPr>
        <p:spPr>
          <a:xfrm>
            <a:off x="4857750" y="3643313"/>
            <a:ext cx="17860" cy="232172"/>
          </a:xfrm>
          <a:custGeom>
            <a:avLst/>
            <a:gdLst/>
            <a:ahLst/>
            <a:cxnLst/>
            <a:rect l="0" t="0" r="0" b="0"/>
            <a:pathLst>
              <a:path w="17860" h="232172">
                <a:moveTo>
                  <a:pt x="17859" y="0"/>
                </a:moveTo>
                <a:lnTo>
                  <a:pt x="17859" y="9480"/>
                </a:lnTo>
                <a:lnTo>
                  <a:pt x="10792" y="99793"/>
                </a:lnTo>
                <a:lnTo>
                  <a:pt x="9757" y="120751"/>
                </a:lnTo>
                <a:lnTo>
                  <a:pt x="9175" y="142713"/>
                </a:lnTo>
                <a:lnTo>
                  <a:pt x="8962" y="167646"/>
                </a:lnTo>
                <a:lnTo>
                  <a:pt x="7960" y="174271"/>
                </a:lnTo>
                <a:lnTo>
                  <a:pt x="6299" y="181665"/>
                </a:lnTo>
                <a:lnTo>
                  <a:pt x="4199" y="189571"/>
                </a:lnTo>
                <a:lnTo>
                  <a:pt x="2799" y="196826"/>
                </a:lnTo>
                <a:lnTo>
                  <a:pt x="1866" y="203647"/>
                </a:lnTo>
                <a:lnTo>
                  <a:pt x="0" y="23217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41" name="SMARTPenAnnotation515"/>
          <p:cNvSpPr/>
          <p:nvPr/>
        </p:nvSpPr>
        <p:spPr>
          <a:xfrm>
            <a:off x="4761043" y="4071938"/>
            <a:ext cx="255920" cy="212538"/>
          </a:xfrm>
          <a:custGeom>
            <a:avLst/>
            <a:gdLst/>
            <a:ahLst/>
            <a:cxnLst/>
            <a:rect l="0" t="0" r="0" b="0"/>
            <a:pathLst>
              <a:path w="255920" h="212538">
                <a:moveTo>
                  <a:pt x="168145" y="107156"/>
                </a:moveTo>
                <a:lnTo>
                  <a:pt x="152768" y="99467"/>
                </a:lnTo>
                <a:lnTo>
                  <a:pt x="147971" y="98061"/>
                </a:lnTo>
                <a:lnTo>
                  <a:pt x="132059" y="93853"/>
                </a:lnTo>
                <a:lnTo>
                  <a:pt x="124244" y="91342"/>
                </a:lnTo>
                <a:lnTo>
                  <a:pt x="117050" y="88676"/>
                </a:lnTo>
                <a:lnTo>
                  <a:pt x="110269" y="85906"/>
                </a:lnTo>
                <a:lnTo>
                  <a:pt x="102771" y="84060"/>
                </a:lnTo>
                <a:lnTo>
                  <a:pt x="94797" y="82829"/>
                </a:lnTo>
                <a:lnTo>
                  <a:pt x="86504" y="82008"/>
                </a:lnTo>
                <a:lnTo>
                  <a:pt x="78990" y="81461"/>
                </a:lnTo>
                <a:lnTo>
                  <a:pt x="71998" y="81096"/>
                </a:lnTo>
                <a:lnTo>
                  <a:pt x="58936" y="80691"/>
                </a:lnTo>
                <a:lnTo>
                  <a:pt x="46516" y="80510"/>
                </a:lnTo>
                <a:lnTo>
                  <a:pt x="41418" y="81455"/>
                </a:lnTo>
                <a:lnTo>
                  <a:pt x="37027" y="83076"/>
                </a:lnTo>
                <a:lnTo>
                  <a:pt x="28511" y="87524"/>
                </a:lnTo>
                <a:lnTo>
                  <a:pt x="18112" y="92808"/>
                </a:lnTo>
                <a:lnTo>
                  <a:pt x="14545" y="95607"/>
                </a:lnTo>
                <a:lnTo>
                  <a:pt x="12166" y="98464"/>
                </a:lnTo>
                <a:lnTo>
                  <a:pt x="8532" y="104285"/>
                </a:lnTo>
                <a:lnTo>
                  <a:pt x="3609" y="110179"/>
                </a:lnTo>
                <a:lnTo>
                  <a:pt x="1899" y="113140"/>
                </a:lnTo>
                <a:lnTo>
                  <a:pt x="0" y="119076"/>
                </a:lnTo>
                <a:lnTo>
                  <a:pt x="486" y="122048"/>
                </a:lnTo>
                <a:lnTo>
                  <a:pt x="3671" y="127996"/>
                </a:lnTo>
                <a:lnTo>
                  <a:pt x="5910" y="131964"/>
                </a:lnTo>
                <a:lnTo>
                  <a:pt x="11043" y="141663"/>
                </a:lnTo>
                <a:lnTo>
                  <a:pt x="14793" y="146036"/>
                </a:lnTo>
                <a:lnTo>
                  <a:pt x="19277" y="149943"/>
                </a:lnTo>
                <a:lnTo>
                  <a:pt x="24251" y="153540"/>
                </a:lnTo>
                <a:lnTo>
                  <a:pt x="29552" y="157923"/>
                </a:lnTo>
                <a:lnTo>
                  <a:pt x="35070" y="162828"/>
                </a:lnTo>
                <a:lnTo>
                  <a:pt x="40733" y="168083"/>
                </a:lnTo>
                <a:lnTo>
                  <a:pt x="47485" y="172579"/>
                </a:lnTo>
                <a:lnTo>
                  <a:pt x="54962" y="176568"/>
                </a:lnTo>
                <a:lnTo>
                  <a:pt x="62924" y="180220"/>
                </a:lnTo>
                <a:lnTo>
                  <a:pt x="72201" y="183646"/>
                </a:lnTo>
                <a:lnTo>
                  <a:pt x="82354" y="186923"/>
                </a:lnTo>
                <a:lnTo>
                  <a:pt x="93091" y="190099"/>
                </a:lnTo>
                <a:lnTo>
                  <a:pt x="115606" y="196275"/>
                </a:lnTo>
                <a:lnTo>
                  <a:pt x="127166" y="199311"/>
                </a:lnTo>
                <a:lnTo>
                  <a:pt x="147947" y="205330"/>
                </a:lnTo>
                <a:lnTo>
                  <a:pt x="157657" y="208324"/>
                </a:lnTo>
                <a:lnTo>
                  <a:pt x="167105" y="210320"/>
                </a:lnTo>
                <a:lnTo>
                  <a:pt x="176382" y="211651"/>
                </a:lnTo>
                <a:lnTo>
                  <a:pt x="185542" y="212537"/>
                </a:lnTo>
                <a:lnTo>
                  <a:pt x="193634" y="212137"/>
                </a:lnTo>
                <a:lnTo>
                  <a:pt x="201012" y="210878"/>
                </a:lnTo>
                <a:lnTo>
                  <a:pt x="207916" y="209046"/>
                </a:lnTo>
                <a:lnTo>
                  <a:pt x="213511" y="206832"/>
                </a:lnTo>
                <a:lnTo>
                  <a:pt x="218232" y="204365"/>
                </a:lnTo>
                <a:lnTo>
                  <a:pt x="222372" y="201727"/>
                </a:lnTo>
                <a:lnTo>
                  <a:pt x="227117" y="198977"/>
                </a:lnTo>
                <a:lnTo>
                  <a:pt x="237680" y="193275"/>
                </a:lnTo>
                <a:lnTo>
                  <a:pt x="241291" y="189373"/>
                </a:lnTo>
                <a:lnTo>
                  <a:pt x="243698" y="184788"/>
                </a:lnTo>
                <a:lnTo>
                  <a:pt x="245302" y="179746"/>
                </a:lnTo>
                <a:lnTo>
                  <a:pt x="247364" y="174401"/>
                </a:lnTo>
                <a:lnTo>
                  <a:pt x="249731" y="168853"/>
                </a:lnTo>
                <a:lnTo>
                  <a:pt x="252301" y="163171"/>
                </a:lnTo>
                <a:lnTo>
                  <a:pt x="254015" y="157398"/>
                </a:lnTo>
                <a:lnTo>
                  <a:pt x="255157" y="151564"/>
                </a:lnTo>
                <a:lnTo>
                  <a:pt x="255919" y="145691"/>
                </a:lnTo>
                <a:lnTo>
                  <a:pt x="255434" y="139791"/>
                </a:lnTo>
                <a:lnTo>
                  <a:pt x="254119" y="133873"/>
                </a:lnTo>
                <a:lnTo>
                  <a:pt x="252250" y="127944"/>
                </a:lnTo>
                <a:lnTo>
                  <a:pt x="249020" y="122007"/>
                </a:lnTo>
                <a:lnTo>
                  <a:pt x="244882" y="116065"/>
                </a:lnTo>
                <a:lnTo>
                  <a:pt x="240139" y="110118"/>
                </a:lnTo>
                <a:lnTo>
                  <a:pt x="234992" y="103178"/>
                </a:lnTo>
                <a:lnTo>
                  <a:pt x="223982" y="87529"/>
                </a:lnTo>
                <a:lnTo>
                  <a:pt x="214299" y="77204"/>
                </a:lnTo>
                <a:lnTo>
                  <a:pt x="201891" y="65359"/>
                </a:lnTo>
                <a:lnTo>
                  <a:pt x="187666" y="52502"/>
                </a:lnTo>
                <a:lnTo>
                  <a:pt x="175206" y="42939"/>
                </a:lnTo>
                <a:lnTo>
                  <a:pt x="163922" y="35571"/>
                </a:lnTo>
                <a:lnTo>
                  <a:pt x="153423" y="29667"/>
                </a:lnTo>
                <a:lnTo>
                  <a:pt x="143448" y="24739"/>
                </a:lnTo>
                <a:lnTo>
                  <a:pt x="133821" y="20461"/>
                </a:lnTo>
                <a:lnTo>
                  <a:pt x="124426" y="16617"/>
                </a:lnTo>
                <a:lnTo>
                  <a:pt x="115186" y="13062"/>
                </a:lnTo>
                <a:lnTo>
                  <a:pt x="96983" y="6467"/>
                </a:lnTo>
                <a:lnTo>
                  <a:pt x="87961" y="4311"/>
                </a:lnTo>
                <a:lnTo>
                  <a:pt x="78970" y="2874"/>
                </a:lnTo>
                <a:lnTo>
                  <a:pt x="52059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42" name="SMARTPenAnnotation516"/>
          <p:cNvSpPr/>
          <p:nvPr/>
        </p:nvSpPr>
        <p:spPr>
          <a:xfrm>
            <a:off x="4867175" y="4455914"/>
            <a:ext cx="213128" cy="173555"/>
          </a:xfrm>
          <a:custGeom>
            <a:avLst/>
            <a:gdLst/>
            <a:ahLst/>
            <a:cxnLst/>
            <a:rect l="0" t="0" r="0" b="0"/>
            <a:pathLst>
              <a:path w="213128" h="173555">
                <a:moveTo>
                  <a:pt x="35223" y="0"/>
                </a:moveTo>
                <a:lnTo>
                  <a:pt x="25743" y="9481"/>
                </a:lnTo>
                <a:lnTo>
                  <a:pt x="22949" y="13266"/>
                </a:lnTo>
                <a:lnTo>
                  <a:pt x="21088" y="16782"/>
                </a:lnTo>
                <a:lnTo>
                  <a:pt x="19846" y="20117"/>
                </a:lnTo>
                <a:lnTo>
                  <a:pt x="18027" y="24326"/>
                </a:lnTo>
                <a:lnTo>
                  <a:pt x="13359" y="34293"/>
                </a:lnTo>
                <a:lnTo>
                  <a:pt x="5153" y="51062"/>
                </a:lnTo>
                <a:lnTo>
                  <a:pt x="3270" y="55869"/>
                </a:lnTo>
                <a:lnTo>
                  <a:pt x="2015" y="60067"/>
                </a:lnTo>
                <a:lnTo>
                  <a:pt x="1179" y="63857"/>
                </a:lnTo>
                <a:lnTo>
                  <a:pt x="621" y="68368"/>
                </a:lnTo>
                <a:lnTo>
                  <a:pt x="249" y="73360"/>
                </a:lnTo>
                <a:lnTo>
                  <a:pt x="0" y="78672"/>
                </a:lnTo>
                <a:lnTo>
                  <a:pt x="827" y="83206"/>
                </a:lnTo>
                <a:lnTo>
                  <a:pt x="2371" y="87221"/>
                </a:lnTo>
                <a:lnTo>
                  <a:pt x="4392" y="90889"/>
                </a:lnTo>
                <a:lnTo>
                  <a:pt x="6732" y="94327"/>
                </a:lnTo>
                <a:lnTo>
                  <a:pt x="9284" y="97611"/>
                </a:lnTo>
                <a:lnTo>
                  <a:pt x="11978" y="100793"/>
                </a:lnTo>
                <a:lnTo>
                  <a:pt x="15757" y="104898"/>
                </a:lnTo>
                <a:lnTo>
                  <a:pt x="25249" y="114752"/>
                </a:lnTo>
                <a:lnTo>
                  <a:pt x="31550" y="119165"/>
                </a:lnTo>
                <a:lnTo>
                  <a:pt x="38727" y="123100"/>
                </a:lnTo>
                <a:lnTo>
                  <a:pt x="46489" y="126714"/>
                </a:lnTo>
                <a:lnTo>
                  <a:pt x="54640" y="131110"/>
                </a:lnTo>
                <a:lnTo>
                  <a:pt x="63051" y="136024"/>
                </a:lnTo>
                <a:lnTo>
                  <a:pt x="71634" y="141284"/>
                </a:lnTo>
                <a:lnTo>
                  <a:pt x="80333" y="145783"/>
                </a:lnTo>
                <a:lnTo>
                  <a:pt x="89110" y="149775"/>
                </a:lnTo>
                <a:lnTo>
                  <a:pt x="97936" y="153428"/>
                </a:lnTo>
                <a:lnTo>
                  <a:pt x="106798" y="156856"/>
                </a:lnTo>
                <a:lnTo>
                  <a:pt x="124581" y="163310"/>
                </a:lnTo>
                <a:lnTo>
                  <a:pt x="151327" y="172522"/>
                </a:lnTo>
                <a:lnTo>
                  <a:pt x="159259" y="173554"/>
                </a:lnTo>
                <a:lnTo>
                  <a:pt x="166531" y="173250"/>
                </a:lnTo>
                <a:lnTo>
                  <a:pt x="173363" y="172055"/>
                </a:lnTo>
                <a:lnTo>
                  <a:pt x="179903" y="171258"/>
                </a:lnTo>
                <a:lnTo>
                  <a:pt x="186246" y="170726"/>
                </a:lnTo>
                <a:lnTo>
                  <a:pt x="192460" y="170373"/>
                </a:lnTo>
                <a:lnTo>
                  <a:pt x="197595" y="168152"/>
                </a:lnTo>
                <a:lnTo>
                  <a:pt x="202010" y="164688"/>
                </a:lnTo>
                <a:lnTo>
                  <a:pt x="205946" y="160393"/>
                </a:lnTo>
                <a:lnTo>
                  <a:pt x="208570" y="156538"/>
                </a:lnTo>
                <a:lnTo>
                  <a:pt x="210319" y="152976"/>
                </a:lnTo>
                <a:lnTo>
                  <a:pt x="211485" y="149609"/>
                </a:lnTo>
                <a:lnTo>
                  <a:pt x="212263" y="145380"/>
                </a:lnTo>
                <a:lnTo>
                  <a:pt x="212781" y="140576"/>
                </a:lnTo>
                <a:lnTo>
                  <a:pt x="213127" y="135390"/>
                </a:lnTo>
                <a:lnTo>
                  <a:pt x="212364" y="129947"/>
                </a:lnTo>
                <a:lnTo>
                  <a:pt x="210864" y="124334"/>
                </a:lnTo>
                <a:lnTo>
                  <a:pt x="201328" y="96328"/>
                </a:lnTo>
                <a:lnTo>
                  <a:pt x="197553" y="89023"/>
                </a:lnTo>
                <a:lnTo>
                  <a:pt x="193052" y="82169"/>
                </a:lnTo>
                <a:lnTo>
                  <a:pt x="188068" y="75615"/>
                </a:lnTo>
                <a:lnTo>
                  <a:pt x="182761" y="69262"/>
                </a:lnTo>
                <a:lnTo>
                  <a:pt x="177238" y="63042"/>
                </a:lnTo>
                <a:lnTo>
                  <a:pt x="171571" y="56911"/>
                </a:lnTo>
                <a:lnTo>
                  <a:pt x="164817" y="50839"/>
                </a:lnTo>
                <a:lnTo>
                  <a:pt x="157338" y="44807"/>
                </a:lnTo>
                <a:lnTo>
                  <a:pt x="149376" y="38801"/>
                </a:lnTo>
                <a:lnTo>
                  <a:pt x="141091" y="33805"/>
                </a:lnTo>
                <a:lnTo>
                  <a:pt x="132590" y="29482"/>
                </a:lnTo>
                <a:lnTo>
                  <a:pt x="116201" y="22033"/>
                </a:lnTo>
                <a:lnTo>
                  <a:pt x="95817" y="12261"/>
                </a:lnTo>
                <a:lnTo>
                  <a:pt x="83321" y="6111"/>
                </a:lnTo>
                <a:lnTo>
                  <a:pt x="77210" y="4074"/>
                </a:lnTo>
                <a:lnTo>
                  <a:pt x="71152" y="2716"/>
                </a:lnTo>
                <a:lnTo>
                  <a:pt x="65129" y="1811"/>
                </a:lnTo>
                <a:lnTo>
                  <a:pt x="59129" y="1207"/>
                </a:lnTo>
                <a:lnTo>
                  <a:pt x="53146" y="805"/>
                </a:lnTo>
                <a:lnTo>
                  <a:pt x="42197" y="357"/>
                </a:lnTo>
                <a:lnTo>
                  <a:pt x="26294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43" name="SMARTPenAnnotation517"/>
          <p:cNvSpPr/>
          <p:nvPr/>
        </p:nvSpPr>
        <p:spPr>
          <a:xfrm>
            <a:off x="4875609" y="4813102"/>
            <a:ext cx="214112" cy="222297"/>
          </a:xfrm>
          <a:custGeom>
            <a:avLst/>
            <a:gdLst/>
            <a:ahLst/>
            <a:cxnLst/>
            <a:rect l="0" t="0" r="0" b="0"/>
            <a:pathLst>
              <a:path w="214112" h="222297">
                <a:moveTo>
                  <a:pt x="44649" y="0"/>
                </a:moveTo>
                <a:lnTo>
                  <a:pt x="39908" y="9481"/>
                </a:lnTo>
                <a:lnTo>
                  <a:pt x="38512" y="13266"/>
                </a:lnTo>
                <a:lnTo>
                  <a:pt x="36960" y="20117"/>
                </a:lnTo>
                <a:lnTo>
                  <a:pt x="35554" y="24325"/>
                </a:lnTo>
                <a:lnTo>
                  <a:pt x="33625" y="29115"/>
                </a:lnTo>
                <a:lnTo>
                  <a:pt x="31347" y="34292"/>
                </a:lnTo>
                <a:lnTo>
                  <a:pt x="29827" y="39729"/>
                </a:lnTo>
                <a:lnTo>
                  <a:pt x="28815" y="45337"/>
                </a:lnTo>
                <a:lnTo>
                  <a:pt x="28139" y="51061"/>
                </a:lnTo>
                <a:lnTo>
                  <a:pt x="28682" y="56861"/>
                </a:lnTo>
                <a:lnTo>
                  <a:pt x="30036" y="62712"/>
                </a:lnTo>
                <a:lnTo>
                  <a:pt x="31930" y="68597"/>
                </a:lnTo>
                <a:lnTo>
                  <a:pt x="34185" y="76489"/>
                </a:lnTo>
                <a:lnTo>
                  <a:pt x="39336" y="95841"/>
                </a:lnTo>
                <a:lnTo>
                  <a:pt x="43092" y="104573"/>
                </a:lnTo>
                <a:lnTo>
                  <a:pt x="47579" y="112380"/>
                </a:lnTo>
                <a:lnTo>
                  <a:pt x="52556" y="119568"/>
                </a:lnTo>
                <a:lnTo>
                  <a:pt x="57858" y="126345"/>
                </a:lnTo>
                <a:lnTo>
                  <a:pt x="63377" y="132847"/>
                </a:lnTo>
                <a:lnTo>
                  <a:pt x="69040" y="139166"/>
                </a:lnTo>
                <a:lnTo>
                  <a:pt x="74801" y="146356"/>
                </a:lnTo>
                <a:lnTo>
                  <a:pt x="80625" y="154125"/>
                </a:lnTo>
                <a:lnTo>
                  <a:pt x="86492" y="162281"/>
                </a:lnTo>
                <a:lnTo>
                  <a:pt x="93381" y="169703"/>
                </a:lnTo>
                <a:lnTo>
                  <a:pt x="100949" y="176635"/>
                </a:lnTo>
                <a:lnTo>
                  <a:pt x="108972" y="183241"/>
                </a:lnTo>
                <a:lnTo>
                  <a:pt x="117296" y="188637"/>
                </a:lnTo>
                <a:lnTo>
                  <a:pt x="125823" y="193227"/>
                </a:lnTo>
                <a:lnTo>
                  <a:pt x="134484" y="197279"/>
                </a:lnTo>
                <a:lnTo>
                  <a:pt x="142242" y="201964"/>
                </a:lnTo>
                <a:lnTo>
                  <a:pt x="149398" y="207073"/>
                </a:lnTo>
                <a:lnTo>
                  <a:pt x="156154" y="212462"/>
                </a:lnTo>
                <a:lnTo>
                  <a:pt x="162642" y="216056"/>
                </a:lnTo>
                <a:lnTo>
                  <a:pt x="168952" y="218451"/>
                </a:lnTo>
                <a:lnTo>
                  <a:pt x="175142" y="220048"/>
                </a:lnTo>
                <a:lnTo>
                  <a:pt x="181254" y="221112"/>
                </a:lnTo>
                <a:lnTo>
                  <a:pt x="187313" y="221822"/>
                </a:lnTo>
                <a:lnTo>
                  <a:pt x="193336" y="222296"/>
                </a:lnTo>
                <a:lnTo>
                  <a:pt x="198344" y="221619"/>
                </a:lnTo>
                <a:lnTo>
                  <a:pt x="202674" y="220175"/>
                </a:lnTo>
                <a:lnTo>
                  <a:pt x="206554" y="218222"/>
                </a:lnTo>
                <a:lnTo>
                  <a:pt x="209140" y="214934"/>
                </a:lnTo>
                <a:lnTo>
                  <a:pt x="210865" y="210757"/>
                </a:lnTo>
                <a:lnTo>
                  <a:pt x="212014" y="205990"/>
                </a:lnTo>
                <a:lnTo>
                  <a:pt x="212781" y="200826"/>
                </a:lnTo>
                <a:lnTo>
                  <a:pt x="213291" y="195400"/>
                </a:lnTo>
                <a:lnTo>
                  <a:pt x="213632" y="189797"/>
                </a:lnTo>
                <a:lnTo>
                  <a:pt x="214011" y="175635"/>
                </a:lnTo>
                <a:lnTo>
                  <a:pt x="214111" y="167692"/>
                </a:lnTo>
                <a:lnTo>
                  <a:pt x="213186" y="160412"/>
                </a:lnTo>
                <a:lnTo>
                  <a:pt x="211577" y="153574"/>
                </a:lnTo>
                <a:lnTo>
                  <a:pt x="201867" y="123601"/>
                </a:lnTo>
                <a:lnTo>
                  <a:pt x="198078" y="115143"/>
                </a:lnTo>
                <a:lnTo>
                  <a:pt x="193568" y="106528"/>
                </a:lnTo>
                <a:lnTo>
                  <a:pt x="188577" y="97807"/>
                </a:lnTo>
                <a:lnTo>
                  <a:pt x="183265" y="90009"/>
                </a:lnTo>
                <a:lnTo>
                  <a:pt x="177739" y="82826"/>
                </a:lnTo>
                <a:lnTo>
                  <a:pt x="172071" y="76053"/>
                </a:lnTo>
                <a:lnTo>
                  <a:pt x="165316" y="69554"/>
                </a:lnTo>
                <a:lnTo>
                  <a:pt x="157835" y="63237"/>
                </a:lnTo>
                <a:lnTo>
                  <a:pt x="149872" y="57040"/>
                </a:lnTo>
                <a:lnTo>
                  <a:pt x="142579" y="50925"/>
                </a:lnTo>
                <a:lnTo>
                  <a:pt x="135732" y="44864"/>
                </a:lnTo>
                <a:lnTo>
                  <a:pt x="129184" y="38839"/>
                </a:lnTo>
                <a:lnTo>
                  <a:pt x="122834" y="33830"/>
                </a:lnTo>
                <a:lnTo>
                  <a:pt x="116616" y="29499"/>
                </a:lnTo>
                <a:lnTo>
                  <a:pt x="110486" y="25619"/>
                </a:lnTo>
                <a:lnTo>
                  <a:pt x="103423" y="23032"/>
                </a:lnTo>
                <a:lnTo>
                  <a:pt x="95738" y="21308"/>
                </a:lnTo>
                <a:lnTo>
                  <a:pt x="87638" y="20158"/>
                </a:lnTo>
                <a:lnTo>
                  <a:pt x="80254" y="19392"/>
                </a:lnTo>
                <a:lnTo>
                  <a:pt x="73346" y="18881"/>
                </a:lnTo>
                <a:lnTo>
                  <a:pt x="66757" y="18540"/>
                </a:lnTo>
                <a:lnTo>
                  <a:pt x="60380" y="19305"/>
                </a:lnTo>
                <a:lnTo>
                  <a:pt x="54144" y="20808"/>
                </a:lnTo>
                <a:lnTo>
                  <a:pt x="48002" y="22801"/>
                </a:lnTo>
                <a:lnTo>
                  <a:pt x="42916" y="25122"/>
                </a:lnTo>
                <a:lnTo>
                  <a:pt x="38533" y="27662"/>
                </a:lnTo>
                <a:lnTo>
                  <a:pt x="34618" y="30348"/>
                </a:lnTo>
                <a:lnTo>
                  <a:pt x="31017" y="34122"/>
                </a:lnTo>
                <a:lnTo>
                  <a:pt x="27623" y="38623"/>
                </a:lnTo>
                <a:lnTo>
                  <a:pt x="24368" y="43608"/>
                </a:lnTo>
                <a:lnTo>
                  <a:pt x="21207" y="47924"/>
                </a:lnTo>
                <a:lnTo>
                  <a:pt x="18107" y="51793"/>
                </a:lnTo>
                <a:lnTo>
                  <a:pt x="0" y="7143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44" name="SMARTPenAnnotation518"/>
          <p:cNvSpPr/>
          <p:nvPr/>
        </p:nvSpPr>
        <p:spPr>
          <a:xfrm>
            <a:off x="4875609" y="5366742"/>
            <a:ext cx="196329" cy="178394"/>
          </a:xfrm>
          <a:custGeom>
            <a:avLst/>
            <a:gdLst/>
            <a:ahLst/>
            <a:cxnLst/>
            <a:rect l="0" t="0" r="0" b="0"/>
            <a:pathLst>
              <a:path w="196329" h="178394">
                <a:moveTo>
                  <a:pt x="53579" y="0"/>
                </a:moveTo>
                <a:lnTo>
                  <a:pt x="53579" y="37287"/>
                </a:lnTo>
                <a:lnTo>
                  <a:pt x="54571" y="44702"/>
                </a:lnTo>
                <a:lnTo>
                  <a:pt x="56224" y="51629"/>
                </a:lnTo>
                <a:lnTo>
                  <a:pt x="66008" y="81746"/>
                </a:lnTo>
                <a:lnTo>
                  <a:pt x="69802" y="89224"/>
                </a:lnTo>
                <a:lnTo>
                  <a:pt x="74316" y="96193"/>
                </a:lnTo>
                <a:lnTo>
                  <a:pt x="79310" y="102825"/>
                </a:lnTo>
                <a:lnTo>
                  <a:pt x="84624" y="109230"/>
                </a:lnTo>
                <a:lnTo>
                  <a:pt x="90150" y="115484"/>
                </a:lnTo>
                <a:lnTo>
                  <a:pt x="95819" y="121638"/>
                </a:lnTo>
                <a:lnTo>
                  <a:pt x="100591" y="127725"/>
                </a:lnTo>
                <a:lnTo>
                  <a:pt x="104764" y="133767"/>
                </a:lnTo>
                <a:lnTo>
                  <a:pt x="108538" y="139779"/>
                </a:lnTo>
                <a:lnTo>
                  <a:pt x="113038" y="145773"/>
                </a:lnTo>
                <a:lnTo>
                  <a:pt x="118023" y="151752"/>
                </a:lnTo>
                <a:lnTo>
                  <a:pt x="123331" y="157723"/>
                </a:lnTo>
                <a:lnTo>
                  <a:pt x="128853" y="162695"/>
                </a:lnTo>
                <a:lnTo>
                  <a:pt x="134520" y="167003"/>
                </a:lnTo>
                <a:lnTo>
                  <a:pt x="140282" y="170866"/>
                </a:lnTo>
                <a:lnTo>
                  <a:pt x="145115" y="173442"/>
                </a:lnTo>
                <a:lnTo>
                  <a:pt x="149330" y="175160"/>
                </a:lnTo>
                <a:lnTo>
                  <a:pt x="153131" y="176304"/>
                </a:lnTo>
                <a:lnTo>
                  <a:pt x="157650" y="177067"/>
                </a:lnTo>
                <a:lnTo>
                  <a:pt x="162647" y="177577"/>
                </a:lnTo>
                <a:lnTo>
                  <a:pt x="172498" y="178142"/>
                </a:lnTo>
                <a:lnTo>
                  <a:pt x="180184" y="178393"/>
                </a:lnTo>
                <a:lnTo>
                  <a:pt x="182631" y="177467"/>
                </a:lnTo>
                <a:lnTo>
                  <a:pt x="184262" y="175858"/>
                </a:lnTo>
                <a:lnTo>
                  <a:pt x="187066" y="171425"/>
                </a:lnTo>
                <a:lnTo>
                  <a:pt x="191620" y="166148"/>
                </a:lnTo>
                <a:lnTo>
                  <a:pt x="193231" y="162359"/>
                </a:lnTo>
                <a:lnTo>
                  <a:pt x="194306" y="157849"/>
                </a:lnTo>
                <a:lnTo>
                  <a:pt x="195022" y="152858"/>
                </a:lnTo>
                <a:lnTo>
                  <a:pt x="195499" y="147546"/>
                </a:lnTo>
                <a:lnTo>
                  <a:pt x="195817" y="142020"/>
                </a:lnTo>
                <a:lnTo>
                  <a:pt x="196029" y="136352"/>
                </a:lnTo>
                <a:lnTo>
                  <a:pt x="196328" y="114153"/>
                </a:lnTo>
                <a:lnTo>
                  <a:pt x="195378" y="106860"/>
                </a:lnTo>
                <a:lnTo>
                  <a:pt x="193752" y="100013"/>
                </a:lnTo>
                <a:lnTo>
                  <a:pt x="191676" y="93465"/>
                </a:lnTo>
                <a:lnTo>
                  <a:pt x="189300" y="87115"/>
                </a:lnTo>
                <a:lnTo>
                  <a:pt x="186723" y="80897"/>
                </a:lnTo>
                <a:lnTo>
                  <a:pt x="184013" y="74767"/>
                </a:lnTo>
                <a:lnTo>
                  <a:pt x="180223" y="68697"/>
                </a:lnTo>
                <a:lnTo>
                  <a:pt x="175711" y="62665"/>
                </a:lnTo>
                <a:lnTo>
                  <a:pt x="170719" y="56660"/>
                </a:lnTo>
                <a:lnTo>
                  <a:pt x="165407" y="51664"/>
                </a:lnTo>
                <a:lnTo>
                  <a:pt x="159881" y="47341"/>
                </a:lnTo>
                <a:lnTo>
                  <a:pt x="154212" y="43467"/>
                </a:lnTo>
                <a:lnTo>
                  <a:pt x="148449" y="39892"/>
                </a:lnTo>
                <a:lnTo>
                  <a:pt x="142623" y="36517"/>
                </a:lnTo>
                <a:lnTo>
                  <a:pt x="136754" y="33275"/>
                </a:lnTo>
                <a:lnTo>
                  <a:pt x="130857" y="31113"/>
                </a:lnTo>
                <a:lnTo>
                  <a:pt x="124941" y="29671"/>
                </a:lnTo>
                <a:lnTo>
                  <a:pt x="119013" y="28710"/>
                </a:lnTo>
                <a:lnTo>
                  <a:pt x="113076" y="27078"/>
                </a:lnTo>
                <a:lnTo>
                  <a:pt x="107134" y="24997"/>
                </a:lnTo>
                <a:lnTo>
                  <a:pt x="101189" y="22618"/>
                </a:lnTo>
                <a:lnTo>
                  <a:pt x="95240" y="22024"/>
                </a:lnTo>
                <a:lnTo>
                  <a:pt x="89291" y="22621"/>
                </a:lnTo>
                <a:lnTo>
                  <a:pt x="83339" y="24010"/>
                </a:lnTo>
                <a:lnTo>
                  <a:pt x="77388" y="24936"/>
                </a:lnTo>
                <a:lnTo>
                  <a:pt x="71436" y="25554"/>
                </a:lnTo>
                <a:lnTo>
                  <a:pt x="65484" y="25966"/>
                </a:lnTo>
                <a:lnTo>
                  <a:pt x="58539" y="27232"/>
                </a:lnTo>
                <a:lnTo>
                  <a:pt x="50932" y="29069"/>
                </a:lnTo>
                <a:lnTo>
                  <a:pt x="42885" y="31286"/>
                </a:lnTo>
                <a:lnTo>
                  <a:pt x="36527" y="33755"/>
                </a:lnTo>
                <a:lnTo>
                  <a:pt x="31297" y="36394"/>
                </a:lnTo>
                <a:lnTo>
                  <a:pt x="26819" y="39145"/>
                </a:lnTo>
                <a:lnTo>
                  <a:pt x="22840" y="41972"/>
                </a:lnTo>
                <a:lnTo>
                  <a:pt x="19196" y="44849"/>
                </a:lnTo>
                <a:lnTo>
                  <a:pt x="15774" y="47759"/>
                </a:lnTo>
                <a:lnTo>
                  <a:pt x="12500" y="50690"/>
                </a:lnTo>
                <a:lnTo>
                  <a:pt x="6217" y="56594"/>
                </a:lnTo>
                <a:lnTo>
                  <a:pt x="4145" y="59558"/>
                </a:lnTo>
                <a:lnTo>
                  <a:pt x="2763" y="62525"/>
                </a:lnTo>
                <a:lnTo>
                  <a:pt x="0" y="8036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45" name="SMARTPenAnnotation519"/>
          <p:cNvSpPr/>
          <p:nvPr/>
        </p:nvSpPr>
        <p:spPr>
          <a:xfrm>
            <a:off x="5804345" y="2169914"/>
            <a:ext cx="8883" cy="258962"/>
          </a:xfrm>
          <a:custGeom>
            <a:avLst/>
            <a:gdLst/>
            <a:ahLst/>
            <a:cxnLst/>
            <a:rect l="0" t="0" r="0" b="0"/>
            <a:pathLst>
              <a:path w="8883" h="258962">
                <a:moveTo>
                  <a:pt x="8882" y="0"/>
                </a:moveTo>
                <a:lnTo>
                  <a:pt x="8882" y="9481"/>
                </a:lnTo>
                <a:lnTo>
                  <a:pt x="1814" y="99794"/>
                </a:lnTo>
                <a:lnTo>
                  <a:pt x="1193" y="111178"/>
                </a:lnTo>
                <a:lnTo>
                  <a:pt x="504" y="131764"/>
                </a:lnTo>
                <a:lnTo>
                  <a:pt x="61" y="164493"/>
                </a:lnTo>
                <a:lnTo>
                  <a:pt x="0" y="188202"/>
                </a:lnTo>
                <a:lnTo>
                  <a:pt x="8882" y="25896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46" name="SMARTPenAnnotation520"/>
          <p:cNvSpPr/>
          <p:nvPr/>
        </p:nvSpPr>
        <p:spPr>
          <a:xfrm>
            <a:off x="5786438" y="2634258"/>
            <a:ext cx="35719" cy="294681"/>
          </a:xfrm>
          <a:custGeom>
            <a:avLst/>
            <a:gdLst/>
            <a:ahLst/>
            <a:cxnLst/>
            <a:rect l="0" t="0" r="0" b="0"/>
            <a:pathLst>
              <a:path w="35719" h="294681">
                <a:moveTo>
                  <a:pt x="35718" y="0"/>
                </a:moveTo>
                <a:lnTo>
                  <a:pt x="22416" y="39907"/>
                </a:lnTo>
                <a:lnTo>
                  <a:pt x="20897" y="48433"/>
                </a:lnTo>
                <a:lnTo>
                  <a:pt x="19885" y="58085"/>
                </a:lnTo>
                <a:lnTo>
                  <a:pt x="19209" y="68489"/>
                </a:lnTo>
                <a:lnTo>
                  <a:pt x="17767" y="81378"/>
                </a:lnTo>
                <a:lnTo>
                  <a:pt x="13519" y="111574"/>
                </a:lnTo>
                <a:lnTo>
                  <a:pt x="11988" y="125976"/>
                </a:lnTo>
                <a:lnTo>
                  <a:pt x="10969" y="139547"/>
                </a:lnTo>
                <a:lnTo>
                  <a:pt x="9836" y="163224"/>
                </a:lnTo>
                <a:lnTo>
                  <a:pt x="9332" y="180362"/>
                </a:lnTo>
                <a:lnTo>
                  <a:pt x="9049" y="201166"/>
                </a:lnTo>
                <a:lnTo>
                  <a:pt x="8016" y="208525"/>
                </a:lnTo>
                <a:lnTo>
                  <a:pt x="6336" y="216407"/>
                </a:lnTo>
                <a:lnTo>
                  <a:pt x="0" y="29468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47" name="SMARTPenAnnotation521"/>
          <p:cNvSpPr/>
          <p:nvPr/>
        </p:nvSpPr>
        <p:spPr>
          <a:xfrm>
            <a:off x="5742340" y="3134320"/>
            <a:ext cx="195843" cy="168260"/>
          </a:xfrm>
          <a:custGeom>
            <a:avLst/>
            <a:gdLst/>
            <a:ahLst/>
            <a:cxnLst/>
            <a:rect l="0" t="0" r="0" b="0"/>
            <a:pathLst>
              <a:path w="195843" h="168260">
                <a:moveTo>
                  <a:pt x="44098" y="44649"/>
                </a:moveTo>
                <a:lnTo>
                  <a:pt x="39357" y="54129"/>
                </a:lnTo>
                <a:lnTo>
                  <a:pt x="35977" y="58907"/>
                </a:lnTo>
                <a:lnTo>
                  <a:pt x="31739" y="64076"/>
                </a:lnTo>
                <a:lnTo>
                  <a:pt x="22730" y="74119"/>
                </a:lnTo>
                <a:lnTo>
                  <a:pt x="15419" y="81890"/>
                </a:lnTo>
                <a:lnTo>
                  <a:pt x="12079" y="86343"/>
                </a:lnTo>
                <a:lnTo>
                  <a:pt x="8862" y="91297"/>
                </a:lnTo>
                <a:lnTo>
                  <a:pt x="5725" y="96583"/>
                </a:lnTo>
                <a:lnTo>
                  <a:pt x="3633" y="101100"/>
                </a:lnTo>
                <a:lnTo>
                  <a:pt x="2238" y="105103"/>
                </a:lnTo>
                <a:lnTo>
                  <a:pt x="1309" y="108764"/>
                </a:lnTo>
                <a:lnTo>
                  <a:pt x="689" y="112197"/>
                </a:lnTo>
                <a:lnTo>
                  <a:pt x="276" y="115478"/>
                </a:lnTo>
                <a:lnTo>
                  <a:pt x="0" y="118657"/>
                </a:lnTo>
                <a:lnTo>
                  <a:pt x="808" y="122761"/>
                </a:lnTo>
                <a:lnTo>
                  <a:pt x="2340" y="127482"/>
                </a:lnTo>
                <a:lnTo>
                  <a:pt x="4353" y="132613"/>
                </a:lnTo>
                <a:lnTo>
                  <a:pt x="7680" y="137026"/>
                </a:lnTo>
                <a:lnTo>
                  <a:pt x="11881" y="140960"/>
                </a:lnTo>
                <a:lnTo>
                  <a:pt x="16666" y="144575"/>
                </a:lnTo>
                <a:lnTo>
                  <a:pt x="20849" y="147977"/>
                </a:lnTo>
                <a:lnTo>
                  <a:pt x="24630" y="151237"/>
                </a:lnTo>
                <a:lnTo>
                  <a:pt x="28142" y="154403"/>
                </a:lnTo>
                <a:lnTo>
                  <a:pt x="33461" y="156514"/>
                </a:lnTo>
                <a:lnTo>
                  <a:pt x="39983" y="157921"/>
                </a:lnTo>
                <a:lnTo>
                  <a:pt x="47308" y="158859"/>
                </a:lnTo>
                <a:lnTo>
                  <a:pt x="54175" y="160476"/>
                </a:lnTo>
                <a:lnTo>
                  <a:pt x="60738" y="162547"/>
                </a:lnTo>
                <a:lnTo>
                  <a:pt x="67097" y="164919"/>
                </a:lnTo>
                <a:lnTo>
                  <a:pt x="74313" y="166501"/>
                </a:lnTo>
                <a:lnTo>
                  <a:pt x="82101" y="167556"/>
                </a:lnTo>
                <a:lnTo>
                  <a:pt x="90269" y="168259"/>
                </a:lnTo>
                <a:lnTo>
                  <a:pt x="97698" y="167735"/>
                </a:lnTo>
                <a:lnTo>
                  <a:pt x="104636" y="166394"/>
                </a:lnTo>
                <a:lnTo>
                  <a:pt x="111246" y="164508"/>
                </a:lnTo>
                <a:lnTo>
                  <a:pt x="118629" y="163250"/>
                </a:lnTo>
                <a:lnTo>
                  <a:pt x="126527" y="162411"/>
                </a:lnTo>
                <a:lnTo>
                  <a:pt x="134769" y="161852"/>
                </a:lnTo>
                <a:lnTo>
                  <a:pt x="142248" y="160488"/>
                </a:lnTo>
                <a:lnTo>
                  <a:pt x="149219" y="158586"/>
                </a:lnTo>
                <a:lnTo>
                  <a:pt x="155850" y="156326"/>
                </a:lnTo>
                <a:lnTo>
                  <a:pt x="162256" y="152834"/>
                </a:lnTo>
                <a:lnTo>
                  <a:pt x="168510" y="148523"/>
                </a:lnTo>
                <a:lnTo>
                  <a:pt x="174664" y="143664"/>
                </a:lnTo>
                <a:lnTo>
                  <a:pt x="179759" y="139432"/>
                </a:lnTo>
                <a:lnTo>
                  <a:pt x="184148" y="135619"/>
                </a:lnTo>
                <a:lnTo>
                  <a:pt x="188066" y="132084"/>
                </a:lnTo>
                <a:lnTo>
                  <a:pt x="190678" y="128736"/>
                </a:lnTo>
                <a:lnTo>
                  <a:pt x="192419" y="125512"/>
                </a:lnTo>
                <a:lnTo>
                  <a:pt x="193580" y="122370"/>
                </a:lnTo>
                <a:lnTo>
                  <a:pt x="194354" y="119283"/>
                </a:lnTo>
                <a:lnTo>
                  <a:pt x="194870" y="116233"/>
                </a:lnTo>
                <a:lnTo>
                  <a:pt x="195214" y="113208"/>
                </a:lnTo>
                <a:lnTo>
                  <a:pt x="195443" y="109206"/>
                </a:lnTo>
                <a:lnTo>
                  <a:pt x="195698" y="99469"/>
                </a:lnTo>
                <a:lnTo>
                  <a:pt x="195842" y="87570"/>
                </a:lnTo>
                <a:lnTo>
                  <a:pt x="194870" y="83185"/>
                </a:lnTo>
                <a:lnTo>
                  <a:pt x="193229" y="78277"/>
                </a:lnTo>
                <a:lnTo>
                  <a:pt x="191144" y="73021"/>
                </a:lnTo>
                <a:lnTo>
                  <a:pt x="186777" y="66540"/>
                </a:lnTo>
                <a:lnTo>
                  <a:pt x="180889" y="59243"/>
                </a:lnTo>
                <a:lnTo>
                  <a:pt x="173987" y="51402"/>
                </a:lnTo>
                <a:lnTo>
                  <a:pt x="167402" y="45182"/>
                </a:lnTo>
                <a:lnTo>
                  <a:pt x="161027" y="40043"/>
                </a:lnTo>
                <a:lnTo>
                  <a:pt x="154793" y="35625"/>
                </a:lnTo>
                <a:lnTo>
                  <a:pt x="148652" y="30696"/>
                </a:lnTo>
                <a:lnTo>
                  <a:pt x="142574" y="25425"/>
                </a:lnTo>
                <a:lnTo>
                  <a:pt x="136538" y="19927"/>
                </a:lnTo>
                <a:lnTo>
                  <a:pt x="130529" y="16261"/>
                </a:lnTo>
                <a:lnTo>
                  <a:pt x="124539" y="13817"/>
                </a:lnTo>
                <a:lnTo>
                  <a:pt x="118561" y="12189"/>
                </a:lnTo>
                <a:lnTo>
                  <a:pt x="113584" y="10110"/>
                </a:lnTo>
                <a:lnTo>
                  <a:pt x="109273" y="7732"/>
                </a:lnTo>
                <a:lnTo>
                  <a:pt x="105407" y="5155"/>
                </a:lnTo>
                <a:lnTo>
                  <a:pt x="101838" y="3437"/>
                </a:lnTo>
                <a:lnTo>
                  <a:pt x="98466" y="2291"/>
                </a:lnTo>
                <a:lnTo>
                  <a:pt x="88746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48" name="SMARTPenAnnotation522"/>
          <p:cNvSpPr/>
          <p:nvPr/>
        </p:nvSpPr>
        <p:spPr>
          <a:xfrm>
            <a:off x="5778781" y="3402211"/>
            <a:ext cx="194600" cy="151741"/>
          </a:xfrm>
          <a:custGeom>
            <a:avLst/>
            <a:gdLst/>
            <a:ahLst/>
            <a:cxnLst/>
            <a:rect l="0" t="0" r="0" b="0"/>
            <a:pathLst>
              <a:path w="194600" h="151741">
                <a:moveTo>
                  <a:pt x="16586" y="0"/>
                </a:moveTo>
                <a:lnTo>
                  <a:pt x="11845" y="9481"/>
                </a:lnTo>
                <a:lnTo>
                  <a:pt x="10450" y="13266"/>
                </a:lnTo>
                <a:lnTo>
                  <a:pt x="9518" y="16781"/>
                </a:lnTo>
                <a:lnTo>
                  <a:pt x="8898" y="20117"/>
                </a:lnTo>
                <a:lnTo>
                  <a:pt x="8484" y="24326"/>
                </a:lnTo>
                <a:lnTo>
                  <a:pt x="8209" y="29116"/>
                </a:lnTo>
                <a:lnTo>
                  <a:pt x="8024" y="34293"/>
                </a:lnTo>
                <a:lnTo>
                  <a:pt x="6909" y="38737"/>
                </a:lnTo>
                <a:lnTo>
                  <a:pt x="5174" y="42692"/>
                </a:lnTo>
                <a:lnTo>
                  <a:pt x="3025" y="46320"/>
                </a:lnTo>
                <a:lnTo>
                  <a:pt x="1593" y="50724"/>
                </a:lnTo>
                <a:lnTo>
                  <a:pt x="637" y="55644"/>
                </a:lnTo>
                <a:lnTo>
                  <a:pt x="0" y="60909"/>
                </a:lnTo>
                <a:lnTo>
                  <a:pt x="569" y="65411"/>
                </a:lnTo>
                <a:lnTo>
                  <a:pt x="1939" y="69404"/>
                </a:lnTo>
                <a:lnTo>
                  <a:pt x="3845" y="73058"/>
                </a:lnTo>
                <a:lnTo>
                  <a:pt x="5116" y="76487"/>
                </a:lnTo>
                <a:lnTo>
                  <a:pt x="5962" y="79764"/>
                </a:lnTo>
                <a:lnTo>
                  <a:pt x="6527" y="82942"/>
                </a:lnTo>
                <a:lnTo>
                  <a:pt x="7896" y="86052"/>
                </a:lnTo>
                <a:lnTo>
                  <a:pt x="9800" y="89118"/>
                </a:lnTo>
                <a:lnTo>
                  <a:pt x="12062" y="92154"/>
                </a:lnTo>
                <a:lnTo>
                  <a:pt x="15555" y="95171"/>
                </a:lnTo>
                <a:lnTo>
                  <a:pt x="19868" y="98174"/>
                </a:lnTo>
                <a:lnTo>
                  <a:pt x="24727" y="101168"/>
                </a:lnTo>
                <a:lnTo>
                  <a:pt x="29951" y="104156"/>
                </a:lnTo>
                <a:lnTo>
                  <a:pt x="41047" y="110123"/>
                </a:lnTo>
                <a:lnTo>
                  <a:pt x="77412" y="128540"/>
                </a:lnTo>
                <a:lnTo>
                  <a:pt x="89879" y="134311"/>
                </a:lnTo>
                <a:lnTo>
                  <a:pt x="101167" y="139150"/>
                </a:lnTo>
                <a:lnTo>
                  <a:pt x="111668" y="143368"/>
                </a:lnTo>
                <a:lnTo>
                  <a:pt x="121646" y="146180"/>
                </a:lnTo>
                <a:lnTo>
                  <a:pt x="131275" y="148055"/>
                </a:lnTo>
                <a:lnTo>
                  <a:pt x="140670" y="149305"/>
                </a:lnTo>
                <a:lnTo>
                  <a:pt x="150903" y="150138"/>
                </a:lnTo>
                <a:lnTo>
                  <a:pt x="161693" y="150694"/>
                </a:lnTo>
                <a:lnTo>
                  <a:pt x="193220" y="151740"/>
                </a:lnTo>
                <a:lnTo>
                  <a:pt x="193873" y="150769"/>
                </a:lnTo>
                <a:lnTo>
                  <a:pt x="194599" y="147045"/>
                </a:lnTo>
                <a:lnTo>
                  <a:pt x="193801" y="144663"/>
                </a:lnTo>
                <a:lnTo>
                  <a:pt x="192276" y="142083"/>
                </a:lnTo>
                <a:lnTo>
                  <a:pt x="190267" y="139370"/>
                </a:lnTo>
                <a:lnTo>
                  <a:pt x="186944" y="136570"/>
                </a:lnTo>
                <a:lnTo>
                  <a:pt x="182744" y="133711"/>
                </a:lnTo>
                <a:lnTo>
                  <a:pt x="177960" y="130812"/>
                </a:lnTo>
                <a:lnTo>
                  <a:pt x="172786" y="127888"/>
                </a:lnTo>
                <a:lnTo>
                  <a:pt x="161745" y="121993"/>
                </a:lnTo>
                <a:lnTo>
                  <a:pt x="144373" y="113096"/>
                </a:lnTo>
                <a:lnTo>
                  <a:pt x="137497" y="110123"/>
                </a:lnTo>
                <a:lnTo>
                  <a:pt x="129935" y="107150"/>
                </a:lnTo>
                <a:lnTo>
                  <a:pt x="121918" y="104175"/>
                </a:lnTo>
                <a:lnTo>
                  <a:pt x="114589" y="102193"/>
                </a:lnTo>
                <a:lnTo>
                  <a:pt x="107717" y="100871"/>
                </a:lnTo>
                <a:lnTo>
                  <a:pt x="70164" y="9822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49" name="SMARTPenAnnotation523"/>
          <p:cNvSpPr/>
          <p:nvPr/>
        </p:nvSpPr>
        <p:spPr>
          <a:xfrm>
            <a:off x="6697390" y="2160984"/>
            <a:ext cx="115963" cy="124237"/>
          </a:xfrm>
          <a:custGeom>
            <a:avLst/>
            <a:gdLst/>
            <a:ahLst/>
            <a:cxnLst/>
            <a:rect l="0" t="0" r="0" b="0"/>
            <a:pathLst>
              <a:path w="115963" h="124237">
                <a:moveTo>
                  <a:pt x="115962" y="0"/>
                </a:moveTo>
                <a:lnTo>
                  <a:pt x="106481" y="4741"/>
                </a:lnTo>
                <a:lnTo>
                  <a:pt x="102696" y="7130"/>
                </a:lnTo>
                <a:lnTo>
                  <a:pt x="99180" y="9714"/>
                </a:lnTo>
                <a:lnTo>
                  <a:pt x="95844" y="12429"/>
                </a:lnTo>
                <a:lnTo>
                  <a:pt x="90644" y="16224"/>
                </a:lnTo>
                <a:lnTo>
                  <a:pt x="76928" y="25732"/>
                </a:lnTo>
                <a:lnTo>
                  <a:pt x="71088" y="29061"/>
                </a:lnTo>
                <a:lnTo>
                  <a:pt x="66202" y="31280"/>
                </a:lnTo>
                <a:lnTo>
                  <a:pt x="61953" y="32760"/>
                </a:lnTo>
                <a:lnTo>
                  <a:pt x="58127" y="34738"/>
                </a:lnTo>
                <a:lnTo>
                  <a:pt x="54585" y="37050"/>
                </a:lnTo>
                <a:lnTo>
                  <a:pt x="51231" y="39583"/>
                </a:lnTo>
                <a:lnTo>
                  <a:pt x="47012" y="43256"/>
                </a:lnTo>
                <a:lnTo>
                  <a:pt x="42213" y="47689"/>
                </a:lnTo>
                <a:lnTo>
                  <a:pt x="37031" y="52629"/>
                </a:lnTo>
                <a:lnTo>
                  <a:pt x="32584" y="55922"/>
                </a:lnTo>
                <a:lnTo>
                  <a:pt x="28627" y="58117"/>
                </a:lnTo>
                <a:lnTo>
                  <a:pt x="24996" y="59581"/>
                </a:lnTo>
                <a:lnTo>
                  <a:pt x="21584" y="61549"/>
                </a:lnTo>
                <a:lnTo>
                  <a:pt x="18316" y="63853"/>
                </a:lnTo>
                <a:lnTo>
                  <a:pt x="15145" y="66381"/>
                </a:lnTo>
                <a:lnTo>
                  <a:pt x="13032" y="69059"/>
                </a:lnTo>
                <a:lnTo>
                  <a:pt x="11624" y="71836"/>
                </a:lnTo>
                <a:lnTo>
                  <a:pt x="10684" y="74680"/>
                </a:lnTo>
                <a:lnTo>
                  <a:pt x="9065" y="77568"/>
                </a:lnTo>
                <a:lnTo>
                  <a:pt x="6995" y="80486"/>
                </a:lnTo>
                <a:lnTo>
                  <a:pt x="1283" y="87557"/>
                </a:lnTo>
                <a:lnTo>
                  <a:pt x="500" y="91170"/>
                </a:lnTo>
                <a:lnTo>
                  <a:pt x="293" y="93522"/>
                </a:lnTo>
                <a:lnTo>
                  <a:pt x="153" y="96082"/>
                </a:lnTo>
                <a:lnTo>
                  <a:pt x="0" y="101573"/>
                </a:lnTo>
                <a:lnTo>
                  <a:pt x="951" y="104427"/>
                </a:lnTo>
                <a:lnTo>
                  <a:pt x="2577" y="107321"/>
                </a:lnTo>
                <a:lnTo>
                  <a:pt x="4653" y="110243"/>
                </a:lnTo>
                <a:lnTo>
                  <a:pt x="6037" y="113183"/>
                </a:lnTo>
                <a:lnTo>
                  <a:pt x="6960" y="116135"/>
                </a:lnTo>
                <a:lnTo>
                  <a:pt x="8643" y="124236"/>
                </a:lnTo>
                <a:lnTo>
                  <a:pt x="8805" y="11608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50" name="SMARTPenAnnotation524"/>
          <p:cNvSpPr/>
          <p:nvPr/>
        </p:nvSpPr>
        <p:spPr>
          <a:xfrm>
            <a:off x="6781491" y="2134195"/>
            <a:ext cx="22932" cy="312540"/>
          </a:xfrm>
          <a:custGeom>
            <a:avLst/>
            <a:gdLst/>
            <a:ahLst/>
            <a:cxnLst/>
            <a:rect l="0" t="0" r="0" b="0"/>
            <a:pathLst>
              <a:path w="22932" h="312540">
                <a:moveTo>
                  <a:pt x="14001" y="0"/>
                </a:moveTo>
                <a:lnTo>
                  <a:pt x="14001" y="9481"/>
                </a:lnTo>
                <a:lnTo>
                  <a:pt x="13009" y="19219"/>
                </a:lnTo>
                <a:lnTo>
                  <a:pt x="7865" y="61147"/>
                </a:lnTo>
                <a:lnTo>
                  <a:pt x="6933" y="71522"/>
                </a:lnTo>
                <a:lnTo>
                  <a:pt x="6313" y="80424"/>
                </a:lnTo>
                <a:lnTo>
                  <a:pt x="5899" y="92311"/>
                </a:lnTo>
                <a:lnTo>
                  <a:pt x="5440" y="121394"/>
                </a:lnTo>
                <a:lnTo>
                  <a:pt x="4324" y="138477"/>
                </a:lnTo>
                <a:lnTo>
                  <a:pt x="2589" y="156810"/>
                </a:lnTo>
                <a:lnTo>
                  <a:pt x="440" y="175978"/>
                </a:lnTo>
                <a:lnTo>
                  <a:pt x="0" y="191733"/>
                </a:lnTo>
                <a:lnTo>
                  <a:pt x="698" y="205212"/>
                </a:lnTo>
                <a:lnTo>
                  <a:pt x="2156" y="217176"/>
                </a:lnTo>
                <a:lnTo>
                  <a:pt x="4120" y="230112"/>
                </a:lnTo>
                <a:lnTo>
                  <a:pt x="8948" y="257715"/>
                </a:lnTo>
                <a:lnTo>
                  <a:pt x="11625" y="269045"/>
                </a:lnTo>
                <a:lnTo>
                  <a:pt x="14401" y="278582"/>
                </a:lnTo>
                <a:lnTo>
                  <a:pt x="17244" y="286925"/>
                </a:lnTo>
                <a:lnTo>
                  <a:pt x="19140" y="293478"/>
                </a:lnTo>
                <a:lnTo>
                  <a:pt x="20404" y="298840"/>
                </a:lnTo>
                <a:lnTo>
                  <a:pt x="22931" y="31253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51" name="SMARTPenAnnotation525"/>
          <p:cNvSpPr/>
          <p:nvPr/>
        </p:nvSpPr>
        <p:spPr>
          <a:xfrm>
            <a:off x="6715315" y="2768203"/>
            <a:ext cx="196249" cy="151654"/>
          </a:xfrm>
          <a:custGeom>
            <a:avLst/>
            <a:gdLst/>
            <a:ahLst/>
            <a:cxnLst/>
            <a:rect l="0" t="0" r="0" b="0"/>
            <a:pathLst>
              <a:path w="196249" h="151654">
                <a:moveTo>
                  <a:pt x="115896" y="0"/>
                </a:moveTo>
                <a:lnTo>
                  <a:pt x="106415" y="0"/>
                </a:lnTo>
                <a:lnTo>
                  <a:pt x="100646" y="992"/>
                </a:lnTo>
                <a:lnTo>
                  <a:pt x="93823" y="2646"/>
                </a:lnTo>
                <a:lnTo>
                  <a:pt x="86297" y="4741"/>
                </a:lnTo>
                <a:lnTo>
                  <a:pt x="78304" y="8122"/>
                </a:lnTo>
                <a:lnTo>
                  <a:pt x="69999" y="12360"/>
                </a:lnTo>
                <a:lnTo>
                  <a:pt x="61485" y="17169"/>
                </a:lnTo>
                <a:lnTo>
                  <a:pt x="54817" y="21368"/>
                </a:lnTo>
                <a:lnTo>
                  <a:pt x="49380" y="25160"/>
                </a:lnTo>
                <a:lnTo>
                  <a:pt x="44763" y="28679"/>
                </a:lnTo>
                <a:lnTo>
                  <a:pt x="40693" y="32018"/>
                </a:lnTo>
                <a:lnTo>
                  <a:pt x="36988" y="35236"/>
                </a:lnTo>
                <a:lnTo>
                  <a:pt x="33525" y="38373"/>
                </a:lnTo>
                <a:lnTo>
                  <a:pt x="24386" y="47151"/>
                </a:lnTo>
                <a:lnTo>
                  <a:pt x="7090" y="64215"/>
                </a:lnTo>
                <a:lnTo>
                  <a:pt x="4663" y="67615"/>
                </a:lnTo>
                <a:lnTo>
                  <a:pt x="3045" y="70874"/>
                </a:lnTo>
                <a:lnTo>
                  <a:pt x="1966" y="74038"/>
                </a:lnTo>
                <a:lnTo>
                  <a:pt x="1248" y="78132"/>
                </a:lnTo>
                <a:lnTo>
                  <a:pt x="769" y="82846"/>
                </a:lnTo>
                <a:lnTo>
                  <a:pt x="236" y="92383"/>
                </a:lnTo>
                <a:lnTo>
                  <a:pt x="0" y="99929"/>
                </a:lnTo>
                <a:lnTo>
                  <a:pt x="929" y="103330"/>
                </a:lnTo>
                <a:lnTo>
                  <a:pt x="2540" y="106590"/>
                </a:lnTo>
                <a:lnTo>
                  <a:pt x="4607" y="109755"/>
                </a:lnTo>
                <a:lnTo>
                  <a:pt x="6976" y="112858"/>
                </a:lnTo>
                <a:lnTo>
                  <a:pt x="9549" y="115918"/>
                </a:lnTo>
                <a:lnTo>
                  <a:pt x="12256" y="118951"/>
                </a:lnTo>
                <a:lnTo>
                  <a:pt x="15052" y="120972"/>
                </a:lnTo>
                <a:lnTo>
                  <a:pt x="20806" y="123219"/>
                </a:lnTo>
                <a:lnTo>
                  <a:pt x="26670" y="126863"/>
                </a:lnTo>
                <a:lnTo>
                  <a:pt x="29624" y="129224"/>
                </a:lnTo>
                <a:lnTo>
                  <a:pt x="33576" y="131790"/>
                </a:lnTo>
                <a:lnTo>
                  <a:pt x="38195" y="134493"/>
                </a:lnTo>
                <a:lnTo>
                  <a:pt x="43260" y="137287"/>
                </a:lnTo>
                <a:lnTo>
                  <a:pt x="50605" y="140142"/>
                </a:lnTo>
                <a:lnTo>
                  <a:pt x="59470" y="143037"/>
                </a:lnTo>
                <a:lnTo>
                  <a:pt x="69349" y="145960"/>
                </a:lnTo>
                <a:lnTo>
                  <a:pt x="77919" y="147908"/>
                </a:lnTo>
                <a:lnTo>
                  <a:pt x="85617" y="149207"/>
                </a:lnTo>
                <a:lnTo>
                  <a:pt x="92734" y="150073"/>
                </a:lnTo>
                <a:lnTo>
                  <a:pt x="99462" y="150650"/>
                </a:lnTo>
                <a:lnTo>
                  <a:pt x="105932" y="151035"/>
                </a:lnTo>
                <a:lnTo>
                  <a:pt x="118413" y="151463"/>
                </a:lnTo>
                <a:lnTo>
                  <a:pt x="130575" y="151653"/>
                </a:lnTo>
                <a:lnTo>
                  <a:pt x="136596" y="150711"/>
                </a:lnTo>
                <a:lnTo>
                  <a:pt x="142594" y="149091"/>
                </a:lnTo>
                <a:lnTo>
                  <a:pt x="148578" y="147019"/>
                </a:lnTo>
                <a:lnTo>
                  <a:pt x="154551" y="144646"/>
                </a:lnTo>
                <a:lnTo>
                  <a:pt x="160518" y="142071"/>
                </a:lnTo>
                <a:lnTo>
                  <a:pt x="166480" y="139362"/>
                </a:lnTo>
                <a:lnTo>
                  <a:pt x="171447" y="136565"/>
                </a:lnTo>
                <a:lnTo>
                  <a:pt x="175750" y="133707"/>
                </a:lnTo>
                <a:lnTo>
                  <a:pt x="179611" y="130810"/>
                </a:lnTo>
                <a:lnTo>
                  <a:pt x="183177" y="127886"/>
                </a:lnTo>
                <a:lnTo>
                  <a:pt x="186547" y="124945"/>
                </a:lnTo>
                <a:lnTo>
                  <a:pt x="189786" y="121992"/>
                </a:lnTo>
                <a:lnTo>
                  <a:pt x="191945" y="119031"/>
                </a:lnTo>
                <a:lnTo>
                  <a:pt x="193384" y="116065"/>
                </a:lnTo>
                <a:lnTo>
                  <a:pt x="194344" y="113096"/>
                </a:lnTo>
                <a:lnTo>
                  <a:pt x="194984" y="110124"/>
                </a:lnTo>
                <a:lnTo>
                  <a:pt x="195410" y="107150"/>
                </a:lnTo>
                <a:lnTo>
                  <a:pt x="195695" y="104176"/>
                </a:lnTo>
                <a:lnTo>
                  <a:pt x="195884" y="101201"/>
                </a:lnTo>
                <a:lnTo>
                  <a:pt x="196095" y="95249"/>
                </a:lnTo>
                <a:lnTo>
                  <a:pt x="196248" y="64962"/>
                </a:lnTo>
                <a:lnTo>
                  <a:pt x="195261" y="60175"/>
                </a:lnTo>
                <a:lnTo>
                  <a:pt x="193611" y="55992"/>
                </a:lnTo>
                <a:lnTo>
                  <a:pt x="191518" y="52211"/>
                </a:lnTo>
                <a:lnTo>
                  <a:pt x="187147" y="46713"/>
                </a:lnTo>
                <a:lnTo>
                  <a:pt x="181256" y="40072"/>
                </a:lnTo>
                <a:lnTo>
                  <a:pt x="164036" y="21795"/>
                </a:lnTo>
                <a:lnTo>
                  <a:pt x="159896" y="17507"/>
                </a:lnTo>
                <a:lnTo>
                  <a:pt x="156143" y="14648"/>
                </a:lnTo>
                <a:lnTo>
                  <a:pt x="152650" y="12742"/>
                </a:lnTo>
                <a:lnTo>
                  <a:pt x="149328" y="11471"/>
                </a:lnTo>
                <a:lnTo>
                  <a:pt x="145130" y="9632"/>
                </a:lnTo>
                <a:lnTo>
                  <a:pt x="124826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52" name="SMARTPenAnnotation526"/>
          <p:cNvSpPr/>
          <p:nvPr/>
        </p:nvSpPr>
        <p:spPr>
          <a:xfrm>
            <a:off x="6813352" y="3107531"/>
            <a:ext cx="8930" cy="241103"/>
          </a:xfrm>
          <a:custGeom>
            <a:avLst/>
            <a:gdLst/>
            <a:ahLst/>
            <a:cxnLst/>
            <a:rect l="0" t="0" r="0" b="0"/>
            <a:pathLst>
              <a:path w="8930" h="241103">
                <a:moveTo>
                  <a:pt x="8929" y="0"/>
                </a:moveTo>
                <a:lnTo>
                  <a:pt x="8929" y="123941"/>
                </a:lnTo>
                <a:lnTo>
                  <a:pt x="7937" y="133229"/>
                </a:lnTo>
                <a:lnTo>
                  <a:pt x="6284" y="142398"/>
                </a:lnTo>
                <a:lnTo>
                  <a:pt x="4188" y="151486"/>
                </a:lnTo>
                <a:lnTo>
                  <a:pt x="2793" y="160522"/>
                </a:lnTo>
                <a:lnTo>
                  <a:pt x="1861" y="169522"/>
                </a:lnTo>
                <a:lnTo>
                  <a:pt x="1241" y="178499"/>
                </a:lnTo>
                <a:lnTo>
                  <a:pt x="827" y="187461"/>
                </a:lnTo>
                <a:lnTo>
                  <a:pt x="368" y="205355"/>
                </a:lnTo>
                <a:lnTo>
                  <a:pt x="0" y="24110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53" name="SMARTPenAnnotation527"/>
          <p:cNvSpPr/>
          <p:nvPr/>
        </p:nvSpPr>
        <p:spPr>
          <a:xfrm>
            <a:off x="6768703" y="3679031"/>
            <a:ext cx="8931" cy="241103"/>
          </a:xfrm>
          <a:custGeom>
            <a:avLst/>
            <a:gdLst/>
            <a:ahLst/>
            <a:cxnLst/>
            <a:rect l="0" t="0" r="0" b="0"/>
            <a:pathLst>
              <a:path w="8931" h="241103">
                <a:moveTo>
                  <a:pt x="8930" y="0"/>
                </a:moveTo>
                <a:lnTo>
                  <a:pt x="8930" y="60898"/>
                </a:lnTo>
                <a:lnTo>
                  <a:pt x="7938" y="78302"/>
                </a:lnTo>
                <a:lnTo>
                  <a:pt x="2794" y="147004"/>
                </a:lnTo>
                <a:lnTo>
                  <a:pt x="1241" y="177453"/>
                </a:lnTo>
                <a:lnTo>
                  <a:pt x="552" y="203553"/>
                </a:lnTo>
                <a:lnTo>
                  <a:pt x="0" y="24110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54" name="SMARTPenAnnotation528"/>
          <p:cNvSpPr/>
          <p:nvPr/>
        </p:nvSpPr>
        <p:spPr>
          <a:xfrm>
            <a:off x="6697266" y="4455914"/>
            <a:ext cx="26790" cy="571501"/>
          </a:xfrm>
          <a:custGeom>
            <a:avLst/>
            <a:gdLst/>
            <a:ahLst/>
            <a:cxnLst/>
            <a:rect l="0" t="0" r="0" b="0"/>
            <a:pathLst>
              <a:path w="26790" h="571501">
                <a:moveTo>
                  <a:pt x="26789" y="0"/>
                </a:moveTo>
                <a:lnTo>
                  <a:pt x="22048" y="14222"/>
                </a:lnTo>
                <a:lnTo>
                  <a:pt x="20653" y="31309"/>
                </a:lnTo>
                <a:lnTo>
                  <a:pt x="19721" y="55599"/>
                </a:lnTo>
                <a:lnTo>
                  <a:pt x="19100" y="84691"/>
                </a:lnTo>
                <a:lnTo>
                  <a:pt x="17695" y="112023"/>
                </a:lnTo>
                <a:lnTo>
                  <a:pt x="15765" y="138182"/>
                </a:lnTo>
                <a:lnTo>
                  <a:pt x="13486" y="163559"/>
                </a:lnTo>
                <a:lnTo>
                  <a:pt x="11967" y="188415"/>
                </a:lnTo>
                <a:lnTo>
                  <a:pt x="2039" y="427744"/>
                </a:lnTo>
                <a:lnTo>
                  <a:pt x="0" y="57150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55" name="SMARTPenAnnotation529"/>
          <p:cNvSpPr/>
          <p:nvPr/>
        </p:nvSpPr>
        <p:spPr>
          <a:xfrm>
            <a:off x="7921992" y="2152055"/>
            <a:ext cx="25431" cy="262030"/>
          </a:xfrm>
          <a:custGeom>
            <a:avLst/>
            <a:gdLst/>
            <a:ahLst/>
            <a:cxnLst/>
            <a:rect l="0" t="0" r="0" b="0"/>
            <a:pathLst>
              <a:path w="25431" h="262030">
                <a:moveTo>
                  <a:pt x="25430" y="0"/>
                </a:moveTo>
                <a:lnTo>
                  <a:pt x="25430" y="20990"/>
                </a:lnTo>
                <a:lnTo>
                  <a:pt x="24438" y="24908"/>
                </a:lnTo>
                <a:lnTo>
                  <a:pt x="22784" y="29504"/>
                </a:lnTo>
                <a:lnTo>
                  <a:pt x="20689" y="34552"/>
                </a:lnTo>
                <a:lnTo>
                  <a:pt x="19294" y="42878"/>
                </a:lnTo>
                <a:lnTo>
                  <a:pt x="18362" y="53390"/>
                </a:lnTo>
                <a:lnTo>
                  <a:pt x="17741" y="65359"/>
                </a:lnTo>
                <a:lnTo>
                  <a:pt x="16336" y="77307"/>
                </a:lnTo>
                <a:lnTo>
                  <a:pt x="14406" y="89241"/>
                </a:lnTo>
                <a:lnTo>
                  <a:pt x="12128" y="101166"/>
                </a:lnTo>
                <a:lnTo>
                  <a:pt x="10608" y="113084"/>
                </a:lnTo>
                <a:lnTo>
                  <a:pt x="9597" y="124999"/>
                </a:lnTo>
                <a:lnTo>
                  <a:pt x="8921" y="136911"/>
                </a:lnTo>
                <a:lnTo>
                  <a:pt x="7478" y="148821"/>
                </a:lnTo>
                <a:lnTo>
                  <a:pt x="5524" y="160729"/>
                </a:lnTo>
                <a:lnTo>
                  <a:pt x="3230" y="172637"/>
                </a:lnTo>
                <a:lnTo>
                  <a:pt x="1700" y="182560"/>
                </a:lnTo>
                <a:lnTo>
                  <a:pt x="680" y="191160"/>
                </a:lnTo>
                <a:lnTo>
                  <a:pt x="0" y="198877"/>
                </a:lnTo>
                <a:lnTo>
                  <a:pt x="540" y="207991"/>
                </a:lnTo>
                <a:lnTo>
                  <a:pt x="1891" y="218036"/>
                </a:lnTo>
                <a:lnTo>
                  <a:pt x="3784" y="228701"/>
                </a:lnTo>
                <a:lnTo>
                  <a:pt x="5047" y="236803"/>
                </a:lnTo>
                <a:lnTo>
                  <a:pt x="5888" y="243197"/>
                </a:lnTo>
                <a:lnTo>
                  <a:pt x="6449" y="248451"/>
                </a:lnTo>
                <a:lnTo>
                  <a:pt x="6823" y="252947"/>
                </a:lnTo>
                <a:lnTo>
                  <a:pt x="7238" y="260587"/>
                </a:lnTo>
                <a:lnTo>
                  <a:pt x="7350" y="262029"/>
                </a:lnTo>
                <a:lnTo>
                  <a:pt x="7422" y="261999"/>
                </a:lnTo>
                <a:lnTo>
                  <a:pt x="7557" y="256581"/>
                </a:lnTo>
                <a:lnTo>
                  <a:pt x="7571" y="25003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56" name="SMARTPenAnnotation530"/>
          <p:cNvSpPr/>
          <p:nvPr/>
        </p:nvSpPr>
        <p:spPr>
          <a:xfrm>
            <a:off x="7647140" y="2732484"/>
            <a:ext cx="388947" cy="187401"/>
          </a:xfrm>
          <a:custGeom>
            <a:avLst/>
            <a:gdLst/>
            <a:ahLst/>
            <a:cxnLst/>
            <a:rect l="0" t="0" r="0" b="0"/>
            <a:pathLst>
              <a:path w="388947" h="187401">
                <a:moveTo>
                  <a:pt x="237774" y="0"/>
                </a:moveTo>
                <a:lnTo>
                  <a:pt x="218812" y="0"/>
                </a:lnTo>
                <a:lnTo>
                  <a:pt x="212235" y="993"/>
                </a:lnTo>
                <a:lnTo>
                  <a:pt x="202280" y="4741"/>
                </a:lnTo>
                <a:lnTo>
                  <a:pt x="186357" y="12429"/>
                </a:lnTo>
                <a:lnTo>
                  <a:pt x="179684" y="15232"/>
                </a:lnTo>
                <a:lnTo>
                  <a:pt x="172258" y="18092"/>
                </a:lnTo>
                <a:lnTo>
                  <a:pt x="156071" y="23916"/>
                </a:lnTo>
                <a:lnTo>
                  <a:pt x="138954" y="29812"/>
                </a:lnTo>
                <a:lnTo>
                  <a:pt x="130222" y="33765"/>
                </a:lnTo>
                <a:lnTo>
                  <a:pt x="121425" y="38385"/>
                </a:lnTo>
                <a:lnTo>
                  <a:pt x="112582" y="43450"/>
                </a:lnTo>
                <a:lnTo>
                  <a:pt x="86883" y="57014"/>
                </a:lnTo>
                <a:lnTo>
                  <a:pt x="71697" y="64799"/>
                </a:lnTo>
                <a:lnTo>
                  <a:pt x="57602" y="72965"/>
                </a:lnTo>
                <a:lnTo>
                  <a:pt x="44238" y="81386"/>
                </a:lnTo>
                <a:lnTo>
                  <a:pt x="31360" y="89976"/>
                </a:lnTo>
                <a:lnTo>
                  <a:pt x="21781" y="98680"/>
                </a:lnTo>
                <a:lnTo>
                  <a:pt x="14404" y="107458"/>
                </a:lnTo>
                <a:lnTo>
                  <a:pt x="8493" y="116287"/>
                </a:lnTo>
                <a:lnTo>
                  <a:pt x="4553" y="123166"/>
                </a:lnTo>
                <a:lnTo>
                  <a:pt x="1926" y="128743"/>
                </a:lnTo>
                <a:lnTo>
                  <a:pt x="175" y="133454"/>
                </a:lnTo>
                <a:lnTo>
                  <a:pt x="0" y="138579"/>
                </a:lnTo>
                <a:lnTo>
                  <a:pt x="875" y="143980"/>
                </a:lnTo>
                <a:lnTo>
                  <a:pt x="2451" y="149565"/>
                </a:lnTo>
                <a:lnTo>
                  <a:pt x="4493" y="154280"/>
                </a:lnTo>
                <a:lnTo>
                  <a:pt x="6848" y="158416"/>
                </a:lnTo>
                <a:lnTo>
                  <a:pt x="9409" y="162166"/>
                </a:lnTo>
                <a:lnTo>
                  <a:pt x="14093" y="165657"/>
                </a:lnTo>
                <a:lnTo>
                  <a:pt x="20193" y="168977"/>
                </a:lnTo>
                <a:lnTo>
                  <a:pt x="27235" y="172183"/>
                </a:lnTo>
                <a:lnTo>
                  <a:pt x="35900" y="174320"/>
                </a:lnTo>
                <a:lnTo>
                  <a:pt x="45644" y="175745"/>
                </a:lnTo>
                <a:lnTo>
                  <a:pt x="56109" y="176694"/>
                </a:lnTo>
                <a:lnTo>
                  <a:pt x="67055" y="178320"/>
                </a:lnTo>
                <a:lnTo>
                  <a:pt x="78320" y="180396"/>
                </a:lnTo>
                <a:lnTo>
                  <a:pt x="89800" y="182772"/>
                </a:lnTo>
                <a:lnTo>
                  <a:pt x="103406" y="184356"/>
                </a:lnTo>
                <a:lnTo>
                  <a:pt x="118429" y="185412"/>
                </a:lnTo>
                <a:lnTo>
                  <a:pt x="150006" y="186585"/>
                </a:lnTo>
                <a:lnTo>
                  <a:pt x="196665" y="187246"/>
                </a:lnTo>
                <a:lnTo>
                  <a:pt x="230417" y="187400"/>
                </a:lnTo>
                <a:lnTo>
                  <a:pt x="246760" y="186449"/>
                </a:lnTo>
                <a:lnTo>
                  <a:pt x="262617" y="184823"/>
                </a:lnTo>
                <a:lnTo>
                  <a:pt x="278148" y="182747"/>
                </a:lnTo>
                <a:lnTo>
                  <a:pt x="292471" y="180370"/>
                </a:lnTo>
                <a:lnTo>
                  <a:pt x="305989" y="177794"/>
                </a:lnTo>
                <a:lnTo>
                  <a:pt x="318969" y="175084"/>
                </a:lnTo>
                <a:lnTo>
                  <a:pt x="330599" y="172285"/>
                </a:lnTo>
                <a:lnTo>
                  <a:pt x="341329" y="169427"/>
                </a:lnTo>
                <a:lnTo>
                  <a:pt x="351459" y="166530"/>
                </a:lnTo>
                <a:lnTo>
                  <a:pt x="359205" y="163606"/>
                </a:lnTo>
                <a:lnTo>
                  <a:pt x="365361" y="160664"/>
                </a:lnTo>
                <a:lnTo>
                  <a:pt x="370457" y="157711"/>
                </a:lnTo>
                <a:lnTo>
                  <a:pt x="374847" y="153758"/>
                </a:lnTo>
                <a:lnTo>
                  <a:pt x="378765" y="149138"/>
                </a:lnTo>
                <a:lnTo>
                  <a:pt x="382370" y="144074"/>
                </a:lnTo>
                <a:lnTo>
                  <a:pt x="384772" y="139706"/>
                </a:lnTo>
                <a:lnTo>
                  <a:pt x="386374" y="135802"/>
                </a:lnTo>
                <a:lnTo>
                  <a:pt x="387442" y="132206"/>
                </a:lnTo>
                <a:lnTo>
                  <a:pt x="388155" y="127825"/>
                </a:lnTo>
                <a:lnTo>
                  <a:pt x="388630" y="122920"/>
                </a:lnTo>
                <a:lnTo>
                  <a:pt x="388946" y="117665"/>
                </a:lnTo>
                <a:lnTo>
                  <a:pt x="387173" y="112178"/>
                </a:lnTo>
                <a:lnTo>
                  <a:pt x="384006" y="106536"/>
                </a:lnTo>
                <a:lnTo>
                  <a:pt x="379910" y="100790"/>
                </a:lnTo>
                <a:lnTo>
                  <a:pt x="375196" y="94974"/>
                </a:lnTo>
                <a:lnTo>
                  <a:pt x="370068" y="89113"/>
                </a:lnTo>
                <a:lnTo>
                  <a:pt x="364665" y="83222"/>
                </a:lnTo>
                <a:lnTo>
                  <a:pt x="358087" y="77309"/>
                </a:lnTo>
                <a:lnTo>
                  <a:pt x="350725" y="71383"/>
                </a:lnTo>
                <a:lnTo>
                  <a:pt x="342841" y="65448"/>
                </a:lnTo>
                <a:lnTo>
                  <a:pt x="333615" y="59508"/>
                </a:lnTo>
                <a:lnTo>
                  <a:pt x="323496" y="53562"/>
                </a:lnTo>
                <a:lnTo>
                  <a:pt x="312781" y="47615"/>
                </a:lnTo>
                <a:lnTo>
                  <a:pt x="302662" y="42657"/>
                </a:lnTo>
                <a:lnTo>
                  <a:pt x="246704" y="1786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57" name="SMARTPenAnnotation531"/>
          <p:cNvSpPr/>
          <p:nvPr/>
        </p:nvSpPr>
        <p:spPr>
          <a:xfrm>
            <a:off x="7831336" y="3036094"/>
            <a:ext cx="17860" cy="214313"/>
          </a:xfrm>
          <a:custGeom>
            <a:avLst/>
            <a:gdLst/>
            <a:ahLst/>
            <a:cxnLst/>
            <a:rect l="0" t="0" r="0" b="0"/>
            <a:pathLst>
              <a:path w="17860" h="214313">
                <a:moveTo>
                  <a:pt x="0" y="0"/>
                </a:moveTo>
                <a:lnTo>
                  <a:pt x="0" y="77193"/>
                </a:lnTo>
                <a:lnTo>
                  <a:pt x="992" y="90157"/>
                </a:lnTo>
                <a:lnTo>
                  <a:pt x="2646" y="101777"/>
                </a:lnTo>
                <a:lnTo>
                  <a:pt x="4741" y="112499"/>
                </a:lnTo>
                <a:lnTo>
                  <a:pt x="6137" y="122625"/>
                </a:lnTo>
                <a:lnTo>
                  <a:pt x="7068" y="132351"/>
                </a:lnTo>
                <a:lnTo>
                  <a:pt x="17859" y="21431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58" name="SMARTPenAnnotation532"/>
          <p:cNvSpPr/>
          <p:nvPr/>
        </p:nvSpPr>
        <p:spPr>
          <a:xfrm>
            <a:off x="7813477" y="3509367"/>
            <a:ext cx="26790" cy="312540"/>
          </a:xfrm>
          <a:custGeom>
            <a:avLst/>
            <a:gdLst/>
            <a:ahLst/>
            <a:cxnLst/>
            <a:rect l="0" t="0" r="0" b="0"/>
            <a:pathLst>
              <a:path w="26790" h="312540">
                <a:moveTo>
                  <a:pt x="26789" y="0"/>
                </a:moveTo>
                <a:lnTo>
                  <a:pt x="22048" y="14221"/>
                </a:lnTo>
                <a:lnTo>
                  <a:pt x="20653" y="22379"/>
                </a:lnTo>
                <a:lnTo>
                  <a:pt x="19721" y="31787"/>
                </a:lnTo>
                <a:lnTo>
                  <a:pt x="19100" y="42027"/>
                </a:lnTo>
                <a:lnTo>
                  <a:pt x="15764" y="74572"/>
                </a:lnTo>
                <a:lnTo>
                  <a:pt x="13486" y="94363"/>
                </a:lnTo>
                <a:lnTo>
                  <a:pt x="11967" y="110534"/>
                </a:lnTo>
                <a:lnTo>
                  <a:pt x="10955" y="124291"/>
                </a:lnTo>
                <a:lnTo>
                  <a:pt x="9830" y="146522"/>
                </a:lnTo>
                <a:lnTo>
                  <a:pt x="9329" y="163017"/>
                </a:lnTo>
                <a:lnTo>
                  <a:pt x="9048" y="197681"/>
                </a:lnTo>
                <a:lnTo>
                  <a:pt x="8016" y="212154"/>
                </a:lnTo>
                <a:lnTo>
                  <a:pt x="6336" y="227756"/>
                </a:lnTo>
                <a:lnTo>
                  <a:pt x="4223" y="244111"/>
                </a:lnTo>
                <a:lnTo>
                  <a:pt x="2816" y="256999"/>
                </a:lnTo>
                <a:lnTo>
                  <a:pt x="1877" y="267575"/>
                </a:lnTo>
                <a:lnTo>
                  <a:pt x="1251" y="276610"/>
                </a:lnTo>
                <a:lnTo>
                  <a:pt x="556" y="291941"/>
                </a:lnTo>
                <a:lnTo>
                  <a:pt x="0" y="31253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59" name="SMARTPenAnnotation533"/>
          <p:cNvSpPr/>
          <p:nvPr/>
        </p:nvSpPr>
        <p:spPr>
          <a:xfrm>
            <a:off x="7831336" y="4045148"/>
            <a:ext cx="8931" cy="330400"/>
          </a:xfrm>
          <a:custGeom>
            <a:avLst/>
            <a:gdLst/>
            <a:ahLst/>
            <a:cxnLst/>
            <a:rect l="0" t="0" r="0" b="0"/>
            <a:pathLst>
              <a:path w="8931" h="330400">
                <a:moveTo>
                  <a:pt x="0" y="0"/>
                </a:moveTo>
                <a:lnTo>
                  <a:pt x="0" y="199205"/>
                </a:lnTo>
                <a:lnTo>
                  <a:pt x="992" y="211186"/>
                </a:lnTo>
                <a:lnTo>
                  <a:pt x="2646" y="223142"/>
                </a:lnTo>
                <a:lnTo>
                  <a:pt x="4741" y="235082"/>
                </a:lnTo>
                <a:lnTo>
                  <a:pt x="6137" y="246018"/>
                </a:lnTo>
                <a:lnTo>
                  <a:pt x="7068" y="256286"/>
                </a:lnTo>
                <a:lnTo>
                  <a:pt x="7689" y="266107"/>
                </a:lnTo>
                <a:lnTo>
                  <a:pt x="8378" y="290249"/>
                </a:lnTo>
                <a:lnTo>
                  <a:pt x="8930" y="33039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60" name="SMARTPenAnnotation534"/>
          <p:cNvSpPr/>
          <p:nvPr/>
        </p:nvSpPr>
        <p:spPr>
          <a:xfrm>
            <a:off x="7799402" y="4714875"/>
            <a:ext cx="49794" cy="312540"/>
          </a:xfrm>
          <a:custGeom>
            <a:avLst/>
            <a:gdLst/>
            <a:ahLst/>
            <a:cxnLst/>
            <a:rect l="0" t="0" r="0" b="0"/>
            <a:pathLst>
              <a:path w="49794" h="312540">
                <a:moveTo>
                  <a:pt x="5145" y="0"/>
                </a:moveTo>
                <a:lnTo>
                  <a:pt x="5145" y="21910"/>
                </a:lnTo>
                <a:lnTo>
                  <a:pt x="4153" y="31474"/>
                </a:lnTo>
                <a:lnTo>
                  <a:pt x="2499" y="42811"/>
                </a:lnTo>
                <a:lnTo>
                  <a:pt x="404" y="55329"/>
                </a:lnTo>
                <a:lnTo>
                  <a:pt x="0" y="67644"/>
                </a:lnTo>
                <a:lnTo>
                  <a:pt x="723" y="79823"/>
                </a:lnTo>
                <a:lnTo>
                  <a:pt x="9012" y="146846"/>
                </a:lnTo>
                <a:lnTo>
                  <a:pt x="13676" y="171319"/>
                </a:lnTo>
                <a:lnTo>
                  <a:pt x="19762" y="198549"/>
                </a:lnTo>
                <a:lnTo>
                  <a:pt x="32477" y="249971"/>
                </a:lnTo>
                <a:lnTo>
                  <a:pt x="49793" y="31253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61" name="SMARTPenAnnotation535"/>
          <p:cNvSpPr/>
          <p:nvPr/>
        </p:nvSpPr>
        <p:spPr>
          <a:xfrm>
            <a:off x="7850608" y="5375781"/>
            <a:ext cx="198878" cy="222088"/>
          </a:xfrm>
          <a:custGeom>
            <a:avLst/>
            <a:gdLst/>
            <a:ahLst/>
            <a:cxnLst/>
            <a:rect l="0" t="0" r="0" b="0"/>
            <a:pathLst>
              <a:path w="198878" h="222088">
                <a:moveTo>
                  <a:pt x="132533" y="8821"/>
                </a:moveTo>
                <a:lnTo>
                  <a:pt x="118311" y="4080"/>
                </a:lnTo>
                <a:lnTo>
                  <a:pt x="113130" y="2684"/>
                </a:lnTo>
                <a:lnTo>
                  <a:pt x="108684" y="1753"/>
                </a:lnTo>
                <a:lnTo>
                  <a:pt x="104727" y="1132"/>
                </a:lnTo>
                <a:lnTo>
                  <a:pt x="99113" y="718"/>
                </a:lnTo>
                <a:lnTo>
                  <a:pt x="92393" y="443"/>
                </a:lnTo>
                <a:lnTo>
                  <a:pt x="76990" y="136"/>
                </a:lnTo>
                <a:lnTo>
                  <a:pt x="60222" y="0"/>
                </a:lnTo>
                <a:lnTo>
                  <a:pt x="52575" y="956"/>
                </a:lnTo>
                <a:lnTo>
                  <a:pt x="45494" y="2585"/>
                </a:lnTo>
                <a:lnTo>
                  <a:pt x="38788" y="4664"/>
                </a:lnTo>
                <a:lnTo>
                  <a:pt x="33325" y="6049"/>
                </a:lnTo>
                <a:lnTo>
                  <a:pt x="28691" y="6973"/>
                </a:lnTo>
                <a:lnTo>
                  <a:pt x="24610" y="7589"/>
                </a:lnTo>
                <a:lnTo>
                  <a:pt x="20897" y="8992"/>
                </a:lnTo>
                <a:lnTo>
                  <a:pt x="17429" y="10919"/>
                </a:lnTo>
                <a:lnTo>
                  <a:pt x="14125" y="13196"/>
                </a:lnTo>
                <a:lnTo>
                  <a:pt x="11922" y="15707"/>
                </a:lnTo>
                <a:lnTo>
                  <a:pt x="10454" y="18372"/>
                </a:lnTo>
                <a:lnTo>
                  <a:pt x="9475" y="21141"/>
                </a:lnTo>
                <a:lnTo>
                  <a:pt x="5741" y="26864"/>
                </a:lnTo>
                <a:lnTo>
                  <a:pt x="3357" y="29779"/>
                </a:lnTo>
                <a:lnTo>
                  <a:pt x="1767" y="33707"/>
                </a:lnTo>
                <a:lnTo>
                  <a:pt x="707" y="38310"/>
                </a:lnTo>
                <a:lnTo>
                  <a:pt x="0" y="43363"/>
                </a:lnTo>
                <a:lnTo>
                  <a:pt x="521" y="48716"/>
                </a:lnTo>
                <a:lnTo>
                  <a:pt x="1862" y="54269"/>
                </a:lnTo>
                <a:lnTo>
                  <a:pt x="19615" y="107617"/>
                </a:lnTo>
                <a:lnTo>
                  <a:pt x="23519" y="116356"/>
                </a:lnTo>
                <a:lnTo>
                  <a:pt x="28107" y="125159"/>
                </a:lnTo>
                <a:lnTo>
                  <a:pt x="33150" y="134005"/>
                </a:lnTo>
                <a:lnTo>
                  <a:pt x="41472" y="144863"/>
                </a:lnTo>
                <a:lnTo>
                  <a:pt x="51983" y="157062"/>
                </a:lnTo>
                <a:lnTo>
                  <a:pt x="63949" y="170156"/>
                </a:lnTo>
                <a:lnTo>
                  <a:pt x="73912" y="179878"/>
                </a:lnTo>
                <a:lnTo>
                  <a:pt x="82538" y="187351"/>
                </a:lnTo>
                <a:lnTo>
                  <a:pt x="90273" y="193325"/>
                </a:lnTo>
                <a:lnTo>
                  <a:pt x="97414" y="199293"/>
                </a:lnTo>
                <a:lnTo>
                  <a:pt x="104159" y="205255"/>
                </a:lnTo>
                <a:lnTo>
                  <a:pt x="110641" y="211214"/>
                </a:lnTo>
                <a:lnTo>
                  <a:pt x="116946" y="215187"/>
                </a:lnTo>
                <a:lnTo>
                  <a:pt x="123134" y="217836"/>
                </a:lnTo>
                <a:lnTo>
                  <a:pt x="129244" y="219602"/>
                </a:lnTo>
                <a:lnTo>
                  <a:pt x="135300" y="220779"/>
                </a:lnTo>
                <a:lnTo>
                  <a:pt x="141324" y="221564"/>
                </a:lnTo>
                <a:lnTo>
                  <a:pt x="147323" y="222087"/>
                </a:lnTo>
                <a:lnTo>
                  <a:pt x="152315" y="221444"/>
                </a:lnTo>
                <a:lnTo>
                  <a:pt x="156635" y="220023"/>
                </a:lnTo>
                <a:lnTo>
                  <a:pt x="160507" y="218082"/>
                </a:lnTo>
                <a:lnTo>
                  <a:pt x="164081" y="215797"/>
                </a:lnTo>
                <a:lnTo>
                  <a:pt x="167455" y="213282"/>
                </a:lnTo>
                <a:lnTo>
                  <a:pt x="170698" y="210612"/>
                </a:lnTo>
                <a:lnTo>
                  <a:pt x="174843" y="207840"/>
                </a:lnTo>
                <a:lnTo>
                  <a:pt x="179591" y="205000"/>
                </a:lnTo>
                <a:lnTo>
                  <a:pt x="184741" y="202115"/>
                </a:lnTo>
                <a:lnTo>
                  <a:pt x="188174" y="198207"/>
                </a:lnTo>
                <a:lnTo>
                  <a:pt x="190462" y="193617"/>
                </a:lnTo>
                <a:lnTo>
                  <a:pt x="191989" y="188572"/>
                </a:lnTo>
                <a:lnTo>
                  <a:pt x="193999" y="183226"/>
                </a:lnTo>
                <a:lnTo>
                  <a:pt x="196330" y="177677"/>
                </a:lnTo>
                <a:lnTo>
                  <a:pt x="198877" y="171993"/>
                </a:lnTo>
                <a:lnTo>
                  <a:pt x="198590" y="163243"/>
                </a:lnTo>
                <a:lnTo>
                  <a:pt x="196415" y="152448"/>
                </a:lnTo>
                <a:lnTo>
                  <a:pt x="189698" y="129210"/>
                </a:lnTo>
                <a:lnTo>
                  <a:pt x="183405" y="108960"/>
                </a:lnTo>
                <a:lnTo>
                  <a:pt x="180339" y="100385"/>
                </a:lnTo>
                <a:lnTo>
                  <a:pt x="177301" y="92684"/>
                </a:lnTo>
                <a:lnTo>
                  <a:pt x="174285" y="85565"/>
                </a:lnTo>
                <a:lnTo>
                  <a:pt x="170290" y="78835"/>
                </a:lnTo>
                <a:lnTo>
                  <a:pt x="165641" y="72364"/>
                </a:lnTo>
                <a:lnTo>
                  <a:pt x="160558" y="66066"/>
                </a:lnTo>
                <a:lnTo>
                  <a:pt x="155186" y="59882"/>
                </a:lnTo>
                <a:lnTo>
                  <a:pt x="149618" y="53776"/>
                </a:lnTo>
                <a:lnTo>
                  <a:pt x="137150" y="40707"/>
                </a:lnTo>
                <a:lnTo>
                  <a:pt x="105744" y="882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79377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54" t="69909" r="52446"/>
          <a:stretch/>
        </p:blipFill>
        <p:spPr bwMode="auto">
          <a:xfrm>
            <a:off x="381000" y="457200"/>
            <a:ext cx="406019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6387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516" t="69909" r="2380"/>
          <a:stretch/>
        </p:blipFill>
        <p:spPr bwMode="auto">
          <a:xfrm>
            <a:off x="381000" y="381000"/>
            <a:ext cx="4576999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0906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77091"/>
            <a:ext cx="7620000" cy="1654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90600" y="2362200"/>
            <a:ext cx="487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e,(</a:t>
            </a:r>
            <a:r>
              <a:rPr lang="en-US" dirty="0" err="1" smtClean="0"/>
              <a:t>b,c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835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27" t="35170" r="18272" b="32415"/>
          <a:stretch/>
        </p:blipFill>
        <p:spPr bwMode="auto">
          <a:xfrm>
            <a:off x="228600" y="488373"/>
            <a:ext cx="7582222" cy="741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2577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27" t="35170" r="18272" b="32415"/>
          <a:stretch/>
        </p:blipFill>
        <p:spPr bwMode="auto">
          <a:xfrm>
            <a:off x="228600" y="488373"/>
            <a:ext cx="7582222" cy="741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MARTPenAnnotation146"/>
          <p:cNvSpPr/>
          <p:nvPr/>
        </p:nvSpPr>
        <p:spPr>
          <a:xfrm>
            <a:off x="1125141" y="1644079"/>
            <a:ext cx="437555" cy="552625"/>
          </a:xfrm>
          <a:custGeom>
            <a:avLst/>
            <a:gdLst/>
            <a:ahLst/>
            <a:cxnLst/>
            <a:rect l="0" t="0" r="0" b="0"/>
            <a:pathLst>
              <a:path w="437555" h="552625">
                <a:moveTo>
                  <a:pt x="0" y="552624"/>
                </a:moveTo>
                <a:lnTo>
                  <a:pt x="0" y="537248"/>
                </a:lnTo>
                <a:lnTo>
                  <a:pt x="6136" y="520997"/>
                </a:lnTo>
                <a:lnTo>
                  <a:pt x="7688" y="510125"/>
                </a:lnTo>
                <a:lnTo>
                  <a:pt x="10086" y="500479"/>
                </a:lnTo>
                <a:lnTo>
                  <a:pt x="13669" y="488095"/>
                </a:lnTo>
                <a:lnTo>
                  <a:pt x="18042" y="473886"/>
                </a:lnTo>
                <a:lnTo>
                  <a:pt x="22942" y="460444"/>
                </a:lnTo>
                <a:lnTo>
                  <a:pt x="28193" y="447515"/>
                </a:lnTo>
                <a:lnTo>
                  <a:pt x="33678" y="434926"/>
                </a:lnTo>
                <a:lnTo>
                  <a:pt x="38327" y="422565"/>
                </a:lnTo>
                <a:lnTo>
                  <a:pt x="42418" y="410355"/>
                </a:lnTo>
                <a:lnTo>
                  <a:pt x="46138" y="398247"/>
                </a:lnTo>
                <a:lnTo>
                  <a:pt x="52917" y="374210"/>
                </a:lnTo>
                <a:lnTo>
                  <a:pt x="56114" y="362244"/>
                </a:lnTo>
                <a:lnTo>
                  <a:pt x="60229" y="350298"/>
                </a:lnTo>
                <a:lnTo>
                  <a:pt x="64957" y="338365"/>
                </a:lnTo>
                <a:lnTo>
                  <a:pt x="75503" y="313531"/>
                </a:lnTo>
                <a:lnTo>
                  <a:pt x="94580" y="267690"/>
                </a:lnTo>
                <a:lnTo>
                  <a:pt x="113804" y="223580"/>
                </a:lnTo>
                <a:lnTo>
                  <a:pt x="130285" y="187440"/>
                </a:lnTo>
                <a:lnTo>
                  <a:pt x="150720" y="144781"/>
                </a:lnTo>
                <a:lnTo>
                  <a:pt x="157035" y="131901"/>
                </a:lnTo>
                <a:lnTo>
                  <a:pt x="166205" y="117360"/>
                </a:lnTo>
                <a:lnTo>
                  <a:pt x="177280" y="101714"/>
                </a:lnTo>
                <a:lnTo>
                  <a:pt x="199838" y="71430"/>
                </a:lnTo>
                <a:lnTo>
                  <a:pt x="216478" y="48049"/>
                </a:lnTo>
                <a:lnTo>
                  <a:pt x="223694" y="39632"/>
                </a:lnTo>
                <a:lnTo>
                  <a:pt x="237003" y="27633"/>
                </a:lnTo>
                <a:lnTo>
                  <a:pt x="244322" y="22052"/>
                </a:lnTo>
                <a:lnTo>
                  <a:pt x="252178" y="16347"/>
                </a:lnTo>
                <a:lnTo>
                  <a:pt x="260392" y="10559"/>
                </a:lnTo>
                <a:lnTo>
                  <a:pt x="272165" y="4128"/>
                </a:lnTo>
                <a:lnTo>
                  <a:pt x="283066" y="0"/>
                </a:lnTo>
                <a:lnTo>
                  <a:pt x="284953" y="653"/>
                </a:lnTo>
                <a:lnTo>
                  <a:pt x="289695" y="4025"/>
                </a:lnTo>
                <a:lnTo>
                  <a:pt x="295110" y="16768"/>
                </a:lnTo>
                <a:lnTo>
                  <a:pt x="297943" y="25723"/>
                </a:lnTo>
                <a:lnTo>
                  <a:pt x="311411" y="71509"/>
                </a:lnTo>
                <a:lnTo>
                  <a:pt x="323229" y="114841"/>
                </a:lnTo>
                <a:lnTo>
                  <a:pt x="337755" y="171777"/>
                </a:lnTo>
                <a:lnTo>
                  <a:pt x="343240" y="189585"/>
                </a:lnTo>
                <a:lnTo>
                  <a:pt x="348881" y="205427"/>
                </a:lnTo>
                <a:lnTo>
                  <a:pt x="354626" y="219956"/>
                </a:lnTo>
                <a:lnTo>
                  <a:pt x="359449" y="233611"/>
                </a:lnTo>
                <a:lnTo>
                  <a:pt x="363656" y="246683"/>
                </a:lnTo>
                <a:lnTo>
                  <a:pt x="367453" y="259367"/>
                </a:lnTo>
                <a:lnTo>
                  <a:pt x="374317" y="284042"/>
                </a:lnTo>
                <a:lnTo>
                  <a:pt x="377537" y="296179"/>
                </a:lnTo>
                <a:lnTo>
                  <a:pt x="381668" y="307247"/>
                </a:lnTo>
                <a:lnTo>
                  <a:pt x="386406" y="317602"/>
                </a:lnTo>
                <a:lnTo>
                  <a:pt x="391549" y="327482"/>
                </a:lnTo>
                <a:lnTo>
                  <a:pt x="395970" y="338037"/>
                </a:lnTo>
                <a:lnTo>
                  <a:pt x="399910" y="349043"/>
                </a:lnTo>
                <a:lnTo>
                  <a:pt x="403528" y="360348"/>
                </a:lnTo>
                <a:lnTo>
                  <a:pt x="407925" y="369870"/>
                </a:lnTo>
                <a:lnTo>
                  <a:pt x="418102" y="385741"/>
                </a:lnTo>
                <a:lnTo>
                  <a:pt x="426594" y="399410"/>
                </a:lnTo>
                <a:lnTo>
                  <a:pt x="432683" y="412099"/>
                </a:lnTo>
                <a:lnTo>
                  <a:pt x="434307" y="418261"/>
                </a:lnTo>
                <a:lnTo>
                  <a:pt x="437554" y="44546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SMARTPenAnnotation147"/>
          <p:cNvSpPr/>
          <p:nvPr/>
        </p:nvSpPr>
        <p:spPr>
          <a:xfrm>
            <a:off x="1169789" y="1839516"/>
            <a:ext cx="428626" cy="62508"/>
          </a:xfrm>
          <a:custGeom>
            <a:avLst/>
            <a:gdLst/>
            <a:ahLst/>
            <a:cxnLst/>
            <a:rect l="0" t="0" r="0" b="0"/>
            <a:pathLst>
              <a:path w="428626" h="62508">
                <a:moveTo>
                  <a:pt x="0" y="62507"/>
                </a:moveTo>
                <a:lnTo>
                  <a:pt x="14222" y="57767"/>
                </a:lnTo>
                <a:lnTo>
                  <a:pt x="20395" y="55378"/>
                </a:lnTo>
                <a:lnTo>
                  <a:pt x="26495" y="52794"/>
                </a:lnTo>
                <a:lnTo>
                  <a:pt x="32546" y="50079"/>
                </a:lnTo>
                <a:lnTo>
                  <a:pt x="40549" y="47276"/>
                </a:lnTo>
                <a:lnTo>
                  <a:pt x="49853" y="44416"/>
                </a:lnTo>
                <a:lnTo>
                  <a:pt x="60024" y="41517"/>
                </a:lnTo>
                <a:lnTo>
                  <a:pt x="70774" y="39584"/>
                </a:lnTo>
                <a:lnTo>
                  <a:pt x="81909" y="38295"/>
                </a:lnTo>
                <a:lnTo>
                  <a:pt x="93302" y="37436"/>
                </a:lnTo>
                <a:lnTo>
                  <a:pt x="106850" y="35872"/>
                </a:lnTo>
                <a:lnTo>
                  <a:pt x="137778" y="31487"/>
                </a:lnTo>
                <a:lnTo>
                  <a:pt x="165274" y="28929"/>
                </a:lnTo>
                <a:lnTo>
                  <a:pt x="273645" y="20588"/>
                </a:lnTo>
                <a:lnTo>
                  <a:pt x="301493" y="17694"/>
                </a:lnTo>
                <a:lnTo>
                  <a:pt x="428625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SMARTPenAnnotation148"/>
          <p:cNvSpPr/>
          <p:nvPr/>
        </p:nvSpPr>
        <p:spPr>
          <a:xfrm>
            <a:off x="1562695" y="1446609"/>
            <a:ext cx="169665" cy="392908"/>
          </a:xfrm>
          <a:custGeom>
            <a:avLst/>
            <a:gdLst/>
            <a:ahLst/>
            <a:cxnLst/>
            <a:rect l="0" t="0" r="0" b="0"/>
            <a:pathLst>
              <a:path w="169665" h="392908">
                <a:moveTo>
                  <a:pt x="0" y="0"/>
                </a:moveTo>
                <a:lnTo>
                  <a:pt x="24858" y="37287"/>
                </a:lnTo>
                <a:lnTo>
                  <a:pt x="31455" y="48671"/>
                </a:lnTo>
                <a:lnTo>
                  <a:pt x="46722" y="77194"/>
                </a:lnTo>
                <a:lnTo>
                  <a:pt x="85980" y="154242"/>
                </a:lnTo>
                <a:lnTo>
                  <a:pt x="91054" y="166328"/>
                </a:lnTo>
                <a:lnTo>
                  <a:pt x="95430" y="178354"/>
                </a:lnTo>
                <a:lnTo>
                  <a:pt x="99339" y="190340"/>
                </a:lnTo>
                <a:lnTo>
                  <a:pt x="111619" y="224825"/>
                </a:lnTo>
                <a:lnTo>
                  <a:pt x="119061" y="245134"/>
                </a:lnTo>
                <a:lnTo>
                  <a:pt x="126007" y="262641"/>
                </a:lnTo>
                <a:lnTo>
                  <a:pt x="132622" y="278282"/>
                </a:lnTo>
                <a:lnTo>
                  <a:pt x="139016" y="292677"/>
                </a:lnTo>
                <a:lnTo>
                  <a:pt x="144271" y="305251"/>
                </a:lnTo>
                <a:lnTo>
                  <a:pt x="148767" y="316610"/>
                </a:lnTo>
                <a:lnTo>
                  <a:pt x="156408" y="337169"/>
                </a:lnTo>
                <a:lnTo>
                  <a:pt x="163111" y="356228"/>
                </a:lnTo>
                <a:lnTo>
                  <a:pt x="165296" y="364485"/>
                </a:lnTo>
                <a:lnTo>
                  <a:pt x="166752" y="371975"/>
                </a:lnTo>
                <a:lnTo>
                  <a:pt x="169664" y="39290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SMARTPenAnnotation149"/>
          <p:cNvSpPr/>
          <p:nvPr/>
        </p:nvSpPr>
        <p:spPr>
          <a:xfrm>
            <a:off x="1884164" y="1571625"/>
            <a:ext cx="343530" cy="481673"/>
          </a:xfrm>
          <a:custGeom>
            <a:avLst/>
            <a:gdLst/>
            <a:ahLst/>
            <a:cxnLst/>
            <a:rect l="0" t="0" r="0" b="0"/>
            <a:pathLst>
              <a:path w="343530" h="481673">
                <a:moveTo>
                  <a:pt x="80367" y="44648"/>
                </a:moveTo>
                <a:lnTo>
                  <a:pt x="75627" y="54129"/>
                </a:lnTo>
                <a:lnTo>
                  <a:pt x="73299" y="64076"/>
                </a:lnTo>
                <a:lnTo>
                  <a:pt x="72265" y="76103"/>
                </a:lnTo>
                <a:lnTo>
                  <a:pt x="71805" y="91371"/>
                </a:lnTo>
                <a:lnTo>
                  <a:pt x="70691" y="99609"/>
                </a:lnTo>
                <a:lnTo>
                  <a:pt x="68955" y="108078"/>
                </a:lnTo>
                <a:lnTo>
                  <a:pt x="66806" y="116700"/>
                </a:lnTo>
                <a:lnTo>
                  <a:pt x="64381" y="125425"/>
                </a:lnTo>
                <a:lnTo>
                  <a:pt x="56228" y="152918"/>
                </a:lnTo>
                <a:lnTo>
                  <a:pt x="50456" y="174459"/>
                </a:lnTo>
                <a:lnTo>
                  <a:pt x="48521" y="185759"/>
                </a:lnTo>
                <a:lnTo>
                  <a:pt x="47230" y="197261"/>
                </a:lnTo>
                <a:lnTo>
                  <a:pt x="46369" y="208898"/>
                </a:lnTo>
                <a:lnTo>
                  <a:pt x="42819" y="232531"/>
                </a:lnTo>
                <a:lnTo>
                  <a:pt x="30937" y="301123"/>
                </a:lnTo>
                <a:lnTo>
                  <a:pt x="26578" y="331718"/>
                </a:lnTo>
                <a:lnTo>
                  <a:pt x="23672" y="358067"/>
                </a:lnTo>
                <a:lnTo>
                  <a:pt x="21734" y="381586"/>
                </a:lnTo>
                <a:lnTo>
                  <a:pt x="21435" y="400242"/>
                </a:lnTo>
                <a:lnTo>
                  <a:pt x="22228" y="415656"/>
                </a:lnTo>
                <a:lnTo>
                  <a:pt x="23748" y="428909"/>
                </a:lnTo>
                <a:lnTo>
                  <a:pt x="26746" y="440721"/>
                </a:lnTo>
                <a:lnTo>
                  <a:pt x="30729" y="451571"/>
                </a:lnTo>
                <a:lnTo>
                  <a:pt x="35369" y="461782"/>
                </a:lnTo>
                <a:lnTo>
                  <a:pt x="43170" y="473127"/>
                </a:lnTo>
                <a:lnTo>
                  <a:pt x="46639" y="476152"/>
                </a:lnTo>
                <a:lnTo>
                  <a:pt x="51929" y="478169"/>
                </a:lnTo>
                <a:lnTo>
                  <a:pt x="58432" y="479514"/>
                </a:lnTo>
                <a:lnTo>
                  <a:pt x="65744" y="480410"/>
                </a:lnTo>
                <a:lnTo>
                  <a:pt x="72603" y="481008"/>
                </a:lnTo>
                <a:lnTo>
                  <a:pt x="79160" y="481406"/>
                </a:lnTo>
                <a:lnTo>
                  <a:pt x="85515" y="481672"/>
                </a:lnTo>
                <a:lnTo>
                  <a:pt x="92729" y="480857"/>
                </a:lnTo>
                <a:lnTo>
                  <a:pt x="100515" y="479321"/>
                </a:lnTo>
                <a:lnTo>
                  <a:pt x="108682" y="477305"/>
                </a:lnTo>
                <a:lnTo>
                  <a:pt x="117103" y="474969"/>
                </a:lnTo>
                <a:lnTo>
                  <a:pt x="134397" y="469728"/>
                </a:lnTo>
                <a:lnTo>
                  <a:pt x="144169" y="465948"/>
                </a:lnTo>
                <a:lnTo>
                  <a:pt x="154651" y="461445"/>
                </a:lnTo>
                <a:lnTo>
                  <a:pt x="165609" y="456458"/>
                </a:lnTo>
                <a:lnTo>
                  <a:pt x="175890" y="451149"/>
                </a:lnTo>
                <a:lnTo>
                  <a:pt x="185721" y="445626"/>
                </a:lnTo>
                <a:lnTo>
                  <a:pt x="195252" y="439959"/>
                </a:lnTo>
                <a:lnTo>
                  <a:pt x="213778" y="428371"/>
                </a:lnTo>
                <a:lnTo>
                  <a:pt x="222886" y="422502"/>
                </a:lnTo>
                <a:lnTo>
                  <a:pt x="230942" y="415613"/>
                </a:lnTo>
                <a:lnTo>
                  <a:pt x="238298" y="408044"/>
                </a:lnTo>
                <a:lnTo>
                  <a:pt x="245185" y="400022"/>
                </a:lnTo>
                <a:lnTo>
                  <a:pt x="251762" y="392689"/>
                </a:lnTo>
                <a:lnTo>
                  <a:pt x="264360" y="379250"/>
                </a:lnTo>
                <a:lnTo>
                  <a:pt x="268514" y="372888"/>
                </a:lnTo>
                <a:lnTo>
                  <a:pt x="273129" y="360527"/>
                </a:lnTo>
                <a:lnTo>
                  <a:pt x="280467" y="337672"/>
                </a:lnTo>
                <a:lnTo>
                  <a:pt x="283402" y="326024"/>
                </a:lnTo>
                <a:lnTo>
                  <a:pt x="284185" y="321529"/>
                </a:lnTo>
                <a:lnTo>
                  <a:pt x="283714" y="317540"/>
                </a:lnTo>
                <a:lnTo>
                  <a:pt x="282409" y="313889"/>
                </a:lnTo>
                <a:lnTo>
                  <a:pt x="280546" y="310462"/>
                </a:lnTo>
                <a:lnTo>
                  <a:pt x="273185" y="301363"/>
                </a:lnTo>
                <a:lnTo>
                  <a:pt x="264290" y="291697"/>
                </a:lnTo>
                <a:lnTo>
                  <a:pt x="257030" y="284094"/>
                </a:lnTo>
                <a:lnTo>
                  <a:pt x="251721" y="280677"/>
                </a:lnTo>
                <a:lnTo>
                  <a:pt x="245204" y="277407"/>
                </a:lnTo>
                <a:lnTo>
                  <a:pt x="237884" y="274235"/>
                </a:lnTo>
                <a:lnTo>
                  <a:pt x="231019" y="272120"/>
                </a:lnTo>
                <a:lnTo>
                  <a:pt x="224458" y="270710"/>
                </a:lnTo>
                <a:lnTo>
                  <a:pt x="218099" y="269771"/>
                </a:lnTo>
                <a:lnTo>
                  <a:pt x="211876" y="268152"/>
                </a:lnTo>
                <a:lnTo>
                  <a:pt x="205743" y="266080"/>
                </a:lnTo>
                <a:lnTo>
                  <a:pt x="199670" y="263707"/>
                </a:lnTo>
                <a:lnTo>
                  <a:pt x="193637" y="261133"/>
                </a:lnTo>
                <a:lnTo>
                  <a:pt x="173213" y="251689"/>
                </a:lnTo>
                <a:lnTo>
                  <a:pt x="173022" y="250144"/>
                </a:lnTo>
                <a:lnTo>
                  <a:pt x="173887" y="248122"/>
                </a:lnTo>
                <a:lnTo>
                  <a:pt x="175456" y="245782"/>
                </a:lnTo>
                <a:lnTo>
                  <a:pt x="177199" y="240536"/>
                </a:lnTo>
                <a:lnTo>
                  <a:pt x="177664" y="237748"/>
                </a:lnTo>
                <a:lnTo>
                  <a:pt x="179958" y="234897"/>
                </a:lnTo>
                <a:lnTo>
                  <a:pt x="187799" y="229084"/>
                </a:lnTo>
                <a:lnTo>
                  <a:pt x="208110" y="215492"/>
                </a:lnTo>
                <a:lnTo>
                  <a:pt x="216131" y="211130"/>
                </a:lnTo>
                <a:lnTo>
                  <a:pt x="224455" y="207230"/>
                </a:lnTo>
                <a:lnTo>
                  <a:pt x="232980" y="203638"/>
                </a:lnTo>
                <a:lnTo>
                  <a:pt x="241641" y="199259"/>
                </a:lnTo>
                <a:lnTo>
                  <a:pt x="250391" y="194354"/>
                </a:lnTo>
                <a:lnTo>
                  <a:pt x="295302" y="167486"/>
                </a:lnTo>
                <a:lnTo>
                  <a:pt x="306009" y="160274"/>
                </a:lnTo>
                <a:lnTo>
                  <a:pt x="315131" y="153482"/>
                </a:lnTo>
                <a:lnTo>
                  <a:pt x="323197" y="146970"/>
                </a:lnTo>
                <a:lnTo>
                  <a:pt x="332158" y="137088"/>
                </a:lnTo>
                <a:lnTo>
                  <a:pt x="339850" y="125947"/>
                </a:lnTo>
                <a:lnTo>
                  <a:pt x="342652" y="122660"/>
                </a:lnTo>
                <a:lnTo>
                  <a:pt x="343529" y="118484"/>
                </a:lnTo>
                <a:lnTo>
                  <a:pt x="343121" y="113716"/>
                </a:lnTo>
                <a:lnTo>
                  <a:pt x="341857" y="108553"/>
                </a:lnTo>
                <a:lnTo>
                  <a:pt x="337806" y="100170"/>
                </a:lnTo>
                <a:lnTo>
                  <a:pt x="335337" y="96546"/>
                </a:lnTo>
                <a:lnTo>
                  <a:pt x="324656" y="87227"/>
                </a:lnTo>
                <a:lnTo>
                  <a:pt x="317640" y="81964"/>
                </a:lnTo>
                <a:lnTo>
                  <a:pt x="309987" y="77463"/>
                </a:lnTo>
                <a:lnTo>
                  <a:pt x="301908" y="73470"/>
                </a:lnTo>
                <a:lnTo>
                  <a:pt x="293545" y="69816"/>
                </a:lnTo>
                <a:lnTo>
                  <a:pt x="258074" y="55192"/>
                </a:lnTo>
                <a:lnTo>
                  <a:pt x="244479" y="50686"/>
                </a:lnTo>
                <a:lnTo>
                  <a:pt x="230455" y="46689"/>
                </a:lnTo>
                <a:lnTo>
                  <a:pt x="216144" y="43032"/>
                </a:lnTo>
                <a:lnTo>
                  <a:pt x="201643" y="40594"/>
                </a:lnTo>
                <a:lnTo>
                  <a:pt x="187015" y="38969"/>
                </a:lnTo>
                <a:lnTo>
                  <a:pt x="172301" y="37886"/>
                </a:lnTo>
                <a:lnTo>
                  <a:pt x="148602" y="34187"/>
                </a:lnTo>
                <a:lnTo>
                  <a:pt x="85228" y="22139"/>
                </a:lnTo>
                <a:lnTo>
                  <a:pt x="60787" y="16744"/>
                </a:lnTo>
                <a:lnTo>
                  <a:pt x="42509" y="12155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SMARTPenAnnotation150"/>
          <p:cNvSpPr/>
          <p:nvPr/>
        </p:nvSpPr>
        <p:spPr>
          <a:xfrm>
            <a:off x="2357936" y="1526977"/>
            <a:ext cx="364524" cy="517695"/>
          </a:xfrm>
          <a:custGeom>
            <a:avLst/>
            <a:gdLst/>
            <a:ahLst/>
            <a:cxnLst/>
            <a:rect l="0" t="0" r="0" b="0"/>
            <a:pathLst>
              <a:path w="364524" h="517695">
                <a:moveTo>
                  <a:pt x="44150" y="0"/>
                </a:moveTo>
                <a:lnTo>
                  <a:pt x="44150" y="68230"/>
                </a:lnTo>
                <a:lnTo>
                  <a:pt x="43158" y="83190"/>
                </a:lnTo>
                <a:lnTo>
                  <a:pt x="39410" y="120978"/>
                </a:lnTo>
                <a:lnTo>
                  <a:pt x="36029" y="143160"/>
                </a:lnTo>
                <a:lnTo>
                  <a:pt x="31790" y="166877"/>
                </a:lnTo>
                <a:lnTo>
                  <a:pt x="26981" y="191619"/>
                </a:lnTo>
                <a:lnTo>
                  <a:pt x="23774" y="213074"/>
                </a:lnTo>
                <a:lnTo>
                  <a:pt x="21636" y="232338"/>
                </a:lnTo>
                <a:lnTo>
                  <a:pt x="20211" y="250142"/>
                </a:lnTo>
                <a:lnTo>
                  <a:pt x="18269" y="265980"/>
                </a:lnTo>
                <a:lnTo>
                  <a:pt x="15982" y="280507"/>
                </a:lnTo>
                <a:lnTo>
                  <a:pt x="5182" y="337080"/>
                </a:lnTo>
                <a:lnTo>
                  <a:pt x="3289" y="350727"/>
                </a:lnTo>
                <a:lnTo>
                  <a:pt x="2026" y="363795"/>
                </a:lnTo>
                <a:lnTo>
                  <a:pt x="1185" y="376475"/>
                </a:lnTo>
                <a:lnTo>
                  <a:pt x="624" y="391874"/>
                </a:lnTo>
                <a:lnTo>
                  <a:pt x="0" y="427504"/>
                </a:lnTo>
                <a:lnTo>
                  <a:pt x="826" y="442761"/>
                </a:lnTo>
                <a:lnTo>
                  <a:pt x="2369" y="455908"/>
                </a:lnTo>
                <a:lnTo>
                  <a:pt x="4390" y="467650"/>
                </a:lnTo>
                <a:lnTo>
                  <a:pt x="6729" y="477462"/>
                </a:lnTo>
                <a:lnTo>
                  <a:pt x="9281" y="485987"/>
                </a:lnTo>
                <a:lnTo>
                  <a:pt x="14762" y="499760"/>
                </a:lnTo>
                <a:lnTo>
                  <a:pt x="20505" y="509188"/>
                </a:lnTo>
                <a:lnTo>
                  <a:pt x="24418" y="512099"/>
                </a:lnTo>
                <a:lnTo>
                  <a:pt x="29011" y="514040"/>
                </a:lnTo>
                <a:lnTo>
                  <a:pt x="39406" y="516196"/>
                </a:lnTo>
                <a:lnTo>
                  <a:pt x="50640" y="517155"/>
                </a:lnTo>
                <a:lnTo>
                  <a:pt x="57406" y="517410"/>
                </a:lnTo>
                <a:lnTo>
                  <a:pt x="72862" y="517694"/>
                </a:lnTo>
                <a:lnTo>
                  <a:pt x="82143" y="516778"/>
                </a:lnTo>
                <a:lnTo>
                  <a:pt x="92299" y="515175"/>
                </a:lnTo>
                <a:lnTo>
                  <a:pt x="103038" y="513114"/>
                </a:lnTo>
                <a:lnTo>
                  <a:pt x="115159" y="509755"/>
                </a:lnTo>
                <a:lnTo>
                  <a:pt x="128200" y="505532"/>
                </a:lnTo>
                <a:lnTo>
                  <a:pt x="141855" y="500732"/>
                </a:lnTo>
                <a:lnTo>
                  <a:pt x="154928" y="494556"/>
                </a:lnTo>
                <a:lnTo>
                  <a:pt x="167611" y="487461"/>
                </a:lnTo>
                <a:lnTo>
                  <a:pt x="180035" y="479755"/>
                </a:lnTo>
                <a:lnTo>
                  <a:pt x="192287" y="472634"/>
                </a:lnTo>
                <a:lnTo>
                  <a:pt x="216484" y="459429"/>
                </a:lnTo>
                <a:lnTo>
                  <a:pt x="228492" y="452137"/>
                </a:lnTo>
                <a:lnTo>
                  <a:pt x="240467" y="444300"/>
                </a:lnTo>
                <a:lnTo>
                  <a:pt x="252418" y="436098"/>
                </a:lnTo>
                <a:lnTo>
                  <a:pt x="263363" y="427654"/>
                </a:lnTo>
                <a:lnTo>
                  <a:pt x="273636" y="419048"/>
                </a:lnTo>
                <a:lnTo>
                  <a:pt x="283461" y="410334"/>
                </a:lnTo>
                <a:lnTo>
                  <a:pt x="292987" y="400556"/>
                </a:lnTo>
                <a:lnTo>
                  <a:pt x="302315" y="390068"/>
                </a:lnTo>
                <a:lnTo>
                  <a:pt x="311510" y="379108"/>
                </a:lnTo>
                <a:lnTo>
                  <a:pt x="319624" y="368824"/>
                </a:lnTo>
                <a:lnTo>
                  <a:pt x="327018" y="358992"/>
                </a:lnTo>
                <a:lnTo>
                  <a:pt x="333932" y="349461"/>
                </a:lnTo>
                <a:lnTo>
                  <a:pt x="340525" y="339138"/>
                </a:lnTo>
                <a:lnTo>
                  <a:pt x="346905" y="328287"/>
                </a:lnTo>
                <a:lnTo>
                  <a:pt x="353143" y="317084"/>
                </a:lnTo>
                <a:lnTo>
                  <a:pt x="357302" y="306639"/>
                </a:lnTo>
                <a:lnTo>
                  <a:pt x="360074" y="296700"/>
                </a:lnTo>
                <a:lnTo>
                  <a:pt x="361922" y="287096"/>
                </a:lnTo>
                <a:lnTo>
                  <a:pt x="363154" y="274741"/>
                </a:lnTo>
                <a:lnTo>
                  <a:pt x="363976" y="260551"/>
                </a:lnTo>
                <a:lnTo>
                  <a:pt x="364523" y="245138"/>
                </a:lnTo>
                <a:lnTo>
                  <a:pt x="362904" y="231886"/>
                </a:lnTo>
                <a:lnTo>
                  <a:pt x="359840" y="220075"/>
                </a:lnTo>
                <a:lnTo>
                  <a:pt x="352136" y="199014"/>
                </a:lnTo>
                <a:lnTo>
                  <a:pt x="345405" y="179732"/>
                </a:lnTo>
                <a:lnTo>
                  <a:pt x="340237" y="170422"/>
                </a:lnTo>
                <a:lnTo>
                  <a:pt x="333815" y="161240"/>
                </a:lnTo>
                <a:lnTo>
                  <a:pt x="326557" y="152142"/>
                </a:lnTo>
                <a:lnTo>
                  <a:pt x="318741" y="144092"/>
                </a:lnTo>
                <a:lnTo>
                  <a:pt x="310555" y="136741"/>
                </a:lnTo>
                <a:lnTo>
                  <a:pt x="302120" y="129856"/>
                </a:lnTo>
                <a:lnTo>
                  <a:pt x="292529" y="123281"/>
                </a:lnTo>
                <a:lnTo>
                  <a:pt x="282166" y="116914"/>
                </a:lnTo>
                <a:lnTo>
                  <a:pt x="271288" y="110685"/>
                </a:lnTo>
                <a:lnTo>
                  <a:pt x="248618" y="98472"/>
                </a:lnTo>
                <a:lnTo>
                  <a:pt x="237017" y="92437"/>
                </a:lnTo>
                <a:lnTo>
                  <a:pt x="226306" y="85437"/>
                </a:lnTo>
                <a:lnTo>
                  <a:pt x="216189" y="77794"/>
                </a:lnTo>
                <a:lnTo>
                  <a:pt x="206468" y="69722"/>
                </a:lnTo>
                <a:lnTo>
                  <a:pt x="196018" y="63348"/>
                </a:lnTo>
                <a:lnTo>
                  <a:pt x="185083" y="58107"/>
                </a:lnTo>
                <a:lnTo>
                  <a:pt x="173824" y="53621"/>
                </a:lnTo>
                <a:lnTo>
                  <a:pt x="160365" y="46661"/>
                </a:lnTo>
                <a:lnTo>
                  <a:pt x="145439" y="38053"/>
                </a:lnTo>
                <a:lnTo>
                  <a:pt x="116949" y="20881"/>
                </a:lnTo>
                <a:lnTo>
                  <a:pt x="79869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SMARTPenAnnotation151"/>
          <p:cNvSpPr/>
          <p:nvPr/>
        </p:nvSpPr>
        <p:spPr>
          <a:xfrm>
            <a:off x="2705695" y="1375172"/>
            <a:ext cx="214314" cy="223243"/>
          </a:xfrm>
          <a:custGeom>
            <a:avLst/>
            <a:gdLst/>
            <a:ahLst/>
            <a:cxnLst/>
            <a:rect l="0" t="0" r="0" b="0"/>
            <a:pathLst>
              <a:path w="214314" h="223243">
                <a:moveTo>
                  <a:pt x="0" y="0"/>
                </a:moveTo>
                <a:lnTo>
                  <a:pt x="7689" y="23065"/>
                </a:lnTo>
                <a:lnTo>
                  <a:pt x="9095" y="26291"/>
                </a:lnTo>
                <a:lnTo>
                  <a:pt x="13302" y="35167"/>
                </a:lnTo>
                <a:lnTo>
                  <a:pt x="16806" y="41304"/>
                </a:lnTo>
                <a:lnTo>
                  <a:pt x="21126" y="48372"/>
                </a:lnTo>
                <a:lnTo>
                  <a:pt x="31218" y="64163"/>
                </a:lnTo>
                <a:lnTo>
                  <a:pt x="42317" y="81103"/>
                </a:lnTo>
                <a:lnTo>
                  <a:pt x="49047" y="88795"/>
                </a:lnTo>
                <a:lnTo>
                  <a:pt x="56511" y="95907"/>
                </a:lnTo>
                <a:lnTo>
                  <a:pt x="64463" y="102634"/>
                </a:lnTo>
                <a:lnTo>
                  <a:pt x="72741" y="110094"/>
                </a:lnTo>
                <a:lnTo>
                  <a:pt x="89876" y="126321"/>
                </a:lnTo>
                <a:lnTo>
                  <a:pt x="99605" y="133824"/>
                </a:lnTo>
                <a:lnTo>
                  <a:pt x="110060" y="140809"/>
                </a:lnTo>
                <a:lnTo>
                  <a:pt x="120998" y="147451"/>
                </a:lnTo>
                <a:lnTo>
                  <a:pt x="132260" y="154855"/>
                </a:lnTo>
                <a:lnTo>
                  <a:pt x="143736" y="162768"/>
                </a:lnTo>
                <a:lnTo>
                  <a:pt x="214313" y="22324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SMARTPenAnnotation152"/>
          <p:cNvSpPr/>
          <p:nvPr/>
        </p:nvSpPr>
        <p:spPr>
          <a:xfrm>
            <a:off x="3045023" y="1616273"/>
            <a:ext cx="71439" cy="392908"/>
          </a:xfrm>
          <a:custGeom>
            <a:avLst/>
            <a:gdLst/>
            <a:ahLst/>
            <a:cxnLst/>
            <a:rect l="0" t="0" r="0" b="0"/>
            <a:pathLst>
              <a:path w="71439" h="392908">
                <a:moveTo>
                  <a:pt x="71438" y="0"/>
                </a:moveTo>
                <a:lnTo>
                  <a:pt x="71438" y="106818"/>
                </a:lnTo>
                <a:lnTo>
                  <a:pt x="70446" y="116853"/>
                </a:lnTo>
                <a:lnTo>
                  <a:pt x="68792" y="127511"/>
                </a:lnTo>
                <a:lnTo>
                  <a:pt x="66698" y="138586"/>
                </a:lnTo>
                <a:lnTo>
                  <a:pt x="63317" y="152914"/>
                </a:lnTo>
                <a:lnTo>
                  <a:pt x="54269" y="187355"/>
                </a:lnTo>
                <a:lnTo>
                  <a:pt x="43633" y="223168"/>
                </a:lnTo>
                <a:lnTo>
                  <a:pt x="38018" y="241052"/>
                </a:lnTo>
                <a:lnTo>
                  <a:pt x="33283" y="258928"/>
                </a:lnTo>
                <a:lnTo>
                  <a:pt x="29134" y="276798"/>
                </a:lnTo>
                <a:lnTo>
                  <a:pt x="25376" y="294665"/>
                </a:lnTo>
                <a:lnTo>
                  <a:pt x="21879" y="308561"/>
                </a:lnTo>
                <a:lnTo>
                  <a:pt x="18555" y="319809"/>
                </a:lnTo>
                <a:lnTo>
                  <a:pt x="15346" y="329292"/>
                </a:lnTo>
                <a:lnTo>
                  <a:pt x="12216" y="337598"/>
                </a:lnTo>
                <a:lnTo>
                  <a:pt x="9136" y="345120"/>
                </a:lnTo>
                <a:lnTo>
                  <a:pt x="6091" y="352120"/>
                </a:lnTo>
                <a:lnTo>
                  <a:pt x="4061" y="358770"/>
                </a:lnTo>
                <a:lnTo>
                  <a:pt x="2707" y="365188"/>
                </a:lnTo>
                <a:lnTo>
                  <a:pt x="1204" y="376619"/>
                </a:lnTo>
                <a:lnTo>
                  <a:pt x="803" y="381056"/>
                </a:lnTo>
                <a:lnTo>
                  <a:pt x="0" y="39290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SMARTPenAnnotation153"/>
          <p:cNvSpPr/>
          <p:nvPr/>
        </p:nvSpPr>
        <p:spPr>
          <a:xfrm>
            <a:off x="2875359" y="1803797"/>
            <a:ext cx="410767" cy="44649"/>
          </a:xfrm>
          <a:custGeom>
            <a:avLst/>
            <a:gdLst/>
            <a:ahLst/>
            <a:cxnLst/>
            <a:rect l="0" t="0" r="0" b="0"/>
            <a:pathLst>
              <a:path w="410767" h="44649">
                <a:moveTo>
                  <a:pt x="0" y="44648"/>
                </a:moveTo>
                <a:lnTo>
                  <a:pt x="14222" y="35167"/>
                </a:lnTo>
                <a:lnTo>
                  <a:pt x="20395" y="31382"/>
                </a:lnTo>
                <a:lnTo>
                  <a:pt x="26495" y="27867"/>
                </a:lnTo>
                <a:lnTo>
                  <a:pt x="32546" y="24531"/>
                </a:lnTo>
                <a:lnTo>
                  <a:pt x="39557" y="22307"/>
                </a:lnTo>
                <a:lnTo>
                  <a:pt x="47207" y="20824"/>
                </a:lnTo>
                <a:lnTo>
                  <a:pt x="55284" y="19836"/>
                </a:lnTo>
                <a:lnTo>
                  <a:pt x="64638" y="18185"/>
                </a:lnTo>
                <a:lnTo>
                  <a:pt x="74842" y="16092"/>
                </a:lnTo>
                <a:lnTo>
                  <a:pt x="85614" y="13705"/>
                </a:lnTo>
                <a:lnTo>
                  <a:pt x="96763" y="12113"/>
                </a:lnTo>
                <a:lnTo>
                  <a:pt x="108165" y="11052"/>
                </a:lnTo>
                <a:lnTo>
                  <a:pt x="119735" y="10344"/>
                </a:lnTo>
                <a:lnTo>
                  <a:pt x="145820" y="9558"/>
                </a:lnTo>
                <a:lnTo>
                  <a:pt x="207729" y="9054"/>
                </a:lnTo>
                <a:lnTo>
                  <a:pt x="228775" y="8020"/>
                </a:lnTo>
                <a:lnTo>
                  <a:pt x="302824" y="2817"/>
                </a:lnTo>
                <a:lnTo>
                  <a:pt x="325906" y="1878"/>
                </a:lnTo>
                <a:lnTo>
                  <a:pt x="410766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SMARTPenAnnotation154"/>
          <p:cNvSpPr/>
          <p:nvPr/>
        </p:nvSpPr>
        <p:spPr>
          <a:xfrm>
            <a:off x="3634383" y="1560474"/>
            <a:ext cx="276821" cy="430847"/>
          </a:xfrm>
          <a:custGeom>
            <a:avLst/>
            <a:gdLst/>
            <a:ahLst/>
            <a:cxnLst/>
            <a:rect l="0" t="0" r="0" b="0"/>
            <a:pathLst>
              <a:path w="276821" h="430847">
                <a:moveTo>
                  <a:pt x="0" y="386198"/>
                </a:moveTo>
                <a:lnTo>
                  <a:pt x="0" y="353652"/>
                </a:lnTo>
                <a:lnTo>
                  <a:pt x="2646" y="341636"/>
                </a:lnTo>
                <a:lnTo>
                  <a:pt x="7129" y="329682"/>
                </a:lnTo>
                <a:lnTo>
                  <a:pt x="12429" y="317754"/>
                </a:lnTo>
                <a:lnTo>
                  <a:pt x="15446" y="305838"/>
                </a:lnTo>
                <a:lnTo>
                  <a:pt x="16250" y="299883"/>
                </a:lnTo>
                <a:lnTo>
                  <a:pt x="20756" y="284006"/>
                </a:lnTo>
                <a:lnTo>
                  <a:pt x="36344" y="234615"/>
                </a:lnTo>
                <a:lnTo>
                  <a:pt x="44073" y="213705"/>
                </a:lnTo>
                <a:lnTo>
                  <a:pt x="51210" y="196789"/>
                </a:lnTo>
                <a:lnTo>
                  <a:pt x="57952" y="182535"/>
                </a:lnTo>
                <a:lnTo>
                  <a:pt x="63440" y="170055"/>
                </a:lnTo>
                <a:lnTo>
                  <a:pt x="68090" y="158759"/>
                </a:lnTo>
                <a:lnTo>
                  <a:pt x="72182" y="148252"/>
                </a:lnTo>
                <a:lnTo>
                  <a:pt x="78879" y="134301"/>
                </a:lnTo>
                <a:lnTo>
                  <a:pt x="87313" y="118056"/>
                </a:lnTo>
                <a:lnTo>
                  <a:pt x="115142" y="65782"/>
                </a:lnTo>
                <a:lnTo>
                  <a:pt x="126831" y="42992"/>
                </a:lnTo>
                <a:lnTo>
                  <a:pt x="132179" y="35355"/>
                </a:lnTo>
                <a:lnTo>
                  <a:pt x="138721" y="27287"/>
                </a:lnTo>
                <a:lnTo>
                  <a:pt x="151942" y="12370"/>
                </a:lnTo>
                <a:lnTo>
                  <a:pt x="161126" y="2432"/>
                </a:lnTo>
                <a:lnTo>
                  <a:pt x="164965" y="378"/>
                </a:lnTo>
                <a:lnTo>
                  <a:pt x="168515" y="0"/>
                </a:lnTo>
                <a:lnTo>
                  <a:pt x="171875" y="740"/>
                </a:lnTo>
                <a:lnTo>
                  <a:pt x="174114" y="2226"/>
                </a:lnTo>
                <a:lnTo>
                  <a:pt x="175608" y="4209"/>
                </a:lnTo>
                <a:lnTo>
                  <a:pt x="176603" y="6523"/>
                </a:lnTo>
                <a:lnTo>
                  <a:pt x="177709" y="11740"/>
                </a:lnTo>
                <a:lnTo>
                  <a:pt x="179192" y="19350"/>
                </a:lnTo>
                <a:lnTo>
                  <a:pt x="183160" y="32654"/>
                </a:lnTo>
                <a:lnTo>
                  <a:pt x="185606" y="42354"/>
                </a:lnTo>
                <a:lnTo>
                  <a:pt x="190971" y="66360"/>
                </a:lnTo>
                <a:lnTo>
                  <a:pt x="199308" y="117378"/>
                </a:lnTo>
                <a:lnTo>
                  <a:pt x="204309" y="150430"/>
                </a:lnTo>
                <a:lnTo>
                  <a:pt x="208636" y="176434"/>
                </a:lnTo>
                <a:lnTo>
                  <a:pt x="212513" y="197738"/>
                </a:lnTo>
                <a:lnTo>
                  <a:pt x="216089" y="215909"/>
                </a:lnTo>
                <a:lnTo>
                  <a:pt x="219465" y="231000"/>
                </a:lnTo>
                <a:lnTo>
                  <a:pt x="222709" y="244038"/>
                </a:lnTo>
                <a:lnTo>
                  <a:pt x="225863" y="255706"/>
                </a:lnTo>
                <a:lnTo>
                  <a:pt x="227966" y="267453"/>
                </a:lnTo>
                <a:lnTo>
                  <a:pt x="229368" y="279253"/>
                </a:lnTo>
                <a:lnTo>
                  <a:pt x="230302" y="291089"/>
                </a:lnTo>
                <a:lnTo>
                  <a:pt x="231918" y="301956"/>
                </a:lnTo>
                <a:lnTo>
                  <a:pt x="233987" y="312177"/>
                </a:lnTo>
                <a:lnTo>
                  <a:pt x="236358" y="321968"/>
                </a:lnTo>
                <a:lnTo>
                  <a:pt x="238931" y="331472"/>
                </a:lnTo>
                <a:lnTo>
                  <a:pt x="244436" y="349969"/>
                </a:lnTo>
                <a:lnTo>
                  <a:pt x="247294" y="358076"/>
                </a:lnTo>
                <a:lnTo>
                  <a:pt x="250190" y="365466"/>
                </a:lnTo>
                <a:lnTo>
                  <a:pt x="253114" y="372377"/>
                </a:lnTo>
                <a:lnTo>
                  <a:pt x="259008" y="385347"/>
                </a:lnTo>
                <a:lnTo>
                  <a:pt x="264935" y="398718"/>
                </a:lnTo>
                <a:lnTo>
                  <a:pt x="267905" y="406451"/>
                </a:lnTo>
                <a:lnTo>
                  <a:pt x="276820" y="43084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SMARTPenAnnotation155"/>
          <p:cNvSpPr/>
          <p:nvPr/>
        </p:nvSpPr>
        <p:spPr>
          <a:xfrm>
            <a:off x="3562945" y="1768078"/>
            <a:ext cx="303611" cy="44650"/>
          </a:xfrm>
          <a:custGeom>
            <a:avLst/>
            <a:gdLst/>
            <a:ahLst/>
            <a:cxnLst/>
            <a:rect l="0" t="0" r="0" b="0"/>
            <a:pathLst>
              <a:path w="303611" h="44650">
                <a:moveTo>
                  <a:pt x="0" y="44649"/>
                </a:moveTo>
                <a:lnTo>
                  <a:pt x="9481" y="39908"/>
                </a:lnTo>
                <a:lnTo>
                  <a:pt x="13266" y="37520"/>
                </a:lnTo>
                <a:lnTo>
                  <a:pt x="16782" y="34935"/>
                </a:lnTo>
                <a:lnTo>
                  <a:pt x="20117" y="32220"/>
                </a:lnTo>
                <a:lnTo>
                  <a:pt x="25318" y="30410"/>
                </a:lnTo>
                <a:lnTo>
                  <a:pt x="31762" y="29203"/>
                </a:lnTo>
                <a:lnTo>
                  <a:pt x="39034" y="28398"/>
                </a:lnTo>
                <a:lnTo>
                  <a:pt x="46859" y="26870"/>
                </a:lnTo>
                <a:lnTo>
                  <a:pt x="55052" y="24858"/>
                </a:lnTo>
                <a:lnTo>
                  <a:pt x="63491" y="22526"/>
                </a:lnTo>
                <a:lnTo>
                  <a:pt x="74077" y="20970"/>
                </a:lnTo>
                <a:lnTo>
                  <a:pt x="86096" y="19933"/>
                </a:lnTo>
                <a:lnTo>
                  <a:pt x="99069" y="19242"/>
                </a:lnTo>
                <a:lnTo>
                  <a:pt x="111687" y="17789"/>
                </a:lnTo>
                <a:lnTo>
                  <a:pt x="124067" y="15828"/>
                </a:lnTo>
                <a:lnTo>
                  <a:pt x="136290" y="13529"/>
                </a:lnTo>
                <a:lnTo>
                  <a:pt x="149399" y="11996"/>
                </a:lnTo>
                <a:lnTo>
                  <a:pt x="163099" y="10974"/>
                </a:lnTo>
                <a:lnTo>
                  <a:pt x="177194" y="10293"/>
                </a:lnTo>
                <a:lnTo>
                  <a:pt x="194528" y="8846"/>
                </a:lnTo>
                <a:lnTo>
                  <a:pt x="214021" y="6890"/>
                </a:lnTo>
                <a:lnTo>
                  <a:pt x="30361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SMARTPenAnnotation156"/>
          <p:cNvSpPr/>
          <p:nvPr/>
        </p:nvSpPr>
        <p:spPr>
          <a:xfrm>
            <a:off x="3946922" y="1339453"/>
            <a:ext cx="107157" cy="250032"/>
          </a:xfrm>
          <a:custGeom>
            <a:avLst/>
            <a:gdLst/>
            <a:ahLst/>
            <a:cxnLst/>
            <a:rect l="0" t="0" r="0" b="0"/>
            <a:pathLst>
              <a:path w="107157" h="250032">
                <a:moveTo>
                  <a:pt x="0" y="0"/>
                </a:moveTo>
                <a:lnTo>
                  <a:pt x="4741" y="14222"/>
                </a:lnTo>
                <a:lnTo>
                  <a:pt x="8121" y="22380"/>
                </a:lnTo>
                <a:lnTo>
                  <a:pt x="12360" y="31787"/>
                </a:lnTo>
                <a:lnTo>
                  <a:pt x="25160" y="58697"/>
                </a:lnTo>
                <a:lnTo>
                  <a:pt x="28679" y="65921"/>
                </a:lnTo>
                <a:lnTo>
                  <a:pt x="33010" y="75697"/>
                </a:lnTo>
                <a:lnTo>
                  <a:pt x="43114" y="99789"/>
                </a:lnTo>
                <a:lnTo>
                  <a:pt x="47594" y="111174"/>
                </a:lnTo>
                <a:lnTo>
                  <a:pt x="55218" y="131763"/>
                </a:lnTo>
                <a:lnTo>
                  <a:pt x="69851" y="166710"/>
                </a:lnTo>
                <a:lnTo>
                  <a:pt x="79309" y="188530"/>
                </a:lnTo>
                <a:lnTo>
                  <a:pt x="85615" y="204070"/>
                </a:lnTo>
                <a:lnTo>
                  <a:pt x="89819" y="215422"/>
                </a:lnTo>
                <a:lnTo>
                  <a:pt x="107156" y="25003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SMARTPenAnnotation157"/>
          <p:cNvSpPr/>
          <p:nvPr/>
        </p:nvSpPr>
        <p:spPr>
          <a:xfrm>
            <a:off x="4215343" y="1384102"/>
            <a:ext cx="329132" cy="400026"/>
          </a:xfrm>
          <a:custGeom>
            <a:avLst/>
            <a:gdLst/>
            <a:ahLst/>
            <a:cxnLst/>
            <a:rect l="0" t="0" r="0" b="0"/>
            <a:pathLst>
              <a:path w="329132" h="400026">
                <a:moveTo>
                  <a:pt x="88766" y="98226"/>
                </a:moveTo>
                <a:lnTo>
                  <a:pt x="84026" y="107707"/>
                </a:lnTo>
                <a:lnTo>
                  <a:pt x="81699" y="115008"/>
                </a:lnTo>
                <a:lnTo>
                  <a:pt x="80389" y="127342"/>
                </a:lnTo>
                <a:lnTo>
                  <a:pt x="79090" y="138948"/>
                </a:lnTo>
                <a:lnTo>
                  <a:pt x="77354" y="146210"/>
                </a:lnTo>
                <a:lnTo>
                  <a:pt x="75205" y="154028"/>
                </a:lnTo>
                <a:lnTo>
                  <a:pt x="69804" y="167177"/>
                </a:lnTo>
                <a:lnTo>
                  <a:pt x="62234" y="183881"/>
                </a:lnTo>
                <a:lnTo>
                  <a:pt x="53219" y="202954"/>
                </a:lnTo>
                <a:lnTo>
                  <a:pt x="46216" y="219639"/>
                </a:lnTo>
                <a:lnTo>
                  <a:pt x="40556" y="234730"/>
                </a:lnTo>
                <a:lnTo>
                  <a:pt x="35790" y="248760"/>
                </a:lnTo>
                <a:lnTo>
                  <a:pt x="31621" y="260098"/>
                </a:lnTo>
                <a:lnTo>
                  <a:pt x="27849" y="269640"/>
                </a:lnTo>
                <a:lnTo>
                  <a:pt x="24342" y="277987"/>
                </a:lnTo>
                <a:lnTo>
                  <a:pt x="21012" y="286527"/>
                </a:lnTo>
                <a:lnTo>
                  <a:pt x="14667" y="303955"/>
                </a:lnTo>
                <a:lnTo>
                  <a:pt x="11586" y="311777"/>
                </a:lnTo>
                <a:lnTo>
                  <a:pt x="8539" y="318976"/>
                </a:lnTo>
                <a:lnTo>
                  <a:pt x="5516" y="325760"/>
                </a:lnTo>
                <a:lnTo>
                  <a:pt x="3501" y="332267"/>
                </a:lnTo>
                <a:lnTo>
                  <a:pt x="2157" y="338589"/>
                </a:lnTo>
                <a:lnTo>
                  <a:pt x="664" y="350906"/>
                </a:lnTo>
                <a:lnTo>
                  <a:pt x="0" y="362994"/>
                </a:lnTo>
                <a:lnTo>
                  <a:pt x="816" y="368004"/>
                </a:lnTo>
                <a:lnTo>
                  <a:pt x="4367" y="376216"/>
                </a:lnTo>
                <a:lnTo>
                  <a:pt x="11945" y="386417"/>
                </a:lnTo>
                <a:lnTo>
                  <a:pt x="20228" y="392668"/>
                </a:lnTo>
                <a:lnTo>
                  <a:pt x="25214" y="395724"/>
                </a:lnTo>
                <a:lnTo>
                  <a:pt x="30523" y="397761"/>
                </a:lnTo>
                <a:lnTo>
                  <a:pt x="36047" y="399119"/>
                </a:lnTo>
                <a:lnTo>
                  <a:pt x="41714" y="400025"/>
                </a:lnTo>
                <a:lnTo>
                  <a:pt x="48468" y="399636"/>
                </a:lnTo>
                <a:lnTo>
                  <a:pt x="55948" y="398385"/>
                </a:lnTo>
                <a:lnTo>
                  <a:pt x="63911" y="396558"/>
                </a:lnTo>
                <a:lnTo>
                  <a:pt x="73189" y="395341"/>
                </a:lnTo>
                <a:lnTo>
                  <a:pt x="83342" y="394529"/>
                </a:lnTo>
                <a:lnTo>
                  <a:pt x="94080" y="393988"/>
                </a:lnTo>
                <a:lnTo>
                  <a:pt x="104215" y="392635"/>
                </a:lnTo>
                <a:lnTo>
                  <a:pt x="113948" y="390741"/>
                </a:lnTo>
                <a:lnTo>
                  <a:pt x="155697" y="380572"/>
                </a:lnTo>
                <a:lnTo>
                  <a:pt x="166129" y="376746"/>
                </a:lnTo>
                <a:lnTo>
                  <a:pt x="176060" y="372211"/>
                </a:lnTo>
                <a:lnTo>
                  <a:pt x="185657" y="367203"/>
                </a:lnTo>
                <a:lnTo>
                  <a:pt x="195032" y="362872"/>
                </a:lnTo>
                <a:lnTo>
                  <a:pt x="204259" y="358993"/>
                </a:lnTo>
                <a:lnTo>
                  <a:pt x="213386" y="355414"/>
                </a:lnTo>
                <a:lnTo>
                  <a:pt x="221456" y="351044"/>
                </a:lnTo>
                <a:lnTo>
                  <a:pt x="228819" y="346146"/>
                </a:lnTo>
                <a:lnTo>
                  <a:pt x="235713" y="340897"/>
                </a:lnTo>
                <a:lnTo>
                  <a:pt x="242293" y="335413"/>
                </a:lnTo>
                <a:lnTo>
                  <a:pt x="248665" y="329773"/>
                </a:lnTo>
                <a:lnTo>
                  <a:pt x="254896" y="324028"/>
                </a:lnTo>
                <a:lnTo>
                  <a:pt x="264467" y="312353"/>
                </a:lnTo>
                <a:lnTo>
                  <a:pt x="271035" y="301542"/>
                </a:lnTo>
                <a:lnTo>
                  <a:pt x="273954" y="293430"/>
                </a:lnTo>
                <a:lnTo>
                  <a:pt x="275252" y="283871"/>
                </a:lnTo>
                <a:lnTo>
                  <a:pt x="275598" y="278544"/>
                </a:lnTo>
                <a:lnTo>
                  <a:pt x="273336" y="267334"/>
                </a:lnTo>
                <a:lnTo>
                  <a:pt x="271344" y="261566"/>
                </a:lnTo>
                <a:lnTo>
                  <a:pt x="268031" y="256729"/>
                </a:lnTo>
                <a:lnTo>
                  <a:pt x="259060" y="248708"/>
                </a:lnTo>
                <a:lnTo>
                  <a:pt x="252897" y="244188"/>
                </a:lnTo>
                <a:lnTo>
                  <a:pt x="238112" y="233874"/>
                </a:lnTo>
                <a:lnTo>
                  <a:pt x="230002" y="229338"/>
                </a:lnTo>
                <a:lnTo>
                  <a:pt x="221618" y="225321"/>
                </a:lnTo>
                <a:lnTo>
                  <a:pt x="213053" y="221652"/>
                </a:lnTo>
                <a:lnTo>
                  <a:pt x="204366" y="218213"/>
                </a:lnTo>
                <a:lnTo>
                  <a:pt x="186777" y="211746"/>
                </a:lnTo>
                <a:lnTo>
                  <a:pt x="171966" y="207641"/>
                </a:lnTo>
                <a:lnTo>
                  <a:pt x="131697" y="197787"/>
                </a:lnTo>
                <a:lnTo>
                  <a:pt x="117387" y="193374"/>
                </a:lnTo>
                <a:lnTo>
                  <a:pt x="107847" y="189439"/>
                </a:lnTo>
                <a:lnTo>
                  <a:pt x="101487" y="185824"/>
                </a:lnTo>
                <a:lnTo>
                  <a:pt x="97247" y="182421"/>
                </a:lnTo>
                <a:lnTo>
                  <a:pt x="94420" y="179161"/>
                </a:lnTo>
                <a:lnTo>
                  <a:pt x="92536" y="175995"/>
                </a:lnTo>
                <a:lnTo>
                  <a:pt x="92272" y="172892"/>
                </a:lnTo>
                <a:lnTo>
                  <a:pt x="93087" y="169832"/>
                </a:lnTo>
                <a:lnTo>
                  <a:pt x="94623" y="166799"/>
                </a:lnTo>
                <a:lnTo>
                  <a:pt x="101622" y="158138"/>
                </a:lnTo>
                <a:lnTo>
                  <a:pt x="106267" y="153050"/>
                </a:lnTo>
                <a:lnTo>
                  <a:pt x="112339" y="148666"/>
                </a:lnTo>
                <a:lnTo>
                  <a:pt x="119365" y="144751"/>
                </a:lnTo>
                <a:lnTo>
                  <a:pt x="127025" y="141149"/>
                </a:lnTo>
                <a:lnTo>
                  <a:pt x="135108" y="137756"/>
                </a:lnTo>
                <a:lnTo>
                  <a:pt x="143473" y="134501"/>
                </a:lnTo>
                <a:lnTo>
                  <a:pt x="152026" y="131339"/>
                </a:lnTo>
                <a:lnTo>
                  <a:pt x="161698" y="128239"/>
                </a:lnTo>
                <a:lnTo>
                  <a:pt x="172114" y="125180"/>
                </a:lnTo>
                <a:lnTo>
                  <a:pt x="183027" y="122149"/>
                </a:lnTo>
                <a:lnTo>
                  <a:pt x="194271" y="118143"/>
                </a:lnTo>
                <a:lnTo>
                  <a:pt x="205736" y="113489"/>
                </a:lnTo>
                <a:lnTo>
                  <a:pt x="217347" y="108401"/>
                </a:lnTo>
                <a:lnTo>
                  <a:pt x="229057" y="104017"/>
                </a:lnTo>
                <a:lnTo>
                  <a:pt x="240833" y="100102"/>
                </a:lnTo>
                <a:lnTo>
                  <a:pt x="273722" y="89852"/>
                </a:lnTo>
                <a:lnTo>
                  <a:pt x="283507" y="86690"/>
                </a:lnTo>
                <a:lnTo>
                  <a:pt x="292016" y="83590"/>
                </a:lnTo>
                <a:lnTo>
                  <a:pt x="299672" y="80531"/>
                </a:lnTo>
                <a:lnTo>
                  <a:pt x="306761" y="77500"/>
                </a:lnTo>
                <a:lnTo>
                  <a:pt x="312479" y="74487"/>
                </a:lnTo>
                <a:lnTo>
                  <a:pt x="321478" y="68493"/>
                </a:lnTo>
                <a:lnTo>
                  <a:pt x="324275" y="65506"/>
                </a:lnTo>
                <a:lnTo>
                  <a:pt x="326139" y="62522"/>
                </a:lnTo>
                <a:lnTo>
                  <a:pt x="328211" y="56561"/>
                </a:lnTo>
                <a:lnTo>
                  <a:pt x="329131" y="50604"/>
                </a:lnTo>
                <a:lnTo>
                  <a:pt x="328385" y="47626"/>
                </a:lnTo>
                <a:lnTo>
                  <a:pt x="324910" y="41672"/>
                </a:lnTo>
                <a:lnTo>
                  <a:pt x="314766" y="35719"/>
                </a:lnTo>
                <a:lnTo>
                  <a:pt x="307894" y="32742"/>
                </a:lnTo>
                <a:lnTo>
                  <a:pt x="300336" y="29765"/>
                </a:lnTo>
                <a:lnTo>
                  <a:pt x="284000" y="23812"/>
                </a:lnTo>
                <a:lnTo>
                  <a:pt x="274484" y="20836"/>
                </a:lnTo>
                <a:lnTo>
                  <a:pt x="253328" y="14883"/>
                </a:lnTo>
                <a:lnTo>
                  <a:pt x="241138" y="12898"/>
                </a:lnTo>
                <a:lnTo>
                  <a:pt x="228051" y="11575"/>
                </a:lnTo>
                <a:lnTo>
                  <a:pt x="214365" y="10693"/>
                </a:lnTo>
                <a:lnTo>
                  <a:pt x="188575" y="9713"/>
                </a:lnTo>
                <a:lnTo>
                  <a:pt x="176142" y="9452"/>
                </a:lnTo>
                <a:lnTo>
                  <a:pt x="162891" y="8286"/>
                </a:lnTo>
                <a:lnTo>
                  <a:pt x="149097" y="6516"/>
                </a:lnTo>
                <a:lnTo>
                  <a:pt x="134940" y="4344"/>
                </a:lnTo>
                <a:lnTo>
                  <a:pt x="122526" y="2896"/>
                </a:lnTo>
                <a:lnTo>
                  <a:pt x="111272" y="1930"/>
                </a:lnTo>
                <a:lnTo>
                  <a:pt x="79837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SMARTPenAnnotation158"/>
          <p:cNvSpPr/>
          <p:nvPr/>
        </p:nvSpPr>
        <p:spPr>
          <a:xfrm>
            <a:off x="4551731" y="1446609"/>
            <a:ext cx="350668" cy="312540"/>
          </a:xfrm>
          <a:custGeom>
            <a:avLst/>
            <a:gdLst/>
            <a:ahLst/>
            <a:cxnLst/>
            <a:rect l="0" t="0" r="0" b="0"/>
            <a:pathLst>
              <a:path w="350668" h="312540">
                <a:moveTo>
                  <a:pt x="297089" y="0"/>
                </a:moveTo>
                <a:lnTo>
                  <a:pt x="282868" y="9481"/>
                </a:lnTo>
                <a:lnTo>
                  <a:pt x="273240" y="16782"/>
                </a:lnTo>
                <a:lnTo>
                  <a:pt x="263670" y="24326"/>
                </a:lnTo>
                <a:lnTo>
                  <a:pt x="176487" y="86562"/>
                </a:lnTo>
                <a:lnTo>
                  <a:pt x="106359" y="138697"/>
                </a:lnTo>
                <a:lnTo>
                  <a:pt x="67461" y="169130"/>
                </a:lnTo>
                <a:lnTo>
                  <a:pt x="48754" y="184191"/>
                </a:lnTo>
                <a:lnTo>
                  <a:pt x="35290" y="197208"/>
                </a:lnTo>
                <a:lnTo>
                  <a:pt x="25322" y="208863"/>
                </a:lnTo>
                <a:lnTo>
                  <a:pt x="17685" y="219609"/>
                </a:lnTo>
                <a:lnTo>
                  <a:pt x="11601" y="228758"/>
                </a:lnTo>
                <a:lnTo>
                  <a:pt x="6552" y="236841"/>
                </a:lnTo>
                <a:lnTo>
                  <a:pt x="2195" y="244215"/>
                </a:lnTo>
                <a:lnTo>
                  <a:pt x="282" y="250122"/>
                </a:lnTo>
                <a:lnTo>
                  <a:pt x="0" y="255053"/>
                </a:lnTo>
                <a:lnTo>
                  <a:pt x="803" y="259332"/>
                </a:lnTo>
                <a:lnTo>
                  <a:pt x="3323" y="264170"/>
                </a:lnTo>
                <a:lnTo>
                  <a:pt x="6987" y="269379"/>
                </a:lnTo>
                <a:lnTo>
                  <a:pt x="11415" y="274836"/>
                </a:lnTo>
                <a:lnTo>
                  <a:pt x="17342" y="279466"/>
                </a:lnTo>
                <a:lnTo>
                  <a:pt x="24271" y="283545"/>
                </a:lnTo>
                <a:lnTo>
                  <a:pt x="31867" y="287257"/>
                </a:lnTo>
                <a:lnTo>
                  <a:pt x="40899" y="289731"/>
                </a:lnTo>
                <a:lnTo>
                  <a:pt x="50890" y="291381"/>
                </a:lnTo>
                <a:lnTo>
                  <a:pt x="61519" y="292481"/>
                </a:lnTo>
                <a:lnTo>
                  <a:pt x="89204" y="296349"/>
                </a:lnTo>
                <a:lnTo>
                  <a:pt x="104921" y="298769"/>
                </a:lnTo>
                <a:lnTo>
                  <a:pt x="121352" y="300382"/>
                </a:lnTo>
                <a:lnTo>
                  <a:pt x="138259" y="301458"/>
                </a:lnTo>
                <a:lnTo>
                  <a:pt x="155484" y="302175"/>
                </a:lnTo>
                <a:lnTo>
                  <a:pt x="280794" y="310489"/>
                </a:lnTo>
                <a:lnTo>
                  <a:pt x="350667" y="31253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SMARTPenAnnotation159"/>
          <p:cNvSpPr/>
          <p:nvPr/>
        </p:nvSpPr>
        <p:spPr>
          <a:xfrm>
            <a:off x="4884539" y="1268016"/>
            <a:ext cx="241103" cy="151805"/>
          </a:xfrm>
          <a:custGeom>
            <a:avLst/>
            <a:gdLst/>
            <a:ahLst/>
            <a:cxnLst/>
            <a:rect l="0" t="0" r="0" b="0"/>
            <a:pathLst>
              <a:path w="241103" h="151805">
                <a:moveTo>
                  <a:pt x="0" y="0"/>
                </a:moveTo>
                <a:lnTo>
                  <a:pt x="9481" y="9480"/>
                </a:lnTo>
                <a:lnTo>
                  <a:pt x="13267" y="14258"/>
                </a:lnTo>
                <a:lnTo>
                  <a:pt x="16781" y="19427"/>
                </a:lnTo>
                <a:lnTo>
                  <a:pt x="20117" y="24857"/>
                </a:lnTo>
                <a:lnTo>
                  <a:pt x="26310" y="32446"/>
                </a:lnTo>
                <a:lnTo>
                  <a:pt x="34408" y="41475"/>
                </a:lnTo>
                <a:lnTo>
                  <a:pt x="43774" y="51462"/>
                </a:lnTo>
                <a:lnTo>
                  <a:pt x="52996" y="60105"/>
                </a:lnTo>
                <a:lnTo>
                  <a:pt x="62119" y="67851"/>
                </a:lnTo>
                <a:lnTo>
                  <a:pt x="71179" y="75000"/>
                </a:lnTo>
                <a:lnTo>
                  <a:pt x="79202" y="80757"/>
                </a:lnTo>
                <a:lnTo>
                  <a:pt x="86536" y="85588"/>
                </a:lnTo>
                <a:lnTo>
                  <a:pt x="93410" y="89801"/>
                </a:lnTo>
                <a:lnTo>
                  <a:pt x="101961" y="94594"/>
                </a:lnTo>
                <a:lnTo>
                  <a:pt x="122045" y="105211"/>
                </a:lnTo>
                <a:lnTo>
                  <a:pt x="131965" y="109828"/>
                </a:lnTo>
                <a:lnTo>
                  <a:pt x="141555" y="113898"/>
                </a:lnTo>
                <a:lnTo>
                  <a:pt x="150925" y="117604"/>
                </a:lnTo>
                <a:lnTo>
                  <a:pt x="160148" y="122059"/>
                </a:lnTo>
                <a:lnTo>
                  <a:pt x="169273" y="127013"/>
                </a:lnTo>
                <a:lnTo>
                  <a:pt x="178333" y="132300"/>
                </a:lnTo>
                <a:lnTo>
                  <a:pt x="187349" y="136817"/>
                </a:lnTo>
                <a:lnTo>
                  <a:pt x="196338" y="140821"/>
                </a:lnTo>
                <a:lnTo>
                  <a:pt x="205306" y="144482"/>
                </a:lnTo>
                <a:lnTo>
                  <a:pt x="213269" y="146923"/>
                </a:lnTo>
                <a:lnTo>
                  <a:pt x="220562" y="148550"/>
                </a:lnTo>
                <a:lnTo>
                  <a:pt x="241102" y="15180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SMARTPenAnnotation160"/>
          <p:cNvSpPr/>
          <p:nvPr/>
        </p:nvSpPr>
        <p:spPr>
          <a:xfrm>
            <a:off x="5259586" y="1464469"/>
            <a:ext cx="334693" cy="423963"/>
          </a:xfrm>
          <a:custGeom>
            <a:avLst/>
            <a:gdLst/>
            <a:ahLst/>
            <a:cxnLst/>
            <a:rect l="0" t="0" r="0" b="0"/>
            <a:pathLst>
              <a:path w="334693" h="423963">
                <a:moveTo>
                  <a:pt x="0" y="0"/>
                </a:moveTo>
                <a:lnTo>
                  <a:pt x="9481" y="9481"/>
                </a:lnTo>
                <a:lnTo>
                  <a:pt x="12274" y="13266"/>
                </a:lnTo>
                <a:lnTo>
                  <a:pt x="15377" y="20117"/>
                </a:lnTo>
                <a:lnTo>
                  <a:pt x="16756" y="29115"/>
                </a:lnTo>
                <a:lnTo>
                  <a:pt x="17124" y="34293"/>
                </a:lnTo>
                <a:lnTo>
                  <a:pt x="17532" y="53275"/>
                </a:lnTo>
                <a:lnTo>
                  <a:pt x="17641" y="65282"/>
                </a:lnTo>
                <a:lnTo>
                  <a:pt x="16722" y="82217"/>
                </a:lnTo>
                <a:lnTo>
                  <a:pt x="11679" y="142761"/>
                </a:lnTo>
                <a:lnTo>
                  <a:pt x="10152" y="170606"/>
                </a:lnTo>
                <a:lnTo>
                  <a:pt x="9292" y="274123"/>
                </a:lnTo>
                <a:lnTo>
                  <a:pt x="10163" y="303795"/>
                </a:lnTo>
                <a:lnTo>
                  <a:pt x="11736" y="325561"/>
                </a:lnTo>
                <a:lnTo>
                  <a:pt x="13777" y="342056"/>
                </a:lnTo>
                <a:lnTo>
                  <a:pt x="15138" y="356030"/>
                </a:lnTo>
                <a:lnTo>
                  <a:pt x="16045" y="368322"/>
                </a:lnTo>
                <a:lnTo>
                  <a:pt x="16650" y="379493"/>
                </a:lnTo>
                <a:lnTo>
                  <a:pt x="18045" y="388925"/>
                </a:lnTo>
                <a:lnTo>
                  <a:pt x="19967" y="397197"/>
                </a:lnTo>
                <a:lnTo>
                  <a:pt x="25442" y="415251"/>
                </a:lnTo>
                <a:lnTo>
                  <a:pt x="28836" y="420366"/>
                </a:lnTo>
                <a:lnTo>
                  <a:pt x="31130" y="423119"/>
                </a:lnTo>
                <a:lnTo>
                  <a:pt x="33652" y="423962"/>
                </a:lnTo>
                <a:lnTo>
                  <a:pt x="36325" y="423532"/>
                </a:lnTo>
                <a:lnTo>
                  <a:pt x="42934" y="420408"/>
                </a:lnTo>
                <a:lnTo>
                  <a:pt x="78500" y="402750"/>
                </a:lnTo>
                <a:lnTo>
                  <a:pt x="91029" y="395500"/>
                </a:lnTo>
                <a:lnTo>
                  <a:pt x="105334" y="386698"/>
                </a:lnTo>
                <a:lnTo>
                  <a:pt x="156847" y="353536"/>
                </a:lnTo>
                <a:lnTo>
                  <a:pt x="213971" y="315717"/>
                </a:lnTo>
                <a:lnTo>
                  <a:pt x="223014" y="308705"/>
                </a:lnTo>
                <a:lnTo>
                  <a:pt x="232020" y="301053"/>
                </a:lnTo>
                <a:lnTo>
                  <a:pt x="248972" y="285606"/>
                </a:lnTo>
                <a:lnTo>
                  <a:pt x="263120" y="272126"/>
                </a:lnTo>
                <a:lnTo>
                  <a:pt x="271655" y="262777"/>
                </a:lnTo>
                <a:lnTo>
                  <a:pt x="281315" y="251583"/>
                </a:lnTo>
                <a:lnTo>
                  <a:pt x="291723" y="239159"/>
                </a:lnTo>
                <a:lnTo>
                  <a:pt x="300646" y="228893"/>
                </a:lnTo>
                <a:lnTo>
                  <a:pt x="315852" y="212193"/>
                </a:lnTo>
                <a:lnTo>
                  <a:pt x="320701" y="204962"/>
                </a:lnTo>
                <a:lnTo>
                  <a:pt x="323933" y="198157"/>
                </a:lnTo>
                <a:lnTo>
                  <a:pt x="328517" y="185304"/>
                </a:lnTo>
                <a:lnTo>
                  <a:pt x="333862" y="172977"/>
                </a:lnTo>
                <a:lnTo>
                  <a:pt x="334692" y="166912"/>
                </a:lnTo>
                <a:lnTo>
                  <a:pt x="332968" y="154881"/>
                </a:lnTo>
                <a:lnTo>
                  <a:pt x="328895" y="142919"/>
                </a:lnTo>
                <a:lnTo>
                  <a:pt x="326420" y="136951"/>
                </a:lnTo>
                <a:lnTo>
                  <a:pt x="318377" y="125029"/>
                </a:lnTo>
                <a:lnTo>
                  <a:pt x="313454" y="119071"/>
                </a:lnTo>
                <a:lnTo>
                  <a:pt x="306204" y="112123"/>
                </a:lnTo>
                <a:lnTo>
                  <a:pt x="297402" y="104514"/>
                </a:lnTo>
                <a:lnTo>
                  <a:pt x="287565" y="96465"/>
                </a:lnTo>
                <a:lnTo>
                  <a:pt x="278030" y="89115"/>
                </a:lnTo>
                <a:lnTo>
                  <a:pt x="268697" y="82230"/>
                </a:lnTo>
                <a:lnTo>
                  <a:pt x="259499" y="75656"/>
                </a:lnTo>
                <a:lnTo>
                  <a:pt x="249398" y="70281"/>
                </a:lnTo>
                <a:lnTo>
                  <a:pt x="238695" y="65705"/>
                </a:lnTo>
                <a:lnTo>
                  <a:pt x="227591" y="61663"/>
                </a:lnTo>
                <a:lnTo>
                  <a:pt x="216219" y="56984"/>
                </a:lnTo>
                <a:lnTo>
                  <a:pt x="204670" y="51880"/>
                </a:lnTo>
                <a:lnTo>
                  <a:pt x="193001" y="46493"/>
                </a:lnTo>
                <a:lnTo>
                  <a:pt x="182246" y="41909"/>
                </a:lnTo>
                <a:lnTo>
                  <a:pt x="172099" y="37861"/>
                </a:lnTo>
                <a:lnTo>
                  <a:pt x="162357" y="34170"/>
                </a:lnTo>
                <a:lnTo>
                  <a:pt x="152886" y="31710"/>
                </a:lnTo>
                <a:lnTo>
                  <a:pt x="143597" y="30069"/>
                </a:lnTo>
                <a:lnTo>
                  <a:pt x="134427" y="28976"/>
                </a:lnTo>
                <a:lnTo>
                  <a:pt x="125336" y="27255"/>
                </a:lnTo>
                <a:lnTo>
                  <a:pt x="116299" y="25115"/>
                </a:lnTo>
                <a:lnTo>
                  <a:pt x="107298" y="22696"/>
                </a:lnTo>
                <a:lnTo>
                  <a:pt x="99314" y="21084"/>
                </a:lnTo>
                <a:lnTo>
                  <a:pt x="92006" y="20009"/>
                </a:lnTo>
                <a:lnTo>
                  <a:pt x="85150" y="19292"/>
                </a:lnTo>
                <a:lnTo>
                  <a:pt x="80579" y="17822"/>
                </a:lnTo>
                <a:lnTo>
                  <a:pt x="77531" y="15850"/>
                </a:lnTo>
                <a:lnTo>
                  <a:pt x="75500" y="13543"/>
                </a:lnTo>
                <a:lnTo>
                  <a:pt x="75138" y="12005"/>
                </a:lnTo>
                <a:lnTo>
                  <a:pt x="75889" y="10980"/>
                </a:lnTo>
                <a:lnTo>
                  <a:pt x="79040" y="9537"/>
                </a:lnTo>
                <a:lnTo>
                  <a:pt x="89297" y="892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SMARTPenAnnotation161"/>
          <p:cNvSpPr/>
          <p:nvPr/>
        </p:nvSpPr>
        <p:spPr>
          <a:xfrm>
            <a:off x="5715000" y="1616273"/>
            <a:ext cx="103372" cy="410767"/>
          </a:xfrm>
          <a:custGeom>
            <a:avLst/>
            <a:gdLst/>
            <a:ahLst/>
            <a:cxnLst/>
            <a:rect l="0" t="0" r="0" b="0"/>
            <a:pathLst>
              <a:path w="103372" h="410767">
                <a:moveTo>
                  <a:pt x="98227" y="0"/>
                </a:moveTo>
                <a:lnTo>
                  <a:pt x="98227" y="9481"/>
                </a:lnTo>
                <a:lnTo>
                  <a:pt x="100872" y="19428"/>
                </a:lnTo>
                <a:lnTo>
                  <a:pt x="102967" y="24858"/>
                </a:lnTo>
                <a:lnTo>
                  <a:pt x="103371" y="30463"/>
                </a:lnTo>
                <a:lnTo>
                  <a:pt x="101174" y="41982"/>
                </a:lnTo>
                <a:lnTo>
                  <a:pt x="99537" y="53716"/>
                </a:lnTo>
                <a:lnTo>
                  <a:pt x="97817" y="65546"/>
                </a:lnTo>
                <a:lnTo>
                  <a:pt x="95969" y="71479"/>
                </a:lnTo>
                <a:lnTo>
                  <a:pt x="93745" y="77418"/>
                </a:lnTo>
                <a:lnTo>
                  <a:pt x="61881" y="171672"/>
                </a:lnTo>
                <a:lnTo>
                  <a:pt x="58121" y="181917"/>
                </a:lnTo>
                <a:lnTo>
                  <a:pt x="54623" y="190731"/>
                </a:lnTo>
                <a:lnTo>
                  <a:pt x="51298" y="198592"/>
                </a:lnTo>
                <a:lnTo>
                  <a:pt x="47097" y="209785"/>
                </a:lnTo>
                <a:lnTo>
                  <a:pt x="28743" y="262587"/>
                </a:lnTo>
                <a:lnTo>
                  <a:pt x="25115" y="273285"/>
                </a:lnTo>
                <a:lnTo>
                  <a:pt x="20713" y="288354"/>
                </a:lnTo>
                <a:lnTo>
                  <a:pt x="10528" y="326264"/>
                </a:lnTo>
                <a:lnTo>
                  <a:pt x="7019" y="343517"/>
                </a:lnTo>
                <a:lnTo>
                  <a:pt x="4680" y="358988"/>
                </a:lnTo>
                <a:lnTo>
                  <a:pt x="2080" y="383785"/>
                </a:lnTo>
                <a:lnTo>
                  <a:pt x="0" y="41076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SMARTPenAnnotation162"/>
          <p:cNvSpPr/>
          <p:nvPr/>
        </p:nvSpPr>
        <p:spPr>
          <a:xfrm>
            <a:off x="5607844" y="1821689"/>
            <a:ext cx="401837" cy="8898"/>
          </a:xfrm>
          <a:custGeom>
            <a:avLst/>
            <a:gdLst/>
            <a:ahLst/>
            <a:cxnLst/>
            <a:rect l="0" t="0" r="0" b="0"/>
            <a:pathLst>
              <a:path w="401837" h="8898">
                <a:moveTo>
                  <a:pt x="0" y="8897"/>
                </a:moveTo>
                <a:lnTo>
                  <a:pt x="9481" y="4157"/>
                </a:lnTo>
                <a:lnTo>
                  <a:pt x="16243" y="2760"/>
                </a:lnTo>
                <a:lnTo>
                  <a:pt x="24719" y="1829"/>
                </a:lnTo>
                <a:lnTo>
                  <a:pt x="34338" y="1208"/>
                </a:lnTo>
                <a:lnTo>
                  <a:pt x="60902" y="519"/>
                </a:lnTo>
                <a:lnTo>
                  <a:pt x="220412" y="0"/>
                </a:lnTo>
                <a:lnTo>
                  <a:pt x="241199" y="981"/>
                </a:lnTo>
                <a:lnTo>
                  <a:pt x="262995" y="2628"/>
                </a:lnTo>
                <a:lnTo>
                  <a:pt x="285463" y="4717"/>
                </a:lnTo>
                <a:lnTo>
                  <a:pt x="304410" y="6110"/>
                </a:lnTo>
                <a:lnTo>
                  <a:pt x="321010" y="7039"/>
                </a:lnTo>
                <a:lnTo>
                  <a:pt x="401836" y="889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SMARTPenAnnotation163"/>
          <p:cNvSpPr/>
          <p:nvPr/>
        </p:nvSpPr>
        <p:spPr>
          <a:xfrm>
            <a:off x="6253781" y="1464469"/>
            <a:ext cx="396699" cy="489715"/>
          </a:xfrm>
          <a:custGeom>
            <a:avLst/>
            <a:gdLst/>
            <a:ahLst/>
            <a:cxnLst/>
            <a:rect l="0" t="0" r="0" b="0"/>
            <a:pathLst>
              <a:path w="396699" h="489715">
                <a:moveTo>
                  <a:pt x="113086" y="151804"/>
                </a:moveTo>
                <a:lnTo>
                  <a:pt x="113086" y="161285"/>
                </a:lnTo>
                <a:lnTo>
                  <a:pt x="112094" y="165070"/>
                </a:lnTo>
                <a:lnTo>
                  <a:pt x="105957" y="179107"/>
                </a:lnTo>
                <a:lnTo>
                  <a:pt x="103373" y="188858"/>
                </a:lnTo>
                <a:lnTo>
                  <a:pt x="100657" y="200319"/>
                </a:lnTo>
                <a:lnTo>
                  <a:pt x="96863" y="211929"/>
                </a:lnTo>
                <a:lnTo>
                  <a:pt x="92349" y="223637"/>
                </a:lnTo>
                <a:lnTo>
                  <a:pt x="87355" y="235412"/>
                </a:lnTo>
                <a:lnTo>
                  <a:pt x="73869" y="264369"/>
                </a:lnTo>
                <a:lnTo>
                  <a:pt x="66105" y="280426"/>
                </a:lnTo>
                <a:lnTo>
                  <a:pt x="59937" y="294107"/>
                </a:lnTo>
                <a:lnTo>
                  <a:pt x="54834" y="306204"/>
                </a:lnTo>
                <a:lnTo>
                  <a:pt x="50438" y="317245"/>
                </a:lnTo>
                <a:lnTo>
                  <a:pt x="46516" y="326590"/>
                </a:lnTo>
                <a:lnTo>
                  <a:pt x="39513" y="342266"/>
                </a:lnTo>
                <a:lnTo>
                  <a:pt x="36256" y="350216"/>
                </a:lnTo>
                <a:lnTo>
                  <a:pt x="33092" y="358493"/>
                </a:lnTo>
                <a:lnTo>
                  <a:pt x="29992" y="366987"/>
                </a:lnTo>
                <a:lnTo>
                  <a:pt x="23901" y="381717"/>
                </a:lnTo>
                <a:lnTo>
                  <a:pt x="20887" y="388424"/>
                </a:lnTo>
                <a:lnTo>
                  <a:pt x="7165" y="421564"/>
                </a:lnTo>
                <a:lnTo>
                  <a:pt x="3777" y="431855"/>
                </a:lnTo>
                <a:lnTo>
                  <a:pt x="1518" y="440700"/>
                </a:lnTo>
                <a:lnTo>
                  <a:pt x="12" y="448581"/>
                </a:lnTo>
                <a:lnTo>
                  <a:pt x="0" y="454827"/>
                </a:lnTo>
                <a:lnTo>
                  <a:pt x="985" y="459984"/>
                </a:lnTo>
                <a:lnTo>
                  <a:pt x="3732" y="468359"/>
                </a:lnTo>
                <a:lnTo>
                  <a:pt x="4953" y="475389"/>
                </a:lnTo>
                <a:lnTo>
                  <a:pt x="6271" y="477660"/>
                </a:lnTo>
                <a:lnTo>
                  <a:pt x="8142" y="479174"/>
                </a:lnTo>
                <a:lnTo>
                  <a:pt x="10380" y="480184"/>
                </a:lnTo>
                <a:lnTo>
                  <a:pt x="18273" y="486345"/>
                </a:lnTo>
                <a:lnTo>
                  <a:pt x="23089" y="487941"/>
                </a:lnTo>
                <a:lnTo>
                  <a:pt x="29275" y="489005"/>
                </a:lnTo>
                <a:lnTo>
                  <a:pt x="36376" y="489714"/>
                </a:lnTo>
                <a:lnTo>
                  <a:pt x="43095" y="489195"/>
                </a:lnTo>
                <a:lnTo>
                  <a:pt x="49558" y="487856"/>
                </a:lnTo>
                <a:lnTo>
                  <a:pt x="55851" y="485972"/>
                </a:lnTo>
                <a:lnTo>
                  <a:pt x="73427" y="481232"/>
                </a:lnTo>
                <a:lnTo>
                  <a:pt x="83671" y="478579"/>
                </a:lnTo>
                <a:lnTo>
                  <a:pt x="93476" y="475818"/>
                </a:lnTo>
                <a:lnTo>
                  <a:pt x="122489" y="467192"/>
                </a:lnTo>
                <a:lnTo>
                  <a:pt x="144385" y="461310"/>
                </a:lnTo>
                <a:lnTo>
                  <a:pt x="154788" y="457360"/>
                </a:lnTo>
                <a:lnTo>
                  <a:pt x="164700" y="452743"/>
                </a:lnTo>
                <a:lnTo>
                  <a:pt x="174284" y="447680"/>
                </a:lnTo>
                <a:lnTo>
                  <a:pt x="183650" y="443313"/>
                </a:lnTo>
                <a:lnTo>
                  <a:pt x="192872" y="439409"/>
                </a:lnTo>
                <a:lnTo>
                  <a:pt x="201995" y="435814"/>
                </a:lnTo>
                <a:lnTo>
                  <a:pt x="211054" y="431433"/>
                </a:lnTo>
                <a:lnTo>
                  <a:pt x="220070" y="426528"/>
                </a:lnTo>
                <a:lnTo>
                  <a:pt x="229057" y="421274"/>
                </a:lnTo>
                <a:lnTo>
                  <a:pt x="237033" y="415787"/>
                </a:lnTo>
                <a:lnTo>
                  <a:pt x="244335" y="410144"/>
                </a:lnTo>
                <a:lnTo>
                  <a:pt x="251187" y="404398"/>
                </a:lnTo>
                <a:lnTo>
                  <a:pt x="257739" y="399575"/>
                </a:lnTo>
                <a:lnTo>
                  <a:pt x="264092" y="395368"/>
                </a:lnTo>
                <a:lnTo>
                  <a:pt x="270311" y="391571"/>
                </a:lnTo>
                <a:lnTo>
                  <a:pt x="279867" y="382060"/>
                </a:lnTo>
                <a:lnTo>
                  <a:pt x="287422" y="371218"/>
                </a:lnTo>
                <a:lnTo>
                  <a:pt x="294088" y="359785"/>
                </a:lnTo>
                <a:lnTo>
                  <a:pt x="297711" y="350735"/>
                </a:lnTo>
                <a:lnTo>
                  <a:pt x="298677" y="346933"/>
                </a:lnTo>
                <a:lnTo>
                  <a:pt x="298329" y="342413"/>
                </a:lnTo>
                <a:lnTo>
                  <a:pt x="295297" y="332100"/>
                </a:lnTo>
                <a:lnTo>
                  <a:pt x="290642" y="320902"/>
                </a:lnTo>
                <a:lnTo>
                  <a:pt x="288011" y="315138"/>
                </a:lnTo>
                <a:lnTo>
                  <a:pt x="283280" y="310303"/>
                </a:lnTo>
                <a:lnTo>
                  <a:pt x="277151" y="306087"/>
                </a:lnTo>
                <a:lnTo>
                  <a:pt x="270087" y="302284"/>
                </a:lnTo>
                <a:lnTo>
                  <a:pt x="262403" y="297765"/>
                </a:lnTo>
                <a:lnTo>
                  <a:pt x="245926" y="287452"/>
                </a:lnTo>
                <a:lnTo>
                  <a:pt x="237364" y="282916"/>
                </a:lnTo>
                <a:lnTo>
                  <a:pt x="228681" y="278899"/>
                </a:lnTo>
                <a:lnTo>
                  <a:pt x="219914" y="275230"/>
                </a:lnTo>
                <a:lnTo>
                  <a:pt x="211094" y="271791"/>
                </a:lnTo>
                <a:lnTo>
                  <a:pt x="193356" y="265324"/>
                </a:lnTo>
                <a:lnTo>
                  <a:pt x="166636" y="256106"/>
                </a:lnTo>
                <a:lnTo>
                  <a:pt x="143501" y="247439"/>
                </a:lnTo>
                <a:lnTo>
                  <a:pt x="111929" y="235187"/>
                </a:lnTo>
                <a:lnTo>
                  <a:pt x="111322" y="233190"/>
                </a:lnTo>
                <a:lnTo>
                  <a:pt x="112902" y="230866"/>
                </a:lnTo>
                <a:lnTo>
                  <a:pt x="119950" y="225638"/>
                </a:lnTo>
                <a:lnTo>
                  <a:pt x="136066" y="216125"/>
                </a:lnTo>
                <a:lnTo>
                  <a:pt x="151080" y="206519"/>
                </a:lnTo>
                <a:lnTo>
                  <a:pt x="160244" y="202171"/>
                </a:lnTo>
                <a:lnTo>
                  <a:pt x="170321" y="198281"/>
                </a:lnTo>
                <a:lnTo>
                  <a:pt x="181009" y="194695"/>
                </a:lnTo>
                <a:lnTo>
                  <a:pt x="193094" y="191312"/>
                </a:lnTo>
                <a:lnTo>
                  <a:pt x="206113" y="188065"/>
                </a:lnTo>
                <a:lnTo>
                  <a:pt x="299852" y="166575"/>
                </a:lnTo>
                <a:lnTo>
                  <a:pt x="314987" y="162644"/>
                </a:lnTo>
                <a:lnTo>
                  <a:pt x="339742" y="155630"/>
                </a:lnTo>
                <a:lnTo>
                  <a:pt x="360666" y="149205"/>
                </a:lnTo>
                <a:lnTo>
                  <a:pt x="368428" y="145111"/>
                </a:lnTo>
                <a:lnTo>
                  <a:pt x="379699" y="135269"/>
                </a:lnTo>
                <a:lnTo>
                  <a:pt x="391623" y="123313"/>
                </a:lnTo>
                <a:lnTo>
                  <a:pt x="394027" y="118920"/>
                </a:lnTo>
                <a:lnTo>
                  <a:pt x="396698" y="108746"/>
                </a:lnTo>
                <a:lnTo>
                  <a:pt x="396419" y="104247"/>
                </a:lnTo>
                <a:lnTo>
                  <a:pt x="395240" y="100256"/>
                </a:lnTo>
                <a:lnTo>
                  <a:pt x="386220" y="81981"/>
                </a:lnTo>
                <a:lnTo>
                  <a:pt x="382488" y="77474"/>
                </a:lnTo>
                <a:lnTo>
                  <a:pt x="373049" y="69821"/>
                </a:lnTo>
                <a:lnTo>
                  <a:pt x="365770" y="65399"/>
                </a:lnTo>
                <a:lnTo>
                  <a:pt x="356948" y="60466"/>
                </a:lnTo>
                <a:lnTo>
                  <a:pt x="347098" y="55193"/>
                </a:lnTo>
                <a:lnTo>
                  <a:pt x="337555" y="50686"/>
                </a:lnTo>
                <a:lnTo>
                  <a:pt x="328216" y="46689"/>
                </a:lnTo>
                <a:lnTo>
                  <a:pt x="319015" y="43032"/>
                </a:lnTo>
                <a:lnTo>
                  <a:pt x="307919" y="39602"/>
                </a:lnTo>
                <a:lnTo>
                  <a:pt x="295560" y="36323"/>
                </a:lnTo>
                <a:lnTo>
                  <a:pt x="208564" y="14918"/>
                </a:lnTo>
                <a:lnTo>
                  <a:pt x="197574" y="12922"/>
                </a:lnTo>
                <a:lnTo>
                  <a:pt x="187271" y="11591"/>
                </a:lnTo>
                <a:lnTo>
                  <a:pt x="177425" y="10704"/>
                </a:lnTo>
                <a:lnTo>
                  <a:pt x="168878" y="9120"/>
                </a:lnTo>
                <a:lnTo>
                  <a:pt x="161194" y="7072"/>
                </a:lnTo>
                <a:lnTo>
                  <a:pt x="139875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SMARTPenAnnotation164"/>
          <p:cNvSpPr/>
          <p:nvPr/>
        </p:nvSpPr>
        <p:spPr>
          <a:xfrm>
            <a:off x="6670477" y="1446835"/>
            <a:ext cx="178594" cy="428400"/>
          </a:xfrm>
          <a:custGeom>
            <a:avLst/>
            <a:gdLst/>
            <a:ahLst/>
            <a:cxnLst/>
            <a:rect l="0" t="0" r="0" b="0"/>
            <a:pathLst>
              <a:path w="178594" h="428400">
                <a:moveTo>
                  <a:pt x="0" y="428399"/>
                </a:moveTo>
                <a:lnTo>
                  <a:pt x="0" y="353189"/>
                </a:lnTo>
                <a:lnTo>
                  <a:pt x="992" y="329642"/>
                </a:lnTo>
                <a:lnTo>
                  <a:pt x="2645" y="306999"/>
                </a:lnTo>
                <a:lnTo>
                  <a:pt x="4740" y="284958"/>
                </a:lnTo>
                <a:lnTo>
                  <a:pt x="6136" y="266295"/>
                </a:lnTo>
                <a:lnTo>
                  <a:pt x="7067" y="249884"/>
                </a:lnTo>
                <a:lnTo>
                  <a:pt x="7688" y="234975"/>
                </a:lnTo>
                <a:lnTo>
                  <a:pt x="10087" y="218091"/>
                </a:lnTo>
                <a:lnTo>
                  <a:pt x="13669" y="199889"/>
                </a:lnTo>
                <a:lnTo>
                  <a:pt x="18043" y="180809"/>
                </a:lnTo>
                <a:lnTo>
                  <a:pt x="28193" y="141088"/>
                </a:lnTo>
                <a:lnTo>
                  <a:pt x="33678" y="120773"/>
                </a:lnTo>
                <a:lnTo>
                  <a:pt x="39320" y="105245"/>
                </a:lnTo>
                <a:lnTo>
                  <a:pt x="45064" y="92908"/>
                </a:lnTo>
                <a:lnTo>
                  <a:pt x="50879" y="82700"/>
                </a:lnTo>
                <a:lnTo>
                  <a:pt x="62631" y="60773"/>
                </a:lnTo>
                <a:lnTo>
                  <a:pt x="81603" y="23840"/>
                </a:lnTo>
                <a:lnTo>
                  <a:pt x="85160" y="17802"/>
                </a:lnTo>
                <a:lnTo>
                  <a:pt x="88523" y="12785"/>
                </a:lnTo>
                <a:lnTo>
                  <a:pt x="91758" y="8448"/>
                </a:lnTo>
                <a:lnTo>
                  <a:pt x="94906" y="5557"/>
                </a:lnTo>
                <a:lnTo>
                  <a:pt x="97997" y="3629"/>
                </a:lnTo>
                <a:lnTo>
                  <a:pt x="101050" y="2344"/>
                </a:lnTo>
                <a:lnTo>
                  <a:pt x="104078" y="1488"/>
                </a:lnTo>
                <a:lnTo>
                  <a:pt x="107088" y="917"/>
                </a:lnTo>
                <a:lnTo>
                  <a:pt x="114308" y="0"/>
                </a:lnTo>
                <a:lnTo>
                  <a:pt x="114900" y="917"/>
                </a:lnTo>
                <a:lnTo>
                  <a:pt x="115559" y="4582"/>
                </a:lnTo>
                <a:lnTo>
                  <a:pt x="115930" y="12223"/>
                </a:lnTo>
                <a:lnTo>
                  <a:pt x="122191" y="30823"/>
                </a:lnTo>
                <a:lnTo>
                  <a:pt x="123760" y="42017"/>
                </a:lnTo>
                <a:lnTo>
                  <a:pt x="126163" y="54725"/>
                </a:lnTo>
                <a:lnTo>
                  <a:pt x="134124" y="92658"/>
                </a:lnTo>
                <a:lnTo>
                  <a:pt x="139026" y="112298"/>
                </a:lnTo>
                <a:lnTo>
                  <a:pt x="144277" y="131345"/>
                </a:lnTo>
                <a:lnTo>
                  <a:pt x="149763" y="149996"/>
                </a:lnTo>
                <a:lnTo>
                  <a:pt x="154412" y="168383"/>
                </a:lnTo>
                <a:lnTo>
                  <a:pt x="158505" y="186594"/>
                </a:lnTo>
                <a:lnTo>
                  <a:pt x="172200" y="253856"/>
                </a:lnTo>
                <a:lnTo>
                  <a:pt x="174332" y="266396"/>
                </a:lnTo>
                <a:lnTo>
                  <a:pt x="175752" y="276741"/>
                </a:lnTo>
                <a:lnTo>
                  <a:pt x="176700" y="285622"/>
                </a:lnTo>
                <a:lnTo>
                  <a:pt x="177331" y="296504"/>
                </a:lnTo>
                <a:lnTo>
                  <a:pt x="178593" y="34803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SMARTPenAnnotation165"/>
          <p:cNvSpPr/>
          <p:nvPr/>
        </p:nvSpPr>
        <p:spPr>
          <a:xfrm>
            <a:off x="6625828" y="1687711"/>
            <a:ext cx="285751" cy="44649"/>
          </a:xfrm>
          <a:custGeom>
            <a:avLst/>
            <a:gdLst/>
            <a:ahLst/>
            <a:cxnLst/>
            <a:rect l="0" t="0" r="0" b="0"/>
            <a:pathLst>
              <a:path w="285751" h="44649">
                <a:moveTo>
                  <a:pt x="0" y="44648"/>
                </a:moveTo>
                <a:lnTo>
                  <a:pt x="14222" y="35168"/>
                </a:lnTo>
                <a:lnTo>
                  <a:pt x="19403" y="32375"/>
                </a:lnTo>
                <a:lnTo>
                  <a:pt x="23849" y="30513"/>
                </a:lnTo>
                <a:lnTo>
                  <a:pt x="40140" y="25247"/>
                </a:lnTo>
                <a:lnTo>
                  <a:pt x="47596" y="22784"/>
                </a:lnTo>
                <a:lnTo>
                  <a:pt x="56535" y="21142"/>
                </a:lnTo>
                <a:lnTo>
                  <a:pt x="66464" y="20048"/>
                </a:lnTo>
                <a:lnTo>
                  <a:pt x="77051" y="19319"/>
                </a:lnTo>
                <a:lnTo>
                  <a:pt x="89071" y="17840"/>
                </a:lnTo>
                <a:lnTo>
                  <a:pt x="102044" y="15862"/>
                </a:lnTo>
                <a:lnTo>
                  <a:pt x="115655" y="13551"/>
                </a:lnTo>
                <a:lnTo>
                  <a:pt x="129689" y="12011"/>
                </a:lnTo>
                <a:lnTo>
                  <a:pt x="144007" y="10984"/>
                </a:lnTo>
                <a:lnTo>
                  <a:pt x="158512" y="10299"/>
                </a:lnTo>
                <a:lnTo>
                  <a:pt x="187858" y="9538"/>
                </a:lnTo>
                <a:lnTo>
                  <a:pt x="202630" y="9335"/>
                </a:lnTo>
                <a:lnTo>
                  <a:pt x="216446" y="8208"/>
                </a:lnTo>
                <a:lnTo>
                  <a:pt x="229625" y="6464"/>
                </a:lnTo>
                <a:lnTo>
                  <a:pt x="242381" y="4309"/>
                </a:lnTo>
                <a:lnTo>
                  <a:pt x="252868" y="2873"/>
                </a:lnTo>
                <a:lnTo>
                  <a:pt x="261845" y="1915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" name="SMARTPenAnnotation166"/>
          <p:cNvSpPr/>
          <p:nvPr/>
        </p:nvSpPr>
        <p:spPr>
          <a:xfrm>
            <a:off x="7268766" y="1491258"/>
            <a:ext cx="35595" cy="383977"/>
          </a:xfrm>
          <a:custGeom>
            <a:avLst/>
            <a:gdLst/>
            <a:ahLst/>
            <a:cxnLst/>
            <a:rect l="0" t="0" r="0" b="0"/>
            <a:pathLst>
              <a:path w="35595" h="383977">
                <a:moveTo>
                  <a:pt x="0" y="0"/>
                </a:moveTo>
                <a:lnTo>
                  <a:pt x="9481" y="14221"/>
                </a:lnTo>
                <a:lnTo>
                  <a:pt x="13266" y="20395"/>
                </a:lnTo>
                <a:lnTo>
                  <a:pt x="16781" y="26495"/>
                </a:lnTo>
                <a:lnTo>
                  <a:pt x="20117" y="32546"/>
                </a:lnTo>
                <a:lnTo>
                  <a:pt x="22341" y="38564"/>
                </a:lnTo>
                <a:lnTo>
                  <a:pt x="23823" y="44561"/>
                </a:lnTo>
                <a:lnTo>
                  <a:pt x="24812" y="50543"/>
                </a:lnTo>
                <a:lnTo>
                  <a:pt x="26463" y="57508"/>
                </a:lnTo>
                <a:lnTo>
                  <a:pt x="28556" y="65128"/>
                </a:lnTo>
                <a:lnTo>
                  <a:pt x="30943" y="73184"/>
                </a:lnTo>
                <a:lnTo>
                  <a:pt x="32535" y="81532"/>
                </a:lnTo>
                <a:lnTo>
                  <a:pt x="33596" y="90073"/>
                </a:lnTo>
                <a:lnTo>
                  <a:pt x="34304" y="98744"/>
                </a:lnTo>
                <a:lnTo>
                  <a:pt x="34775" y="109485"/>
                </a:lnTo>
                <a:lnTo>
                  <a:pt x="35439" y="146321"/>
                </a:lnTo>
                <a:lnTo>
                  <a:pt x="35594" y="167227"/>
                </a:lnTo>
                <a:lnTo>
                  <a:pt x="34643" y="179945"/>
                </a:lnTo>
                <a:lnTo>
                  <a:pt x="33018" y="194378"/>
                </a:lnTo>
                <a:lnTo>
                  <a:pt x="30941" y="209952"/>
                </a:lnTo>
                <a:lnTo>
                  <a:pt x="29557" y="225296"/>
                </a:lnTo>
                <a:lnTo>
                  <a:pt x="28634" y="240486"/>
                </a:lnTo>
                <a:lnTo>
                  <a:pt x="28019" y="255574"/>
                </a:lnTo>
                <a:lnTo>
                  <a:pt x="26617" y="267617"/>
                </a:lnTo>
                <a:lnTo>
                  <a:pt x="24690" y="277630"/>
                </a:lnTo>
                <a:lnTo>
                  <a:pt x="22413" y="286290"/>
                </a:lnTo>
                <a:lnTo>
                  <a:pt x="20894" y="294047"/>
                </a:lnTo>
                <a:lnTo>
                  <a:pt x="19883" y="301203"/>
                </a:lnTo>
                <a:lnTo>
                  <a:pt x="19209" y="307958"/>
                </a:lnTo>
                <a:lnTo>
                  <a:pt x="17766" y="314446"/>
                </a:lnTo>
                <a:lnTo>
                  <a:pt x="15813" y="320756"/>
                </a:lnTo>
                <a:lnTo>
                  <a:pt x="0" y="38397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SMARTPenAnnotation167"/>
          <p:cNvSpPr/>
          <p:nvPr/>
        </p:nvSpPr>
        <p:spPr>
          <a:xfrm>
            <a:off x="7224117" y="1732359"/>
            <a:ext cx="250032" cy="8931"/>
          </a:xfrm>
          <a:custGeom>
            <a:avLst/>
            <a:gdLst/>
            <a:ahLst/>
            <a:cxnLst/>
            <a:rect l="0" t="0" r="0" b="0"/>
            <a:pathLst>
              <a:path w="250032" h="8931">
                <a:moveTo>
                  <a:pt x="0" y="8930"/>
                </a:moveTo>
                <a:lnTo>
                  <a:pt x="9482" y="4190"/>
                </a:lnTo>
                <a:lnTo>
                  <a:pt x="13267" y="2793"/>
                </a:lnTo>
                <a:lnTo>
                  <a:pt x="16781" y="1862"/>
                </a:lnTo>
                <a:lnTo>
                  <a:pt x="20118" y="1242"/>
                </a:lnTo>
                <a:lnTo>
                  <a:pt x="24326" y="828"/>
                </a:lnTo>
                <a:lnTo>
                  <a:pt x="29116" y="552"/>
                </a:lnTo>
                <a:lnTo>
                  <a:pt x="34293" y="368"/>
                </a:lnTo>
                <a:lnTo>
                  <a:pt x="250031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5" name="SMARTPenAnnotation168"/>
          <p:cNvSpPr/>
          <p:nvPr/>
        </p:nvSpPr>
        <p:spPr>
          <a:xfrm>
            <a:off x="7590234" y="1491455"/>
            <a:ext cx="214314" cy="464148"/>
          </a:xfrm>
          <a:custGeom>
            <a:avLst/>
            <a:gdLst/>
            <a:ahLst/>
            <a:cxnLst/>
            <a:rect l="0" t="0" r="0" b="0"/>
            <a:pathLst>
              <a:path w="214314" h="464148">
                <a:moveTo>
                  <a:pt x="0" y="464147"/>
                </a:moveTo>
                <a:lnTo>
                  <a:pt x="0" y="454666"/>
                </a:lnTo>
                <a:lnTo>
                  <a:pt x="993" y="443935"/>
                </a:lnTo>
                <a:lnTo>
                  <a:pt x="4741" y="410846"/>
                </a:lnTo>
                <a:lnTo>
                  <a:pt x="8122" y="388926"/>
                </a:lnTo>
                <a:lnTo>
                  <a:pt x="17169" y="338111"/>
                </a:lnTo>
                <a:lnTo>
                  <a:pt x="27806" y="287745"/>
                </a:lnTo>
                <a:lnTo>
                  <a:pt x="46062" y="209698"/>
                </a:lnTo>
                <a:lnTo>
                  <a:pt x="58176" y="165850"/>
                </a:lnTo>
                <a:lnTo>
                  <a:pt x="65573" y="140267"/>
                </a:lnTo>
                <a:lnTo>
                  <a:pt x="72489" y="120234"/>
                </a:lnTo>
                <a:lnTo>
                  <a:pt x="79084" y="103903"/>
                </a:lnTo>
                <a:lnTo>
                  <a:pt x="85465" y="90039"/>
                </a:lnTo>
                <a:lnTo>
                  <a:pt x="90711" y="77819"/>
                </a:lnTo>
                <a:lnTo>
                  <a:pt x="95201" y="66697"/>
                </a:lnTo>
                <a:lnTo>
                  <a:pt x="99186" y="56305"/>
                </a:lnTo>
                <a:lnTo>
                  <a:pt x="102834" y="48385"/>
                </a:lnTo>
                <a:lnTo>
                  <a:pt x="106260" y="42113"/>
                </a:lnTo>
                <a:lnTo>
                  <a:pt x="112711" y="31506"/>
                </a:lnTo>
                <a:lnTo>
                  <a:pt x="118885" y="20177"/>
                </a:lnTo>
                <a:lnTo>
                  <a:pt x="122913" y="15370"/>
                </a:lnTo>
                <a:lnTo>
                  <a:pt x="127583" y="11173"/>
                </a:lnTo>
                <a:lnTo>
                  <a:pt x="139855" y="2049"/>
                </a:lnTo>
                <a:lnTo>
                  <a:pt x="144178" y="801"/>
                </a:lnTo>
                <a:lnTo>
                  <a:pt x="149408" y="246"/>
                </a:lnTo>
                <a:lnTo>
                  <a:pt x="155039" y="0"/>
                </a:lnTo>
                <a:lnTo>
                  <a:pt x="156937" y="926"/>
                </a:lnTo>
                <a:lnTo>
                  <a:pt x="158204" y="2536"/>
                </a:lnTo>
                <a:lnTo>
                  <a:pt x="160235" y="7509"/>
                </a:lnTo>
                <a:lnTo>
                  <a:pt x="160587" y="17851"/>
                </a:lnTo>
                <a:lnTo>
                  <a:pt x="161628" y="27710"/>
                </a:lnTo>
                <a:lnTo>
                  <a:pt x="165431" y="57185"/>
                </a:lnTo>
                <a:lnTo>
                  <a:pt x="166842" y="70800"/>
                </a:lnTo>
                <a:lnTo>
                  <a:pt x="167784" y="82853"/>
                </a:lnTo>
                <a:lnTo>
                  <a:pt x="168410" y="93865"/>
                </a:lnTo>
                <a:lnTo>
                  <a:pt x="169820" y="104183"/>
                </a:lnTo>
                <a:lnTo>
                  <a:pt x="171753" y="114038"/>
                </a:lnTo>
                <a:lnTo>
                  <a:pt x="174033" y="123585"/>
                </a:lnTo>
                <a:lnTo>
                  <a:pt x="175553" y="132926"/>
                </a:lnTo>
                <a:lnTo>
                  <a:pt x="176567" y="142129"/>
                </a:lnTo>
                <a:lnTo>
                  <a:pt x="177243" y="151242"/>
                </a:lnTo>
                <a:lnTo>
                  <a:pt x="180640" y="179888"/>
                </a:lnTo>
                <a:lnTo>
                  <a:pt x="185456" y="214778"/>
                </a:lnTo>
                <a:lnTo>
                  <a:pt x="190904" y="250128"/>
                </a:lnTo>
                <a:lnTo>
                  <a:pt x="192755" y="263921"/>
                </a:lnTo>
                <a:lnTo>
                  <a:pt x="193987" y="275100"/>
                </a:lnTo>
                <a:lnTo>
                  <a:pt x="194809" y="284538"/>
                </a:lnTo>
                <a:lnTo>
                  <a:pt x="196350" y="293806"/>
                </a:lnTo>
                <a:lnTo>
                  <a:pt x="198369" y="302961"/>
                </a:lnTo>
                <a:lnTo>
                  <a:pt x="200707" y="312041"/>
                </a:lnTo>
                <a:lnTo>
                  <a:pt x="203259" y="325040"/>
                </a:lnTo>
                <a:lnTo>
                  <a:pt x="214313" y="39270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6" name="SMARTPenAnnotation169"/>
          <p:cNvSpPr/>
          <p:nvPr/>
        </p:nvSpPr>
        <p:spPr>
          <a:xfrm>
            <a:off x="7625953" y="1660922"/>
            <a:ext cx="205384" cy="26790"/>
          </a:xfrm>
          <a:custGeom>
            <a:avLst/>
            <a:gdLst/>
            <a:ahLst/>
            <a:cxnLst/>
            <a:rect l="0" t="0" r="0" b="0"/>
            <a:pathLst>
              <a:path w="205384" h="26790">
                <a:moveTo>
                  <a:pt x="0" y="26789"/>
                </a:moveTo>
                <a:lnTo>
                  <a:pt x="9482" y="22049"/>
                </a:lnTo>
                <a:lnTo>
                  <a:pt x="14258" y="20652"/>
                </a:lnTo>
                <a:lnTo>
                  <a:pt x="19428" y="19721"/>
                </a:lnTo>
                <a:lnTo>
                  <a:pt x="24858" y="19100"/>
                </a:lnTo>
                <a:lnTo>
                  <a:pt x="31455" y="17695"/>
                </a:lnTo>
                <a:lnTo>
                  <a:pt x="38830" y="15765"/>
                </a:lnTo>
                <a:lnTo>
                  <a:pt x="46722" y="13487"/>
                </a:lnTo>
                <a:lnTo>
                  <a:pt x="57938" y="10975"/>
                </a:lnTo>
                <a:lnTo>
                  <a:pt x="71367" y="8309"/>
                </a:lnTo>
                <a:lnTo>
                  <a:pt x="205383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7" name="SMARTPenAnnotation170"/>
          <p:cNvSpPr/>
          <p:nvPr/>
        </p:nvSpPr>
        <p:spPr>
          <a:xfrm>
            <a:off x="8009930" y="1276945"/>
            <a:ext cx="133946" cy="223244"/>
          </a:xfrm>
          <a:custGeom>
            <a:avLst/>
            <a:gdLst/>
            <a:ahLst/>
            <a:cxnLst/>
            <a:rect l="0" t="0" r="0" b="0"/>
            <a:pathLst>
              <a:path w="133946" h="223244">
                <a:moveTo>
                  <a:pt x="0" y="0"/>
                </a:moveTo>
                <a:lnTo>
                  <a:pt x="4740" y="14222"/>
                </a:lnTo>
                <a:lnTo>
                  <a:pt x="7129" y="22380"/>
                </a:lnTo>
                <a:lnTo>
                  <a:pt x="12429" y="42027"/>
                </a:lnTo>
                <a:lnTo>
                  <a:pt x="15231" y="50839"/>
                </a:lnTo>
                <a:lnTo>
                  <a:pt x="18092" y="58697"/>
                </a:lnTo>
                <a:lnTo>
                  <a:pt x="20990" y="65921"/>
                </a:lnTo>
                <a:lnTo>
                  <a:pt x="27884" y="77682"/>
                </a:lnTo>
                <a:lnTo>
                  <a:pt x="37441" y="92467"/>
                </a:lnTo>
                <a:lnTo>
                  <a:pt x="74203" y="147139"/>
                </a:lnTo>
                <a:lnTo>
                  <a:pt x="81219" y="156632"/>
                </a:lnTo>
                <a:lnTo>
                  <a:pt x="87880" y="164945"/>
                </a:lnTo>
                <a:lnTo>
                  <a:pt x="94306" y="172471"/>
                </a:lnTo>
                <a:lnTo>
                  <a:pt x="99581" y="179473"/>
                </a:lnTo>
                <a:lnTo>
                  <a:pt x="104091" y="186125"/>
                </a:lnTo>
                <a:lnTo>
                  <a:pt x="133945" y="22324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8" name="SMARTPenAnnotation171"/>
          <p:cNvSpPr/>
          <p:nvPr/>
        </p:nvSpPr>
        <p:spPr>
          <a:xfrm>
            <a:off x="8188760" y="1178719"/>
            <a:ext cx="327666" cy="557495"/>
          </a:xfrm>
          <a:custGeom>
            <a:avLst/>
            <a:gdLst/>
            <a:ahLst/>
            <a:cxnLst/>
            <a:rect l="0" t="0" r="0" b="0"/>
            <a:pathLst>
              <a:path w="327666" h="557495">
                <a:moveTo>
                  <a:pt x="124779" y="160734"/>
                </a:moveTo>
                <a:lnTo>
                  <a:pt x="124779" y="174956"/>
                </a:lnTo>
                <a:lnTo>
                  <a:pt x="122133" y="187229"/>
                </a:lnTo>
                <a:lnTo>
                  <a:pt x="118642" y="200291"/>
                </a:lnTo>
                <a:lnTo>
                  <a:pt x="117090" y="216018"/>
                </a:lnTo>
                <a:lnTo>
                  <a:pt x="113756" y="232930"/>
                </a:lnTo>
                <a:lnTo>
                  <a:pt x="111477" y="241607"/>
                </a:lnTo>
                <a:lnTo>
                  <a:pt x="106981" y="254337"/>
                </a:lnTo>
                <a:lnTo>
                  <a:pt x="101007" y="269769"/>
                </a:lnTo>
                <a:lnTo>
                  <a:pt x="78379" y="324671"/>
                </a:lnTo>
                <a:lnTo>
                  <a:pt x="70034" y="344439"/>
                </a:lnTo>
                <a:lnTo>
                  <a:pt x="55469" y="376988"/>
                </a:lnTo>
                <a:lnTo>
                  <a:pt x="41388" y="407659"/>
                </a:lnTo>
                <a:lnTo>
                  <a:pt x="13387" y="470712"/>
                </a:lnTo>
                <a:lnTo>
                  <a:pt x="8847" y="480495"/>
                </a:lnTo>
                <a:lnTo>
                  <a:pt x="3800" y="496658"/>
                </a:lnTo>
                <a:lnTo>
                  <a:pt x="1557" y="510455"/>
                </a:lnTo>
                <a:lnTo>
                  <a:pt x="561" y="523202"/>
                </a:lnTo>
                <a:lnTo>
                  <a:pt x="0" y="536794"/>
                </a:lnTo>
                <a:lnTo>
                  <a:pt x="914" y="540425"/>
                </a:lnTo>
                <a:lnTo>
                  <a:pt x="4574" y="547106"/>
                </a:lnTo>
                <a:lnTo>
                  <a:pt x="12154" y="553382"/>
                </a:lnTo>
                <a:lnTo>
                  <a:pt x="16954" y="556445"/>
                </a:lnTo>
                <a:lnTo>
                  <a:pt x="22137" y="557494"/>
                </a:lnTo>
                <a:lnTo>
                  <a:pt x="27578" y="557202"/>
                </a:lnTo>
                <a:lnTo>
                  <a:pt x="33189" y="556015"/>
                </a:lnTo>
                <a:lnTo>
                  <a:pt x="60049" y="549604"/>
                </a:lnTo>
                <a:lnTo>
                  <a:pt x="69720" y="546980"/>
                </a:lnTo>
                <a:lnTo>
                  <a:pt x="88402" y="541420"/>
                </a:lnTo>
                <a:lnTo>
                  <a:pt x="98543" y="537556"/>
                </a:lnTo>
                <a:lnTo>
                  <a:pt x="109273" y="532996"/>
                </a:lnTo>
                <a:lnTo>
                  <a:pt x="120395" y="527971"/>
                </a:lnTo>
                <a:lnTo>
                  <a:pt x="131778" y="521645"/>
                </a:lnTo>
                <a:lnTo>
                  <a:pt x="143335" y="514451"/>
                </a:lnTo>
                <a:lnTo>
                  <a:pt x="155009" y="506678"/>
                </a:lnTo>
                <a:lnTo>
                  <a:pt x="166760" y="499512"/>
                </a:lnTo>
                <a:lnTo>
                  <a:pt x="178563" y="492750"/>
                </a:lnTo>
                <a:lnTo>
                  <a:pt x="190401" y="486258"/>
                </a:lnTo>
                <a:lnTo>
                  <a:pt x="201270" y="479945"/>
                </a:lnTo>
                <a:lnTo>
                  <a:pt x="221282" y="467640"/>
                </a:lnTo>
                <a:lnTo>
                  <a:pt x="229795" y="460588"/>
                </a:lnTo>
                <a:lnTo>
                  <a:pt x="237454" y="452910"/>
                </a:lnTo>
                <a:lnTo>
                  <a:pt x="244544" y="444815"/>
                </a:lnTo>
                <a:lnTo>
                  <a:pt x="251255" y="437434"/>
                </a:lnTo>
                <a:lnTo>
                  <a:pt x="264004" y="423941"/>
                </a:lnTo>
                <a:lnTo>
                  <a:pt x="268197" y="417565"/>
                </a:lnTo>
                <a:lnTo>
                  <a:pt x="272856" y="405188"/>
                </a:lnTo>
                <a:lnTo>
                  <a:pt x="274926" y="393073"/>
                </a:lnTo>
                <a:lnTo>
                  <a:pt x="275479" y="387064"/>
                </a:lnTo>
                <a:lnTo>
                  <a:pt x="273448" y="375096"/>
                </a:lnTo>
                <a:lnTo>
                  <a:pt x="271516" y="369127"/>
                </a:lnTo>
                <a:lnTo>
                  <a:pt x="264079" y="357202"/>
                </a:lnTo>
                <a:lnTo>
                  <a:pt x="254159" y="346280"/>
                </a:lnTo>
                <a:lnTo>
                  <a:pt x="248736" y="341978"/>
                </a:lnTo>
                <a:lnTo>
                  <a:pt x="243135" y="338118"/>
                </a:lnTo>
                <a:lnTo>
                  <a:pt x="236425" y="334553"/>
                </a:lnTo>
                <a:lnTo>
                  <a:pt x="228975" y="331183"/>
                </a:lnTo>
                <a:lnTo>
                  <a:pt x="221032" y="327945"/>
                </a:lnTo>
                <a:lnTo>
                  <a:pt x="211768" y="324794"/>
                </a:lnTo>
                <a:lnTo>
                  <a:pt x="201623" y="321701"/>
                </a:lnTo>
                <a:lnTo>
                  <a:pt x="180760" y="315619"/>
                </a:lnTo>
                <a:lnTo>
                  <a:pt x="152280" y="306616"/>
                </a:lnTo>
                <a:lnTo>
                  <a:pt x="134026" y="300646"/>
                </a:lnTo>
                <a:lnTo>
                  <a:pt x="123006" y="295681"/>
                </a:lnTo>
                <a:lnTo>
                  <a:pt x="110699" y="289394"/>
                </a:lnTo>
                <a:lnTo>
                  <a:pt x="97533" y="282226"/>
                </a:lnTo>
                <a:lnTo>
                  <a:pt x="87763" y="276455"/>
                </a:lnTo>
                <a:lnTo>
                  <a:pt x="80258" y="271616"/>
                </a:lnTo>
                <a:lnTo>
                  <a:pt x="74262" y="267398"/>
                </a:lnTo>
                <a:lnTo>
                  <a:pt x="70265" y="263593"/>
                </a:lnTo>
                <a:lnTo>
                  <a:pt x="67600" y="260064"/>
                </a:lnTo>
                <a:lnTo>
                  <a:pt x="65825" y="256720"/>
                </a:lnTo>
                <a:lnTo>
                  <a:pt x="65632" y="252506"/>
                </a:lnTo>
                <a:lnTo>
                  <a:pt x="68065" y="242532"/>
                </a:lnTo>
                <a:lnTo>
                  <a:pt x="72087" y="237094"/>
                </a:lnTo>
                <a:lnTo>
                  <a:pt x="77744" y="231484"/>
                </a:lnTo>
                <a:lnTo>
                  <a:pt x="84493" y="225760"/>
                </a:lnTo>
                <a:lnTo>
                  <a:pt x="91968" y="218968"/>
                </a:lnTo>
                <a:lnTo>
                  <a:pt x="108213" y="203483"/>
                </a:lnTo>
                <a:lnTo>
                  <a:pt x="117703" y="196179"/>
                </a:lnTo>
                <a:lnTo>
                  <a:pt x="127999" y="189325"/>
                </a:lnTo>
                <a:lnTo>
                  <a:pt x="138832" y="182771"/>
                </a:lnTo>
                <a:lnTo>
                  <a:pt x="150023" y="176418"/>
                </a:lnTo>
                <a:lnTo>
                  <a:pt x="185727" y="157003"/>
                </a:lnTo>
                <a:lnTo>
                  <a:pt x="226291" y="133832"/>
                </a:lnTo>
                <a:lnTo>
                  <a:pt x="251586" y="120335"/>
                </a:lnTo>
                <a:lnTo>
                  <a:pt x="262895" y="113958"/>
                </a:lnTo>
                <a:lnTo>
                  <a:pt x="273412" y="107721"/>
                </a:lnTo>
                <a:lnTo>
                  <a:pt x="283398" y="101580"/>
                </a:lnTo>
                <a:lnTo>
                  <a:pt x="292041" y="96493"/>
                </a:lnTo>
                <a:lnTo>
                  <a:pt x="306935" y="88196"/>
                </a:lnTo>
                <a:lnTo>
                  <a:pt x="312693" y="83602"/>
                </a:lnTo>
                <a:lnTo>
                  <a:pt x="321737" y="73206"/>
                </a:lnTo>
                <a:lnTo>
                  <a:pt x="326417" y="64616"/>
                </a:lnTo>
                <a:lnTo>
                  <a:pt x="327665" y="60937"/>
                </a:lnTo>
                <a:lnTo>
                  <a:pt x="327505" y="56500"/>
                </a:lnTo>
                <a:lnTo>
                  <a:pt x="324682" y="46277"/>
                </a:lnTo>
                <a:lnTo>
                  <a:pt x="320119" y="37765"/>
                </a:lnTo>
                <a:lnTo>
                  <a:pt x="317514" y="34107"/>
                </a:lnTo>
                <a:lnTo>
                  <a:pt x="309327" y="27395"/>
                </a:lnTo>
                <a:lnTo>
                  <a:pt x="304366" y="24217"/>
                </a:lnTo>
                <a:lnTo>
                  <a:pt x="298082" y="21105"/>
                </a:lnTo>
                <a:lnTo>
                  <a:pt x="290915" y="18039"/>
                </a:lnTo>
                <a:lnTo>
                  <a:pt x="283162" y="15002"/>
                </a:lnTo>
                <a:lnTo>
                  <a:pt x="275016" y="12978"/>
                </a:lnTo>
                <a:lnTo>
                  <a:pt x="266608" y="11628"/>
                </a:lnTo>
                <a:lnTo>
                  <a:pt x="258028" y="10729"/>
                </a:lnTo>
                <a:lnTo>
                  <a:pt x="249331" y="9137"/>
                </a:lnTo>
                <a:lnTo>
                  <a:pt x="240556" y="7083"/>
                </a:lnTo>
                <a:lnTo>
                  <a:pt x="231729" y="4722"/>
                </a:lnTo>
                <a:lnTo>
                  <a:pt x="221875" y="3148"/>
                </a:lnTo>
                <a:lnTo>
                  <a:pt x="211339" y="2099"/>
                </a:lnTo>
                <a:lnTo>
                  <a:pt x="142638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9" name="SMARTPenAnnotation172"/>
          <p:cNvSpPr/>
          <p:nvPr/>
        </p:nvSpPr>
        <p:spPr>
          <a:xfrm>
            <a:off x="8510689" y="1285875"/>
            <a:ext cx="267195" cy="312540"/>
          </a:xfrm>
          <a:custGeom>
            <a:avLst/>
            <a:gdLst/>
            <a:ahLst/>
            <a:cxnLst/>
            <a:rect l="0" t="0" r="0" b="0"/>
            <a:pathLst>
              <a:path w="267195" h="312540">
                <a:moveTo>
                  <a:pt x="258264" y="0"/>
                </a:moveTo>
                <a:lnTo>
                  <a:pt x="185339" y="72925"/>
                </a:lnTo>
                <a:lnTo>
                  <a:pt x="172938" y="84336"/>
                </a:lnTo>
                <a:lnTo>
                  <a:pt x="140635" y="112889"/>
                </a:lnTo>
                <a:lnTo>
                  <a:pt x="125275" y="125861"/>
                </a:lnTo>
                <a:lnTo>
                  <a:pt x="97624" y="148211"/>
                </a:lnTo>
                <a:lnTo>
                  <a:pt x="85686" y="157347"/>
                </a:lnTo>
                <a:lnTo>
                  <a:pt x="64484" y="172789"/>
                </a:lnTo>
                <a:lnTo>
                  <a:pt x="55656" y="180677"/>
                </a:lnTo>
                <a:lnTo>
                  <a:pt x="47785" y="188912"/>
                </a:lnTo>
                <a:lnTo>
                  <a:pt x="40554" y="197379"/>
                </a:lnTo>
                <a:lnTo>
                  <a:pt x="33750" y="206000"/>
                </a:lnTo>
                <a:lnTo>
                  <a:pt x="27229" y="214724"/>
                </a:lnTo>
                <a:lnTo>
                  <a:pt x="20897" y="223516"/>
                </a:lnTo>
                <a:lnTo>
                  <a:pt x="15683" y="230370"/>
                </a:lnTo>
                <a:lnTo>
                  <a:pt x="11216" y="235932"/>
                </a:lnTo>
                <a:lnTo>
                  <a:pt x="7245" y="240632"/>
                </a:lnTo>
                <a:lnTo>
                  <a:pt x="4597" y="245749"/>
                </a:lnTo>
                <a:lnTo>
                  <a:pt x="2833" y="251145"/>
                </a:lnTo>
                <a:lnTo>
                  <a:pt x="1657" y="256727"/>
                </a:lnTo>
                <a:lnTo>
                  <a:pt x="872" y="262433"/>
                </a:lnTo>
                <a:lnTo>
                  <a:pt x="349" y="268221"/>
                </a:lnTo>
                <a:lnTo>
                  <a:pt x="0" y="274064"/>
                </a:lnTo>
                <a:lnTo>
                  <a:pt x="760" y="278951"/>
                </a:lnTo>
                <a:lnTo>
                  <a:pt x="4250" y="287028"/>
                </a:lnTo>
                <a:lnTo>
                  <a:pt x="7562" y="289579"/>
                </a:lnTo>
                <a:lnTo>
                  <a:pt x="11754" y="291279"/>
                </a:lnTo>
                <a:lnTo>
                  <a:pt x="16534" y="292412"/>
                </a:lnTo>
                <a:lnTo>
                  <a:pt x="22696" y="294160"/>
                </a:lnTo>
                <a:lnTo>
                  <a:pt x="37481" y="298748"/>
                </a:lnTo>
                <a:lnTo>
                  <a:pt x="62540" y="306909"/>
                </a:lnTo>
                <a:lnTo>
                  <a:pt x="72218" y="308786"/>
                </a:lnTo>
                <a:lnTo>
                  <a:pt x="82640" y="310037"/>
                </a:lnTo>
                <a:lnTo>
                  <a:pt x="93556" y="310871"/>
                </a:lnTo>
                <a:lnTo>
                  <a:pt x="104802" y="311427"/>
                </a:lnTo>
                <a:lnTo>
                  <a:pt x="127881" y="312045"/>
                </a:lnTo>
                <a:lnTo>
                  <a:pt x="267194" y="31253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" name="SMARTPenAnnotation173"/>
          <p:cNvSpPr/>
          <p:nvPr/>
        </p:nvSpPr>
        <p:spPr>
          <a:xfrm>
            <a:off x="8822563" y="1143561"/>
            <a:ext cx="150814" cy="455805"/>
          </a:xfrm>
          <a:custGeom>
            <a:avLst/>
            <a:gdLst/>
            <a:ahLst/>
            <a:cxnLst/>
            <a:rect l="0" t="0" r="0" b="0"/>
            <a:pathLst>
              <a:path w="150814" h="455805">
                <a:moveTo>
                  <a:pt x="8898" y="35158"/>
                </a:moveTo>
                <a:lnTo>
                  <a:pt x="8898" y="98130"/>
                </a:lnTo>
                <a:lnTo>
                  <a:pt x="7906" y="105913"/>
                </a:lnTo>
                <a:lnTo>
                  <a:pt x="4157" y="119852"/>
                </a:lnTo>
                <a:lnTo>
                  <a:pt x="2761" y="131308"/>
                </a:lnTo>
                <a:lnTo>
                  <a:pt x="1829" y="145891"/>
                </a:lnTo>
                <a:lnTo>
                  <a:pt x="1209" y="162558"/>
                </a:lnTo>
                <a:lnTo>
                  <a:pt x="78" y="314825"/>
                </a:lnTo>
                <a:lnTo>
                  <a:pt x="0" y="366400"/>
                </a:lnTo>
                <a:lnTo>
                  <a:pt x="982" y="381994"/>
                </a:lnTo>
                <a:lnTo>
                  <a:pt x="2628" y="396358"/>
                </a:lnTo>
                <a:lnTo>
                  <a:pt x="4718" y="409903"/>
                </a:lnTo>
                <a:lnTo>
                  <a:pt x="7103" y="419926"/>
                </a:lnTo>
                <a:lnTo>
                  <a:pt x="9685" y="427599"/>
                </a:lnTo>
                <a:lnTo>
                  <a:pt x="12400" y="433707"/>
                </a:lnTo>
                <a:lnTo>
                  <a:pt x="18062" y="445786"/>
                </a:lnTo>
                <a:lnTo>
                  <a:pt x="20961" y="451785"/>
                </a:lnTo>
                <a:lnTo>
                  <a:pt x="23885" y="454792"/>
                </a:lnTo>
                <a:lnTo>
                  <a:pt x="26826" y="455804"/>
                </a:lnTo>
                <a:lnTo>
                  <a:pt x="33937" y="455041"/>
                </a:lnTo>
                <a:lnTo>
                  <a:pt x="36504" y="452994"/>
                </a:lnTo>
                <a:lnTo>
                  <a:pt x="40201" y="449645"/>
                </a:lnTo>
                <a:lnTo>
                  <a:pt x="44648" y="445428"/>
                </a:lnTo>
                <a:lnTo>
                  <a:pt x="47615" y="440632"/>
                </a:lnTo>
                <a:lnTo>
                  <a:pt x="50910" y="430012"/>
                </a:lnTo>
                <a:lnTo>
                  <a:pt x="53773" y="424402"/>
                </a:lnTo>
                <a:lnTo>
                  <a:pt x="57666" y="418677"/>
                </a:lnTo>
                <a:lnTo>
                  <a:pt x="62247" y="412876"/>
                </a:lnTo>
                <a:lnTo>
                  <a:pt x="66292" y="407025"/>
                </a:lnTo>
                <a:lnTo>
                  <a:pt x="69980" y="401139"/>
                </a:lnTo>
                <a:lnTo>
                  <a:pt x="73432" y="395231"/>
                </a:lnTo>
                <a:lnTo>
                  <a:pt x="76725" y="388316"/>
                </a:lnTo>
                <a:lnTo>
                  <a:pt x="79913" y="380730"/>
                </a:lnTo>
                <a:lnTo>
                  <a:pt x="83030" y="372695"/>
                </a:lnTo>
                <a:lnTo>
                  <a:pt x="89140" y="355831"/>
                </a:lnTo>
                <a:lnTo>
                  <a:pt x="92159" y="347166"/>
                </a:lnTo>
                <a:lnTo>
                  <a:pt x="120109" y="249644"/>
                </a:lnTo>
                <a:lnTo>
                  <a:pt x="128680" y="216844"/>
                </a:lnTo>
                <a:lnTo>
                  <a:pt x="135386" y="189024"/>
                </a:lnTo>
                <a:lnTo>
                  <a:pt x="140849" y="164524"/>
                </a:lnTo>
                <a:lnTo>
                  <a:pt x="144490" y="145215"/>
                </a:lnTo>
                <a:lnTo>
                  <a:pt x="146918" y="129365"/>
                </a:lnTo>
                <a:lnTo>
                  <a:pt x="148536" y="115822"/>
                </a:lnTo>
                <a:lnTo>
                  <a:pt x="149615" y="103817"/>
                </a:lnTo>
                <a:lnTo>
                  <a:pt x="150334" y="92837"/>
                </a:lnTo>
                <a:lnTo>
                  <a:pt x="150813" y="82540"/>
                </a:lnTo>
                <a:lnTo>
                  <a:pt x="150141" y="71707"/>
                </a:lnTo>
                <a:lnTo>
                  <a:pt x="148700" y="60516"/>
                </a:lnTo>
                <a:lnTo>
                  <a:pt x="146748" y="49087"/>
                </a:lnTo>
                <a:lnTo>
                  <a:pt x="144455" y="40475"/>
                </a:lnTo>
                <a:lnTo>
                  <a:pt x="141933" y="33742"/>
                </a:lnTo>
                <a:lnTo>
                  <a:pt x="139261" y="28261"/>
                </a:lnTo>
                <a:lnTo>
                  <a:pt x="135494" y="23614"/>
                </a:lnTo>
                <a:lnTo>
                  <a:pt x="130998" y="19525"/>
                </a:lnTo>
                <a:lnTo>
                  <a:pt x="126016" y="15806"/>
                </a:lnTo>
                <a:lnTo>
                  <a:pt x="119720" y="12335"/>
                </a:lnTo>
                <a:lnTo>
                  <a:pt x="112545" y="9028"/>
                </a:lnTo>
                <a:lnTo>
                  <a:pt x="104784" y="5832"/>
                </a:lnTo>
                <a:lnTo>
                  <a:pt x="96635" y="3701"/>
                </a:lnTo>
                <a:lnTo>
                  <a:pt x="88226" y="2280"/>
                </a:lnTo>
                <a:lnTo>
                  <a:pt x="79642" y="1333"/>
                </a:lnTo>
                <a:lnTo>
                  <a:pt x="70944" y="702"/>
                </a:lnTo>
                <a:lnTo>
                  <a:pt x="62168" y="281"/>
                </a:lnTo>
                <a:lnTo>
                  <a:pt x="53341" y="0"/>
                </a:lnTo>
                <a:lnTo>
                  <a:pt x="45472" y="805"/>
                </a:lnTo>
                <a:lnTo>
                  <a:pt x="38242" y="2334"/>
                </a:lnTo>
                <a:lnTo>
                  <a:pt x="17828" y="836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" name="SMARTPenAnnotation174"/>
          <p:cNvSpPr/>
          <p:nvPr/>
        </p:nvSpPr>
        <p:spPr>
          <a:xfrm>
            <a:off x="339328" y="2384750"/>
            <a:ext cx="445870" cy="587686"/>
          </a:xfrm>
          <a:custGeom>
            <a:avLst/>
            <a:gdLst/>
            <a:ahLst/>
            <a:cxnLst/>
            <a:rect l="0" t="0" r="0" b="0"/>
            <a:pathLst>
              <a:path w="445870" h="587686">
                <a:moveTo>
                  <a:pt x="178594" y="8406"/>
                </a:moveTo>
                <a:lnTo>
                  <a:pt x="166165" y="45693"/>
                </a:lnTo>
                <a:lnTo>
                  <a:pt x="163148" y="60035"/>
                </a:lnTo>
                <a:lnTo>
                  <a:pt x="162344" y="66638"/>
                </a:lnTo>
                <a:lnTo>
                  <a:pt x="158831" y="82946"/>
                </a:lnTo>
                <a:lnTo>
                  <a:pt x="137097" y="176148"/>
                </a:lnTo>
                <a:lnTo>
                  <a:pt x="122662" y="244388"/>
                </a:lnTo>
                <a:lnTo>
                  <a:pt x="120470" y="259985"/>
                </a:lnTo>
                <a:lnTo>
                  <a:pt x="119009" y="275344"/>
                </a:lnTo>
                <a:lnTo>
                  <a:pt x="118034" y="290545"/>
                </a:lnTo>
                <a:lnTo>
                  <a:pt x="110334" y="381270"/>
                </a:lnTo>
                <a:lnTo>
                  <a:pt x="109275" y="400849"/>
                </a:lnTo>
                <a:lnTo>
                  <a:pt x="108569" y="418863"/>
                </a:lnTo>
                <a:lnTo>
                  <a:pt x="110082" y="438810"/>
                </a:lnTo>
                <a:lnTo>
                  <a:pt x="113076" y="460045"/>
                </a:lnTo>
                <a:lnTo>
                  <a:pt x="117056" y="482139"/>
                </a:lnTo>
                <a:lnTo>
                  <a:pt x="120701" y="499846"/>
                </a:lnTo>
                <a:lnTo>
                  <a:pt x="124124" y="514626"/>
                </a:lnTo>
                <a:lnTo>
                  <a:pt x="127398" y="527457"/>
                </a:lnTo>
                <a:lnTo>
                  <a:pt x="130572" y="537994"/>
                </a:lnTo>
                <a:lnTo>
                  <a:pt x="136746" y="554995"/>
                </a:lnTo>
                <a:lnTo>
                  <a:pt x="148088" y="569165"/>
                </a:lnTo>
                <a:lnTo>
                  <a:pt x="155280" y="575722"/>
                </a:lnTo>
                <a:lnTo>
                  <a:pt x="162059" y="580093"/>
                </a:lnTo>
                <a:lnTo>
                  <a:pt x="174883" y="584950"/>
                </a:lnTo>
                <a:lnTo>
                  <a:pt x="182073" y="586245"/>
                </a:lnTo>
                <a:lnTo>
                  <a:pt x="189843" y="587109"/>
                </a:lnTo>
                <a:lnTo>
                  <a:pt x="198000" y="587685"/>
                </a:lnTo>
                <a:lnTo>
                  <a:pt x="207406" y="587076"/>
                </a:lnTo>
                <a:lnTo>
                  <a:pt x="217646" y="585678"/>
                </a:lnTo>
                <a:lnTo>
                  <a:pt x="228441" y="583754"/>
                </a:lnTo>
                <a:lnTo>
                  <a:pt x="238614" y="580488"/>
                </a:lnTo>
                <a:lnTo>
                  <a:pt x="248373" y="576325"/>
                </a:lnTo>
                <a:lnTo>
                  <a:pt x="290163" y="555386"/>
                </a:lnTo>
                <a:lnTo>
                  <a:pt x="301591" y="548677"/>
                </a:lnTo>
                <a:lnTo>
                  <a:pt x="313178" y="541227"/>
                </a:lnTo>
                <a:lnTo>
                  <a:pt x="355550" y="512625"/>
                </a:lnTo>
                <a:lnTo>
                  <a:pt x="365025" y="505286"/>
                </a:lnTo>
                <a:lnTo>
                  <a:pt x="374319" y="497417"/>
                </a:lnTo>
                <a:lnTo>
                  <a:pt x="383491" y="489195"/>
                </a:lnTo>
                <a:lnTo>
                  <a:pt x="401620" y="472121"/>
                </a:lnTo>
                <a:lnTo>
                  <a:pt x="410622" y="463401"/>
                </a:lnTo>
                <a:lnTo>
                  <a:pt x="423269" y="445775"/>
                </a:lnTo>
                <a:lnTo>
                  <a:pt x="432198" y="428019"/>
                </a:lnTo>
                <a:lnTo>
                  <a:pt x="439473" y="410205"/>
                </a:lnTo>
                <a:lnTo>
                  <a:pt x="443368" y="392367"/>
                </a:lnTo>
                <a:lnTo>
                  <a:pt x="445100" y="375508"/>
                </a:lnTo>
                <a:lnTo>
                  <a:pt x="445869" y="361401"/>
                </a:lnTo>
                <a:lnTo>
                  <a:pt x="443565" y="348517"/>
                </a:lnTo>
                <a:lnTo>
                  <a:pt x="441562" y="342303"/>
                </a:lnTo>
                <a:lnTo>
                  <a:pt x="434044" y="330107"/>
                </a:lnTo>
                <a:lnTo>
                  <a:pt x="429261" y="324077"/>
                </a:lnTo>
                <a:lnTo>
                  <a:pt x="422104" y="319064"/>
                </a:lnTo>
                <a:lnTo>
                  <a:pt x="413364" y="314730"/>
                </a:lnTo>
                <a:lnTo>
                  <a:pt x="403568" y="310849"/>
                </a:lnTo>
                <a:lnTo>
                  <a:pt x="393069" y="307269"/>
                </a:lnTo>
                <a:lnTo>
                  <a:pt x="382100" y="303890"/>
                </a:lnTo>
                <a:lnTo>
                  <a:pt x="359330" y="297490"/>
                </a:lnTo>
                <a:lnTo>
                  <a:pt x="335981" y="291339"/>
                </a:lnTo>
                <a:lnTo>
                  <a:pt x="318245" y="289301"/>
                </a:lnTo>
                <a:lnTo>
                  <a:pt x="296500" y="287943"/>
                </a:lnTo>
                <a:lnTo>
                  <a:pt x="234365" y="286032"/>
                </a:lnTo>
                <a:lnTo>
                  <a:pt x="168333" y="285386"/>
                </a:lnTo>
                <a:lnTo>
                  <a:pt x="155879" y="284341"/>
                </a:lnTo>
                <a:lnTo>
                  <a:pt x="146583" y="282651"/>
                </a:lnTo>
                <a:lnTo>
                  <a:pt x="139394" y="280533"/>
                </a:lnTo>
                <a:lnTo>
                  <a:pt x="134601" y="278129"/>
                </a:lnTo>
                <a:lnTo>
                  <a:pt x="131406" y="275534"/>
                </a:lnTo>
                <a:lnTo>
                  <a:pt x="129276" y="272812"/>
                </a:lnTo>
                <a:lnTo>
                  <a:pt x="127856" y="270005"/>
                </a:lnTo>
                <a:lnTo>
                  <a:pt x="126278" y="264240"/>
                </a:lnTo>
                <a:lnTo>
                  <a:pt x="127842" y="260321"/>
                </a:lnTo>
                <a:lnTo>
                  <a:pt x="140515" y="244334"/>
                </a:lnTo>
                <a:lnTo>
                  <a:pt x="154725" y="229349"/>
                </a:lnTo>
                <a:lnTo>
                  <a:pt x="163673" y="221186"/>
                </a:lnTo>
                <a:lnTo>
                  <a:pt x="173608" y="212767"/>
                </a:lnTo>
                <a:lnTo>
                  <a:pt x="184200" y="204178"/>
                </a:lnTo>
                <a:lnTo>
                  <a:pt x="196222" y="196468"/>
                </a:lnTo>
                <a:lnTo>
                  <a:pt x="209197" y="189343"/>
                </a:lnTo>
                <a:lnTo>
                  <a:pt x="270408" y="158910"/>
                </a:lnTo>
                <a:lnTo>
                  <a:pt x="286436" y="150414"/>
                </a:lnTo>
                <a:lnTo>
                  <a:pt x="317474" y="133037"/>
                </a:lnTo>
                <a:lnTo>
                  <a:pt x="355743" y="110099"/>
                </a:lnTo>
                <a:lnTo>
                  <a:pt x="377061" y="97038"/>
                </a:lnTo>
                <a:lnTo>
                  <a:pt x="393257" y="86346"/>
                </a:lnTo>
                <a:lnTo>
                  <a:pt x="406038" y="77233"/>
                </a:lnTo>
                <a:lnTo>
                  <a:pt x="416544" y="69173"/>
                </a:lnTo>
                <a:lnTo>
                  <a:pt x="424540" y="62808"/>
                </a:lnTo>
                <a:lnTo>
                  <a:pt x="436070" y="53090"/>
                </a:lnTo>
                <a:lnTo>
                  <a:pt x="439541" y="49110"/>
                </a:lnTo>
                <a:lnTo>
                  <a:pt x="443399" y="42041"/>
                </a:lnTo>
                <a:lnTo>
                  <a:pt x="443435" y="38767"/>
                </a:lnTo>
                <a:lnTo>
                  <a:pt x="442467" y="35592"/>
                </a:lnTo>
                <a:lnTo>
                  <a:pt x="440830" y="32483"/>
                </a:lnTo>
                <a:lnTo>
                  <a:pt x="433719" y="26383"/>
                </a:lnTo>
                <a:lnTo>
                  <a:pt x="429044" y="23368"/>
                </a:lnTo>
                <a:lnTo>
                  <a:pt x="421959" y="20365"/>
                </a:lnTo>
                <a:lnTo>
                  <a:pt x="413267" y="17371"/>
                </a:lnTo>
                <a:lnTo>
                  <a:pt x="403504" y="14382"/>
                </a:lnTo>
                <a:lnTo>
                  <a:pt x="382072" y="8416"/>
                </a:lnTo>
                <a:lnTo>
                  <a:pt x="370801" y="5436"/>
                </a:lnTo>
                <a:lnTo>
                  <a:pt x="358325" y="3450"/>
                </a:lnTo>
                <a:lnTo>
                  <a:pt x="345048" y="2125"/>
                </a:lnTo>
                <a:lnTo>
                  <a:pt x="331235" y="1242"/>
                </a:lnTo>
                <a:lnTo>
                  <a:pt x="316073" y="654"/>
                </a:lnTo>
                <a:lnTo>
                  <a:pt x="283352" y="0"/>
                </a:lnTo>
                <a:lnTo>
                  <a:pt x="257362" y="818"/>
                </a:lnTo>
                <a:lnTo>
                  <a:pt x="188797" y="4372"/>
                </a:lnTo>
                <a:lnTo>
                  <a:pt x="124590" y="9259"/>
                </a:lnTo>
                <a:lnTo>
                  <a:pt x="94966" y="11951"/>
                </a:lnTo>
                <a:lnTo>
                  <a:pt x="73233" y="14739"/>
                </a:lnTo>
                <a:lnTo>
                  <a:pt x="56759" y="17589"/>
                </a:lnTo>
                <a:lnTo>
                  <a:pt x="43793" y="20481"/>
                </a:lnTo>
                <a:lnTo>
                  <a:pt x="33164" y="22409"/>
                </a:lnTo>
                <a:lnTo>
                  <a:pt x="24094" y="23694"/>
                </a:lnTo>
                <a:lnTo>
                  <a:pt x="0" y="2626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2" name="SMARTPenAnnotation175"/>
          <p:cNvSpPr/>
          <p:nvPr/>
        </p:nvSpPr>
        <p:spPr>
          <a:xfrm>
            <a:off x="848873" y="2312789"/>
            <a:ext cx="222691" cy="1080493"/>
          </a:xfrm>
          <a:custGeom>
            <a:avLst/>
            <a:gdLst/>
            <a:ahLst/>
            <a:cxnLst/>
            <a:rect l="0" t="0" r="0" b="0"/>
            <a:pathLst>
              <a:path w="222691" h="1080493">
                <a:moveTo>
                  <a:pt x="222690" y="0"/>
                </a:moveTo>
                <a:lnTo>
                  <a:pt x="217949" y="9481"/>
                </a:lnTo>
                <a:lnTo>
                  <a:pt x="214568" y="14258"/>
                </a:lnTo>
                <a:lnTo>
                  <a:pt x="210330" y="19428"/>
                </a:lnTo>
                <a:lnTo>
                  <a:pt x="205520" y="24858"/>
                </a:lnTo>
                <a:lnTo>
                  <a:pt x="194884" y="36184"/>
                </a:lnTo>
                <a:lnTo>
                  <a:pt x="189270" y="41982"/>
                </a:lnTo>
                <a:lnTo>
                  <a:pt x="181558" y="54777"/>
                </a:lnTo>
                <a:lnTo>
                  <a:pt x="172448" y="72237"/>
                </a:lnTo>
                <a:lnTo>
                  <a:pt x="100863" y="216839"/>
                </a:lnTo>
                <a:lnTo>
                  <a:pt x="91863" y="239809"/>
                </a:lnTo>
                <a:lnTo>
                  <a:pt x="68633" y="305019"/>
                </a:lnTo>
                <a:lnTo>
                  <a:pt x="56485" y="345229"/>
                </a:lnTo>
                <a:lnTo>
                  <a:pt x="32404" y="434886"/>
                </a:lnTo>
                <a:lnTo>
                  <a:pt x="24395" y="471494"/>
                </a:lnTo>
                <a:lnTo>
                  <a:pt x="19056" y="501853"/>
                </a:lnTo>
                <a:lnTo>
                  <a:pt x="12131" y="550468"/>
                </a:lnTo>
                <a:lnTo>
                  <a:pt x="5746" y="588611"/>
                </a:lnTo>
                <a:lnTo>
                  <a:pt x="3646" y="606720"/>
                </a:lnTo>
                <a:lnTo>
                  <a:pt x="2247" y="624745"/>
                </a:lnTo>
                <a:lnTo>
                  <a:pt x="1314" y="642716"/>
                </a:lnTo>
                <a:lnTo>
                  <a:pt x="277" y="678558"/>
                </a:lnTo>
                <a:lnTo>
                  <a:pt x="0" y="696450"/>
                </a:lnTo>
                <a:lnTo>
                  <a:pt x="2339" y="729559"/>
                </a:lnTo>
                <a:lnTo>
                  <a:pt x="6686" y="760811"/>
                </a:lnTo>
                <a:lnTo>
                  <a:pt x="11925" y="791237"/>
                </a:lnTo>
                <a:lnTo>
                  <a:pt x="20453" y="836258"/>
                </a:lnTo>
                <a:lnTo>
                  <a:pt x="25357" y="854169"/>
                </a:lnTo>
                <a:lnTo>
                  <a:pt x="31603" y="874048"/>
                </a:lnTo>
                <a:lnTo>
                  <a:pt x="38744" y="895237"/>
                </a:lnTo>
                <a:lnTo>
                  <a:pt x="45489" y="913333"/>
                </a:lnTo>
                <a:lnTo>
                  <a:pt x="51970" y="929365"/>
                </a:lnTo>
                <a:lnTo>
                  <a:pt x="58275" y="944022"/>
                </a:lnTo>
                <a:lnTo>
                  <a:pt x="70572" y="970891"/>
                </a:lnTo>
                <a:lnTo>
                  <a:pt x="76629" y="983612"/>
                </a:lnTo>
                <a:lnTo>
                  <a:pt x="83644" y="995070"/>
                </a:lnTo>
                <a:lnTo>
                  <a:pt x="91297" y="1005684"/>
                </a:lnTo>
                <a:lnTo>
                  <a:pt x="151252" y="108049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3" name="SMARTPenAnnotation176"/>
          <p:cNvSpPr/>
          <p:nvPr/>
        </p:nvSpPr>
        <p:spPr>
          <a:xfrm>
            <a:off x="7947422" y="2134195"/>
            <a:ext cx="387532" cy="1366244"/>
          </a:xfrm>
          <a:custGeom>
            <a:avLst/>
            <a:gdLst/>
            <a:ahLst/>
            <a:cxnLst/>
            <a:rect l="0" t="0" r="0" b="0"/>
            <a:pathLst>
              <a:path w="387532" h="1366244">
                <a:moveTo>
                  <a:pt x="98226" y="0"/>
                </a:moveTo>
                <a:lnTo>
                  <a:pt x="112448" y="0"/>
                </a:lnTo>
                <a:lnTo>
                  <a:pt x="117629" y="993"/>
                </a:lnTo>
                <a:lnTo>
                  <a:pt x="126032" y="4741"/>
                </a:lnTo>
                <a:lnTo>
                  <a:pt x="141081" y="12429"/>
                </a:lnTo>
                <a:lnTo>
                  <a:pt x="147633" y="16224"/>
                </a:lnTo>
                <a:lnTo>
                  <a:pt x="154976" y="20738"/>
                </a:lnTo>
                <a:lnTo>
                  <a:pt x="179534" y="36572"/>
                </a:lnTo>
                <a:lnTo>
                  <a:pt x="188150" y="42241"/>
                </a:lnTo>
                <a:lnTo>
                  <a:pt x="196871" y="49989"/>
                </a:lnTo>
                <a:lnTo>
                  <a:pt x="205661" y="59123"/>
                </a:lnTo>
                <a:lnTo>
                  <a:pt x="214498" y="69181"/>
                </a:lnTo>
                <a:lnTo>
                  <a:pt x="223365" y="79855"/>
                </a:lnTo>
                <a:lnTo>
                  <a:pt x="241156" y="102299"/>
                </a:lnTo>
                <a:lnTo>
                  <a:pt x="267907" y="137247"/>
                </a:lnTo>
                <a:lnTo>
                  <a:pt x="278815" y="154998"/>
                </a:lnTo>
                <a:lnTo>
                  <a:pt x="291049" y="176754"/>
                </a:lnTo>
                <a:lnTo>
                  <a:pt x="304166" y="201180"/>
                </a:lnTo>
                <a:lnTo>
                  <a:pt x="314895" y="222424"/>
                </a:lnTo>
                <a:lnTo>
                  <a:pt x="324031" y="241549"/>
                </a:lnTo>
                <a:lnTo>
                  <a:pt x="339475" y="276027"/>
                </a:lnTo>
                <a:lnTo>
                  <a:pt x="352953" y="307887"/>
                </a:lnTo>
                <a:lnTo>
                  <a:pt x="362913" y="338584"/>
                </a:lnTo>
                <a:lnTo>
                  <a:pt x="370645" y="369755"/>
                </a:lnTo>
                <a:lnTo>
                  <a:pt x="377391" y="403453"/>
                </a:lnTo>
                <a:lnTo>
                  <a:pt x="386766" y="455893"/>
                </a:lnTo>
                <a:lnTo>
                  <a:pt x="387531" y="491346"/>
                </a:lnTo>
                <a:lnTo>
                  <a:pt x="385557" y="526947"/>
                </a:lnTo>
                <a:lnTo>
                  <a:pt x="384679" y="562613"/>
                </a:lnTo>
                <a:lnTo>
                  <a:pt x="381642" y="598308"/>
                </a:lnTo>
                <a:lnTo>
                  <a:pt x="375993" y="634016"/>
                </a:lnTo>
                <a:lnTo>
                  <a:pt x="366868" y="669730"/>
                </a:lnTo>
                <a:lnTo>
                  <a:pt x="350575" y="728046"/>
                </a:lnTo>
                <a:lnTo>
                  <a:pt x="339034" y="766092"/>
                </a:lnTo>
                <a:lnTo>
                  <a:pt x="333179" y="784572"/>
                </a:lnTo>
                <a:lnTo>
                  <a:pt x="323322" y="810783"/>
                </a:lnTo>
                <a:lnTo>
                  <a:pt x="296496" y="876947"/>
                </a:lnTo>
                <a:lnTo>
                  <a:pt x="282991" y="907093"/>
                </a:lnTo>
                <a:lnTo>
                  <a:pt x="270021" y="934135"/>
                </a:lnTo>
                <a:lnTo>
                  <a:pt x="257404" y="959108"/>
                </a:lnTo>
                <a:lnTo>
                  <a:pt x="240064" y="990640"/>
                </a:lnTo>
                <a:lnTo>
                  <a:pt x="196984" y="1065363"/>
                </a:lnTo>
                <a:lnTo>
                  <a:pt x="176963" y="1098188"/>
                </a:lnTo>
                <a:lnTo>
                  <a:pt x="158655" y="1127016"/>
                </a:lnTo>
                <a:lnTo>
                  <a:pt x="109186" y="1203418"/>
                </a:lnTo>
                <a:lnTo>
                  <a:pt x="65755" y="1271035"/>
                </a:lnTo>
                <a:lnTo>
                  <a:pt x="52766" y="1290865"/>
                </a:lnTo>
                <a:lnTo>
                  <a:pt x="30397" y="1323481"/>
                </a:lnTo>
                <a:lnTo>
                  <a:pt x="0" y="136624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4" name="SMARTPenAnnotation177"/>
          <p:cNvSpPr/>
          <p:nvPr/>
        </p:nvSpPr>
        <p:spPr>
          <a:xfrm>
            <a:off x="1866305" y="1384102"/>
            <a:ext cx="348259" cy="1125141"/>
          </a:xfrm>
          <a:custGeom>
            <a:avLst/>
            <a:gdLst/>
            <a:ahLst/>
            <a:cxnLst/>
            <a:rect l="0" t="0" r="0" b="0"/>
            <a:pathLst>
              <a:path w="348259" h="1125141">
                <a:moveTo>
                  <a:pt x="348258" y="0"/>
                </a:moveTo>
                <a:lnTo>
                  <a:pt x="343517" y="9480"/>
                </a:lnTo>
                <a:lnTo>
                  <a:pt x="335828" y="43819"/>
                </a:lnTo>
                <a:lnTo>
                  <a:pt x="330166" y="69746"/>
                </a:lnTo>
                <a:lnTo>
                  <a:pt x="323350" y="94498"/>
                </a:lnTo>
                <a:lnTo>
                  <a:pt x="313706" y="118728"/>
                </a:lnTo>
                <a:lnTo>
                  <a:pt x="305451" y="145372"/>
                </a:lnTo>
                <a:lnTo>
                  <a:pt x="297482" y="173750"/>
                </a:lnTo>
                <a:lnTo>
                  <a:pt x="260971" y="280384"/>
                </a:lnTo>
                <a:lnTo>
                  <a:pt x="251371" y="306977"/>
                </a:lnTo>
                <a:lnTo>
                  <a:pt x="232767" y="355046"/>
                </a:lnTo>
                <a:lnTo>
                  <a:pt x="224631" y="377588"/>
                </a:lnTo>
                <a:lnTo>
                  <a:pt x="217223" y="399561"/>
                </a:lnTo>
                <a:lnTo>
                  <a:pt x="210299" y="421155"/>
                </a:lnTo>
                <a:lnTo>
                  <a:pt x="189378" y="479544"/>
                </a:lnTo>
                <a:lnTo>
                  <a:pt x="176853" y="513173"/>
                </a:lnTo>
                <a:lnTo>
                  <a:pt x="133833" y="648433"/>
                </a:lnTo>
                <a:lnTo>
                  <a:pt x="87262" y="798177"/>
                </a:lnTo>
                <a:lnTo>
                  <a:pt x="72065" y="843665"/>
                </a:lnTo>
                <a:lnTo>
                  <a:pt x="59950" y="877959"/>
                </a:lnTo>
                <a:lnTo>
                  <a:pt x="50880" y="905782"/>
                </a:lnTo>
                <a:lnTo>
                  <a:pt x="43842" y="929292"/>
                </a:lnTo>
                <a:lnTo>
                  <a:pt x="38158" y="949926"/>
                </a:lnTo>
                <a:lnTo>
                  <a:pt x="33376" y="969636"/>
                </a:lnTo>
                <a:lnTo>
                  <a:pt x="29196" y="988728"/>
                </a:lnTo>
                <a:lnTo>
                  <a:pt x="25417" y="1007410"/>
                </a:lnTo>
                <a:lnTo>
                  <a:pt x="20913" y="1026810"/>
                </a:lnTo>
                <a:lnTo>
                  <a:pt x="7078" y="1081343"/>
                </a:lnTo>
                <a:lnTo>
                  <a:pt x="1398" y="1111675"/>
                </a:lnTo>
                <a:lnTo>
                  <a:pt x="0" y="112514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5" name="SMARTPenAnnotation178"/>
          <p:cNvSpPr/>
          <p:nvPr/>
        </p:nvSpPr>
        <p:spPr>
          <a:xfrm>
            <a:off x="4089797" y="1268016"/>
            <a:ext cx="392907" cy="955477"/>
          </a:xfrm>
          <a:custGeom>
            <a:avLst/>
            <a:gdLst/>
            <a:ahLst/>
            <a:cxnLst/>
            <a:rect l="0" t="0" r="0" b="0"/>
            <a:pathLst>
              <a:path w="392907" h="955477">
                <a:moveTo>
                  <a:pt x="392906" y="0"/>
                </a:moveTo>
                <a:lnTo>
                  <a:pt x="391914" y="26531"/>
                </a:lnTo>
                <a:lnTo>
                  <a:pt x="385838" y="55585"/>
                </a:lnTo>
                <a:lnTo>
                  <a:pt x="381882" y="80962"/>
                </a:lnTo>
                <a:lnTo>
                  <a:pt x="371780" y="109978"/>
                </a:lnTo>
                <a:lnTo>
                  <a:pt x="361689" y="132223"/>
                </a:lnTo>
                <a:lnTo>
                  <a:pt x="339041" y="178841"/>
                </a:lnTo>
                <a:lnTo>
                  <a:pt x="333184" y="190665"/>
                </a:lnTo>
                <a:lnTo>
                  <a:pt x="326302" y="203508"/>
                </a:lnTo>
                <a:lnTo>
                  <a:pt x="242547" y="354968"/>
                </a:lnTo>
                <a:lnTo>
                  <a:pt x="222221" y="394403"/>
                </a:lnTo>
                <a:lnTo>
                  <a:pt x="206686" y="426646"/>
                </a:lnTo>
                <a:lnTo>
                  <a:pt x="139053" y="573314"/>
                </a:lnTo>
                <a:lnTo>
                  <a:pt x="122468" y="607436"/>
                </a:lnTo>
                <a:lnTo>
                  <a:pt x="108434" y="635144"/>
                </a:lnTo>
                <a:lnTo>
                  <a:pt x="96102" y="658578"/>
                </a:lnTo>
                <a:lnTo>
                  <a:pt x="85896" y="679161"/>
                </a:lnTo>
                <a:lnTo>
                  <a:pt x="77108" y="697844"/>
                </a:lnTo>
                <a:lnTo>
                  <a:pt x="62051" y="730840"/>
                </a:lnTo>
                <a:lnTo>
                  <a:pt x="48745" y="758735"/>
                </a:lnTo>
                <a:lnTo>
                  <a:pt x="38862" y="784361"/>
                </a:lnTo>
                <a:lnTo>
                  <a:pt x="15067" y="856642"/>
                </a:lnTo>
                <a:lnTo>
                  <a:pt x="6008" y="879118"/>
                </a:lnTo>
                <a:lnTo>
                  <a:pt x="1780" y="907826"/>
                </a:lnTo>
                <a:lnTo>
                  <a:pt x="791" y="924708"/>
                </a:lnTo>
                <a:lnTo>
                  <a:pt x="0" y="95547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6" name="SMARTPenAnnotation179"/>
          <p:cNvSpPr/>
          <p:nvPr/>
        </p:nvSpPr>
        <p:spPr>
          <a:xfrm>
            <a:off x="6215063" y="1250156"/>
            <a:ext cx="348258" cy="973337"/>
          </a:xfrm>
          <a:custGeom>
            <a:avLst/>
            <a:gdLst/>
            <a:ahLst/>
            <a:cxnLst/>
            <a:rect l="0" t="0" r="0" b="0"/>
            <a:pathLst>
              <a:path w="348258" h="973337">
                <a:moveTo>
                  <a:pt x="348257" y="0"/>
                </a:moveTo>
                <a:lnTo>
                  <a:pt x="348257" y="24858"/>
                </a:lnTo>
                <a:lnTo>
                  <a:pt x="345612" y="36184"/>
                </a:lnTo>
                <a:lnTo>
                  <a:pt x="317786" y="113549"/>
                </a:lnTo>
                <a:lnTo>
                  <a:pt x="303138" y="145153"/>
                </a:lnTo>
                <a:lnTo>
                  <a:pt x="260405" y="230538"/>
                </a:lnTo>
                <a:lnTo>
                  <a:pt x="238095" y="277716"/>
                </a:lnTo>
                <a:lnTo>
                  <a:pt x="194786" y="375114"/>
                </a:lnTo>
                <a:lnTo>
                  <a:pt x="178474" y="413787"/>
                </a:lnTo>
                <a:lnTo>
                  <a:pt x="130720" y="534489"/>
                </a:lnTo>
                <a:lnTo>
                  <a:pt x="117298" y="570926"/>
                </a:lnTo>
                <a:lnTo>
                  <a:pt x="110941" y="588977"/>
                </a:lnTo>
                <a:lnTo>
                  <a:pt x="102734" y="615893"/>
                </a:lnTo>
                <a:lnTo>
                  <a:pt x="75198" y="713969"/>
                </a:lnTo>
                <a:lnTo>
                  <a:pt x="59432" y="772022"/>
                </a:lnTo>
                <a:lnTo>
                  <a:pt x="37310" y="847607"/>
                </a:lnTo>
                <a:lnTo>
                  <a:pt x="31818" y="863720"/>
                </a:lnTo>
                <a:lnTo>
                  <a:pt x="26173" y="878431"/>
                </a:lnTo>
                <a:lnTo>
                  <a:pt x="16593" y="903375"/>
                </a:lnTo>
                <a:lnTo>
                  <a:pt x="11200" y="928574"/>
                </a:lnTo>
                <a:lnTo>
                  <a:pt x="8610" y="948608"/>
                </a:lnTo>
                <a:lnTo>
                  <a:pt x="0" y="97333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7" name="SMARTPenAnnotation180"/>
          <p:cNvSpPr/>
          <p:nvPr/>
        </p:nvSpPr>
        <p:spPr>
          <a:xfrm>
            <a:off x="8063749" y="1000125"/>
            <a:ext cx="589119" cy="956469"/>
          </a:xfrm>
          <a:custGeom>
            <a:avLst/>
            <a:gdLst/>
            <a:ahLst/>
            <a:cxnLst/>
            <a:rect l="0" t="0" r="0" b="0"/>
            <a:pathLst>
              <a:path w="589119" h="956469">
                <a:moveTo>
                  <a:pt x="589118" y="0"/>
                </a:moveTo>
                <a:lnTo>
                  <a:pt x="584377" y="4740"/>
                </a:lnTo>
                <a:lnTo>
                  <a:pt x="582981" y="7129"/>
                </a:lnTo>
                <a:lnTo>
                  <a:pt x="581430" y="12429"/>
                </a:lnTo>
                <a:lnTo>
                  <a:pt x="567511" y="31321"/>
                </a:lnTo>
                <a:lnTo>
                  <a:pt x="556853" y="44693"/>
                </a:lnTo>
                <a:lnTo>
                  <a:pt x="539721" y="67489"/>
                </a:lnTo>
                <a:lnTo>
                  <a:pt x="525493" y="88534"/>
                </a:lnTo>
                <a:lnTo>
                  <a:pt x="512554" y="111117"/>
                </a:lnTo>
                <a:lnTo>
                  <a:pt x="502358" y="126664"/>
                </a:lnTo>
                <a:lnTo>
                  <a:pt x="462539" y="183492"/>
                </a:lnTo>
                <a:lnTo>
                  <a:pt x="440588" y="217151"/>
                </a:lnTo>
                <a:lnTo>
                  <a:pt x="429574" y="233072"/>
                </a:lnTo>
                <a:lnTo>
                  <a:pt x="418264" y="248647"/>
                </a:lnTo>
                <a:lnTo>
                  <a:pt x="406754" y="263991"/>
                </a:lnTo>
                <a:lnTo>
                  <a:pt x="396104" y="280174"/>
                </a:lnTo>
                <a:lnTo>
                  <a:pt x="386029" y="296915"/>
                </a:lnTo>
                <a:lnTo>
                  <a:pt x="376334" y="314030"/>
                </a:lnTo>
                <a:lnTo>
                  <a:pt x="357625" y="348920"/>
                </a:lnTo>
                <a:lnTo>
                  <a:pt x="348469" y="366559"/>
                </a:lnTo>
                <a:lnTo>
                  <a:pt x="338396" y="384271"/>
                </a:lnTo>
                <a:lnTo>
                  <a:pt x="327712" y="402032"/>
                </a:lnTo>
                <a:lnTo>
                  <a:pt x="316622" y="419826"/>
                </a:lnTo>
                <a:lnTo>
                  <a:pt x="303274" y="444587"/>
                </a:lnTo>
                <a:lnTo>
                  <a:pt x="272569" y="506495"/>
                </a:lnTo>
                <a:lnTo>
                  <a:pt x="258031" y="534117"/>
                </a:lnTo>
                <a:lnTo>
                  <a:pt x="244369" y="558484"/>
                </a:lnTo>
                <a:lnTo>
                  <a:pt x="216624" y="606395"/>
                </a:lnTo>
                <a:lnTo>
                  <a:pt x="158241" y="710207"/>
                </a:lnTo>
                <a:lnTo>
                  <a:pt x="108786" y="795002"/>
                </a:lnTo>
                <a:lnTo>
                  <a:pt x="94186" y="821977"/>
                </a:lnTo>
                <a:lnTo>
                  <a:pt x="83547" y="839688"/>
                </a:lnTo>
                <a:lnTo>
                  <a:pt x="44098" y="901325"/>
                </a:lnTo>
                <a:lnTo>
                  <a:pt x="25749" y="929425"/>
                </a:lnTo>
                <a:lnTo>
                  <a:pt x="9003" y="952498"/>
                </a:lnTo>
                <a:lnTo>
                  <a:pt x="5922" y="955475"/>
                </a:lnTo>
                <a:lnTo>
                  <a:pt x="3868" y="956468"/>
                </a:lnTo>
                <a:lnTo>
                  <a:pt x="570" y="955672"/>
                </a:lnTo>
                <a:lnTo>
                  <a:pt x="119" y="952918"/>
                </a:lnTo>
                <a:lnTo>
                  <a:pt x="0" y="950794"/>
                </a:lnTo>
                <a:lnTo>
                  <a:pt x="911" y="949378"/>
                </a:lnTo>
                <a:lnTo>
                  <a:pt x="2511" y="948434"/>
                </a:lnTo>
                <a:lnTo>
                  <a:pt x="8689" y="94654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8" name="SMARTPenAnnotation181"/>
          <p:cNvSpPr/>
          <p:nvPr/>
        </p:nvSpPr>
        <p:spPr>
          <a:xfrm>
            <a:off x="3500438" y="1982391"/>
            <a:ext cx="2018110" cy="151805"/>
          </a:xfrm>
          <a:custGeom>
            <a:avLst/>
            <a:gdLst/>
            <a:ahLst/>
            <a:cxnLst/>
            <a:rect l="0" t="0" r="0" b="0"/>
            <a:pathLst>
              <a:path w="2018110" h="151805">
                <a:moveTo>
                  <a:pt x="0" y="151804"/>
                </a:moveTo>
                <a:lnTo>
                  <a:pt x="127828" y="151804"/>
                </a:lnTo>
                <a:lnTo>
                  <a:pt x="161617" y="149820"/>
                </a:lnTo>
                <a:lnTo>
                  <a:pt x="198034" y="146513"/>
                </a:lnTo>
                <a:lnTo>
                  <a:pt x="318299" y="132377"/>
                </a:lnTo>
                <a:lnTo>
                  <a:pt x="487530" y="109823"/>
                </a:lnTo>
                <a:lnTo>
                  <a:pt x="986228" y="35556"/>
                </a:lnTo>
                <a:lnTo>
                  <a:pt x="1119295" y="20432"/>
                </a:lnTo>
                <a:lnTo>
                  <a:pt x="1186728" y="13622"/>
                </a:lnTo>
                <a:lnTo>
                  <a:pt x="1254504" y="9081"/>
                </a:lnTo>
                <a:lnTo>
                  <a:pt x="1322507" y="6054"/>
                </a:lnTo>
                <a:lnTo>
                  <a:pt x="1459914" y="2690"/>
                </a:lnTo>
                <a:lnTo>
                  <a:pt x="1600358" y="1195"/>
                </a:lnTo>
                <a:lnTo>
                  <a:pt x="1726278" y="3177"/>
                </a:lnTo>
                <a:lnTo>
                  <a:pt x="1784860" y="5094"/>
                </a:lnTo>
                <a:lnTo>
                  <a:pt x="1835820" y="8357"/>
                </a:lnTo>
                <a:lnTo>
                  <a:pt x="1881700" y="12516"/>
                </a:lnTo>
                <a:lnTo>
                  <a:pt x="1974053" y="22560"/>
                </a:lnTo>
                <a:lnTo>
                  <a:pt x="2015530" y="26541"/>
                </a:lnTo>
                <a:lnTo>
                  <a:pt x="2015398" y="26624"/>
                </a:lnTo>
                <a:lnTo>
                  <a:pt x="2012605" y="26715"/>
                </a:lnTo>
                <a:lnTo>
                  <a:pt x="2011462" y="25748"/>
                </a:lnTo>
                <a:lnTo>
                  <a:pt x="2010702" y="24110"/>
                </a:lnTo>
                <a:lnTo>
                  <a:pt x="2009269" y="18225"/>
                </a:lnTo>
                <a:lnTo>
                  <a:pt x="2009219" y="15376"/>
                </a:lnTo>
                <a:lnTo>
                  <a:pt x="2018109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9" name="SMARTPenAnnotation182"/>
          <p:cNvSpPr/>
          <p:nvPr/>
        </p:nvSpPr>
        <p:spPr>
          <a:xfrm>
            <a:off x="7384852" y="1937748"/>
            <a:ext cx="1625204" cy="62503"/>
          </a:xfrm>
          <a:custGeom>
            <a:avLst/>
            <a:gdLst/>
            <a:ahLst/>
            <a:cxnLst/>
            <a:rect l="0" t="0" r="0" b="0"/>
            <a:pathLst>
              <a:path w="1625204" h="62503">
                <a:moveTo>
                  <a:pt x="0" y="62502"/>
                </a:moveTo>
                <a:lnTo>
                  <a:pt x="9481" y="57762"/>
                </a:lnTo>
                <a:lnTo>
                  <a:pt x="13266" y="56365"/>
                </a:lnTo>
                <a:lnTo>
                  <a:pt x="20117" y="54814"/>
                </a:lnTo>
                <a:lnTo>
                  <a:pt x="43373" y="53681"/>
                </a:lnTo>
                <a:lnTo>
                  <a:pt x="47766" y="52653"/>
                </a:lnTo>
                <a:lnTo>
                  <a:pt x="51688" y="50975"/>
                </a:lnTo>
                <a:lnTo>
                  <a:pt x="55294" y="48864"/>
                </a:lnTo>
                <a:lnTo>
                  <a:pt x="59683" y="47457"/>
                </a:lnTo>
                <a:lnTo>
                  <a:pt x="69851" y="45894"/>
                </a:lnTo>
                <a:lnTo>
                  <a:pt x="118523" y="44753"/>
                </a:lnTo>
                <a:lnTo>
                  <a:pt x="202025" y="44675"/>
                </a:lnTo>
                <a:lnTo>
                  <a:pt x="235887" y="43672"/>
                </a:lnTo>
                <a:lnTo>
                  <a:pt x="354614" y="37579"/>
                </a:lnTo>
                <a:lnTo>
                  <a:pt x="390770" y="36542"/>
                </a:lnTo>
                <a:lnTo>
                  <a:pt x="423376" y="36082"/>
                </a:lnTo>
                <a:lnTo>
                  <a:pt x="528487" y="27939"/>
                </a:lnTo>
                <a:lnTo>
                  <a:pt x="781103" y="5291"/>
                </a:lnTo>
                <a:lnTo>
                  <a:pt x="807477" y="3526"/>
                </a:lnTo>
                <a:lnTo>
                  <a:pt x="850011" y="1564"/>
                </a:lnTo>
                <a:lnTo>
                  <a:pt x="885452" y="692"/>
                </a:lnTo>
                <a:lnTo>
                  <a:pt x="1164284" y="0"/>
                </a:lnTo>
                <a:lnTo>
                  <a:pt x="1180010" y="990"/>
                </a:lnTo>
                <a:lnTo>
                  <a:pt x="1195455" y="2642"/>
                </a:lnTo>
                <a:lnTo>
                  <a:pt x="1210712" y="4736"/>
                </a:lnTo>
                <a:lnTo>
                  <a:pt x="1237750" y="7124"/>
                </a:lnTo>
                <a:lnTo>
                  <a:pt x="1312773" y="12424"/>
                </a:lnTo>
                <a:lnTo>
                  <a:pt x="1344486" y="15226"/>
                </a:lnTo>
                <a:lnTo>
                  <a:pt x="1370590" y="18086"/>
                </a:lnTo>
                <a:lnTo>
                  <a:pt x="1392953" y="20985"/>
                </a:lnTo>
                <a:lnTo>
                  <a:pt x="1413814" y="22918"/>
                </a:lnTo>
                <a:lnTo>
                  <a:pt x="1433676" y="24206"/>
                </a:lnTo>
                <a:lnTo>
                  <a:pt x="1452869" y="25065"/>
                </a:lnTo>
                <a:lnTo>
                  <a:pt x="1471618" y="26630"/>
                </a:lnTo>
                <a:lnTo>
                  <a:pt x="1490071" y="28665"/>
                </a:lnTo>
                <a:lnTo>
                  <a:pt x="1508325" y="31015"/>
                </a:lnTo>
                <a:lnTo>
                  <a:pt x="1522480" y="32581"/>
                </a:lnTo>
                <a:lnTo>
                  <a:pt x="1543498" y="34321"/>
                </a:lnTo>
                <a:lnTo>
                  <a:pt x="1552874" y="35777"/>
                </a:lnTo>
                <a:lnTo>
                  <a:pt x="1562101" y="37740"/>
                </a:lnTo>
                <a:lnTo>
                  <a:pt x="1571228" y="40041"/>
                </a:lnTo>
                <a:lnTo>
                  <a:pt x="1578306" y="41575"/>
                </a:lnTo>
                <a:lnTo>
                  <a:pt x="1588815" y="43279"/>
                </a:lnTo>
                <a:lnTo>
                  <a:pt x="1602085" y="41391"/>
                </a:lnTo>
                <a:lnTo>
                  <a:pt x="1625203" y="3571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0" name="SMARTPenAnnotation183"/>
          <p:cNvSpPr/>
          <p:nvPr/>
        </p:nvSpPr>
        <p:spPr>
          <a:xfrm>
            <a:off x="4181028" y="2027039"/>
            <a:ext cx="203450" cy="1017985"/>
          </a:xfrm>
          <a:custGeom>
            <a:avLst/>
            <a:gdLst/>
            <a:ahLst/>
            <a:cxnLst/>
            <a:rect l="0" t="0" r="0" b="0"/>
            <a:pathLst>
              <a:path w="203450" h="1017985">
                <a:moveTo>
                  <a:pt x="203449" y="0"/>
                </a:moveTo>
                <a:lnTo>
                  <a:pt x="191019" y="24858"/>
                </a:lnTo>
                <a:lnTo>
                  <a:pt x="185357" y="33538"/>
                </a:lnTo>
                <a:lnTo>
                  <a:pt x="179533" y="41695"/>
                </a:lnTo>
                <a:lnTo>
                  <a:pt x="173637" y="51935"/>
                </a:lnTo>
                <a:lnTo>
                  <a:pt x="168691" y="64389"/>
                </a:lnTo>
                <a:lnTo>
                  <a:pt x="155259" y="102039"/>
                </a:lnTo>
                <a:lnTo>
                  <a:pt x="148502" y="118628"/>
                </a:lnTo>
                <a:lnTo>
                  <a:pt x="142013" y="132663"/>
                </a:lnTo>
                <a:lnTo>
                  <a:pt x="135702" y="144997"/>
                </a:lnTo>
                <a:lnTo>
                  <a:pt x="130503" y="156196"/>
                </a:lnTo>
                <a:lnTo>
                  <a:pt x="126045" y="166638"/>
                </a:lnTo>
                <a:lnTo>
                  <a:pt x="116461" y="191140"/>
                </a:lnTo>
                <a:lnTo>
                  <a:pt x="102280" y="228488"/>
                </a:lnTo>
                <a:lnTo>
                  <a:pt x="95323" y="245591"/>
                </a:lnTo>
                <a:lnTo>
                  <a:pt x="88701" y="260961"/>
                </a:lnTo>
                <a:lnTo>
                  <a:pt x="82302" y="275178"/>
                </a:lnTo>
                <a:lnTo>
                  <a:pt x="75059" y="293584"/>
                </a:lnTo>
                <a:lnTo>
                  <a:pt x="59074" y="337849"/>
                </a:lnTo>
                <a:lnTo>
                  <a:pt x="51637" y="361163"/>
                </a:lnTo>
                <a:lnTo>
                  <a:pt x="44694" y="384642"/>
                </a:lnTo>
                <a:lnTo>
                  <a:pt x="38081" y="408233"/>
                </a:lnTo>
                <a:lnTo>
                  <a:pt x="32680" y="428921"/>
                </a:lnTo>
                <a:lnTo>
                  <a:pt x="13587" y="508676"/>
                </a:lnTo>
                <a:lnTo>
                  <a:pt x="9925" y="536964"/>
                </a:lnTo>
                <a:lnTo>
                  <a:pt x="7305" y="566072"/>
                </a:lnTo>
                <a:lnTo>
                  <a:pt x="2833" y="595546"/>
                </a:lnTo>
                <a:lnTo>
                  <a:pt x="185" y="622536"/>
                </a:lnTo>
                <a:lnTo>
                  <a:pt x="0" y="652722"/>
                </a:lnTo>
                <a:lnTo>
                  <a:pt x="1340" y="673273"/>
                </a:lnTo>
                <a:lnTo>
                  <a:pt x="3225" y="695903"/>
                </a:lnTo>
                <a:lnTo>
                  <a:pt x="4482" y="714959"/>
                </a:lnTo>
                <a:lnTo>
                  <a:pt x="5878" y="746716"/>
                </a:lnTo>
                <a:lnTo>
                  <a:pt x="6664" y="786906"/>
                </a:lnTo>
                <a:lnTo>
                  <a:pt x="7767" y="806385"/>
                </a:lnTo>
                <a:lnTo>
                  <a:pt x="11638" y="857133"/>
                </a:lnTo>
                <a:lnTo>
                  <a:pt x="16666" y="905485"/>
                </a:lnTo>
                <a:lnTo>
                  <a:pt x="19395" y="928102"/>
                </a:lnTo>
                <a:lnTo>
                  <a:pt x="25074" y="958524"/>
                </a:lnTo>
                <a:lnTo>
                  <a:pt x="31204" y="986806"/>
                </a:lnTo>
                <a:lnTo>
                  <a:pt x="33630" y="1000159"/>
                </a:lnTo>
                <a:lnTo>
                  <a:pt x="35666" y="1005108"/>
                </a:lnTo>
                <a:lnTo>
                  <a:pt x="42714" y="101798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" name="SMARTPenAnnotation184"/>
          <p:cNvSpPr/>
          <p:nvPr/>
        </p:nvSpPr>
        <p:spPr>
          <a:xfrm>
            <a:off x="4589859" y="2044898"/>
            <a:ext cx="3018190" cy="928689"/>
          </a:xfrm>
          <a:custGeom>
            <a:avLst/>
            <a:gdLst/>
            <a:ahLst/>
            <a:cxnLst/>
            <a:rect l="0" t="0" r="0" b="0"/>
            <a:pathLst>
              <a:path w="3018190" h="928689">
                <a:moveTo>
                  <a:pt x="2964657" y="0"/>
                </a:moveTo>
                <a:lnTo>
                  <a:pt x="2977923" y="14258"/>
                </a:lnTo>
                <a:lnTo>
                  <a:pt x="2994210" y="41982"/>
                </a:lnTo>
                <a:lnTo>
                  <a:pt x="3009277" y="71479"/>
                </a:lnTo>
                <a:lnTo>
                  <a:pt x="3012263" y="77419"/>
                </a:lnTo>
                <a:lnTo>
                  <a:pt x="3015581" y="94601"/>
                </a:lnTo>
                <a:lnTo>
                  <a:pt x="3017055" y="114475"/>
                </a:lnTo>
                <a:lnTo>
                  <a:pt x="3017885" y="142398"/>
                </a:lnTo>
                <a:lnTo>
                  <a:pt x="3018189" y="182721"/>
                </a:lnTo>
                <a:lnTo>
                  <a:pt x="3015569" y="195642"/>
                </a:lnTo>
                <a:lnTo>
                  <a:pt x="3005802" y="224846"/>
                </a:lnTo>
                <a:lnTo>
                  <a:pt x="2994849" y="247106"/>
                </a:lnTo>
                <a:lnTo>
                  <a:pt x="2980060" y="270560"/>
                </a:lnTo>
                <a:lnTo>
                  <a:pt x="2955991" y="294920"/>
                </a:lnTo>
                <a:lnTo>
                  <a:pt x="2926932" y="320929"/>
                </a:lnTo>
                <a:lnTo>
                  <a:pt x="2906218" y="334127"/>
                </a:lnTo>
                <a:lnTo>
                  <a:pt x="2859479" y="357301"/>
                </a:lnTo>
                <a:lnTo>
                  <a:pt x="2812360" y="380765"/>
                </a:lnTo>
                <a:lnTo>
                  <a:pt x="2741371" y="408622"/>
                </a:lnTo>
                <a:lnTo>
                  <a:pt x="2665338" y="431730"/>
                </a:lnTo>
                <a:lnTo>
                  <a:pt x="2573554" y="446547"/>
                </a:lnTo>
                <a:lnTo>
                  <a:pt x="2431835" y="465024"/>
                </a:lnTo>
                <a:lnTo>
                  <a:pt x="2315981" y="477665"/>
                </a:lnTo>
                <a:lnTo>
                  <a:pt x="2235353" y="486702"/>
                </a:lnTo>
                <a:lnTo>
                  <a:pt x="2144656" y="490812"/>
                </a:lnTo>
                <a:lnTo>
                  <a:pt x="2057658" y="497942"/>
                </a:lnTo>
                <a:lnTo>
                  <a:pt x="1964343" y="499434"/>
                </a:lnTo>
                <a:lnTo>
                  <a:pt x="1344193" y="500062"/>
                </a:lnTo>
                <a:lnTo>
                  <a:pt x="1258877" y="502709"/>
                </a:lnTo>
                <a:lnTo>
                  <a:pt x="1160767" y="507192"/>
                </a:lnTo>
                <a:lnTo>
                  <a:pt x="987246" y="518155"/>
                </a:lnTo>
                <a:lnTo>
                  <a:pt x="906096" y="524971"/>
                </a:lnTo>
                <a:lnTo>
                  <a:pt x="823728" y="534615"/>
                </a:lnTo>
                <a:lnTo>
                  <a:pt x="669099" y="556254"/>
                </a:lnTo>
                <a:lnTo>
                  <a:pt x="590008" y="569444"/>
                </a:lnTo>
                <a:lnTo>
                  <a:pt x="511178" y="590130"/>
                </a:lnTo>
                <a:lnTo>
                  <a:pt x="437987" y="608584"/>
                </a:lnTo>
                <a:lnTo>
                  <a:pt x="360402" y="628129"/>
                </a:lnTo>
                <a:lnTo>
                  <a:pt x="285320" y="654271"/>
                </a:lnTo>
                <a:lnTo>
                  <a:pt x="226391" y="678544"/>
                </a:lnTo>
                <a:lnTo>
                  <a:pt x="180520" y="704420"/>
                </a:lnTo>
                <a:lnTo>
                  <a:pt x="107537" y="752868"/>
                </a:lnTo>
                <a:lnTo>
                  <a:pt x="72653" y="779249"/>
                </a:lnTo>
                <a:lnTo>
                  <a:pt x="49749" y="804373"/>
                </a:lnTo>
                <a:lnTo>
                  <a:pt x="30369" y="833393"/>
                </a:lnTo>
                <a:lnTo>
                  <a:pt x="15172" y="859111"/>
                </a:lnTo>
                <a:lnTo>
                  <a:pt x="7405" y="880236"/>
                </a:lnTo>
                <a:lnTo>
                  <a:pt x="2195" y="904961"/>
                </a:lnTo>
                <a:lnTo>
                  <a:pt x="0" y="92868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2" name="SMARTPenAnnotation185"/>
          <p:cNvSpPr/>
          <p:nvPr/>
        </p:nvSpPr>
        <p:spPr>
          <a:xfrm>
            <a:off x="4098727" y="3176940"/>
            <a:ext cx="339329" cy="519952"/>
          </a:xfrm>
          <a:custGeom>
            <a:avLst/>
            <a:gdLst/>
            <a:ahLst/>
            <a:cxnLst/>
            <a:rect l="0" t="0" r="0" b="0"/>
            <a:pathLst>
              <a:path w="339329" h="519952">
                <a:moveTo>
                  <a:pt x="0" y="519951"/>
                </a:moveTo>
                <a:lnTo>
                  <a:pt x="0" y="500989"/>
                </a:lnTo>
                <a:lnTo>
                  <a:pt x="992" y="491435"/>
                </a:lnTo>
                <a:lnTo>
                  <a:pt x="2646" y="481096"/>
                </a:lnTo>
                <a:lnTo>
                  <a:pt x="4740" y="470235"/>
                </a:lnTo>
                <a:lnTo>
                  <a:pt x="7129" y="461010"/>
                </a:lnTo>
                <a:lnTo>
                  <a:pt x="12429" y="445469"/>
                </a:lnTo>
                <a:lnTo>
                  <a:pt x="15231" y="434577"/>
                </a:lnTo>
                <a:lnTo>
                  <a:pt x="18091" y="421363"/>
                </a:lnTo>
                <a:lnTo>
                  <a:pt x="23915" y="390806"/>
                </a:lnTo>
                <a:lnTo>
                  <a:pt x="29811" y="357381"/>
                </a:lnTo>
                <a:lnTo>
                  <a:pt x="33765" y="339141"/>
                </a:lnTo>
                <a:lnTo>
                  <a:pt x="38384" y="320036"/>
                </a:lnTo>
                <a:lnTo>
                  <a:pt x="47817" y="284256"/>
                </a:lnTo>
                <a:lnTo>
                  <a:pt x="55317" y="258432"/>
                </a:lnTo>
                <a:lnTo>
                  <a:pt x="60690" y="243410"/>
                </a:lnTo>
                <a:lnTo>
                  <a:pt x="74598" y="208197"/>
                </a:lnTo>
                <a:lnTo>
                  <a:pt x="79498" y="193053"/>
                </a:lnTo>
                <a:lnTo>
                  <a:pt x="82764" y="179980"/>
                </a:lnTo>
                <a:lnTo>
                  <a:pt x="84942" y="168288"/>
                </a:lnTo>
                <a:lnTo>
                  <a:pt x="87385" y="157517"/>
                </a:lnTo>
                <a:lnTo>
                  <a:pt x="90006" y="147359"/>
                </a:lnTo>
                <a:lnTo>
                  <a:pt x="92747" y="137611"/>
                </a:lnTo>
                <a:lnTo>
                  <a:pt x="97549" y="126151"/>
                </a:lnTo>
                <a:lnTo>
                  <a:pt x="103728" y="113551"/>
                </a:lnTo>
                <a:lnTo>
                  <a:pt x="118531" y="85328"/>
                </a:lnTo>
                <a:lnTo>
                  <a:pt x="151575" y="20201"/>
                </a:lnTo>
                <a:lnTo>
                  <a:pt x="161955" y="7459"/>
                </a:lnTo>
                <a:lnTo>
                  <a:pt x="167501" y="2673"/>
                </a:lnTo>
                <a:lnTo>
                  <a:pt x="171199" y="474"/>
                </a:lnTo>
                <a:lnTo>
                  <a:pt x="173664" y="0"/>
                </a:lnTo>
                <a:lnTo>
                  <a:pt x="175307" y="676"/>
                </a:lnTo>
                <a:lnTo>
                  <a:pt x="182360" y="6369"/>
                </a:lnTo>
                <a:lnTo>
                  <a:pt x="184081" y="9883"/>
                </a:lnTo>
                <a:lnTo>
                  <a:pt x="187495" y="24310"/>
                </a:lnTo>
                <a:lnTo>
                  <a:pt x="191810" y="35413"/>
                </a:lnTo>
                <a:lnTo>
                  <a:pt x="197035" y="46962"/>
                </a:lnTo>
                <a:lnTo>
                  <a:pt x="199817" y="52820"/>
                </a:lnTo>
                <a:lnTo>
                  <a:pt x="204649" y="64663"/>
                </a:lnTo>
                <a:lnTo>
                  <a:pt x="217955" y="98989"/>
                </a:lnTo>
                <a:lnTo>
                  <a:pt x="228499" y="127473"/>
                </a:lnTo>
                <a:lnTo>
                  <a:pt x="243353" y="170013"/>
                </a:lnTo>
                <a:lnTo>
                  <a:pt x="261874" y="225124"/>
                </a:lnTo>
                <a:lnTo>
                  <a:pt x="265864" y="234102"/>
                </a:lnTo>
                <a:lnTo>
                  <a:pt x="270508" y="243065"/>
                </a:lnTo>
                <a:lnTo>
                  <a:pt x="279967" y="259968"/>
                </a:lnTo>
                <a:lnTo>
                  <a:pt x="287479" y="274095"/>
                </a:lnTo>
                <a:lnTo>
                  <a:pt x="294125" y="289635"/>
                </a:lnTo>
                <a:lnTo>
                  <a:pt x="297286" y="297946"/>
                </a:lnTo>
                <a:lnTo>
                  <a:pt x="302370" y="308448"/>
                </a:lnTo>
                <a:lnTo>
                  <a:pt x="308736" y="320410"/>
                </a:lnTo>
                <a:lnTo>
                  <a:pt x="315957" y="333345"/>
                </a:lnTo>
                <a:lnTo>
                  <a:pt x="321762" y="342961"/>
                </a:lnTo>
                <a:lnTo>
                  <a:pt x="330860" y="356291"/>
                </a:lnTo>
                <a:lnTo>
                  <a:pt x="335564" y="368169"/>
                </a:lnTo>
                <a:lnTo>
                  <a:pt x="338213" y="383366"/>
                </a:lnTo>
                <a:lnTo>
                  <a:pt x="339328" y="39493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3" name="SMARTPenAnnotation186"/>
          <p:cNvSpPr/>
          <p:nvPr/>
        </p:nvSpPr>
        <p:spPr>
          <a:xfrm>
            <a:off x="4098727" y="3411141"/>
            <a:ext cx="285751" cy="44649"/>
          </a:xfrm>
          <a:custGeom>
            <a:avLst/>
            <a:gdLst/>
            <a:ahLst/>
            <a:cxnLst/>
            <a:rect l="0" t="0" r="0" b="0"/>
            <a:pathLst>
              <a:path w="285751" h="44649">
                <a:moveTo>
                  <a:pt x="0" y="44648"/>
                </a:moveTo>
                <a:lnTo>
                  <a:pt x="24858" y="32219"/>
                </a:lnTo>
                <a:lnTo>
                  <a:pt x="30462" y="30409"/>
                </a:lnTo>
                <a:lnTo>
                  <a:pt x="36183" y="29202"/>
                </a:lnTo>
                <a:lnTo>
                  <a:pt x="41981" y="28398"/>
                </a:lnTo>
                <a:lnTo>
                  <a:pt x="47831" y="27861"/>
                </a:lnTo>
                <a:lnTo>
                  <a:pt x="53715" y="27504"/>
                </a:lnTo>
                <a:lnTo>
                  <a:pt x="59622" y="27265"/>
                </a:lnTo>
                <a:lnTo>
                  <a:pt x="67530" y="26114"/>
                </a:lnTo>
                <a:lnTo>
                  <a:pt x="76770" y="24355"/>
                </a:lnTo>
                <a:lnTo>
                  <a:pt x="86898" y="22189"/>
                </a:lnTo>
                <a:lnTo>
                  <a:pt x="96627" y="20746"/>
                </a:lnTo>
                <a:lnTo>
                  <a:pt x="106090" y="19783"/>
                </a:lnTo>
                <a:lnTo>
                  <a:pt x="115375" y="19142"/>
                </a:lnTo>
                <a:lnTo>
                  <a:pt x="124541" y="18714"/>
                </a:lnTo>
                <a:lnTo>
                  <a:pt x="142664" y="18239"/>
                </a:lnTo>
                <a:lnTo>
                  <a:pt x="152656" y="17120"/>
                </a:lnTo>
                <a:lnTo>
                  <a:pt x="163286" y="15382"/>
                </a:lnTo>
                <a:lnTo>
                  <a:pt x="174342" y="13231"/>
                </a:lnTo>
                <a:lnTo>
                  <a:pt x="184688" y="11797"/>
                </a:lnTo>
                <a:lnTo>
                  <a:pt x="194563" y="10841"/>
                </a:lnTo>
                <a:lnTo>
                  <a:pt x="204122" y="10204"/>
                </a:lnTo>
                <a:lnTo>
                  <a:pt x="213472" y="9779"/>
                </a:lnTo>
                <a:lnTo>
                  <a:pt x="231798" y="9307"/>
                </a:lnTo>
                <a:lnTo>
                  <a:pt x="240852" y="8189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4" name="SMARTPenAnnotation187"/>
          <p:cNvSpPr/>
          <p:nvPr/>
        </p:nvSpPr>
        <p:spPr>
          <a:xfrm>
            <a:off x="4429125" y="3009305"/>
            <a:ext cx="107157" cy="205097"/>
          </a:xfrm>
          <a:custGeom>
            <a:avLst/>
            <a:gdLst/>
            <a:ahLst/>
            <a:cxnLst/>
            <a:rect l="0" t="0" r="0" b="0"/>
            <a:pathLst>
              <a:path w="107157" h="205097">
                <a:moveTo>
                  <a:pt x="0" y="0"/>
                </a:moveTo>
                <a:lnTo>
                  <a:pt x="0" y="12429"/>
                </a:lnTo>
                <a:lnTo>
                  <a:pt x="1984" y="17215"/>
                </a:lnTo>
                <a:lnTo>
                  <a:pt x="5292" y="23383"/>
                </a:lnTo>
                <a:lnTo>
                  <a:pt x="9481" y="30471"/>
                </a:lnTo>
                <a:lnTo>
                  <a:pt x="12274" y="36189"/>
                </a:lnTo>
                <a:lnTo>
                  <a:pt x="14136" y="40993"/>
                </a:lnTo>
                <a:lnTo>
                  <a:pt x="15377" y="45188"/>
                </a:lnTo>
                <a:lnTo>
                  <a:pt x="16204" y="48977"/>
                </a:lnTo>
                <a:lnTo>
                  <a:pt x="16756" y="52495"/>
                </a:lnTo>
                <a:lnTo>
                  <a:pt x="17124" y="55832"/>
                </a:lnTo>
                <a:lnTo>
                  <a:pt x="18361" y="59050"/>
                </a:lnTo>
                <a:lnTo>
                  <a:pt x="20179" y="62186"/>
                </a:lnTo>
                <a:lnTo>
                  <a:pt x="22382" y="65270"/>
                </a:lnTo>
                <a:lnTo>
                  <a:pt x="24843" y="68318"/>
                </a:lnTo>
                <a:lnTo>
                  <a:pt x="27476" y="71342"/>
                </a:lnTo>
                <a:lnTo>
                  <a:pt x="30223" y="74350"/>
                </a:lnTo>
                <a:lnTo>
                  <a:pt x="32055" y="77348"/>
                </a:lnTo>
                <a:lnTo>
                  <a:pt x="34091" y="83324"/>
                </a:lnTo>
                <a:lnTo>
                  <a:pt x="35625" y="86307"/>
                </a:lnTo>
                <a:lnTo>
                  <a:pt x="37641" y="89288"/>
                </a:lnTo>
                <a:lnTo>
                  <a:pt x="39977" y="92268"/>
                </a:lnTo>
                <a:lnTo>
                  <a:pt x="42526" y="96238"/>
                </a:lnTo>
                <a:lnTo>
                  <a:pt x="45218" y="100870"/>
                </a:lnTo>
                <a:lnTo>
                  <a:pt x="48004" y="105942"/>
                </a:lnTo>
                <a:lnTo>
                  <a:pt x="66148" y="136782"/>
                </a:lnTo>
                <a:lnTo>
                  <a:pt x="70888" y="145758"/>
                </a:lnTo>
                <a:lnTo>
                  <a:pt x="74047" y="152735"/>
                </a:lnTo>
                <a:lnTo>
                  <a:pt x="76154" y="158378"/>
                </a:lnTo>
                <a:lnTo>
                  <a:pt x="78550" y="163132"/>
                </a:lnTo>
                <a:lnTo>
                  <a:pt x="81140" y="167293"/>
                </a:lnTo>
                <a:lnTo>
                  <a:pt x="83859" y="171060"/>
                </a:lnTo>
                <a:lnTo>
                  <a:pt x="86664" y="175556"/>
                </a:lnTo>
                <a:lnTo>
                  <a:pt x="89526" y="180537"/>
                </a:lnTo>
                <a:lnTo>
                  <a:pt x="92426" y="185842"/>
                </a:lnTo>
                <a:lnTo>
                  <a:pt x="94360" y="190371"/>
                </a:lnTo>
                <a:lnTo>
                  <a:pt x="95649" y="194383"/>
                </a:lnTo>
                <a:lnTo>
                  <a:pt x="96508" y="198049"/>
                </a:lnTo>
                <a:lnTo>
                  <a:pt x="98073" y="200494"/>
                </a:lnTo>
                <a:lnTo>
                  <a:pt x="100109" y="202123"/>
                </a:lnTo>
                <a:lnTo>
                  <a:pt x="106538" y="205096"/>
                </a:lnTo>
                <a:lnTo>
                  <a:pt x="107156" y="19645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5" name="SMARTPenAnnotation188"/>
          <p:cNvSpPr/>
          <p:nvPr/>
        </p:nvSpPr>
        <p:spPr>
          <a:xfrm>
            <a:off x="4716021" y="3143250"/>
            <a:ext cx="333447" cy="400430"/>
          </a:xfrm>
          <a:custGeom>
            <a:avLst/>
            <a:gdLst/>
            <a:ahLst/>
            <a:cxnLst/>
            <a:rect l="0" t="0" r="0" b="0"/>
            <a:pathLst>
              <a:path w="333447" h="400430">
                <a:moveTo>
                  <a:pt x="61362" y="0"/>
                </a:moveTo>
                <a:lnTo>
                  <a:pt x="56621" y="9481"/>
                </a:lnTo>
                <a:lnTo>
                  <a:pt x="54294" y="19427"/>
                </a:lnTo>
                <a:lnTo>
                  <a:pt x="53673" y="24858"/>
                </a:lnTo>
                <a:lnTo>
                  <a:pt x="52267" y="32447"/>
                </a:lnTo>
                <a:lnTo>
                  <a:pt x="48060" y="51463"/>
                </a:lnTo>
                <a:lnTo>
                  <a:pt x="46540" y="61097"/>
                </a:lnTo>
                <a:lnTo>
                  <a:pt x="45528" y="70497"/>
                </a:lnTo>
                <a:lnTo>
                  <a:pt x="44852" y="79740"/>
                </a:lnTo>
                <a:lnTo>
                  <a:pt x="43410" y="87887"/>
                </a:lnTo>
                <a:lnTo>
                  <a:pt x="41456" y="95302"/>
                </a:lnTo>
                <a:lnTo>
                  <a:pt x="31192" y="126202"/>
                </a:lnTo>
                <a:lnTo>
                  <a:pt x="29343" y="134736"/>
                </a:lnTo>
                <a:lnTo>
                  <a:pt x="28109" y="143402"/>
                </a:lnTo>
                <a:lnTo>
                  <a:pt x="27288" y="152156"/>
                </a:lnTo>
                <a:lnTo>
                  <a:pt x="23763" y="168906"/>
                </a:lnTo>
                <a:lnTo>
                  <a:pt x="11909" y="216622"/>
                </a:lnTo>
                <a:lnTo>
                  <a:pt x="7557" y="238672"/>
                </a:lnTo>
                <a:lnTo>
                  <a:pt x="4656" y="258333"/>
                </a:lnTo>
                <a:lnTo>
                  <a:pt x="2723" y="276402"/>
                </a:lnTo>
                <a:lnTo>
                  <a:pt x="1433" y="290432"/>
                </a:lnTo>
                <a:lnTo>
                  <a:pt x="574" y="301770"/>
                </a:lnTo>
                <a:lnTo>
                  <a:pt x="0" y="311313"/>
                </a:lnTo>
                <a:lnTo>
                  <a:pt x="610" y="321644"/>
                </a:lnTo>
                <a:lnTo>
                  <a:pt x="2009" y="332499"/>
                </a:lnTo>
                <a:lnTo>
                  <a:pt x="3934" y="343705"/>
                </a:lnTo>
                <a:lnTo>
                  <a:pt x="6210" y="352168"/>
                </a:lnTo>
                <a:lnTo>
                  <a:pt x="11383" y="364217"/>
                </a:lnTo>
                <a:lnTo>
                  <a:pt x="19874" y="376579"/>
                </a:lnTo>
                <a:lnTo>
                  <a:pt x="28675" y="386525"/>
                </a:lnTo>
                <a:lnTo>
                  <a:pt x="32625" y="388652"/>
                </a:lnTo>
                <a:lnTo>
                  <a:pt x="42306" y="391016"/>
                </a:lnTo>
                <a:lnTo>
                  <a:pt x="48658" y="392638"/>
                </a:lnTo>
                <a:lnTo>
                  <a:pt x="55869" y="394712"/>
                </a:lnTo>
                <a:lnTo>
                  <a:pt x="63653" y="397087"/>
                </a:lnTo>
                <a:lnTo>
                  <a:pt x="70827" y="398669"/>
                </a:lnTo>
                <a:lnTo>
                  <a:pt x="77594" y="399725"/>
                </a:lnTo>
                <a:lnTo>
                  <a:pt x="84090" y="400429"/>
                </a:lnTo>
                <a:lnTo>
                  <a:pt x="91396" y="399906"/>
                </a:lnTo>
                <a:lnTo>
                  <a:pt x="99244" y="398565"/>
                </a:lnTo>
                <a:lnTo>
                  <a:pt x="107452" y="396679"/>
                </a:lnTo>
                <a:lnTo>
                  <a:pt x="116894" y="395421"/>
                </a:lnTo>
                <a:lnTo>
                  <a:pt x="127157" y="394583"/>
                </a:lnTo>
                <a:lnTo>
                  <a:pt x="137967" y="394024"/>
                </a:lnTo>
                <a:lnTo>
                  <a:pt x="148150" y="392659"/>
                </a:lnTo>
                <a:lnTo>
                  <a:pt x="157917" y="390757"/>
                </a:lnTo>
                <a:lnTo>
                  <a:pt x="167403" y="388497"/>
                </a:lnTo>
                <a:lnTo>
                  <a:pt x="176705" y="385998"/>
                </a:lnTo>
                <a:lnTo>
                  <a:pt x="194977" y="380575"/>
                </a:lnTo>
                <a:lnTo>
                  <a:pt x="204017" y="376748"/>
                </a:lnTo>
                <a:lnTo>
                  <a:pt x="213020" y="372212"/>
                </a:lnTo>
                <a:lnTo>
                  <a:pt x="221999" y="367204"/>
                </a:lnTo>
                <a:lnTo>
                  <a:pt x="230960" y="362873"/>
                </a:lnTo>
                <a:lnTo>
                  <a:pt x="239912" y="358994"/>
                </a:lnTo>
                <a:lnTo>
                  <a:pt x="248856" y="355415"/>
                </a:lnTo>
                <a:lnTo>
                  <a:pt x="256803" y="351045"/>
                </a:lnTo>
                <a:lnTo>
                  <a:pt x="264086" y="346147"/>
                </a:lnTo>
                <a:lnTo>
                  <a:pt x="270925" y="340897"/>
                </a:lnTo>
                <a:lnTo>
                  <a:pt x="277469" y="335414"/>
                </a:lnTo>
                <a:lnTo>
                  <a:pt x="283816" y="329773"/>
                </a:lnTo>
                <a:lnTo>
                  <a:pt x="290032" y="324028"/>
                </a:lnTo>
                <a:lnTo>
                  <a:pt x="297152" y="315238"/>
                </a:lnTo>
                <a:lnTo>
                  <a:pt x="304876" y="304416"/>
                </a:lnTo>
                <a:lnTo>
                  <a:pt x="313001" y="292241"/>
                </a:lnTo>
                <a:lnTo>
                  <a:pt x="318419" y="282140"/>
                </a:lnTo>
                <a:lnTo>
                  <a:pt x="322030" y="273422"/>
                </a:lnTo>
                <a:lnTo>
                  <a:pt x="324437" y="265625"/>
                </a:lnTo>
                <a:lnTo>
                  <a:pt x="327035" y="258443"/>
                </a:lnTo>
                <a:lnTo>
                  <a:pt x="329758" y="251670"/>
                </a:lnTo>
                <a:lnTo>
                  <a:pt x="332566" y="245171"/>
                </a:lnTo>
                <a:lnTo>
                  <a:pt x="333446" y="237861"/>
                </a:lnTo>
                <a:lnTo>
                  <a:pt x="333040" y="230012"/>
                </a:lnTo>
                <a:lnTo>
                  <a:pt x="331778" y="221802"/>
                </a:lnTo>
                <a:lnTo>
                  <a:pt x="330936" y="214345"/>
                </a:lnTo>
                <a:lnTo>
                  <a:pt x="330375" y="207389"/>
                </a:lnTo>
                <a:lnTo>
                  <a:pt x="330001" y="200767"/>
                </a:lnTo>
                <a:lnTo>
                  <a:pt x="327767" y="193376"/>
                </a:lnTo>
                <a:lnTo>
                  <a:pt x="324293" y="185472"/>
                </a:lnTo>
                <a:lnTo>
                  <a:pt x="309201" y="156140"/>
                </a:lnTo>
                <a:lnTo>
                  <a:pt x="303978" y="149734"/>
                </a:lnTo>
                <a:lnTo>
                  <a:pt x="297521" y="143479"/>
                </a:lnTo>
                <a:lnTo>
                  <a:pt x="290239" y="137325"/>
                </a:lnTo>
                <a:lnTo>
                  <a:pt x="283399" y="130245"/>
                </a:lnTo>
                <a:lnTo>
                  <a:pt x="276855" y="122549"/>
                </a:lnTo>
                <a:lnTo>
                  <a:pt x="270509" y="114441"/>
                </a:lnTo>
                <a:lnTo>
                  <a:pt x="263301" y="107052"/>
                </a:lnTo>
                <a:lnTo>
                  <a:pt x="255519" y="100142"/>
                </a:lnTo>
                <a:lnTo>
                  <a:pt x="247355" y="93550"/>
                </a:lnTo>
                <a:lnTo>
                  <a:pt x="235959" y="85187"/>
                </a:lnTo>
                <a:lnTo>
                  <a:pt x="207422" y="65312"/>
                </a:lnTo>
                <a:lnTo>
                  <a:pt x="194454" y="57432"/>
                </a:lnTo>
                <a:lnTo>
                  <a:pt x="182832" y="51186"/>
                </a:lnTo>
                <a:lnTo>
                  <a:pt x="172108" y="46030"/>
                </a:lnTo>
                <a:lnTo>
                  <a:pt x="161981" y="41601"/>
                </a:lnTo>
                <a:lnTo>
                  <a:pt x="152254" y="37656"/>
                </a:lnTo>
                <a:lnTo>
                  <a:pt x="142793" y="34034"/>
                </a:lnTo>
                <a:lnTo>
                  <a:pt x="132516" y="30627"/>
                </a:lnTo>
                <a:lnTo>
                  <a:pt x="121697" y="27363"/>
                </a:lnTo>
                <a:lnTo>
                  <a:pt x="100083" y="21091"/>
                </a:lnTo>
                <a:lnTo>
                  <a:pt x="80556" y="14996"/>
                </a:lnTo>
                <a:lnTo>
                  <a:pt x="73166" y="12974"/>
                </a:lnTo>
                <a:lnTo>
                  <a:pt x="67246" y="11626"/>
                </a:lnTo>
                <a:lnTo>
                  <a:pt x="52432" y="893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6" name="SMARTPenAnnotation189"/>
          <p:cNvSpPr/>
          <p:nvPr/>
        </p:nvSpPr>
        <p:spPr>
          <a:xfrm>
            <a:off x="1089422" y="2196703"/>
            <a:ext cx="1948978" cy="133946"/>
          </a:xfrm>
          <a:custGeom>
            <a:avLst/>
            <a:gdLst/>
            <a:ahLst/>
            <a:cxnLst/>
            <a:rect l="0" t="0" r="0" b="0"/>
            <a:pathLst>
              <a:path w="1948978" h="133946">
                <a:moveTo>
                  <a:pt x="0" y="133945"/>
                </a:moveTo>
                <a:lnTo>
                  <a:pt x="4740" y="133945"/>
                </a:lnTo>
                <a:lnTo>
                  <a:pt x="6137" y="132953"/>
                </a:lnTo>
                <a:lnTo>
                  <a:pt x="7068" y="131300"/>
                </a:lnTo>
                <a:lnTo>
                  <a:pt x="7688" y="129205"/>
                </a:lnTo>
                <a:lnTo>
                  <a:pt x="9094" y="127808"/>
                </a:lnTo>
                <a:lnTo>
                  <a:pt x="11024" y="126878"/>
                </a:lnTo>
                <a:lnTo>
                  <a:pt x="15814" y="125843"/>
                </a:lnTo>
                <a:lnTo>
                  <a:pt x="71112" y="125064"/>
                </a:lnTo>
                <a:lnTo>
                  <a:pt x="199458" y="125017"/>
                </a:lnTo>
                <a:lnTo>
                  <a:pt x="215324" y="123032"/>
                </a:lnTo>
                <a:lnTo>
                  <a:pt x="262056" y="115535"/>
                </a:lnTo>
                <a:lnTo>
                  <a:pt x="284837" y="112742"/>
                </a:lnTo>
                <a:lnTo>
                  <a:pt x="344349" y="107819"/>
                </a:lnTo>
                <a:lnTo>
                  <a:pt x="361527" y="105614"/>
                </a:lnTo>
                <a:lnTo>
                  <a:pt x="391858" y="101510"/>
                </a:lnTo>
                <a:lnTo>
                  <a:pt x="457514" y="97523"/>
                </a:lnTo>
                <a:lnTo>
                  <a:pt x="487105" y="93614"/>
                </a:lnTo>
                <a:lnTo>
                  <a:pt x="527753" y="90576"/>
                </a:lnTo>
                <a:lnTo>
                  <a:pt x="550072" y="87220"/>
                </a:lnTo>
                <a:lnTo>
                  <a:pt x="573883" y="83413"/>
                </a:lnTo>
                <a:lnTo>
                  <a:pt x="623359" y="80278"/>
                </a:lnTo>
                <a:lnTo>
                  <a:pt x="637822" y="78323"/>
                </a:lnTo>
                <a:lnTo>
                  <a:pt x="663484" y="74498"/>
                </a:lnTo>
                <a:lnTo>
                  <a:pt x="699627" y="71352"/>
                </a:lnTo>
                <a:lnTo>
                  <a:pt x="737255" y="67100"/>
                </a:lnTo>
                <a:lnTo>
                  <a:pt x="784103" y="63869"/>
                </a:lnTo>
                <a:lnTo>
                  <a:pt x="842081" y="62911"/>
                </a:lnTo>
                <a:lnTo>
                  <a:pt x="875974" y="60041"/>
                </a:lnTo>
                <a:lnTo>
                  <a:pt x="904267" y="56451"/>
                </a:lnTo>
                <a:lnTo>
                  <a:pt x="1034206" y="47694"/>
                </a:lnTo>
                <a:lnTo>
                  <a:pt x="1110654" y="43566"/>
                </a:lnTo>
                <a:lnTo>
                  <a:pt x="1304070" y="30691"/>
                </a:lnTo>
                <a:lnTo>
                  <a:pt x="1353493" y="28523"/>
                </a:lnTo>
                <a:lnTo>
                  <a:pt x="1408215" y="27303"/>
                </a:lnTo>
                <a:lnTo>
                  <a:pt x="1465410" y="24245"/>
                </a:lnTo>
                <a:lnTo>
                  <a:pt x="1506559" y="20698"/>
                </a:lnTo>
                <a:lnTo>
                  <a:pt x="1610665" y="18700"/>
                </a:lnTo>
                <a:lnTo>
                  <a:pt x="1670505" y="17117"/>
                </a:lnTo>
                <a:lnTo>
                  <a:pt x="1737706" y="10841"/>
                </a:lnTo>
                <a:lnTo>
                  <a:pt x="1796121" y="9496"/>
                </a:lnTo>
                <a:lnTo>
                  <a:pt x="1948977" y="8934"/>
                </a:lnTo>
                <a:lnTo>
                  <a:pt x="1946675" y="8930"/>
                </a:lnTo>
                <a:lnTo>
                  <a:pt x="1946672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7" name="SMARTPenAnnotation190"/>
          <p:cNvSpPr/>
          <p:nvPr/>
        </p:nvSpPr>
        <p:spPr>
          <a:xfrm>
            <a:off x="2420313" y="3123662"/>
            <a:ext cx="330032" cy="475003"/>
          </a:xfrm>
          <a:custGeom>
            <a:avLst/>
            <a:gdLst/>
            <a:ahLst/>
            <a:cxnLst/>
            <a:rect l="0" t="0" r="0" b="0"/>
            <a:pathLst>
              <a:path w="330032" h="475003">
                <a:moveTo>
                  <a:pt x="8562" y="475002"/>
                </a:moveTo>
                <a:lnTo>
                  <a:pt x="3822" y="465521"/>
                </a:lnTo>
                <a:lnTo>
                  <a:pt x="1494" y="452929"/>
                </a:lnTo>
                <a:lnTo>
                  <a:pt x="874" y="445404"/>
                </a:lnTo>
                <a:lnTo>
                  <a:pt x="460" y="435426"/>
                </a:lnTo>
                <a:lnTo>
                  <a:pt x="0" y="411111"/>
                </a:lnTo>
                <a:lnTo>
                  <a:pt x="1862" y="392721"/>
                </a:lnTo>
                <a:lnTo>
                  <a:pt x="5087" y="370538"/>
                </a:lnTo>
                <a:lnTo>
                  <a:pt x="9222" y="345828"/>
                </a:lnTo>
                <a:lnTo>
                  <a:pt x="12971" y="326379"/>
                </a:lnTo>
                <a:lnTo>
                  <a:pt x="16462" y="310435"/>
                </a:lnTo>
                <a:lnTo>
                  <a:pt x="19782" y="296830"/>
                </a:lnTo>
                <a:lnTo>
                  <a:pt x="22987" y="284783"/>
                </a:lnTo>
                <a:lnTo>
                  <a:pt x="29195" y="263460"/>
                </a:lnTo>
                <a:lnTo>
                  <a:pt x="32239" y="250630"/>
                </a:lnTo>
                <a:lnTo>
                  <a:pt x="35261" y="236124"/>
                </a:lnTo>
                <a:lnTo>
                  <a:pt x="38267" y="220500"/>
                </a:lnTo>
                <a:lnTo>
                  <a:pt x="41264" y="207108"/>
                </a:lnTo>
                <a:lnTo>
                  <a:pt x="44254" y="195202"/>
                </a:lnTo>
                <a:lnTo>
                  <a:pt x="53202" y="161580"/>
                </a:lnTo>
                <a:lnTo>
                  <a:pt x="56182" y="149968"/>
                </a:lnTo>
                <a:lnTo>
                  <a:pt x="59160" y="139251"/>
                </a:lnTo>
                <a:lnTo>
                  <a:pt x="65115" y="119404"/>
                </a:lnTo>
                <a:lnTo>
                  <a:pt x="74046" y="91497"/>
                </a:lnTo>
                <a:lnTo>
                  <a:pt x="77023" y="83402"/>
                </a:lnTo>
                <a:lnTo>
                  <a:pt x="82976" y="69117"/>
                </a:lnTo>
                <a:lnTo>
                  <a:pt x="88929" y="56153"/>
                </a:lnTo>
                <a:lnTo>
                  <a:pt x="96866" y="41792"/>
                </a:lnTo>
                <a:lnTo>
                  <a:pt x="103151" y="32406"/>
                </a:lnTo>
                <a:lnTo>
                  <a:pt x="110316" y="22181"/>
                </a:lnTo>
                <a:lnTo>
                  <a:pt x="118279" y="8172"/>
                </a:lnTo>
                <a:lnTo>
                  <a:pt x="120402" y="3048"/>
                </a:lnTo>
                <a:lnTo>
                  <a:pt x="122809" y="624"/>
                </a:lnTo>
                <a:lnTo>
                  <a:pt x="125406" y="0"/>
                </a:lnTo>
                <a:lnTo>
                  <a:pt x="131930" y="960"/>
                </a:lnTo>
                <a:lnTo>
                  <a:pt x="141445" y="1387"/>
                </a:lnTo>
                <a:lnTo>
                  <a:pt x="145768" y="2493"/>
                </a:lnTo>
                <a:lnTo>
                  <a:pt x="153217" y="6368"/>
                </a:lnTo>
                <a:lnTo>
                  <a:pt x="159835" y="14043"/>
                </a:lnTo>
                <a:lnTo>
                  <a:pt x="167076" y="24069"/>
                </a:lnTo>
                <a:lnTo>
                  <a:pt x="176909" y="35139"/>
                </a:lnTo>
                <a:lnTo>
                  <a:pt x="185247" y="49320"/>
                </a:lnTo>
                <a:lnTo>
                  <a:pt x="188860" y="57269"/>
                </a:lnTo>
                <a:lnTo>
                  <a:pt x="203425" y="87417"/>
                </a:lnTo>
                <a:lnTo>
                  <a:pt x="207924" y="98542"/>
                </a:lnTo>
                <a:lnTo>
                  <a:pt x="211915" y="109927"/>
                </a:lnTo>
                <a:lnTo>
                  <a:pt x="215568" y="121486"/>
                </a:lnTo>
                <a:lnTo>
                  <a:pt x="219988" y="133161"/>
                </a:lnTo>
                <a:lnTo>
                  <a:pt x="224919" y="144913"/>
                </a:lnTo>
                <a:lnTo>
                  <a:pt x="230191" y="156716"/>
                </a:lnTo>
                <a:lnTo>
                  <a:pt x="236682" y="176491"/>
                </a:lnTo>
                <a:lnTo>
                  <a:pt x="243985" y="201580"/>
                </a:lnTo>
                <a:lnTo>
                  <a:pt x="271553" y="304683"/>
                </a:lnTo>
                <a:lnTo>
                  <a:pt x="278574" y="332167"/>
                </a:lnTo>
                <a:lnTo>
                  <a:pt x="281836" y="344060"/>
                </a:lnTo>
                <a:lnTo>
                  <a:pt x="288106" y="365212"/>
                </a:lnTo>
                <a:lnTo>
                  <a:pt x="300215" y="403044"/>
                </a:lnTo>
                <a:lnTo>
                  <a:pt x="312161" y="439180"/>
                </a:lnTo>
                <a:lnTo>
                  <a:pt x="330031" y="47500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8" name="SMARTPenAnnotation191"/>
          <p:cNvSpPr/>
          <p:nvPr/>
        </p:nvSpPr>
        <p:spPr>
          <a:xfrm>
            <a:off x="2428875" y="3473648"/>
            <a:ext cx="285751" cy="35720"/>
          </a:xfrm>
          <a:custGeom>
            <a:avLst/>
            <a:gdLst/>
            <a:ahLst/>
            <a:cxnLst/>
            <a:rect l="0" t="0" r="0" b="0"/>
            <a:pathLst>
              <a:path w="285751" h="35720">
                <a:moveTo>
                  <a:pt x="0" y="35719"/>
                </a:moveTo>
                <a:lnTo>
                  <a:pt x="55284" y="35719"/>
                </a:lnTo>
                <a:lnTo>
                  <a:pt x="64637" y="34727"/>
                </a:lnTo>
                <a:lnTo>
                  <a:pt x="74842" y="33073"/>
                </a:lnTo>
                <a:lnTo>
                  <a:pt x="152887" y="17628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9" name="SMARTPenAnnotation192"/>
          <p:cNvSpPr/>
          <p:nvPr/>
        </p:nvSpPr>
        <p:spPr>
          <a:xfrm>
            <a:off x="2777133" y="2928938"/>
            <a:ext cx="169665" cy="366118"/>
          </a:xfrm>
          <a:custGeom>
            <a:avLst/>
            <a:gdLst/>
            <a:ahLst/>
            <a:cxnLst/>
            <a:rect l="0" t="0" r="0" b="0"/>
            <a:pathLst>
              <a:path w="169665" h="366118">
                <a:moveTo>
                  <a:pt x="0" y="0"/>
                </a:moveTo>
                <a:lnTo>
                  <a:pt x="4740" y="9480"/>
                </a:lnTo>
                <a:lnTo>
                  <a:pt x="7129" y="15250"/>
                </a:lnTo>
                <a:lnTo>
                  <a:pt x="9714" y="22072"/>
                </a:lnTo>
                <a:lnTo>
                  <a:pt x="12429" y="29598"/>
                </a:lnTo>
                <a:lnTo>
                  <a:pt x="16223" y="36599"/>
                </a:lnTo>
                <a:lnTo>
                  <a:pt x="20738" y="43251"/>
                </a:lnTo>
                <a:lnTo>
                  <a:pt x="25731" y="49670"/>
                </a:lnTo>
                <a:lnTo>
                  <a:pt x="32037" y="58910"/>
                </a:lnTo>
                <a:lnTo>
                  <a:pt x="46981" y="82406"/>
                </a:lnTo>
                <a:lnTo>
                  <a:pt x="57117" y="100578"/>
                </a:lnTo>
                <a:lnTo>
                  <a:pt x="81609" y="147227"/>
                </a:lnTo>
                <a:lnTo>
                  <a:pt x="93101" y="170581"/>
                </a:lnTo>
                <a:lnTo>
                  <a:pt x="113808" y="215051"/>
                </a:lnTo>
                <a:lnTo>
                  <a:pt x="121513" y="232664"/>
                </a:lnTo>
                <a:lnTo>
                  <a:pt x="127641" y="247382"/>
                </a:lnTo>
                <a:lnTo>
                  <a:pt x="132719" y="260171"/>
                </a:lnTo>
                <a:lnTo>
                  <a:pt x="141007" y="282319"/>
                </a:lnTo>
                <a:lnTo>
                  <a:pt x="169664" y="36611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0" name="SMARTPenAnnotation193"/>
          <p:cNvSpPr/>
          <p:nvPr/>
        </p:nvSpPr>
        <p:spPr>
          <a:xfrm>
            <a:off x="3163743" y="3098602"/>
            <a:ext cx="291878" cy="498020"/>
          </a:xfrm>
          <a:custGeom>
            <a:avLst/>
            <a:gdLst/>
            <a:ahLst/>
            <a:cxnLst/>
            <a:rect l="0" t="0" r="0" b="0"/>
            <a:pathLst>
              <a:path w="291878" h="498020">
                <a:moveTo>
                  <a:pt x="59874" y="0"/>
                </a:moveTo>
                <a:lnTo>
                  <a:pt x="59874" y="12429"/>
                </a:lnTo>
                <a:lnTo>
                  <a:pt x="58882" y="14239"/>
                </a:lnTo>
                <a:lnTo>
                  <a:pt x="57228" y="15446"/>
                </a:lnTo>
                <a:lnTo>
                  <a:pt x="55134" y="16250"/>
                </a:lnTo>
                <a:lnTo>
                  <a:pt x="53737" y="17779"/>
                </a:lnTo>
                <a:lnTo>
                  <a:pt x="52806" y="19790"/>
                </a:lnTo>
                <a:lnTo>
                  <a:pt x="51772" y="25663"/>
                </a:lnTo>
                <a:lnTo>
                  <a:pt x="51312" y="34887"/>
                </a:lnTo>
                <a:lnTo>
                  <a:pt x="50197" y="42110"/>
                </a:lnTo>
                <a:lnTo>
                  <a:pt x="48462" y="50893"/>
                </a:lnTo>
                <a:lnTo>
                  <a:pt x="46313" y="60718"/>
                </a:lnTo>
                <a:lnTo>
                  <a:pt x="44880" y="69252"/>
                </a:lnTo>
                <a:lnTo>
                  <a:pt x="43288" y="84026"/>
                </a:lnTo>
                <a:lnTo>
                  <a:pt x="42581" y="97207"/>
                </a:lnTo>
                <a:lnTo>
                  <a:pt x="41274" y="110671"/>
                </a:lnTo>
                <a:lnTo>
                  <a:pt x="39537" y="118429"/>
                </a:lnTo>
                <a:lnTo>
                  <a:pt x="37386" y="126577"/>
                </a:lnTo>
                <a:lnTo>
                  <a:pt x="34960" y="140940"/>
                </a:lnTo>
                <a:lnTo>
                  <a:pt x="26806" y="198856"/>
                </a:lnTo>
                <a:lnTo>
                  <a:pt x="23938" y="214922"/>
                </a:lnTo>
                <a:lnTo>
                  <a:pt x="21034" y="229602"/>
                </a:lnTo>
                <a:lnTo>
                  <a:pt x="19098" y="243357"/>
                </a:lnTo>
                <a:lnTo>
                  <a:pt x="17807" y="256496"/>
                </a:lnTo>
                <a:lnTo>
                  <a:pt x="16947" y="269223"/>
                </a:lnTo>
                <a:lnTo>
                  <a:pt x="14389" y="284654"/>
                </a:lnTo>
                <a:lnTo>
                  <a:pt x="10699" y="301887"/>
                </a:lnTo>
                <a:lnTo>
                  <a:pt x="6255" y="320320"/>
                </a:lnTo>
                <a:lnTo>
                  <a:pt x="3292" y="335586"/>
                </a:lnTo>
                <a:lnTo>
                  <a:pt x="1317" y="348739"/>
                </a:lnTo>
                <a:lnTo>
                  <a:pt x="0" y="360485"/>
                </a:lnTo>
                <a:lnTo>
                  <a:pt x="115" y="372284"/>
                </a:lnTo>
                <a:lnTo>
                  <a:pt x="1183" y="384119"/>
                </a:lnTo>
                <a:lnTo>
                  <a:pt x="2887" y="395978"/>
                </a:lnTo>
                <a:lnTo>
                  <a:pt x="7427" y="422383"/>
                </a:lnTo>
                <a:lnTo>
                  <a:pt x="10026" y="436370"/>
                </a:lnTo>
                <a:lnTo>
                  <a:pt x="11760" y="447678"/>
                </a:lnTo>
                <a:lnTo>
                  <a:pt x="12915" y="457202"/>
                </a:lnTo>
                <a:lnTo>
                  <a:pt x="13686" y="465536"/>
                </a:lnTo>
                <a:lnTo>
                  <a:pt x="16183" y="472084"/>
                </a:lnTo>
                <a:lnTo>
                  <a:pt x="19833" y="477441"/>
                </a:lnTo>
                <a:lnTo>
                  <a:pt x="35208" y="493168"/>
                </a:lnTo>
                <a:lnTo>
                  <a:pt x="39461" y="495466"/>
                </a:lnTo>
                <a:lnTo>
                  <a:pt x="44281" y="496998"/>
                </a:lnTo>
                <a:lnTo>
                  <a:pt x="49479" y="498019"/>
                </a:lnTo>
                <a:lnTo>
                  <a:pt x="54928" y="497708"/>
                </a:lnTo>
                <a:lnTo>
                  <a:pt x="60546" y="496508"/>
                </a:lnTo>
                <a:lnTo>
                  <a:pt x="66275" y="494716"/>
                </a:lnTo>
                <a:lnTo>
                  <a:pt x="72079" y="493521"/>
                </a:lnTo>
                <a:lnTo>
                  <a:pt x="77933" y="492725"/>
                </a:lnTo>
                <a:lnTo>
                  <a:pt x="83819" y="492194"/>
                </a:lnTo>
                <a:lnTo>
                  <a:pt x="89728" y="489856"/>
                </a:lnTo>
                <a:lnTo>
                  <a:pt x="95652" y="486313"/>
                </a:lnTo>
                <a:lnTo>
                  <a:pt x="101585" y="481966"/>
                </a:lnTo>
                <a:lnTo>
                  <a:pt x="108518" y="478076"/>
                </a:lnTo>
                <a:lnTo>
                  <a:pt x="116116" y="474491"/>
                </a:lnTo>
                <a:lnTo>
                  <a:pt x="124158" y="471108"/>
                </a:lnTo>
                <a:lnTo>
                  <a:pt x="135472" y="463892"/>
                </a:lnTo>
                <a:lnTo>
                  <a:pt x="148968" y="454121"/>
                </a:lnTo>
                <a:lnTo>
                  <a:pt x="163919" y="442645"/>
                </a:lnTo>
                <a:lnTo>
                  <a:pt x="175870" y="433011"/>
                </a:lnTo>
                <a:lnTo>
                  <a:pt x="185822" y="424603"/>
                </a:lnTo>
                <a:lnTo>
                  <a:pt x="194441" y="417014"/>
                </a:lnTo>
                <a:lnTo>
                  <a:pt x="203164" y="408978"/>
                </a:lnTo>
                <a:lnTo>
                  <a:pt x="220793" y="392111"/>
                </a:lnTo>
                <a:lnTo>
                  <a:pt x="228669" y="383447"/>
                </a:lnTo>
                <a:lnTo>
                  <a:pt x="235904" y="374693"/>
                </a:lnTo>
                <a:lnTo>
                  <a:pt x="242712" y="365881"/>
                </a:lnTo>
                <a:lnTo>
                  <a:pt x="249235" y="357030"/>
                </a:lnTo>
                <a:lnTo>
                  <a:pt x="261774" y="339258"/>
                </a:lnTo>
                <a:lnTo>
                  <a:pt x="266904" y="329359"/>
                </a:lnTo>
                <a:lnTo>
                  <a:pt x="271316" y="318792"/>
                </a:lnTo>
                <a:lnTo>
                  <a:pt x="285526" y="278055"/>
                </a:lnTo>
                <a:lnTo>
                  <a:pt x="287699" y="268713"/>
                </a:lnTo>
                <a:lnTo>
                  <a:pt x="289148" y="259509"/>
                </a:lnTo>
                <a:lnTo>
                  <a:pt x="290114" y="250397"/>
                </a:lnTo>
                <a:lnTo>
                  <a:pt x="290758" y="241345"/>
                </a:lnTo>
                <a:lnTo>
                  <a:pt x="291187" y="232334"/>
                </a:lnTo>
                <a:lnTo>
                  <a:pt x="291665" y="214384"/>
                </a:lnTo>
                <a:lnTo>
                  <a:pt x="291877" y="196485"/>
                </a:lnTo>
                <a:lnTo>
                  <a:pt x="290941" y="187545"/>
                </a:lnTo>
                <a:lnTo>
                  <a:pt x="289325" y="178608"/>
                </a:lnTo>
                <a:lnTo>
                  <a:pt x="287256" y="169673"/>
                </a:lnTo>
                <a:lnTo>
                  <a:pt x="282310" y="154454"/>
                </a:lnTo>
                <a:lnTo>
                  <a:pt x="279602" y="147618"/>
                </a:lnTo>
                <a:lnTo>
                  <a:pt x="271302" y="134730"/>
                </a:lnTo>
                <a:lnTo>
                  <a:pt x="266310" y="128515"/>
                </a:lnTo>
                <a:lnTo>
                  <a:pt x="260998" y="121395"/>
                </a:lnTo>
                <a:lnTo>
                  <a:pt x="249804" y="105547"/>
                </a:lnTo>
                <a:lnTo>
                  <a:pt x="240860" y="93873"/>
                </a:lnTo>
                <a:lnTo>
                  <a:pt x="234571" y="85377"/>
                </a:lnTo>
                <a:lnTo>
                  <a:pt x="231775" y="78294"/>
                </a:lnTo>
                <a:lnTo>
                  <a:pt x="230201" y="68729"/>
                </a:lnTo>
                <a:lnTo>
                  <a:pt x="229538" y="5357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1" name="SMARTPenAnnotation194"/>
          <p:cNvSpPr/>
          <p:nvPr/>
        </p:nvSpPr>
        <p:spPr>
          <a:xfrm>
            <a:off x="3429000" y="2955727"/>
            <a:ext cx="116087" cy="205383"/>
          </a:xfrm>
          <a:custGeom>
            <a:avLst/>
            <a:gdLst/>
            <a:ahLst/>
            <a:cxnLst/>
            <a:rect l="0" t="0" r="0" b="0"/>
            <a:pathLst>
              <a:path w="116087" h="205383">
                <a:moveTo>
                  <a:pt x="0" y="0"/>
                </a:moveTo>
                <a:lnTo>
                  <a:pt x="0" y="9480"/>
                </a:lnTo>
                <a:lnTo>
                  <a:pt x="1984" y="15250"/>
                </a:lnTo>
                <a:lnTo>
                  <a:pt x="5292" y="22072"/>
                </a:lnTo>
                <a:lnTo>
                  <a:pt x="9481" y="29598"/>
                </a:lnTo>
                <a:lnTo>
                  <a:pt x="14258" y="40568"/>
                </a:lnTo>
                <a:lnTo>
                  <a:pt x="19427" y="53834"/>
                </a:lnTo>
                <a:lnTo>
                  <a:pt x="24858" y="68631"/>
                </a:lnTo>
                <a:lnTo>
                  <a:pt x="30462" y="81473"/>
                </a:lnTo>
                <a:lnTo>
                  <a:pt x="36183" y="93011"/>
                </a:lnTo>
                <a:lnTo>
                  <a:pt x="41982" y="103679"/>
                </a:lnTo>
                <a:lnTo>
                  <a:pt x="47832" y="113767"/>
                </a:lnTo>
                <a:lnTo>
                  <a:pt x="59623" y="132915"/>
                </a:lnTo>
                <a:lnTo>
                  <a:pt x="66538" y="142188"/>
                </a:lnTo>
                <a:lnTo>
                  <a:pt x="74124" y="151347"/>
                </a:lnTo>
                <a:lnTo>
                  <a:pt x="82159" y="160429"/>
                </a:lnTo>
                <a:lnTo>
                  <a:pt x="89499" y="169460"/>
                </a:lnTo>
                <a:lnTo>
                  <a:pt x="96377" y="178458"/>
                </a:lnTo>
                <a:lnTo>
                  <a:pt x="116086" y="20538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2" name="SMARTPenAnnotation195"/>
          <p:cNvSpPr/>
          <p:nvPr/>
        </p:nvSpPr>
        <p:spPr>
          <a:xfrm>
            <a:off x="3768328" y="3196828"/>
            <a:ext cx="42899" cy="375048"/>
          </a:xfrm>
          <a:custGeom>
            <a:avLst/>
            <a:gdLst/>
            <a:ahLst/>
            <a:cxnLst/>
            <a:rect l="0" t="0" r="0" b="0"/>
            <a:pathLst>
              <a:path w="42899" h="375048">
                <a:moveTo>
                  <a:pt x="8930" y="0"/>
                </a:moveTo>
                <a:lnTo>
                  <a:pt x="21359" y="24858"/>
                </a:lnTo>
                <a:lnTo>
                  <a:pt x="24161" y="32447"/>
                </a:lnTo>
                <a:lnTo>
                  <a:pt x="27022" y="41475"/>
                </a:lnTo>
                <a:lnTo>
                  <a:pt x="29921" y="51463"/>
                </a:lnTo>
                <a:lnTo>
                  <a:pt x="32845" y="64074"/>
                </a:lnTo>
                <a:lnTo>
                  <a:pt x="38741" y="93961"/>
                </a:lnTo>
                <a:lnTo>
                  <a:pt x="40710" y="106298"/>
                </a:lnTo>
                <a:lnTo>
                  <a:pt x="42023" y="116506"/>
                </a:lnTo>
                <a:lnTo>
                  <a:pt x="42898" y="125296"/>
                </a:lnTo>
                <a:lnTo>
                  <a:pt x="42489" y="134132"/>
                </a:lnTo>
                <a:lnTo>
                  <a:pt x="41225" y="143000"/>
                </a:lnTo>
                <a:lnTo>
                  <a:pt x="39389" y="151888"/>
                </a:lnTo>
                <a:lnTo>
                  <a:pt x="32066" y="192840"/>
                </a:lnTo>
                <a:lnTo>
                  <a:pt x="29315" y="205951"/>
                </a:lnTo>
                <a:lnTo>
                  <a:pt x="26488" y="217667"/>
                </a:lnTo>
                <a:lnTo>
                  <a:pt x="23612" y="228456"/>
                </a:lnTo>
                <a:lnTo>
                  <a:pt x="17771" y="248380"/>
                </a:lnTo>
                <a:lnTo>
                  <a:pt x="14824" y="257860"/>
                </a:lnTo>
                <a:lnTo>
                  <a:pt x="11867" y="269141"/>
                </a:lnTo>
                <a:lnTo>
                  <a:pt x="5936" y="294905"/>
                </a:lnTo>
                <a:lnTo>
                  <a:pt x="3957" y="305744"/>
                </a:lnTo>
                <a:lnTo>
                  <a:pt x="2638" y="314954"/>
                </a:lnTo>
                <a:lnTo>
                  <a:pt x="1759" y="323079"/>
                </a:lnTo>
                <a:lnTo>
                  <a:pt x="1173" y="330480"/>
                </a:lnTo>
                <a:lnTo>
                  <a:pt x="782" y="337398"/>
                </a:lnTo>
                <a:lnTo>
                  <a:pt x="0" y="37504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3" name="SMARTPenAnnotation196"/>
          <p:cNvSpPr/>
          <p:nvPr/>
        </p:nvSpPr>
        <p:spPr>
          <a:xfrm>
            <a:off x="3652242" y="3384352"/>
            <a:ext cx="267892" cy="35719"/>
          </a:xfrm>
          <a:custGeom>
            <a:avLst/>
            <a:gdLst/>
            <a:ahLst/>
            <a:cxnLst/>
            <a:rect l="0" t="0" r="0" b="0"/>
            <a:pathLst>
              <a:path w="267892" h="35719">
                <a:moveTo>
                  <a:pt x="0" y="35718"/>
                </a:moveTo>
                <a:lnTo>
                  <a:pt x="14221" y="30978"/>
                </a:lnTo>
                <a:lnTo>
                  <a:pt x="20395" y="29581"/>
                </a:lnTo>
                <a:lnTo>
                  <a:pt x="26495" y="28651"/>
                </a:lnTo>
                <a:lnTo>
                  <a:pt x="32546" y="28030"/>
                </a:lnTo>
                <a:lnTo>
                  <a:pt x="37573" y="26624"/>
                </a:lnTo>
                <a:lnTo>
                  <a:pt x="41916" y="24695"/>
                </a:lnTo>
                <a:lnTo>
                  <a:pt x="45803" y="22416"/>
                </a:lnTo>
                <a:lnTo>
                  <a:pt x="51371" y="20897"/>
                </a:lnTo>
                <a:lnTo>
                  <a:pt x="58060" y="19884"/>
                </a:lnTo>
                <a:lnTo>
                  <a:pt x="79383" y="17767"/>
                </a:lnTo>
                <a:lnTo>
                  <a:pt x="139607" y="10997"/>
                </a:lnTo>
                <a:lnTo>
                  <a:pt x="160540" y="8323"/>
                </a:lnTo>
                <a:lnTo>
                  <a:pt x="267891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4" name="SMARTPenAnnotation197"/>
          <p:cNvSpPr/>
          <p:nvPr/>
        </p:nvSpPr>
        <p:spPr>
          <a:xfrm>
            <a:off x="5304234" y="3241477"/>
            <a:ext cx="31372" cy="267891"/>
          </a:xfrm>
          <a:custGeom>
            <a:avLst/>
            <a:gdLst/>
            <a:ahLst/>
            <a:cxnLst/>
            <a:rect l="0" t="0" r="0" b="0"/>
            <a:pathLst>
              <a:path w="31372" h="267891">
                <a:moveTo>
                  <a:pt x="0" y="0"/>
                </a:moveTo>
                <a:lnTo>
                  <a:pt x="17169" y="51508"/>
                </a:lnTo>
                <a:lnTo>
                  <a:pt x="20376" y="64104"/>
                </a:lnTo>
                <a:lnTo>
                  <a:pt x="22514" y="75478"/>
                </a:lnTo>
                <a:lnTo>
                  <a:pt x="23940" y="86037"/>
                </a:lnTo>
                <a:lnTo>
                  <a:pt x="30686" y="153043"/>
                </a:lnTo>
                <a:lnTo>
                  <a:pt x="31371" y="172474"/>
                </a:lnTo>
                <a:lnTo>
                  <a:pt x="30836" y="187413"/>
                </a:lnTo>
                <a:lnTo>
                  <a:pt x="29487" y="199356"/>
                </a:lnTo>
                <a:lnTo>
                  <a:pt x="28589" y="210294"/>
                </a:lnTo>
                <a:lnTo>
                  <a:pt x="27989" y="220563"/>
                </a:lnTo>
                <a:lnTo>
                  <a:pt x="17860" y="26789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5" name="SMARTPenAnnotation198"/>
          <p:cNvSpPr/>
          <p:nvPr/>
        </p:nvSpPr>
        <p:spPr>
          <a:xfrm>
            <a:off x="5206008" y="3375464"/>
            <a:ext cx="357188" cy="26748"/>
          </a:xfrm>
          <a:custGeom>
            <a:avLst/>
            <a:gdLst/>
            <a:ahLst/>
            <a:cxnLst/>
            <a:rect l="0" t="0" r="0" b="0"/>
            <a:pathLst>
              <a:path w="357188" h="26748">
                <a:moveTo>
                  <a:pt x="0" y="17817"/>
                </a:moveTo>
                <a:lnTo>
                  <a:pt x="24858" y="5388"/>
                </a:lnTo>
                <a:lnTo>
                  <a:pt x="30463" y="3578"/>
                </a:lnTo>
                <a:lnTo>
                  <a:pt x="36184" y="2371"/>
                </a:lnTo>
                <a:lnTo>
                  <a:pt x="41981" y="1567"/>
                </a:lnTo>
                <a:lnTo>
                  <a:pt x="49816" y="1031"/>
                </a:lnTo>
                <a:lnTo>
                  <a:pt x="59007" y="673"/>
                </a:lnTo>
                <a:lnTo>
                  <a:pt x="90906" y="170"/>
                </a:lnTo>
                <a:lnTo>
                  <a:pt x="141980" y="0"/>
                </a:lnTo>
                <a:lnTo>
                  <a:pt x="161130" y="1970"/>
                </a:lnTo>
                <a:lnTo>
                  <a:pt x="183819" y="5268"/>
                </a:lnTo>
                <a:lnTo>
                  <a:pt x="208866" y="9451"/>
                </a:lnTo>
                <a:lnTo>
                  <a:pt x="236478" y="13232"/>
                </a:lnTo>
                <a:lnTo>
                  <a:pt x="357187" y="2674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6" name="SMARTPenAnnotation199"/>
          <p:cNvSpPr/>
          <p:nvPr/>
        </p:nvSpPr>
        <p:spPr>
          <a:xfrm>
            <a:off x="5589984" y="3058445"/>
            <a:ext cx="392908" cy="513431"/>
          </a:xfrm>
          <a:custGeom>
            <a:avLst/>
            <a:gdLst/>
            <a:ahLst/>
            <a:cxnLst/>
            <a:rect l="0" t="0" r="0" b="0"/>
            <a:pathLst>
              <a:path w="392908" h="513431">
                <a:moveTo>
                  <a:pt x="0" y="513430"/>
                </a:moveTo>
                <a:lnTo>
                  <a:pt x="12430" y="501001"/>
                </a:lnTo>
                <a:lnTo>
                  <a:pt x="20991" y="487699"/>
                </a:lnTo>
                <a:lnTo>
                  <a:pt x="48773" y="442747"/>
                </a:lnTo>
                <a:lnTo>
                  <a:pt x="58313" y="426620"/>
                </a:lnTo>
                <a:lnTo>
                  <a:pt x="66657" y="411901"/>
                </a:lnTo>
                <a:lnTo>
                  <a:pt x="81219" y="384962"/>
                </a:lnTo>
                <a:lnTo>
                  <a:pt x="94306" y="359761"/>
                </a:lnTo>
                <a:lnTo>
                  <a:pt x="101566" y="347484"/>
                </a:lnTo>
                <a:lnTo>
                  <a:pt x="109383" y="335330"/>
                </a:lnTo>
                <a:lnTo>
                  <a:pt x="117570" y="323259"/>
                </a:lnTo>
                <a:lnTo>
                  <a:pt x="128982" y="302313"/>
                </a:lnTo>
                <a:lnTo>
                  <a:pt x="142542" y="275452"/>
                </a:lnTo>
                <a:lnTo>
                  <a:pt x="233649" y="89884"/>
                </a:lnTo>
                <a:lnTo>
                  <a:pt x="241095" y="73308"/>
                </a:lnTo>
                <a:lnTo>
                  <a:pt x="247050" y="59281"/>
                </a:lnTo>
                <a:lnTo>
                  <a:pt x="252013" y="48937"/>
                </a:lnTo>
                <a:lnTo>
                  <a:pt x="260172" y="34799"/>
                </a:lnTo>
                <a:lnTo>
                  <a:pt x="267107" y="22562"/>
                </a:lnTo>
                <a:lnTo>
                  <a:pt x="270345" y="16520"/>
                </a:lnTo>
                <a:lnTo>
                  <a:pt x="273496" y="12493"/>
                </a:lnTo>
                <a:lnTo>
                  <a:pt x="276589" y="9808"/>
                </a:lnTo>
                <a:lnTo>
                  <a:pt x="282670" y="5832"/>
                </a:lnTo>
                <a:lnTo>
                  <a:pt x="288681" y="758"/>
                </a:lnTo>
                <a:lnTo>
                  <a:pt x="290681" y="0"/>
                </a:lnTo>
                <a:lnTo>
                  <a:pt x="292014" y="487"/>
                </a:lnTo>
                <a:lnTo>
                  <a:pt x="294487" y="3674"/>
                </a:lnTo>
                <a:lnTo>
                  <a:pt x="298894" y="8398"/>
                </a:lnTo>
                <a:lnTo>
                  <a:pt x="300466" y="12039"/>
                </a:lnTo>
                <a:lnTo>
                  <a:pt x="303670" y="27636"/>
                </a:lnTo>
                <a:lnTo>
                  <a:pt x="307936" y="42530"/>
                </a:lnTo>
                <a:lnTo>
                  <a:pt x="309470" y="50668"/>
                </a:lnTo>
                <a:lnTo>
                  <a:pt x="310493" y="59071"/>
                </a:lnTo>
                <a:lnTo>
                  <a:pt x="311176" y="67649"/>
                </a:lnTo>
                <a:lnTo>
                  <a:pt x="313615" y="80313"/>
                </a:lnTo>
                <a:lnTo>
                  <a:pt x="317225" y="95701"/>
                </a:lnTo>
                <a:lnTo>
                  <a:pt x="366538" y="291888"/>
                </a:lnTo>
                <a:lnTo>
                  <a:pt x="373911" y="324017"/>
                </a:lnTo>
                <a:lnTo>
                  <a:pt x="377266" y="339529"/>
                </a:lnTo>
                <a:lnTo>
                  <a:pt x="379504" y="351856"/>
                </a:lnTo>
                <a:lnTo>
                  <a:pt x="380995" y="362058"/>
                </a:lnTo>
                <a:lnTo>
                  <a:pt x="392907" y="40627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7" name="SMARTPenAnnotation200"/>
          <p:cNvSpPr/>
          <p:nvPr/>
        </p:nvSpPr>
        <p:spPr>
          <a:xfrm>
            <a:off x="5661422" y="3303984"/>
            <a:ext cx="348259" cy="35720"/>
          </a:xfrm>
          <a:custGeom>
            <a:avLst/>
            <a:gdLst/>
            <a:ahLst/>
            <a:cxnLst/>
            <a:rect l="0" t="0" r="0" b="0"/>
            <a:pathLst>
              <a:path w="348259" h="35720">
                <a:moveTo>
                  <a:pt x="0" y="35719"/>
                </a:moveTo>
                <a:lnTo>
                  <a:pt x="14221" y="30979"/>
                </a:lnTo>
                <a:lnTo>
                  <a:pt x="19403" y="28590"/>
                </a:lnTo>
                <a:lnTo>
                  <a:pt x="23849" y="26005"/>
                </a:lnTo>
                <a:lnTo>
                  <a:pt x="27806" y="23290"/>
                </a:lnTo>
                <a:lnTo>
                  <a:pt x="33420" y="21480"/>
                </a:lnTo>
                <a:lnTo>
                  <a:pt x="40139" y="20273"/>
                </a:lnTo>
                <a:lnTo>
                  <a:pt x="47595" y="19469"/>
                </a:lnTo>
                <a:lnTo>
                  <a:pt x="55543" y="17940"/>
                </a:lnTo>
                <a:lnTo>
                  <a:pt x="63817" y="15929"/>
                </a:lnTo>
                <a:lnTo>
                  <a:pt x="72311" y="13596"/>
                </a:lnTo>
                <a:lnTo>
                  <a:pt x="82934" y="11048"/>
                </a:lnTo>
                <a:lnTo>
                  <a:pt x="107965" y="5572"/>
                </a:lnTo>
                <a:lnTo>
                  <a:pt x="121587" y="3715"/>
                </a:lnTo>
                <a:lnTo>
                  <a:pt x="135628" y="2477"/>
                </a:lnTo>
                <a:lnTo>
                  <a:pt x="149950" y="1651"/>
                </a:lnTo>
                <a:lnTo>
                  <a:pt x="179092" y="734"/>
                </a:lnTo>
                <a:lnTo>
                  <a:pt x="239265" y="217"/>
                </a:lnTo>
                <a:lnTo>
                  <a:pt x="348258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8" name="SMARTPenAnnotation201"/>
          <p:cNvSpPr/>
          <p:nvPr/>
        </p:nvSpPr>
        <p:spPr>
          <a:xfrm>
            <a:off x="3223617" y="3823963"/>
            <a:ext cx="571501" cy="542655"/>
          </a:xfrm>
          <a:custGeom>
            <a:avLst/>
            <a:gdLst/>
            <a:ahLst/>
            <a:cxnLst/>
            <a:rect l="0" t="0" r="0" b="0"/>
            <a:pathLst>
              <a:path w="571501" h="542655">
                <a:moveTo>
                  <a:pt x="0" y="542654"/>
                </a:moveTo>
                <a:lnTo>
                  <a:pt x="14222" y="528433"/>
                </a:lnTo>
                <a:lnTo>
                  <a:pt x="21387" y="520275"/>
                </a:lnTo>
                <a:lnTo>
                  <a:pt x="29141" y="510867"/>
                </a:lnTo>
                <a:lnTo>
                  <a:pt x="37287" y="500627"/>
                </a:lnTo>
                <a:lnTo>
                  <a:pt x="48670" y="487847"/>
                </a:lnTo>
                <a:lnTo>
                  <a:pt x="77194" y="457772"/>
                </a:lnTo>
                <a:lnTo>
                  <a:pt x="92142" y="440426"/>
                </a:lnTo>
                <a:lnTo>
                  <a:pt x="107069" y="421916"/>
                </a:lnTo>
                <a:lnTo>
                  <a:pt x="121981" y="402631"/>
                </a:lnTo>
                <a:lnTo>
                  <a:pt x="133906" y="385805"/>
                </a:lnTo>
                <a:lnTo>
                  <a:pt x="143841" y="370620"/>
                </a:lnTo>
                <a:lnTo>
                  <a:pt x="152449" y="356527"/>
                </a:lnTo>
                <a:lnTo>
                  <a:pt x="217343" y="256298"/>
                </a:lnTo>
                <a:lnTo>
                  <a:pt x="229232" y="236657"/>
                </a:lnTo>
                <a:lnTo>
                  <a:pt x="239141" y="219593"/>
                </a:lnTo>
                <a:lnTo>
                  <a:pt x="260736" y="179467"/>
                </a:lnTo>
                <a:lnTo>
                  <a:pt x="272050" y="157654"/>
                </a:lnTo>
                <a:lnTo>
                  <a:pt x="280586" y="139144"/>
                </a:lnTo>
                <a:lnTo>
                  <a:pt x="287268" y="122835"/>
                </a:lnTo>
                <a:lnTo>
                  <a:pt x="292715" y="107994"/>
                </a:lnTo>
                <a:lnTo>
                  <a:pt x="299323" y="93138"/>
                </a:lnTo>
                <a:lnTo>
                  <a:pt x="306705" y="78274"/>
                </a:lnTo>
                <a:lnTo>
                  <a:pt x="314603" y="63403"/>
                </a:lnTo>
                <a:lnTo>
                  <a:pt x="321852" y="51505"/>
                </a:lnTo>
                <a:lnTo>
                  <a:pt x="328670" y="41589"/>
                </a:lnTo>
                <a:lnTo>
                  <a:pt x="340544" y="26271"/>
                </a:lnTo>
                <a:lnTo>
                  <a:pt x="352808" y="12069"/>
                </a:lnTo>
                <a:lnTo>
                  <a:pt x="359541" y="4883"/>
                </a:lnTo>
                <a:lnTo>
                  <a:pt x="362725" y="2570"/>
                </a:lnTo>
                <a:lnTo>
                  <a:pt x="368909" y="0"/>
                </a:lnTo>
                <a:lnTo>
                  <a:pt x="371947" y="306"/>
                </a:lnTo>
                <a:lnTo>
                  <a:pt x="374965" y="1503"/>
                </a:lnTo>
                <a:lnTo>
                  <a:pt x="380964" y="5478"/>
                </a:lnTo>
                <a:lnTo>
                  <a:pt x="386937" y="10553"/>
                </a:lnTo>
                <a:lnTo>
                  <a:pt x="395545" y="24053"/>
                </a:lnTo>
                <a:lnTo>
                  <a:pt x="400619" y="33209"/>
                </a:lnTo>
                <a:lnTo>
                  <a:pt x="411548" y="53966"/>
                </a:lnTo>
                <a:lnTo>
                  <a:pt x="417240" y="65057"/>
                </a:lnTo>
                <a:lnTo>
                  <a:pt x="434148" y="95902"/>
                </a:lnTo>
                <a:lnTo>
                  <a:pt x="444214" y="113851"/>
                </a:lnTo>
                <a:lnTo>
                  <a:pt x="455885" y="138715"/>
                </a:lnTo>
                <a:lnTo>
                  <a:pt x="468627" y="168189"/>
                </a:lnTo>
                <a:lnTo>
                  <a:pt x="482082" y="200737"/>
                </a:lnTo>
                <a:lnTo>
                  <a:pt x="492044" y="226405"/>
                </a:lnTo>
                <a:lnTo>
                  <a:pt x="499678" y="247486"/>
                </a:lnTo>
                <a:lnTo>
                  <a:pt x="505759" y="265508"/>
                </a:lnTo>
                <a:lnTo>
                  <a:pt x="512790" y="290421"/>
                </a:lnTo>
                <a:lnTo>
                  <a:pt x="548646" y="432296"/>
                </a:lnTo>
                <a:lnTo>
                  <a:pt x="555721" y="456895"/>
                </a:lnTo>
                <a:lnTo>
                  <a:pt x="558004" y="466630"/>
                </a:lnTo>
                <a:lnTo>
                  <a:pt x="559526" y="475104"/>
                </a:lnTo>
                <a:lnTo>
                  <a:pt x="571500" y="50693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9" name="SMARTPenAnnotation202"/>
          <p:cNvSpPr/>
          <p:nvPr/>
        </p:nvSpPr>
        <p:spPr>
          <a:xfrm>
            <a:off x="3429000" y="4081235"/>
            <a:ext cx="357189" cy="17493"/>
          </a:xfrm>
          <a:custGeom>
            <a:avLst/>
            <a:gdLst/>
            <a:ahLst/>
            <a:cxnLst/>
            <a:rect l="0" t="0" r="0" b="0"/>
            <a:pathLst>
              <a:path w="357189" h="17493">
                <a:moveTo>
                  <a:pt x="0" y="8562"/>
                </a:moveTo>
                <a:lnTo>
                  <a:pt x="18962" y="3821"/>
                </a:lnTo>
                <a:lnTo>
                  <a:pt x="26532" y="2425"/>
                </a:lnTo>
                <a:lnTo>
                  <a:pt x="33563" y="1494"/>
                </a:lnTo>
                <a:lnTo>
                  <a:pt x="40235" y="874"/>
                </a:lnTo>
                <a:lnTo>
                  <a:pt x="48651" y="460"/>
                </a:lnTo>
                <a:lnTo>
                  <a:pt x="68587" y="0"/>
                </a:lnTo>
                <a:lnTo>
                  <a:pt x="79459" y="870"/>
                </a:lnTo>
                <a:lnTo>
                  <a:pt x="90675" y="2442"/>
                </a:lnTo>
                <a:lnTo>
                  <a:pt x="102122" y="4482"/>
                </a:lnTo>
                <a:lnTo>
                  <a:pt x="115707" y="5841"/>
                </a:lnTo>
                <a:lnTo>
                  <a:pt x="130716" y="6748"/>
                </a:lnTo>
                <a:lnTo>
                  <a:pt x="174182" y="8749"/>
                </a:lnTo>
                <a:lnTo>
                  <a:pt x="357188" y="1749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0" name="SMARTPenAnnotation203"/>
          <p:cNvSpPr/>
          <p:nvPr/>
        </p:nvSpPr>
        <p:spPr>
          <a:xfrm>
            <a:off x="3759398" y="3652242"/>
            <a:ext cx="107158" cy="267892"/>
          </a:xfrm>
          <a:custGeom>
            <a:avLst/>
            <a:gdLst/>
            <a:ahLst/>
            <a:cxnLst/>
            <a:rect l="0" t="0" r="0" b="0"/>
            <a:pathLst>
              <a:path w="107158" h="267892">
                <a:moveTo>
                  <a:pt x="0" y="0"/>
                </a:moveTo>
                <a:lnTo>
                  <a:pt x="0" y="9481"/>
                </a:lnTo>
                <a:lnTo>
                  <a:pt x="993" y="13266"/>
                </a:lnTo>
                <a:lnTo>
                  <a:pt x="2646" y="16782"/>
                </a:lnTo>
                <a:lnTo>
                  <a:pt x="4741" y="20117"/>
                </a:lnTo>
                <a:lnTo>
                  <a:pt x="8122" y="27302"/>
                </a:lnTo>
                <a:lnTo>
                  <a:pt x="17170" y="48515"/>
                </a:lnTo>
                <a:lnTo>
                  <a:pt x="21369" y="59132"/>
                </a:lnTo>
                <a:lnTo>
                  <a:pt x="28680" y="78867"/>
                </a:lnTo>
                <a:lnTo>
                  <a:pt x="33011" y="88297"/>
                </a:lnTo>
                <a:lnTo>
                  <a:pt x="37882" y="97560"/>
                </a:lnTo>
                <a:lnTo>
                  <a:pt x="43114" y="106712"/>
                </a:lnTo>
                <a:lnTo>
                  <a:pt x="47595" y="116782"/>
                </a:lnTo>
                <a:lnTo>
                  <a:pt x="51574" y="127464"/>
                </a:lnTo>
                <a:lnTo>
                  <a:pt x="55218" y="138554"/>
                </a:lnTo>
                <a:lnTo>
                  <a:pt x="59633" y="149916"/>
                </a:lnTo>
                <a:lnTo>
                  <a:pt x="64560" y="161460"/>
                </a:lnTo>
                <a:lnTo>
                  <a:pt x="69829" y="173125"/>
                </a:lnTo>
                <a:lnTo>
                  <a:pt x="91467" y="217984"/>
                </a:lnTo>
                <a:lnTo>
                  <a:pt x="96696" y="230650"/>
                </a:lnTo>
                <a:lnTo>
                  <a:pt x="100183" y="241080"/>
                </a:lnTo>
                <a:lnTo>
                  <a:pt x="107157" y="26789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1" name="SMARTPenAnnotation204"/>
          <p:cNvSpPr/>
          <p:nvPr/>
        </p:nvSpPr>
        <p:spPr>
          <a:xfrm>
            <a:off x="4170164" y="3866555"/>
            <a:ext cx="44650" cy="339329"/>
          </a:xfrm>
          <a:custGeom>
            <a:avLst/>
            <a:gdLst/>
            <a:ahLst/>
            <a:cxnLst/>
            <a:rect l="0" t="0" r="0" b="0"/>
            <a:pathLst>
              <a:path w="44650" h="339329">
                <a:moveTo>
                  <a:pt x="0" y="0"/>
                </a:moveTo>
                <a:lnTo>
                  <a:pt x="0" y="9481"/>
                </a:lnTo>
                <a:lnTo>
                  <a:pt x="992" y="14258"/>
                </a:lnTo>
                <a:lnTo>
                  <a:pt x="2646" y="19427"/>
                </a:lnTo>
                <a:lnTo>
                  <a:pt x="4741" y="24857"/>
                </a:lnTo>
                <a:lnTo>
                  <a:pt x="7129" y="30462"/>
                </a:lnTo>
                <a:lnTo>
                  <a:pt x="12429" y="41981"/>
                </a:lnTo>
                <a:lnTo>
                  <a:pt x="14239" y="48823"/>
                </a:lnTo>
                <a:lnTo>
                  <a:pt x="15446" y="56361"/>
                </a:lnTo>
                <a:lnTo>
                  <a:pt x="16251" y="64363"/>
                </a:lnTo>
                <a:lnTo>
                  <a:pt x="16787" y="72674"/>
                </a:lnTo>
                <a:lnTo>
                  <a:pt x="17144" y="81192"/>
                </a:lnTo>
                <a:lnTo>
                  <a:pt x="17383" y="89847"/>
                </a:lnTo>
                <a:lnTo>
                  <a:pt x="19526" y="105538"/>
                </a:lnTo>
                <a:lnTo>
                  <a:pt x="27199" y="149432"/>
                </a:lnTo>
                <a:lnTo>
                  <a:pt x="30039" y="169074"/>
                </a:lnTo>
                <a:lnTo>
                  <a:pt x="31932" y="186138"/>
                </a:lnTo>
                <a:lnTo>
                  <a:pt x="33194" y="201483"/>
                </a:lnTo>
                <a:lnTo>
                  <a:pt x="34036" y="214689"/>
                </a:lnTo>
                <a:lnTo>
                  <a:pt x="34971" y="237300"/>
                </a:lnTo>
                <a:lnTo>
                  <a:pt x="36213" y="247497"/>
                </a:lnTo>
                <a:lnTo>
                  <a:pt x="38032" y="257271"/>
                </a:lnTo>
                <a:lnTo>
                  <a:pt x="40238" y="266764"/>
                </a:lnTo>
                <a:lnTo>
                  <a:pt x="41708" y="276069"/>
                </a:lnTo>
                <a:lnTo>
                  <a:pt x="42688" y="285249"/>
                </a:lnTo>
                <a:lnTo>
                  <a:pt x="44649" y="33932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2" name="SMARTPenAnnotation205"/>
          <p:cNvSpPr/>
          <p:nvPr/>
        </p:nvSpPr>
        <p:spPr>
          <a:xfrm>
            <a:off x="4063008" y="4081045"/>
            <a:ext cx="366118" cy="17683"/>
          </a:xfrm>
          <a:custGeom>
            <a:avLst/>
            <a:gdLst/>
            <a:ahLst/>
            <a:cxnLst/>
            <a:rect l="0" t="0" r="0" b="0"/>
            <a:pathLst>
              <a:path w="366118" h="17683">
                <a:moveTo>
                  <a:pt x="0" y="17682"/>
                </a:moveTo>
                <a:lnTo>
                  <a:pt x="9481" y="12941"/>
                </a:lnTo>
                <a:lnTo>
                  <a:pt x="14258" y="11545"/>
                </a:lnTo>
                <a:lnTo>
                  <a:pt x="19427" y="10614"/>
                </a:lnTo>
                <a:lnTo>
                  <a:pt x="24858" y="9993"/>
                </a:lnTo>
                <a:lnTo>
                  <a:pt x="30463" y="8587"/>
                </a:lnTo>
                <a:lnTo>
                  <a:pt x="36183" y="6657"/>
                </a:lnTo>
                <a:lnTo>
                  <a:pt x="41981" y="4379"/>
                </a:lnTo>
                <a:lnTo>
                  <a:pt x="53784" y="2860"/>
                </a:lnTo>
                <a:lnTo>
                  <a:pt x="69591" y="1848"/>
                </a:lnTo>
                <a:lnTo>
                  <a:pt x="88066" y="1172"/>
                </a:lnTo>
                <a:lnTo>
                  <a:pt x="197313" y="89"/>
                </a:lnTo>
                <a:lnTo>
                  <a:pt x="220839" y="0"/>
                </a:lnTo>
                <a:lnTo>
                  <a:pt x="366117" y="875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3" name="SMARTPenAnnotation206"/>
          <p:cNvSpPr/>
          <p:nvPr/>
        </p:nvSpPr>
        <p:spPr>
          <a:xfrm>
            <a:off x="4554141" y="3787328"/>
            <a:ext cx="419696" cy="516782"/>
          </a:xfrm>
          <a:custGeom>
            <a:avLst/>
            <a:gdLst/>
            <a:ahLst/>
            <a:cxnLst/>
            <a:rect l="0" t="0" r="0" b="0"/>
            <a:pathLst>
              <a:path w="419696" h="516782">
                <a:moveTo>
                  <a:pt x="0" y="516781"/>
                </a:moveTo>
                <a:lnTo>
                  <a:pt x="4740" y="502560"/>
                </a:lnTo>
                <a:lnTo>
                  <a:pt x="9713" y="490286"/>
                </a:lnTo>
                <a:lnTo>
                  <a:pt x="17215" y="475240"/>
                </a:lnTo>
                <a:lnTo>
                  <a:pt x="30471" y="452016"/>
                </a:lnTo>
                <a:lnTo>
                  <a:pt x="43639" y="430450"/>
                </a:lnTo>
                <a:lnTo>
                  <a:pt x="49928" y="420532"/>
                </a:lnTo>
                <a:lnTo>
                  <a:pt x="57098" y="409951"/>
                </a:lnTo>
                <a:lnTo>
                  <a:pt x="73001" y="387612"/>
                </a:lnTo>
                <a:lnTo>
                  <a:pt x="80418" y="376098"/>
                </a:lnTo>
                <a:lnTo>
                  <a:pt x="87346" y="364453"/>
                </a:lnTo>
                <a:lnTo>
                  <a:pt x="93949" y="352721"/>
                </a:lnTo>
                <a:lnTo>
                  <a:pt x="106578" y="329103"/>
                </a:lnTo>
                <a:lnTo>
                  <a:pt x="112724" y="317248"/>
                </a:lnTo>
                <a:lnTo>
                  <a:pt x="130136" y="280264"/>
                </a:lnTo>
                <a:lnTo>
                  <a:pt x="149119" y="239022"/>
                </a:lnTo>
                <a:lnTo>
                  <a:pt x="177475" y="180207"/>
                </a:lnTo>
                <a:lnTo>
                  <a:pt x="183801" y="167383"/>
                </a:lnTo>
                <a:lnTo>
                  <a:pt x="204059" y="121384"/>
                </a:lnTo>
                <a:lnTo>
                  <a:pt x="216407" y="92448"/>
                </a:lnTo>
                <a:lnTo>
                  <a:pt x="226623" y="70182"/>
                </a:lnTo>
                <a:lnTo>
                  <a:pt x="235418" y="52361"/>
                </a:lnTo>
                <a:lnTo>
                  <a:pt x="243265" y="37504"/>
                </a:lnTo>
                <a:lnTo>
                  <a:pt x="249489" y="26607"/>
                </a:lnTo>
                <a:lnTo>
                  <a:pt x="259050" y="11853"/>
                </a:lnTo>
                <a:lnTo>
                  <a:pt x="262989" y="7522"/>
                </a:lnTo>
                <a:lnTo>
                  <a:pt x="266607" y="4635"/>
                </a:lnTo>
                <a:lnTo>
                  <a:pt x="274803" y="0"/>
                </a:lnTo>
                <a:lnTo>
                  <a:pt x="275475" y="612"/>
                </a:lnTo>
                <a:lnTo>
                  <a:pt x="275923" y="2012"/>
                </a:lnTo>
                <a:lnTo>
                  <a:pt x="276222" y="3938"/>
                </a:lnTo>
                <a:lnTo>
                  <a:pt x="281384" y="16129"/>
                </a:lnTo>
                <a:lnTo>
                  <a:pt x="299684" y="76980"/>
                </a:lnTo>
                <a:lnTo>
                  <a:pt x="323693" y="157603"/>
                </a:lnTo>
                <a:lnTo>
                  <a:pt x="332873" y="186048"/>
                </a:lnTo>
                <a:lnTo>
                  <a:pt x="340978" y="209972"/>
                </a:lnTo>
                <a:lnTo>
                  <a:pt x="347373" y="230882"/>
                </a:lnTo>
                <a:lnTo>
                  <a:pt x="352629" y="249784"/>
                </a:lnTo>
                <a:lnTo>
                  <a:pt x="357124" y="267345"/>
                </a:lnTo>
                <a:lnTo>
                  <a:pt x="362107" y="283022"/>
                </a:lnTo>
                <a:lnTo>
                  <a:pt x="367412" y="297442"/>
                </a:lnTo>
                <a:lnTo>
                  <a:pt x="390185" y="353841"/>
                </a:lnTo>
                <a:lnTo>
                  <a:pt x="395061" y="367475"/>
                </a:lnTo>
                <a:lnTo>
                  <a:pt x="399304" y="380533"/>
                </a:lnTo>
                <a:lnTo>
                  <a:pt x="403124" y="393207"/>
                </a:lnTo>
                <a:lnTo>
                  <a:pt x="406664" y="406617"/>
                </a:lnTo>
                <a:lnTo>
                  <a:pt x="419695" y="46320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4" name="SMARTPenAnnotation207"/>
          <p:cNvSpPr/>
          <p:nvPr/>
        </p:nvSpPr>
        <p:spPr>
          <a:xfrm>
            <a:off x="4652367" y="4046931"/>
            <a:ext cx="321470" cy="42867"/>
          </a:xfrm>
          <a:custGeom>
            <a:avLst/>
            <a:gdLst/>
            <a:ahLst/>
            <a:cxnLst/>
            <a:rect l="0" t="0" r="0" b="0"/>
            <a:pathLst>
              <a:path w="321470" h="42867">
                <a:moveTo>
                  <a:pt x="0" y="42866"/>
                </a:moveTo>
                <a:lnTo>
                  <a:pt x="18961" y="33385"/>
                </a:lnTo>
                <a:lnTo>
                  <a:pt x="25540" y="29600"/>
                </a:lnTo>
                <a:lnTo>
                  <a:pt x="30917" y="26085"/>
                </a:lnTo>
                <a:lnTo>
                  <a:pt x="35495" y="22748"/>
                </a:lnTo>
                <a:lnTo>
                  <a:pt x="42515" y="19532"/>
                </a:lnTo>
                <a:lnTo>
                  <a:pt x="51163" y="16397"/>
                </a:lnTo>
                <a:lnTo>
                  <a:pt x="60898" y="13313"/>
                </a:lnTo>
                <a:lnTo>
                  <a:pt x="72349" y="10266"/>
                </a:lnTo>
                <a:lnTo>
                  <a:pt x="98301" y="4234"/>
                </a:lnTo>
                <a:lnTo>
                  <a:pt x="112167" y="2228"/>
                </a:lnTo>
                <a:lnTo>
                  <a:pt x="126372" y="892"/>
                </a:lnTo>
                <a:lnTo>
                  <a:pt x="140802" y="0"/>
                </a:lnTo>
                <a:lnTo>
                  <a:pt x="157368" y="398"/>
                </a:lnTo>
                <a:lnTo>
                  <a:pt x="175358" y="1656"/>
                </a:lnTo>
                <a:lnTo>
                  <a:pt x="194296" y="3486"/>
                </a:lnTo>
                <a:lnTo>
                  <a:pt x="212874" y="5699"/>
                </a:lnTo>
                <a:lnTo>
                  <a:pt x="249393" y="10803"/>
                </a:lnTo>
                <a:lnTo>
                  <a:pt x="265481" y="12561"/>
                </a:lnTo>
                <a:lnTo>
                  <a:pt x="280175" y="13733"/>
                </a:lnTo>
                <a:lnTo>
                  <a:pt x="321469" y="1607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5" name="SMARTPenAnnotation208"/>
          <p:cNvSpPr/>
          <p:nvPr/>
        </p:nvSpPr>
        <p:spPr>
          <a:xfrm>
            <a:off x="5170289" y="3947079"/>
            <a:ext cx="383978" cy="62352"/>
          </a:xfrm>
          <a:custGeom>
            <a:avLst/>
            <a:gdLst/>
            <a:ahLst/>
            <a:cxnLst/>
            <a:rect l="0" t="0" r="0" b="0"/>
            <a:pathLst>
              <a:path w="383978" h="62352">
                <a:moveTo>
                  <a:pt x="0" y="62351"/>
                </a:moveTo>
                <a:lnTo>
                  <a:pt x="9481" y="57610"/>
                </a:lnTo>
                <a:lnTo>
                  <a:pt x="15250" y="55222"/>
                </a:lnTo>
                <a:lnTo>
                  <a:pt x="22074" y="52637"/>
                </a:lnTo>
                <a:lnTo>
                  <a:pt x="29599" y="49922"/>
                </a:lnTo>
                <a:lnTo>
                  <a:pt x="63892" y="36620"/>
                </a:lnTo>
                <a:lnTo>
                  <a:pt x="77321" y="32298"/>
                </a:lnTo>
                <a:lnTo>
                  <a:pt x="91235" y="28425"/>
                </a:lnTo>
                <a:lnTo>
                  <a:pt x="144470" y="15080"/>
                </a:lnTo>
                <a:lnTo>
                  <a:pt x="171696" y="8930"/>
                </a:lnTo>
                <a:lnTo>
                  <a:pt x="185902" y="5901"/>
                </a:lnTo>
                <a:lnTo>
                  <a:pt x="199341" y="3882"/>
                </a:lnTo>
                <a:lnTo>
                  <a:pt x="212269" y="2535"/>
                </a:lnTo>
                <a:lnTo>
                  <a:pt x="224856" y="1638"/>
                </a:lnTo>
                <a:lnTo>
                  <a:pt x="238209" y="1039"/>
                </a:lnTo>
                <a:lnTo>
                  <a:pt x="266274" y="375"/>
                </a:lnTo>
                <a:lnTo>
                  <a:pt x="305226" y="0"/>
                </a:lnTo>
                <a:lnTo>
                  <a:pt x="316592" y="940"/>
                </a:lnTo>
                <a:lnTo>
                  <a:pt x="327148" y="2559"/>
                </a:lnTo>
                <a:lnTo>
                  <a:pt x="337161" y="4630"/>
                </a:lnTo>
                <a:lnTo>
                  <a:pt x="346813" y="6011"/>
                </a:lnTo>
                <a:lnTo>
                  <a:pt x="356224" y="6932"/>
                </a:lnTo>
                <a:lnTo>
                  <a:pt x="383977" y="877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6" name="SMARTPenAnnotation209"/>
          <p:cNvSpPr/>
          <p:nvPr/>
        </p:nvSpPr>
        <p:spPr>
          <a:xfrm>
            <a:off x="5250656" y="3991570"/>
            <a:ext cx="455415" cy="116087"/>
          </a:xfrm>
          <a:custGeom>
            <a:avLst/>
            <a:gdLst/>
            <a:ahLst/>
            <a:cxnLst/>
            <a:rect l="0" t="0" r="0" b="0"/>
            <a:pathLst>
              <a:path w="455415" h="116087">
                <a:moveTo>
                  <a:pt x="0" y="116086"/>
                </a:moveTo>
                <a:lnTo>
                  <a:pt x="4741" y="106605"/>
                </a:lnTo>
                <a:lnTo>
                  <a:pt x="8122" y="102820"/>
                </a:lnTo>
                <a:lnTo>
                  <a:pt x="12360" y="99305"/>
                </a:lnTo>
                <a:lnTo>
                  <a:pt x="17169" y="95969"/>
                </a:lnTo>
                <a:lnTo>
                  <a:pt x="23352" y="92753"/>
                </a:lnTo>
                <a:lnTo>
                  <a:pt x="30451" y="89617"/>
                </a:lnTo>
                <a:lnTo>
                  <a:pt x="38160" y="86533"/>
                </a:lnTo>
                <a:lnTo>
                  <a:pt x="47268" y="83486"/>
                </a:lnTo>
                <a:lnTo>
                  <a:pt x="57309" y="80462"/>
                </a:lnTo>
                <a:lnTo>
                  <a:pt x="67972" y="77454"/>
                </a:lnTo>
                <a:lnTo>
                  <a:pt x="85002" y="73464"/>
                </a:lnTo>
                <a:lnTo>
                  <a:pt x="130383" y="63739"/>
                </a:lnTo>
                <a:lnTo>
                  <a:pt x="173042" y="55449"/>
                </a:lnTo>
                <a:lnTo>
                  <a:pt x="192752" y="51849"/>
                </a:lnTo>
                <a:lnTo>
                  <a:pt x="211845" y="47464"/>
                </a:lnTo>
                <a:lnTo>
                  <a:pt x="230527" y="42557"/>
                </a:lnTo>
                <a:lnTo>
                  <a:pt x="248935" y="37301"/>
                </a:lnTo>
                <a:lnTo>
                  <a:pt x="273113" y="31813"/>
                </a:lnTo>
                <a:lnTo>
                  <a:pt x="331727" y="20423"/>
                </a:lnTo>
                <a:lnTo>
                  <a:pt x="384237" y="11392"/>
                </a:lnTo>
                <a:lnTo>
                  <a:pt x="455414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7" name="SMARTPenAnnotation210"/>
          <p:cNvSpPr/>
          <p:nvPr/>
        </p:nvSpPr>
        <p:spPr>
          <a:xfrm>
            <a:off x="6000750" y="3723680"/>
            <a:ext cx="89298" cy="544712"/>
          </a:xfrm>
          <a:custGeom>
            <a:avLst/>
            <a:gdLst/>
            <a:ahLst/>
            <a:cxnLst/>
            <a:rect l="0" t="0" r="0" b="0"/>
            <a:pathLst>
              <a:path w="89298" h="544712">
                <a:moveTo>
                  <a:pt x="0" y="0"/>
                </a:moveTo>
                <a:lnTo>
                  <a:pt x="0" y="35494"/>
                </a:lnTo>
                <a:lnTo>
                  <a:pt x="993" y="43506"/>
                </a:lnTo>
                <a:lnTo>
                  <a:pt x="2646" y="53809"/>
                </a:lnTo>
                <a:lnTo>
                  <a:pt x="9713" y="92011"/>
                </a:lnTo>
                <a:lnTo>
                  <a:pt x="12429" y="105989"/>
                </a:lnTo>
                <a:lnTo>
                  <a:pt x="16223" y="122253"/>
                </a:lnTo>
                <a:lnTo>
                  <a:pt x="25732" y="158845"/>
                </a:lnTo>
                <a:lnTo>
                  <a:pt x="30053" y="178326"/>
                </a:lnTo>
                <a:lnTo>
                  <a:pt x="33925" y="198259"/>
                </a:lnTo>
                <a:lnTo>
                  <a:pt x="37500" y="218493"/>
                </a:lnTo>
                <a:lnTo>
                  <a:pt x="46763" y="264787"/>
                </a:lnTo>
                <a:lnTo>
                  <a:pt x="52011" y="289634"/>
                </a:lnTo>
                <a:lnTo>
                  <a:pt x="56502" y="316121"/>
                </a:lnTo>
                <a:lnTo>
                  <a:pt x="60489" y="343700"/>
                </a:lnTo>
                <a:lnTo>
                  <a:pt x="68556" y="403779"/>
                </a:lnTo>
                <a:lnTo>
                  <a:pt x="89297" y="54471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8" name="SMARTPenAnnotation211"/>
          <p:cNvSpPr/>
          <p:nvPr/>
        </p:nvSpPr>
        <p:spPr>
          <a:xfrm>
            <a:off x="254524" y="2181201"/>
            <a:ext cx="772219" cy="1247800"/>
          </a:xfrm>
          <a:custGeom>
            <a:avLst/>
            <a:gdLst/>
            <a:ahLst/>
            <a:cxnLst/>
            <a:rect l="0" t="0" r="0" b="0"/>
            <a:pathLst>
              <a:path w="772219" h="1247800">
                <a:moveTo>
                  <a:pt x="584867" y="1247799"/>
                </a:moveTo>
                <a:lnTo>
                  <a:pt x="541684" y="1247799"/>
                </a:lnTo>
                <a:lnTo>
                  <a:pt x="525325" y="1245153"/>
                </a:lnTo>
                <a:lnTo>
                  <a:pt x="504826" y="1239677"/>
                </a:lnTo>
                <a:lnTo>
                  <a:pt x="482486" y="1230630"/>
                </a:lnTo>
                <a:lnTo>
                  <a:pt x="469980" y="1224447"/>
                </a:lnTo>
                <a:lnTo>
                  <a:pt x="456682" y="1217348"/>
                </a:lnTo>
                <a:lnTo>
                  <a:pt x="442855" y="1209639"/>
                </a:lnTo>
                <a:lnTo>
                  <a:pt x="429669" y="1201523"/>
                </a:lnTo>
                <a:lnTo>
                  <a:pt x="416909" y="1193136"/>
                </a:lnTo>
                <a:lnTo>
                  <a:pt x="392149" y="1175879"/>
                </a:lnTo>
                <a:lnTo>
                  <a:pt x="367915" y="1158288"/>
                </a:lnTo>
                <a:lnTo>
                  <a:pt x="343915" y="1137901"/>
                </a:lnTo>
                <a:lnTo>
                  <a:pt x="331959" y="1126909"/>
                </a:lnTo>
                <a:lnTo>
                  <a:pt x="305445" y="1101466"/>
                </a:lnTo>
                <a:lnTo>
                  <a:pt x="291429" y="1087736"/>
                </a:lnTo>
                <a:lnTo>
                  <a:pt x="278117" y="1073621"/>
                </a:lnTo>
                <a:lnTo>
                  <a:pt x="265273" y="1059251"/>
                </a:lnTo>
                <a:lnTo>
                  <a:pt x="240419" y="1030055"/>
                </a:lnTo>
                <a:lnTo>
                  <a:pt x="216143" y="1000542"/>
                </a:lnTo>
                <a:lnTo>
                  <a:pt x="203121" y="985726"/>
                </a:lnTo>
                <a:lnTo>
                  <a:pt x="189479" y="970889"/>
                </a:lnTo>
                <a:lnTo>
                  <a:pt x="175423" y="956036"/>
                </a:lnTo>
                <a:lnTo>
                  <a:pt x="151868" y="923658"/>
                </a:lnTo>
                <a:lnTo>
                  <a:pt x="130485" y="889424"/>
                </a:lnTo>
                <a:lnTo>
                  <a:pt x="107753" y="854365"/>
                </a:lnTo>
                <a:lnTo>
                  <a:pt x="87066" y="818939"/>
                </a:lnTo>
                <a:lnTo>
                  <a:pt x="68942" y="783351"/>
                </a:lnTo>
                <a:lnTo>
                  <a:pt x="54273" y="747690"/>
                </a:lnTo>
                <a:lnTo>
                  <a:pt x="41138" y="709351"/>
                </a:lnTo>
                <a:lnTo>
                  <a:pt x="28686" y="669161"/>
                </a:lnTo>
                <a:lnTo>
                  <a:pt x="16537" y="628147"/>
                </a:lnTo>
                <a:lnTo>
                  <a:pt x="12504" y="607487"/>
                </a:lnTo>
                <a:lnTo>
                  <a:pt x="9815" y="586768"/>
                </a:lnTo>
                <a:lnTo>
                  <a:pt x="8022" y="566010"/>
                </a:lnTo>
                <a:lnTo>
                  <a:pt x="3385" y="527071"/>
                </a:lnTo>
                <a:lnTo>
                  <a:pt x="0" y="488928"/>
                </a:lnTo>
                <a:lnTo>
                  <a:pt x="487" y="469034"/>
                </a:lnTo>
                <a:lnTo>
                  <a:pt x="1804" y="448825"/>
                </a:lnTo>
                <a:lnTo>
                  <a:pt x="5912" y="410496"/>
                </a:lnTo>
                <a:lnTo>
                  <a:pt x="12038" y="373617"/>
                </a:lnTo>
                <a:lnTo>
                  <a:pt x="21375" y="337383"/>
                </a:lnTo>
                <a:lnTo>
                  <a:pt x="32139" y="301435"/>
                </a:lnTo>
                <a:lnTo>
                  <a:pt x="44530" y="265615"/>
                </a:lnTo>
                <a:lnTo>
                  <a:pt x="59959" y="229851"/>
                </a:lnTo>
                <a:lnTo>
                  <a:pt x="79384" y="196758"/>
                </a:lnTo>
                <a:lnTo>
                  <a:pt x="101247" y="166506"/>
                </a:lnTo>
                <a:lnTo>
                  <a:pt x="124193" y="139831"/>
                </a:lnTo>
                <a:lnTo>
                  <a:pt x="150266" y="112101"/>
                </a:lnTo>
                <a:lnTo>
                  <a:pt x="164164" y="97760"/>
                </a:lnTo>
                <a:lnTo>
                  <a:pt x="179383" y="85224"/>
                </a:lnTo>
                <a:lnTo>
                  <a:pt x="195481" y="73890"/>
                </a:lnTo>
                <a:lnTo>
                  <a:pt x="212167" y="63357"/>
                </a:lnTo>
                <a:lnTo>
                  <a:pt x="228252" y="54351"/>
                </a:lnTo>
                <a:lnTo>
                  <a:pt x="243936" y="46362"/>
                </a:lnTo>
                <a:lnTo>
                  <a:pt x="259353" y="39052"/>
                </a:lnTo>
                <a:lnTo>
                  <a:pt x="275584" y="32194"/>
                </a:lnTo>
                <a:lnTo>
                  <a:pt x="292358" y="25638"/>
                </a:lnTo>
                <a:lnTo>
                  <a:pt x="309494" y="19283"/>
                </a:lnTo>
                <a:lnTo>
                  <a:pt x="325878" y="14054"/>
                </a:lnTo>
                <a:lnTo>
                  <a:pt x="341762" y="9576"/>
                </a:lnTo>
                <a:lnTo>
                  <a:pt x="357313" y="5598"/>
                </a:lnTo>
                <a:lnTo>
                  <a:pt x="372641" y="2946"/>
                </a:lnTo>
                <a:lnTo>
                  <a:pt x="387820" y="1178"/>
                </a:lnTo>
                <a:lnTo>
                  <a:pt x="402901" y="0"/>
                </a:lnTo>
                <a:lnTo>
                  <a:pt x="417915" y="206"/>
                </a:lnTo>
                <a:lnTo>
                  <a:pt x="432886" y="1336"/>
                </a:lnTo>
                <a:lnTo>
                  <a:pt x="447828" y="3082"/>
                </a:lnTo>
                <a:lnTo>
                  <a:pt x="462749" y="6230"/>
                </a:lnTo>
                <a:lnTo>
                  <a:pt x="477658" y="10313"/>
                </a:lnTo>
                <a:lnTo>
                  <a:pt x="492558" y="15019"/>
                </a:lnTo>
                <a:lnTo>
                  <a:pt x="506461" y="20141"/>
                </a:lnTo>
                <a:lnTo>
                  <a:pt x="519698" y="25540"/>
                </a:lnTo>
                <a:lnTo>
                  <a:pt x="532491" y="31124"/>
                </a:lnTo>
                <a:lnTo>
                  <a:pt x="544989" y="37823"/>
                </a:lnTo>
                <a:lnTo>
                  <a:pt x="557289" y="45265"/>
                </a:lnTo>
                <a:lnTo>
                  <a:pt x="569458" y="53204"/>
                </a:lnTo>
                <a:lnTo>
                  <a:pt x="593563" y="72607"/>
                </a:lnTo>
                <a:lnTo>
                  <a:pt x="617505" y="95452"/>
                </a:lnTo>
                <a:lnTo>
                  <a:pt x="641375" y="122143"/>
                </a:lnTo>
                <a:lnTo>
                  <a:pt x="662568" y="150541"/>
                </a:lnTo>
                <a:lnTo>
                  <a:pt x="680916" y="180691"/>
                </a:lnTo>
                <a:lnTo>
                  <a:pt x="695685" y="213935"/>
                </a:lnTo>
                <a:lnTo>
                  <a:pt x="711510" y="248554"/>
                </a:lnTo>
                <a:lnTo>
                  <a:pt x="727473" y="284776"/>
                </a:lnTo>
                <a:lnTo>
                  <a:pt x="734508" y="304159"/>
                </a:lnTo>
                <a:lnTo>
                  <a:pt x="741182" y="324026"/>
                </a:lnTo>
                <a:lnTo>
                  <a:pt x="746624" y="344216"/>
                </a:lnTo>
                <a:lnTo>
                  <a:pt x="751244" y="364621"/>
                </a:lnTo>
                <a:lnTo>
                  <a:pt x="755316" y="385170"/>
                </a:lnTo>
                <a:lnTo>
                  <a:pt x="762487" y="426523"/>
                </a:lnTo>
                <a:lnTo>
                  <a:pt x="765788" y="447274"/>
                </a:lnTo>
                <a:lnTo>
                  <a:pt x="767988" y="468053"/>
                </a:lnTo>
                <a:lnTo>
                  <a:pt x="769456" y="488851"/>
                </a:lnTo>
                <a:lnTo>
                  <a:pt x="770434" y="509662"/>
                </a:lnTo>
                <a:lnTo>
                  <a:pt x="771521" y="553952"/>
                </a:lnTo>
                <a:lnTo>
                  <a:pt x="772218" y="642320"/>
                </a:lnTo>
                <a:lnTo>
                  <a:pt x="771283" y="664561"/>
                </a:lnTo>
                <a:lnTo>
                  <a:pt x="769668" y="687325"/>
                </a:lnTo>
                <a:lnTo>
                  <a:pt x="767599" y="710439"/>
                </a:lnTo>
                <a:lnTo>
                  <a:pt x="762654" y="754642"/>
                </a:lnTo>
                <a:lnTo>
                  <a:pt x="757149" y="796446"/>
                </a:lnTo>
                <a:lnTo>
                  <a:pt x="751395" y="834870"/>
                </a:lnTo>
                <a:lnTo>
                  <a:pt x="742884" y="871790"/>
                </a:lnTo>
                <a:lnTo>
                  <a:pt x="731495" y="908043"/>
                </a:lnTo>
                <a:lnTo>
                  <a:pt x="716511" y="943999"/>
                </a:lnTo>
                <a:lnTo>
                  <a:pt x="699930" y="977178"/>
                </a:lnTo>
                <a:lnTo>
                  <a:pt x="683631" y="1006477"/>
                </a:lnTo>
                <a:lnTo>
                  <a:pt x="676506" y="1018456"/>
                </a:lnTo>
                <a:lnTo>
                  <a:pt x="638445" y="106920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9" name="SMARTPenAnnotation212"/>
          <p:cNvSpPr/>
          <p:nvPr/>
        </p:nvSpPr>
        <p:spPr>
          <a:xfrm>
            <a:off x="598289" y="3000375"/>
            <a:ext cx="3570066" cy="2196704"/>
          </a:xfrm>
          <a:custGeom>
            <a:avLst/>
            <a:gdLst/>
            <a:ahLst/>
            <a:cxnLst/>
            <a:rect l="0" t="0" r="0" b="0"/>
            <a:pathLst>
              <a:path w="3570066" h="2196704">
                <a:moveTo>
                  <a:pt x="0" y="0"/>
                </a:moveTo>
                <a:lnTo>
                  <a:pt x="992" y="23371"/>
                </a:lnTo>
                <a:lnTo>
                  <a:pt x="15231" y="88944"/>
                </a:lnTo>
                <a:lnTo>
                  <a:pt x="29812" y="146197"/>
                </a:lnTo>
                <a:lnTo>
                  <a:pt x="42673" y="200674"/>
                </a:lnTo>
                <a:lnTo>
                  <a:pt x="63294" y="259207"/>
                </a:lnTo>
                <a:lnTo>
                  <a:pt x="91183" y="319557"/>
                </a:lnTo>
                <a:lnTo>
                  <a:pt x="116924" y="371221"/>
                </a:lnTo>
                <a:lnTo>
                  <a:pt x="144557" y="433775"/>
                </a:lnTo>
                <a:lnTo>
                  <a:pt x="195303" y="526354"/>
                </a:lnTo>
                <a:lnTo>
                  <a:pt x="227642" y="580282"/>
                </a:lnTo>
                <a:lnTo>
                  <a:pt x="262359" y="633964"/>
                </a:lnTo>
                <a:lnTo>
                  <a:pt x="302522" y="687573"/>
                </a:lnTo>
                <a:lnTo>
                  <a:pt x="345841" y="741160"/>
                </a:lnTo>
                <a:lnTo>
                  <a:pt x="426837" y="823392"/>
                </a:lnTo>
                <a:lnTo>
                  <a:pt x="492544" y="888596"/>
                </a:lnTo>
                <a:lnTo>
                  <a:pt x="569978" y="948255"/>
                </a:lnTo>
                <a:lnTo>
                  <a:pt x="677635" y="1016213"/>
                </a:lnTo>
                <a:lnTo>
                  <a:pt x="787932" y="1079867"/>
                </a:lnTo>
                <a:lnTo>
                  <a:pt x="881481" y="1127994"/>
                </a:lnTo>
                <a:lnTo>
                  <a:pt x="977387" y="1174726"/>
                </a:lnTo>
                <a:lnTo>
                  <a:pt x="1081292" y="1213649"/>
                </a:lnTo>
                <a:lnTo>
                  <a:pt x="1225730" y="1264222"/>
                </a:lnTo>
                <a:lnTo>
                  <a:pt x="1348110" y="1302379"/>
                </a:lnTo>
                <a:lnTo>
                  <a:pt x="1522927" y="1355258"/>
                </a:lnTo>
                <a:lnTo>
                  <a:pt x="1633925" y="1387131"/>
                </a:lnTo>
                <a:lnTo>
                  <a:pt x="1755580" y="1415678"/>
                </a:lnTo>
                <a:lnTo>
                  <a:pt x="2077071" y="1481762"/>
                </a:lnTo>
                <a:lnTo>
                  <a:pt x="2187367" y="1501546"/>
                </a:lnTo>
                <a:lnTo>
                  <a:pt x="2259030" y="1515674"/>
                </a:lnTo>
                <a:lnTo>
                  <a:pt x="2475693" y="1557229"/>
                </a:lnTo>
                <a:lnTo>
                  <a:pt x="2577023" y="1576289"/>
                </a:lnTo>
                <a:lnTo>
                  <a:pt x="2682374" y="1591619"/>
                </a:lnTo>
                <a:lnTo>
                  <a:pt x="2755560" y="1601141"/>
                </a:lnTo>
                <a:lnTo>
                  <a:pt x="2856511" y="1607233"/>
                </a:lnTo>
                <a:lnTo>
                  <a:pt x="2922325" y="1610246"/>
                </a:lnTo>
                <a:lnTo>
                  <a:pt x="3043077" y="1618886"/>
                </a:lnTo>
                <a:lnTo>
                  <a:pt x="3144369" y="1627356"/>
                </a:lnTo>
                <a:lnTo>
                  <a:pt x="3255258" y="1632794"/>
                </a:lnTo>
                <a:lnTo>
                  <a:pt x="3378217" y="1641743"/>
                </a:lnTo>
                <a:lnTo>
                  <a:pt x="3433190" y="1649931"/>
                </a:lnTo>
                <a:lnTo>
                  <a:pt x="3453683" y="1655375"/>
                </a:lnTo>
                <a:lnTo>
                  <a:pt x="3470066" y="1663748"/>
                </a:lnTo>
                <a:lnTo>
                  <a:pt x="3502942" y="1685915"/>
                </a:lnTo>
                <a:lnTo>
                  <a:pt x="3533117" y="1724369"/>
                </a:lnTo>
                <a:lnTo>
                  <a:pt x="3549851" y="1759334"/>
                </a:lnTo>
                <a:lnTo>
                  <a:pt x="3565766" y="1803821"/>
                </a:lnTo>
                <a:lnTo>
                  <a:pt x="3570065" y="1835333"/>
                </a:lnTo>
                <a:lnTo>
                  <a:pt x="3566598" y="1888768"/>
                </a:lnTo>
                <a:lnTo>
                  <a:pt x="3564028" y="1935909"/>
                </a:lnTo>
                <a:lnTo>
                  <a:pt x="3558135" y="1996790"/>
                </a:lnTo>
                <a:lnTo>
                  <a:pt x="3553785" y="2036638"/>
                </a:lnTo>
                <a:lnTo>
                  <a:pt x="3546306" y="2088852"/>
                </a:lnTo>
                <a:lnTo>
                  <a:pt x="3527227" y="219670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0" name="SMARTPenAnnotation213"/>
          <p:cNvSpPr/>
          <p:nvPr/>
        </p:nvSpPr>
        <p:spPr>
          <a:xfrm>
            <a:off x="4410331" y="4693240"/>
            <a:ext cx="522978" cy="905089"/>
          </a:xfrm>
          <a:custGeom>
            <a:avLst/>
            <a:gdLst/>
            <a:ahLst/>
            <a:cxnLst/>
            <a:rect l="0" t="0" r="0" b="0"/>
            <a:pathLst>
              <a:path w="522978" h="905089">
                <a:moveTo>
                  <a:pt x="125950" y="48424"/>
                </a:moveTo>
                <a:lnTo>
                  <a:pt x="125950" y="68541"/>
                </a:lnTo>
                <a:lnTo>
                  <a:pt x="123966" y="80687"/>
                </a:lnTo>
                <a:lnTo>
                  <a:pt x="116469" y="120641"/>
                </a:lnTo>
                <a:lnTo>
                  <a:pt x="109169" y="155596"/>
                </a:lnTo>
                <a:lnTo>
                  <a:pt x="105833" y="170474"/>
                </a:lnTo>
                <a:lnTo>
                  <a:pt x="100632" y="190314"/>
                </a:lnTo>
                <a:lnTo>
                  <a:pt x="79092" y="265642"/>
                </a:lnTo>
                <a:lnTo>
                  <a:pt x="62461" y="321905"/>
                </a:lnTo>
                <a:lnTo>
                  <a:pt x="54850" y="352784"/>
                </a:lnTo>
                <a:lnTo>
                  <a:pt x="47793" y="385276"/>
                </a:lnTo>
                <a:lnTo>
                  <a:pt x="34659" y="453128"/>
                </a:lnTo>
                <a:lnTo>
                  <a:pt x="4041" y="624491"/>
                </a:lnTo>
                <a:lnTo>
                  <a:pt x="1021" y="651743"/>
                </a:lnTo>
                <a:lnTo>
                  <a:pt x="0" y="674871"/>
                </a:lnTo>
                <a:lnTo>
                  <a:pt x="750" y="742895"/>
                </a:lnTo>
                <a:lnTo>
                  <a:pt x="6144" y="769497"/>
                </a:lnTo>
                <a:lnTo>
                  <a:pt x="14164" y="794549"/>
                </a:lnTo>
                <a:lnTo>
                  <a:pt x="21036" y="818913"/>
                </a:lnTo>
                <a:lnTo>
                  <a:pt x="30043" y="840325"/>
                </a:lnTo>
                <a:lnTo>
                  <a:pt x="46270" y="866468"/>
                </a:lnTo>
                <a:lnTo>
                  <a:pt x="51994" y="873583"/>
                </a:lnTo>
                <a:lnTo>
                  <a:pt x="66291" y="884136"/>
                </a:lnTo>
                <a:lnTo>
                  <a:pt x="82568" y="892133"/>
                </a:lnTo>
                <a:lnTo>
                  <a:pt x="91076" y="895655"/>
                </a:lnTo>
                <a:lnTo>
                  <a:pt x="99724" y="898994"/>
                </a:lnTo>
                <a:lnTo>
                  <a:pt x="108466" y="901221"/>
                </a:lnTo>
                <a:lnTo>
                  <a:pt x="117271" y="902705"/>
                </a:lnTo>
                <a:lnTo>
                  <a:pt x="126117" y="903695"/>
                </a:lnTo>
                <a:lnTo>
                  <a:pt x="134992" y="904355"/>
                </a:lnTo>
                <a:lnTo>
                  <a:pt x="143884" y="904795"/>
                </a:lnTo>
                <a:lnTo>
                  <a:pt x="152789" y="905088"/>
                </a:lnTo>
                <a:lnTo>
                  <a:pt x="161702" y="904291"/>
                </a:lnTo>
                <a:lnTo>
                  <a:pt x="170620" y="902768"/>
                </a:lnTo>
                <a:lnTo>
                  <a:pt x="179543" y="900760"/>
                </a:lnTo>
                <a:lnTo>
                  <a:pt x="188468" y="897437"/>
                </a:lnTo>
                <a:lnTo>
                  <a:pt x="197394" y="893237"/>
                </a:lnTo>
                <a:lnTo>
                  <a:pt x="206322" y="888453"/>
                </a:lnTo>
                <a:lnTo>
                  <a:pt x="215250" y="882288"/>
                </a:lnTo>
                <a:lnTo>
                  <a:pt x="224179" y="875200"/>
                </a:lnTo>
                <a:lnTo>
                  <a:pt x="233108" y="867499"/>
                </a:lnTo>
                <a:lnTo>
                  <a:pt x="242037" y="860380"/>
                </a:lnTo>
                <a:lnTo>
                  <a:pt x="250966" y="853650"/>
                </a:lnTo>
                <a:lnTo>
                  <a:pt x="259896" y="847179"/>
                </a:lnTo>
                <a:lnTo>
                  <a:pt x="275109" y="829405"/>
                </a:lnTo>
                <a:lnTo>
                  <a:pt x="289478" y="809268"/>
                </a:lnTo>
                <a:lnTo>
                  <a:pt x="305785" y="790397"/>
                </a:lnTo>
                <a:lnTo>
                  <a:pt x="314301" y="779214"/>
                </a:lnTo>
                <a:lnTo>
                  <a:pt x="322956" y="766797"/>
                </a:lnTo>
                <a:lnTo>
                  <a:pt x="331701" y="753558"/>
                </a:lnTo>
                <a:lnTo>
                  <a:pt x="346710" y="728265"/>
                </a:lnTo>
                <a:lnTo>
                  <a:pt x="353491" y="715964"/>
                </a:lnTo>
                <a:lnTo>
                  <a:pt x="360988" y="699826"/>
                </a:lnTo>
                <a:lnTo>
                  <a:pt x="368962" y="681129"/>
                </a:lnTo>
                <a:lnTo>
                  <a:pt x="377255" y="660727"/>
                </a:lnTo>
                <a:lnTo>
                  <a:pt x="383776" y="643158"/>
                </a:lnTo>
                <a:lnTo>
                  <a:pt x="389116" y="627476"/>
                </a:lnTo>
                <a:lnTo>
                  <a:pt x="393667" y="613052"/>
                </a:lnTo>
                <a:lnTo>
                  <a:pt x="397694" y="596491"/>
                </a:lnTo>
                <a:lnTo>
                  <a:pt x="401370" y="578505"/>
                </a:lnTo>
                <a:lnTo>
                  <a:pt x="404814" y="559569"/>
                </a:lnTo>
                <a:lnTo>
                  <a:pt x="407109" y="543969"/>
                </a:lnTo>
                <a:lnTo>
                  <a:pt x="409660" y="518697"/>
                </a:lnTo>
                <a:lnTo>
                  <a:pt x="408148" y="497544"/>
                </a:lnTo>
                <a:lnTo>
                  <a:pt x="404169" y="478220"/>
                </a:lnTo>
                <a:lnTo>
                  <a:pt x="399092" y="459710"/>
                </a:lnTo>
                <a:lnTo>
                  <a:pt x="390883" y="444208"/>
                </a:lnTo>
                <a:lnTo>
                  <a:pt x="375105" y="424323"/>
                </a:lnTo>
                <a:lnTo>
                  <a:pt x="369444" y="418086"/>
                </a:lnTo>
                <a:lnTo>
                  <a:pt x="360709" y="410951"/>
                </a:lnTo>
                <a:lnTo>
                  <a:pt x="349925" y="403218"/>
                </a:lnTo>
                <a:lnTo>
                  <a:pt x="337775" y="395087"/>
                </a:lnTo>
                <a:lnTo>
                  <a:pt x="327690" y="388673"/>
                </a:lnTo>
                <a:lnTo>
                  <a:pt x="318983" y="383405"/>
                </a:lnTo>
                <a:lnTo>
                  <a:pt x="311193" y="378901"/>
                </a:lnTo>
                <a:lnTo>
                  <a:pt x="302031" y="374906"/>
                </a:lnTo>
                <a:lnTo>
                  <a:pt x="291955" y="371251"/>
                </a:lnTo>
                <a:lnTo>
                  <a:pt x="281269" y="367822"/>
                </a:lnTo>
                <a:lnTo>
                  <a:pt x="272160" y="365535"/>
                </a:lnTo>
                <a:lnTo>
                  <a:pt x="256748" y="362996"/>
                </a:lnTo>
                <a:lnTo>
                  <a:pt x="240637" y="361867"/>
                </a:lnTo>
                <a:lnTo>
                  <a:pt x="232174" y="361565"/>
                </a:lnTo>
                <a:lnTo>
                  <a:pt x="227524" y="362357"/>
                </a:lnTo>
                <a:lnTo>
                  <a:pt x="225416" y="363877"/>
                </a:lnTo>
                <a:lnTo>
                  <a:pt x="225003" y="365882"/>
                </a:lnTo>
                <a:lnTo>
                  <a:pt x="225720" y="367219"/>
                </a:lnTo>
                <a:lnTo>
                  <a:pt x="227190" y="368111"/>
                </a:lnTo>
                <a:lnTo>
                  <a:pt x="236645" y="372010"/>
                </a:lnTo>
                <a:lnTo>
                  <a:pt x="241419" y="374281"/>
                </a:lnTo>
                <a:lnTo>
                  <a:pt x="253531" y="378772"/>
                </a:lnTo>
                <a:lnTo>
                  <a:pt x="290801" y="391698"/>
                </a:lnTo>
                <a:lnTo>
                  <a:pt x="307289" y="396336"/>
                </a:lnTo>
                <a:lnTo>
                  <a:pt x="321257" y="399428"/>
                </a:lnTo>
                <a:lnTo>
                  <a:pt x="333545" y="401490"/>
                </a:lnTo>
                <a:lnTo>
                  <a:pt x="344714" y="402863"/>
                </a:lnTo>
                <a:lnTo>
                  <a:pt x="355137" y="403779"/>
                </a:lnTo>
                <a:lnTo>
                  <a:pt x="365061" y="404390"/>
                </a:lnTo>
                <a:lnTo>
                  <a:pt x="384027" y="405069"/>
                </a:lnTo>
                <a:lnTo>
                  <a:pt x="393251" y="405250"/>
                </a:lnTo>
                <a:lnTo>
                  <a:pt x="402378" y="403386"/>
                </a:lnTo>
                <a:lnTo>
                  <a:pt x="411438" y="400159"/>
                </a:lnTo>
                <a:lnTo>
                  <a:pt x="428450" y="392274"/>
                </a:lnTo>
                <a:lnTo>
                  <a:pt x="442627" y="385462"/>
                </a:lnTo>
                <a:lnTo>
                  <a:pt x="455541" y="376482"/>
                </a:lnTo>
                <a:lnTo>
                  <a:pt x="467896" y="365876"/>
                </a:lnTo>
                <a:lnTo>
                  <a:pt x="480002" y="354548"/>
                </a:lnTo>
                <a:lnTo>
                  <a:pt x="491997" y="340253"/>
                </a:lnTo>
                <a:lnTo>
                  <a:pt x="502950" y="323978"/>
                </a:lnTo>
                <a:lnTo>
                  <a:pt x="511125" y="306822"/>
                </a:lnTo>
                <a:lnTo>
                  <a:pt x="515420" y="289276"/>
                </a:lnTo>
                <a:lnTo>
                  <a:pt x="518321" y="270562"/>
                </a:lnTo>
                <a:lnTo>
                  <a:pt x="522918" y="249017"/>
                </a:lnTo>
                <a:lnTo>
                  <a:pt x="522977" y="226212"/>
                </a:lnTo>
                <a:lnTo>
                  <a:pt x="519696" y="202848"/>
                </a:lnTo>
                <a:lnTo>
                  <a:pt x="514930" y="179233"/>
                </a:lnTo>
                <a:lnTo>
                  <a:pt x="510286" y="164404"/>
                </a:lnTo>
                <a:lnTo>
                  <a:pt x="504213" y="147572"/>
                </a:lnTo>
                <a:lnTo>
                  <a:pt x="497188" y="129406"/>
                </a:lnTo>
                <a:lnTo>
                  <a:pt x="484091" y="101283"/>
                </a:lnTo>
                <a:lnTo>
                  <a:pt x="470663" y="79855"/>
                </a:lnTo>
                <a:lnTo>
                  <a:pt x="447361" y="55642"/>
                </a:lnTo>
                <a:lnTo>
                  <a:pt x="433833" y="38734"/>
                </a:lnTo>
                <a:lnTo>
                  <a:pt x="418561" y="26589"/>
                </a:lnTo>
                <a:lnTo>
                  <a:pt x="410321" y="21961"/>
                </a:lnTo>
                <a:lnTo>
                  <a:pt x="401851" y="17884"/>
                </a:lnTo>
                <a:lnTo>
                  <a:pt x="393228" y="14173"/>
                </a:lnTo>
                <a:lnTo>
                  <a:pt x="384503" y="10707"/>
                </a:lnTo>
                <a:lnTo>
                  <a:pt x="369516" y="4210"/>
                </a:lnTo>
                <a:lnTo>
                  <a:pt x="362742" y="1089"/>
                </a:lnTo>
                <a:lnTo>
                  <a:pt x="355249" y="0"/>
                </a:lnTo>
                <a:lnTo>
                  <a:pt x="338986" y="1436"/>
                </a:lnTo>
                <a:lnTo>
                  <a:pt x="330482" y="3208"/>
                </a:lnTo>
                <a:lnTo>
                  <a:pt x="321836" y="5382"/>
                </a:lnTo>
                <a:lnTo>
                  <a:pt x="313095" y="7823"/>
                </a:lnTo>
                <a:lnTo>
                  <a:pt x="295446" y="13181"/>
                </a:lnTo>
                <a:lnTo>
                  <a:pt x="286573" y="15999"/>
                </a:lnTo>
                <a:lnTo>
                  <a:pt x="277680" y="19863"/>
                </a:lnTo>
                <a:lnTo>
                  <a:pt x="268776" y="24422"/>
                </a:lnTo>
                <a:lnTo>
                  <a:pt x="259862" y="29446"/>
                </a:lnTo>
                <a:lnTo>
                  <a:pt x="250943" y="35773"/>
                </a:lnTo>
                <a:lnTo>
                  <a:pt x="242021" y="42966"/>
                </a:lnTo>
                <a:lnTo>
                  <a:pt x="233096" y="50738"/>
                </a:lnTo>
                <a:lnTo>
                  <a:pt x="217888" y="69958"/>
                </a:lnTo>
                <a:lnTo>
                  <a:pt x="161669" y="13772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62577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457200"/>
            <a:ext cx="5867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2.5---2.7 )Draw the Logic diagrams of 2.2—2.4.</a:t>
            </a:r>
            <a:endParaRPr lang="en-US" sz="2000" dirty="0"/>
          </a:p>
        </p:txBody>
      </p:sp>
      <p:pic>
        <p:nvPicPr>
          <p:cNvPr id="35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27" t="35170" r="18272" b="48168"/>
          <a:stretch/>
        </p:blipFill>
        <p:spPr bwMode="auto">
          <a:xfrm>
            <a:off x="304800" y="838200"/>
            <a:ext cx="7582222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8211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335"/>
          <a:stretch/>
        </p:blipFill>
        <p:spPr bwMode="auto">
          <a:xfrm>
            <a:off x="-1" y="304800"/>
            <a:ext cx="9144001" cy="429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MARTPenAnnotation91"/>
          <p:cNvSpPr/>
          <p:nvPr/>
        </p:nvSpPr>
        <p:spPr>
          <a:xfrm>
            <a:off x="1912684" y="1410891"/>
            <a:ext cx="489403" cy="337405"/>
          </a:xfrm>
          <a:custGeom>
            <a:avLst/>
            <a:gdLst/>
            <a:ahLst/>
            <a:cxnLst/>
            <a:rect l="0" t="0" r="0" b="0"/>
            <a:pathLst>
              <a:path w="489403" h="337405">
                <a:moveTo>
                  <a:pt x="51847" y="8929"/>
                </a:moveTo>
                <a:lnTo>
                  <a:pt x="51847" y="13670"/>
                </a:lnTo>
                <a:lnTo>
                  <a:pt x="50855" y="16058"/>
                </a:lnTo>
                <a:lnTo>
                  <a:pt x="45710" y="24161"/>
                </a:lnTo>
                <a:lnTo>
                  <a:pt x="44159" y="29920"/>
                </a:lnTo>
                <a:lnTo>
                  <a:pt x="43469" y="38433"/>
                </a:lnTo>
                <a:lnTo>
                  <a:pt x="43285" y="43481"/>
                </a:lnTo>
                <a:lnTo>
                  <a:pt x="42171" y="48831"/>
                </a:lnTo>
                <a:lnTo>
                  <a:pt x="40435" y="54382"/>
                </a:lnTo>
                <a:lnTo>
                  <a:pt x="38286" y="60067"/>
                </a:lnTo>
                <a:lnTo>
                  <a:pt x="30521" y="82290"/>
                </a:lnTo>
                <a:lnTo>
                  <a:pt x="28700" y="90578"/>
                </a:lnTo>
                <a:lnTo>
                  <a:pt x="27486" y="99081"/>
                </a:lnTo>
                <a:lnTo>
                  <a:pt x="26677" y="107726"/>
                </a:lnTo>
                <a:lnTo>
                  <a:pt x="25145" y="117458"/>
                </a:lnTo>
                <a:lnTo>
                  <a:pt x="23132" y="127914"/>
                </a:lnTo>
                <a:lnTo>
                  <a:pt x="20797" y="138854"/>
                </a:lnTo>
                <a:lnTo>
                  <a:pt x="15558" y="166885"/>
                </a:lnTo>
                <a:lnTo>
                  <a:pt x="12771" y="182694"/>
                </a:lnTo>
                <a:lnTo>
                  <a:pt x="9922" y="196210"/>
                </a:lnTo>
                <a:lnTo>
                  <a:pt x="7030" y="208197"/>
                </a:lnTo>
                <a:lnTo>
                  <a:pt x="4109" y="219165"/>
                </a:lnTo>
                <a:lnTo>
                  <a:pt x="2163" y="229454"/>
                </a:lnTo>
                <a:lnTo>
                  <a:pt x="865" y="239289"/>
                </a:lnTo>
                <a:lnTo>
                  <a:pt x="0" y="248823"/>
                </a:lnTo>
                <a:lnTo>
                  <a:pt x="415" y="257163"/>
                </a:lnTo>
                <a:lnTo>
                  <a:pt x="1684" y="264707"/>
                </a:lnTo>
                <a:lnTo>
                  <a:pt x="3522" y="271721"/>
                </a:lnTo>
                <a:lnTo>
                  <a:pt x="4748" y="278382"/>
                </a:lnTo>
                <a:lnTo>
                  <a:pt x="5565" y="284807"/>
                </a:lnTo>
                <a:lnTo>
                  <a:pt x="6110" y="291074"/>
                </a:lnTo>
                <a:lnTo>
                  <a:pt x="7465" y="297237"/>
                </a:lnTo>
                <a:lnTo>
                  <a:pt x="9361" y="303330"/>
                </a:lnTo>
                <a:lnTo>
                  <a:pt x="11617" y="309376"/>
                </a:lnTo>
                <a:lnTo>
                  <a:pt x="15105" y="314399"/>
                </a:lnTo>
                <a:lnTo>
                  <a:pt x="24273" y="322626"/>
                </a:lnTo>
                <a:lnTo>
                  <a:pt x="35850" y="332836"/>
                </a:lnTo>
                <a:lnTo>
                  <a:pt x="39198" y="335000"/>
                </a:lnTo>
                <a:lnTo>
                  <a:pt x="45564" y="337404"/>
                </a:lnTo>
                <a:lnTo>
                  <a:pt x="49643" y="337053"/>
                </a:lnTo>
                <a:lnTo>
                  <a:pt x="64864" y="331819"/>
                </a:lnTo>
                <a:lnTo>
                  <a:pt x="76153" y="326730"/>
                </a:lnTo>
                <a:lnTo>
                  <a:pt x="93665" y="318287"/>
                </a:lnTo>
                <a:lnTo>
                  <a:pt x="105490" y="309802"/>
                </a:lnTo>
                <a:lnTo>
                  <a:pt x="117361" y="299416"/>
                </a:lnTo>
                <a:lnTo>
                  <a:pt x="129251" y="288186"/>
                </a:lnTo>
                <a:lnTo>
                  <a:pt x="137184" y="279436"/>
                </a:lnTo>
                <a:lnTo>
                  <a:pt x="156582" y="256485"/>
                </a:lnTo>
                <a:lnTo>
                  <a:pt x="175787" y="232394"/>
                </a:lnTo>
                <a:lnTo>
                  <a:pt x="185075" y="220414"/>
                </a:lnTo>
                <a:lnTo>
                  <a:pt x="193252" y="209450"/>
                </a:lnTo>
                <a:lnTo>
                  <a:pt x="213248" y="181783"/>
                </a:lnTo>
                <a:lnTo>
                  <a:pt x="217987" y="175759"/>
                </a:lnTo>
                <a:lnTo>
                  <a:pt x="222138" y="170751"/>
                </a:lnTo>
                <a:lnTo>
                  <a:pt x="226890" y="164435"/>
                </a:lnTo>
                <a:lnTo>
                  <a:pt x="237462" y="149481"/>
                </a:lnTo>
                <a:lnTo>
                  <a:pt x="242067" y="143310"/>
                </a:lnTo>
                <a:lnTo>
                  <a:pt x="249830" y="133808"/>
                </a:lnTo>
                <a:lnTo>
                  <a:pt x="255037" y="127620"/>
                </a:lnTo>
                <a:lnTo>
                  <a:pt x="254776" y="127744"/>
                </a:lnTo>
                <a:lnTo>
                  <a:pt x="251840" y="130528"/>
                </a:lnTo>
                <a:lnTo>
                  <a:pt x="250660" y="133651"/>
                </a:lnTo>
                <a:lnTo>
                  <a:pt x="249349" y="142413"/>
                </a:lnTo>
                <a:lnTo>
                  <a:pt x="248007" y="148520"/>
                </a:lnTo>
                <a:lnTo>
                  <a:pt x="246120" y="155568"/>
                </a:lnTo>
                <a:lnTo>
                  <a:pt x="243871" y="163243"/>
                </a:lnTo>
                <a:lnTo>
                  <a:pt x="243363" y="170344"/>
                </a:lnTo>
                <a:lnTo>
                  <a:pt x="244017" y="177063"/>
                </a:lnTo>
                <a:lnTo>
                  <a:pt x="247454" y="192623"/>
                </a:lnTo>
                <a:lnTo>
                  <a:pt x="250570" y="197396"/>
                </a:lnTo>
                <a:lnTo>
                  <a:pt x="252790" y="200058"/>
                </a:lnTo>
                <a:lnTo>
                  <a:pt x="255262" y="201833"/>
                </a:lnTo>
                <a:lnTo>
                  <a:pt x="263482" y="205323"/>
                </a:lnTo>
                <a:lnTo>
                  <a:pt x="272201" y="211208"/>
                </a:lnTo>
                <a:lnTo>
                  <a:pt x="278106" y="212933"/>
                </a:lnTo>
                <a:lnTo>
                  <a:pt x="291748" y="213903"/>
                </a:lnTo>
                <a:lnTo>
                  <a:pt x="302668" y="216776"/>
                </a:lnTo>
                <a:lnTo>
                  <a:pt x="308358" y="218931"/>
                </a:lnTo>
                <a:lnTo>
                  <a:pt x="322618" y="221326"/>
                </a:lnTo>
                <a:lnTo>
                  <a:pt x="330587" y="221965"/>
                </a:lnTo>
                <a:lnTo>
                  <a:pt x="338877" y="221398"/>
                </a:lnTo>
                <a:lnTo>
                  <a:pt x="347380" y="220028"/>
                </a:lnTo>
                <a:lnTo>
                  <a:pt x="356025" y="218123"/>
                </a:lnTo>
                <a:lnTo>
                  <a:pt x="368277" y="216006"/>
                </a:lnTo>
                <a:lnTo>
                  <a:pt x="372933" y="215441"/>
                </a:lnTo>
                <a:lnTo>
                  <a:pt x="380006" y="213081"/>
                </a:lnTo>
                <a:lnTo>
                  <a:pt x="388690" y="209522"/>
                </a:lnTo>
                <a:lnTo>
                  <a:pt x="398448" y="205166"/>
                </a:lnTo>
                <a:lnTo>
                  <a:pt x="411937" y="197679"/>
                </a:lnTo>
                <a:lnTo>
                  <a:pt x="425108" y="187887"/>
                </a:lnTo>
                <a:lnTo>
                  <a:pt x="428680" y="184789"/>
                </a:lnTo>
                <a:lnTo>
                  <a:pt x="435295" y="176055"/>
                </a:lnTo>
                <a:lnTo>
                  <a:pt x="438447" y="170948"/>
                </a:lnTo>
                <a:lnTo>
                  <a:pt x="452366" y="149539"/>
                </a:lnTo>
                <a:lnTo>
                  <a:pt x="456774" y="142357"/>
                </a:lnTo>
                <a:lnTo>
                  <a:pt x="460704" y="135584"/>
                </a:lnTo>
                <a:lnTo>
                  <a:pt x="464317" y="129085"/>
                </a:lnTo>
                <a:lnTo>
                  <a:pt x="467718" y="120783"/>
                </a:lnTo>
                <a:lnTo>
                  <a:pt x="470977" y="111280"/>
                </a:lnTo>
                <a:lnTo>
                  <a:pt x="474142" y="100975"/>
                </a:lnTo>
                <a:lnTo>
                  <a:pt x="476252" y="92122"/>
                </a:lnTo>
                <a:lnTo>
                  <a:pt x="477659" y="84234"/>
                </a:lnTo>
                <a:lnTo>
                  <a:pt x="478597" y="76992"/>
                </a:lnTo>
                <a:lnTo>
                  <a:pt x="479222" y="70180"/>
                </a:lnTo>
                <a:lnTo>
                  <a:pt x="479639" y="63653"/>
                </a:lnTo>
                <a:lnTo>
                  <a:pt x="480102" y="52103"/>
                </a:lnTo>
                <a:lnTo>
                  <a:pt x="480362" y="40022"/>
                </a:lnTo>
                <a:lnTo>
                  <a:pt x="480423" y="33332"/>
                </a:lnTo>
                <a:lnTo>
                  <a:pt x="481432" y="28174"/>
                </a:lnTo>
                <a:lnTo>
                  <a:pt x="483096" y="21759"/>
                </a:lnTo>
                <a:lnTo>
                  <a:pt x="489402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SMARTPenAnnotation92"/>
          <p:cNvSpPr/>
          <p:nvPr/>
        </p:nvSpPr>
        <p:spPr>
          <a:xfrm>
            <a:off x="2607469" y="1294805"/>
            <a:ext cx="232173" cy="357188"/>
          </a:xfrm>
          <a:custGeom>
            <a:avLst/>
            <a:gdLst/>
            <a:ahLst/>
            <a:cxnLst/>
            <a:rect l="0" t="0" r="0" b="0"/>
            <a:pathLst>
              <a:path w="232173" h="357188">
                <a:moveTo>
                  <a:pt x="232172" y="0"/>
                </a:moveTo>
                <a:lnTo>
                  <a:pt x="232172" y="23065"/>
                </a:lnTo>
                <a:lnTo>
                  <a:pt x="229526" y="33071"/>
                </a:lnTo>
                <a:lnTo>
                  <a:pt x="225042" y="47440"/>
                </a:lnTo>
                <a:lnTo>
                  <a:pt x="211181" y="89664"/>
                </a:lnTo>
                <a:lnTo>
                  <a:pt x="207264" y="98471"/>
                </a:lnTo>
                <a:lnTo>
                  <a:pt x="202668" y="107319"/>
                </a:lnTo>
                <a:lnTo>
                  <a:pt x="197620" y="116195"/>
                </a:lnTo>
                <a:lnTo>
                  <a:pt x="192270" y="125088"/>
                </a:lnTo>
                <a:lnTo>
                  <a:pt x="181034" y="142907"/>
                </a:lnTo>
                <a:lnTo>
                  <a:pt x="169306" y="158771"/>
                </a:lnTo>
                <a:lnTo>
                  <a:pt x="120830" y="221558"/>
                </a:lnTo>
                <a:lnTo>
                  <a:pt x="99674" y="250275"/>
                </a:lnTo>
                <a:lnTo>
                  <a:pt x="89269" y="263092"/>
                </a:lnTo>
                <a:lnTo>
                  <a:pt x="78365" y="275605"/>
                </a:lnTo>
                <a:lnTo>
                  <a:pt x="57649" y="298108"/>
                </a:lnTo>
                <a:lnTo>
                  <a:pt x="49347" y="306887"/>
                </a:lnTo>
                <a:lnTo>
                  <a:pt x="0" y="35718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SMARTPenAnnotation93"/>
          <p:cNvSpPr/>
          <p:nvPr/>
        </p:nvSpPr>
        <p:spPr>
          <a:xfrm>
            <a:off x="2634258" y="1384102"/>
            <a:ext cx="276821" cy="330399"/>
          </a:xfrm>
          <a:custGeom>
            <a:avLst/>
            <a:gdLst/>
            <a:ahLst/>
            <a:cxnLst/>
            <a:rect l="0" t="0" r="0" b="0"/>
            <a:pathLst>
              <a:path w="276821" h="330399">
                <a:moveTo>
                  <a:pt x="0" y="0"/>
                </a:moveTo>
                <a:lnTo>
                  <a:pt x="0" y="23065"/>
                </a:lnTo>
                <a:lnTo>
                  <a:pt x="2976" y="29267"/>
                </a:lnTo>
                <a:lnTo>
                  <a:pt x="7937" y="38363"/>
                </a:lnTo>
                <a:lnTo>
                  <a:pt x="14221" y="49388"/>
                </a:lnTo>
                <a:lnTo>
                  <a:pt x="20395" y="59714"/>
                </a:lnTo>
                <a:lnTo>
                  <a:pt x="74245" y="144712"/>
                </a:lnTo>
                <a:lnTo>
                  <a:pt x="88192" y="164935"/>
                </a:lnTo>
                <a:lnTo>
                  <a:pt x="100467" y="181394"/>
                </a:lnTo>
                <a:lnTo>
                  <a:pt x="111626" y="195343"/>
                </a:lnTo>
                <a:lnTo>
                  <a:pt x="121050" y="207619"/>
                </a:lnTo>
                <a:lnTo>
                  <a:pt x="136813" y="229197"/>
                </a:lnTo>
                <a:lnTo>
                  <a:pt x="144787" y="238126"/>
                </a:lnTo>
                <a:lnTo>
                  <a:pt x="153079" y="246063"/>
                </a:lnTo>
                <a:lnTo>
                  <a:pt x="161584" y="253339"/>
                </a:lnTo>
                <a:lnTo>
                  <a:pt x="169238" y="260173"/>
                </a:lnTo>
                <a:lnTo>
                  <a:pt x="183035" y="273060"/>
                </a:lnTo>
                <a:lnTo>
                  <a:pt x="190484" y="279274"/>
                </a:lnTo>
                <a:lnTo>
                  <a:pt x="198427" y="285401"/>
                </a:lnTo>
                <a:lnTo>
                  <a:pt x="206699" y="291471"/>
                </a:lnTo>
                <a:lnTo>
                  <a:pt x="214198" y="296509"/>
                </a:lnTo>
                <a:lnTo>
                  <a:pt x="221181" y="300860"/>
                </a:lnTo>
                <a:lnTo>
                  <a:pt x="276820" y="33039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SMARTPenAnnotation94"/>
          <p:cNvSpPr/>
          <p:nvPr/>
        </p:nvSpPr>
        <p:spPr>
          <a:xfrm>
            <a:off x="3339703" y="1428750"/>
            <a:ext cx="26790" cy="348259"/>
          </a:xfrm>
          <a:custGeom>
            <a:avLst/>
            <a:gdLst/>
            <a:ahLst/>
            <a:cxnLst/>
            <a:rect l="0" t="0" r="0" b="0"/>
            <a:pathLst>
              <a:path w="26790" h="348259">
                <a:moveTo>
                  <a:pt x="26789" y="0"/>
                </a:moveTo>
                <a:lnTo>
                  <a:pt x="26789" y="120913"/>
                </a:lnTo>
                <a:lnTo>
                  <a:pt x="25797" y="131210"/>
                </a:lnTo>
                <a:lnTo>
                  <a:pt x="24143" y="141051"/>
                </a:lnTo>
                <a:lnTo>
                  <a:pt x="22049" y="150589"/>
                </a:lnTo>
                <a:lnTo>
                  <a:pt x="19660" y="163893"/>
                </a:lnTo>
                <a:lnTo>
                  <a:pt x="14360" y="197195"/>
                </a:lnTo>
                <a:lnTo>
                  <a:pt x="5798" y="259732"/>
                </a:lnTo>
                <a:lnTo>
                  <a:pt x="3866" y="276342"/>
                </a:lnTo>
                <a:lnTo>
                  <a:pt x="2577" y="289400"/>
                </a:lnTo>
                <a:lnTo>
                  <a:pt x="1718" y="300090"/>
                </a:lnTo>
                <a:lnTo>
                  <a:pt x="1146" y="309200"/>
                </a:lnTo>
                <a:lnTo>
                  <a:pt x="764" y="317259"/>
                </a:lnTo>
                <a:lnTo>
                  <a:pt x="0" y="34825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SMARTPenAnnotation95"/>
          <p:cNvSpPr/>
          <p:nvPr/>
        </p:nvSpPr>
        <p:spPr>
          <a:xfrm>
            <a:off x="3170039" y="1598414"/>
            <a:ext cx="473275" cy="17860"/>
          </a:xfrm>
          <a:custGeom>
            <a:avLst/>
            <a:gdLst/>
            <a:ahLst/>
            <a:cxnLst/>
            <a:rect l="0" t="0" r="0" b="0"/>
            <a:pathLst>
              <a:path w="473275" h="17860">
                <a:moveTo>
                  <a:pt x="0" y="0"/>
                </a:moveTo>
                <a:lnTo>
                  <a:pt x="98042" y="0"/>
                </a:lnTo>
                <a:lnTo>
                  <a:pt x="111994" y="992"/>
                </a:lnTo>
                <a:lnTo>
                  <a:pt x="126257" y="2646"/>
                </a:lnTo>
                <a:lnTo>
                  <a:pt x="140726" y="4740"/>
                </a:lnTo>
                <a:lnTo>
                  <a:pt x="157318" y="6137"/>
                </a:lnTo>
                <a:lnTo>
                  <a:pt x="175323" y="7068"/>
                </a:lnTo>
                <a:lnTo>
                  <a:pt x="212859" y="8102"/>
                </a:lnTo>
                <a:lnTo>
                  <a:pt x="249385" y="8562"/>
                </a:lnTo>
                <a:lnTo>
                  <a:pt x="273413" y="9677"/>
                </a:lnTo>
                <a:lnTo>
                  <a:pt x="361139" y="14994"/>
                </a:lnTo>
                <a:lnTo>
                  <a:pt x="473274" y="1785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SMARTPenAnnotation96"/>
          <p:cNvSpPr/>
          <p:nvPr/>
        </p:nvSpPr>
        <p:spPr>
          <a:xfrm>
            <a:off x="3661172" y="1616273"/>
            <a:ext cx="2647" cy="1"/>
          </a:xfrm>
          <a:custGeom>
            <a:avLst/>
            <a:gdLst/>
            <a:ahLst/>
            <a:cxnLst/>
            <a:rect l="0" t="0" r="0" b="0"/>
            <a:pathLst>
              <a:path w="2647" h="1">
                <a:moveTo>
                  <a:pt x="0" y="0"/>
                </a:moveTo>
                <a:lnTo>
                  <a:pt x="2646" y="0"/>
                </a:lnTo>
                <a:close/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SMARTPenAnnotation97"/>
          <p:cNvSpPr/>
          <p:nvPr/>
        </p:nvSpPr>
        <p:spPr>
          <a:xfrm>
            <a:off x="3705820" y="1387887"/>
            <a:ext cx="374464" cy="432240"/>
          </a:xfrm>
          <a:custGeom>
            <a:avLst/>
            <a:gdLst/>
            <a:ahLst/>
            <a:cxnLst/>
            <a:rect l="0" t="0" r="0" b="0"/>
            <a:pathLst>
              <a:path w="374464" h="432240">
                <a:moveTo>
                  <a:pt x="17860" y="5144"/>
                </a:moveTo>
                <a:lnTo>
                  <a:pt x="27341" y="404"/>
                </a:lnTo>
                <a:lnTo>
                  <a:pt x="30133" y="0"/>
                </a:lnTo>
                <a:lnTo>
                  <a:pt x="31995" y="722"/>
                </a:lnTo>
                <a:lnTo>
                  <a:pt x="33237" y="2196"/>
                </a:lnTo>
                <a:lnTo>
                  <a:pt x="34064" y="4171"/>
                </a:lnTo>
                <a:lnTo>
                  <a:pt x="34983" y="9011"/>
                </a:lnTo>
                <a:lnTo>
                  <a:pt x="32746" y="19761"/>
                </a:lnTo>
                <a:lnTo>
                  <a:pt x="30761" y="26795"/>
                </a:lnTo>
                <a:lnTo>
                  <a:pt x="29437" y="35453"/>
                </a:lnTo>
                <a:lnTo>
                  <a:pt x="28554" y="45194"/>
                </a:lnTo>
                <a:lnTo>
                  <a:pt x="27966" y="55657"/>
                </a:lnTo>
                <a:lnTo>
                  <a:pt x="27312" y="83157"/>
                </a:lnTo>
                <a:lnTo>
                  <a:pt x="27138" y="98824"/>
                </a:lnTo>
                <a:lnTo>
                  <a:pt x="28014" y="110262"/>
                </a:lnTo>
                <a:lnTo>
                  <a:pt x="29590" y="118879"/>
                </a:lnTo>
                <a:lnTo>
                  <a:pt x="33987" y="131099"/>
                </a:lnTo>
                <a:lnTo>
                  <a:pt x="39249" y="139838"/>
                </a:lnTo>
                <a:lnTo>
                  <a:pt x="47541" y="147029"/>
                </a:lnTo>
                <a:lnTo>
                  <a:pt x="52530" y="150336"/>
                </a:lnTo>
                <a:lnTo>
                  <a:pt x="58832" y="152540"/>
                </a:lnTo>
                <a:lnTo>
                  <a:pt x="66011" y="154010"/>
                </a:lnTo>
                <a:lnTo>
                  <a:pt x="73773" y="154989"/>
                </a:lnTo>
                <a:lnTo>
                  <a:pt x="81924" y="155643"/>
                </a:lnTo>
                <a:lnTo>
                  <a:pt x="90335" y="156078"/>
                </a:lnTo>
                <a:lnTo>
                  <a:pt x="98919" y="156368"/>
                </a:lnTo>
                <a:lnTo>
                  <a:pt x="108610" y="155570"/>
                </a:lnTo>
                <a:lnTo>
                  <a:pt x="119040" y="154045"/>
                </a:lnTo>
                <a:lnTo>
                  <a:pt x="129962" y="152036"/>
                </a:lnTo>
                <a:lnTo>
                  <a:pt x="152680" y="147159"/>
                </a:lnTo>
                <a:lnTo>
                  <a:pt x="164295" y="144469"/>
                </a:lnTo>
                <a:lnTo>
                  <a:pt x="195721" y="136189"/>
                </a:lnTo>
                <a:lnTo>
                  <a:pt x="244523" y="123017"/>
                </a:lnTo>
                <a:lnTo>
                  <a:pt x="258265" y="119445"/>
                </a:lnTo>
                <a:lnTo>
                  <a:pt x="281472" y="112830"/>
                </a:lnTo>
                <a:lnTo>
                  <a:pt x="311272" y="103528"/>
                </a:lnTo>
                <a:lnTo>
                  <a:pt x="320624" y="100499"/>
                </a:lnTo>
                <a:lnTo>
                  <a:pt x="328843" y="97487"/>
                </a:lnTo>
                <a:lnTo>
                  <a:pt x="336307" y="94488"/>
                </a:lnTo>
                <a:lnTo>
                  <a:pt x="343267" y="91495"/>
                </a:lnTo>
                <a:lnTo>
                  <a:pt x="353647" y="85525"/>
                </a:lnTo>
                <a:lnTo>
                  <a:pt x="361567" y="80557"/>
                </a:lnTo>
                <a:lnTo>
                  <a:pt x="368395" y="78348"/>
                </a:lnTo>
                <a:lnTo>
                  <a:pt x="370612" y="78752"/>
                </a:lnTo>
                <a:lnTo>
                  <a:pt x="372090" y="80013"/>
                </a:lnTo>
                <a:lnTo>
                  <a:pt x="373076" y="81846"/>
                </a:lnTo>
                <a:lnTo>
                  <a:pt x="374171" y="86528"/>
                </a:lnTo>
                <a:lnTo>
                  <a:pt x="374463" y="89166"/>
                </a:lnTo>
                <a:lnTo>
                  <a:pt x="372142" y="97388"/>
                </a:lnTo>
                <a:lnTo>
                  <a:pt x="368795" y="107657"/>
                </a:lnTo>
                <a:lnTo>
                  <a:pt x="367308" y="118836"/>
                </a:lnTo>
                <a:lnTo>
                  <a:pt x="364926" y="125587"/>
                </a:lnTo>
                <a:lnTo>
                  <a:pt x="361355" y="133064"/>
                </a:lnTo>
                <a:lnTo>
                  <a:pt x="356989" y="141026"/>
                </a:lnTo>
                <a:lnTo>
                  <a:pt x="353087" y="149310"/>
                </a:lnTo>
                <a:lnTo>
                  <a:pt x="349493" y="157810"/>
                </a:lnTo>
                <a:lnTo>
                  <a:pt x="346105" y="166452"/>
                </a:lnTo>
                <a:lnTo>
                  <a:pt x="339694" y="183993"/>
                </a:lnTo>
                <a:lnTo>
                  <a:pt x="336596" y="192838"/>
                </a:lnTo>
                <a:lnTo>
                  <a:pt x="328577" y="208656"/>
                </a:lnTo>
                <a:lnTo>
                  <a:pt x="317278" y="229123"/>
                </a:lnTo>
                <a:lnTo>
                  <a:pt x="303792" y="252690"/>
                </a:lnTo>
                <a:lnTo>
                  <a:pt x="291825" y="271378"/>
                </a:lnTo>
                <a:lnTo>
                  <a:pt x="280870" y="286813"/>
                </a:lnTo>
                <a:lnTo>
                  <a:pt x="270591" y="300080"/>
                </a:lnTo>
                <a:lnTo>
                  <a:pt x="261753" y="311901"/>
                </a:lnTo>
                <a:lnTo>
                  <a:pt x="246643" y="332973"/>
                </a:lnTo>
                <a:lnTo>
                  <a:pt x="238842" y="341767"/>
                </a:lnTo>
                <a:lnTo>
                  <a:pt x="230666" y="349614"/>
                </a:lnTo>
                <a:lnTo>
                  <a:pt x="222239" y="356830"/>
                </a:lnTo>
                <a:lnTo>
                  <a:pt x="214636" y="364617"/>
                </a:lnTo>
                <a:lnTo>
                  <a:pt x="207583" y="372785"/>
                </a:lnTo>
                <a:lnTo>
                  <a:pt x="200897" y="381207"/>
                </a:lnTo>
                <a:lnTo>
                  <a:pt x="193462" y="387814"/>
                </a:lnTo>
                <a:lnTo>
                  <a:pt x="185530" y="393210"/>
                </a:lnTo>
                <a:lnTo>
                  <a:pt x="177265" y="397800"/>
                </a:lnTo>
                <a:lnTo>
                  <a:pt x="168778" y="402845"/>
                </a:lnTo>
                <a:lnTo>
                  <a:pt x="151411" y="413741"/>
                </a:lnTo>
                <a:lnTo>
                  <a:pt x="142613" y="417441"/>
                </a:lnTo>
                <a:lnTo>
                  <a:pt x="133770" y="419907"/>
                </a:lnTo>
                <a:lnTo>
                  <a:pt x="124899" y="421551"/>
                </a:lnTo>
                <a:lnTo>
                  <a:pt x="117001" y="423639"/>
                </a:lnTo>
                <a:lnTo>
                  <a:pt x="109751" y="426024"/>
                </a:lnTo>
                <a:lnTo>
                  <a:pt x="102933" y="428606"/>
                </a:lnTo>
                <a:lnTo>
                  <a:pt x="96403" y="430327"/>
                </a:lnTo>
                <a:lnTo>
                  <a:pt x="90066" y="431474"/>
                </a:lnTo>
                <a:lnTo>
                  <a:pt x="83856" y="432239"/>
                </a:lnTo>
                <a:lnTo>
                  <a:pt x="76740" y="431757"/>
                </a:lnTo>
                <a:lnTo>
                  <a:pt x="69019" y="430443"/>
                </a:lnTo>
                <a:lnTo>
                  <a:pt x="60896" y="428576"/>
                </a:lnTo>
                <a:lnTo>
                  <a:pt x="53496" y="426338"/>
                </a:lnTo>
                <a:lnTo>
                  <a:pt x="46578" y="423854"/>
                </a:lnTo>
                <a:lnTo>
                  <a:pt x="39982" y="421206"/>
                </a:lnTo>
                <a:lnTo>
                  <a:pt x="30007" y="415618"/>
                </a:lnTo>
                <a:lnTo>
                  <a:pt x="21274" y="409827"/>
                </a:lnTo>
                <a:lnTo>
                  <a:pt x="10778" y="403946"/>
                </a:lnTo>
                <a:lnTo>
                  <a:pt x="7186" y="400989"/>
                </a:lnTo>
                <a:lnTo>
                  <a:pt x="4791" y="398025"/>
                </a:lnTo>
                <a:lnTo>
                  <a:pt x="0" y="38912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SMARTPenAnnotation98"/>
          <p:cNvSpPr/>
          <p:nvPr/>
        </p:nvSpPr>
        <p:spPr>
          <a:xfrm>
            <a:off x="4296421" y="1375172"/>
            <a:ext cx="409525" cy="375048"/>
          </a:xfrm>
          <a:custGeom>
            <a:avLst/>
            <a:gdLst/>
            <a:ahLst/>
            <a:cxnLst/>
            <a:rect l="0" t="0" r="0" b="0"/>
            <a:pathLst>
              <a:path w="409525" h="375048">
                <a:moveTo>
                  <a:pt x="7688" y="0"/>
                </a:moveTo>
                <a:lnTo>
                  <a:pt x="2948" y="9481"/>
                </a:lnTo>
                <a:lnTo>
                  <a:pt x="621" y="16781"/>
                </a:lnTo>
                <a:lnTo>
                  <a:pt x="0" y="20117"/>
                </a:lnTo>
                <a:lnTo>
                  <a:pt x="578" y="22341"/>
                </a:lnTo>
                <a:lnTo>
                  <a:pt x="1956" y="23824"/>
                </a:lnTo>
                <a:lnTo>
                  <a:pt x="16037" y="30944"/>
                </a:lnTo>
                <a:lnTo>
                  <a:pt x="26613" y="33596"/>
                </a:lnTo>
                <a:lnTo>
                  <a:pt x="32211" y="34304"/>
                </a:lnTo>
                <a:lnTo>
                  <a:pt x="206310" y="63400"/>
                </a:lnTo>
                <a:lnTo>
                  <a:pt x="226423" y="67071"/>
                </a:lnTo>
                <a:lnTo>
                  <a:pt x="242809" y="70511"/>
                </a:lnTo>
                <a:lnTo>
                  <a:pt x="256708" y="73797"/>
                </a:lnTo>
                <a:lnTo>
                  <a:pt x="266968" y="77971"/>
                </a:lnTo>
                <a:lnTo>
                  <a:pt x="274799" y="82738"/>
                </a:lnTo>
                <a:lnTo>
                  <a:pt x="286147" y="92335"/>
                </a:lnTo>
                <a:lnTo>
                  <a:pt x="298113" y="103316"/>
                </a:lnTo>
                <a:lnTo>
                  <a:pt x="304776" y="109749"/>
                </a:lnTo>
                <a:lnTo>
                  <a:pt x="305958" y="113845"/>
                </a:lnTo>
                <a:lnTo>
                  <a:pt x="305754" y="118561"/>
                </a:lnTo>
                <a:lnTo>
                  <a:pt x="302881" y="129092"/>
                </a:lnTo>
                <a:lnTo>
                  <a:pt x="298296" y="140387"/>
                </a:lnTo>
                <a:lnTo>
                  <a:pt x="292952" y="152022"/>
                </a:lnTo>
                <a:lnTo>
                  <a:pt x="290137" y="157903"/>
                </a:lnTo>
                <a:lnTo>
                  <a:pt x="285284" y="163807"/>
                </a:lnTo>
                <a:lnTo>
                  <a:pt x="279073" y="169728"/>
                </a:lnTo>
                <a:lnTo>
                  <a:pt x="271955" y="175660"/>
                </a:lnTo>
                <a:lnTo>
                  <a:pt x="264233" y="181599"/>
                </a:lnTo>
                <a:lnTo>
                  <a:pt x="256109" y="187542"/>
                </a:lnTo>
                <a:lnTo>
                  <a:pt x="247716" y="193489"/>
                </a:lnTo>
                <a:lnTo>
                  <a:pt x="239144" y="200430"/>
                </a:lnTo>
                <a:lnTo>
                  <a:pt x="230453" y="208034"/>
                </a:lnTo>
                <a:lnTo>
                  <a:pt x="221683" y="216080"/>
                </a:lnTo>
                <a:lnTo>
                  <a:pt x="211867" y="223428"/>
                </a:lnTo>
                <a:lnTo>
                  <a:pt x="201354" y="230312"/>
                </a:lnTo>
                <a:lnTo>
                  <a:pt x="190378" y="236885"/>
                </a:lnTo>
                <a:lnTo>
                  <a:pt x="170243" y="249480"/>
                </a:lnTo>
                <a:lnTo>
                  <a:pt x="160707" y="255617"/>
                </a:lnTo>
                <a:lnTo>
                  <a:pt x="150380" y="261692"/>
                </a:lnTo>
                <a:lnTo>
                  <a:pt x="139527" y="267727"/>
                </a:lnTo>
                <a:lnTo>
                  <a:pt x="128323" y="273735"/>
                </a:lnTo>
                <a:lnTo>
                  <a:pt x="115893" y="281709"/>
                </a:lnTo>
                <a:lnTo>
                  <a:pt x="102645" y="290993"/>
                </a:lnTo>
                <a:lnTo>
                  <a:pt x="88852" y="301152"/>
                </a:lnTo>
                <a:lnTo>
                  <a:pt x="77672" y="308916"/>
                </a:lnTo>
                <a:lnTo>
                  <a:pt x="68235" y="315085"/>
                </a:lnTo>
                <a:lnTo>
                  <a:pt x="59959" y="320189"/>
                </a:lnTo>
                <a:lnTo>
                  <a:pt x="50764" y="328507"/>
                </a:lnTo>
                <a:lnTo>
                  <a:pt x="48311" y="332114"/>
                </a:lnTo>
                <a:lnTo>
                  <a:pt x="45587" y="338768"/>
                </a:lnTo>
                <a:lnTo>
                  <a:pt x="44860" y="341931"/>
                </a:lnTo>
                <a:lnTo>
                  <a:pt x="45368" y="344040"/>
                </a:lnTo>
                <a:lnTo>
                  <a:pt x="46698" y="345446"/>
                </a:lnTo>
                <a:lnTo>
                  <a:pt x="60704" y="352443"/>
                </a:lnTo>
                <a:lnTo>
                  <a:pt x="66844" y="355016"/>
                </a:lnTo>
                <a:lnTo>
                  <a:pt x="73915" y="357724"/>
                </a:lnTo>
                <a:lnTo>
                  <a:pt x="81605" y="360522"/>
                </a:lnTo>
                <a:lnTo>
                  <a:pt x="90700" y="362387"/>
                </a:lnTo>
                <a:lnTo>
                  <a:pt x="100733" y="363630"/>
                </a:lnTo>
                <a:lnTo>
                  <a:pt x="111390" y="364459"/>
                </a:lnTo>
                <a:lnTo>
                  <a:pt x="123455" y="365012"/>
                </a:lnTo>
                <a:lnTo>
                  <a:pt x="150091" y="365626"/>
                </a:lnTo>
                <a:lnTo>
                  <a:pt x="192977" y="365972"/>
                </a:lnTo>
                <a:lnTo>
                  <a:pt x="207613" y="367012"/>
                </a:lnTo>
                <a:lnTo>
                  <a:pt x="222331" y="368698"/>
                </a:lnTo>
                <a:lnTo>
                  <a:pt x="237104" y="370814"/>
                </a:lnTo>
                <a:lnTo>
                  <a:pt x="251913" y="372225"/>
                </a:lnTo>
                <a:lnTo>
                  <a:pt x="266747" y="373166"/>
                </a:lnTo>
                <a:lnTo>
                  <a:pt x="281598" y="373793"/>
                </a:lnTo>
                <a:lnTo>
                  <a:pt x="316619" y="374489"/>
                </a:lnTo>
                <a:lnTo>
                  <a:pt x="409524" y="37504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SMARTPenAnnotation99"/>
          <p:cNvSpPr/>
          <p:nvPr/>
        </p:nvSpPr>
        <p:spPr>
          <a:xfrm>
            <a:off x="4313039" y="1608803"/>
            <a:ext cx="321470" cy="25331"/>
          </a:xfrm>
          <a:custGeom>
            <a:avLst/>
            <a:gdLst/>
            <a:ahLst/>
            <a:cxnLst/>
            <a:rect l="0" t="0" r="0" b="0"/>
            <a:pathLst>
              <a:path w="321470" h="25331">
                <a:moveTo>
                  <a:pt x="0" y="25330"/>
                </a:moveTo>
                <a:lnTo>
                  <a:pt x="9481" y="15849"/>
                </a:lnTo>
                <a:lnTo>
                  <a:pt x="15251" y="13056"/>
                </a:lnTo>
                <a:lnTo>
                  <a:pt x="22073" y="11194"/>
                </a:lnTo>
                <a:lnTo>
                  <a:pt x="29599" y="9953"/>
                </a:lnTo>
                <a:lnTo>
                  <a:pt x="38584" y="8133"/>
                </a:lnTo>
                <a:lnTo>
                  <a:pt x="59151" y="3466"/>
                </a:lnTo>
                <a:lnTo>
                  <a:pt x="71184" y="1824"/>
                </a:lnTo>
                <a:lnTo>
                  <a:pt x="84167" y="730"/>
                </a:lnTo>
                <a:lnTo>
                  <a:pt x="97783" y="0"/>
                </a:lnTo>
                <a:lnTo>
                  <a:pt x="112814" y="506"/>
                </a:lnTo>
                <a:lnTo>
                  <a:pt x="128787" y="1835"/>
                </a:lnTo>
                <a:lnTo>
                  <a:pt x="145390" y="3714"/>
                </a:lnTo>
                <a:lnTo>
                  <a:pt x="172333" y="4966"/>
                </a:lnTo>
                <a:lnTo>
                  <a:pt x="321469" y="747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SMARTPenAnnotation100"/>
          <p:cNvSpPr/>
          <p:nvPr/>
        </p:nvSpPr>
        <p:spPr>
          <a:xfrm>
            <a:off x="4786313" y="1259086"/>
            <a:ext cx="231481" cy="634009"/>
          </a:xfrm>
          <a:custGeom>
            <a:avLst/>
            <a:gdLst/>
            <a:ahLst/>
            <a:cxnLst/>
            <a:rect l="0" t="0" r="0" b="0"/>
            <a:pathLst>
              <a:path w="231481" h="634009">
                <a:moveTo>
                  <a:pt x="44648" y="0"/>
                </a:moveTo>
                <a:lnTo>
                  <a:pt x="54129" y="4740"/>
                </a:lnTo>
                <a:lnTo>
                  <a:pt x="59898" y="8121"/>
                </a:lnTo>
                <a:lnTo>
                  <a:pt x="74247" y="17169"/>
                </a:lnTo>
                <a:lnTo>
                  <a:pt x="80255" y="21368"/>
                </a:lnTo>
                <a:lnTo>
                  <a:pt x="85253" y="25159"/>
                </a:lnTo>
                <a:lnTo>
                  <a:pt x="89578" y="28679"/>
                </a:lnTo>
                <a:lnTo>
                  <a:pt x="114625" y="47854"/>
                </a:lnTo>
                <a:lnTo>
                  <a:pt x="124042" y="56707"/>
                </a:lnTo>
                <a:lnTo>
                  <a:pt x="133296" y="66578"/>
                </a:lnTo>
                <a:lnTo>
                  <a:pt x="142442" y="77128"/>
                </a:lnTo>
                <a:lnTo>
                  <a:pt x="151516" y="87137"/>
                </a:lnTo>
                <a:lnTo>
                  <a:pt x="169536" y="106196"/>
                </a:lnTo>
                <a:lnTo>
                  <a:pt x="177515" y="116438"/>
                </a:lnTo>
                <a:lnTo>
                  <a:pt x="184820" y="127235"/>
                </a:lnTo>
                <a:lnTo>
                  <a:pt x="191674" y="138401"/>
                </a:lnTo>
                <a:lnTo>
                  <a:pt x="198228" y="149814"/>
                </a:lnTo>
                <a:lnTo>
                  <a:pt x="210801" y="173079"/>
                </a:lnTo>
                <a:lnTo>
                  <a:pt x="215941" y="185831"/>
                </a:lnTo>
                <a:lnTo>
                  <a:pt x="220359" y="199294"/>
                </a:lnTo>
                <a:lnTo>
                  <a:pt x="224296" y="213230"/>
                </a:lnTo>
                <a:lnTo>
                  <a:pt x="226921" y="226489"/>
                </a:lnTo>
                <a:lnTo>
                  <a:pt x="228671" y="239297"/>
                </a:lnTo>
                <a:lnTo>
                  <a:pt x="229837" y="251805"/>
                </a:lnTo>
                <a:lnTo>
                  <a:pt x="230616" y="264112"/>
                </a:lnTo>
                <a:lnTo>
                  <a:pt x="231480" y="288370"/>
                </a:lnTo>
                <a:lnTo>
                  <a:pt x="230718" y="300395"/>
                </a:lnTo>
                <a:lnTo>
                  <a:pt x="229218" y="312381"/>
                </a:lnTo>
                <a:lnTo>
                  <a:pt x="224906" y="337273"/>
                </a:lnTo>
                <a:lnTo>
                  <a:pt x="219682" y="364873"/>
                </a:lnTo>
                <a:lnTo>
                  <a:pt x="214053" y="391031"/>
                </a:lnTo>
                <a:lnTo>
                  <a:pt x="211162" y="403562"/>
                </a:lnTo>
                <a:lnTo>
                  <a:pt x="207251" y="414893"/>
                </a:lnTo>
                <a:lnTo>
                  <a:pt x="202660" y="425423"/>
                </a:lnTo>
                <a:lnTo>
                  <a:pt x="181032" y="468452"/>
                </a:lnTo>
                <a:lnTo>
                  <a:pt x="164133" y="499573"/>
                </a:lnTo>
                <a:lnTo>
                  <a:pt x="154070" y="517596"/>
                </a:lnTo>
                <a:lnTo>
                  <a:pt x="144385" y="532587"/>
                </a:lnTo>
                <a:lnTo>
                  <a:pt x="134952" y="545558"/>
                </a:lnTo>
                <a:lnTo>
                  <a:pt x="125686" y="557182"/>
                </a:lnTo>
                <a:lnTo>
                  <a:pt x="116533" y="566916"/>
                </a:lnTo>
                <a:lnTo>
                  <a:pt x="107455" y="575389"/>
                </a:lnTo>
                <a:lnTo>
                  <a:pt x="98425" y="583022"/>
                </a:lnTo>
                <a:lnTo>
                  <a:pt x="89429" y="590096"/>
                </a:lnTo>
                <a:lnTo>
                  <a:pt x="80455" y="596795"/>
                </a:lnTo>
                <a:lnTo>
                  <a:pt x="71496" y="603246"/>
                </a:lnTo>
                <a:lnTo>
                  <a:pt x="62546" y="608539"/>
                </a:lnTo>
                <a:lnTo>
                  <a:pt x="53604" y="613060"/>
                </a:lnTo>
                <a:lnTo>
                  <a:pt x="44665" y="617066"/>
                </a:lnTo>
                <a:lnTo>
                  <a:pt x="35730" y="620729"/>
                </a:lnTo>
                <a:lnTo>
                  <a:pt x="26796" y="624163"/>
                </a:lnTo>
                <a:lnTo>
                  <a:pt x="0" y="63400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SMARTPenAnnotation101"/>
          <p:cNvSpPr/>
          <p:nvPr/>
        </p:nvSpPr>
        <p:spPr>
          <a:xfrm>
            <a:off x="1536433" y="1393031"/>
            <a:ext cx="231646" cy="660798"/>
          </a:xfrm>
          <a:custGeom>
            <a:avLst/>
            <a:gdLst/>
            <a:ahLst/>
            <a:cxnLst/>
            <a:rect l="0" t="0" r="0" b="0"/>
            <a:pathLst>
              <a:path w="231646" h="660798">
                <a:moveTo>
                  <a:pt x="115559" y="0"/>
                </a:moveTo>
                <a:lnTo>
                  <a:pt x="106078" y="4741"/>
                </a:lnTo>
                <a:lnTo>
                  <a:pt x="101301" y="8122"/>
                </a:lnTo>
                <a:lnTo>
                  <a:pt x="96132" y="12360"/>
                </a:lnTo>
                <a:lnTo>
                  <a:pt x="83059" y="23939"/>
                </a:lnTo>
                <a:lnTo>
                  <a:pt x="66573" y="40166"/>
                </a:lnTo>
                <a:lnTo>
                  <a:pt x="60081" y="48606"/>
                </a:lnTo>
                <a:lnTo>
                  <a:pt x="53769" y="58201"/>
                </a:lnTo>
                <a:lnTo>
                  <a:pt x="47577" y="68566"/>
                </a:lnTo>
                <a:lnTo>
                  <a:pt x="42456" y="78453"/>
                </a:lnTo>
                <a:lnTo>
                  <a:pt x="38051" y="88021"/>
                </a:lnTo>
                <a:lnTo>
                  <a:pt x="34121" y="97376"/>
                </a:lnTo>
                <a:lnTo>
                  <a:pt x="30509" y="107581"/>
                </a:lnTo>
                <a:lnTo>
                  <a:pt x="27109" y="118354"/>
                </a:lnTo>
                <a:lnTo>
                  <a:pt x="20686" y="140906"/>
                </a:lnTo>
                <a:lnTo>
                  <a:pt x="11491" y="174924"/>
                </a:lnTo>
                <a:lnTo>
                  <a:pt x="5476" y="194822"/>
                </a:lnTo>
                <a:lnTo>
                  <a:pt x="3475" y="205288"/>
                </a:lnTo>
                <a:lnTo>
                  <a:pt x="2141" y="216234"/>
                </a:lnTo>
                <a:lnTo>
                  <a:pt x="1252" y="227500"/>
                </a:lnTo>
                <a:lnTo>
                  <a:pt x="659" y="238979"/>
                </a:lnTo>
                <a:lnTo>
                  <a:pt x="0" y="262317"/>
                </a:lnTo>
                <a:lnTo>
                  <a:pt x="817" y="274097"/>
                </a:lnTo>
                <a:lnTo>
                  <a:pt x="2353" y="285919"/>
                </a:lnTo>
                <a:lnTo>
                  <a:pt x="4370" y="297769"/>
                </a:lnTo>
                <a:lnTo>
                  <a:pt x="6706" y="309638"/>
                </a:lnTo>
                <a:lnTo>
                  <a:pt x="11948" y="333409"/>
                </a:lnTo>
                <a:lnTo>
                  <a:pt x="20478" y="369104"/>
                </a:lnTo>
                <a:lnTo>
                  <a:pt x="24390" y="381007"/>
                </a:lnTo>
                <a:lnTo>
                  <a:pt x="28983" y="392911"/>
                </a:lnTo>
                <a:lnTo>
                  <a:pt x="34029" y="404816"/>
                </a:lnTo>
                <a:lnTo>
                  <a:pt x="44928" y="428627"/>
                </a:lnTo>
                <a:lnTo>
                  <a:pt x="68093" y="476250"/>
                </a:lnTo>
                <a:lnTo>
                  <a:pt x="74986" y="487165"/>
                </a:lnTo>
                <a:lnTo>
                  <a:pt x="82557" y="497417"/>
                </a:lnTo>
                <a:lnTo>
                  <a:pt x="101884" y="520715"/>
                </a:lnTo>
                <a:lnTo>
                  <a:pt x="130317" y="554221"/>
                </a:lnTo>
                <a:lnTo>
                  <a:pt x="143257" y="568910"/>
                </a:lnTo>
                <a:lnTo>
                  <a:pt x="165572" y="593169"/>
                </a:lnTo>
                <a:lnTo>
                  <a:pt x="185412" y="613873"/>
                </a:lnTo>
                <a:lnTo>
                  <a:pt x="231645" y="66079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SMARTPenAnnotation102"/>
          <p:cNvSpPr/>
          <p:nvPr/>
        </p:nvSpPr>
        <p:spPr>
          <a:xfrm>
            <a:off x="5063133" y="1089422"/>
            <a:ext cx="232173" cy="241102"/>
          </a:xfrm>
          <a:custGeom>
            <a:avLst/>
            <a:gdLst/>
            <a:ahLst/>
            <a:cxnLst/>
            <a:rect l="0" t="0" r="0" b="0"/>
            <a:pathLst>
              <a:path w="232173" h="241102">
                <a:moveTo>
                  <a:pt x="0" y="0"/>
                </a:moveTo>
                <a:lnTo>
                  <a:pt x="14221" y="9481"/>
                </a:lnTo>
                <a:lnTo>
                  <a:pt x="19403" y="12274"/>
                </a:lnTo>
                <a:lnTo>
                  <a:pt x="23849" y="14136"/>
                </a:lnTo>
                <a:lnTo>
                  <a:pt x="27806" y="15377"/>
                </a:lnTo>
                <a:lnTo>
                  <a:pt x="32428" y="18189"/>
                </a:lnTo>
                <a:lnTo>
                  <a:pt x="37493" y="22048"/>
                </a:lnTo>
                <a:lnTo>
                  <a:pt x="42855" y="26605"/>
                </a:lnTo>
                <a:lnTo>
                  <a:pt x="48414" y="31627"/>
                </a:lnTo>
                <a:lnTo>
                  <a:pt x="59881" y="42499"/>
                </a:lnTo>
                <a:lnTo>
                  <a:pt x="113118" y="95271"/>
                </a:lnTo>
                <a:lnTo>
                  <a:pt x="118077" y="101217"/>
                </a:lnTo>
                <a:lnTo>
                  <a:pt x="122374" y="107166"/>
                </a:lnTo>
                <a:lnTo>
                  <a:pt x="126231" y="113116"/>
                </a:lnTo>
                <a:lnTo>
                  <a:pt x="130787" y="119067"/>
                </a:lnTo>
                <a:lnTo>
                  <a:pt x="135809" y="125018"/>
                </a:lnTo>
                <a:lnTo>
                  <a:pt x="141140" y="130970"/>
                </a:lnTo>
                <a:lnTo>
                  <a:pt x="160294" y="150813"/>
                </a:lnTo>
                <a:lnTo>
                  <a:pt x="172347" y="163050"/>
                </a:lnTo>
                <a:lnTo>
                  <a:pt x="181374" y="173192"/>
                </a:lnTo>
                <a:lnTo>
                  <a:pt x="188385" y="181938"/>
                </a:lnTo>
                <a:lnTo>
                  <a:pt x="194051" y="189753"/>
                </a:lnTo>
                <a:lnTo>
                  <a:pt x="198821" y="195955"/>
                </a:lnTo>
                <a:lnTo>
                  <a:pt x="202992" y="201082"/>
                </a:lnTo>
                <a:lnTo>
                  <a:pt x="206766" y="205492"/>
                </a:lnTo>
                <a:lnTo>
                  <a:pt x="210273" y="209424"/>
                </a:lnTo>
                <a:lnTo>
                  <a:pt x="216817" y="216439"/>
                </a:lnTo>
                <a:lnTo>
                  <a:pt x="226079" y="225967"/>
                </a:lnTo>
                <a:lnTo>
                  <a:pt x="228110" y="229027"/>
                </a:lnTo>
                <a:lnTo>
                  <a:pt x="230366" y="235074"/>
                </a:lnTo>
                <a:lnTo>
                  <a:pt x="232172" y="24110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SMARTPenAnnotation103"/>
          <p:cNvSpPr/>
          <p:nvPr/>
        </p:nvSpPr>
        <p:spPr>
          <a:xfrm>
            <a:off x="1465367" y="2315272"/>
            <a:ext cx="213415" cy="756542"/>
          </a:xfrm>
          <a:custGeom>
            <a:avLst/>
            <a:gdLst/>
            <a:ahLst/>
            <a:cxnLst/>
            <a:rect l="0" t="0" r="0" b="0"/>
            <a:pathLst>
              <a:path w="213415" h="756542">
                <a:moveTo>
                  <a:pt x="115188" y="15376"/>
                </a:moveTo>
                <a:lnTo>
                  <a:pt x="115188" y="5896"/>
                </a:lnTo>
                <a:lnTo>
                  <a:pt x="114196" y="3103"/>
                </a:lnTo>
                <a:lnTo>
                  <a:pt x="112542" y="1241"/>
                </a:lnTo>
                <a:lnTo>
                  <a:pt x="110447" y="0"/>
                </a:lnTo>
                <a:lnTo>
                  <a:pt x="109051" y="165"/>
                </a:lnTo>
                <a:lnTo>
                  <a:pt x="108120" y="1266"/>
                </a:lnTo>
                <a:lnTo>
                  <a:pt x="101885" y="14904"/>
                </a:lnTo>
                <a:lnTo>
                  <a:pt x="99354" y="25419"/>
                </a:lnTo>
                <a:lnTo>
                  <a:pt x="98679" y="31001"/>
                </a:lnTo>
                <a:lnTo>
                  <a:pt x="95283" y="39849"/>
                </a:lnTo>
                <a:lnTo>
                  <a:pt x="92988" y="43598"/>
                </a:lnTo>
                <a:lnTo>
                  <a:pt x="90438" y="55701"/>
                </a:lnTo>
                <a:lnTo>
                  <a:pt x="88313" y="70009"/>
                </a:lnTo>
                <a:lnTo>
                  <a:pt x="84061" y="82983"/>
                </a:lnTo>
                <a:lnTo>
                  <a:pt x="61868" y="153589"/>
                </a:lnTo>
                <a:lnTo>
                  <a:pt x="54836" y="177963"/>
                </a:lnTo>
                <a:lnTo>
                  <a:pt x="49157" y="199174"/>
                </a:lnTo>
                <a:lnTo>
                  <a:pt x="23231" y="302840"/>
                </a:lnTo>
                <a:lnTo>
                  <a:pt x="14456" y="343229"/>
                </a:lnTo>
                <a:lnTo>
                  <a:pt x="9338" y="367890"/>
                </a:lnTo>
                <a:lnTo>
                  <a:pt x="5926" y="389292"/>
                </a:lnTo>
                <a:lnTo>
                  <a:pt x="3651" y="408521"/>
                </a:lnTo>
                <a:lnTo>
                  <a:pt x="2135" y="426301"/>
                </a:lnTo>
                <a:lnTo>
                  <a:pt x="1124" y="442123"/>
                </a:lnTo>
                <a:lnTo>
                  <a:pt x="0" y="470286"/>
                </a:lnTo>
                <a:lnTo>
                  <a:pt x="693" y="484345"/>
                </a:lnTo>
                <a:lnTo>
                  <a:pt x="2147" y="498679"/>
                </a:lnTo>
                <a:lnTo>
                  <a:pt x="4109" y="513195"/>
                </a:lnTo>
                <a:lnTo>
                  <a:pt x="6408" y="526842"/>
                </a:lnTo>
                <a:lnTo>
                  <a:pt x="8934" y="539908"/>
                </a:lnTo>
                <a:lnTo>
                  <a:pt x="11610" y="552588"/>
                </a:lnTo>
                <a:lnTo>
                  <a:pt x="15378" y="565009"/>
                </a:lnTo>
                <a:lnTo>
                  <a:pt x="19874" y="577259"/>
                </a:lnTo>
                <a:lnTo>
                  <a:pt x="24856" y="589395"/>
                </a:lnTo>
                <a:lnTo>
                  <a:pt x="30162" y="600462"/>
                </a:lnTo>
                <a:lnTo>
                  <a:pt x="35684" y="610816"/>
                </a:lnTo>
                <a:lnTo>
                  <a:pt x="41349" y="620695"/>
                </a:lnTo>
                <a:lnTo>
                  <a:pt x="48102" y="631251"/>
                </a:lnTo>
                <a:lnTo>
                  <a:pt x="55581" y="642256"/>
                </a:lnTo>
                <a:lnTo>
                  <a:pt x="63544" y="653562"/>
                </a:lnTo>
                <a:lnTo>
                  <a:pt x="71829" y="663083"/>
                </a:lnTo>
                <a:lnTo>
                  <a:pt x="80329" y="671415"/>
                </a:lnTo>
                <a:lnTo>
                  <a:pt x="88972" y="678954"/>
                </a:lnTo>
                <a:lnTo>
                  <a:pt x="97711" y="686957"/>
                </a:lnTo>
                <a:lnTo>
                  <a:pt x="115357" y="703786"/>
                </a:lnTo>
                <a:lnTo>
                  <a:pt x="124231" y="711449"/>
                </a:lnTo>
                <a:lnTo>
                  <a:pt x="133123" y="718542"/>
                </a:lnTo>
                <a:lnTo>
                  <a:pt x="142027" y="725255"/>
                </a:lnTo>
                <a:lnTo>
                  <a:pt x="150940" y="730723"/>
                </a:lnTo>
                <a:lnTo>
                  <a:pt x="159859" y="735360"/>
                </a:lnTo>
                <a:lnTo>
                  <a:pt x="176713" y="743158"/>
                </a:lnTo>
                <a:lnTo>
                  <a:pt x="190819" y="749931"/>
                </a:lnTo>
                <a:lnTo>
                  <a:pt x="196366" y="752134"/>
                </a:lnTo>
                <a:lnTo>
                  <a:pt x="201057" y="753603"/>
                </a:lnTo>
                <a:lnTo>
                  <a:pt x="213414" y="75654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SMARTPenAnnotation104"/>
          <p:cNvSpPr/>
          <p:nvPr/>
        </p:nvSpPr>
        <p:spPr>
          <a:xfrm>
            <a:off x="1911462" y="2518172"/>
            <a:ext cx="445960" cy="310540"/>
          </a:xfrm>
          <a:custGeom>
            <a:avLst/>
            <a:gdLst/>
            <a:ahLst/>
            <a:cxnLst/>
            <a:rect l="0" t="0" r="0" b="0"/>
            <a:pathLst>
              <a:path w="445960" h="310540">
                <a:moveTo>
                  <a:pt x="26280" y="0"/>
                </a:moveTo>
                <a:lnTo>
                  <a:pt x="21540" y="14221"/>
                </a:lnTo>
                <a:lnTo>
                  <a:pt x="19151" y="22379"/>
                </a:lnTo>
                <a:lnTo>
                  <a:pt x="13851" y="42027"/>
                </a:lnTo>
                <a:lnTo>
                  <a:pt x="11049" y="54807"/>
                </a:lnTo>
                <a:lnTo>
                  <a:pt x="5289" y="84882"/>
                </a:lnTo>
                <a:lnTo>
                  <a:pt x="3357" y="101236"/>
                </a:lnTo>
                <a:lnTo>
                  <a:pt x="2068" y="118093"/>
                </a:lnTo>
                <a:lnTo>
                  <a:pt x="636" y="148728"/>
                </a:lnTo>
                <a:lnTo>
                  <a:pt x="0" y="168958"/>
                </a:lnTo>
                <a:lnTo>
                  <a:pt x="1815" y="180107"/>
                </a:lnTo>
                <a:lnTo>
                  <a:pt x="5009" y="192501"/>
                </a:lnTo>
                <a:lnTo>
                  <a:pt x="9123" y="205725"/>
                </a:lnTo>
                <a:lnTo>
                  <a:pt x="12858" y="215532"/>
                </a:lnTo>
                <a:lnTo>
                  <a:pt x="16340" y="223063"/>
                </a:lnTo>
                <a:lnTo>
                  <a:pt x="19653" y="229076"/>
                </a:lnTo>
                <a:lnTo>
                  <a:pt x="28627" y="238403"/>
                </a:lnTo>
                <a:lnTo>
                  <a:pt x="39229" y="245855"/>
                </a:lnTo>
                <a:lnTo>
                  <a:pt x="50556" y="252474"/>
                </a:lnTo>
                <a:lnTo>
                  <a:pt x="57347" y="254637"/>
                </a:lnTo>
                <a:lnTo>
                  <a:pt x="64851" y="256078"/>
                </a:lnTo>
                <a:lnTo>
                  <a:pt x="72830" y="257039"/>
                </a:lnTo>
                <a:lnTo>
                  <a:pt x="80134" y="256688"/>
                </a:lnTo>
                <a:lnTo>
                  <a:pt x="93540" y="253651"/>
                </a:lnTo>
                <a:lnTo>
                  <a:pt x="108759" y="248994"/>
                </a:lnTo>
                <a:lnTo>
                  <a:pt x="142783" y="237920"/>
                </a:lnTo>
                <a:lnTo>
                  <a:pt x="151574" y="234020"/>
                </a:lnTo>
                <a:lnTo>
                  <a:pt x="160411" y="229435"/>
                </a:lnTo>
                <a:lnTo>
                  <a:pt x="169279" y="224394"/>
                </a:lnTo>
                <a:lnTo>
                  <a:pt x="178167" y="219049"/>
                </a:lnTo>
                <a:lnTo>
                  <a:pt x="195981" y="207819"/>
                </a:lnTo>
                <a:lnTo>
                  <a:pt x="203906" y="202046"/>
                </a:lnTo>
                <a:lnTo>
                  <a:pt x="211174" y="196213"/>
                </a:lnTo>
                <a:lnTo>
                  <a:pt x="218004" y="190340"/>
                </a:lnTo>
                <a:lnTo>
                  <a:pt x="223549" y="184440"/>
                </a:lnTo>
                <a:lnTo>
                  <a:pt x="228238" y="178523"/>
                </a:lnTo>
                <a:lnTo>
                  <a:pt x="232356" y="172593"/>
                </a:lnTo>
                <a:lnTo>
                  <a:pt x="236094" y="166656"/>
                </a:lnTo>
                <a:lnTo>
                  <a:pt x="239578" y="160713"/>
                </a:lnTo>
                <a:lnTo>
                  <a:pt x="242893" y="154767"/>
                </a:lnTo>
                <a:lnTo>
                  <a:pt x="249222" y="145514"/>
                </a:lnTo>
                <a:lnTo>
                  <a:pt x="252299" y="141658"/>
                </a:lnTo>
                <a:lnTo>
                  <a:pt x="254350" y="137103"/>
                </a:lnTo>
                <a:lnTo>
                  <a:pt x="255717" y="132082"/>
                </a:lnTo>
                <a:lnTo>
                  <a:pt x="256629" y="126750"/>
                </a:lnTo>
                <a:lnTo>
                  <a:pt x="257642" y="118179"/>
                </a:lnTo>
                <a:lnTo>
                  <a:pt x="257912" y="114505"/>
                </a:lnTo>
                <a:lnTo>
                  <a:pt x="257100" y="111063"/>
                </a:lnTo>
                <a:lnTo>
                  <a:pt x="252208" y="102471"/>
                </a:lnTo>
                <a:lnTo>
                  <a:pt x="250716" y="100113"/>
                </a:lnTo>
                <a:lnTo>
                  <a:pt x="250318" y="100476"/>
                </a:lnTo>
                <a:lnTo>
                  <a:pt x="249876" y="103526"/>
                </a:lnTo>
                <a:lnTo>
                  <a:pt x="249627" y="134523"/>
                </a:lnTo>
                <a:lnTo>
                  <a:pt x="251577" y="150206"/>
                </a:lnTo>
                <a:lnTo>
                  <a:pt x="254861" y="167606"/>
                </a:lnTo>
                <a:lnTo>
                  <a:pt x="259034" y="186151"/>
                </a:lnTo>
                <a:lnTo>
                  <a:pt x="263801" y="200499"/>
                </a:lnTo>
                <a:lnTo>
                  <a:pt x="268964" y="212049"/>
                </a:lnTo>
                <a:lnTo>
                  <a:pt x="274389" y="221733"/>
                </a:lnTo>
                <a:lnTo>
                  <a:pt x="280983" y="232158"/>
                </a:lnTo>
                <a:lnTo>
                  <a:pt x="288355" y="243077"/>
                </a:lnTo>
                <a:lnTo>
                  <a:pt x="296247" y="254324"/>
                </a:lnTo>
                <a:lnTo>
                  <a:pt x="302500" y="263807"/>
                </a:lnTo>
                <a:lnTo>
                  <a:pt x="307661" y="272114"/>
                </a:lnTo>
                <a:lnTo>
                  <a:pt x="312094" y="279636"/>
                </a:lnTo>
                <a:lnTo>
                  <a:pt x="317034" y="285643"/>
                </a:lnTo>
                <a:lnTo>
                  <a:pt x="327814" y="294963"/>
                </a:lnTo>
                <a:lnTo>
                  <a:pt x="339220" y="302412"/>
                </a:lnTo>
                <a:lnTo>
                  <a:pt x="345039" y="305788"/>
                </a:lnTo>
                <a:lnTo>
                  <a:pt x="356797" y="309538"/>
                </a:lnTo>
                <a:lnTo>
                  <a:pt x="362711" y="310539"/>
                </a:lnTo>
                <a:lnTo>
                  <a:pt x="367645" y="310213"/>
                </a:lnTo>
                <a:lnTo>
                  <a:pt x="371928" y="309004"/>
                </a:lnTo>
                <a:lnTo>
                  <a:pt x="375774" y="307206"/>
                </a:lnTo>
                <a:lnTo>
                  <a:pt x="385340" y="305208"/>
                </a:lnTo>
                <a:lnTo>
                  <a:pt x="390669" y="304675"/>
                </a:lnTo>
                <a:lnTo>
                  <a:pt x="395214" y="302335"/>
                </a:lnTo>
                <a:lnTo>
                  <a:pt x="402910" y="294444"/>
                </a:lnTo>
                <a:lnTo>
                  <a:pt x="409637" y="286968"/>
                </a:lnTo>
                <a:lnTo>
                  <a:pt x="412820" y="283586"/>
                </a:lnTo>
                <a:lnTo>
                  <a:pt x="416927" y="276369"/>
                </a:lnTo>
                <a:lnTo>
                  <a:pt x="421649" y="266598"/>
                </a:lnTo>
                <a:lnTo>
                  <a:pt x="431195" y="245488"/>
                </a:lnTo>
                <a:lnTo>
                  <a:pt x="438745" y="229491"/>
                </a:lnTo>
                <a:lnTo>
                  <a:pt x="441155" y="221455"/>
                </a:lnTo>
                <a:lnTo>
                  <a:pt x="442762" y="213121"/>
                </a:lnTo>
                <a:lnTo>
                  <a:pt x="443833" y="204588"/>
                </a:lnTo>
                <a:lnTo>
                  <a:pt x="444547" y="192947"/>
                </a:lnTo>
                <a:lnTo>
                  <a:pt x="445340" y="164137"/>
                </a:lnTo>
                <a:lnTo>
                  <a:pt x="445920" y="99309"/>
                </a:lnTo>
                <a:lnTo>
                  <a:pt x="445959" y="71758"/>
                </a:lnTo>
                <a:lnTo>
                  <a:pt x="444972" y="60737"/>
                </a:lnTo>
                <a:lnTo>
                  <a:pt x="437046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SMARTPenAnnotation105"/>
          <p:cNvSpPr/>
          <p:nvPr/>
        </p:nvSpPr>
        <p:spPr>
          <a:xfrm>
            <a:off x="2286000" y="2241352"/>
            <a:ext cx="107157" cy="230290"/>
          </a:xfrm>
          <a:custGeom>
            <a:avLst/>
            <a:gdLst/>
            <a:ahLst/>
            <a:cxnLst/>
            <a:rect l="0" t="0" r="0" b="0"/>
            <a:pathLst>
              <a:path w="107157" h="230290">
                <a:moveTo>
                  <a:pt x="0" y="0"/>
                </a:moveTo>
                <a:lnTo>
                  <a:pt x="4741" y="14221"/>
                </a:lnTo>
                <a:lnTo>
                  <a:pt x="8121" y="21387"/>
                </a:lnTo>
                <a:lnTo>
                  <a:pt x="12360" y="29141"/>
                </a:lnTo>
                <a:lnTo>
                  <a:pt x="17169" y="37286"/>
                </a:lnTo>
                <a:lnTo>
                  <a:pt x="21368" y="44701"/>
                </a:lnTo>
                <a:lnTo>
                  <a:pt x="28679" y="58231"/>
                </a:lnTo>
                <a:lnTo>
                  <a:pt x="55218" y="110512"/>
                </a:lnTo>
                <a:lnTo>
                  <a:pt x="59632" y="121300"/>
                </a:lnTo>
                <a:lnTo>
                  <a:pt x="64560" y="134445"/>
                </a:lnTo>
                <a:lnTo>
                  <a:pt x="81985" y="184094"/>
                </a:lnTo>
                <a:lnTo>
                  <a:pt x="84422" y="192182"/>
                </a:lnTo>
                <a:lnTo>
                  <a:pt x="86047" y="198567"/>
                </a:lnTo>
                <a:lnTo>
                  <a:pt x="87131" y="203815"/>
                </a:lnTo>
                <a:lnTo>
                  <a:pt x="88845" y="208306"/>
                </a:lnTo>
                <a:lnTo>
                  <a:pt x="90980" y="212292"/>
                </a:lnTo>
                <a:lnTo>
                  <a:pt x="93395" y="215942"/>
                </a:lnTo>
                <a:lnTo>
                  <a:pt x="96079" y="222644"/>
                </a:lnTo>
                <a:lnTo>
                  <a:pt x="96795" y="225819"/>
                </a:lnTo>
                <a:lnTo>
                  <a:pt x="98265" y="227937"/>
                </a:lnTo>
                <a:lnTo>
                  <a:pt x="100236" y="229348"/>
                </a:lnTo>
                <a:lnTo>
                  <a:pt x="102543" y="230289"/>
                </a:lnTo>
                <a:lnTo>
                  <a:pt x="104081" y="229924"/>
                </a:lnTo>
                <a:lnTo>
                  <a:pt x="105106" y="228689"/>
                </a:lnTo>
                <a:lnTo>
                  <a:pt x="107146" y="223269"/>
                </a:lnTo>
                <a:lnTo>
                  <a:pt x="102010" y="223248"/>
                </a:lnTo>
                <a:lnTo>
                  <a:pt x="104207" y="223244"/>
                </a:lnTo>
                <a:lnTo>
                  <a:pt x="101429" y="223242"/>
                </a:lnTo>
                <a:lnTo>
                  <a:pt x="106206" y="223242"/>
                </a:lnTo>
                <a:lnTo>
                  <a:pt x="106523" y="222250"/>
                </a:lnTo>
                <a:lnTo>
                  <a:pt x="106734" y="220596"/>
                </a:lnTo>
                <a:lnTo>
                  <a:pt x="107156" y="21431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SMARTPenAnnotation106"/>
          <p:cNvSpPr/>
          <p:nvPr/>
        </p:nvSpPr>
        <p:spPr>
          <a:xfrm>
            <a:off x="2707056" y="2544961"/>
            <a:ext cx="34359" cy="303610"/>
          </a:xfrm>
          <a:custGeom>
            <a:avLst/>
            <a:gdLst/>
            <a:ahLst/>
            <a:cxnLst/>
            <a:rect l="0" t="0" r="0" b="0"/>
            <a:pathLst>
              <a:path w="34359" h="303610">
                <a:moveTo>
                  <a:pt x="34358" y="0"/>
                </a:moveTo>
                <a:lnTo>
                  <a:pt x="34358" y="18962"/>
                </a:lnTo>
                <a:lnTo>
                  <a:pt x="33366" y="25539"/>
                </a:lnTo>
                <a:lnTo>
                  <a:pt x="31712" y="30917"/>
                </a:lnTo>
                <a:lnTo>
                  <a:pt x="29618" y="35494"/>
                </a:lnTo>
                <a:lnTo>
                  <a:pt x="28221" y="40530"/>
                </a:lnTo>
                <a:lnTo>
                  <a:pt x="27290" y="45871"/>
                </a:lnTo>
                <a:lnTo>
                  <a:pt x="26670" y="51417"/>
                </a:lnTo>
                <a:lnTo>
                  <a:pt x="25264" y="57098"/>
                </a:lnTo>
                <a:lnTo>
                  <a:pt x="23334" y="62870"/>
                </a:lnTo>
                <a:lnTo>
                  <a:pt x="21056" y="68703"/>
                </a:lnTo>
                <a:lnTo>
                  <a:pt x="19537" y="75567"/>
                </a:lnTo>
                <a:lnTo>
                  <a:pt x="18524" y="83120"/>
                </a:lnTo>
                <a:lnTo>
                  <a:pt x="17849" y="91132"/>
                </a:lnTo>
                <a:lnTo>
                  <a:pt x="16407" y="100442"/>
                </a:lnTo>
                <a:lnTo>
                  <a:pt x="14453" y="110618"/>
                </a:lnTo>
                <a:lnTo>
                  <a:pt x="12158" y="121370"/>
                </a:lnTo>
                <a:lnTo>
                  <a:pt x="10629" y="136476"/>
                </a:lnTo>
                <a:lnTo>
                  <a:pt x="9609" y="154484"/>
                </a:lnTo>
                <a:lnTo>
                  <a:pt x="8929" y="174427"/>
                </a:lnTo>
                <a:lnTo>
                  <a:pt x="7483" y="189706"/>
                </a:lnTo>
                <a:lnTo>
                  <a:pt x="5528" y="201877"/>
                </a:lnTo>
                <a:lnTo>
                  <a:pt x="3232" y="211975"/>
                </a:lnTo>
                <a:lnTo>
                  <a:pt x="1701" y="220692"/>
                </a:lnTo>
                <a:lnTo>
                  <a:pt x="680" y="228487"/>
                </a:lnTo>
                <a:lnTo>
                  <a:pt x="0" y="235668"/>
                </a:lnTo>
                <a:lnTo>
                  <a:pt x="539" y="245417"/>
                </a:lnTo>
                <a:lnTo>
                  <a:pt x="1890" y="256877"/>
                </a:lnTo>
                <a:lnTo>
                  <a:pt x="3783" y="269478"/>
                </a:lnTo>
                <a:lnTo>
                  <a:pt x="5045" y="278871"/>
                </a:lnTo>
                <a:lnTo>
                  <a:pt x="5886" y="286125"/>
                </a:lnTo>
                <a:lnTo>
                  <a:pt x="7569" y="30360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SMARTPenAnnotation107"/>
          <p:cNvSpPr/>
          <p:nvPr/>
        </p:nvSpPr>
        <p:spPr>
          <a:xfrm>
            <a:off x="2589609" y="2714744"/>
            <a:ext cx="267892" cy="17741"/>
          </a:xfrm>
          <a:custGeom>
            <a:avLst/>
            <a:gdLst/>
            <a:ahLst/>
            <a:cxnLst/>
            <a:rect l="0" t="0" r="0" b="0"/>
            <a:pathLst>
              <a:path w="267892" h="17741">
                <a:moveTo>
                  <a:pt x="0" y="17740"/>
                </a:moveTo>
                <a:lnTo>
                  <a:pt x="14222" y="13000"/>
                </a:lnTo>
                <a:lnTo>
                  <a:pt x="19403" y="11603"/>
                </a:lnTo>
                <a:lnTo>
                  <a:pt x="23850" y="10673"/>
                </a:lnTo>
                <a:lnTo>
                  <a:pt x="27806" y="10052"/>
                </a:lnTo>
                <a:lnTo>
                  <a:pt x="32428" y="8646"/>
                </a:lnTo>
                <a:lnTo>
                  <a:pt x="37494" y="6717"/>
                </a:lnTo>
                <a:lnTo>
                  <a:pt x="42856" y="4438"/>
                </a:lnTo>
                <a:lnTo>
                  <a:pt x="49407" y="2919"/>
                </a:lnTo>
                <a:lnTo>
                  <a:pt x="56750" y="1906"/>
                </a:lnTo>
                <a:lnTo>
                  <a:pt x="64623" y="1231"/>
                </a:lnTo>
                <a:lnTo>
                  <a:pt x="73839" y="781"/>
                </a:lnTo>
                <a:lnTo>
                  <a:pt x="94664" y="281"/>
                </a:lnTo>
                <a:lnTo>
                  <a:pt x="147663" y="0"/>
                </a:lnTo>
                <a:lnTo>
                  <a:pt x="169880" y="952"/>
                </a:lnTo>
                <a:lnTo>
                  <a:pt x="193620" y="2579"/>
                </a:lnTo>
                <a:lnTo>
                  <a:pt x="267891" y="881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SMARTPenAnnotation108"/>
          <p:cNvSpPr/>
          <p:nvPr/>
        </p:nvSpPr>
        <p:spPr>
          <a:xfrm>
            <a:off x="2982516" y="2536031"/>
            <a:ext cx="231805" cy="303611"/>
          </a:xfrm>
          <a:custGeom>
            <a:avLst/>
            <a:gdLst/>
            <a:ahLst/>
            <a:cxnLst/>
            <a:rect l="0" t="0" r="0" b="0"/>
            <a:pathLst>
              <a:path w="231805" h="303611">
                <a:moveTo>
                  <a:pt x="223242" y="0"/>
                </a:moveTo>
                <a:lnTo>
                  <a:pt x="227982" y="4741"/>
                </a:lnTo>
                <a:lnTo>
                  <a:pt x="229379" y="8122"/>
                </a:lnTo>
                <a:lnTo>
                  <a:pt x="230930" y="17170"/>
                </a:lnTo>
                <a:lnTo>
                  <a:pt x="231344" y="22361"/>
                </a:lnTo>
                <a:lnTo>
                  <a:pt x="231620" y="27806"/>
                </a:lnTo>
                <a:lnTo>
                  <a:pt x="231804" y="33420"/>
                </a:lnTo>
                <a:lnTo>
                  <a:pt x="230934" y="39147"/>
                </a:lnTo>
                <a:lnTo>
                  <a:pt x="229362" y="44950"/>
                </a:lnTo>
                <a:lnTo>
                  <a:pt x="219710" y="73261"/>
                </a:lnTo>
                <a:lnTo>
                  <a:pt x="215927" y="81583"/>
                </a:lnTo>
                <a:lnTo>
                  <a:pt x="211420" y="90107"/>
                </a:lnTo>
                <a:lnTo>
                  <a:pt x="206430" y="98767"/>
                </a:lnTo>
                <a:lnTo>
                  <a:pt x="201120" y="107517"/>
                </a:lnTo>
                <a:lnTo>
                  <a:pt x="189928" y="125176"/>
                </a:lnTo>
                <a:lnTo>
                  <a:pt x="183173" y="133060"/>
                </a:lnTo>
                <a:lnTo>
                  <a:pt x="175694" y="140301"/>
                </a:lnTo>
                <a:lnTo>
                  <a:pt x="167730" y="147112"/>
                </a:lnTo>
                <a:lnTo>
                  <a:pt x="159445" y="154630"/>
                </a:lnTo>
                <a:lnTo>
                  <a:pt x="142302" y="170919"/>
                </a:lnTo>
                <a:lnTo>
                  <a:pt x="67234" y="245395"/>
                </a:lnTo>
                <a:lnTo>
                  <a:pt x="0" y="30361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SMARTPenAnnotation109"/>
          <p:cNvSpPr/>
          <p:nvPr/>
        </p:nvSpPr>
        <p:spPr>
          <a:xfrm>
            <a:off x="3036094" y="2598539"/>
            <a:ext cx="196454" cy="232173"/>
          </a:xfrm>
          <a:custGeom>
            <a:avLst/>
            <a:gdLst/>
            <a:ahLst/>
            <a:cxnLst/>
            <a:rect l="0" t="0" r="0" b="0"/>
            <a:pathLst>
              <a:path w="196454" h="232173">
                <a:moveTo>
                  <a:pt x="0" y="0"/>
                </a:moveTo>
                <a:lnTo>
                  <a:pt x="68185" y="68185"/>
                </a:lnTo>
                <a:lnTo>
                  <a:pt x="74230" y="75222"/>
                </a:lnTo>
                <a:lnTo>
                  <a:pt x="80244" y="82891"/>
                </a:lnTo>
                <a:lnTo>
                  <a:pt x="86238" y="90979"/>
                </a:lnTo>
                <a:lnTo>
                  <a:pt x="92219" y="98356"/>
                </a:lnTo>
                <a:lnTo>
                  <a:pt x="98190" y="105258"/>
                </a:lnTo>
                <a:lnTo>
                  <a:pt x="104155" y="111844"/>
                </a:lnTo>
                <a:lnTo>
                  <a:pt x="110116" y="119211"/>
                </a:lnTo>
                <a:lnTo>
                  <a:pt x="116075" y="127099"/>
                </a:lnTo>
                <a:lnTo>
                  <a:pt x="122032" y="135334"/>
                </a:lnTo>
                <a:lnTo>
                  <a:pt x="126995" y="142809"/>
                </a:lnTo>
                <a:lnTo>
                  <a:pt x="131296" y="149776"/>
                </a:lnTo>
                <a:lnTo>
                  <a:pt x="135156" y="156406"/>
                </a:lnTo>
                <a:lnTo>
                  <a:pt x="139713" y="162809"/>
                </a:lnTo>
                <a:lnTo>
                  <a:pt x="144736" y="169063"/>
                </a:lnTo>
                <a:lnTo>
                  <a:pt x="150068" y="175216"/>
                </a:lnTo>
                <a:lnTo>
                  <a:pt x="155608" y="182295"/>
                </a:lnTo>
                <a:lnTo>
                  <a:pt x="161285" y="189991"/>
                </a:lnTo>
                <a:lnTo>
                  <a:pt x="167055" y="198098"/>
                </a:lnTo>
                <a:lnTo>
                  <a:pt x="171893" y="204495"/>
                </a:lnTo>
                <a:lnTo>
                  <a:pt x="176111" y="209752"/>
                </a:lnTo>
                <a:lnTo>
                  <a:pt x="179915" y="214249"/>
                </a:lnTo>
                <a:lnTo>
                  <a:pt x="183443" y="218239"/>
                </a:lnTo>
                <a:lnTo>
                  <a:pt x="196453" y="23217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SMARTPenAnnotation110"/>
          <p:cNvSpPr/>
          <p:nvPr/>
        </p:nvSpPr>
        <p:spPr>
          <a:xfrm>
            <a:off x="3196828" y="2321719"/>
            <a:ext cx="116087" cy="214313"/>
          </a:xfrm>
          <a:custGeom>
            <a:avLst/>
            <a:gdLst/>
            <a:ahLst/>
            <a:cxnLst/>
            <a:rect l="0" t="0" r="0" b="0"/>
            <a:pathLst>
              <a:path w="116087" h="214313">
                <a:moveTo>
                  <a:pt x="0" y="0"/>
                </a:moveTo>
                <a:lnTo>
                  <a:pt x="4741" y="14221"/>
                </a:lnTo>
                <a:lnTo>
                  <a:pt x="7129" y="19402"/>
                </a:lnTo>
                <a:lnTo>
                  <a:pt x="9714" y="23849"/>
                </a:lnTo>
                <a:lnTo>
                  <a:pt x="12429" y="27806"/>
                </a:lnTo>
                <a:lnTo>
                  <a:pt x="15232" y="32428"/>
                </a:lnTo>
                <a:lnTo>
                  <a:pt x="18092" y="37493"/>
                </a:lnTo>
                <a:lnTo>
                  <a:pt x="20991" y="42855"/>
                </a:lnTo>
                <a:lnTo>
                  <a:pt x="46397" y="92871"/>
                </a:lnTo>
                <a:lnTo>
                  <a:pt x="65672" y="131366"/>
                </a:lnTo>
                <a:lnTo>
                  <a:pt x="71563" y="142148"/>
                </a:lnTo>
                <a:lnTo>
                  <a:pt x="76482" y="150328"/>
                </a:lnTo>
                <a:lnTo>
                  <a:pt x="80754" y="156773"/>
                </a:lnTo>
                <a:lnTo>
                  <a:pt x="83602" y="163054"/>
                </a:lnTo>
                <a:lnTo>
                  <a:pt x="85500" y="169226"/>
                </a:lnTo>
                <a:lnTo>
                  <a:pt x="86766" y="175325"/>
                </a:lnTo>
                <a:lnTo>
                  <a:pt x="88602" y="180383"/>
                </a:lnTo>
                <a:lnTo>
                  <a:pt x="90818" y="184748"/>
                </a:lnTo>
                <a:lnTo>
                  <a:pt x="93287" y="188649"/>
                </a:lnTo>
                <a:lnTo>
                  <a:pt x="95926" y="192242"/>
                </a:lnTo>
                <a:lnTo>
                  <a:pt x="98677" y="195630"/>
                </a:lnTo>
                <a:lnTo>
                  <a:pt x="116086" y="21431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SMARTPenAnnotation111"/>
          <p:cNvSpPr/>
          <p:nvPr/>
        </p:nvSpPr>
        <p:spPr>
          <a:xfrm>
            <a:off x="3473648" y="2169914"/>
            <a:ext cx="160166" cy="723306"/>
          </a:xfrm>
          <a:custGeom>
            <a:avLst/>
            <a:gdLst/>
            <a:ahLst/>
            <a:cxnLst/>
            <a:rect l="0" t="0" r="0" b="0"/>
            <a:pathLst>
              <a:path w="160166" h="723306">
                <a:moveTo>
                  <a:pt x="0" y="0"/>
                </a:moveTo>
                <a:lnTo>
                  <a:pt x="18962" y="9481"/>
                </a:lnTo>
                <a:lnTo>
                  <a:pt x="25540" y="13266"/>
                </a:lnTo>
                <a:lnTo>
                  <a:pt x="30918" y="16782"/>
                </a:lnTo>
                <a:lnTo>
                  <a:pt x="35495" y="20117"/>
                </a:lnTo>
                <a:lnTo>
                  <a:pt x="40531" y="24326"/>
                </a:lnTo>
                <a:lnTo>
                  <a:pt x="45872" y="29116"/>
                </a:lnTo>
                <a:lnTo>
                  <a:pt x="51417" y="34293"/>
                </a:lnTo>
                <a:lnTo>
                  <a:pt x="58091" y="39729"/>
                </a:lnTo>
                <a:lnTo>
                  <a:pt x="65517" y="45338"/>
                </a:lnTo>
                <a:lnTo>
                  <a:pt x="73443" y="51061"/>
                </a:lnTo>
                <a:lnTo>
                  <a:pt x="80712" y="58846"/>
                </a:lnTo>
                <a:lnTo>
                  <a:pt x="87543" y="68004"/>
                </a:lnTo>
                <a:lnTo>
                  <a:pt x="94081" y="78078"/>
                </a:lnTo>
                <a:lnTo>
                  <a:pt x="100424" y="88763"/>
                </a:lnTo>
                <a:lnTo>
                  <a:pt x="106637" y="99855"/>
                </a:lnTo>
                <a:lnTo>
                  <a:pt x="112763" y="111218"/>
                </a:lnTo>
                <a:lnTo>
                  <a:pt x="118832" y="121771"/>
                </a:lnTo>
                <a:lnTo>
                  <a:pt x="124862" y="131782"/>
                </a:lnTo>
                <a:lnTo>
                  <a:pt x="130866" y="141433"/>
                </a:lnTo>
                <a:lnTo>
                  <a:pt x="135862" y="152828"/>
                </a:lnTo>
                <a:lnTo>
                  <a:pt x="140184" y="165385"/>
                </a:lnTo>
                <a:lnTo>
                  <a:pt x="147633" y="191575"/>
                </a:lnTo>
                <a:lnTo>
                  <a:pt x="154250" y="216444"/>
                </a:lnTo>
                <a:lnTo>
                  <a:pt x="156412" y="229624"/>
                </a:lnTo>
                <a:lnTo>
                  <a:pt x="157853" y="243372"/>
                </a:lnTo>
                <a:lnTo>
                  <a:pt x="158813" y="257498"/>
                </a:lnTo>
                <a:lnTo>
                  <a:pt x="159454" y="271876"/>
                </a:lnTo>
                <a:lnTo>
                  <a:pt x="160165" y="301081"/>
                </a:lnTo>
                <a:lnTo>
                  <a:pt x="159363" y="315815"/>
                </a:lnTo>
                <a:lnTo>
                  <a:pt x="157836" y="330598"/>
                </a:lnTo>
                <a:lnTo>
                  <a:pt x="155826" y="345414"/>
                </a:lnTo>
                <a:lnTo>
                  <a:pt x="150946" y="375106"/>
                </a:lnTo>
                <a:lnTo>
                  <a:pt x="148256" y="389969"/>
                </a:lnTo>
                <a:lnTo>
                  <a:pt x="143486" y="408808"/>
                </a:lnTo>
                <a:lnTo>
                  <a:pt x="137329" y="430296"/>
                </a:lnTo>
                <a:lnTo>
                  <a:pt x="130248" y="453551"/>
                </a:lnTo>
                <a:lnTo>
                  <a:pt x="123543" y="473024"/>
                </a:lnTo>
                <a:lnTo>
                  <a:pt x="117089" y="489974"/>
                </a:lnTo>
                <a:lnTo>
                  <a:pt x="92472" y="550435"/>
                </a:lnTo>
                <a:lnTo>
                  <a:pt x="84469" y="566387"/>
                </a:lnTo>
                <a:lnTo>
                  <a:pt x="75164" y="582974"/>
                </a:lnTo>
                <a:lnTo>
                  <a:pt x="56227" y="614303"/>
                </a:lnTo>
                <a:lnTo>
                  <a:pt x="41196" y="638149"/>
                </a:lnTo>
                <a:lnTo>
                  <a:pt x="35402" y="648674"/>
                </a:lnTo>
                <a:lnTo>
                  <a:pt x="30547" y="658668"/>
                </a:lnTo>
                <a:lnTo>
                  <a:pt x="26318" y="668308"/>
                </a:lnTo>
                <a:lnTo>
                  <a:pt x="22506" y="675726"/>
                </a:lnTo>
                <a:lnTo>
                  <a:pt x="18973" y="681664"/>
                </a:lnTo>
                <a:lnTo>
                  <a:pt x="15625" y="686615"/>
                </a:lnTo>
                <a:lnTo>
                  <a:pt x="12401" y="691899"/>
                </a:lnTo>
                <a:lnTo>
                  <a:pt x="9260" y="697407"/>
                </a:lnTo>
                <a:lnTo>
                  <a:pt x="6173" y="703063"/>
                </a:lnTo>
                <a:lnTo>
                  <a:pt x="2744" y="711993"/>
                </a:lnTo>
                <a:lnTo>
                  <a:pt x="0" y="72330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" name="SMARTPenAnnotation112"/>
          <p:cNvSpPr/>
          <p:nvPr/>
        </p:nvSpPr>
        <p:spPr>
          <a:xfrm>
            <a:off x="3804156" y="2750344"/>
            <a:ext cx="8822" cy="35720"/>
          </a:xfrm>
          <a:custGeom>
            <a:avLst/>
            <a:gdLst/>
            <a:ahLst/>
            <a:cxnLst/>
            <a:rect l="0" t="0" r="0" b="0"/>
            <a:pathLst>
              <a:path w="8822" h="35720">
                <a:moveTo>
                  <a:pt x="8821" y="0"/>
                </a:moveTo>
                <a:lnTo>
                  <a:pt x="4080" y="9480"/>
                </a:lnTo>
                <a:lnTo>
                  <a:pt x="2684" y="13266"/>
                </a:lnTo>
                <a:lnTo>
                  <a:pt x="1753" y="16781"/>
                </a:lnTo>
                <a:lnTo>
                  <a:pt x="1132" y="20117"/>
                </a:lnTo>
                <a:lnTo>
                  <a:pt x="718" y="23333"/>
                </a:lnTo>
                <a:lnTo>
                  <a:pt x="442" y="26469"/>
                </a:lnTo>
                <a:lnTo>
                  <a:pt x="0" y="33891"/>
                </a:lnTo>
                <a:lnTo>
                  <a:pt x="956" y="34501"/>
                </a:lnTo>
                <a:lnTo>
                  <a:pt x="2585" y="34907"/>
                </a:lnTo>
                <a:lnTo>
                  <a:pt x="8821" y="3571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SMARTPenAnnotation113"/>
          <p:cNvSpPr/>
          <p:nvPr/>
        </p:nvSpPr>
        <p:spPr>
          <a:xfrm>
            <a:off x="4063717" y="2232422"/>
            <a:ext cx="249323" cy="705446"/>
          </a:xfrm>
          <a:custGeom>
            <a:avLst/>
            <a:gdLst/>
            <a:ahLst/>
            <a:cxnLst/>
            <a:rect l="0" t="0" r="0" b="0"/>
            <a:pathLst>
              <a:path w="249323" h="705446">
                <a:moveTo>
                  <a:pt x="213603" y="0"/>
                </a:moveTo>
                <a:lnTo>
                  <a:pt x="208863" y="14221"/>
                </a:lnTo>
                <a:lnTo>
                  <a:pt x="201244" y="26495"/>
                </a:lnTo>
                <a:lnTo>
                  <a:pt x="196434" y="32546"/>
                </a:lnTo>
                <a:lnTo>
                  <a:pt x="192235" y="38565"/>
                </a:lnTo>
                <a:lnTo>
                  <a:pt x="170489" y="73184"/>
                </a:lnTo>
                <a:lnTo>
                  <a:pt x="164025" y="82524"/>
                </a:lnTo>
                <a:lnTo>
                  <a:pt x="134908" y="123384"/>
                </a:lnTo>
                <a:lnTo>
                  <a:pt x="128398" y="132857"/>
                </a:lnTo>
                <a:lnTo>
                  <a:pt x="113226" y="156613"/>
                </a:lnTo>
                <a:lnTo>
                  <a:pt x="105014" y="169893"/>
                </a:lnTo>
                <a:lnTo>
                  <a:pt x="82659" y="208461"/>
                </a:lnTo>
                <a:lnTo>
                  <a:pt x="69752" y="231247"/>
                </a:lnTo>
                <a:lnTo>
                  <a:pt x="59164" y="251399"/>
                </a:lnTo>
                <a:lnTo>
                  <a:pt x="50120" y="269795"/>
                </a:lnTo>
                <a:lnTo>
                  <a:pt x="42106" y="287020"/>
                </a:lnTo>
                <a:lnTo>
                  <a:pt x="27911" y="319387"/>
                </a:lnTo>
                <a:lnTo>
                  <a:pt x="21348" y="334964"/>
                </a:lnTo>
                <a:lnTo>
                  <a:pt x="15980" y="350309"/>
                </a:lnTo>
                <a:lnTo>
                  <a:pt x="11409" y="365500"/>
                </a:lnTo>
                <a:lnTo>
                  <a:pt x="7369" y="380589"/>
                </a:lnTo>
                <a:lnTo>
                  <a:pt x="4677" y="395609"/>
                </a:lnTo>
                <a:lnTo>
                  <a:pt x="2881" y="410583"/>
                </a:lnTo>
                <a:lnTo>
                  <a:pt x="1684" y="425526"/>
                </a:lnTo>
                <a:lnTo>
                  <a:pt x="887" y="440450"/>
                </a:lnTo>
                <a:lnTo>
                  <a:pt x="0" y="470261"/>
                </a:lnTo>
                <a:lnTo>
                  <a:pt x="756" y="484164"/>
                </a:lnTo>
                <a:lnTo>
                  <a:pt x="2252" y="497401"/>
                </a:lnTo>
                <a:lnTo>
                  <a:pt x="4242" y="510194"/>
                </a:lnTo>
                <a:lnTo>
                  <a:pt x="7553" y="522692"/>
                </a:lnTo>
                <a:lnTo>
                  <a:pt x="11744" y="534992"/>
                </a:lnTo>
                <a:lnTo>
                  <a:pt x="16523" y="547161"/>
                </a:lnTo>
                <a:lnTo>
                  <a:pt x="21693" y="558251"/>
                </a:lnTo>
                <a:lnTo>
                  <a:pt x="27124" y="568621"/>
                </a:lnTo>
                <a:lnTo>
                  <a:pt x="32729" y="578510"/>
                </a:lnTo>
                <a:lnTo>
                  <a:pt x="38450" y="588079"/>
                </a:lnTo>
                <a:lnTo>
                  <a:pt x="50099" y="606650"/>
                </a:lnTo>
                <a:lnTo>
                  <a:pt x="56975" y="615769"/>
                </a:lnTo>
                <a:lnTo>
                  <a:pt x="64536" y="624825"/>
                </a:lnTo>
                <a:lnTo>
                  <a:pt x="72553" y="633839"/>
                </a:lnTo>
                <a:lnTo>
                  <a:pt x="81867" y="641833"/>
                </a:lnTo>
                <a:lnTo>
                  <a:pt x="92044" y="649146"/>
                </a:lnTo>
                <a:lnTo>
                  <a:pt x="102799" y="656007"/>
                </a:lnTo>
                <a:lnTo>
                  <a:pt x="113937" y="662564"/>
                </a:lnTo>
                <a:lnTo>
                  <a:pt x="125330" y="668921"/>
                </a:lnTo>
                <a:lnTo>
                  <a:pt x="136896" y="675142"/>
                </a:lnTo>
                <a:lnTo>
                  <a:pt x="148574" y="680282"/>
                </a:lnTo>
                <a:lnTo>
                  <a:pt x="160329" y="684701"/>
                </a:lnTo>
                <a:lnTo>
                  <a:pt x="172133" y="688639"/>
                </a:lnTo>
                <a:lnTo>
                  <a:pt x="183973" y="691265"/>
                </a:lnTo>
                <a:lnTo>
                  <a:pt x="195833" y="693015"/>
                </a:lnTo>
                <a:lnTo>
                  <a:pt x="249322" y="70544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5" name="SMARTPenAnnotation114"/>
          <p:cNvSpPr/>
          <p:nvPr/>
        </p:nvSpPr>
        <p:spPr>
          <a:xfrm>
            <a:off x="4563070" y="2393156"/>
            <a:ext cx="356656" cy="401266"/>
          </a:xfrm>
          <a:custGeom>
            <a:avLst/>
            <a:gdLst/>
            <a:ahLst/>
            <a:cxnLst/>
            <a:rect l="0" t="0" r="0" b="0"/>
            <a:pathLst>
              <a:path w="356656" h="401266">
                <a:moveTo>
                  <a:pt x="53578" y="0"/>
                </a:moveTo>
                <a:lnTo>
                  <a:pt x="48838" y="14222"/>
                </a:lnTo>
                <a:lnTo>
                  <a:pt x="46511" y="26495"/>
                </a:lnTo>
                <a:lnTo>
                  <a:pt x="45890" y="32546"/>
                </a:lnTo>
                <a:lnTo>
                  <a:pt x="43492" y="44518"/>
                </a:lnTo>
                <a:lnTo>
                  <a:pt x="35535" y="78987"/>
                </a:lnTo>
                <a:lnTo>
                  <a:pt x="31627" y="94330"/>
                </a:lnTo>
                <a:lnTo>
                  <a:pt x="28030" y="107535"/>
                </a:lnTo>
                <a:lnTo>
                  <a:pt x="24640" y="119315"/>
                </a:lnTo>
                <a:lnTo>
                  <a:pt x="21388" y="129153"/>
                </a:lnTo>
                <a:lnTo>
                  <a:pt x="18227" y="137696"/>
                </a:lnTo>
                <a:lnTo>
                  <a:pt x="15128" y="145375"/>
                </a:lnTo>
                <a:lnTo>
                  <a:pt x="12070" y="152480"/>
                </a:lnTo>
                <a:lnTo>
                  <a:pt x="6026" y="165665"/>
                </a:lnTo>
                <a:lnTo>
                  <a:pt x="2678" y="175494"/>
                </a:lnTo>
                <a:lnTo>
                  <a:pt x="1191" y="184161"/>
                </a:lnTo>
                <a:lnTo>
                  <a:pt x="529" y="194628"/>
                </a:lnTo>
                <a:lnTo>
                  <a:pt x="157" y="202197"/>
                </a:lnTo>
                <a:lnTo>
                  <a:pt x="1097" y="204251"/>
                </a:lnTo>
                <a:lnTo>
                  <a:pt x="4787" y="209179"/>
                </a:lnTo>
                <a:lnTo>
                  <a:pt x="8153" y="210890"/>
                </a:lnTo>
                <a:lnTo>
                  <a:pt x="17183" y="212792"/>
                </a:lnTo>
                <a:lnTo>
                  <a:pt x="27812" y="210991"/>
                </a:lnTo>
                <a:lnTo>
                  <a:pt x="33424" y="209122"/>
                </a:lnTo>
                <a:lnTo>
                  <a:pt x="40142" y="207876"/>
                </a:lnTo>
                <a:lnTo>
                  <a:pt x="47598" y="207045"/>
                </a:lnTo>
                <a:lnTo>
                  <a:pt x="55544" y="206491"/>
                </a:lnTo>
                <a:lnTo>
                  <a:pt x="63819" y="205129"/>
                </a:lnTo>
                <a:lnTo>
                  <a:pt x="72311" y="203230"/>
                </a:lnTo>
                <a:lnTo>
                  <a:pt x="80950" y="200971"/>
                </a:lnTo>
                <a:lnTo>
                  <a:pt x="89685" y="198473"/>
                </a:lnTo>
                <a:lnTo>
                  <a:pt x="107329" y="193052"/>
                </a:lnTo>
                <a:lnTo>
                  <a:pt x="116201" y="189224"/>
                </a:lnTo>
                <a:lnTo>
                  <a:pt x="125093" y="184689"/>
                </a:lnTo>
                <a:lnTo>
                  <a:pt x="133996" y="179681"/>
                </a:lnTo>
                <a:lnTo>
                  <a:pt x="143902" y="175350"/>
                </a:lnTo>
                <a:lnTo>
                  <a:pt x="154473" y="171470"/>
                </a:lnTo>
                <a:lnTo>
                  <a:pt x="165490" y="167892"/>
                </a:lnTo>
                <a:lnTo>
                  <a:pt x="178788" y="162529"/>
                </a:lnTo>
                <a:lnTo>
                  <a:pt x="193606" y="155978"/>
                </a:lnTo>
                <a:lnTo>
                  <a:pt x="209438" y="148634"/>
                </a:lnTo>
                <a:lnTo>
                  <a:pt x="222969" y="142746"/>
                </a:lnTo>
                <a:lnTo>
                  <a:pt x="234967" y="137828"/>
                </a:lnTo>
                <a:lnTo>
                  <a:pt x="245941" y="133557"/>
                </a:lnTo>
                <a:lnTo>
                  <a:pt x="255242" y="130710"/>
                </a:lnTo>
                <a:lnTo>
                  <a:pt x="263427" y="128812"/>
                </a:lnTo>
                <a:lnTo>
                  <a:pt x="270868" y="127546"/>
                </a:lnTo>
                <a:lnTo>
                  <a:pt x="279798" y="125711"/>
                </a:lnTo>
                <a:lnTo>
                  <a:pt x="300303" y="121025"/>
                </a:lnTo>
                <a:lnTo>
                  <a:pt x="308350" y="119379"/>
                </a:lnTo>
                <a:lnTo>
                  <a:pt x="314707" y="118281"/>
                </a:lnTo>
                <a:lnTo>
                  <a:pt x="319937" y="117550"/>
                </a:lnTo>
                <a:lnTo>
                  <a:pt x="324417" y="118054"/>
                </a:lnTo>
                <a:lnTo>
                  <a:pt x="328396" y="119382"/>
                </a:lnTo>
                <a:lnTo>
                  <a:pt x="335462" y="123504"/>
                </a:lnTo>
                <a:lnTo>
                  <a:pt x="341909" y="128643"/>
                </a:lnTo>
                <a:lnTo>
                  <a:pt x="348082" y="136881"/>
                </a:lnTo>
                <a:lnTo>
                  <a:pt x="351117" y="141856"/>
                </a:lnTo>
                <a:lnTo>
                  <a:pt x="354490" y="152674"/>
                </a:lnTo>
                <a:lnTo>
                  <a:pt x="355989" y="165090"/>
                </a:lnTo>
                <a:lnTo>
                  <a:pt x="356388" y="172568"/>
                </a:lnTo>
                <a:lnTo>
                  <a:pt x="356655" y="180530"/>
                </a:lnTo>
                <a:lnTo>
                  <a:pt x="355841" y="188814"/>
                </a:lnTo>
                <a:lnTo>
                  <a:pt x="354305" y="197314"/>
                </a:lnTo>
                <a:lnTo>
                  <a:pt x="352290" y="205956"/>
                </a:lnTo>
                <a:lnTo>
                  <a:pt x="349953" y="214695"/>
                </a:lnTo>
                <a:lnTo>
                  <a:pt x="344712" y="232342"/>
                </a:lnTo>
                <a:lnTo>
                  <a:pt x="340933" y="241215"/>
                </a:lnTo>
                <a:lnTo>
                  <a:pt x="336430" y="250107"/>
                </a:lnTo>
                <a:lnTo>
                  <a:pt x="331443" y="259011"/>
                </a:lnTo>
                <a:lnTo>
                  <a:pt x="325142" y="267924"/>
                </a:lnTo>
                <a:lnTo>
                  <a:pt x="317965" y="276843"/>
                </a:lnTo>
                <a:lnTo>
                  <a:pt x="310203" y="285765"/>
                </a:lnTo>
                <a:lnTo>
                  <a:pt x="302052" y="293698"/>
                </a:lnTo>
                <a:lnTo>
                  <a:pt x="293642" y="300971"/>
                </a:lnTo>
                <a:lnTo>
                  <a:pt x="285058" y="307803"/>
                </a:lnTo>
                <a:lnTo>
                  <a:pt x="276359" y="315335"/>
                </a:lnTo>
                <a:lnTo>
                  <a:pt x="267584" y="323333"/>
                </a:lnTo>
                <a:lnTo>
                  <a:pt x="258756" y="331641"/>
                </a:lnTo>
                <a:lnTo>
                  <a:pt x="248903" y="339165"/>
                </a:lnTo>
                <a:lnTo>
                  <a:pt x="238365" y="346164"/>
                </a:lnTo>
                <a:lnTo>
                  <a:pt x="217065" y="359234"/>
                </a:lnTo>
                <a:lnTo>
                  <a:pt x="197677" y="371657"/>
                </a:lnTo>
                <a:lnTo>
                  <a:pt x="187347" y="376756"/>
                </a:lnTo>
                <a:lnTo>
                  <a:pt x="176492" y="381147"/>
                </a:lnTo>
                <a:lnTo>
                  <a:pt x="165286" y="385067"/>
                </a:lnTo>
                <a:lnTo>
                  <a:pt x="153847" y="388672"/>
                </a:lnTo>
                <a:lnTo>
                  <a:pt x="130554" y="395324"/>
                </a:lnTo>
                <a:lnTo>
                  <a:pt x="119778" y="397495"/>
                </a:lnTo>
                <a:lnTo>
                  <a:pt x="109618" y="398942"/>
                </a:lnTo>
                <a:lnTo>
                  <a:pt x="99868" y="399907"/>
                </a:lnTo>
                <a:lnTo>
                  <a:pt x="90391" y="400550"/>
                </a:lnTo>
                <a:lnTo>
                  <a:pt x="81097" y="400979"/>
                </a:lnTo>
                <a:lnTo>
                  <a:pt x="71924" y="401265"/>
                </a:lnTo>
                <a:lnTo>
                  <a:pt x="63824" y="400463"/>
                </a:lnTo>
                <a:lnTo>
                  <a:pt x="56440" y="398936"/>
                </a:lnTo>
                <a:lnTo>
                  <a:pt x="49533" y="396926"/>
                </a:lnTo>
                <a:lnTo>
                  <a:pt x="42944" y="394594"/>
                </a:lnTo>
                <a:lnTo>
                  <a:pt x="36567" y="392047"/>
                </a:lnTo>
                <a:lnTo>
                  <a:pt x="30331" y="389357"/>
                </a:lnTo>
                <a:lnTo>
                  <a:pt x="18111" y="383722"/>
                </a:lnTo>
                <a:lnTo>
                  <a:pt x="0" y="37504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6" name="SMARTPenAnnotation115"/>
          <p:cNvSpPr/>
          <p:nvPr/>
        </p:nvSpPr>
        <p:spPr>
          <a:xfrm>
            <a:off x="4875609" y="2223492"/>
            <a:ext cx="178595" cy="294681"/>
          </a:xfrm>
          <a:custGeom>
            <a:avLst/>
            <a:gdLst/>
            <a:ahLst/>
            <a:cxnLst/>
            <a:rect l="0" t="0" r="0" b="0"/>
            <a:pathLst>
              <a:path w="178595" h="294681">
                <a:moveTo>
                  <a:pt x="0" y="0"/>
                </a:moveTo>
                <a:lnTo>
                  <a:pt x="9482" y="9481"/>
                </a:lnTo>
                <a:lnTo>
                  <a:pt x="13267" y="12274"/>
                </a:lnTo>
                <a:lnTo>
                  <a:pt x="16782" y="14136"/>
                </a:lnTo>
                <a:lnTo>
                  <a:pt x="20118" y="15377"/>
                </a:lnTo>
                <a:lnTo>
                  <a:pt x="24326" y="18189"/>
                </a:lnTo>
                <a:lnTo>
                  <a:pt x="29116" y="22048"/>
                </a:lnTo>
                <a:lnTo>
                  <a:pt x="34293" y="26605"/>
                </a:lnTo>
                <a:lnTo>
                  <a:pt x="39729" y="31628"/>
                </a:lnTo>
                <a:lnTo>
                  <a:pt x="51062" y="42499"/>
                </a:lnTo>
                <a:lnTo>
                  <a:pt x="57854" y="50161"/>
                </a:lnTo>
                <a:lnTo>
                  <a:pt x="65358" y="59238"/>
                </a:lnTo>
                <a:lnTo>
                  <a:pt x="73338" y="69257"/>
                </a:lnTo>
                <a:lnTo>
                  <a:pt x="80642" y="78914"/>
                </a:lnTo>
                <a:lnTo>
                  <a:pt x="94049" y="97581"/>
                </a:lnTo>
                <a:lnTo>
                  <a:pt x="112754" y="124825"/>
                </a:lnTo>
                <a:lnTo>
                  <a:pt x="117833" y="133818"/>
                </a:lnTo>
                <a:lnTo>
                  <a:pt x="122212" y="142790"/>
                </a:lnTo>
                <a:lnTo>
                  <a:pt x="126123" y="151748"/>
                </a:lnTo>
                <a:lnTo>
                  <a:pt x="132699" y="169626"/>
                </a:lnTo>
                <a:lnTo>
                  <a:pt x="141052" y="193452"/>
                </a:lnTo>
                <a:lnTo>
                  <a:pt x="178594" y="29468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7" name="SMARTPenAnnotation116"/>
          <p:cNvSpPr/>
          <p:nvPr/>
        </p:nvSpPr>
        <p:spPr>
          <a:xfrm>
            <a:off x="5250656" y="2428875"/>
            <a:ext cx="53579" cy="312540"/>
          </a:xfrm>
          <a:custGeom>
            <a:avLst/>
            <a:gdLst/>
            <a:ahLst/>
            <a:cxnLst/>
            <a:rect l="0" t="0" r="0" b="0"/>
            <a:pathLst>
              <a:path w="53579" h="312540">
                <a:moveTo>
                  <a:pt x="53578" y="0"/>
                </a:moveTo>
                <a:lnTo>
                  <a:pt x="53578" y="32546"/>
                </a:lnTo>
                <a:lnTo>
                  <a:pt x="51594" y="50471"/>
                </a:lnTo>
                <a:lnTo>
                  <a:pt x="40313" y="134127"/>
                </a:lnTo>
                <a:lnTo>
                  <a:pt x="24026" y="238774"/>
                </a:lnTo>
                <a:lnTo>
                  <a:pt x="20978" y="253440"/>
                </a:lnTo>
                <a:lnTo>
                  <a:pt x="17954" y="265202"/>
                </a:lnTo>
                <a:lnTo>
                  <a:pt x="14946" y="275028"/>
                </a:lnTo>
                <a:lnTo>
                  <a:pt x="12941" y="282571"/>
                </a:lnTo>
                <a:lnTo>
                  <a:pt x="11604" y="288591"/>
                </a:lnTo>
                <a:lnTo>
                  <a:pt x="10712" y="293598"/>
                </a:lnTo>
                <a:lnTo>
                  <a:pt x="9126" y="297927"/>
                </a:lnTo>
                <a:lnTo>
                  <a:pt x="7076" y="301806"/>
                </a:lnTo>
                <a:lnTo>
                  <a:pt x="0" y="31253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8" name="SMARTPenAnnotation117"/>
          <p:cNvSpPr/>
          <p:nvPr/>
        </p:nvSpPr>
        <p:spPr>
          <a:xfrm>
            <a:off x="5107781" y="2553891"/>
            <a:ext cx="294681" cy="35719"/>
          </a:xfrm>
          <a:custGeom>
            <a:avLst/>
            <a:gdLst/>
            <a:ahLst/>
            <a:cxnLst/>
            <a:rect l="0" t="0" r="0" b="0"/>
            <a:pathLst>
              <a:path w="294681" h="35719">
                <a:moveTo>
                  <a:pt x="0" y="35718"/>
                </a:moveTo>
                <a:lnTo>
                  <a:pt x="15377" y="28030"/>
                </a:lnTo>
                <a:lnTo>
                  <a:pt x="22158" y="26624"/>
                </a:lnTo>
                <a:lnTo>
                  <a:pt x="45567" y="22416"/>
                </a:lnTo>
                <a:lnTo>
                  <a:pt x="58159" y="20897"/>
                </a:lnTo>
                <a:lnTo>
                  <a:pt x="70523" y="19884"/>
                </a:lnTo>
                <a:lnTo>
                  <a:pt x="82734" y="19209"/>
                </a:lnTo>
                <a:lnTo>
                  <a:pt x="95836" y="17767"/>
                </a:lnTo>
                <a:lnTo>
                  <a:pt x="109531" y="15813"/>
                </a:lnTo>
                <a:lnTo>
                  <a:pt x="123623" y="13519"/>
                </a:lnTo>
                <a:lnTo>
                  <a:pt x="137977" y="11989"/>
                </a:lnTo>
                <a:lnTo>
                  <a:pt x="152509" y="10969"/>
                </a:lnTo>
                <a:lnTo>
                  <a:pt x="167157" y="10289"/>
                </a:lnTo>
                <a:lnTo>
                  <a:pt x="181884" y="8844"/>
                </a:lnTo>
                <a:lnTo>
                  <a:pt x="196662" y="6888"/>
                </a:lnTo>
                <a:lnTo>
                  <a:pt x="29468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9" name="SMARTPenAnnotation118"/>
          <p:cNvSpPr/>
          <p:nvPr/>
        </p:nvSpPr>
        <p:spPr>
          <a:xfrm>
            <a:off x="5473898" y="2358788"/>
            <a:ext cx="330400" cy="409416"/>
          </a:xfrm>
          <a:custGeom>
            <a:avLst/>
            <a:gdLst/>
            <a:ahLst/>
            <a:cxnLst/>
            <a:rect l="0" t="0" r="0" b="0"/>
            <a:pathLst>
              <a:path w="330400" h="409416">
                <a:moveTo>
                  <a:pt x="0" y="16509"/>
                </a:moveTo>
                <a:lnTo>
                  <a:pt x="18962" y="11768"/>
                </a:lnTo>
                <a:lnTo>
                  <a:pt x="25540" y="10372"/>
                </a:lnTo>
                <a:lnTo>
                  <a:pt x="35495" y="8820"/>
                </a:lnTo>
                <a:lnTo>
                  <a:pt x="42515" y="7415"/>
                </a:lnTo>
                <a:lnTo>
                  <a:pt x="60898" y="3207"/>
                </a:lnTo>
                <a:lnTo>
                  <a:pt x="70365" y="1688"/>
                </a:lnTo>
                <a:lnTo>
                  <a:pt x="79652" y="675"/>
                </a:lnTo>
                <a:lnTo>
                  <a:pt x="88821" y="0"/>
                </a:lnTo>
                <a:lnTo>
                  <a:pt x="98901" y="542"/>
                </a:lnTo>
                <a:lnTo>
                  <a:pt x="109590" y="1895"/>
                </a:lnTo>
                <a:lnTo>
                  <a:pt x="120685" y="3790"/>
                </a:lnTo>
                <a:lnTo>
                  <a:pt x="133043" y="5053"/>
                </a:lnTo>
                <a:lnTo>
                  <a:pt x="146243" y="5895"/>
                </a:lnTo>
                <a:lnTo>
                  <a:pt x="160003" y="6456"/>
                </a:lnTo>
                <a:lnTo>
                  <a:pt x="173146" y="7823"/>
                </a:lnTo>
                <a:lnTo>
                  <a:pt x="185876" y="9726"/>
                </a:lnTo>
                <a:lnTo>
                  <a:pt x="198331" y="11987"/>
                </a:lnTo>
                <a:lnTo>
                  <a:pt x="212589" y="15479"/>
                </a:lnTo>
                <a:lnTo>
                  <a:pt x="228046" y="19791"/>
                </a:lnTo>
                <a:lnTo>
                  <a:pt x="244305" y="24650"/>
                </a:lnTo>
                <a:lnTo>
                  <a:pt x="257128" y="29874"/>
                </a:lnTo>
                <a:lnTo>
                  <a:pt x="267661" y="35341"/>
                </a:lnTo>
                <a:lnTo>
                  <a:pt x="276667" y="40970"/>
                </a:lnTo>
                <a:lnTo>
                  <a:pt x="284656" y="45715"/>
                </a:lnTo>
                <a:lnTo>
                  <a:pt x="291966" y="49870"/>
                </a:lnTo>
                <a:lnTo>
                  <a:pt x="298824" y="53632"/>
                </a:lnTo>
                <a:lnTo>
                  <a:pt x="303395" y="58125"/>
                </a:lnTo>
                <a:lnTo>
                  <a:pt x="306443" y="63105"/>
                </a:lnTo>
                <a:lnTo>
                  <a:pt x="308475" y="68409"/>
                </a:lnTo>
                <a:lnTo>
                  <a:pt x="308838" y="72937"/>
                </a:lnTo>
                <a:lnTo>
                  <a:pt x="308087" y="76948"/>
                </a:lnTo>
                <a:lnTo>
                  <a:pt x="304607" y="85042"/>
                </a:lnTo>
                <a:lnTo>
                  <a:pt x="299754" y="95255"/>
                </a:lnTo>
                <a:lnTo>
                  <a:pt x="296078" y="101748"/>
                </a:lnTo>
                <a:lnTo>
                  <a:pt x="291644" y="109054"/>
                </a:lnTo>
                <a:lnTo>
                  <a:pt x="286703" y="116901"/>
                </a:lnTo>
                <a:lnTo>
                  <a:pt x="281424" y="124116"/>
                </a:lnTo>
                <a:lnTo>
                  <a:pt x="275921" y="130911"/>
                </a:lnTo>
                <a:lnTo>
                  <a:pt x="270268" y="137426"/>
                </a:lnTo>
                <a:lnTo>
                  <a:pt x="263523" y="143753"/>
                </a:lnTo>
                <a:lnTo>
                  <a:pt x="256049" y="149956"/>
                </a:lnTo>
                <a:lnTo>
                  <a:pt x="248090" y="156075"/>
                </a:lnTo>
                <a:lnTo>
                  <a:pt x="239808" y="163131"/>
                </a:lnTo>
                <a:lnTo>
                  <a:pt x="231310" y="170812"/>
                </a:lnTo>
                <a:lnTo>
                  <a:pt x="213930" y="187283"/>
                </a:lnTo>
                <a:lnTo>
                  <a:pt x="196283" y="204526"/>
                </a:lnTo>
                <a:lnTo>
                  <a:pt x="187411" y="212299"/>
                </a:lnTo>
                <a:lnTo>
                  <a:pt x="178519" y="219465"/>
                </a:lnTo>
                <a:lnTo>
                  <a:pt x="169615" y="226227"/>
                </a:lnTo>
                <a:lnTo>
                  <a:pt x="160701" y="233712"/>
                </a:lnTo>
                <a:lnTo>
                  <a:pt x="151783" y="241678"/>
                </a:lnTo>
                <a:lnTo>
                  <a:pt x="142861" y="249965"/>
                </a:lnTo>
                <a:lnTo>
                  <a:pt x="134928" y="258467"/>
                </a:lnTo>
                <a:lnTo>
                  <a:pt x="127655" y="267111"/>
                </a:lnTo>
                <a:lnTo>
                  <a:pt x="120822" y="275851"/>
                </a:lnTo>
                <a:lnTo>
                  <a:pt x="114283" y="285645"/>
                </a:lnTo>
                <a:lnTo>
                  <a:pt x="107939" y="296144"/>
                </a:lnTo>
                <a:lnTo>
                  <a:pt x="101725" y="307112"/>
                </a:lnTo>
                <a:lnTo>
                  <a:pt x="97582" y="316409"/>
                </a:lnTo>
                <a:lnTo>
                  <a:pt x="94821" y="324590"/>
                </a:lnTo>
                <a:lnTo>
                  <a:pt x="92980" y="332030"/>
                </a:lnTo>
                <a:lnTo>
                  <a:pt x="92745" y="337981"/>
                </a:lnTo>
                <a:lnTo>
                  <a:pt x="93580" y="342941"/>
                </a:lnTo>
                <a:lnTo>
                  <a:pt x="95129" y="347239"/>
                </a:lnTo>
                <a:lnTo>
                  <a:pt x="102142" y="357308"/>
                </a:lnTo>
                <a:lnTo>
                  <a:pt x="111873" y="367405"/>
                </a:lnTo>
                <a:lnTo>
                  <a:pt x="117246" y="371486"/>
                </a:lnTo>
                <a:lnTo>
                  <a:pt x="122813" y="375200"/>
                </a:lnTo>
                <a:lnTo>
                  <a:pt x="130492" y="378667"/>
                </a:lnTo>
                <a:lnTo>
                  <a:pt x="139581" y="381971"/>
                </a:lnTo>
                <a:lnTo>
                  <a:pt x="149609" y="385166"/>
                </a:lnTo>
                <a:lnTo>
                  <a:pt x="160263" y="388288"/>
                </a:lnTo>
                <a:lnTo>
                  <a:pt x="182684" y="394403"/>
                </a:lnTo>
                <a:lnTo>
                  <a:pt x="199180" y="397423"/>
                </a:lnTo>
                <a:lnTo>
                  <a:pt x="219108" y="400428"/>
                </a:lnTo>
                <a:lnTo>
                  <a:pt x="330399" y="40941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" name="SMARTPenAnnotation119"/>
          <p:cNvSpPr/>
          <p:nvPr/>
        </p:nvSpPr>
        <p:spPr>
          <a:xfrm>
            <a:off x="5518547" y="2589609"/>
            <a:ext cx="366118" cy="17861"/>
          </a:xfrm>
          <a:custGeom>
            <a:avLst/>
            <a:gdLst/>
            <a:ahLst/>
            <a:cxnLst/>
            <a:rect l="0" t="0" r="0" b="0"/>
            <a:pathLst>
              <a:path w="366118" h="17861">
                <a:moveTo>
                  <a:pt x="0" y="17860"/>
                </a:moveTo>
                <a:lnTo>
                  <a:pt x="14221" y="13119"/>
                </a:lnTo>
                <a:lnTo>
                  <a:pt x="19403" y="11723"/>
                </a:lnTo>
                <a:lnTo>
                  <a:pt x="23849" y="10792"/>
                </a:lnTo>
                <a:lnTo>
                  <a:pt x="27806" y="10171"/>
                </a:lnTo>
                <a:lnTo>
                  <a:pt x="33420" y="9758"/>
                </a:lnTo>
                <a:lnTo>
                  <a:pt x="40139" y="9482"/>
                </a:lnTo>
                <a:lnTo>
                  <a:pt x="47595" y="9298"/>
                </a:lnTo>
                <a:lnTo>
                  <a:pt x="56535" y="8183"/>
                </a:lnTo>
                <a:lnTo>
                  <a:pt x="66464" y="6448"/>
                </a:lnTo>
                <a:lnTo>
                  <a:pt x="77051" y="4299"/>
                </a:lnTo>
                <a:lnTo>
                  <a:pt x="89070" y="2866"/>
                </a:lnTo>
                <a:lnTo>
                  <a:pt x="102044" y="1911"/>
                </a:lnTo>
                <a:lnTo>
                  <a:pt x="115655" y="1274"/>
                </a:lnTo>
                <a:lnTo>
                  <a:pt x="191695" y="378"/>
                </a:lnTo>
                <a:lnTo>
                  <a:pt x="366117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" name="SMARTPenAnnotation120"/>
          <p:cNvSpPr/>
          <p:nvPr/>
        </p:nvSpPr>
        <p:spPr>
          <a:xfrm>
            <a:off x="5822156" y="2169914"/>
            <a:ext cx="178595" cy="151806"/>
          </a:xfrm>
          <a:custGeom>
            <a:avLst/>
            <a:gdLst/>
            <a:ahLst/>
            <a:cxnLst/>
            <a:rect l="0" t="0" r="0" b="0"/>
            <a:pathLst>
              <a:path w="178595" h="151806">
                <a:moveTo>
                  <a:pt x="0" y="0"/>
                </a:moveTo>
                <a:lnTo>
                  <a:pt x="14221" y="4740"/>
                </a:lnTo>
                <a:lnTo>
                  <a:pt x="20396" y="8121"/>
                </a:lnTo>
                <a:lnTo>
                  <a:pt x="26496" y="12360"/>
                </a:lnTo>
                <a:lnTo>
                  <a:pt x="32546" y="17169"/>
                </a:lnTo>
                <a:lnTo>
                  <a:pt x="38565" y="22360"/>
                </a:lnTo>
                <a:lnTo>
                  <a:pt x="44561" y="27805"/>
                </a:lnTo>
                <a:lnTo>
                  <a:pt x="56516" y="39147"/>
                </a:lnTo>
                <a:lnTo>
                  <a:pt x="68445" y="50803"/>
                </a:lnTo>
                <a:lnTo>
                  <a:pt x="78372" y="59665"/>
                </a:lnTo>
                <a:lnTo>
                  <a:pt x="116818" y="92864"/>
                </a:lnTo>
                <a:lnTo>
                  <a:pt x="134933" y="109403"/>
                </a:lnTo>
                <a:lnTo>
                  <a:pt x="152244" y="126014"/>
                </a:lnTo>
                <a:lnTo>
                  <a:pt x="178594" y="15180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24" name="SMARTPenAnnotation121"/>
          <p:cNvSpPr/>
          <p:nvPr/>
        </p:nvSpPr>
        <p:spPr>
          <a:xfrm>
            <a:off x="6000750" y="2089547"/>
            <a:ext cx="356607" cy="767954"/>
          </a:xfrm>
          <a:custGeom>
            <a:avLst/>
            <a:gdLst/>
            <a:ahLst/>
            <a:cxnLst/>
            <a:rect l="0" t="0" r="0" b="0"/>
            <a:pathLst>
              <a:path w="356607" h="767954">
                <a:moveTo>
                  <a:pt x="196453" y="0"/>
                </a:moveTo>
                <a:lnTo>
                  <a:pt x="205567" y="8121"/>
                </a:lnTo>
                <a:lnTo>
                  <a:pt x="211459" y="12359"/>
                </a:lnTo>
                <a:lnTo>
                  <a:pt x="218363" y="17169"/>
                </a:lnTo>
                <a:lnTo>
                  <a:pt x="228681" y="22513"/>
                </a:lnTo>
                <a:lnTo>
                  <a:pt x="232820" y="23939"/>
                </a:lnTo>
                <a:lnTo>
                  <a:pt x="238558" y="27865"/>
                </a:lnTo>
                <a:lnTo>
                  <a:pt x="245359" y="33460"/>
                </a:lnTo>
                <a:lnTo>
                  <a:pt x="252869" y="40166"/>
                </a:lnTo>
                <a:lnTo>
                  <a:pt x="260853" y="48605"/>
                </a:lnTo>
                <a:lnTo>
                  <a:pt x="269152" y="58200"/>
                </a:lnTo>
                <a:lnTo>
                  <a:pt x="277661" y="68566"/>
                </a:lnTo>
                <a:lnTo>
                  <a:pt x="295053" y="90666"/>
                </a:lnTo>
                <a:lnTo>
                  <a:pt x="303859" y="102116"/>
                </a:lnTo>
                <a:lnTo>
                  <a:pt x="311714" y="113718"/>
                </a:lnTo>
                <a:lnTo>
                  <a:pt x="318934" y="125421"/>
                </a:lnTo>
                <a:lnTo>
                  <a:pt x="325731" y="137192"/>
                </a:lnTo>
                <a:lnTo>
                  <a:pt x="331256" y="150001"/>
                </a:lnTo>
                <a:lnTo>
                  <a:pt x="335931" y="163500"/>
                </a:lnTo>
                <a:lnTo>
                  <a:pt x="340040" y="177461"/>
                </a:lnTo>
                <a:lnTo>
                  <a:pt x="343771" y="191729"/>
                </a:lnTo>
                <a:lnTo>
                  <a:pt x="350563" y="220812"/>
                </a:lnTo>
                <a:lnTo>
                  <a:pt x="352772" y="235512"/>
                </a:lnTo>
                <a:lnTo>
                  <a:pt x="354243" y="250274"/>
                </a:lnTo>
                <a:lnTo>
                  <a:pt x="355225" y="265076"/>
                </a:lnTo>
                <a:lnTo>
                  <a:pt x="355879" y="280897"/>
                </a:lnTo>
                <a:lnTo>
                  <a:pt x="356606" y="314351"/>
                </a:lnTo>
                <a:lnTo>
                  <a:pt x="354815" y="330614"/>
                </a:lnTo>
                <a:lnTo>
                  <a:pt x="351637" y="346417"/>
                </a:lnTo>
                <a:lnTo>
                  <a:pt x="347534" y="361913"/>
                </a:lnTo>
                <a:lnTo>
                  <a:pt x="342815" y="377205"/>
                </a:lnTo>
                <a:lnTo>
                  <a:pt x="337683" y="392361"/>
                </a:lnTo>
                <a:lnTo>
                  <a:pt x="332279" y="407425"/>
                </a:lnTo>
                <a:lnTo>
                  <a:pt x="325699" y="422429"/>
                </a:lnTo>
                <a:lnTo>
                  <a:pt x="318336" y="437393"/>
                </a:lnTo>
                <a:lnTo>
                  <a:pt x="293751" y="484801"/>
                </a:lnTo>
                <a:lnTo>
                  <a:pt x="285131" y="501794"/>
                </a:lnTo>
                <a:lnTo>
                  <a:pt x="275416" y="518085"/>
                </a:lnTo>
                <a:lnTo>
                  <a:pt x="264970" y="533905"/>
                </a:lnTo>
                <a:lnTo>
                  <a:pt x="254037" y="549413"/>
                </a:lnTo>
                <a:lnTo>
                  <a:pt x="241788" y="564713"/>
                </a:lnTo>
                <a:lnTo>
                  <a:pt x="228661" y="579874"/>
                </a:lnTo>
                <a:lnTo>
                  <a:pt x="214949" y="594942"/>
                </a:lnTo>
                <a:lnTo>
                  <a:pt x="199854" y="609948"/>
                </a:lnTo>
                <a:lnTo>
                  <a:pt x="183838" y="624913"/>
                </a:lnTo>
                <a:lnTo>
                  <a:pt x="150166" y="654770"/>
                </a:lnTo>
                <a:lnTo>
                  <a:pt x="115358" y="684577"/>
                </a:lnTo>
                <a:lnTo>
                  <a:pt x="67032" y="724508"/>
                </a:lnTo>
                <a:lnTo>
                  <a:pt x="52626" y="735021"/>
                </a:lnTo>
                <a:lnTo>
                  <a:pt x="39053" y="744014"/>
                </a:lnTo>
                <a:lnTo>
                  <a:pt x="0" y="76795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25" name="SMARTPenAnnotation122"/>
          <p:cNvSpPr/>
          <p:nvPr/>
        </p:nvSpPr>
        <p:spPr>
          <a:xfrm>
            <a:off x="1902033" y="3580805"/>
            <a:ext cx="598281" cy="410076"/>
          </a:xfrm>
          <a:custGeom>
            <a:avLst/>
            <a:gdLst/>
            <a:ahLst/>
            <a:cxnLst/>
            <a:rect l="0" t="0" r="0" b="0"/>
            <a:pathLst>
              <a:path w="598281" h="410076">
                <a:moveTo>
                  <a:pt x="8920" y="89297"/>
                </a:moveTo>
                <a:lnTo>
                  <a:pt x="1232" y="104674"/>
                </a:lnTo>
                <a:lnTo>
                  <a:pt x="358" y="115902"/>
                </a:lnTo>
                <a:lnTo>
                  <a:pt x="99" y="136536"/>
                </a:lnTo>
                <a:lnTo>
                  <a:pt x="0" y="175322"/>
                </a:lnTo>
                <a:lnTo>
                  <a:pt x="989" y="182365"/>
                </a:lnTo>
                <a:lnTo>
                  <a:pt x="2641" y="190038"/>
                </a:lnTo>
                <a:lnTo>
                  <a:pt x="4734" y="198129"/>
                </a:lnTo>
                <a:lnTo>
                  <a:pt x="8114" y="208485"/>
                </a:lnTo>
                <a:lnTo>
                  <a:pt x="12351" y="220349"/>
                </a:lnTo>
                <a:lnTo>
                  <a:pt x="17161" y="233220"/>
                </a:lnTo>
                <a:lnTo>
                  <a:pt x="22351" y="245768"/>
                </a:lnTo>
                <a:lnTo>
                  <a:pt x="27796" y="258103"/>
                </a:lnTo>
                <a:lnTo>
                  <a:pt x="33410" y="270296"/>
                </a:lnTo>
                <a:lnTo>
                  <a:pt x="39138" y="279416"/>
                </a:lnTo>
                <a:lnTo>
                  <a:pt x="50793" y="292195"/>
                </a:lnTo>
                <a:lnTo>
                  <a:pt x="68511" y="309708"/>
                </a:lnTo>
                <a:lnTo>
                  <a:pt x="74444" y="313628"/>
                </a:lnTo>
                <a:lnTo>
                  <a:pt x="86328" y="317984"/>
                </a:lnTo>
                <a:lnTo>
                  <a:pt x="104175" y="320436"/>
                </a:lnTo>
                <a:lnTo>
                  <a:pt x="118725" y="318364"/>
                </a:lnTo>
                <a:lnTo>
                  <a:pt x="134121" y="314136"/>
                </a:lnTo>
                <a:lnTo>
                  <a:pt x="147578" y="308949"/>
                </a:lnTo>
                <a:lnTo>
                  <a:pt x="160173" y="303337"/>
                </a:lnTo>
                <a:lnTo>
                  <a:pt x="172386" y="296542"/>
                </a:lnTo>
                <a:lnTo>
                  <a:pt x="184428" y="286909"/>
                </a:lnTo>
                <a:lnTo>
                  <a:pt x="196395" y="276012"/>
                </a:lnTo>
                <a:lnTo>
                  <a:pt x="202365" y="270329"/>
                </a:lnTo>
                <a:lnTo>
                  <a:pt x="209320" y="262570"/>
                </a:lnTo>
                <a:lnTo>
                  <a:pt x="216934" y="253430"/>
                </a:lnTo>
                <a:lnTo>
                  <a:pt x="224987" y="243367"/>
                </a:lnTo>
                <a:lnTo>
                  <a:pt x="231347" y="234675"/>
                </a:lnTo>
                <a:lnTo>
                  <a:pt x="236580" y="226895"/>
                </a:lnTo>
                <a:lnTo>
                  <a:pt x="241061" y="219724"/>
                </a:lnTo>
                <a:lnTo>
                  <a:pt x="247024" y="207998"/>
                </a:lnTo>
                <a:lnTo>
                  <a:pt x="253976" y="193236"/>
                </a:lnTo>
                <a:lnTo>
                  <a:pt x="261588" y="176449"/>
                </a:lnTo>
                <a:lnTo>
                  <a:pt x="267654" y="166250"/>
                </a:lnTo>
                <a:lnTo>
                  <a:pt x="272691" y="160442"/>
                </a:lnTo>
                <a:lnTo>
                  <a:pt x="277041" y="157563"/>
                </a:lnTo>
                <a:lnTo>
                  <a:pt x="279941" y="156636"/>
                </a:lnTo>
                <a:lnTo>
                  <a:pt x="281874" y="157009"/>
                </a:lnTo>
                <a:lnTo>
                  <a:pt x="283163" y="158251"/>
                </a:lnTo>
                <a:lnTo>
                  <a:pt x="287241" y="167568"/>
                </a:lnTo>
                <a:lnTo>
                  <a:pt x="289717" y="174220"/>
                </a:lnTo>
                <a:lnTo>
                  <a:pt x="293353" y="181631"/>
                </a:lnTo>
                <a:lnTo>
                  <a:pt x="297761" y="189548"/>
                </a:lnTo>
                <a:lnTo>
                  <a:pt x="302683" y="197803"/>
                </a:lnTo>
                <a:lnTo>
                  <a:pt x="306958" y="206282"/>
                </a:lnTo>
                <a:lnTo>
                  <a:pt x="310799" y="214912"/>
                </a:lnTo>
                <a:lnTo>
                  <a:pt x="314353" y="223642"/>
                </a:lnTo>
                <a:lnTo>
                  <a:pt x="319698" y="232438"/>
                </a:lnTo>
                <a:lnTo>
                  <a:pt x="326238" y="241279"/>
                </a:lnTo>
                <a:lnTo>
                  <a:pt x="333575" y="250150"/>
                </a:lnTo>
                <a:lnTo>
                  <a:pt x="340451" y="259040"/>
                </a:lnTo>
                <a:lnTo>
                  <a:pt x="347018" y="267943"/>
                </a:lnTo>
                <a:lnTo>
                  <a:pt x="353381" y="276855"/>
                </a:lnTo>
                <a:lnTo>
                  <a:pt x="362584" y="288750"/>
                </a:lnTo>
                <a:lnTo>
                  <a:pt x="386039" y="317841"/>
                </a:lnTo>
                <a:lnTo>
                  <a:pt x="396263" y="329964"/>
                </a:lnTo>
                <a:lnTo>
                  <a:pt x="405062" y="340031"/>
                </a:lnTo>
                <a:lnTo>
                  <a:pt x="412913" y="348726"/>
                </a:lnTo>
                <a:lnTo>
                  <a:pt x="421124" y="356507"/>
                </a:lnTo>
                <a:lnTo>
                  <a:pt x="429574" y="363679"/>
                </a:lnTo>
                <a:lnTo>
                  <a:pt x="438184" y="370445"/>
                </a:lnTo>
                <a:lnTo>
                  <a:pt x="455689" y="383254"/>
                </a:lnTo>
                <a:lnTo>
                  <a:pt x="472398" y="394569"/>
                </a:lnTo>
                <a:lnTo>
                  <a:pt x="486439" y="402905"/>
                </a:lnTo>
                <a:lnTo>
                  <a:pt x="496648" y="407272"/>
                </a:lnTo>
                <a:lnTo>
                  <a:pt x="507974" y="409730"/>
                </a:lnTo>
                <a:lnTo>
                  <a:pt x="511286" y="410075"/>
                </a:lnTo>
                <a:lnTo>
                  <a:pt x="514487" y="409313"/>
                </a:lnTo>
                <a:lnTo>
                  <a:pt x="520689" y="405820"/>
                </a:lnTo>
                <a:lnTo>
                  <a:pt x="526753" y="398315"/>
                </a:lnTo>
                <a:lnTo>
                  <a:pt x="532756" y="388365"/>
                </a:lnTo>
                <a:lnTo>
                  <a:pt x="538731" y="377328"/>
                </a:lnTo>
                <a:lnTo>
                  <a:pt x="547673" y="359958"/>
                </a:lnTo>
                <a:lnTo>
                  <a:pt x="550651" y="353081"/>
                </a:lnTo>
                <a:lnTo>
                  <a:pt x="553629" y="345520"/>
                </a:lnTo>
                <a:lnTo>
                  <a:pt x="556606" y="337503"/>
                </a:lnTo>
                <a:lnTo>
                  <a:pt x="559583" y="328189"/>
                </a:lnTo>
                <a:lnTo>
                  <a:pt x="562560" y="318012"/>
                </a:lnTo>
                <a:lnTo>
                  <a:pt x="565537" y="307258"/>
                </a:lnTo>
                <a:lnTo>
                  <a:pt x="567521" y="292151"/>
                </a:lnTo>
                <a:lnTo>
                  <a:pt x="568845" y="274142"/>
                </a:lnTo>
                <a:lnTo>
                  <a:pt x="570315" y="235942"/>
                </a:lnTo>
                <a:lnTo>
                  <a:pt x="570968" y="202428"/>
                </a:lnTo>
                <a:lnTo>
                  <a:pt x="572134" y="187538"/>
                </a:lnTo>
                <a:lnTo>
                  <a:pt x="573904" y="173643"/>
                </a:lnTo>
                <a:lnTo>
                  <a:pt x="576076" y="160410"/>
                </a:lnTo>
                <a:lnTo>
                  <a:pt x="578516" y="140674"/>
                </a:lnTo>
                <a:lnTo>
                  <a:pt x="583873" y="89642"/>
                </a:lnTo>
                <a:lnTo>
                  <a:pt x="586691" y="67698"/>
                </a:lnTo>
                <a:lnTo>
                  <a:pt x="589562" y="49101"/>
                </a:lnTo>
                <a:lnTo>
                  <a:pt x="59828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27" name="SMARTPenAnnotation123"/>
          <p:cNvSpPr/>
          <p:nvPr/>
        </p:nvSpPr>
        <p:spPr>
          <a:xfrm>
            <a:off x="2821781" y="3518297"/>
            <a:ext cx="35720" cy="464345"/>
          </a:xfrm>
          <a:custGeom>
            <a:avLst/>
            <a:gdLst/>
            <a:ahLst/>
            <a:cxnLst/>
            <a:rect l="0" t="0" r="0" b="0"/>
            <a:pathLst>
              <a:path w="35720" h="464345">
                <a:moveTo>
                  <a:pt x="0" y="0"/>
                </a:moveTo>
                <a:lnTo>
                  <a:pt x="0" y="20117"/>
                </a:lnTo>
                <a:lnTo>
                  <a:pt x="992" y="24326"/>
                </a:lnTo>
                <a:lnTo>
                  <a:pt x="2646" y="29116"/>
                </a:lnTo>
                <a:lnTo>
                  <a:pt x="4741" y="34293"/>
                </a:lnTo>
                <a:lnTo>
                  <a:pt x="6137" y="42706"/>
                </a:lnTo>
                <a:lnTo>
                  <a:pt x="7068" y="53275"/>
                </a:lnTo>
                <a:lnTo>
                  <a:pt x="8103" y="76264"/>
                </a:lnTo>
                <a:lnTo>
                  <a:pt x="8562" y="96403"/>
                </a:lnTo>
                <a:lnTo>
                  <a:pt x="8898" y="216218"/>
                </a:lnTo>
                <a:lnTo>
                  <a:pt x="9901" y="247333"/>
                </a:lnTo>
                <a:lnTo>
                  <a:pt x="11561" y="276014"/>
                </a:lnTo>
                <a:lnTo>
                  <a:pt x="13661" y="303072"/>
                </a:lnTo>
                <a:lnTo>
                  <a:pt x="16053" y="327063"/>
                </a:lnTo>
                <a:lnTo>
                  <a:pt x="21356" y="369596"/>
                </a:lnTo>
                <a:lnTo>
                  <a:pt x="24159" y="386296"/>
                </a:lnTo>
                <a:lnTo>
                  <a:pt x="27020" y="400405"/>
                </a:lnTo>
                <a:lnTo>
                  <a:pt x="35719" y="46434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28" name="SMARTPenAnnotation124"/>
          <p:cNvSpPr/>
          <p:nvPr/>
        </p:nvSpPr>
        <p:spPr>
          <a:xfrm>
            <a:off x="2669977" y="3768360"/>
            <a:ext cx="366118" cy="17829"/>
          </a:xfrm>
          <a:custGeom>
            <a:avLst/>
            <a:gdLst/>
            <a:ahLst/>
            <a:cxnLst/>
            <a:rect l="0" t="0" r="0" b="0"/>
            <a:pathLst>
              <a:path w="366118" h="17829">
                <a:moveTo>
                  <a:pt x="0" y="8898"/>
                </a:moveTo>
                <a:lnTo>
                  <a:pt x="14221" y="4157"/>
                </a:lnTo>
                <a:lnTo>
                  <a:pt x="21387" y="2761"/>
                </a:lnTo>
                <a:lnTo>
                  <a:pt x="29140" y="1830"/>
                </a:lnTo>
                <a:lnTo>
                  <a:pt x="37286" y="1210"/>
                </a:lnTo>
                <a:lnTo>
                  <a:pt x="45693" y="796"/>
                </a:lnTo>
                <a:lnTo>
                  <a:pt x="62972" y="336"/>
                </a:lnTo>
                <a:lnTo>
                  <a:pt x="184167" y="0"/>
                </a:lnTo>
                <a:lnTo>
                  <a:pt x="213067" y="1974"/>
                </a:lnTo>
                <a:lnTo>
                  <a:pt x="366117" y="1782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29" name="SMARTPenAnnotation125"/>
          <p:cNvSpPr/>
          <p:nvPr/>
        </p:nvSpPr>
        <p:spPr>
          <a:xfrm>
            <a:off x="3143250" y="3589734"/>
            <a:ext cx="196454" cy="357189"/>
          </a:xfrm>
          <a:custGeom>
            <a:avLst/>
            <a:gdLst/>
            <a:ahLst/>
            <a:cxnLst/>
            <a:rect l="0" t="0" r="0" b="0"/>
            <a:pathLst>
              <a:path w="196454" h="357189">
                <a:moveTo>
                  <a:pt x="196453" y="0"/>
                </a:moveTo>
                <a:lnTo>
                  <a:pt x="196453" y="9481"/>
                </a:lnTo>
                <a:lnTo>
                  <a:pt x="195461" y="15251"/>
                </a:lnTo>
                <a:lnTo>
                  <a:pt x="193807" y="22073"/>
                </a:lnTo>
                <a:lnTo>
                  <a:pt x="191713" y="29599"/>
                </a:lnTo>
                <a:lnTo>
                  <a:pt x="188332" y="39576"/>
                </a:lnTo>
                <a:lnTo>
                  <a:pt x="167774" y="95991"/>
                </a:lnTo>
                <a:lnTo>
                  <a:pt x="163443" y="105666"/>
                </a:lnTo>
                <a:lnTo>
                  <a:pt x="158571" y="115093"/>
                </a:lnTo>
                <a:lnTo>
                  <a:pt x="153339" y="124354"/>
                </a:lnTo>
                <a:lnTo>
                  <a:pt x="131651" y="158456"/>
                </a:lnTo>
                <a:lnTo>
                  <a:pt x="65650" y="259925"/>
                </a:lnTo>
                <a:lnTo>
                  <a:pt x="43069" y="296101"/>
                </a:lnTo>
                <a:lnTo>
                  <a:pt x="35658" y="308525"/>
                </a:lnTo>
                <a:lnTo>
                  <a:pt x="0" y="35718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30" name="SMARTPenAnnotation126"/>
          <p:cNvSpPr/>
          <p:nvPr/>
        </p:nvSpPr>
        <p:spPr>
          <a:xfrm>
            <a:off x="3170039" y="3607594"/>
            <a:ext cx="321470" cy="392907"/>
          </a:xfrm>
          <a:custGeom>
            <a:avLst/>
            <a:gdLst/>
            <a:ahLst/>
            <a:cxnLst/>
            <a:rect l="0" t="0" r="0" b="0"/>
            <a:pathLst>
              <a:path w="321470" h="392907">
                <a:moveTo>
                  <a:pt x="0" y="0"/>
                </a:moveTo>
                <a:lnTo>
                  <a:pt x="12429" y="24858"/>
                </a:lnTo>
                <a:lnTo>
                  <a:pt x="21185" y="37408"/>
                </a:lnTo>
                <a:lnTo>
                  <a:pt x="49433" y="75165"/>
                </a:lnTo>
                <a:lnTo>
                  <a:pt x="62721" y="91781"/>
                </a:lnTo>
                <a:lnTo>
                  <a:pt x="74557" y="105836"/>
                </a:lnTo>
                <a:lnTo>
                  <a:pt x="85423" y="118182"/>
                </a:lnTo>
                <a:lnTo>
                  <a:pt x="96636" y="130382"/>
                </a:lnTo>
                <a:lnTo>
                  <a:pt x="119678" y="154520"/>
                </a:lnTo>
                <a:lnTo>
                  <a:pt x="131379" y="167505"/>
                </a:lnTo>
                <a:lnTo>
                  <a:pt x="219861" y="270759"/>
                </a:lnTo>
                <a:lnTo>
                  <a:pt x="244560" y="301246"/>
                </a:lnTo>
                <a:lnTo>
                  <a:pt x="255313" y="313940"/>
                </a:lnTo>
                <a:lnTo>
                  <a:pt x="265459" y="325380"/>
                </a:lnTo>
                <a:lnTo>
                  <a:pt x="321469" y="39290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31" name="SMARTPenAnnotation127"/>
          <p:cNvSpPr/>
          <p:nvPr/>
        </p:nvSpPr>
        <p:spPr>
          <a:xfrm>
            <a:off x="3634383" y="3446859"/>
            <a:ext cx="168954" cy="687587"/>
          </a:xfrm>
          <a:custGeom>
            <a:avLst/>
            <a:gdLst/>
            <a:ahLst/>
            <a:cxnLst/>
            <a:rect l="0" t="0" r="0" b="0"/>
            <a:pathLst>
              <a:path w="168954" h="687587">
                <a:moveTo>
                  <a:pt x="44648" y="0"/>
                </a:moveTo>
                <a:lnTo>
                  <a:pt x="58869" y="18962"/>
                </a:lnTo>
                <a:lnTo>
                  <a:pt x="63059" y="25540"/>
                </a:lnTo>
                <a:lnTo>
                  <a:pt x="67714" y="35495"/>
                </a:lnTo>
                <a:lnTo>
                  <a:pt x="71931" y="42515"/>
                </a:lnTo>
                <a:lnTo>
                  <a:pt x="77719" y="51164"/>
                </a:lnTo>
                <a:lnTo>
                  <a:pt x="84555" y="60899"/>
                </a:lnTo>
                <a:lnTo>
                  <a:pt x="91097" y="71356"/>
                </a:lnTo>
                <a:lnTo>
                  <a:pt x="97442" y="82298"/>
                </a:lnTo>
                <a:lnTo>
                  <a:pt x="103656" y="93561"/>
                </a:lnTo>
                <a:lnTo>
                  <a:pt x="126624" y="133114"/>
                </a:lnTo>
                <a:lnTo>
                  <a:pt x="134025" y="148274"/>
                </a:lnTo>
                <a:lnTo>
                  <a:pt x="140944" y="164334"/>
                </a:lnTo>
                <a:lnTo>
                  <a:pt x="147541" y="180994"/>
                </a:lnTo>
                <a:lnTo>
                  <a:pt x="152931" y="198053"/>
                </a:lnTo>
                <a:lnTo>
                  <a:pt x="157516" y="215379"/>
                </a:lnTo>
                <a:lnTo>
                  <a:pt x="161566" y="232883"/>
                </a:lnTo>
                <a:lnTo>
                  <a:pt x="164265" y="249513"/>
                </a:lnTo>
                <a:lnTo>
                  <a:pt x="166064" y="265561"/>
                </a:lnTo>
                <a:lnTo>
                  <a:pt x="167264" y="281221"/>
                </a:lnTo>
                <a:lnTo>
                  <a:pt x="168064" y="298606"/>
                </a:lnTo>
                <a:lnTo>
                  <a:pt x="168953" y="336443"/>
                </a:lnTo>
                <a:lnTo>
                  <a:pt x="168198" y="355264"/>
                </a:lnTo>
                <a:lnTo>
                  <a:pt x="166702" y="373764"/>
                </a:lnTo>
                <a:lnTo>
                  <a:pt x="164713" y="392052"/>
                </a:lnTo>
                <a:lnTo>
                  <a:pt x="161402" y="409204"/>
                </a:lnTo>
                <a:lnTo>
                  <a:pt x="157211" y="425600"/>
                </a:lnTo>
                <a:lnTo>
                  <a:pt x="152432" y="441491"/>
                </a:lnTo>
                <a:lnTo>
                  <a:pt x="148254" y="458038"/>
                </a:lnTo>
                <a:lnTo>
                  <a:pt x="144477" y="475023"/>
                </a:lnTo>
                <a:lnTo>
                  <a:pt x="140966" y="492299"/>
                </a:lnTo>
                <a:lnTo>
                  <a:pt x="135649" y="508778"/>
                </a:lnTo>
                <a:lnTo>
                  <a:pt x="129128" y="524725"/>
                </a:lnTo>
                <a:lnTo>
                  <a:pt x="121804" y="540317"/>
                </a:lnTo>
                <a:lnTo>
                  <a:pt x="113945" y="555672"/>
                </a:lnTo>
                <a:lnTo>
                  <a:pt x="105729" y="570870"/>
                </a:lnTo>
                <a:lnTo>
                  <a:pt x="97275" y="585963"/>
                </a:lnTo>
                <a:lnTo>
                  <a:pt x="87670" y="599994"/>
                </a:lnTo>
                <a:lnTo>
                  <a:pt x="77298" y="613316"/>
                </a:lnTo>
                <a:lnTo>
                  <a:pt x="66415" y="626167"/>
                </a:lnTo>
                <a:lnTo>
                  <a:pt x="56182" y="636718"/>
                </a:lnTo>
                <a:lnTo>
                  <a:pt x="46385" y="645737"/>
                </a:lnTo>
                <a:lnTo>
                  <a:pt x="36876" y="653733"/>
                </a:lnTo>
                <a:lnTo>
                  <a:pt x="28553" y="661049"/>
                </a:lnTo>
                <a:lnTo>
                  <a:pt x="0" y="68758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32" name="SMARTPenAnnotation128"/>
          <p:cNvSpPr/>
          <p:nvPr/>
        </p:nvSpPr>
        <p:spPr>
          <a:xfrm>
            <a:off x="1661492" y="3402211"/>
            <a:ext cx="231603" cy="910829"/>
          </a:xfrm>
          <a:custGeom>
            <a:avLst/>
            <a:gdLst/>
            <a:ahLst/>
            <a:cxnLst/>
            <a:rect l="0" t="0" r="0" b="0"/>
            <a:pathLst>
              <a:path w="231603" h="910829">
                <a:moveTo>
                  <a:pt x="186953" y="0"/>
                </a:moveTo>
                <a:lnTo>
                  <a:pt x="163251" y="14221"/>
                </a:lnTo>
                <a:lnTo>
                  <a:pt x="155277" y="19403"/>
                </a:lnTo>
                <a:lnTo>
                  <a:pt x="148968" y="23849"/>
                </a:lnTo>
                <a:lnTo>
                  <a:pt x="143771" y="27806"/>
                </a:lnTo>
                <a:lnTo>
                  <a:pt x="137329" y="33420"/>
                </a:lnTo>
                <a:lnTo>
                  <a:pt x="130058" y="40139"/>
                </a:lnTo>
                <a:lnTo>
                  <a:pt x="122234" y="47595"/>
                </a:lnTo>
                <a:lnTo>
                  <a:pt x="113049" y="55543"/>
                </a:lnTo>
                <a:lnTo>
                  <a:pt x="102957" y="63817"/>
                </a:lnTo>
                <a:lnTo>
                  <a:pt x="92261" y="72311"/>
                </a:lnTo>
                <a:lnTo>
                  <a:pt x="83145" y="81941"/>
                </a:lnTo>
                <a:lnTo>
                  <a:pt x="75084" y="92331"/>
                </a:lnTo>
                <a:lnTo>
                  <a:pt x="67725" y="103226"/>
                </a:lnTo>
                <a:lnTo>
                  <a:pt x="60835" y="114458"/>
                </a:lnTo>
                <a:lnTo>
                  <a:pt x="54257" y="125915"/>
                </a:lnTo>
                <a:lnTo>
                  <a:pt x="47888" y="137521"/>
                </a:lnTo>
                <a:lnTo>
                  <a:pt x="41657" y="150220"/>
                </a:lnTo>
                <a:lnTo>
                  <a:pt x="35519" y="163647"/>
                </a:lnTo>
                <a:lnTo>
                  <a:pt x="29442" y="177559"/>
                </a:lnTo>
                <a:lnTo>
                  <a:pt x="24399" y="192786"/>
                </a:lnTo>
                <a:lnTo>
                  <a:pt x="20045" y="208891"/>
                </a:lnTo>
                <a:lnTo>
                  <a:pt x="12561" y="241669"/>
                </a:lnTo>
                <a:lnTo>
                  <a:pt x="5927" y="272773"/>
                </a:lnTo>
                <a:lnTo>
                  <a:pt x="3761" y="289997"/>
                </a:lnTo>
                <a:lnTo>
                  <a:pt x="2318" y="308425"/>
                </a:lnTo>
                <a:lnTo>
                  <a:pt x="1355" y="327656"/>
                </a:lnTo>
                <a:lnTo>
                  <a:pt x="286" y="367544"/>
                </a:lnTo>
                <a:lnTo>
                  <a:pt x="0" y="387904"/>
                </a:lnTo>
                <a:lnTo>
                  <a:pt x="802" y="408423"/>
                </a:lnTo>
                <a:lnTo>
                  <a:pt x="2329" y="429048"/>
                </a:lnTo>
                <a:lnTo>
                  <a:pt x="4339" y="449743"/>
                </a:lnTo>
                <a:lnTo>
                  <a:pt x="9219" y="491258"/>
                </a:lnTo>
                <a:lnTo>
                  <a:pt x="20436" y="574501"/>
                </a:lnTo>
                <a:lnTo>
                  <a:pt x="25340" y="595329"/>
                </a:lnTo>
                <a:lnTo>
                  <a:pt x="31586" y="616159"/>
                </a:lnTo>
                <a:lnTo>
                  <a:pt x="38727" y="636992"/>
                </a:lnTo>
                <a:lnTo>
                  <a:pt x="46464" y="657825"/>
                </a:lnTo>
                <a:lnTo>
                  <a:pt x="62998" y="699495"/>
                </a:lnTo>
                <a:lnTo>
                  <a:pt x="73558" y="719337"/>
                </a:lnTo>
                <a:lnTo>
                  <a:pt x="85560" y="738519"/>
                </a:lnTo>
                <a:lnTo>
                  <a:pt x="98522" y="757260"/>
                </a:lnTo>
                <a:lnTo>
                  <a:pt x="112124" y="775707"/>
                </a:lnTo>
                <a:lnTo>
                  <a:pt x="140467" y="812079"/>
                </a:lnTo>
                <a:lnTo>
                  <a:pt x="153978" y="828128"/>
                </a:lnTo>
                <a:lnTo>
                  <a:pt x="166954" y="842797"/>
                </a:lnTo>
                <a:lnTo>
                  <a:pt x="190963" y="868686"/>
                </a:lnTo>
                <a:lnTo>
                  <a:pt x="231602" y="91082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33" name="SMARTPenAnnotation129"/>
          <p:cNvSpPr/>
          <p:nvPr/>
        </p:nvSpPr>
        <p:spPr>
          <a:xfrm>
            <a:off x="4108190" y="3446859"/>
            <a:ext cx="276288" cy="714376"/>
          </a:xfrm>
          <a:custGeom>
            <a:avLst/>
            <a:gdLst/>
            <a:ahLst/>
            <a:cxnLst/>
            <a:rect l="0" t="0" r="0" b="0"/>
            <a:pathLst>
              <a:path w="276288" h="714376">
                <a:moveTo>
                  <a:pt x="142341" y="0"/>
                </a:moveTo>
                <a:lnTo>
                  <a:pt x="137601" y="4741"/>
                </a:lnTo>
                <a:lnTo>
                  <a:pt x="136204" y="8122"/>
                </a:lnTo>
                <a:lnTo>
                  <a:pt x="134653" y="17170"/>
                </a:lnTo>
                <a:lnTo>
                  <a:pt x="133247" y="20376"/>
                </a:lnTo>
                <a:lnTo>
                  <a:pt x="131317" y="22514"/>
                </a:lnTo>
                <a:lnTo>
                  <a:pt x="129039" y="23939"/>
                </a:lnTo>
                <a:lnTo>
                  <a:pt x="123861" y="36106"/>
                </a:lnTo>
                <a:lnTo>
                  <a:pt x="118253" y="51766"/>
                </a:lnTo>
                <a:lnTo>
                  <a:pt x="112453" y="62033"/>
                </a:lnTo>
                <a:lnTo>
                  <a:pt x="106568" y="69904"/>
                </a:lnTo>
                <a:lnTo>
                  <a:pt x="100645" y="77701"/>
                </a:lnTo>
                <a:lnTo>
                  <a:pt x="94705" y="87781"/>
                </a:lnTo>
                <a:lnTo>
                  <a:pt x="86113" y="106814"/>
                </a:lnTo>
                <a:lnTo>
                  <a:pt x="81043" y="118835"/>
                </a:lnTo>
                <a:lnTo>
                  <a:pt x="75679" y="129825"/>
                </a:lnTo>
                <a:lnTo>
                  <a:pt x="70119" y="140128"/>
                </a:lnTo>
                <a:lnTo>
                  <a:pt x="64427" y="149973"/>
                </a:lnTo>
                <a:lnTo>
                  <a:pt x="59640" y="159514"/>
                </a:lnTo>
                <a:lnTo>
                  <a:pt x="51677" y="178051"/>
                </a:lnTo>
                <a:lnTo>
                  <a:pt x="47172" y="190138"/>
                </a:lnTo>
                <a:lnTo>
                  <a:pt x="36874" y="219444"/>
                </a:lnTo>
                <a:lnTo>
                  <a:pt x="32343" y="233608"/>
                </a:lnTo>
                <a:lnTo>
                  <a:pt x="24661" y="259931"/>
                </a:lnTo>
                <a:lnTo>
                  <a:pt x="14759" y="297062"/>
                </a:lnTo>
                <a:lnTo>
                  <a:pt x="8578" y="323851"/>
                </a:lnTo>
                <a:lnTo>
                  <a:pt x="5541" y="337939"/>
                </a:lnTo>
                <a:lnTo>
                  <a:pt x="3516" y="351301"/>
                </a:lnTo>
                <a:lnTo>
                  <a:pt x="2166" y="364177"/>
                </a:lnTo>
                <a:lnTo>
                  <a:pt x="1266" y="376730"/>
                </a:lnTo>
                <a:lnTo>
                  <a:pt x="667" y="389068"/>
                </a:lnTo>
                <a:lnTo>
                  <a:pt x="0" y="413360"/>
                </a:lnTo>
                <a:lnTo>
                  <a:pt x="814" y="425393"/>
                </a:lnTo>
                <a:lnTo>
                  <a:pt x="2349" y="437385"/>
                </a:lnTo>
                <a:lnTo>
                  <a:pt x="4365" y="449348"/>
                </a:lnTo>
                <a:lnTo>
                  <a:pt x="6701" y="461292"/>
                </a:lnTo>
                <a:lnTo>
                  <a:pt x="11942" y="485146"/>
                </a:lnTo>
                <a:lnTo>
                  <a:pt x="15721" y="497064"/>
                </a:lnTo>
                <a:lnTo>
                  <a:pt x="20224" y="508977"/>
                </a:lnTo>
                <a:lnTo>
                  <a:pt x="25211" y="520889"/>
                </a:lnTo>
                <a:lnTo>
                  <a:pt x="30520" y="532798"/>
                </a:lnTo>
                <a:lnTo>
                  <a:pt x="41711" y="556614"/>
                </a:lnTo>
                <a:lnTo>
                  <a:pt x="48465" y="567530"/>
                </a:lnTo>
                <a:lnTo>
                  <a:pt x="55945" y="577783"/>
                </a:lnTo>
                <a:lnTo>
                  <a:pt x="72193" y="598105"/>
                </a:lnTo>
                <a:lnTo>
                  <a:pt x="89336" y="620366"/>
                </a:lnTo>
                <a:lnTo>
                  <a:pt x="99068" y="629875"/>
                </a:lnTo>
                <a:lnTo>
                  <a:pt x="109523" y="638198"/>
                </a:lnTo>
                <a:lnTo>
                  <a:pt x="120462" y="645731"/>
                </a:lnTo>
                <a:lnTo>
                  <a:pt x="145846" y="662039"/>
                </a:lnTo>
                <a:lnTo>
                  <a:pt x="159561" y="670554"/>
                </a:lnTo>
                <a:lnTo>
                  <a:pt x="172672" y="678216"/>
                </a:lnTo>
                <a:lnTo>
                  <a:pt x="185382" y="685309"/>
                </a:lnTo>
                <a:lnTo>
                  <a:pt x="197824" y="692021"/>
                </a:lnTo>
                <a:lnTo>
                  <a:pt x="209095" y="697488"/>
                </a:lnTo>
                <a:lnTo>
                  <a:pt x="219586" y="702125"/>
                </a:lnTo>
                <a:lnTo>
                  <a:pt x="229556" y="706208"/>
                </a:lnTo>
                <a:lnTo>
                  <a:pt x="239180" y="708931"/>
                </a:lnTo>
                <a:lnTo>
                  <a:pt x="248572" y="710745"/>
                </a:lnTo>
                <a:lnTo>
                  <a:pt x="276287" y="71437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34" name="SMARTPenAnnotation130"/>
          <p:cNvSpPr/>
          <p:nvPr/>
        </p:nvSpPr>
        <p:spPr>
          <a:xfrm>
            <a:off x="4652414" y="3437930"/>
            <a:ext cx="410192" cy="606898"/>
          </a:xfrm>
          <a:custGeom>
            <a:avLst/>
            <a:gdLst/>
            <a:ahLst/>
            <a:cxnLst/>
            <a:rect l="0" t="0" r="0" b="0"/>
            <a:pathLst>
              <a:path w="410192" h="606898">
                <a:moveTo>
                  <a:pt x="80320" y="0"/>
                </a:moveTo>
                <a:lnTo>
                  <a:pt x="75580" y="14221"/>
                </a:lnTo>
                <a:lnTo>
                  <a:pt x="71226" y="32428"/>
                </a:lnTo>
                <a:lnTo>
                  <a:pt x="65499" y="48414"/>
                </a:lnTo>
                <a:lnTo>
                  <a:pt x="62369" y="65718"/>
                </a:lnTo>
                <a:lnTo>
                  <a:pt x="55599" y="83413"/>
                </a:lnTo>
                <a:lnTo>
                  <a:pt x="50151" y="95280"/>
                </a:lnTo>
                <a:lnTo>
                  <a:pt x="47068" y="109815"/>
                </a:lnTo>
                <a:lnTo>
                  <a:pt x="46246" y="117859"/>
                </a:lnTo>
                <a:lnTo>
                  <a:pt x="43714" y="129174"/>
                </a:lnTo>
                <a:lnTo>
                  <a:pt x="40041" y="142670"/>
                </a:lnTo>
                <a:lnTo>
                  <a:pt x="31661" y="170565"/>
                </a:lnTo>
                <a:lnTo>
                  <a:pt x="18196" y="212727"/>
                </a:lnTo>
                <a:lnTo>
                  <a:pt x="12029" y="230475"/>
                </a:lnTo>
                <a:lnTo>
                  <a:pt x="5982" y="244977"/>
                </a:lnTo>
                <a:lnTo>
                  <a:pt x="2633" y="260683"/>
                </a:lnTo>
                <a:lnTo>
                  <a:pt x="1144" y="276594"/>
                </a:lnTo>
                <a:lnTo>
                  <a:pt x="483" y="290279"/>
                </a:lnTo>
                <a:lnTo>
                  <a:pt x="110" y="309141"/>
                </a:lnTo>
                <a:lnTo>
                  <a:pt x="0" y="327297"/>
                </a:lnTo>
                <a:lnTo>
                  <a:pt x="976" y="332299"/>
                </a:lnTo>
                <a:lnTo>
                  <a:pt x="4708" y="340503"/>
                </a:lnTo>
                <a:lnTo>
                  <a:pt x="7092" y="343088"/>
                </a:lnTo>
                <a:lnTo>
                  <a:pt x="9673" y="344811"/>
                </a:lnTo>
                <a:lnTo>
                  <a:pt x="12386" y="345960"/>
                </a:lnTo>
                <a:lnTo>
                  <a:pt x="20693" y="347236"/>
                </a:lnTo>
                <a:lnTo>
                  <a:pt x="30999" y="347804"/>
                </a:lnTo>
                <a:lnTo>
                  <a:pt x="42194" y="348056"/>
                </a:lnTo>
                <a:lnTo>
                  <a:pt x="54903" y="345146"/>
                </a:lnTo>
                <a:lnTo>
                  <a:pt x="72305" y="340230"/>
                </a:lnTo>
                <a:lnTo>
                  <a:pt x="135953" y="320434"/>
                </a:lnTo>
                <a:lnTo>
                  <a:pt x="150151" y="314826"/>
                </a:lnTo>
                <a:lnTo>
                  <a:pt x="165569" y="308110"/>
                </a:lnTo>
                <a:lnTo>
                  <a:pt x="181802" y="300657"/>
                </a:lnTo>
                <a:lnTo>
                  <a:pt x="201553" y="290727"/>
                </a:lnTo>
                <a:lnTo>
                  <a:pt x="247311" y="266464"/>
                </a:lnTo>
                <a:lnTo>
                  <a:pt x="268046" y="257018"/>
                </a:lnTo>
                <a:lnTo>
                  <a:pt x="286830" y="249728"/>
                </a:lnTo>
                <a:lnTo>
                  <a:pt x="304314" y="243876"/>
                </a:lnTo>
                <a:lnTo>
                  <a:pt x="317954" y="239975"/>
                </a:lnTo>
                <a:lnTo>
                  <a:pt x="329032" y="237374"/>
                </a:lnTo>
                <a:lnTo>
                  <a:pt x="338402" y="235640"/>
                </a:lnTo>
                <a:lnTo>
                  <a:pt x="346632" y="234484"/>
                </a:lnTo>
                <a:lnTo>
                  <a:pt x="354104" y="233713"/>
                </a:lnTo>
                <a:lnTo>
                  <a:pt x="366705" y="232857"/>
                </a:lnTo>
                <a:lnTo>
                  <a:pt x="375613" y="232476"/>
                </a:lnTo>
                <a:lnTo>
                  <a:pt x="379377" y="233367"/>
                </a:lnTo>
                <a:lnTo>
                  <a:pt x="386206" y="237002"/>
                </a:lnTo>
                <a:lnTo>
                  <a:pt x="392548" y="244571"/>
                </a:lnTo>
                <a:lnTo>
                  <a:pt x="401696" y="259989"/>
                </a:lnTo>
                <a:lnTo>
                  <a:pt x="404704" y="265599"/>
                </a:lnTo>
                <a:lnTo>
                  <a:pt x="408045" y="279771"/>
                </a:lnTo>
                <a:lnTo>
                  <a:pt x="409531" y="295991"/>
                </a:lnTo>
                <a:lnTo>
                  <a:pt x="410191" y="313122"/>
                </a:lnTo>
                <a:lnTo>
                  <a:pt x="409374" y="326818"/>
                </a:lnTo>
                <a:lnTo>
                  <a:pt x="407838" y="343886"/>
                </a:lnTo>
                <a:lnTo>
                  <a:pt x="405822" y="363203"/>
                </a:lnTo>
                <a:lnTo>
                  <a:pt x="403485" y="379057"/>
                </a:lnTo>
                <a:lnTo>
                  <a:pt x="400936" y="392603"/>
                </a:lnTo>
                <a:lnTo>
                  <a:pt x="398243" y="404610"/>
                </a:lnTo>
                <a:lnTo>
                  <a:pt x="394464" y="416584"/>
                </a:lnTo>
                <a:lnTo>
                  <a:pt x="389961" y="428535"/>
                </a:lnTo>
                <a:lnTo>
                  <a:pt x="384974" y="440471"/>
                </a:lnTo>
                <a:lnTo>
                  <a:pt x="378673" y="451405"/>
                </a:lnTo>
                <a:lnTo>
                  <a:pt x="371496" y="461671"/>
                </a:lnTo>
                <a:lnTo>
                  <a:pt x="355583" y="482007"/>
                </a:lnTo>
                <a:lnTo>
                  <a:pt x="338589" y="504275"/>
                </a:lnTo>
                <a:lnTo>
                  <a:pt x="329890" y="513785"/>
                </a:lnTo>
                <a:lnTo>
                  <a:pt x="321115" y="522109"/>
                </a:lnTo>
                <a:lnTo>
                  <a:pt x="312287" y="529643"/>
                </a:lnTo>
                <a:lnTo>
                  <a:pt x="302434" y="537642"/>
                </a:lnTo>
                <a:lnTo>
                  <a:pt x="280902" y="554468"/>
                </a:lnTo>
                <a:lnTo>
                  <a:pt x="270596" y="562129"/>
                </a:lnTo>
                <a:lnTo>
                  <a:pt x="251208" y="575934"/>
                </a:lnTo>
                <a:lnTo>
                  <a:pt x="240878" y="582393"/>
                </a:lnTo>
                <a:lnTo>
                  <a:pt x="230023" y="588684"/>
                </a:lnTo>
                <a:lnTo>
                  <a:pt x="218817" y="594862"/>
                </a:lnTo>
                <a:lnTo>
                  <a:pt x="207378" y="598981"/>
                </a:lnTo>
                <a:lnTo>
                  <a:pt x="195783" y="601727"/>
                </a:lnTo>
                <a:lnTo>
                  <a:pt x="184085" y="603557"/>
                </a:lnTo>
                <a:lnTo>
                  <a:pt x="173309" y="604778"/>
                </a:lnTo>
                <a:lnTo>
                  <a:pt x="163149" y="605591"/>
                </a:lnTo>
                <a:lnTo>
                  <a:pt x="153399" y="606134"/>
                </a:lnTo>
                <a:lnTo>
                  <a:pt x="134628" y="606736"/>
                </a:lnTo>
                <a:lnTo>
                  <a:pt x="125455" y="606897"/>
                </a:lnTo>
                <a:lnTo>
                  <a:pt x="116364" y="605020"/>
                </a:lnTo>
                <a:lnTo>
                  <a:pt x="107326" y="601784"/>
                </a:lnTo>
                <a:lnTo>
                  <a:pt x="98324" y="597642"/>
                </a:lnTo>
                <a:lnTo>
                  <a:pt x="90338" y="592897"/>
                </a:lnTo>
                <a:lnTo>
                  <a:pt x="83030" y="587749"/>
                </a:lnTo>
                <a:lnTo>
                  <a:pt x="76174" y="582333"/>
                </a:lnTo>
                <a:lnTo>
                  <a:pt x="69619" y="576737"/>
                </a:lnTo>
                <a:lnTo>
                  <a:pt x="57044" y="565229"/>
                </a:lnTo>
                <a:lnTo>
                  <a:pt x="49920" y="557397"/>
                </a:lnTo>
                <a:lnTo>
                  <a:pt x="42194" y="548207"/>
                </a:lnTo>
                <a:lnTo>
                  <a:pt x="17813" y="51792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35" name="SMARTPenAnnotation131"/>
          <p:cNvSpPr/>
          <p:nvPr/>
        </p:nvSpPr>
        <p:spPr>
          <a:xfrm>
            <a:off x="5366742" y="3562945"/>
            <a:ext cx="53579" cy="473275"/>
          </a:xfrm>
          <a:custGeom>
            <a:avLst/>
            <a:gdLst/>
            <a:ahLst/>
            <a:cxnLst/>
            <a:rect l="0" t="0" r="0" b="0"/>
            <a:pathLst>
              <a:path w="53579" h="473275">
                <a:moveTo>
                  <a:pt x="0" y="0"/>
                </a:moveTo>
                <a:lnTo>
                  <a:pt x="4741" y="9481"/>
                </a:lnTo>
                <a:lnTo>
                  <a:pt x="7129" y="13266"/>
                </a:lnTo>
                <a:lnTo>
                  <a:pt x="9714" y="16782"/>
                </a:lnTo>
                <a:lnTo>
                  <a:pt x="12430" y="20117"/>
                </a:lnTo>
                <a:lnTo>
                  <a:pt x="15231" y="24326"/>
                </a:lnTo>
                <a:lnTo>
                  <a:pt x="18092" y="29116"/>
                </a:lnTo>
                <a:lnTo>
                  <a:pt x="20991" y="34294"/>
                </a:lnTo>
                <a:lnTo>
                  <a:pt x="23916" y="40722"/>
                </a:lnTo>
                <a:lnTo>
                  <a:pt x="26858" y="47984"/>
                </a:lnTo>
                <a:lnTo>
                  <a:pt x="29812" y="55802"/>
                </a:lnTo>
                <a:lnTo>
                  <a:pt x="35739" y="72426"/>
                </a:lnTo>
                <a:lnTo>
                  <a:pt x="38709" y="81026"/>
                </a:lnTo>
                <a:lnTo>
                  <a:pt x="40689" y="90729"/>
                </a:lnTo>
                <a:lnTo>
                  <a:pt x="42009" y="101165"/>
                </a:lnTo>
                <a:lnTo>
                  <a:pt x="50438" y="207240"/>
                </a:lnTo>
                <a:lnTo>
                  <a:pt x="52183" y="243250"/>
                </a:lnTo>
                <a:lnTo>
                  <a:pt x="53578" y="47327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36" name="SMARTPenAnnotation132"/>
          <p:cNvSpPr/>
          <p:nvPr/>
        </p:nvSpPr>
        <p:spPr>
          <a:xfrm>
            <a:off x="5241727" y="3723680"/>
            <a:ext cx="321469" cy="17860"/>
          </a:xfrm>
          <a:custGeom>
            <a:avLst/>
            <a:gdLst/>
            <a:ahLst/>
            <a:cxnLst/>
            <a:rect l="0" t="0" r="0" b="0"/>
            <a:pathLst>
              <a:path w="321469" h="17860">
                <a:moveTo>
                  <a:pt x="0" y="17859"/>
                </a:moveTo>
                <a:lnTo>
                  <a:pt x="23065" y="10171"/>
                </a:lnTo>
                <a:lnTo>
                  <a:pt x="27283" y="9757"/>
                </a:lnTo>
                <a:lnTo>
                  <a:pt x="33071" y="9481"/>
                </a:lnTo>
                <a:lnTo>
                  <a:pt x="39907" y="9297"/>
                </a:lnTo>
                <a:lnTo>
                  <a:pt x="47440" y="8183"/>
                </a:lnTo>
                <a:lnTo>
                  <a:pt x="55439" y="6447"/>
                </a:lnTo>
                <a:lnTo>
                  <a:pt x="63748" y="4298"/>
                </a:lnTo>
                <a:lnTo>
                  <a:pt x="73256" y="2865"/>
                </a:lnTo>
                <a:lnTo>
                  <a:pt x="83564" y="1910"/>
                </a:lnTo>
                <a:lnTo>
                  <a:pt x="94404" y="1273"/>
                </a:lnTo>
                <a:lnTo>
                  <a:pt x="117033" y="566"/>
                </a:lnTo>
                <a:lnTo>
                  <a:pt x="178544" y="168"/>
                </a:lnTo>
                <a:lnTo>
                  <a:pt x="321468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37" name="SMARTPenAnnotation133"/>
          <p:cNvSpPr/>
          <p:nvPr/>
        </p:nvSpPr>
        <p:spPr>
          <a:xfrm>
            <a:off x="5661422" y="3536307"/>
            <a:ext cx="348259" cy="428475"/>
          </a:xfrm>
          <a:custGeom>
            <a:avLst/>
            <a:gdLst/>
            <a:ahLst/>
            <a:cxnLst/>
            <a:rect l="0" t="0" r="0" b="0"/>
            <a:pathLst>
              <a:path w="348259" h="428475">
                <a:moveTo>
                  <a:pt x="0" y="26638"/>
                </a:moveTo>
                <a:lnTo>
                  <a:pt x="24858" y="14209"/>
                </a:lnTo>
                <a:lnTo>
                  <a:pt x="31455" y="11407"/>
                </a:lnTo>
                <a:lnTo>
                  <a:pt x="38830" y="8547"/>
                </a:lnTo>
                <a:lnTo>
                  <a:pt x="46722" y="5647"/>
                </a:lnTo>
                <a:lnTo>
                  <a:pt x="53969" y="3715"/>
                </a:lnTo>
                <a:lnTo>
                  <a:pt x="60784" y="2426"/>
                </a:lnTo>
                <a:lnTo>
                  <a:pt x="67311" y="1567"/>
                </a:lnTo>
                <a:lnTo>
                  <a:pt x="74640" y="995"/>
                </a:lnTo>
                <a:lnTo>
                  <a:pt x="82502" y="613"/>
                </a:lnTo>
                <a:lnTo>
                  <a:pt x="90720" y="359"/>
                </a:lnTo>
                <a:lnTo>
                  <a:pt x="140210" y="0"/>
                </a:lnTo>
                <a:lnTo>
                  <a:pt x="158958" y="942"/>
                </a:lnTo>
                <a:lnTo>
                  <a:pt x="177409" y="2562"/>
                </a:lnTo>
                <a:lnTo>
                  <a:pt x="195663" y="4634"/>
                </a:lnTo>
                <a:lnTo>
                  <a:pt x="210809" y="6016"/>
                </a:lnTo>
                <a:lnTo>
                  <a:pt x="223883" y="6937"/>
                </a:lnTo>
                <a:lnTo>
                  <a:pt x="235575" y="7551"/>
                </a:lnTo>
                <a:lnTo>
                  <a:pt x="248332" y="9944"/>
                </a:lnTo>
                <a:lnTo>
                  <a:pt x="261797" y="13525"/>
                </a:lnTo>
                <a:lnTo>
                  <a:pt x="275734" y="17896"/>
                </a:lnTo>
                <a:lnTo>
                  <a:pt x="287010" y="20810"/>
                </a:lnTo>
                <a:lnTo>
                  <a:pt x="296512" y="22753"/>
                </a:lnTo>
                <a:lnTo>
                  <a:pt x="304830" y="24048"/>
                </a:lnTo>
                <a:lnTo>
                  <a:pt x="311369" y="25903"/>
                </a:lnTo>
                <a:lnTo>
                  <a:pt x="321279" y="30611"/>
                </a:lnTo>
                <a:lnTo>
                  <a:pt x="324318" y="33256"/>
                </a:lnTo>
                <a:lnTo>
                  <a:pt x="326345" y="36011"/>
                </a:lnTo>
                <a:lnTo>
                  <a:pt x="329589" y="41718"/>
                </a:lnTo>
                <a:lnTo>
                  <a:pt x="334338" y="47562"/>
                </a:lnTo>
                <a:lnTo>
                  <a:pt x="335010" y="51502"/>
                </a:lnTo>
                <a:lnTo>
                  <a:pt x="333109" y="61170"/>
                </a:lnTo>
                <a:lnTo>
                  <a:pt x="328957" y="72082"/>
                </a:lnTo>
                <a:lnTo>
                  <a:pt x="323805" y="83546"/>
                </a:lnTo>
                <a:lnTo>
                  <a:pt x="318208" y="95256"/>
                </a:lnTo>
                <a:lnTo>
                  <a:pt x="309767" y="107076"/>
                </a:lnTo>
                <a:lnTo>
                  <a:pt x="304737" y="113006"/>
                </a:lnTo>
                <a:lnTo>
                  <a:pt x="298409" y="119935"/>
                </a:lnTo>
                <a:lnTo>
                  <a:pt x="283438" y="135572"/>
                </a:lnTo>
                <a:lnTo>
                  <a:pt x="275280" y="142918"/>
                </a:lnTo>
                <a:lnTo>
                  <a:pt x="266863" y="149798"/>
                </a:lnTo>
                <a:lnTo>
                  <a:pt x="258276" y="156370"/>
                </a:lnTo>
                <a:lnTo>
                  <a:pt x="249575" y="162735"/>
                </a:lnTo>
                <a:lnTo>
                  <a:pt x="211577" y="189855"/>
                </a:lnTo>
                <a:lnTo>
                  <a:pt x="190276" y="205343"/>
                </a:lnTo>
                <a:lnTo>
                  <a:pt x="170888" y="218842"/>
                </a:lnTo>
                <a:lnTo>
                  <a:pt x="161550" y="226211"/>
                </a:lnTo>
                <a:lnTo>
                  <a:pt x="152348" y="234101"/>
                </a:lnTo>
                <a:lnTo>
                  <a:pt x="143237" y="242338"/>
                </a:lnTo>
                <a:lnTo>
                  <a:pt x="131210" y="251797"/>
                </a:lnTo>
                <a:lnTo>
                  <a:pt x="117240" y="262072"/>
                </a:lnTo>
                <a:lnTo>
                  <a:pt x="101972" y="272891"/>
                </a:lnTo>
                <a:lnTo>
                  <a:pt x="88817" y="284072"/>
                </a:lnTo>
                <a:lnTo>
                  <a:pt x="77071" y="295496"/>
                </a:lnTo>
                <a:lnTo>
                  <a:pt x="66263" y="307079"/>
                </a:lnTo>
                <a:lnTo>
                  <a:pt x="59058" y="316786"/>
                </a:lnTo>
                <a:lnTo>
                  <a:pt x="54255" y="325243"/>
                </a:lnTo>
                <a:lnTo>
                  <a:pt x="51052" y="332864"/>
                </a:lnTo>
                <a:lnTo>
                  <a:pt x="47494" y="343978"/>
                </a:lnTo>
                <a:lnTo>
                  <a:pt x="45492" y="355814"/>
                </a:lnTo>
                <a:lnTo>
                  <a:pt x="45211" y="359198"/>
                </a:lnTo>
                <a:lnTo>
                  <a:pt x="46016" y="362446"/>
                </a:lnTo>
                <a:lnTo>
                  <a:pt x="49556" y="368702"/>
                </a:lnTo>
                <a:lnTo>
                  <a:pt x="59728" y="374789"/>
                </a:lnTo>
                <a:lnTo>
                  <a:pt x="66608" y="377801"/>
                </a:lnTo>
                <a:lnTo>
                  <a:pt x="74171" y="380802"/>
                </a:lnTo>
                <a:lnTo>
                  <a:pt x="90512" y="386781"/>
                </a:lnTo>
                <a:lnTo>
                  <a:pt x="100028" y="389765"/>
                </a:lnTo>
                <a:lnTo>
                  <a:pt x="121186" y="395726"/>
                </a:lnTo>
                <a:lnTo>
                  <a:pt x="155411" y="404660"/>
                </a:lnTo>
                <a:lnTo>
                  <a:pt x="214389" y="418331"/>
                </a:lnTo>
                <a:lnTo>
                  <a:pt x="232223" y="421712"/>
                </a:lnTo>
                <a:lnTo>
                  <a:pt x="247089" y="423966"/>
                </a:lnTo>
                <a:lnTo>
                  <a:pt x="259975" y="425469"/>
                </a:lnTo>
                <a:lnTo>
                  <a:pt x="272536" y="426471"/>
                </a:lnTo>
                <a:lnTo>
                  <a:pt x="284878" y="427139"/>
                </a:lnTo>
                <a:lnTo>
                  <a:pt x="315919" y="428079"/>
                </a:lnTo>
                <a:lnTo>
                  <a:pt x="348258" y="42847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38" name="SMARTPenAnnotation134"/>
          <p:cNvSpPr/>
          <p:nvPr/>
        </p:nvSpPr>
        <p:spPr>
          <a:xfrm>
            <a:off x="5679281" y="3718535"/>
            <a:ext cx="303611" cy="18970"/>
          </a:xfrm>
          <a:custGeom>
            <a:avLst/>
            <a:gdLst/>
            <a:ahLst/>
            <a:cxnLst/>
            <a:rect l="0" t="0" r="0" b="0"/>
            <a:pathLst>
              <a:path w="303611" h="18970">
                <a:moveTo>
                  <a:pt x="0" y="5145"/>
                </a:moveTo>
                <a:lnTo>
                  <a:pt x="14221" y="5145"/>
                </a:lnTo>
                <a:lnTo>
                  <a:pt x="20396" y="4153"/>
                </a:lnTo>
                <a:lnTo>
                  <a:pt x="26496" y="2499"/>
                </a:lnTo>
                <a:lnTo>
                  <a:pt x="32546" y="404"/>
                </a:lnTo>
                <a:lnTo>
                  <a:pt x="38565" y="0"/>
                </a:lnTo>
                <a:lnTo>
                  <a:pt x="44561" y="722"/>
                </a:lnTo>
                <a:lnTo>
                  <a:pt x="50544" y="2197"/>
                </a:lnTo>
                <a:lnTo>
                  <a:pt x="57508" y="3180"/>
                </a:lnTo>
                <a:lnTo>
                  <a:pt x="65128" y="3834"/>
                </a:lnTo>
                <a:lnTo>
                  <a:pt x="73185" y="4271"/>
                </a:lnTo>
                <a:lnTo>
                  <a:pt x="90073" y="4756"/>
                </a:lnTo>
                <a:lnTo>
                  <a:pt x="98744" y="4886"/>
                </a:lnTo>
                <a:lnTo>
                  <a:pt x="107501" y="5964"/>
                </a:lnTo>
                <a:lnTo>
                  <a:pt x="116316" y="7675"/>
                </a:lnTo>
                <a:lnTo>
                  <a:pt x="125170" y="9808"/>
                </a:lnTo>
                <a:lnTo>
                  <a:pt x="135040" y="11230"/>
                </a:lnTo>
                <a:lnTo>
                  <a:pt x="145589" y="12178"/>
                </a:lnTo>
                <a:lnTo>
                  <a:pt x="156591" y="12810"/>
                </a:lnTo>
                <a:lnTo>
                  <a:pt x="170870" y="14224"/>
                </a:lnTo>
                <a:lnTo>
                  <a:pt x="205258" y="18440"/>
                </a:lnTo>
                <a:lnTo>
                  <a:pt x="220182" y="18969"/>
                </a:lnTo>
                <a:lnTo>
                  <a:pt x="233109" y="18330"/>
                </a:lnTo>
                <a:lnTo>
                  <a:pt x="244703" y="16911"/>
                </a:lnTo>
                <a:lnTo>
                  <a:pt x="256400" y="15966"/>
                </a:lnTo>
                <a:lnTo>
                  <a:pt x="268168" y="15335"/>
                </a:lnTo>
                <a:lnTo>
                  <a:pt x="303610" y="1407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39" name="SMARTPenAnnotation135"/>
          <p:cNvSpPr/>
          <p:nvPr/>
        </p:nvSpPr>
        <p:spPr>
          <a:xfrm>
            <a:off x="6197203" y="3295055"/>
            <a:ext cx="265960" cy="732235"/>
          </a:xfrm>
          <a:custGeom>
            <a:avLst/>
            <a:gdLst/>
            <a:ahLst/>
            <a:cxnLst/>
            <a:rect l="0" t="0" r="0" b="0"/>
            <a:pathLst>
              <a:path w="265960" h="732235">
                <a:moveTo>
                  <a:pt x="0" y="0"/>
                </a:moveTo>
                <a:lnTo>
                  <a:pt x="14221" y="4740"/>
                </a:lnTo>
                <a:lnTo>
                  <a:pt x="20395" y="8121"/>
                </a:lnTo>
                <a:lnTo>
                  <a:pt x="26495" y="12359"/>
                </a:lnTo>
                <a:lnTo>
                  <a:pt x="32546" y="17169"/>
                </a:lnTo>
                <a:lnTo>
                  <a:pt x="42533" y="23352"/>
                </a:lnTo>
                <a:lnTo>
                  <a:pt x="55145" y="30451"/>
                </a:lnTo>
                <a:lnTo>
                  <a:pt x="69505" y="38160"/>
                </a:lnTo>
                <a:lnTo>
                  <a:pt x="81063" y="46276"/>
                </a:lnTo>
                <a:lnTo>
                  <a:pt x="90754" y="54663"/>
                </a:lnTo>
                <a:lnTo>
                  <a:pt x="139525" y="103733"/>
                </a:lnTo>
                <a:lnTo>
                  <a:pt x="151556" y="117772"/>
                </a:lnTo>
                <a:lnTo>
                  <a:pt x="161561" y="131101"/>
                </a:lnTo>
                <a:lnTo>
                  <a:pt x="170215" y="143955"/>
                </a:lnTo>
                <a:lnTo>
                  <a:pt x="187768" y="168821"/>
                </a:lnTo>
                <a:lnTo>
                  <a:pt x="196617" y="181008"/>
                </a:lnTo>
                <a:lnTo>
                  <a:pt x="204500" y="193102"/>
                </a:lnTo>
                <a:lnTo>
                  <a:pt x="211740" y="205133"/>
                </a:lnTo>
                <a:lnTo>
                  <a:pt x="218550" y="217122"/>
                </a:lnTo>
                <a:lnTo>
                  <a:pt x="231410" y="241027"/>
                </a:lnTo>
                <a:lnTo>
                  <a:pt x="237617" y="252958"/>
                </a:lnTo>
                <a:lnTo>
                  <a:pt x="242748" y="265873"/>
                </a:lnTo>
                <a:lnTo>
                  <a:pt x="247160" y="279444"/>
                </a:lnTo>
                <a:lnTo>
                  <a:pt x="254708" y="306760"/>
                </a:lnTo>
                <a:lnTo>
                  <a:pt x="261371" y="332129"/>
                </a:lnTo>
                <a:lnTo>
                  <a:pt x="263544" y="344450"/>
                </a:lnTo>
                <a:lnTo>
                  <a:pt x="264993" y="356634"/>
                </a:lnTo>
                <a:lnTo>
                  <a:pt x="265959" y="368724"/>
                </a:lnTo>
                <a:lnTo>
                  <a:pt x="265610" y="380754"/>
                </a:lnTo>
                <a:lnTo>
                  <a:pt x="264386" y="392742"/>
                </a:lnTo>
                <a:lnTo>
                  <a:pt x="262578" y="404703"/>
                </a:lnTo>
                <a:lnTo>
                  <a:pt x="261372" y="416646"/>
                </a:lnTo>
                <a:lnTo>
                  <a:pt x="260568" y="428576"/>
                </a:lnTo>
                <a:lnTo>
                  <a:pt x="260033" y="440499"/>
                </a:lnTo>
                <a:lnTo>
                  <a:pt x="257691" y="452415"/>
                </a:lnTo>
                <a:lnTo>
                  <a:pt x="254146" y="464329"/>
                </a:lnTo>
                <a:lnTo>
                  <a:pt x="249798" y="476240"/>
                </a:lnTo>
                <a:lnTo>
                  <a:pt x="244915" y="488150"/>
                </a:lnTo>
                <a:lnTo>
                  <a:pt x="239675" y="500058"/>
                </a:lnTo>
                <a:lnTo>
                  <a:pt x="228561" y="523873"/>
                </a:lnTo>
                <a:lnTo>
                  <a:pt x="217007" y="547686"/>
                </a:lnTo>
                <a:lnTo>
                  <a:pt x="210156" y="560585"/>
                </a:lnTo>
                <a:lnTo>
                  <a:pt x="194606" y="588146"/>
                </a:lnTo>
                <a:lnTo>
                  <a:pt x="186292" y="601449"/>
                </a:lnTo>
                <a:lnTo>
                  <a:pt x="177773" y="614286"/>
                </a:lnTo>
                <a:lnTo>
                  <a:pt x="169117" y="626813"/>
                </a:lnTo>
                <a:lnTo>
                  <a:pt x="159377" y="639133"/>
                </a:lnTo>
                <a:lnTo>
                  <a:pt x="148916" y="651315"/>
                </a:lnTo>
                <a:lnTo>
                  <a:pt x="127700" y="674442"/>
                </a:lnTo>
                <a:lnTo>
                  <a:pt x="100014" y="703204"/>
                </a:lnTo>
                <a:lnTo>
                  <a:pt x="71438" y="73223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40" name="SMARTPenAnnotation136"/>
          <p:cNvSpPr/>
          <p:nvPr/>
        </p:nvSpPr>
        <p:spPr>
          <a:xfrm>
            <a:off x="232293" y="3500438"/>
            <a:ext cx="342992" cy="623135"/>
          </a:xfrm>
          <a:custGeom>
            <a:avLst/>
            <a:gdLst/>
            <a:ahLst/>
            <a:cxnLst/>
            <a:rect l="0" t="0" r="0" b="0"/>
            <a:pathLst>
              <a:path w="342992" h="623135">
                <a:moveTo>
                  <a:pt x="89176" y="26789"/>
                </a:moveTo>
                <a:lnTo>
                  <a:pt x="84435" y="41010"/>
                </a:lnTo>
                <a:lnTo>
                  <a:pt x="80081" y="65353"/>
                </a:lnTo>
                <a:lnTo>
                  <a:pt x="72370" y="88266"/>
                </a:lnTo>
                <a:lnTo>
                  <a:pt x="63186" y="118934"/>
                </a:lnTo>
                <a:lnTo>
                  <a:pt x="55135" y="147779"/>
                </a:lnTo>
                <a:lnTo>
                  <a:pt x="37142" y="217596"/>
                </a:lnTo>
                <a:lnTo>
                  <a:pt x="15550" y="313071"/>
                </a:lnTo>
                <a:lnTo>
                  <a:pt x="10326" y="341667"/>
                </a:lnTo>
                <a:lnTo>
                  <a:pt x="6844" y="365692"/>
                </a:lnTo>
                <a:lnTo>
                  <a:pt x="4522" y="386670"/>
                </a:lnTo>
                <a:lnTo>
                  <a:pt x="2974" y="404623"/>
                </a:lnTo>
                <a:lnTo>
                  <a:pt x="1943" y="420561"/>
                </a:lnTo>
                <a:lnTo>
                  <a:pt x="1255" y="435155"/>
                </a:lnTo>
                <a:lnTo>
                  <a:pt x="490" y="464600"/>
                </a:lnTo>
                <a:lnTo>
                  <a:pt x="0" y="514444"/>
                </a:lnTo>
                <a:lnTo>
                  <a:pt x="952" y="525525"/>
                </a:lnTo>
                <a:lnTo>
                  <a:pt x="2578" y="536881"/>
                </a:lnTo>
                <a:lnTo>
                  <a:pt x="4655" y="548421"/>
                </a:lnTo>
                <a:lnTo>
                  <a:pt x="9608" y="566534"/>
                </a:lnTo>
                <a:lnTo>
                  <a:pt x="12318" y="574142"/>
                </a:lnTo>
                <a:lnTo>
                  <a:pt x="20621" y="587888"/>
                </a:lnTo>
                <a:lnTo>
                  <a:pt x="30926" y="599619"/>
                </a:lnTo>
                <a:lnTo>
                  <a:pt x="36452" y="604137"/>
                </a:lnTo>
                <a:lnTo>
                  <a:pt x="42120" y="608140"/>
                </a:lnTo>
                <a:lnTo>
                  <a:pt x="47884" y="611802"/>
                </a:lnTo>
                <a:lnTo>
                  <a:pt x="53710" y="615235"/>
                </a:lnTo>
                <a:lnTo>
                  <a:pt x="59579" y="618516"/>
                </a:lnTo>
                <a:lnTo>
                  <a:pt x="66468" y="620703"/>
                </a:lnTo>
                <a:lnTo>
                  <a:pt x="74037" y="622161"/>
                </a:lnTo>
                <a:lnTo>
                  <a:pt x="82060" y="623134"/>
                </a:lnTo>
                <a:lnTo>
                  <a:pt x="89393" y="622790"/>
                </a:lnTo>
                <a:lnTo>
                  <a:pt x="96266" y="621568"/>
                </a:lnTo>
                <a:lnTo>
                  <a:pt x="102832" y="619761"/>
                </a:lnTo>
                <a:lnTo>
                  <a:pt x="118066" y="615108"/>
                </a:lnTo>
                <a:lnTo>
                  <a:pt x="152099" y="604036"/>
                </a:lnTo>
                <a:lnTo>
                  <a:pt x="160890" y="599144"/>
                </a:lnTo>
                <a:lnTo>
                  <a:pt x="169727" y="592906"/>
                </a:lnTo>
                <a:lnTo>
                  <a:pt x="178596" y="585770"/>
                </a:lnTo>
                <a:lnTo>
                  <a:pt x="187484" y="578037"/>
                </a:lnTo>
                <a:lnTo>
                  <a:pt x="196387" y="569905"/>
                </a:lnTo>
                <a:lnTo>
                  <a:pt x="214216" y="552931"/>
                </a:lnTo>
                <a:lnTo>
                  <a:pt x="258843" y="508899"/>
                </a:lnTo>
                <a:lnTo>
                  <a:pt x="266779" y="499008"/>
                </a:lnTo>
                <a:lnTo>
                  <a:pt x="274055" y="488445"/>
                </a:lnTo>
                <a:lnTo>
                  <a:pt x="280889" y="477434"/>
                </a:lnTo>
                <a:lnTo>
                  <a:pt x="288422" y="466125"/>
                </a:lnTo>
                <a:lnTo>
                  <a:pt x="304730" y="442977"/>
                </a:lnTo>
                <a:lnTo>
                  <a:pt x="311261" y="431247"/>
                </a:lnTo>
                <a:lnTo>
                  <a:pt x="316608" y="419459"/>
                </a:lnTo>
                <a:lnTo>
                  <a:pt x="321164" y="407632"/>
                </a:lnTo>
                <a:lnTo>
                  <a:pt x="325194" y="395778"/>
                </a:lnTo>
                <a:lnTo>
                  <a:pt x="328873" y="383906"/>
                </a:lnTo>
                <a:lnTo>
                  <a:pt x="332318" y="372023"/>
                </a:lnTo>
                <a:lnTo>
                  <a:pt x="335606" y="359140"/>
                </a:lnTo>
                <a:lnTo>
                  <a:pt x="341906" y="331597"/>
                </a:lnTo>
                <a:lnTo>
                  <a:pt x="342991" y="318299"/>
                </a:lnTo>
                <a:lnTo>
                  <a:pt x="342722" y="305465"/>
                </a:lnTo>
                <a:lnTo>
                  <a:pt x="341550" y="292940"/>
                </a:lnTo>
                <a:lnTo>
                  <a:pt x="339777" y="279629"/>
                </a:lnTo>
                <a:lnTo>
                  <a:pt x="337603" y="265794"/>
                </a:lnTo>
                <a:lnTo>
                  <a:pt x="335161" y="251610"/>
                </a:lnTo>
                <a:lnTo>
                  <a:pt x="331549" y="238185"/>
                </a:lnTo>
                <a:lnTo>
                  <a:pt x="327156" y="225266"/>
                </a:lnTo>
                <a:lnTo>
                  <a:pt x="322243" y="212685"/>
                </a:lnTo>
                <a:lnTo>
                  <a:pt x="316984" y="200329"/>
                </a:lnTo>
                <a:lnTo>
                  <a:pt x="305848" y="176017"/>
                </a:lnTo>
                <a:lnTo>
                  <a:pt x="288423" y="140017"/>
                </a:lnTo>
                <a:lnTo>
                  <a:pt x="281538" y="129063"/>
                </a:lnTo>
                <a:lnTo>
                  <a:pt x="273972" y="118784"/>
                </a:lnTo>
                <a:lnTo>
                  <a:pt x="265951" y="108955"/>
                </a:lnTo>
                <a:lnTo>
                  <a:pt x="257628" y="100418"/>
                </a:lnTo>
                <a:lnTo>
                  <a:pt x="249102" y="92742"/>
                </a:lnTo>
                <a:lnTo>
                  <a:pt x="240442" y="85640"/>
                </a:lnTo>
                <a:lnTo>
                  <a:pt x="232684" y="78921"/>
                </a:lnTo>
                <a:lnTo>
                  <a:pt x="225528" y="72458"/>
                </a:lnTo>
                <a:lnTo>
                  <a:pt x="218772" y="66164"/>
                </a:lnTo>
                <a:lnTo>
                  <a:pt x="211292" y="59984"/>
                </a:lnTo>
                <a:lnTo>
                  <a:pt x="203329" y="53880"/>
                </a:lnTo>
                <a:lnTo>
                  <a:pt x="195043" y="47826"/>
                </a:lnTo>
                <a:lnTo>
                  <a:pt x="187535" y="41806"/>
                </a:lnTo>
                <a:lnTo>
                  <a:pt x="180546" y="35808"/>
                </a:lnTo>
                <a:lnTo>
                  <a:pt x="173902" y="29825"/>
                </a:lnTo>
                <a:lnTo>
                  <a:pt x="166496" y="24844"/>
                </a:lnTo>
                <a:lnTo>
                  <a:pt x="158582" y="20532"/>
                </a:lnTo>
                <a:lnTo>
                  <a:pt x="150329" y="16664"/>
                </a:lnTo>
                <a:lnTo>
                  <a:pt x="141851" y="13093"/>
                </a:lnTo>
                <a:lnTo>
                  <a:pt x="133222" y="9721"/>
                </a:lnTo>
                <a:lnTo>
                  <a:pt x="124493" y="6480"/>
                </a:lnTo>
                <a:lnTo>
                  <a:pt x="117682" y="4320"/>
                </a:lnTo>
                <a:lnTo>
                  <a:pt x="107467" y="1920"/>
                </a:lnTo>
                <a:lnTo>
                  <a:pt x="99621" y="853"/>
                </a:lnTo>
                <a:lnTo>
                  <a:pt x="89176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41" name="SMARTPenAnnotation137"/>
          <p:cNvSpPr/>
          <p:nvPr/>
        </p:nvSpPr>
        <p:spPr>
          <a:xfrm>
            <a:off x="580552" y="3624212"/>
            <a:ext cx="205262" cy="269133"/>
          </a:xfrm>
          <a:custGeom>
            <a:avLst/>
            <a:gdLst/>
            <a:ahLst/>
            <a:cxnLst/>
            <a:rect l="0" t="0" r="0" b="0"/>
            <a:pathLst>
              <a:path w="205262" h="269133">
                <a:moveTo>
                  <a:pt x="53456" y="10171"/>
                </a:moveTo>
                <a:lnTo>
                  <a:pt x="43975" y="24392"/>
                </a:lnTo>
                <a:lnTo>
                  <a:pt x="40190" y="31558"/>
                </a:lnTo>
                <a:lnTo>
                  <a:pt x="36674" y="39312"/>
                </a:lnTo>
                <a:lnTo>
                  <a:pt x="33339" y="47458"/>
                </a:lnTo>
                <a:lnTo>
                  <a:pt x="30122" y="54872"/>
                </a:lnTo>
                <a:lnTo>
                  <a:pt x="23903" y="68403"/>
                </a:lnTo>
                <a:lnTo>
                  <a:pt x="14824" y="87177"/>
                </a:lnTo>
                <a:lnTo>
                  <a:pt x="12818" y="93258"/>
                </a:lnTo>
                <a:lnTo>
                  <a:pt x="11481" y="99297"/>
                </a:lnTo>
                <a:lnTo>
                  <a:pt x="10590" y="105307"/>
                </a:lnTo>
                <a:lnTo>
                  <a:pt x="9004" y="111298"/>
                </a:lnTo>
                <a:lnTo>
                  <a:pt x="6954" y="117276"/>
                </a:lnTo>
                <a:lnTo>
                  <a:pt x="4595" y="123246"/>
                </a:lnTo>
                <a:lnTo>
                  <a:pt x="3023" y="129211"/>
                </a:lnTo>
                <a:lnTo>
                  <a:pt x="1974" y="135171"/>
                </a:lnTo>
                <a:lnTo>
                  <a:pt x="1275" y="141129"/>
                </a:lnTo>
                <a:lnTo>
                  <a:pt x="809" y="146094"/>
                </a:lnTo>
                <a:lnTo>
                  <a:pt x="292" y="154255"/>
                </a:lnTo>
                <a:lnTo>
                  <a:pt x="62" y="161190"/>
                </a:lnTo>
                <a:lnTo>
                  <a:pt x="0" y="164429"/>
                </a:lnTo>
                <a:lnTo>
                  <a:pt x="952" y="167580"/>
                </a:lnTo>
                <a:lnTo>
                  <a:pt x="6039" y="175763"/>
                </a:lnTo>
                <a:lnTo>
                  <a:pt x="7577" y="178025"/>
                </a:lnTo>
                <a:lnTo>
                  <a:pt x="8979" y="178628"/>
                </a:lnTo>
                <a:lnTo>
                  <a:pt x="14701" y="179478"/>
                </a:lnTo>
                <a:lnTo>
                  <a:pt x="16388" y="179676"/>
                </a:lnTo>
                <a:lnTo>
                  <a:pt x="22429" y="171827"/>
                </a:lnTo>
                <a:lnTo>
                  <a:pt x="26818" y="165567"/>
                </a:lnTo>
                <a:lnTo>
                  <a:pt x="31729" y="159409"/>
                </a:lnTo>
                <a:lnTo>
                  <a:pt x="36987" y="153319"/>
                </a:lnTo>
                <a:lnTo>
                  <a:pt x="42476" y="147274"/>
                </a:lnTo>
                <a:lnTo>
                  <a:pt x="53868" y="135267"/>
                </a:lnTo>
                <a:lnTo>
                  <a:pt x="95152" y="93519"/>
                </a:lnTo>
                <a:lnTo>
                  <a:pt x="100105" y="86572"/>
                </a:lnTo>
                <a:lnTo>
                  <a:pt x="104399" y="78965"/>
                </a:lnTo>
                <a:lnTo>
                  <a:pt x="108254" y="70916"/>
                </a:lnTo>
                <a:lnTo>
                  <a:pt x="114793" y="60589"/>
                </a:lnTo>
                <a:lnTo>
                  <a:pt x="123120" y="48744"/>
                </a:lnTo>
                <a:lnTo>
                  <a:pt x="132641" y="35886"/>
                </a:lnTo>
                <a:lnTo>
                  <a:pt x="139980" y="26323"/>
                </a:lnTo>
                <a:lnTo>
                  <a:pt x="145865" y="18954"/>
                </a:lnTo>
                <a:lnTo>
                  <a:pt x="150781" y="13050"/>
                </a:lnTo>
                <a:lnTo>
                  <a:pt x="155050" y="8121"/>
                </a:lnTo>
                <a:lnTo>
                  <a:pt x="158888" y="3843"/>
                </a:lnTo>
                <a:lnTo>
                  <a:pt x="162440" y="0"/>
                </a:lnTo>
                <a:lnTo>
                  <a:pt x="164807" y="1406"/>
                </a:lnTo>
                <a:lnTo>
                  <a:pt x="166385" y="6312"/>
                </a:lnTo>
                <a:lnTo>
                  <a:pt x="167437" y="13551"/>
                </a:lnTo>
                <a:lnTo>
                  <a:pt x="167147" y="23338"/>
                </a:lnTo>
                <a:lnTo>
                  <a:pt x="165961" y="34824"/>
                </a:lnTo>
                <a:lnTo>
                  <a:pt x="164178" y="47442"/>
                </a:lnTo>
                <a:lnTo>
                  <a:pt x="162989" y="58831"/>
                </a:lnTo>
                <a:lnTo>
                  <a:pt x="162197" y="69400"/>
                </a:lnTo>
                <a:lnTo>
                  <a:pt x="161669" y="79423"/>
                </a:lnTo>
                <a:lnTo>
                  <a:pt x="160324" y="89081"/>
                </a:lnTo>
                <a:lnTo>
                  <a:pt x="158436" y="98496"/>
                </a:lnTo>
                <a:lnTo>
                  <a:pt x="156185" y="107750"/>
                </a:lnTo>
                <a:lnTo>
                  <a:pt x="154684" y="118880"/>
                </a:lnTo>
                <a:lnTo>
                  <a:pt x="153683" y="131261"/>
                </a:lnTo>
                <a:lnTo>
                  <a:pt x="152572" y="156262"/>
                </a:lnTo>
                <a:lnTo>
                  <a:pt x="152078" y="177295"/>
                </a:lnTo>
                <a:lnTo>
                  <a:pt x="152938" y="188064"/>
                </a:lnTo>
                <a:lnTo>
                  <a:pt x="154504" y="199211"/>
                </a:lnTo>
                <a:lnTo>
                  <a:pt x="156540" y="210612"/>
                </a:lnTo>
                <a:lnTo>
                  <a:pt x="158889" y="219205"/>
                </a:lnTo>
                <a:lnTo>
                  <a:pt x="161448" y="225925"/>
                </a:lnTo>
                <a:lnTo>
                  <a:pt x="172683" y="248581"/>
                </a:lnTo>
                <a:lnTo>
                  <a:pt x="176597" y="252454"/>
                </a:lnTo>
                <a:lnTo>
                  <a:pt x="181191" y="255037"/>
                </a:lnTo>
                <a:lnTo>
                  <a:pt x="186237" y="256759"/>
                </a:lnTo>
                <a:lnTo>
                  <a:pt x="190594" y="258899"/>
                </a:lnTo>
                <a:lnTo>
                  <a:pt x="194491" y="261317"/>
                </a:lnTo>
                <a:lnTo>
                  <a:pt x="205261" y="26913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42" name="SMARTPenAnnotation138"/>
          <p:cNvSpPr/>
          <p:nvPr/>
        </p:nvSpPr>
        <p:spPr>
          <a:xfrm>
            <a:off x="938155" y="3652775"/>
            <a:ext cx="177757" cy="276289"/>
          </a:xfrm>
          <a:custGeom>
            <a:avLst/>
            <a:gdLst/>
            <a:ahLst/>
            <a:cxnLst/>
            <a:rect l="0" t="0" r="0" b="0"/>
            <a:pathLst>
              <a:path w="177757" h="276289">
                <a:moveTo>
                  <a:pt x="151267" y="106623"/>
                </a:moveTo>
                <a:lnTo>
                  <a:pt x="137045" y="111364"/>
                </a:lnTo>
                <a:lnTo>
                  <a:pt x="129880" y="112760"/>
                </a:lnTo>
                <a:lnTo>
                  <a:pt x="122126" y="113691"/>
                </a:lnTo>
                <a:lnTo>
                  <a:pt x="113980" y="114312"/>
                </a:lnTo>
                <a:lnTo>
                  <a:pt x="104581" y="114726"/>
                </a:lnTo>
                <a:lnTo>
                  <a:pt x="74375" y="115308"/>
                </a:lnTo>
                <a:lnTo>
                  <a:pt x="58884" y="115444"/>
                </a:lnTo>
                <a:lnTo>
                  <a:pt x="51975" y="114488"/>
                </a:lnTo>
                <a:lnTo>
                  <a:pt x="45385" y="112859"/>
                </a:lnTo>
                <a:lnTo>
                  <a:pt x="39007" y="110780"/>
                </a:lnTo>
                <a:lnTo>
                  <a:pt x="33763" y="108403"/>
                </a:lnTo>
                <a:lnTo>
                  <a:pt x="29275" y="105825"/>
                </a:lnTo>
                <a:lnTo>
                  <a:pt x="25290" y="103115"/>
                </a:lnTo>
                <a:lnTo>
                  <a:pt x="21642" y="100316"/>
                </a:lnTo>
                <a:lnTo>
                  <a:pt x="18217" y="97457"/>
                </a:lnTo>
                <a:lnTo>
                  <a:pt x="14942" y="94559"/>
                </a:lnTo>
                <a:lnTo>
                  <a:pt x="8657" y="88694"/>
                </a:lnTo>
                <a:lnTo>
                  <a:pt x="5592" y="85741"/>
                </a:lnTo>
                <a:lnTo>
                  <a:pt x="3549" y="82780"/>
                </a:lnTo>
                <a:lnTo>
                  <a:pt x="1279" y="76844"/>
                </a:lnTo>
                <a:lnTo>
                  <a:pt x="269" y="68253"/>
                </a:lnTo>
                <a:lnTo>
                  <a:pt x="0" y="63183"/>
                </a:lnTo>
                <a:lnTo>
                  <a:pt x="813" y="58812"/>
                </a:lnTo>
                <a:lnTo>
                  <a:pt x="4362" y="51309"/>
                </a:lnTo>
                <a:lnTo>
                  <a:pt x="9247" y="42021"/>
                </a:lnTo>
                <a:lnTo>
                  <a:pt x="11938" y="36766"/>
                </a:lnTo>
                <a:lnTo>
                  <a:pt x="14725" y="32271"/>
                </a:lnTo>
                <a:lnTo>
                  <a:pt x="17575" y="28282"/>
                </a:lnTo>
                <a:lnTo>
                  <a:pt x="20467" y="24630"/>
                </a:lnTo>
                <a:lnTo>
                  <a:pt x="24379" y="21203"/>
                </a:lnTo>
                <a:lnTo>
                  <a:pt x="28972" y="17927"/>
                </a:lnTo>
                <a:lnTo>
                  <a:pt x="34018" y="14750"/>
                </a:lnTo>
                <a:lnTo>
                  <a:pt x="39367" y="11640"/>
                </a:lnTo>
                <a:lnTo>
                  <a:pt x="50601" y="5539"/>
                </a:lnTo>
                <a:lnTo>
                  <a:pt x="56375" y="3515"/>
                </a:lnTo>
                <a:lnTo>
                  <a:pt x="62209" y="2165"/>
                </a:lnTo>
                <a:lnTo>
                  <a:pt x="68082" y="1266"/>
                </a:lnTo>
                <a:lnTo>
                  <a:pt x="73982" y="666"/>
                </a:lnTo>
                <a:lnTo>
                  <a:pt x="79900" y="267"/>
                </a:lnTo>
                <a:lnTo>
                  <a:pt x="85830" y="0"/>
                </a:lnTo>
                <a:lnTo>
                  <a:pt x="91767" y="815"/>
                </a:lnTo>
                <a:lnTo>
                  <a:pt x="97710" y="2350"/>
                </a:lnTo>
                <a:lnTo>
                  <a:pt x="103656" y="4366"/>
                </a:lnTo>
                <a:lnTo>
                  <a:pt x="109604" y="6702"/>
                </a:lnTo>
                <a:lnTo>
                  <a:pt x="115554" y="9251"/>
                </a:lnTo>
                <a:lnTo>
                  <a:pt x="121505" y="11943"/>
                </a:lnTo>
                <a:lnTo>
                  <a:pt x="126465" y="15722"/>
                </a:lnTo>
                <a:lnTo>
                  <a:pt x="130763" y="20225"/>
                </a:lnTo>
                <a:lnTo>
                  <a:pt x="134621" y="25212"/>
                </a:lnTo>
                <a:lnTo>
                  <a:pt x="139178" y="30521"/>
                </a:lnTo>
                <a:lnTo>
                  <a:pt x="144200" y="36045"/>
                </a:lnTo>
                <a:lnTo>
                  <a:pt x="149532" y="41712"/>
                </a:lnTo>
                <a:lnTo>
                  <a:pt x="155071" y="50451"/>
                </a:lnTo>
                <a:lnTo>
                  <a:pt x="160748" y="61237"/>
                </a:lnTo>
                <a:lnTo>
                  <a:pt x="166518" y="73389"/>
                </a:lnTo>
                <a:lnTo>
                  <a:pt x="170364" y="84468"/>
                </a:lnTo>
                <a:lnTo>
                  <a:pt x="172928" y="94829"/>
                </a:lnTo>
                <a:lnTo>
                  <a:pt x="174637" y="104714"/>
                </a:lnTo>
                <a:lnTo>
                  <a:pt x="175777" y="117257"/>
                </a:lnTo>
                <a:lnTo>
                  <a:pt x="176537" y="131572"/>
                </a:lnTo>
                <a:lnTo>
                  <a:pt x="177606" y="169578"/>
                </a:lnTo>
                <a:lnTo>
                  <a:pt x="177756" y="178359"/>
                </a:lnTo>
                <a:lnTo>
                  <a:pt x="176864" y="187189"/>
                </a:lnTo>
                <a:lnTo>
                  <a:pt x="175277" y="196053"/>
                </a:lnTo>
                <a:lnTo>
                  <a:pt x="173227" y="204939"/>
                </a:lnTo>
                <a:lnTo>
                  <a:pt x="171860" y="212846"/>
                </a:lnTo>
                <a:lnTo>
                  <a:pt x="170949" y="220103"/>
                </a:lnTo>
                <a:lnTo>
                  <a:pt x="170341" y="226925"/>
                </a:lnTo>
                <a:lnTo>
                  <a:pt x="168944" y="233457"/>
                </a:lnTo>
                <a:lnTo>
                  <a:pt x="167020" y="239796"/>
                </a:lnTo>
                <a:lnTo>
                  <a:pt x="164746" y="246007"/>
                </a:lnTo>
                <a:lnTo>
                  <a:pt x="163229" y="251139"/>
                </a:lnTo>
                <a:lnTo>
                  <a:pt x="161544" y="259489"/>
                </a:lnTo>
                <a:lnTo>
                  <a:pt x="158150" y="266506"/>
                </a:lnTo>
                <a:lnTo>
                  <a:pt x="151267" y="27628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43" name="SMARTPenAnnotation139"/>
          <p:cNvSpPr/>
          <p:nvPr/>
        </p:nvSpPr>
        <p:spPr>
          <a:xfrm>
            <a:off x="1321594" y="3500438"/>
            <a:ext cx="35720" cy="508993"/>
          </a:xfrm>
          <a:custGeom>
            <a:avLst/>
            <a:gdLst/>
            <a:ahLst/>
            <a:cxnLst/>
            <a:rect l="0" t="0" r="0" b="0"/>
            <a:pathLst>
              <a:path w="35720" h="508993">
                <a:moveTo>
                  <a:pt x="35719" y="0"/>
                </a:moveTo>
                <a:lnTo>
                  <a:pt x="35719" y="91651"/>
                </a:lnTo>
                <a:lnTo>
                  <a:pt x="34726" y="102773"/>
                </a:lnTo>
                <a:lnTo>
                  <a:pt x="33073" y="113163"/>
                </a:lnTo>
                <a:lnTo>
                  <a:pt x="30978" y="123067"/>
                </a:lnTo>
                <a:lnTo>
                  <a:pt x="29582" y="134631"/>
                </a:lnTo>
                <a:lnTo>
                  <a:pt x="28651" y="147300"/>
                </a:lnTo>
                <a:lnTo>
                  <a:pt x="28030" y="160708"/>
                </a:lnTo>
                <a:lnTo>
                  <a:pt x="27341" y="199418"/>
                </a:lnTo>
                <a:lnTo>
                  <a:pt x="26898" y="273327"/>
                </a:lnTo>
                <a:lnTo>
                  <a:pt x="25869" y="288382"/>
                </a:lnTo>
                <a:lnTo>
                  <a:pt x="24191" y="303379"/>
                </a:lnTo>
                <a:lnTo>
                  <a:pt x="22081" y="318339"/>
                </a:lnTo>
                <a:lnTo>
                  <a:pt x="20673" y="336249"/>
                </a:lnTo>
                <a:lnTo>
                  <a:pt x="19735" y="356127"/>
                </a:lnTo>
                <a:lnTo>
                  <a:pt x="19110" y="377316"/>
                </a:lnTo>
                <a:lnTo>
                  <a:pt x="17701" y="394419"/>
                </a:lnTo>
                <a:lnTo>
                  <a:pt x="15769" y="408797"/>
                </a:lnTo>
                <a:lnTo>
                  <a:pt x="13489" y="421359"/>
                </a:lnTo>
                <a:lnTo>
                  <a:pt x="11969" y="432711"/>
                </a:lnTo>
                <a:lnTo>
                  <a:pt x="10956" y="443255"/>
                </a:lnTo>
                <a:lnTo>
                  <a:pt x="10281" y="453261"/>
                </a:lnTo>
                <a:lnTo>
                  <a:pt x="8838" y="463900"/>
                </a:lnTo>
                <a:lnTo>
                  <a:pt x="6884" y="474962"/>
                </a:lnTo>
                <a:lnTo>
                  <a:pt x="0" y="50899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44" name="SMARTPenAnnotation140"/>
          <p:cNvSpPr/>
          <p:nvPr/>
        </p:nvSpPr>
        <p:spPr>
          <a:xfrm>
            <a:off x="126819" y="2483803"/>
            <a:ext cx="248229" cy="445136"/>
          </a:xfrm>
          <a:custGeom>
            <a:avLst/>
            <a:gdLst/>
            <a:ahLst/>
            <a:cxnLst/>
            <a:rect l="0" t="0" r="0" b="0"/>
            <a:pathLst>
              <a:path w="248229" h="445136">
                <a:moveTo>
                  <a:pt x="248228" y="16510"/>
                </a:moveTo>
                <a:lnTo>
                  <a:pt x="208321" y="3207"/>
                </a:lnTo>
                <a:lnTo>
                  <a:pt x="201779" y="1688"/>
                </a:lnTo>
                <a:lnTo>
                  <a:pt x="195434" y="675"/>
                </a:lnTo>
                <a:lnTo>
                  <a:pt x="189220" y="0"/>
                </a:lnTo>
                <a:lnTo>
                  <a:pt x="182100" y="542"/>
                </a:lnTo>
                <a:lnTo>
                  <a:pt x="174377" y="1896"/>
                </a:lnTo>
                <a:lnTo>
                  <a:pt x="166252" y="3791"/>
                </a:lnTo>
                <a:lnTo>
                  <a:pt x="158851" y="5054"/>
                </a:lnTo>
                <a:lnTo>
                  <a:pt x="151932" y="5896"/>
                </a:lnTo>
                <a:lnTo>
                  <a:pt x="145335" y="6457"/>
                </a:lnTo>
                <a:lnTo>
                  <a:pt x="138953" y="8816"/>
                </a:lnTo>
                <a:lnTo>
                  <a:pt x="132714" y="12373"/>
                </a:lnTo>
                <a:lnTo>
                  <a:pt x="126570" y="16728"/>
                </a:lnTo>
                <a:lnTo>
                  <a:pt x="120490" y="21616"/>
                </a:lnTo>
                <a:lnTo>
                  <a:pt x="114452" y="26859"/>
                </a:lnTo>
                <a:lnTo>
                  <a:pt x="108442" y="32339"/>
                </a:lnTo>
                <a:lnTo>
                  <a:pt x="96473" y="43719"/>
                </a:lnTo>
                <a:lnTo>
                  <a:pt x="67880" y="71935"/>
                </a:lnTo>
                <a:lnTo>
                  <a:pt x="61520" y="80248"/>
                </a:lnTo>
                <a:lnTo>
                  <a:pt x="56287" y="88768"/>
                </a:lnTo>
                <a:lnTo>
                  <a:pt x="51806" y="97424"/>
                </a:lnTo>
                <a:lnTo>
                  <a:pt x="46835" y="106171"/>
                </a:lnTo>
                <a:lnTo>
                  <a:pt x="41536" y="114979"/>
                </a:lnTo>
                <a:lnTo>
                  <a:pt x="36019" y="123828"/>
                </a:lnTo>
                <a:lnTo>
                  <a:pt x="31349" y="133696"/>
                </a:lnTo>
                <a:lnTo>
                  <a:pt x="27244" y="144243"/>
                </a:lnTo>
                <a:lnTo>
                  <a:pt x="23514" y="155243"/>
                </a:lnTo>
                <a:lnTo>
                  <a:pt x="20036" y="166545"/>
                </a:lnTo>
                <a:lnTo>
                  <a:pt x="13525" y="189687"/>
                </a:lnTo>
                <a:lnTo>
                  <a:pt x="4282" y="225028"/>
                </a:lnTo>
                <a:lnTo>
                  <a:pt x="2253" y="236881"/>
                </a:lnTo>
                <a:lnTo>
                  <a:pt x="901" y="248752"/>
                </a:lnTo>
                <a:lnTo>
                  <a:pt x="0" y="260635"/>
                </a:lnTo>
                <a:lnTo>
                  <a:pt x="391" y="271533"/>
                </a:lnTo>
                <a:lnTo>
                  <a:pt x="1644" y="281775"/>
                </a:lnTo>
                <a:lnTo>
                  <a:pt x="3471" y="291580"/>
                </a:lnTo>
                <a:lnTo>
                  <a:pt x="8148" y="313057"/>
                </a:lnTo>
                <a:lnTo>
                  <a:pt x="10784" y="324341"/>
                </a:lnTo>
                <a:lnTo>
                  <a:pt x="13533" y="333847"/>
                </a:lnTo>
                <a:lnTo>
                  <a:pt x="16359" y="342170"/>
                </a:lnTo>
                <a:lnTo>
                  <a:pt x="19234" y="349702"/>
                </a:lnTo>
                <a:lnTo>
                  <a:pt x="23136" y="357700"/>
                </a:lnTo>
                <a:lnTo>
                  <a:pt x="27721" y="366009"/>
                </a:lnTo>
                <a:lnTo>
                  <a:pt x="32762" y="374525"/>
                </a:lnTo>
                <a:lnTo>
                  <a:pt x="39100" y="382187"/>
                </a:lnTo>
                <a:lnTo>
                  <a:pt x="46301" y="389279"/>
                </a:lnTo>
                <a:lnTo>
                  <a:pt x="54079" y="395991"/>
                </a:lnTo>
                <a:lnTo>
                  <a:pt x="61248" y="402450"/>
                </a:lnTo>
                <a:lnTo>
                  <a:pt x="74506" y="414919"/>
                </a:lnTo>
                <a:lnTo>
                  <a:pt x="81812" y="420030"/>
                </a:lnTo>
                <a:lnTo>
                  <a:pt x="89659" y="424429"/>
                </a:lnTo>
                <a:lnTo>
                  <a:pt x="97867" y="428355"/>
                </a:lnTo>
                <a:lnTo>
                  <a:pt x="107307" y="430971"/>
                </a:lnTo>
                <a:lnTo>
                  <a:pt x="117570" y="432716"/>
                </a:lnTo>
                <a:lnTo>
                  <a:pt x="128380" y="433879"/>
                </a:lnTo>
                <a:lnTo>
                  <a:pt x="137572" y="435647"/>
                </a:lnTo>
                <a:lnTo>
                  <a:pt x="145684" y="437817"/>
                </a:lnTo>
                <a:lnTo>
                  <a:pt x="185720" y="44513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45" name="SMARTPenAnnotation141"/>
          <p:cNvSpPr/>
          <p:nvPr/>
        </p:nvSpPr>
        <p:spPr>
          <a:xfrm>
            <a:off x="419695" y="2527597"/>
            <a:ext cx="292710" cy="245371"/>
          </a:xfrm>
          <a:custGeom>
            <a:avLst/>
            <a:gdLst/>
            <a:ahLst/>
            <a:cxnLst/>
            <a:rect l="0" t="0" r="0" b="0"/>
            <a:pathLst>
              <a:path w="292710" h="245371">
                <a:moveTo>
                  <a:pt x="0" y="35223"/>
                </a:moveTo>
                <a:lnTo>
                  <a:pt x="14222" y="25743"/>
                </a:lnTo>
                <a:lnTo>
                  <a:pt x="19403" y="22950"/>
                </a:lnTo>
                <a:lnTo>
                  <a:pt x="27806" y="19847"/>
                </a:lnTo>
                <a:lnTo>
                  <a:pt x="47596" y="13359"/>
                </a:lnTo>
                <a:lnTo>
                  <a:pt x="56535" y="10725"/>
                </a:lnTo>
                <a:lnTo>
                  <a:pt x="77051" y="5153"/>
                </a:lnTo>
                <a:lnTo>
                  <a:pt x="88079" y="3270"/>
                </a:lnTo>
                <a:lnTo>
                  <a:pt x="99399" y="2015"/>
                </a:lnTo>
                <a:lnTo>
                  <a:pt x="110915" y="1178"/>
                </a:lnTo>
                <a:lnTo>
                  <a:pt x="121568" y="620"/>
                </a:lnTo>
                <a:lnTo>
                  <a:pt x="141343" y="0"/>
                </a:lnTo>
                <a:lnTo>
                  <a:pt x="152768" y="827"/>
                </a:lnTo>
                <a:lnTo>
                  <a:pt x="165345" y="2371"/>
                </a:lnTo>
                <a:lnTo>
                  <a:pt x="178691" y="4392"/>
                </a:lnTo>
                <a:lnTo>
                  <a:pt x="190565" y="6732"/>
                </a:lnTo>
                <a:lnTo>
                  <a:pt x="201458" y="9284"/>
                </a:lnTo>
                <a:lnTo>
                  <a:pt x="211696" y="11977"/>
                </a:lnTo>
                <a:lnTo>
                  <a:pt x="221498" y="14765"/>
                </a:lnTo>
                <a:lnTo>
                  <a:pt x="240326" y="20509"/>
                </a:lnTo>
                <a:lnTo>
                  <a:pt x="248522" y="23429"/>
                </a:lnTo>
                <a:lnTo>
                  <a:pt x="255971" y="26368"/>
                </a:lnTo>
                <a:lnTo>
                  <a:pt x="262921" y="29320"/>
                </a:lnTo>
                <a:lnTo>
                  <a:pt x="268546" y="33272"/>
                </a:lnTo>
                <a:lnTo>
                  <a:pt x="273289" y="37891"/>
                </a:lnTo>
                <a:lnTo>
                  <a:pt x="277443" y="42955"/>
                </a:lnTo>
                <a:lnTo>
                  <a:pt x="281204" y="48315"/>
                </a:lnTo>
                <a:lnTo>
                  <a:pt x="284704" y="53873"/>
                </a:lnTo>
                <a:lnTo>
                  <a:pt x="288029" y="59563"/>
                </a:lnTo>
                <a:lnTo>
                  <a:pt x="290246" y="66332"/>
                </a:lnTo>
                <a:lnTo>
                  <a:pt x="291724" y="73822"/>
                </a:lnTo>
                <a:lnTo>
                  <a:pt x="292709" y="81792"/>
                </a:lnTo>
                <a:lnTo>
                  <a:pt x="292374" y="89089"/>
                </a:lnTo>
                <a:lnTo>
                  <a:pt x="291158" y="95939"/>
                </a:lnTo>
                <a:lnTo>
                  <a:pt x="289356" y="102490"/>
                </a:lnTo>
                <a:lnTo>
                  <a:pt x="284707" y="117705"/>
                </a:lnTo>
                <a:lnTo>
                  <a:pt x="282078" y="125930"/>
                </a:lnTo>
                <a:lnTo>
                  <a:pt x="278341" y="133398"/>
                </a:lnTo>
                <a:lnTo>
                  <a:pt x="273866" y="140360"/>
                </a:lnTo>
                <a:lnTo>
                  <a:pt x="268897" y="146987"/>
                </a:lnTo>
                <a:lnTo>
                  <a:pt x="262609" y="154380"/>
                </a:lnTo>
                <a:lnTo>
                  <a:pt x="255440" y="162287"/>
                </a:lnTo>
                <a:lnTo>
                  <a:pt x="247684" y="170534"/>
                </a:lnTo>
                <a:lnTo>
                  <a:pt x="239537" y="178016"/>
                </a:lnTo>
                <a:lnTo>
                  <a:pt x="231129" y="184989"/>
                </a:lnTo>
                <a:lnTo>
                  <a:pt x="222547" y="191622"/>
                </a:lnTo>
                <a:lnTo>
                  <a:pt x="213849" y="198028"/>
                </a:lnTo>
                <a:lnTo>
                  <a:pt x="196247" y="210438"/>
                </a:lnTo>
                <a:lnTo>
                  <a:pt x="187386" y="215533"/>
                </a:lnTo>
                <a:lnTo>
                  <a:pt x="178502" y="219922"/>
                </a:lnTo>
                <a:lnTo>
                  <a:pt x="169603" y="223840"/>
                </a:lnTo>
                <a:lnTo>
                  <a:pt x="159702" y="227444"/>
                </a:lnTo>
                <a:lnTo>
                  <a:pt x="149132" y="230839"/>
                </a:lnTo>
                <a:lnTo>
                  <a:pt x="138117" y="234095"/>
                </a:lnTo>
                <a:lnTo>
                  <a:pt x="127797" y="236265"/>
                </a:lnTo>
                <a:lnTo>
                  <a:pt x="117940" y="237712"/>
                </a:lnTo>
                <a:lnTo>
                  <a:pt x="108392" y="238677"/>
                </a:lnTo>
                <a:lnTo>
                  <a:pt x="100043" y="240312"/>
                </a:lnTo>
                <a:lnTo>
                  <a:pt x="92492" y="242395"/>
                </a:lnTo>
                <a:lnTo>
                  <a:pt x="85474" y="244775"/>
                </a:lnTo>
                <a:lnTo>
                  <a:pt x="78811" y="245370"/>
                </a:lnTo>
                <a:lnTo>
                  <a:pt x="72385" y="244774"/>
                </a:lnTo>
                <a:lnTo>
                  <a:pt x="66116" y="243385"/>
                </a:lnTo>
                <a:lnTo>
                  <a:pt x="59952" y="241467"/>
                </a:lnTo>
                <a:lnTo>
                  <a:pt x="53859" y="239195"/>
                </a:lnTo>
                <a:lnTo>
                  <a:pt x="47812" y="236689"/>
                </a:lnTo>
                <a:lnTo>
                  <a:pt x="42789" y="234026"/>
                </a:lnTo>
                <a:lnTo>
                  <a:pt x="34562" y="228421"/>
                </a:lnTo>
                <a:lnTo>
                  <a:pt x="30979" y="224545"/>
                </a:lnTo>
                <a:lnTo>
                  <a:pt x="27598" y="219977"/>
                </a:lnTo>
                <a:lnTo>
                  <a:pt x="24352" y="214947"/>
                </a:lnTo>
                <a:lnTo>
                  <a:pt x="22188" y="210602"/>
                </a:lnTo>
                <a:lnTo>
                  <a:pt x="19783" y="203127"/>
                </a:lnTo>
                <a:lnTo>
                  <a:pt x="19142" y="197761"/>
                </a:lnTo>
                <a:lnTo>
                  <a:pt x="18715" y="191207"/>
                </a:lnTo>
                <a:lnTo>
                  <a:pt x="18240" y="176979"/>
                </a:lnTo>
                <a:lnTo>
                  <a:pt x="18029" y="164041"/>
                </a:lnTo>
                <a:lnTo>
                  <a:pt x="18964" y="157813"/>
                </a:lnTo>
                <a:lnTo>
                  <a:pt x="20581" y="151676"/>
                </a:lnTo>
                <a:lnTo>
                  <a:pt x="30303" y="122829"/>
                </a:lnTo>
                <a:lnTo>
                  <a:pt x="33101" y="115455"/>
                </a:lnTo>
                <a:lnTo>
                  <a:pt x="35958" y="108555"/>
                </a:lnTo>
                <a:lnTo>
                  <a:pt x="38855" y="101971"/>
                </a:lnTo>
                <a:lnTo>
                  <a:pt x="42771" y="95596"/>
                </a:lnTo>
                <a:lnTo>
                  <a:pt x="47365" y="89363"/>
                </a:lnTo>
                <a:lnTo>
                  <a:pt x="52413" y="83223"/>
                </a:lnTo>
                <a:lnTo>
                  <a:pt x="58755" y="77145"/>
                </a:lnTo>
                <a:lnTo>
                  <a:pt x="65959" y="71109"/>
                </a:lnTo>
                <a:lnTo>
                  <a:pt x="73738" y="65100"/>
                </a:lnTo>
                <a:lnTo>
                  <a:pt x="81901" y="58118"/>
                </a:lnTo>
                <a:lnTo>
                  <a:pt x="90320" y="50486"/>
                </a:lnTo>
                <a:lnTo>
                  <a:pt x="116086" y="2629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46" name="SMARTPenAnnotation142"/>
          <p:cNvSpPr/>
          <p:nvPr/>
        </p:nvSpPr>
        <p:spPr>
          <a:xfrm>
            <a:off x="795983" y="2518341"/>
            <a:ext cx="274254" cy="267723"/>
          </a:xfrm>
          <a:custGeom>
            <a:avLst/>
            <a:gdLst/>
            <a:ahLst/>
            <a:cxnLst/>
            <a:rect l="0" t="0" r="0" b="0"/>
            <a:pathLst>
              <a:path w="274254" h="267723">
                <a:moveTo>
                  <a:pt x="7689" y="17690"/>
                </a:moveTo>
                <a:lnTo>
                  <a:pt x="7689" y="95108"/>
                </a:lnTo>
                <a:lnTo>
                  <a:pt x="6697" y="105021"/>
                </a:lnTo>
                <a:lnTo>
                  <a:pt x="5043" y="117583"/>
                </a:lnTo>
                <a:lnTo>
                  <a:pt x="2948" y="131910"/>
                </a:lnTo>
                <a:lnTo>
                  <a:pt x="1552" y="140470"/>
                </a:lnTo>
                <a:lnTo>
                  <a:pt x="0" y="147334"/>
                </a:lnTo>
                <a:lnTo>
                  <a:pt x="579" y="146784"/>
                </a:lnTo>
                <a:lnTo>
                  <a:pt x="3867" y="140880"/>
                </a:lnTo>
                <a:lnTo>
                  <a:pt x="7126" y="135536"/>
                </a:lnTo>
                <a:lnTo>
                  <a:pt x="16037" y="121660"/>
                </a:lnTo>
                <a:lnTo>
                  <a:pt x="22184" y="112800"/>
                </a:lnTo>
                <a:lnTo>
                  <a:pt x="36952" y="92373"/>
                </a:lnTo>
                <a:lnTo>
                  <a:pt x="44065" y="83354"/>
                </a:lnTo>
                <a:lnTo>
                  <a:pt x="50791" y="75357"/>
                </a:lnTo>
                <a:lnTo>
                  <a:pt x="57259" y="68041"/>
                </a:lnTo>
                <a:lnTo>
                  <a:pt x="62564" y="61179"/>
                </a:lnTo>
                <a:lnTo>
                  <a:pt x="67093" y="54620"/>
                </a:lnTo>
                <a:lnTo>
                  <a:pt x="71104" y="48263"/>
                </a:lnTo>
                <a:lnTo>
                  <a:pt x="75762" y="42041"/>
                </a:lnTo>
                <a:lnTo>
                  <a:pt x="80852" y="35909"/>
                </a:lnTo>
                <a:lnTo>
                  <a:pt x="86230" y="29836"/>
                </a:lnTo>
                <a:lnTo>
                  <a:pt x="91800" y="24795"/>
                </a:lnTo>
                <a:lnTo>
                  <a:pt x="97497" y="20443"/>
                </a:lnTo>
                <a:lnTo>
                  <a:pt x="103280" y="16549"/>
                </a:lnTo>
                <a:lnTo>
                  <a:pt x="109119" y="12960"/>
                </a:lnTo>
                <a:lnTo>
                  <a:pt x="114997" y="9576"/>
                </a:lnTo>
                <a:lnTo>
                  <a:pt x="120899" y="6328"/>
                </a:lnTo>
                <a:lnTo>
                  <a:pt x="125827" y="4162"/>
                </a:lnTo>
                <a:lnTo>
                  <a:pt x="133947" y="1756"/>
                </a:lnTo>
                <a:lnTo>
                  <a:pt x="140863" y="687"/>
                </a:lnTo>
                <a:lnTo>
                  <a:pt x="147245" y="211"/>
                </a:lnTo>
                <a:lnTo>
                  <a:pt x="153388" y="0"/>
                </a:lnTo>
                <a:lnTo>
                  <a:pt x="156416" y="936"/>
                </a:lnTo>
                <a:lnTo>
                  <a:pt x="162425" y="4622"/>
                </a:lnTo>
                <a:lnTo>
                  <a:pt x="164424" y="7986"/>
                </a:lnTo>
                <a:lnTo>
                  <a:pt x="165757" y="12213"/>
                </a:lnTo>
                <a:lnTo>
                  <a:pt x="166646" y="17015"/>
                </a:lnTo>
                <a:lnTo>
                  <a:pt x="168231" y="22201"/>
                </a:lnTo>
                <a:lnTo>
                  <a:pt x="170279" y="27643"/>
                </a:lnTo>
                <a:lnTo>
                  <a:pt x="172637" y="33255"/>
                </a:lnTo>
                <a:lnTo>
                  <a:pt x="174209" y="38981"/>
                </a:lnTo>
                <a:lnTo>
                  <a:pt x="175257" y="44782"/>
                </a:lnTo>
                <a:lnTo>
                  <a:pt x="175956" y="50635"/>
                </a:lnTo>
                <a:lnTo>
                  <a:pt x="175429" y="56520"/>
                </a:lnTo>
                <a:lnTo>
                  <a:pt x="174086" y="62429"/>
                </a:lnTo>
                <a:lnTo>
                  <a:pt x="172199" y="68352"/>
                </a:lnTo>
                <a:lnTo>
                  <a:pt x="167455" y="85516"/>
                </a:lnTo>
                <a:lnTo>
                  <a:pt x="164801" y="95650"/>
                </a:lnTo>
                <a:lnTo>
                  <a:pt x="160056" y="107367"/>
                </a:lnTo>
                <a:lnTo>
                  <a:pt x="153915" y="120139"/>
                </a:lnTo>
                <a:lnTo>
                  <a:pt x="146845" y="133614"/>
                </a:lnTo>
                <a:lnTo>
                  <a:pt x="143124" y="141606"/>
                </a:lnTo>
                <a:lnTo>
                  <a:pt x="141635" y="145941"/>
                </a:lnTo>
                <a:lnTo>
                  <a:pt x="141635" y="147839"/>
                </a:lnTo>
                <a:lnTo>
                  <a:pt x="142627" y="148113"/>
                </a:lnTo>
                <a:lnTo>
                  <a:pt x="144280" y="147303"/>
                </a:lnTo>
                <a:lnTo>
                  <a:pt x="150748" y="141772"/>
                </a:lnTo>
                <a:lnTo>
                  <a:pt x="163544" y="129393"/>
                </a:lnTo>
                <a:lnTo>
                  <a:pt x="196964" y="96207"/>
                </a:lnTo>
                <a:lnTo>
                  <a:pt x="207294" y="86902"/>
                </a:lnTo>
                <a:lnTo>
                  <a:pt x="216165" y="79707"/>
                </a:lnTo>
                <a:lnTo>
                  <a:pt x="224064" y="73917"/>
                </a:lnTo>
                <a:lnTo>
                  <a:pt x="230322" y="70058"/>
                </a:lnTo>
                <a:lnTo>
                  <a:pt x="235486" y="67485"/>
                </a:lnTo>
                <a:lnTo>
                  <a:pt x="239921" y="65769"/>
                </a:lnTo>
                <a:lnTo>
                  <a:pt x="244862" y="64626"/>
                </a:lnTo>
                <a:lnTo>
                  <a:pt x="250140" y="63864"/>
                </a:lnTo>
                <a:lnTo>
                  <a:pt x="263389" y="62640"/>
                </a:lnTo>
                <a:lnTo>
                  <a:pt x="264476" y="63532"/>
                </a:lnTo>
                <a:lnTo>
                  <a:pt x="265200" y="65118"/>
                </a:lnTo>
                <a:lnTo>
                  <a:pt x="265684" y="67168"/>
                </a:lnTo>
                <a:lnTo>
                  <a:pt x="268866" y="72092"/>
                </a:lnTo>
                <a:lnTo>
                  <a:pt x="271104" y="74794"/>
                </a:lnTo>
                <a:lnTo>
                  <a:pt x="272596" y="80564"/>
                </a:lnTo>
                <a:lnTo>
                  <a:pt x="273590" y="88379"/>
                </a:lnTo>
                <a:lnTo>
                  <a:pt x="274253" y="97559"/>
                </a:lnTo>
                <a:lnTo>
                  <a:pt x="273703" y="110623"/>
                </a:lnTo>
                <a:lnTo>
                  <a:pt x="272344" y="126278"/>
                </a:lnTo>
                <a:lnTo>
                  <a:pt x="270446" y="143660"/>
                </a:lnTo>
                <a:lnTo>
                  <a:pt x="269181" y="158225"/>
                </a:lnTo>
                <a:lnTo>
                  <a:pt x="268337" y="170911"/>
                </a:lnTo>
                <a:lnTo>
                  <a:pt x="267775" y="182346"/>
                </a:lnTo>
                <a:lnTo>
                  <a:pt x="266407" y="194929"/>
                </a:lnTo>
                <a:lnTo>
                  <a:pt x="264504" y="208279"/>
                </a:lnTo>
                <a:lnTo>
                  <a:pt x="257720" y="26772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47" name="SMARTPenAnnotation143"/>
          <p:cNvSpPr/>
          <p:nvPr/>
        </p:nvSpPr>
        <p:spPr>
          <a:xfrm>
            <a:off x="1089422" y="2545505"/>
            <a:ext cx="158981" cy="401293"/>
          </a:xfrm>
          <a:custGeom>
            <a:avLst/>
            <a:gdLst/>
            <a:ahLst/>
            <a:cxnLst/>
            <a:rect l="0" t="0" r="0" b="0"/>
            <a:pathLst>
              <a:path w="158981" h="401293">
                <a:moveTo>
                  <a:pt x="0" y="401292"/>
                </a:moveTo>
                <a:lnTo>
                  <a:pt x="0" y="391811"/>
                </a:lnTo>
                <a:lnTo>
                  <a:pt x="992" y="382073"/>
                </a:lnTo>
                <a:lnTo>
                  <a:pt x="4740" y="352732"/>
                </a:lnTo>
                <a:lnTo>
                  <a:pt x="7129" y="340145"/>
                </a:lnTo>
                <a:lnTo>
                  <a:pt x="9714" y="329770"/>
                </a:lnTo>
                <a:lnTo>
                  <a:pt x="12429" y="320868"/>
                </a:lnTo>
                <a:lnTo>
                  <a:pt x="16223" y="305012"/>
                </a:lnTo>
                <a:lnTo>
                  <a:pt x="30052" y="242237"/>
                </a:lnTo>
                <a:lnTo>
                  <a:pt x="33926" y="226794"/>
                </a:lnTo>
                <a:lnTo>
                  <a:pt x="37500" y="213523"/>
                </a:lnTo>
                <a:lnTo>
                  <a:pt x="39883" y="201698"/>
                </a:lnTo>
                <a:lnTo>
                  <a:pt x="41471" y="190839"/>
                </a:lnTo>
                <a:lnTo>
                  <a:pt x="42530" y="180623"/>
                </a:lnTo>
                <a:lnTo>
                  <a:pt x="46213" y="162898"/>
                </a:lnTo>
                <a:lnTo>
                  <a:pt x="58242" y="114100"/>
                </a:lnTo>
                <a:lnTo>
                  <a:pt x="63633" y="94736"/>
                </a:lnTo>
                <a:lnTo>
                  <a:pt x="68219" y="79843"/>
                </a:lnTo>
                <a:lnTo>
                  <a:pt x="72268" y="67930"/>
                </a:lnTo>
                <a:lnTo>
                  <a:pt x="75960" y="58004"/>
                </a:lnTo>
                <a:lnTo>
                  <a:pt x="79413" y="49402"/>
                </a:lnTo>
                <a:lnTo>
                  <a:pt x="82708" y="41683"/>
                </a:lnTo>
                <a:lnTo>
                  <a:pt x="85896" y="35545"/>
                </a:lnTo>
                <a:lnTo>
                  <a:pt x="89014" y="30460"/>
                </a:lnTo>
                <a:lnTo>
                  <a:pt x="92085" y="26079"/>
                </a:lnTo>
                <a:lnTo>
                  <a:pt x="95124" y="22165"/>
                </a:lnTo>
                <a:lnTo>
                  <a:pt x="98143" y="18564"/>
                </a:lnTo>
                <a:lnTo>
                  <a:pt x="101147" y="15171"/>
                </a:lnTo>
                <a:lnTo>
                  <a:pt x="107131" y="8756"/>
                </a:lnTo>
                <a:lnTo>
                  <a:pt x="110116" y="5656"/>
                </a:lnTo>
                <a:lnTo>
                  <a:pt x="113098" y="3589"/>
                </a:lnTo>
                <a:lnTo>
                  <a:pt x="116078" y="2211"/>
                </a:lnTo>
                <a:lnTo>
                  <a:pt x="123250" y="0"/>
                </a:lnTo>
                <a:lnTo>
                  <a:pt x="124831" y="811"/>
                </a:lnTo>
                <a:lnTo>
                  <a:pt x="129233" y="4358"/>
                </a:lnTo>
                <a:lnTo>
                  <a:pt x="131796" y="6693"/>
                </a:lnTo>
                <a:lnTo>
                  <a:pt x="137289" y="11933"/>
                </a:lnTo>
                <a:lnTo>
                  <a:pt x="145960" y="20461"/>
                </a:lnTo>
                <a:lnTo>
                  <a:pt x="148901" y="25366"/>
                </a:lnTo>
                <a:lnTo>
                  <a:pt x="151853" y="31612"/>
                </a:lnTo>
                <a:lnTo>
                  <a:pt x="154813" y="38753"/>
                </a:lnTo>
                <a:lnTo>
                  <a:pt x="156787" y="45498"/>
                </a:lnTo>
                <a:lnTo>
                  <a:pt x="158103" y="51978"/>
                </a:lnTo>
                <a:lnTo>
                  <a:pt x="158980" y="58284"/>
                </a:lnTo>
                <a:lnTo>
                  <a:pt x="157309" y="70581"/>
                </a:lnTo>
                <a:lnTo>
                  <a:pt x="153259" y="82661"/>
                </a:lnTo>
                <a:lnTo>
                  <a:pt x="150790" y="88660"/>
                </a:lnTo>
                <a:lnTo>
                  <a:pt x="148151" y="94644"/>
                </a:lnTo>
                <a:lnTo>
                  <a:pt x="142574" y="106585"/>
                </a:lnTo>
                <a:lnTo>
                  <a:pt x="130909" y="130419"/>
                </a:lnTo>
                <a:lnTo>
                  <a:pt x="126960" y="136374"/>
                </a:lnTo>
                <a:lnTo>
                  <a:pt x="122343" y="142328"/>
                </a:lnTo>
                <a:lnTo>
                  <a:pt x="117281" y="148282"/>
                </a:lnTo>
                <a:lnTo>
                  <a:pt x="109937" y="155228"/>
                </a:lnTo>
                <a:lnTo>
                  <a:pt x="101073" y="162835"/>
                </a:lnTo>
                <a:lnTo>
                  <a:pt x="91194" y="170883"/>
                </a:lnTo>
                <a:lnTo>
                  <a:pt x="82624" y="176249"/>
                </a:lnTo>
                <a:lnTo>
                  <a:pt x="74927" y="179826"/>
                </a:lnTo>
                <a:lnTo>
                  <a:pt x="67810" y="182210"/>
                </a:lnTo>
                <a:lnTo>
                  <a:pt x="62074" y="184792"/>
                </a:lnTo>
                <a:lnTo>
                  <a:pt x="57258" y="187506"/>
                </a:lnTo>
                <a:lnTo>
                  <a:pt x="53055" y="190307"/>
                </a:lnTo>
                <a:lnTo>
                  <a:pt x="49260" y="192174"/>
                </a:lnTo>
                <a:lnTo>
                  <a:pt x="45739" y="193419"/>
                </a:lnTo>
                <a:lnTo>
                  <a:pt x="35719" y="19590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48" name="SMARTPenAnnotation144"/>
          <p:cNvSpPr/>
          <p:nvPr/>
        </p:nvSpPr>
        <p:spPr>
          <a:xfrm>
            <a:off x="1285875" y="2741414"/>
            <a:ext cx="1" cy="26790"/>
          </a:xfrm>
          <a:custGeom>
            <a:avLst/>
            <a:gdLst/>
            <a:ahLst/>
            <a:cxnLst/>
            <a:rect l="0" t="0" r="0" b="0"/>
            <a:pathLst>
              <a:path w="1" h="26790">
                <a:moveTo>
                  <a:pt x="0" y="0"/>
                </a:moveTo>
                <a:lnTo>
                  <a:pt x="0" y="2678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49" name="SMARTPenAnnotation145"/>
          <p:cNvSpPr/>
          <p:nvPr/>
        </p:nvSpPr>
        <p:spPr>
          <a:xfrm>
            <a:off x="3455789" y="723305"/>
            <a:ext cx="17860" cy="26790"/>
          </a:xfrm>
          <a:custGeom>
            <a:avLst/>
            <a:gdLst/>
            <a:ahLst/>
            <a:cxnLst/>
            <a:rect l="0" t="0" r="0" b="0"/>
            <a:pathLst>
              <a:path w="17860" h="26790">
                <a:moveTo>
                  <a:pt x="0" y="26789"/>
                </a:moveTo>
                <a:lnTo>
                  <a:pt x="8562" y="18227"/>
                </a:lnTo>
                <a:lnTo>
                  <a:pt x="9677" y="18104"/>
                </a:lnTo>
                <a:lnTo>
                  <a:pt x="11412" y="18023"/>
                </a:lnTo>
                <a:lnTo>
                  <a:pt x="17482" y="17869"/>
                </a:lnTo>
                <a:lnTo>
                  <a:pt x="16616" y="16873"/>
                </a:lnTo>
                <a:lnTo>
                  <a:pt x="15046" y="15217"/>
                </a:lnTo>
                <a:lnTo>
                  <a:pt x="17859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7562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665" r="9884"/>
          <a:stretch/>
        </p:blipFill>
        <p:spPr bwMode="auto">
          <a:xfrm>
            <a:off x="152400" y="457200"/>
            <a:ext cx="8368145" cy="1018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7833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665" r="9884"/>
          <a:stretch/>
        </p:blipFill>
        <p:spPr bwMode="auto">
          <a:xfrm>
            <a:off x="152400" y="457200"/>
            <a:ext cx="8368145" cy="1018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MARTPenAnnotation0"/>
          <p:cNvSpPr/>
          <p:nvPr/>
        </p:nvSpPr>
        <p:spPr>
          <a:xfrm>
            <a:off x="5491758" y="1277513"/>
            <a:ext cx="2723556" cy="44082"/>
          </a:xfrm>
          <a:custGeom>
            <a:avLst/>
            <a:gdLst/>
            <a:ahLst/>
            <a:cxnLst/>
            <a:rect l="0" t="0" r="0" b="0"/>
            <a:pathLst>
              <a:path w="2723556" h="44082">
                <a:moveTo>
                  <a:pt x="0" y="35151"/>
                </a:moveTo>
                <a:lnTo>
                  <a:pt x="0" y="30411"/>
                </a:lnTo>
                <a:lnTo>
                  <a:pt x="992" y="29014"/>
                </a:lnTo>
                <a:lnTo>
                  <a:pt x="2645" y="28083"/>
                </a:lnTo>
                <a:lnTo>
                  <a:pt x="7129" y="27049"/>
                </a:lnTo>
                <a:lnTo>
                  <a:pt x="20990" y="26330"/>
                </a:lnTo>
                <a:lnTo>
                  <a:pt x="24908" y="25302"/>
                </a:lnTo>
                <a:lnTo>
                  <a:pt x="29504" y="23624"/>
                </a:lnTo>
                <a:lnTo>
                  <a:pt x="34552" y="21513"/>
                </a:lnTo>
                <a:lnTo>
                  <a:pt x="39902" y="20106"/>
                </a:lnTo>
                <a:lnTo>
                  <a:pt x="45453" y="19168"/>
                </a:lnTo>
                <a:lnTo>
                  <a:pt x="89204" y="17848"/>
                </a:lnTo>
                <a:lnTo>
                  <a:pt x="500396" y="17292"/>
                </a:lnTo>
                <a:lnTo>
                  <a:pt x="579917" y="19938"/>
                </a:lnTo>
                <a:lnTo>
                  <a:pt x="667514" y="23429"/>
                </a:lnTo>
                <a:lnTo>
                  <a:pt x="791331" y="25394"/>
                </a:lnTo>
                <a:lnTo>
                  <a:pt x="1432588" y="26221"/>
                </a:lnTo>
                <a:lnTo>
                  <a:pt x="1697700" y="18533"/>
                </a:lnTo>
                <a:lnTo>
                  <a:pt x="1730089" y="17127"/>
                </a:lnTo>
                <a:lnTo>
                  <a:pt x="1825613" y="11400"/>
                </a:lnTo>
                <a:lnTo>
                  <a:pt x="1869717" y="9712"/>
                </a:lnTo>
                <a:lnTo>
                  <a:pt x="1960361" y="8762"/>
                </a:lnTo>
                <a:lnTo>
                  <a:pt x="1994493" y="7637"/>
                </a:lnTo>
                <a:lnTo>
                  <a:pt x="2118947" y="1347"/>
                </a:lnTo>
                <a:lnTo>
                  <a:pt x="2185901" y="0"/>
                </a:lnTo>
                <a:lnTo>
                  <a:pt x="2240519" y="677"/>
                </a:lnTo>
                <a:lnTo>
                  <a:pt x="2327633" y="4285"/>
                </a:lnTo>
                <a:lnTo>
                  <a:pt x="2431834" y="11842"/>
                </a:lnTo>
                <a:lnTo>
                  <a:pt x="2487402" y="16635"/>
                </a:lnTo>
                <a:lnTo>
                  <a:pt x="2535362" y="21815"/>
                </a:lnTo>
                <a:lnTo>
                  <a:pt x="2578249" y="27252"/>
                </a:lnTo>
                <a:lnTo>
                  <a:pt x="2617754" y="32862"/>
                </a:lnTo>
                <a:lnTo>
                  <a:pt x="2647068" y="36602"/>
                </a:lnTo>
                <a:lnTo>
                  <a:pt x="2669586" y="39094"/>
                </a:lnTo>
                <a:lnTo>
                  <a:pt x="2723555" y="4408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SMARTPenAnnotation1"/>
          <p:cNvSpPr/>
          <p:nvPr/>
        </p:nvSpPr>
        <p:spPr>
          <a:xfrm>
            <a:off x="7456289" y="1009055"/>
            <a:ext cx="419696" cy="167532"/>
          </a:xfrm>
          <a:custGeom>
            <a:avLst/>
            <a:gdLst/>
            <a:ahLst/>
            <a:cxnLst/>
            <a:rect l="0" t="0" r="0" b="0"/>
            <a:pathLst>
              <a:path w="419696" h="167532">
                <a:moveTo>
                  <a:pt x="419695" y="0"/>
                </a:moveTo>
                <a:lnTo>
                  <a:pt x="419695" y="14221"/>
                </a:lnTo>
                <a:lnTo>
                  <a:pt x="418703" y="19402"/>
                </a:lnTo>
                <a:lnTo>
                  <a:pt x="417050" y="23849"/>
                </a:lnTo>
                <a:lnTo>
                  <a:pt x="414955" y="27805"/>
                </a:lnTo>
                <a:lnTo>
                  <a:pt x="413559" y="32427"/>
                </a:lnTo>
                <a:lnTo>
                  <a:pt x="412628" y="37493"/>
                </a:lnTo>
                <a:lnTo>
                  <a:pt x="412007" y="42855"/>
                </a:lnTo>
                <a:lnTo>
                  <a:pt x="410601" y="47421"/>
                </a:lnTo>
                <a:lnTo>
                  <a:pt x="408671" y="51458"/>
                </a:lnTo>
                <a:lnTo>
                  <a:pt x="406393" y="55141"/>
                </a:lnTo>
                <a:lnTo>
                  <a:pt x="403882" y="59581"/>
                </a:lnTo>
                <a:lnTo>
                  <a:pt x="398446" y="69806"/>
                </a:lnTo>
                <a:lnTo>
                  <a:pt x="395608" y="74318"/>
                </a:lnTo>
                <a:lnTo>
                  <a:pt x="392723" y="78319"/>
                </a:lnTo>
                <a:lnTo>
                  <a:pt x="389807" y="81978"/>
                </a:lnTo>
                <a:lnTo>
                  <a:pt x="385880" y="86402"/>
                </a:lnTo>
                <a:lnTo>
                  <a:pt x="376223" y="96609"/>
                </a:lnTo>
                <a:lnTo>
                  <a:pt x="370870" y="101117"/>
                </a:lnTo>
                <a:lnTo>
                  <a:pt x="365318" y="105114"/>
                </a:lnTo>
                <a:lnTo>
                  <a:pt x="359631" y="108771"/>
                </a:lnTo>
                <a:lnTo>
                  <a:pt x="353855" y="112202"/>
                </a:lnTo>
                <a:lnTo>
                  <a:pt x="348021" y="115481"/>
                </a:lnTo>
                <a:lnTo>
                  <a:pt x="336247" y="121770"/>
                </a:lnTo>
                <a:lnTo>
                  <a:pt x="324398" y="127872"/>
                </a:lnTo>
                <a:lnTo>
                  <a:pt x="317469" y="130889"/>
                </a:lnTo>
                <a:lnTo>
                  <a:pt x="309873" y="133892"/>
                </a:lnTo>
                <a:lnTo>
                  <a:pt x="291510" y="140867"/>
                </a:lnTo>
                <a:lnTo>
                  <a:pt x="266812" y="150581"/>
                </a:lnTo>
                <a:lnTo>
                  <a:pt x="256258" y="154958"/>
                </a:lnTo>
                <a:lnTo>
                  <a:pt x="239239" y="162466"/>
                </a:lnTo>
                <a:lnTo>
                  <a:pt x="230930" y="164865"/>
                </a:lnTo>
                <a:lnTo>
                  <a:pt x="222414" y="166465"/>
                </a:lnTo>
                <a:lnTo>
                  <a:pt x="213761" y="167531"/>
                </a:lnTo>
                <a:lnTo>
                  <a:pt x="206008" y="167250"/>
                </a:lnTo>
                <a:lnTo>
                  <a:pt x="198854" y="166070"/>
                </a:lnTo>
                <a:lnTo>
                  <a:pt x="192100" y="164291"/>
                </a:lnTo>
                <a:lnTo>
                  <a:pt x="184622" y="163106"/>
                </a:lnTo>
                <a:lnTo>
                  <a:pt x="176660" y="162315"/>
                </a:lnTo>
                <a:lnTo>
                  <a:pt x="168374" y="161788"/>
                </a:lnTo>
                <a:lnTo>
                  <a:pt x="160867" y="160445"/>
                </a:lnTo>
                <a:lnTo>
                  <a:pt x="153877" y="158557"/>
                </a:lnTo>
                <a:lnTo>
                  <a:pt x="140820" y="154805"/>
                </a:lnTo>
                <a:lnTo>
                  <a:pt x="128402" y="153138"/>
                </a:lnTo>
                <a:lnTo>
                  <a:pt x="116267" y="149751"/>
                </a:lnTo>
                <a:lnTo>
                  <a:pt x="104260" y="144939"/>
                </a:lnTo>
                <a:lnTo>
                  <a:pt x="98281" y="142266"/>
                </a:lnTo>
                <a:lnTo>
                  <a:pt x="92309" y="139493"/>
                </a:lnTo>
                <a:lnTo>
                  <a:pt x="82376" y="133675"/>
                </a:lnTo>
                <a:lnTo>
                  <a:pt x="55463" y="116627"/>
                </a:lnTo>
                <a:lnTo>
                  <a:pt x="43921" y="108509"/>
                </a:lnTo>
                <a:lnTo>
                  <a:pt x="34241" y="101113"/>
                </a:lnTo>
                <a:lnTo>
                  <a:pt x="25804" y="94197"/>
                </a:lnTo>
                <a:lnTo>
                  <a:pt x="19188" y="89587"/>
                </a:lnTo>
                <a:lnTo>
                  <a:pt x="13784" y="86514"/>
                </a:lnTo>
                <a:lnTo>
                  <a:pt x="0" y="8036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SMARTPenAnnotation2"/>
          <p:cNvSpPr/>
          <p:nvPr/>
        </p:nvSpPr>
        <p:spPr>
          <a:xfrm>
            <a:off x="7456289" y="1080492"/>
            <a:ext cx="2647" cy="1"/>
          </a:xfrm>
          <a:custGeom>
            <a:avLst/>
            <a:gdLst/>
            <a:ahLst/>
            <a:cxnLst/>
            <a:rect l="0" t="0" r="0" b="0"/>
            <a:pathLst>
              <a:path w="2647" h="1">
                <a:moveTo>
                  <a:pt x="0" y="0"/>
                </a:moveTo>
                <a:lnTo>
                  <a:pt x="2646" y="0"/>
                </a:lnTo>
                <a:close/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SMARTPenAnnotation3"/>
          <p:cNvSpPr/>
          <p:nvPr/>
        </p:nvSpPr>
        <p:spPr>
          <a:xfrm>
            <a:off x="7143750" y="1107281"/>
            <a:ext cx="410767" cy="159332"/>
          </a:xfrm>
          <a:custGeom>
            <a:avLst/>
            <a:gdLst/>
            <a:ahLst/>
            <a:cxnLst/>
            <a:rect l="0" t="0" r="0" b="0"/>
            <a:pathLst>
              <a:path w="410767" h="159332">
                <a:moveTo>
                  <a:pt x="410766" y="0"/>
                </a:moveTo>
                <a:lnTo>
                  <a:pt x="410766" y="14222"/>
                </a:lnTo>
                <a:lnTo>
                  <a:pt x="409773" y="21387"/>
                </a:lnTo>
                <a:lnTo>
                  <a:pt x="408120" y="29141"/>
                </a:lnTo>
                <a:lnTo>
                  <a:pt x="406025" y="37287"/>
                </a:lnTo>
                <a:lnTo>
                  <a:pt x="403637" y="45694"/>
                </a:lnTo>
                <a:lnTo>
                  <a:pt x="398337" y="62973"/>
                </a:lnTo>
                <a:lnTo>
                  <a:pt x="394543" y="70755"/>
                </a:lnTo>
                <a:lnTo>
                  <a:pt x="390028" y="77928"/>
                </a:lnTo>
                <a:lnTo>
                  <a:pt x="385035" y="84694"/>
                </a:lnTo>
                <a:lnTo>
                  <a:pt x="378729" y="92182"/>
                </a:lnTo>
                <a:lnTo>
                  <a:pt x="371549" y="100150"/>
                </a:lnTo>
                <a:lnTo>
                  <a:pt x="363785" y="108438"/>
                </a:lnTo>
                <a:lnTo>
                  <a:pt x="355633" y="114957"/>
                </a:lnTo>
                <a:lnTo>
                  <a:pt x="347221" y="120294"/>
                </a:lnTo>
                <a:lnTo>
                  <a:pt x="338637" y="124844"/>
                </a:lnTo>
                <a:lnTo>
                  <a:pt x="329938" y="128870"/>
                </a:lnTo>
                <a:lnTo>
                  <a:pt x="321162" y="132547"/>
                </a:lnTo>
                <a:lnTo>
                  <a:pt x="312334" y="135989"/>
                </a:lnTo>
                <a:lnTo>
                  <a:pt x="294589" y="142461"/>
                </a:lnTo>
                <a:lnTo>
                  <a:pt x="285690" y="145575"/>
                </a:lnTo>
                <a:lnTo>
                  <a:pt x="276780" y="147652"/>
                </a:lnTo>
                <a:lnTo>
                  <a:pt x="267864" y="149036"/>
                </a:lnTo>
                <a:lnTo>
                  <a:pt x="258943" y="149959"/>
                </a:lnTo>
                <a:lnTo>
                  <a:pt x="233156" y="153631"/>
                </a:lnTo>
                <a:lnTo>
                  <a:pt x="217945" y="155999"/>
                </a:lnTo>
                <a:lnTo>
                  <a:pt x="204828" y="157577"/>
                </a:lnTo>
                <a:lnTo>
                  <a:pt x="193108" y="158630"/>
                </a:lnTo>
                <a:lnTo>
                  <a:pt x="182316" y="159331"/>
                </a:lnTo>
                <a:lnTo>
                  <a:pt x="172145" y="158807"/>
                </a:lnTo>
                <a:lnTo>
                  <a:pt x="162389" y="157465"/>
                </a:lnTo>
                <a:lnTo>
                  <a:pt x="152908" y="155578"/>
                </a:lnTo>
                <a:lnTo>
                  <a:pt x="131790" y="150836"/>
                </a:lnTo>
                <a:lnTo>
                  <a:pt x="120602" y="148182"/>
                </a:lnTo>
                <a:lnTo>
                  <a:pt x="111159" y="146413"/>
                </a:lnTo>
                <a:lnTo>
                  <a:pt x="102880" y="145234"/>
                </a:lnTo>
                <a:lnTo>
                  <a:pt x="95376" y="144448"/>
                </a:lnTo>
                <a:lnTo>
                  <a:pt x="84392" y="140928"/>
                </a:lnTo>
                <a:lnTo>
                  <a:pt x="76202" y="136057"/>
                </a:lnTo>
                <a:lnTo>
                  <a:pt x="72630" y="133369"/>
                </a:lnTo>
                <a:lnTo>
                  <a:pt x="69255" y="130585"/>
                </a:lnTo>
                <a:lnTo>
                  <a:pt x="66015" y="127736"/>
                </a:lnTo>
                <a:lnTo>
                  <a:pt x="62861" y="124845"/>
                </a:lnTo>
                <a:lnTo>
                  <a:pt x="56711" y="118987"/>
                </a:lnTo>
                <a:lnTo>
                  <a:pt x="19074" y="81579"/>
                </a:lnTo>
                <a:lnTo>
                  <a:pt x="15692" y="77207"/>
                </a:lnTo>
                <a:lnTo>
                  <a:pt x="13438" y="73299"/>
                </a:lnTo>
                <a:lnTo>
                  <a:pt x="11936" y="69702"/>
                </a:lnTo>
                <a:lnTo>
                  <a:pt x="9941" y="67304"/>
                </a:lnTo>
                <a:lnTo>
                  <a:pt x="7620" y="65705"/>
                </a:lnTo>
                <a:lnTo>
                  <a:pt x="0" y="5357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SMARTPenAnnotation4"/>
          <p:cNvSpPr/>
          <p:nvPr/>
        </p:nvSpPr>
        <p:spPr>
          <a:xfrm>
            <a:off x="1554578" y="2161029"/>
            <a:ext cx="394103" cy="615532"/>
          </a:xfrm>
          <a:custGeom>
            <a:avLst/>
            <a:gdLst/>
            <a:ahLst/>
            <a:cxnLst/>
            <a:rect l="0" t="0" r="0" b="0"/>
            <a:pathLst>
              <a:path w="394103" h="615532">
                <a:moveTo>
                  <a:pt x="374235" y="26744"/>
                </a:moveTo>
                <a:lnTo>
                  <a:pt x="378975" y="22004"/>
                </a:lnTo>
                <a:lnTo>
                  <a:pt x="386594" y="17031"/>
                </a:lnTo>
                <a:lnTo>
                  <a:pt x="391404" y="14315"/>
                </a:lnTo>
                <a:lnTo>
                  <a:pt x="393618" y="11513"/>
                </a:lnTo>
                <a:lnTo>
                  <a:pt x="394102" y="8653"/>
                </a:lnTo>
                <a:lnTo>
                  <a:pt x="393433" y="5754"/>
                </a:lnTo>
                <a:lnTo>
                  <a:pt x="391002" y="3821"/>
                </a:lnTo>
                <a:lnTo>
                  <a:pt x="387397" y="2533"/>
                </a:lnTo>
                <a:lnTo>
                  <a:pt x="377108" y="1101"/>
                </a:lnTo>
                <a:lnTo>
                  <a:pt x="370197" y="719"/>
                </a:lnTo>
                <a:lnTo>
                  <a:pt x="354581" y="295"/>
                </a:lnTo>
                <a:lnTo>
                  <a:pt x="287788" y="0"/>
                </a:lnTo>
                <a:lnTo>
                  <a:pt x="266002" y="977"/>
                </a:lnTo>
                <a:lnTo>
                  <a:pt x="242548" y="2621"/>
                </a:lnTo>
                <a:lnTo>
                  <a:pt x="217983" y="4709"/>
                </a:lnTo>
                <a:lnTo>
                  <a:pt x="194660" y="6101"/>
                </a:lnTo>
                <a:lnTo>
                  <a:pt x="150226" y="7648"/>
                </a:lnTo>
                <a:lnTo>
                  <a:pt x="132622" y="9052"/>
                </a:lnTo>
                <a:lnTo>
                  <a:pt x="117909" y="10981"/>
                </a:lnTo>
                <a:lnTo>
                  <a:pt x="105125" y="13259"/>
                </a:lnTo>
                <a:lnTo>
                  <a:pt x="94617" y="15770"/>
                </a:lnTo>
                <a:lnTo>
                  <a:pt x="85628" y="18436"/>
                </a:lnTo>
                <a:lnTo>
                  <a:pt x="77650" y="21205"/>
                </a:lnTo>
                <a:lnTo>
                  <a:pt x="66141" y="26928"/>
                </a:lnTo>
                <a:lnTo>
                  <a:pt x="57718" y="31787"/>
                </a:lnTo>
                <a:lnTo>
                  <a:pt x="50667" y="33947"/>
                </a:lnTo>
                <a:lnTo>
                  <a:pt x="48390" y="35515"/>
                </a:lnTo>
                <a:lnTo>
                  <a:pt x="46872" y="37552"/>
                </a:lnTo>
                <a:lnTo>
                  <a:pt x="45860" y="39903"/>
                </a:lnTo>
                <a:lnTo>
                  <a:pt x="44236" y="56941"/>
                </a:lnTo>
                <a:lnTo>
                  <a:pt x="44014" y="64308"/>
                </a:lnTo>
                <a:lnTo>
                  <a:pt x="49207" y="76182"/>
                </a:lnTo>
                <a:lnTo>
                  <a:pt x="57137" y="90388"/>
                </a:lnTo>
                <a:lnTo>
                  <a:pt x="67180" y="109543"/>
                </a:lnTo>
                <a:lnTo>
                  <a:pt x="73393" y="121752"/>
                </a:lnTo>
                <a:lnTo>
                  <a:pt x="76816" y="136439"/>
                </a:lnTo>
                <a:lnTo>
                  <a:pt x="78338" y="152888"/>
                </a:lnTo>
                <a:lnTo>
                  <a:pt x="79014" y="170121"/>
                </a:lnTo>
                <a:lnTo>
                  <a:pt x="79395" y="201298"/>
                </a:lnTo>
                <a:lnTo>
                  <a:pt x="78456" y="211574"/>
                </a:lnTo>
                <a:lnTo>
                  <a:pt x="76838" y="221402"/>
                </a:lnTo>
                <a:lnTo>
                  <a:pt x="72394" y="241251"/>
                </a:lnTo>
                <a:lnTo>
                  <a:pt x="58560" y="298029"/>
                </a:lnTo>
                <a:lnTo>
                  <a:pt x="53652" y="314757"/>
                </a:lnTo>
                <a:lnTo>
                  <a:pt x="34508" y="376004"/>
                </a:lnTo>
                <a:lnTo>
                  <a:pt x="25469" y="407528"/>
                </a:lnTo>
                <a:lnTo>
                  <a:pt x="11581" y="460104"/>
                </a:lnTo>
                <a:lnTo>
                  <a:pt x="5357" y="484593"/>
                </a:lnTo>
                <a:lnTo>
                  <a:pt x="3301" y="495688"/>
                </a:lnTo>
                <a:lnTo>
                  <a:pt x="1930" y="506061"/>
                </a:lnTo>
                <a:lnTo>
                  <a:pt x="1016" y="515953"/>
                </a:lnTo>
                <a:lnTo>
                  <a:pt x="0" y="534881"/>
                </a:lnTo>
                <a:lnTo>
                  <a:pt x="541" y="552224"/>
                </a:lnTo>
                <a:lnTo>
                  <a:pt x="4089" y="566546"/>
                </a:lnTo>
                <a:lnTo>
                  <a:pt x="11664" y="585766"/>
                </a:lnTo>
                <a:lnTo>
                  <a:pt x="20192" y="599288"/>
                </a:lnTo>
                <a:lnTo>
                  <a:pt x="28698" y="606315"/>
                </a:lnTo>
                <a:lnTo>
                  <a:pt x="33744" y="609578"/>
                </a:lnTo>
                <a:lnTo>
                  <a:pt x="40085" y="611753"/>
                </a:lnTo>
                <a:lnTo>
                  <a:pt x="47288" y="613203"/>
                </a:lnTo>
                <a:lnTo>
                  <a:pt x="55067" y="614170"/>
                </a:lnTo>
                <a:lnTo>
                  <a:pt x="62237" y="614815"/>
                </a:lnTo>
                <a:lnTo>
                  <a:pt x="69002" y="615244"/>
                </a:lnTo>
                <a:lnTo>
                  <a:pt x="75496" y="615531"/>
                </a:lnTo>
                <a:lnTo>
                  <a:pt x="82802" y="614729"/>
                </a:lnTo>
                <a:lnTo>
                  <a:pt x="90649" y="613203"/>
                </a:lnTo>
                <a:lnTo>
                  <a:pt x="98858" y="611193"/>
                </a:lnTo>
                <a:lnTo>
                  <a:pt x="106314" y="608862"/>
                </a:lnTo>
                <a:lnTo>
                  <a:pt x="113269" y="606315"/>
                </a:lnTo>
                <a:lnTo>
                  <a:pt x="119891" y="603625"/>
                </a:lnTo>
                <a:lnTo>
                  <a:pt x="128273" y="600839"/>
                </a:lnTo>
                <a:lnTo>
                  <a:pt x="137831" y="597990"/>
                </a:lnTo>
                <a:lnTo>
                  <a:pt x="148171" y="595098"/>
                </a:lnTo>
                <a:lnTo>
                  <a:pt x="157049" y="592178"/>
                </a:lnTo>
                <a:lnTo>
                  <a:pt x="164952" y="589240"/>
                </a:lnTo>
                <a:lnTo>
                  <a:pt x="172205" y="586288"/>
                </a:lnTo>
                <a:lnTo>
                  <a:pt x="182910" y="580363"/>
                </a:lnTo>
                <a:lnTo>
                  <a:pt x="194514" y="571449"/>
                </a:lnTo>
                <a:lnTo>
                  <a:pt x="197867" y="568474"/>
                </a:lnTo>
                <a:lnTo>
                  <a:pt x="200101" y="565499"/>
                </a:lnTo>
                <a:lnTo>
                  <a:pt x="201591" y="562524"/>
                </a:lnTo>
                <a:lnTo>
                  <a:pt x="213500" y="54466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SMARTPenAnnotation5"/>
          <p:cNvSpPr/>
          <p:nvPr/>
        </p:nvSpPr>
        <p:spPr>
          <a:xfrm>
            <a:off x="1455539" y="2509242"/>
            <a:ext cx="616150" cy="151806"/>
          </a:xfrm>
          <a:custGeom>
            <a:avLst/>
            <a:gdLst/>
            <a:ahLst/>
            <a:cxnLst/>
            <a:rect l="0" t="0" r="0" b="0"/>
            <a:pathLst>
              <a:path w="616150" h="151806">
                <a:moveTo>
                  <a:pt x="0" y="151805"/>
                </a:moveTo>
                <a:lnTo>
                  <a:pt x="20117" y="131688"/>
                </a:lnTo>
                <a:lnTo>
                  <a:pt x="25318" y="127479"/>
                </a:lnTo>
                <a:lnTo>
                  <a:pt x="31761" y="122689"/>
                </a:lnTo>
                <a:lnTo>
                  <a:pt x="39034" y="117512"/>
                </a:lnTo>
                <a:lnTo>
                  <a:pt x="47851" y="112076"/>
                </a:lnTo>
                <a:lnTo>
                  <a:pt x="57697" y="106467"/>
                </a:lnTo>
                <a:lnTo>
                  <a:pt x="68230" y="100744"/>
                </a:lnTo>
                <a:lnTo>
                  <a:pt x="81206" y="94944"/>
                </a:lnTo>
                <a:lnTo>
                  <a:pt x="95809" y="89093"/>
                </a:lnTo>
                <a:lnTo>
                  <a:pt x="111498" y="83208"/>
                </a:lnTo>
                <a:lnTo>
                  <a:pt x="127910" y="78292"/>
                </a:lnTo>
                <a:lnTo>
                  <a:pt x="144805" y="74023"/>
                </a:lnTo>
                <a:lnTo>
                  <a:pt x="162021" y="70185"/>
                </a:lnTo>
                <a:lnTo>
                  <a:pt x="199671" y="60628"/>
                </a:lnTo>
                <a:lnTo>
                  <a:pt x="219434" y="55302"/>
                </a:lnTo>
                <a:lnTo>
                  <a:pt x="239555" y="50759"/>
                </a:lnTo>
                <a:lnTo>
                  <a:pt x="259914" y="46737"/>
                </a:lnTo>
                <a:lnTo>
                  <a:pt x="301056" y="39624"/>
                </a:lnTo>
                <a:lnTo>
                  <a:pt x="454908" y="14919"/>
                </a:lnTo>
                <a:lnTo>
                  <a:pt x="477897" y="11931"/>
                </a:lnTo>
                <a:lnTo>
                  <a:pt x="504137" y="8946"/>
                </a:lnTo>
                <a:lnTo>
                  <a:pt x="616149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SMARTPenAnnotation6"/>
          <p:cNvSpPr/>
          <p:nvPr/>
        </p:nvSpPr>
        <p:spPr>
          <a:xfrm>
            <a:off x="2342067" y="2339578"/>
            <a:ext cx="60020" cy="375048"/>
          </a:xfrm>
          <a:custGeom>
            <a:avLst/>
            <a:gdLst/>
            <a:ahLst/>
            <a:cxnLst/>
            <a:rect l="0" t="0" r="0" b="0"/>
            <a:pathLst>
              <a:path w="60020" h="375048">
                <a:moveTo>
                  <a:pt x="60019" y="0"/>
                </a:moveTo>
                <a:lnTo>
                  <a:pt x="60019" y="34293"/>
                </a:lnTo>
                <a:lnTo>
                  <a:pt x="59027" y="39729"/>
                </a:lnTo>
                <a:lnTo>
                  <a:pt x="57373" y="45338"/>
                </a:lnTo>
                <a:lnTo>
                  <a:pt x="55279" y="51061"/>
                </a:lnTo>
                <a:lnTo>
                  <a:pt x="53882" y="56861"/>
                </a:lnTo>
                <a:lnTo>
                  <a:pt x="52951" y="62712"/>
                </a:lnTo>
                <a:lnTo>
                  <a:pt x="52330" y="68597"/>
                </a:lnTo>
                <a:lnTo>
                  <a:pt x="50925" y="74505"/>
                </a:lnTo>
                <a:lnTo>
                  <a:pt x="48995" y="80428"/>
                </a:lnTo>
                <a:lnTo>
                  <a:pt x="46717" y="86361"/>
                </a:lnTo>
                <a:lnTo>
                  <a:pt x="44206" y="95277"/>
                </a:lnTo>
                <a:lnTo>
                  <a:pt x="41539" y="106182"/>
                </a:lnTo>
                <a:lnTo>
                  <a:pt x="38769" y="118413"/>
                </a:lnTo>
                <a:lnTo>
                  <a:pt x="20650" y="187772"/>
                </a:lnTo>
                <a:lnTo>
                  <a:pt x="14921" y="214478"/>
                </a:lnTo>
                <a:lnTo>
                  <a:pt x="10110" y="241212"/>
                </a:lnTo>
                <a:lnTo>
                  <a:pt x="5910" y="267964"/>
                </a:lnTo>
                <a:lnTo>
                  <a:pt x="3111" y="289768"/>
                </a:lnTo>
                <a:lnTo>
                  <a:pt x="1244" y="308272"/>
                </a:lnTo>
                <a:lnTo>
                  <a:pt x="0" y="324577"/>
                </a:lnTo>
                <a:lnTo>
                  <a:pt x="162" y="337432"/>
                </a:lnTo>
                <a:lnTo>
                  <a:pt x="1263" y="347986"/>
                </a:lnTo>
                <a:lnTo>
                  <a:pt x="6441" y="37504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SMARTPenAnnotation7"/>
          <p:cNvSpPr/>
          <p:nvPr/>
        </p:nvSpPr>
        <p:spPr>
          <a:xfrm>
            <a:off x="2214563" y="2518172"/>
            <a:ext cx="473274" cy="44649"/>
          </a:xfrm>
          <a:custGeom>
            <a:avLst/>
            <a:gdLst/>
            <a:ahLst/>
            <a:cxnLst/>
            <a:rect l="0" t="0" r="0" b="0"/>
            <a:pathLst>
              <a:path w="473274" h="44649">
                <a:moveTo>
                  <a:pt x="0" y="44648"/>
                </a:moveTo>
                <a:lnTo>
                  <a:pt x="9480" y="39908"/>
                </a:lnTo>
                <a:lnTo>
                  <a:pt x="14258" y="38511"/>
                </a:lnTo>
                <a:lnTo>
                  <a:pt x="19427" y="37581"/>
                </a:lnTo>
                <a:lnTo>
                  <a:pt x="24857" y="36960"/>
                </a:lnTo>
                <a:lnTo>
                  <a:pt x="30462" y="35554"/>
                </a:lnTo>
                <a:lnTo>
                  <a:pt x="36183" y="33625"/>
                </a:lnTo>
                <a:lnTo>
                  <a:pt x="41981" y="31346"/>
                </a:lnTo>
                <a:lnTo>
                  <a:pt x="48823" y="29827"/>
                </a:lnTo>
                <a:lnTo>
                  <a:pt x="56361" y="28814"/>
                </a:lnTo>
                <a:lnTo>
                  <a:pt x="64363" y="28139"/>
                </a:lnTo>
                <a:lnTo>
                  <a:pt x="73667" y="26697"/>
                </a:lnTo>
                <a:lnTo>
                  <a:pt x="83837" y="24743"/>
                </a:lnTo>
                <a:lnTo>
                  <a:pt x="94587" y="22449"/>
                </a:lnTo>
                <a:lnTo>
                  <a:pt x="105722" y="20919"/>
                </a:lnTo>
                <a:lnTo>
                  <a:pt x="117114" y="19899"/>
                </a:lnTo>
                <a:lnTo>
                  <a:pt x="128677" y="19219"/>
                </a:lnTo>
                <a:lnTo>
                  <a:pt x="141347" y="17774"/>
                </a:lnTo>
                <a:lnTo>
                  <a:pt x="154755" y="15818"/>
                </a:lnTo>
                <a:lnTo>
                  <a:pt x="168654" y="13522"/>
                </a:lnTo>
                <a:lnTo>
                  <a:pt x="186850" y="11991"/>
                </a:lnTo>
                <a:lnTo>
                  <a:pt x="207910" y="10971"/>
                </a:lnTo>
                <a:lnTo>
                  <a:pt x="230880" y="10290"/>
                </a:lnTo>
                <a:lnTo>
                  <a:pt x="420659" y="9049"/>
                </a:lnTo>
                <a:lnTo>
                  <a:pt x="434229" y="8017"/>
                </a:lnTo>
                <a:lnTo>
                  <a:pt x="445259" y="6337"/>
                </a:lnTo>
                <a:lnTo>
                  <a:pt x="473273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SMARTPenAnnotation8"/>
          <p:cNvSpPr/>
          <p:nvPr/>
        </p:nvSpPr>
        <p:spPr>
          <a:xfrm>
            <a:off x="3125713" y="1875234"/>
            <a:ext cx="187202" cy="803673"/>
          </a:xfrm>
          <a:custGeom>
            <a:avLst/>
            <a:gdLst/>
            <a:ahLst/>
            <a:cxnLst/>
            <a:rect l="0" t="0" r="0" b="0"/>
            <a:pathLst>
              <a:path w="187202" h="803673">
                <a:moveTo>
                  <a:pt x="187201" y="0"/>
                </a:moveTo>
                <a:lnTo>
                  <a:pt x="166210" y="20991"/>
                </a:lnTo>
                <a:lnTo>
                  <a:pt x="163285" y="24908"/>
                </a:lnTo>
                <a:lnTo>
                  <a:pt x="160343" y="29504"/>
                </a:lnTo>
                <a:lnTo>
                  <a:pt x="157390" y="34552"/>
                </a:lnTo>
                <a:lnTo>
                  <a:pt x="148816" y="50745"/>
                </a:lnTo>
                <a:lnTo>
                  <a:pt x="117662" y="112440"/>
                </a:lnTo>
                <a:lnTo>
                  <a:pt x="110084" y="128538"/>
                </a:lnTo>
                <a:lnTo>
                  <a:pt x="104040" y="142247"/>
                </a:lnTo>
                <a:lnTo>
                  <a:pt x="69571" y="224703"/>
                </a:lnTo>
                <a:lnTo>
                  <a:pt x="52570" y="268210"/>
                </a:lnTo>
                <a:lnTo>
                  <a:pt x="44861" y="286955"/>
                </a:lnTo>
                <a:lnTo>
                  <a:pt x="37737" y="303421"/>
                </a:lnTo>
                <a:lnTo>
                  <a:pt x="31004" y="318366"/>
                </a:lnTo>
                <a:lnTo>
                  <a:pt x="24531" y="337260"/>
                </a:lnTo>
                <a:lnTo>
                  <a:pt x="18231" y="358785"/>
                </a:lnTo>
                <a:lnTo>
                  <a:pt x="12046" y="382066"/>
                </a:lnTo>
                <a:lnTo>
                  <a:pt x="7924" y="401554"/>
                </a:lnTo>
                <a:lnTo>
                  <a:pt x="5175" y="418516"/>
                </a:lnTo>
                <a:lnTo>
                  <a:pt x="3342" y="433791"/>
                </a:lnTo>
                <a:lnTo>
                  <a:pt x="2121" y="447945"/>
                </a:lnTo>
                <a:lnTo>
                  <a:pt x="1306" y="461348"/>
                </a:lnTo>
                <a:lnTo>
                  <a:pt x="402" y="486825"/>
                </a:lnTo>
                <a:lnTo>
                  <a:pt x="0" y="511377"/>
                </a:lnTo>
                <a:lnTo>
                  <a:pt x="2467" y="535519"/>
                </a:lnTo>
                <a:lnTo>
                  <a:pt x="6870" y="559477"/>
                </a:lnTo>
                <a:lnTo>
                  <a:pt x="12135" y="583355"/>
                </a:lnTo>
                <a:lnTo>
                  <a:pt x="20677" y="619110"/>
                </a:lnTo>
                <a:lnTo>
                  <a:pt x="23599" y="630029"/>
                </a:lnTo>
                <a:lnTo>
                  <a:pt x="29492" y="650099"/>
                </a:lnTo>
                <a:lnTo>
                  <a:pt x="33444" y="660611"/>
                </a:lnTo>
                <a:lnTo>
                  <a:pt x="38064" y="671587"/>
                </a:lnTo>
                <a:lnTo>
                  <a:pt x="43128" y="682873"/>
                </a:lnTo>
                <a:lnTo>
                  <a:pt x="48488" y="692382"/>
                </a:lnTo>
                <a:lnTo>
                  <a:pt x="54046" y="700705"/>
                </a:lnTo>
                <a:lnTo>
                  <a:pt x="59736" y="708238"/>
                </a:lnTo>
                <a:lnTo>
                  <a:pt x="66506" y="716237"/>
                </a:lnTo>
                <a:lnTo>
                  <a:pt x="73995" y="724546"/>
                </a:lnTo>
                <a:lnTo>
                  <a:pt x="81965" y="733062"/>
                </a:lnTo>
                <a:lnTo>
                  <a:pt x="90254" y="740724"/>
                </a:lnTo>
                <a:lnTo>
                  <a:pt x="98758" y="747816"/>
                </a:lnTo>
                <a:lnTo>
                  <a:pt x="107403" y="754528"/>
                </a:lnTo>
                <a:lnTo>
                  <a:pt x="115151" y="760988"/>
                </a:lnTo>
                <a:lnTo>
                  <a:pt x="122300" y="767279"/>
                </a:lnTo>
                <a:lnTo>
                  <a:pt x="129051" y="773457"/>
                </a:lnTo>
                <a:lnTo>
                  <a:pt x="136528" y="779560"/>
                </a:lnTo>
                <a:lnTo>
                  <a:pt x="144489" y="785613"/>
                </a:lnTo>
                <a:lnTo>
                  <a:pt x="169342" y="80367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SMARTPenAnnotation9"/>
          <p:cNvSpPr/>
          <p:nvPr/>
        </p:nvSpPr>
        <p:spPr>
          <a:xfrm>
            <a:off x="3464719" y="2027949"/>
            <a:ext cx="392907" cy="570591"/>
          </a:xfrm>
          <a:custGeom>
            <a:avLst/>
            <a:gdLst/>
            <a:ahLst/>
            <a:cxnLst/>
            <a:rect l="0" t="0" r="0" b="0"/>
            <a:pathLst>
              <a:path w="392907" h="570591">
                <a:moveTo>
                  <a:pt x="0" y="570590"/>
                </a:moveTo>
                <a:lnTo>
                  <a:pt x="7129" y="557324"/>
                </a:lnTo>
                <a:lnTo>
                  <a:pt x="14239" y="547257"/>
                </a:lnTo>
                <a:lnTo>
                  <a:pt x="16250" y="541037"/>
                </a:lnTo>
                <a:lnTo>
                  <a:pt x="18534" y="527968"/>
                </a:lnTo>
                <a:lnTo>
                  <a:pt x="23902" y="512872"/>
                </a:lnTo>
                <a:lnTo>
                  <a:pt x="26926" y="496823"/>
                </a:lnTo>
                <a:lnTo>
                  <a:pt x="36334" y="479363"/>
                </a:lnTo>
                <a:lnTo>
                  <a:pt x="39105" y="474054"/>
                </a:lnTo>
                <a:lnTo>
                  <a:pt x="42185" y="460216"/>
                </a:lnTo>
                <a:lnTo>
                  <a:pt x="44545" y="444144"/>
                </a:lnTo>
                <a:lnTo>
                  <a:pt x="48902" y="427080"/>
                </a:lnTo>
                <a:lnTo>
                  <a:pt x="54146" y="409573"/>
                </a:lnTo>
                <a:lnTo>
                  <a:pt x="65596" y="374081"/>
                </a:lnTo>
                <a:lnTo>
                  <a:pt x="163517" y="80038"/>
                </a:lnTo>
                <a:lnTo>
                  <a:pt x="172223" y="64502"/>
                </a:lnTo>
                <a:lnTo>
                  <a:pt x="182708" y="48998"/>
                </a:lnTo>
                <a:lnTo>
                  <a:pt x="188282" y="39307"/>
                </a:lnTo>
                <a:lnTo>
                  <a:pt x="193982" y="28878"/>
                </a:lnTo>
                <a:lnTo>
                  <a:pt x="205607" y="14644"/>
                </a:lnTo>
                <a:lnTo>
                  <a:pt x="219758" y="2163"/>
                </a:lnTo>
                <a:lnTo>
                  <a:pt x="221912" y="1138"/>
                </a:lnTo>
                <a:lnTo>
                  <a:pt x="226950" y="0"/>
                </a:lnTo>
                <a:lnTo>
                  <a:pt x="229683" y="689"/>
                </a:lnTo>
                <a:lnTo>
                  <a:pt x="235365" y="4100"/>
                </a:lnTo>
                <a:lnTo>
                  <a:pt x="241198" y="11570"/>
                </a:lnTo>
                <a:lnTo>
                  <a:pt x="250074" y="27457"/>
                </a:lnTo>
                <a:lnTo>
                  <a:pt x="267248" y="60976"/>
                </a:lnTo>
                <a:lnTo>
                  <a:pt x="274407" y="76066"/>
                </a:lnTo>
                <a:lnTo>
                  <a:pt x="280173" y="89103"/>
                </a:lnTo>
                <a:lnTo>
                  <a:pt x="285008" y="100770"/>
                </a:lnTo>
                <a:lnTo>
                  <a:pt x="289224" y="112517"/>
                </a:lnTo>
                <a:lnTo>
                  <a:pt x="293027" y="124318"/>
                </a:lnTo>
                <a:lnTo>
                  <a:pt x="296555" y="136153"/>
                </a:lnTo>
                <a:lnTo>
                  <a:pt x="305765" y="170470"/>
                </a:lnTo>
                <a:lnTo>
                  <a:pt x="311000" y="190734"/>
                </a:lnTo>
                <a:lnTo>
                  <a:pt x="316473" y="208212"/>
                </a:lnTo>
                <a:lnTo>
                  <a:pt x="322107" y="223833"/>
                </a:lnTo>
                <a:lnTo>
                  <a:pt x="327848" y="238216"/>
                </a:lnTo>
                <a:lnTo>
                  <a:pt x="337627" y="268640"/>
                </a:lnTo>
                <a:lnTo>
                  <a:pt x="350100" y="309759"/>
                </a:lnTo>
                <a:lnTo>
                  <a:pt x="392906" y="46343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SMARTPenAnnotation10"/>
          <p:cNvSpPr/>
          <p:nvPr/>
        </p:nvSpPr>
        <p:spPr>
          <a:xfrm>
            <a:off x="3571875" y="2375297"/>
            <a:ext cx="366118" cy="35720"/>
          </a:xfrm>
          <a:custGeom>
            <a:avLst/>
            <a:gdLst/>
            <a:ahLst/>
            <a:cxnLst/>
            <a:rect l="0" t="0" r="0" b="0"/>
            <a:pathLst>
              <a:path w="366118" h="35720">
                <a:moveTo>
                  <a:pt x="0" y="35719"/>
                </a:moveTo>
                <a:lnTo>
                  <a:pt x="43774" y="35719"/>
                </a:lnTo>
                <a:lnTo>
                  <a:pt x="53987" y="34726"/>
                </a:lnTo>
                <a:lnTo>
                  <a:pt x="64765" y="33073"/>
                </a:lnTo>
                <a:lnTo>
                  <a:pt x="75919" y="30978"/>
                </a:lnTo>
                <a:lnTo>
                  <a:pt x="88316" y="29582"/>
                </a:lnTo>
                <a:lnTo>
                  <a:pt x="101541" y="28651"/>
                </a:lnTo>
                <a:lnTo>
                  <a:pt x="115319" y="28030"/>
                </a:lnTo>
                <a:lnTo>
                  <a:pt x="130458" y="26624"/>
                </a:lnTo>
                <a:lnTo>
                  <a:pt x="146503" y="24695"/>
                </a:lnTo>
                <a:lnTo>
                  <a:pt x="163153" y="22417"/>
                </a:lnTo>
                <a:lnTo>
                  <a:pt x="180206" y="20897"/>
                </a:lnTo>
                <a:lnTo>
                  <a:pt x="197528" y="19885"/>
                </a:lnTo>
                <a:lnTo>
                  <a:pt x="215029" y="19210"/>
                </a:lnTo>
                <a:lnTo>
                  <a:pt x="232650" y="17767"/>
                </a:lnTo>
                <a:lnTo>
                  <a:pt x="250350" y="15813"/>
                </a:lnTo>
                <a:lnTo>
                  <a:pt x="366117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SMARTPenAnnotation11"/>
          <p:cNvSpPr/>
          <p:nvPr/>
        </p:nvSpPr>
        <p:spPr>
          <a:xfrm>
            <a:off x="3830836" y="1866305"/>
            <a:ext cx="142876" cy="303610"/>
          </a:xfrm>
          <a:custGeom>
            <a:avLst/>
            <a:gdLst/>
            <a:ahLst/>
            <a:cxnLst/>
            <a:rect l="0" t="0" r="0" b="0"/>
            <a:pathLst>
              <a:path w="142876" h="303610">
                <a:moveTo>
                  <a:pt x="0" y="0"/>
                </a:moveTo>
                <a:lnTo>
                  <a:pt x="9481" y="14221"/>
                </a:lnTo>
                <a:lnTo>
                  <a:pt x="13266" y="20395"/>
                </a:lnTo>
                <a:lnTo>
                  <a:pt x="16781" y="26495"/>
                </a:lnTo>
                <a:lnTo>
                  <a:pt x="23333" y="38564"/>
                </a:lnTo>
                <a:lnTo>
                  <a:pt x="34585" y="60485"/>
                </a:lnTo>
                <a:lnTo>
                  <a:pt x="72464" y="136031"/>
                </a:lnTo>
                <a:lnTo>
                  <a:pt x="80059" y="150218"/>
                </a:lnTo>
                <a:lnTo>
                  <a:pt x="87107" y="162653"/>
                </a:lnTo>
                <a:lnTo>
                  <a:pt x="93790" y="173920"/>
                </a:lnTo>
                <a:lnTo>
                  <a:pt x="100230" y="187384"/>
                </a:lnTo>
                <a:lnTo>
                  <a:pt x="106508" y="202313"/>
                </a:lnTo>
                <a:lnTo>
                  <a:pt x="124823" y="249121"/>
                </a:lnTo>
                <a:lnTo>
                  <a:pt x="142875" y="30360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SMARTPenAnnotation12"/>
          <p:cNvSpPr/>
          <p:nvPr/>
        </p:nvSpPr>
        <p:spPr>
          <a:xfrm>
            <a:off x="4198630" y="1848445"/>
            <a:ext cx="363423" cy="526666"/>
          </a:xfrm>
          <a:custGeom>
            <a:avLst/>
            <a:gdLst/>
            <a:ahLst/>
            <a:cxnLst/>
            <a:rect l="0" t="0" r="0" b="0"/>
            <a:pathLst>
              <a:path w="363423" h="526666">
                <a:moveTo>
                  <a:pt x="42972" y="151805"/>
                </a:moveTo>
                <a:lnTo>
                  <a:pt x="42972" y="171922"/>
                </a:lnTo>
                <a:lnTo>
                  <a:pt x="40326" y="180921"/>
                </a:lnTo>
                <a:lnTo>
                  <a:pt x="38231" y="186098"/>
                </a:lnTo>
                <a:lnTo>
                  <a:pt x="35904" y="199789"/>
                </a:lnTo>
                <a:lnTo>
                  <a:pt x="35283" y="207607"/>
                </a:lnTo>
                <a:lnTo>
                  <a:pt x="32885" y="219764"/>
                </a:lnTo>
                <a:lnTo>
                  <a:pt x="29302" y="234814"/>
                </a:lnTo>
                <a:lnTo>
                  <a:pt x="24928" y="251793"/>
                </a:lnTo>
                <a:lnTo>
                  <a:pt x="22013" y="266089"/>
                </a:lnTo>
                <a:lnTo>
                  <a:pt x="20069" y="278596"/>
                </a:lnTo>
                <a:lnTo>
                  <a:pt x="18774" y="289910"/>
                </a:lnTo>
                <a:lnTo>
                  <a:pt x="16918" y="301422"/>
                </a:lnTo>
                <a:lnTo>
                  <a:pt x="14688" y="313065"/>
                </a:lnTo>
                <a:lnTo>
                  <a:pt x="12210" y="324796"/>
                </a:lnTo>
                <a:lnTo>
                  <a:pt x="9565" y="342539"/>
                </a:lnTo>
                <a:lnTo>
                  <a:pt x="3981" y="388711"/>
                </a:lnTo>
                <a:lnTo>
                  <a:pt x="2095" y="410945"/>
                </a:lnTo>
                <a:lnTo>
                  <a:pt x="838" y="431722"/>
                </a:lnTo>
                <a:lnTo>
                  <a:pt x="0" y="451525"/>
                </a:lnTo>
                <a:lnTo>
                  <a:pt x="433" y="466713"/>
                </a:lnTo>
                <a:lnTo>
                  <a:pt x="1714" y="478821"/>
                </a:lnTo>
                <a:lnTo>
                  <a:pt x="3560" y="488878"/>
                </a:lnTo>
                <a:lnTo>
                  <a:pt x="8257" y="502699"/>
                </a:lnTo>
                <a:lnTo>
                  <a:pt x="10899" y="507773"/>
                </a:lnTo>
                <a:lnTo>
                  <a:pt x="19126" y="516057"/>
                </a:lnTo>
                <a:lnTo>
                  <a:pt x="24098" y="519656"/>
                </a:lnTo>
                <a:lnTo>
                  <a:pt x="34914" y="523654"/>
                </a:lnTo>
                <a:lnTo>
                  <a:pt x="40577" y="524720"/>
                </a:lnTo>
                <a:lnTo>
                  <a:pt x="47329" y="525430"/>
                </a:lnTo>
                <a:lnTo>
                  <a:pt x="54806" y="525904"/>
                </a:lnTo>
                <a:lnTo>
                  <a:pt x="62767" y="526220"/>
                </a:lnTo>
                <a:lnTo>
                  <a:pt x="92934" y="526665"/>
                </a:lnTo>
                <a:lnTo>
                  <a:pt x="104062" y="525735"/>
                </a:lnTo>
                <a:lnTo>
                  <a:pt x="115448" y="524123"/>
                </a:lnTo>
                <a:lnTo>
                  <a:pt x="127008" y="522056"/>
                </a:lnTo>
                <a:lnTo>
                  <a:pt x="138684" y="519686"/>
                </a:lnTo>
                <a:lnTo>
                  <a:pt x="162239" y="514407"/>
                </a:lnTo>
                <a:lnTo>
                  <a:pt x="174077" y="510618"/>
                </a:lnTo>
                <a:lnTo>
                  <a:pt x="185938" y="506107"/>
                </a:lnTo>
                <a:lnTo>
                  <a:pt x="197813" y="501116"/>
                </a:lnTo>
                <a:lnTo>
                  <a:pt x="208707" y="495804"/>
                </a:lnTo>
                <a:lnTo>
                  <a:pt x="218946" y="490278"/>
                </a:lnTo>
                <a:lnTo>
                  <a:pt x="228749" y="484610"/>
                </a:lnTo>
                <a:lnTo>
                  <a:pt x="247578" y="473020"/>
                </a:lnTo>
                <a:lnTo>
                  <a:pt x="283920" y="449411"/>
                </a:lnTo>
                <a:lnTo>
                  <a:pt x="290916" y="443475"/>
                </a:lnTo>
                <a:lnTo>
                  <a:pt x="301336" y="431587"/>
                </a:lnTo>
                <a:lnTo>
                  <a:pt x="309274" y="419689"/>
                </a:lnTo>
                <a:lnTo>
                  <a:pt x="316110" y="407786"/>
                </a:lnTo>
                <a:lnTo>
                  <a:pt x="322455" y="395882"/>
                </a:lnTo>
                <a:lnTo>
                  <a:pt x="325936" y="383976"/>
                </a:lnTo>
                <a:lnTo>
                  <a:pt x="326865" y="378024"/>
                </a:lnTo>
                <a:lnTo>
                  <a:pt x="325250" y="366117"/>
                </a:lnTo>
                <a:lnTo>
                  <a:pt x="323431" y="360164"/>
                </a:lnTo>
                <a:lnTo>
                  <a:pt x="320233" y="355203"/>
                </a:lnTo>
                <a:lnTo>
                  <a:pt x="311389" y="347045"/>
                </a:lnTo>
                <a:lnTo>
                  <a:pt x="300844" y="337466"/>
                </a:lnTo>
                <a:lnTo>
                  <a:pt x="295254" y="332134"/>
                </a:lnTo>
                <a:lnTo>
                  <a:pt x="288550" y="327587"/>
                </a:lnTo>
                <a:lnTo>
                  <a:pt x="281105" y="323563"/>
                </a:lnTo>
                <a:lnTo>
                  <a:pt x="273164" y="319889"/>
                </a:lnTo>
                <a:lnTo>
                  <a:pt x="264894" y="315455"/>
                </a:lnTo>
                <a:lnTo>
                  <a:pt x="256405" y="310514"/>
                </a:lnTo>
                <a:lnTo>
                  <a:pt x="247768" y="305236"/>
                </a:lnTo>
                <a:lnTo>
                  <a:pt x="238042" y="300725"/>
                </a:lnTo>
                <a:lnTo>
                  <a:pt x="227589" y="296726"/>
                </a:lnTo>
                <a:lnTo>
                  <a:pt x="216651" y="293067"/>
                </a:lnTo>
                <a:lnTo>
                  <a:pt x="206383" y="290628"/>
                </a:lnTo>
                <a:lnTo>
                  <a:pt x="196561" y="289002"/>
                </a:lnTo>
                <a:lnTo>
                  <a:pt x="187036" y="287918"/>
                </a:lnTo>
                <a:lnTo>
                  <a:pt x="177710" y="287196"/>
                </a:lnTo>
                <a:lnTo>
                  <a:pt x="168516" y="286714"/>
                </a:lnTo>
                <a:lnTo>
                  <a:pt x="159410" y="286393"/>
                </a:lnTo>
                <a:lnTo>
                  <a:pt x="149370" y="285186"/>
                </a:lnTo>
                <a:lnTo>
                  <a:pt x="138709" y="283390"/>
                </a:lnTo>
                <a:lnTo>
                  <a:pt x="127633" y="281200"/>
                </a:lnTo>
                <a:lnTo>
                  <a:pt x="119256" y="279740"/>
                </a:lnTo>
                <a:lnTo>
                  <a:pt x="112679" y="278767"/>
                </a:lnTo>
                <a:lnTo>
                  <a:pt x="107303" y="278118"/>
                </a:lnTo>
                <a:lnTo>
                  <a:pt x="104710" y="276694"/>
                </a:lnTo>
                <a:lnTo>
                  <a:pt x="103974" y="274751"/>
                </a:lnTo>
                <a:lnTo>
                  <a:pt x="104476" y="272464"/>
                </a:lnTo>
                <a:lnTo>
                  <a:pt x="107679" y="267278"/>
                </a:lnTo>
                <a:lnTo>
                  <a:pt x="117707" y="256134"/>
                </a:lnTo>
                <a:lnTo>
                  <a:pt x="122561" y="251123"/>
                </a:lnTo>
                <a:lnTo>
                  <a:pt x="128773" y="246790"/>
                </a:lnTo>
                <a:lnTo>
                  <a:pt x="135891" y="242910"/>
                </a:lnTo>
                <a:lnTo>
                  <a:pt x="143613" y="239331"/>
                </a:lnTo>
                <a:lnTo>
                  <a:pt x="151738" y="235952"/>
                </a:lnTo>
                <a:lnTo>
                  <a:pt x="160131" y="232708"/>
                </a:lnTo>
                <a:lnTo>
                  <a:pt x="168703" y="229553"/>
                </a:lnTo>
                <a:lnTo>
                  <a:pt x="223431" y="210891"/>
                </a:lnTo>
                <a:lnTo>
                  <a:pt x="265720" y="197578"/>
                </a:lnTo>
                <a:lnTo>
                  <a:pt x="286721" y="191250"/>
                </a:lnTo>
                <a:lnTo>
                  <a:pt x="303698" y="185047"/>
                </a:lnTo>
                <a:lnTo>
                  <a:pt x="317992" y="178927"/>
                </a:lnTo>
                <a:lnTo>
                  <a:pt x="330498" y="172863"/>
                </a:lnTo>
                <a:lnTo>
                  <a:pt x="339828" y="167828"/>
                </a:lnTo>
                <a:lnTo>
                  <a:pt x="347040" y="163479"/>
                </a:lnTo>
                <a:lnTo>
                  <a:pt x="352840" y="159588"/>
                </a:lnTo>
                <a:lnTo>
                  <a:pt x="356707" y="156001"/>
                </a:lnTo>
                <a:lnTo>
                  <a:pt x="359285" y="152618"/>
                </a:lnTo>
                <a:lnTo>
                  <a:pt x="362149" y="146213"/>
                </a:lnTo>
                <a:lnTo>
                  <a:pt x="363422" y="140059"/>
                </a:lnTo>
                <a:lnTo>
                  <a:pt x="361342" y="131371"/>
                </a:lnTo>
                <a:lnTo>
                  <a:pt x="357110" y="121887"/>
                </a:lnTo>
                <a:lnTo>
                  <a:pt x="351922" y="114365"/>
                </a:lnTo>
                <a:lnTo>
                  <a:pt x="341017" y="107714"/>
                </a:lnTo>
                <a:lnTo>
                  <a:pt x="333942" y="104552"/>
                </a:lnTo>
                <a:lnTo>
                  <a:pt x="326249" y="100459"/>
                </a:lnTo>
                <a:lnTo>
                  <a:pt x="318143" y="95746"/>
                </a:lnTo>
                <a:lnTo>
                  <a:pt x="309763" y="90620"/>
                </a:lnTo>
                <a:lnTo>
                  <a:pt x="300207" y="86210"/>
                </a:lnTo>
                <a:lnTo>
                  <a:pt x="289869" y="82278"/>
                </a:lnTo>
                <a:lnTo>
                  <a:pt x="279007" y="78665"/>
                </a:lnTo>
                <a:lnTo>
                  <a:pt x="248418" y="69358"/>
                </a:lnTo>
                <a:lnTo>
                  <a:pt x="202733" y="55608"/>
                </a:lnTo>
                <a:lnTo>
                  <a:pt x="160629" y="42073"/>
                </a:lnTo>
                <a:lnTo>
                  <a:pt x="152168" y="38963"/>
                </a:lnTo>
                <a:lnTo>
                  <a:pt x="144542" y="35897"/>
                </a:lnTo>
                <a:lnTo>
                  <a:pt x="137474" y="32861"/>
                </a:lnTo>
                <a:lnTo>
                  <a:pt x="126976" y="26842"/>
                </a:lnTo>
                <a:lnTo>
                  <a:pt x="119002" y="20860"/>
                </a:lnTo>
                <a:lnTo>
                  <a:pt x="112151" y="14894"/>
                </a:lnTo>
                <a:lnTo>
                  <a:pt x="109927" y="11914"/>
                </a:lnTo>
                <a:lnTo>
                  <a:pt x="105479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SMARTPenAnnotation13"/>
          <p:cNvSpPr/>
          <p:nvPr/>
        </p:nvSpPr>
        <p:spPr>
          <a:xfrm>
            <a:off x="4857750" y="2035969"/>
            <a:ext cx="62509" cy="383977"/>
          </a:xfrm>
          <a:custGeom>
            <a:avLst/>
            <a:gdLst/>
            <a:ahLst/>
            <a:cxnLst/>
            <a:rect l="0" t="0" r="0" b="0"/>
            <a:pathLst>
              <a:path w="62509" h="383977">
                <a:moveTo>
                  <a:pt x="0" y="0"/>
                </a:moveTo>
                <a:lnTo>
                  <a:pt x="4741" y="14221"/>
                </a:lnTo>
                <a:lnTo>
                  <a:pt x="6137" y="20395"/>
                </a:lnTo>
                <a:lnTo>
                  <a:pt x="7068" y="26495"/>
                </a:lnTo>
                <a:lnTo>
                  <a:pt x="7689" y="32546"/>
                </a:lnTo>
                <a:lnTo>
                  <a:pt x="9094" y="39557"/>
                </a:lnTo>
                <a:lnTo>
                  <a:pt x="11024" y="47207"/>
                </a:lnTo>
                <a:lnTo>
                  <a:pt x="13302" y="55284"/>
                </a:lnTo>
                <a:lnTo>
                  <a:pt x="14822" y="63645"/>
                </a:lnTo>
                <a:lnTo>
                  <a:pt x="15834" y="72196"/>
                </a:lnTo>
                <a:lnTo>
                  <a:pt x="16509" y="80873"/>
                </a:lnTo>
                <a:lnTo>
                  <a:pt x="19905" y="109034"/>
                </a:lnTo>
                <a:lnTo>
                  <a:pt x="30170" y="183705"/>
                </a:lnTo>
                <a:lnTo>
                  <a:pt x="32020" y="199860"/>
                </a:lnTo>
                <a:lnTo>
                  <a:pt x="33253" y="213607"/>
                </a:lnTo>
                <a:lnTo>
                  <a:pt x="34074" y="225749"/>
                </a:lnTo>
                <a:lnTo>
                  <a:pt x="35614" y="236819"/>
                </a:lnTo>
                <a:lnTo>
                  <a:pt x="37634" y="247176"/>
                </a:lnTo>
                <a:lnTo>
                  <a:pt x="39972" y="257058"/>
                </a:lnTo>
                <a:lnTo>
                  <a:pt x="41531" y="268606"/>
                </a:lnTo>
                <a:lnTo>
                  <a:pt x="42570" y="281266"/>
                </a:lnTo>
                <a:lnTo>
                  <a:pt x="43263" y="294667"/>
                </a:lnTo>
                <a:lnTo>
                  <a:pt x="44717" y="306577"/>
                </a:lnTo>
                <a:lnTo>
                  <a:pt x="46679" y="317494"/>
                </a:lnTo>
                <a:lnTo>
                  <a:pt x="48978" y="327749"/>
                </a:lnTo>
                <a:lnTo>
                  <a:pt x="50511" y="336569"/>
                </a:lnTo>
                <a:lnTo>
                  <a:pt x="51534" y="344434"/>
                </a:lnTo>
                <a:lnTo>
                  <a:pt x="52215" y="351662"/>
                </a:lnTo>
                <a:lnTo>
                  <a:pt x="53662" y="358464"/>
                </a:lnTo>
                <a:lnTo>
                  <a:pt x="55618" y="364984"/>
                </a:lnTo>
                <a:lnTo>
                  <a:pt x="62508" y="38397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SMARTPenAnnotation14"/>
          <p:cNvSpPr/>
          <p:nvPr/>
        </p:nvSpPr>
        <p:spPr>
          <a:xfrm>
            <a:off x="4688086" y="2196831"/>
            <a:ext cx="437556" cy="26662"/>
          </a:xfrm>
          <a:custGeom>
            <a:avLst/>
            <a:gdLst/>
            <a:ahLst/>
            <a:cxnLst/>
            <a:rect l="0" t="0" r="0" b="0"/>
            <a:pathLst>
              <a:path w="437556" h="26662">
                <a:moveTo>
                  <a:pt x="0" y="26661"/>
                </a:moveTo>
                <a:lnTo>
                  <a:pt x="9481" y="17181"/>
                </a:lnTo>
                <a:lnTo>
                  <a:pt x="14258" y="14388"/>
                </a:lnTo>
                <a:lnTo>
                  <a:pt x="19427" y="12526"/>
                </a:lnTo>
                <a:lnTo>
                  <a:pt x="24858" y="11285"/>
                </a:lnTo>
                <a:lnTo>
                  <a:pt x="31455" y="9465"/>
                </a:lnTo>
                <a:lnTo>
                  <a:pt x="46722" y="4797"/>
                </a:lnTo>
                <a:lnTo>
                  <a:pt x="55953" y="3155"/>
                </a:lnTo>
                <a:lnTo>
                  <a:pt x="66075" y="2061"/>
                </a:lnTo>
                <a:lnTo>
                  <a:pt x="76792" y="1331"/>
                </a:lnTo>
                <a:lnTo>
                  <a:pt x="88898" y="845"/>
                </a:lnTo>
                <a:lnTo>
                  <a:pt x="115578" y="304"/>
                </a:lnTo>
                <a:lnTo>
                  <a:pt x="163230" y="0"/>
                </a:lnTo>
                <a:lnTo>
                  <a:pt x="437555" y="880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SMARTPenAnnotation15"/>
          <p:cNvSpPr/>
          <p:nvPr/>
        </p:nvSpPr>
        <p:spPr>
          <a:xfrm>
            <a:off x="5188472" y="2027039"/>
            <a:ext cx="374724" cy="375048"/>
          </a:xfrm>
          <a:custGeom>
            <a:avLst/>
            <a:gdLst/>
            <a:ahLst/>
            <a:cxnLst/>
            <a:rect l="0" t="0" r="0" b="0"/>
            <a:pathLst>
              <a:path w="374724" h="375048">
                <a:moveTo>
                  <a:pt x="285426" y="0"/>
                </a:moveTo>
                <a:lnTo>
                  <a:pt x="275946" y="0"/>
                </a:lnTo>
                <a:lnTo>
                  <a:pt x="268192" y="992"/>
                </a:lnTo>
                <a:lnTo>
                  <a:pt x="258061" y="2646"/>
                </a:lnTo>
                <a:lnTo>
                  <a:pt x="246347" y="4740"/>
                </a:lnTo>
                <a:lnTo>
                  <a:pt x="235561" y="7129"/>
                </a:lnTo>
                <a:lnTo>
                  <a:pt x="225394" y="9714"/>
                </a:lnTo>
                <a:lnTo>
                  <a:pt x="215639" y="12429"/>
                </a:lnTo>
                <a:lnTo>
                  <a:pt x="196863" y="18092"/>
                </a:lnTo>
                <a:lnTo>
                  <a:pt x="187689" y="20991"/>
                </a:lnTo>
                <a:lnTo>
                  <a:pt x="178596" y="24908"/>
                </a:lnTo>
                <a:lnTo>
                  <a:pt x="169558" y="29504"/>
                </a:lnTo>
                <a:lnTo>
                  <a:pt x="160556" y="34552"/>
                </a:lnTo>
                <a:lnTo>
                  <a:pt x="151578" y="39902"/>
                </a:lnTo>
                <a:lnTo>
                  <a:pt x="133665" y="51138"/>
                </a:lnTo>
                <a:lnTo>
                  <a:pt x="124721" y="57904"/>
                </a:lnTo>
                <a:lnTo>
                  <a:pt x="115781" y="65392"/>
                </a:lnTo>
                <a:lnTo>
                  <a:pt x="106845" y="73360"/>
                </a:lnTo>
                <a:lnTo>
                  <a:pt x="97911" y="80657"/>
                </a:lnTo>
                <a:lnTo>
                  <a:pt x="88979" y="87506"/>
                </a:lnTo>
                <a:lnTo>
                  <a:pt x="80047" y="94056"/>
                </a:lnTo>
                <a:lnTo>
                  <a:pt x="71117" y="101399"/>
                </a:lnTo>
                <a:lnTo>
                  <a:pt x="62186" y="109271"/>
                </a:lnTo>
                <a:lnTo>
                  <a:pt x="53256" y="117496"/>
                </a:lnTo>
                <a:lnTo>
                  <a:pt x="45317" y="125956"/>
                </a:lnTo>
                <a:lnTo>
                  <a:pt x="38041" y="134572"/>
                </a:lnTo>
                <a:lnTo>
                  <a:pt x="31206" y="143293"/>
                </a:lnTo>
                <a:lnTo>
                  <a:pt x="24665" y="152083"/>
                </a:lnTo>
                <a:lnTo>
                  <a:pt x="12106" y="169788"/>
                </a:lnTo>
                <a:lnTo>
                  <a:pt x="7962" y="178676"/>
                </a:lnTo>
                <a:lnTo>
                  <a:pt x="5200" y="187579"/>
                </a:lnTo>
                <a:lnTo>
                  <a:pt x="3359" y="196490"/>
                </a:lnTo>
                <a:lnTo>
                  <a:pt x="2131" y="205407"/>
                </a:lnTo>
                <a:lnTo>
                  <a:pt x="1313" y="214329"/>
                </a:lnTo>
                <a:lnTo>
                  <a:pt x="767" y="223253"/>
                </a:lnTo>
                <a:lnTo>
                  <a:pt x="162" y="238461"/>
                </a:lnTo>
                <a:lnTo>
                  <a:pt x="0" y="245294"/>
                </a:lnTo>
                <a:lnTo>
                  <a:pt x="1877" y="252826"/>
                </a:lnTo>
                <a:lnTo>
                  <a:pt x="5112" y="260824"/>
                </a:lnTo>
                <a:lnTo>
                  <a:pt x="9253" y="269133"/>
                </a:lnTo>
                <a:lnTo>
                  <a:pt x="13998" y="276656"/>
                </a:lnTo>
                <a:lnTo>
                  <a:pt x="19146" y="283656"/>
                </a:lnTo>
                <a:lnTo>
                  <a:pt x="24563" y="290308"/>
                </a:lnTo>
                <a:lnTo>
                  <a:pt x="32142" y="296726"/>
                </a:lnTo>
                <a:lnTo>
                  <a:pt x="41164" y="302989"/>
                </a:lnTo>
                <a:lnTo>
                  <a:pt x="51147" y="309149"/>
                </a:lnTo>
                <a:lnTo>
                  <a:pt x="61771" y="315240"/>
                </a:lnTo>
                <a:lnTo>
                  <a:pt x="84160" y="327299"/>
                </a:lnTo>
                <a:lnTo>
                  <a:pt x="96678" y="333293"/>
                </a:lnTo>
                <a:lnTo>
                  <a:pt x="109985" y="339274"/>
                </a:lnTo>
                <a:lnTo>
                  <a:pt x="123817" y="345245"/>
                </a:lnTo>
                <a:lnTo>
                  <a:pt x="137999" y="350218"/>
                </a:lnTo>
                <a:lnTo>
                  <a:pt x="152415" y="354526"/>
                </a:lnTo>
                <a:lnTo>
                  <a:pt x="166986" y="358390"/>
                </a:lnTo>
                <a:lnTo>
                  <a:pt x="196406" y="365329"/>
                </a:lnTo>
                <a:lnTo>
                  <a:pt x="211197" y="368568"/>
                </a:lnTo>
                <a:lnTo>
                  <a:pt x="227011" y="370728"/>
                </a:lnTo>
                <a:lnTo>
                  <a:pt x="243506" y="372168"/>
                </a:lnTo>
                <a:lnTo>
                  <a:pt x="260456" y="373127"/>
                </a:lnTo>
                <a:lnTo>
                  <a:pt x="303102" y="374194"/>
                </a:lnTo>
                <a:lnTo>
                  <a:pt x="374723" y="37504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SMARTPenAnnotation16"/>
          <p:cNvSpPr/>
          <p:nvPr/>
        </p:nvSpPr>
        <p:spPr>
          <a:xfrm>
            <a:off x="5692169" y="1884164"/>
            <a:ext cx="209320" cy="464219"/>
          </a:xfrm>
          <a:custGeom>
            <a:avLst/>
            <a:gdLst/>
            <a:ahLst/>
            <a:cxnLst/>
            <a:rect l="0" t="0" r="0" b="0"/>
            <a:pathLst>
              <a:path w="209320" h="464219">
                <a:moveTo>
                  <a:pt x="40690" y="0"/>
                </a:moveTo>
                <a:lnTo>
                  <a:pt x="40690" y="14221"/>
                </a:lnTo>
                <a:lnTo>
                  <a:pt x="39699" y="28332"/>
                </a:lnTo>
                <a:lnTo>
                  <a:pt x="35950" y="70470"/>
                </a:lnTo>
                <a:lnTo>
                  <a:pt x="30977" y="114333"/>
                </a:lnTo>
                <a:lnTo>
                  <a:pt x="28262" y="135753"/>
                </a:lnTo>
                <a:lnTo>
                  <a:pt x="24467" y="156979"/>
                </a:lnTo>
                <a:lnTo>
                  <a:pt x="19953" y="178074"/>
                </a:lnTo>
                <a:lnTo>
                  <a:pt x="14959" y="199084"/>
                </a:lnTo>
                <a:lnTo>
                  <a:pt x="11630" y="220035"/>
                </a:lnTo>
                <a:lnTo>
                  <a:pt x="9410" y="240948"/>
                </a:lnTo>
                <a:lnTo>
                  <a:pt x="6945" y="278736"/>
                </a:lnTo>
                <a:lnTo>
                  <a:pt x="5849" y="305453"/>
                </a:lnTo>
                <a:lnTo>
                  <a:pt x="4565" y="319721"/>
                </a:lnTo>
                <a:lnTo>
                  <a:pt x="2716" y="335187"/>
                </a:lnTo>
                <a:lnTo>
                  <a:pt x="491" y="351450"/>
                </a:lnTo>
                <a:lnTo>
                  <a:pt x="0" y="364276"/>
                </a:lnTo>
                <a:lnTo>
                  <a:pt x="665" y="374812"/>
                </a:lnTo>
                <a:lnTo>
                  <a:pt x="2101" y="383820"/>
                </a:lnTo>
                <a:lnTo>
                  <a:pt x="3057" y="391810"/>
                </a:lnTo>
                <a:lnTo>
                  <a:pt x="4121" y="405979"/>
                </a:lnTo>
                <a:lnTo>
                  <a:pt x="5397" y="411543"/>
                </a:lnTo>
                <a:lnTo>
                  <a:pt x="10941" y="425107"/>
                </a:lnTo>
                <a:lnTo>
                  <a:pt x="12586" y="435660"/>
                </a:lnTo>
                <a:lnTo>
                  <a:pt x="15962" y="444320"/>
                </a:lnTo>
                <a:lnTo>
                  <a:pt x="18252" y="448018"/>
                </a:lnTo>
                <a:lnTo>
                  <a:pt x="20771" y="450483"/>
                </a:lnTo>
                <a:lnTo>
                  <a:pt x="23442" y="452127"/>
                </a:lnTo>
                <a:lnTo>
                  <a:pt x="26215" y="453223"/>
                </a:lnTo>
                <a:lnTo>
                  <a:pt x="31942" y="457086"/>
                </a:lnTo>
                <a:lnTo>
                  <a:pt x="34858" y="459505"/>
                </a:lnTo>
                <a:lnTo>
                  <a:pt x="37794" y="461118"/>
                </a:lnTo>
                <a:lnTo>
                  <a:pt x="43703" y="462910"/>
                </a:lnTo>
                <a:lnTo>
                  <a:pt x="49636" y="463706"/>
                </a:lnTo>
                <a:lnTo>
                  <a:pt x="55581" y="464061"/>
                </a:lnTo>
                <a:lnTo>
                  <a:pt x="61530" y="464218"/>
                </a:lnTo>
                <a:lnTo>
                  <a:pt x="65498" y="463268"/>
                </a:lnTo>
                <a:lnTo>
                  <a:pt x="70127" y="461642"/>
                </a:lnTo>
                <a:lnTo>
                  <a:pt x="75198" y="459566"/>
                </a:lnTo>
                <a:lnTo>
                  <a:pt x="79570" y="457190"/>
                </a:lnTo>
                <a:lnTo>
                  <a:pt x="83478" y="454613"/>
                </a:lnTo>
                <a:lnTo>
                  <a:pt x="87075" y="451904"/>
                </a:lnTo>
                <a:lnTo>
                  <a:pt x="91457" y="449105"/>
                </a:lnTo>
                <a:lnTo>
                  <a:pt x="96363" y="446247"/>
                </a:lnTo>
                <a:lnTo>
                  <a:pt x="101618" y="443350"/>
                </a:lnTo>
                <a:lnTo>
                  <a:pt x="107105" y="439434"/>
                </a:lnTo>
                <a:lnTo>
                  <a:pt x="112749" y="434839"/>
                </a:lnTo>
                <a:lnTo>
                  <a:pt x="118495" y="429791"/>
                </a:lnTo>
                <a:lnTo>
                  <a:pt x="124310" y="424441"/>
                </a:lnTo>
                <a:lnTo>
                  <a:pt x="136063" y="413206"/>
                </a:lnTo>
                <a:lnTo>
                  <a:pt x="140983" y="407432"/>
                </a:lnTo>
                <a:lnTo>
                  <a:pt x="145255" y="401597"/>
                </a:lnTo>
                <a:lnTo>
                  <a:pt x="163982" y="373236"/>
                </a:lnTo>
                <a:lnTo>
                  <a:pt x="169517" y="362925"/>
                </a:lnTo>
                <a:lnTo>
                  <a:pt x="175192" y="351091"/>
                </a:lnTo>
                <a:lnTo>
                  <a:pt x="180960" y="338240"/>
                </a:lnTo>
                <a:lnTo>
                  <a:pt x="186790" y="323720"/>
                </a:lnTo>
                <a:lnTo>
                  <a:pt x="198559" y="291712"/>
                </a:lnTo>
                <a:lnTo>
                  <a:pt x="202490" y="277818"/>
                </a:lnTo>
                <a:lnTo>
                  <a:pt x="205112" y="265579"/>
                </a:lnTo>
                <a:lnTo>
                  <a:pt x="206859" y="254444"/>
                </a:lnTo>
                <a:lnTo>
                  <a:pt x="208024" y="244043"/>
                </a:lnTo>
                <a:lnTo>
                  <a:pt x="208801" y="234133"/>
                </a:lnTo>
                <a:lnTo>
                  <a:pt x="209319" y="224550"/>
                </a:lnTo>
                <a:lnTo>
                  <a:pt x="208672" y="215184"/>
                </a:lnTo>
                <a:lnTo>
                  <a:pt x="207248" y="205964"/>
                </a:lnTo>
                <a:lnTo>
                  <a:pt x="205307" y="196841"/>
                </a:lnTo>
                <a:lnTo>
                  <a:pt x="203021" y="187782"/>
                </a:lnTo>
                <a:lnTo>
                  <a:pt x="200505" y="178766"/>
                </a:lnTo>
                <a:lnTo>
                  <a:pt x="197835" y="169779"/>
                </a:lnTo>
                <a:lnTo>
                  <a:pt x="195063" y="161803"/>
                </a:lnTo>
                <a:lnTo>
                  <a:pt x="189337" y="147650"/>
                </a:lnTo>
                <a:lnTo>
                  <a:pt x="185429" y="140105"/>
                </a:lnTo>
                <a:lnTo>
                  <a:pt x="180839" y="132099"/>
                </a:lnTo>
                <a:lnTo>
                  <a:pt x="175795" y="123785"/>
                </a:lnTo>
                <a:lnTo>
                  <a:pt x="170448" y="116258"/>
                </a:lnTo>
                <a:lnTo>
                  <a:pt x="164898" y="109255"/>
                </a:lnTo>
                <a:lnTo>
                  <a:pt x="159215" y="102602"/>
                </a:lnTo>
                <a:lnTo>
                  <a:pt x="152449" y="96183"/>
                </a:lnTo>
                <a:lnTo>
                  <a:pt x="144962" y="89919"/>
                </a:lnTo>
                <a:lnTo>
                  <a:pt x="136993" y="83758"/>
                </a:lnTo>
                <a:lnTo>
                  <a:pt x="127713" y="75683"/>
                </a:lnTo>
                <a:lnTo>
                  <a:pt x="117557" y="66330"/>
                </a:lnTo>
                <a:lnTo>
                  <a:pt x="106818" y="56126"/>
                </a:lnTo>
                <a:lnTo>
                  <a:pt x="94698" y="46347"/>
                </a:lnTo>
                <a:lnTo>
                  <a:pt x="81656" y="36851"/>
                </a:lnTo>
                <a:lnTo>
                  <a:pt x="40690" y="893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SMARTPenAnnotation17"/>
          <p:cNvSpPr/>
          <p:nvPr/>
        </p:nvSpPr>
        <p:spPr>
          <a:xfrm>
            <a:off x="6036469" y="1777008"/>
            <a:ext cx="236007" cy="687587"/>
          </a:xfrm>
          <a:custGeom>
            <a:avLst/>
            <a:gdLst/>
            <a:ahLst/>
            <a:cxnLst/>
            <a:rect l="0" t="0" r="0" b="0"/>
            <a:pathLst>
              <a:path w="236007" h="687587">
                <a:moveTo>
                  <a:pt x="0" y="0"/>
                </a:moveTo>
                <a:lnTo>
                  <a:pt x="9481" y="4740"/>
                </a:lnTo>
                <a:lnTo>
                  <a:pt x="14258" y="8121"/>
                </a:lnTo>
                <a:lnTo>
                  <a:pt x="19427" y="12359"/>
                </a:lnTo>
                <a:lnTo>
                  <a:pt x="24858" y="17169"/>
                </a:lnTo>
                <a:lnTo>
                  <a:pt x="44121" y="33097"/>
                </a:lnTo>
                <a:lnTo>
                  <a:pt x="56203" y="42900"/>
                </a:lnTo>
                <a:lnTo>
                  <a:pt x="68227" y="53405"/>
                </a:lnTo>
                <a:lnTo>
                  <a:pt x="80210" y="64377"/>
                </a:lnTo>
                <a:lnTo>
                  <a:pt x="103118" y="86159"/>
                </a:lnTo>
                <a:lnTo>
                  <a:pt x="123221" y="105762"/>
                </a:lnTo>
                <a:lnTo>
                  <a:pt x="132749" y="116148"/>
                </a:lnTo>
                <a:lnTo>
                  <a:pt x="142077" y="127041"/>
                </a:lnTo>
                <a:lnTo>
                  <a:pt x="151273" y="138272"/>
                </a:lnTo>
                <a:lnTo>
                  <a:pt x="169427" y="161334"/>
                </a:lnTo>
                <a:lnTo>
                  <a:pt x="178436" y="173041"/>
                </a:lnTo>
                <a:lnTo>
                  <a:pt x="186426" y="184814"/>
                </a:lnTo>
                <a:lnTo>
                  <a:pt x="193737" y="196631"/>
                </a:lnTo>
                <a:lnTo>
                  <a:pt x="200596" y="208478"/>
                </a:lnTo>
                <a:lnTo>
                  <a:pt x="206160" y="221337"/>
                </a:lnTo>
                <a:lnTo>
                  <a:pt x="210862" y="234870"/>
                </a:lnTo>
                <a:lnTo>
                  <a:pt x="218732" y="262144"/>
                </a:lnTo>
                <a:lnTo>
                  <a:pt x="225537" y="287496"/>
                </a:lnTo>
                <a:lnTo>
                  <a:pt x="231869" y="314638"/>
                </a:lnTo>
                <a:lnTo>
                  <a:pt x="234946" y="328821"/>
                </a:lnTo>
                <a:lnTo>
                  <a:pt x="236006" y="342245"/>
                </a:lnTo>
                <a:lnTo>
                  <a:pt x="235720" y="355163"/>
                </a:lnTo>
                <a:lnTo>
                  <a:pt x="234538" y="367744"/>
                </a:lnTo>
                <a:lnTo>
                  <a:pt x="232756" y="381093"/>
                </a:lnTo>
                <a:lnTo>
                  <a:pt x="230578" y="394952"/>
                </a:lnTo>
                <a:lnTo>
                  <a:pt x="228132" y="409153"/>
                </a:lnTo>
                <a:lnTo>
                  <a:pt x="224518" y="423581"/>
                </a:lnTo>
                <a:lnTo>
                  <a:pt x="220123" y="438161"/>
                </a:lnTo>
                <a:lnTo>
                  <a:pt x="215210" y="452842"/>
                </a:lnTo>
                <a:lnTo>
                  <a:pt x="208958" y="467590"/>
                </a:lnTo>
                <a:lnTo>
                  <a:pt x="201813" y="482383"/>
                </a:lnTo>
                <a:lnTo>
                  <a:pt x="194073" y="497206"/>
                </a:lnTo>
                <a:lnTo>
                  <a:pt x="177536" y="526905"/>
                </a:lnTo>
                <a:lnTo>
                  <a:pt x="168959" y="541770"/>
                </a:lnTo>
                <a:lnTo>
                  <a:pt x="159272" y="557633"/>
                </a:lnTo>
                <a:lnTo>
                  <a:pt x="137925" y="591133"/>
                </a:lnTo>
                <a:lnTo>
                  <a:pt x="124692" y="609393"/>
                </a:lnTo>
                <a:lnTo>
                  <a:pt x="109917" y="628512"/>
                </a:lnTo>
                <a:lnTo>
                  <a:pt x="62508" y="68758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SMARTPenAnnotation18"/>
          <p:cNvSpPr/>
          <p:nvPr/>
        </p:nvSpPr>
        <p:spPr>
          <a:xfrm>
            <a:off x="3053953" y="1937742"/>
            <a:ext cx="312540" cy="241103"/>
          </a:xfrm>
          <a:custGeom>
            <a:avLst/>
            <a:gdLst/>
            <a:ahLst/>
            <a:cxnLst/>
            <a:rect l="0" t="0" r="0" b="0"/>
            <a:pathLst>
              <a:path w="312540" h="241103">
                <a:moveTo>
                  <a:pt x="312539" y="0"/>
                </a:moveTo>
                <a:lnTo>
                  <a:pt x="303058" y="9481"/>
                </a:lnTo>
                <a:lnTo>
                  <a:pt x="298281" y="13266"/>
                </a:lnTo>
                <a:lnTo>
                  <a:pt x="293112" y="16782"/>
                </a:lnTo>
                <a:lnTo>
                  <a:pt x="287681" y="20118"/>
                </a:lnTo>
                <a:lnTo>
                  <a:pt x="282077" y="24326"/>
                </a:lnTo>
                <a:lnTo>
                  <a:pt x="276356" y="29116"/>
                </a:lnTo>
                <a:lnTo>
                  <a:pt x="270558" y="34293"/>
                </a:lnTo>
                <a:lnTo>
                  <a:pt x="263715" y="38737"/>
                </a:lnTo>
                <a:lnTo>
                  <a:pt x="256178" y="42692"/>
                </a:lnTo>
                <a:lnTo>
                  <a:pt x="248176" y="46321"/>
                </a:lnTo>
                <a:lnTo>
                  <a:pt x="239865" y="50724"/>
                </a:lnTo>
                <a:lnTo>
                  <a:pt x="231347" y="55644"/>
                </a:lnTo>
                <a:lnTo>
                  <a:pt x="222692" y="60909"/>
                </a:lnTo>
                <a:lnTo>
                  <a:pt x="212954" y="66403"/>
                </a:lnTo>
                <a:lnTo>
                  <a:pt x="191550" y="77799"/>
                </a:lnTo>
                <a:lnTo>
                  <a:pt x="181278" y="84608"/>
                </a:lnTo>
                <a:lnTo>
                  <a:pt x="171453" y="92124"/>
                </a:lnTo>
                <a:lnTo>
                  <a:pt x="161928" y="100112"/>
                </a:lnTo>
                <a:lnTo>
                  <a:pt x="148631" y="110397"/>
                </a:lnTo>
                <a:lnTo>
                  <a:pt x="115337" y="135055"/>
                </a:lnTo>
                <a:lnTo>
                  <a:pt x="87972" y="154613"/>
                </a:lnTo>
                <a:lnTo>
                  <a:pt x="76507" y="162607"/>
                </a:lnTo>
                <a:lnTo>
                  <a:pt x="65888" y="170912"/>
                </a:lnTo>
                <a:lnTo>
                  <a:pt x="55832" y="179426"/>
                </a:lnTo>
                <a:lnTo>
                  <a:pt x="46151" y="188078"/>
                </a:lnTo>
                <a:lnTo>
                  <a:pt x="36720" y="197815"/>
                </a:lnTo>
                <a:lnTo>
                  <a:pt x="27457" y="208276"/>
                </a:lnTo>
                <a:lnTo>
                  <a:pt x="0" y="24110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SMARTPenAnnotation19"/>
          <p:cNvSpPr/>
          <p:nvPr/>
        </p:nvSpPr>
        <p:spPr>
          <a:xfrm>
            <a:off x="2964656" y="2464594"/>
            <a:ext cx="258962" cy="160735"/>
          </a:xfrm>
          <a:custGeom>
            <a:avLst/>
            <a:gdLst/>
            <a:ahLst/>
            <a:cxnLst/>
            <a:rect l="0" t="0" r="0" b="0"/>
            <a:pathLst>
              <a:path w="258962" h="160735">
                <a:moveTo>
                  <a:pt x="258961" y="0"/>
                </a:moveTo>
                <a:lnTo>
                  <a:pt x="240000" y="9480"/>
                </a:lnTo>
                <a:lnTo>
                  <a:pt x="228461" y="16242"/>
                </a:lnTo>
                <a:lnTo>
                  <a:pt x="199765" y="34339"/>
                </a:lnTo>
                <a:lnTo>
                  <a:pt x="186755" y="41744"/>
                </a:lnTo>
                <a:lnTo>
                  <a:pt x="175105" y="47673"/>
                </a:lnTo>
                <a:lnTo>
                  <a:pt x="164362" y="52618"/>
                </a:lnTo>
                <a:lnTo>
                  <a:pt x="154223" y="57899"/>
                </a:lnTo>
                <a:lnTo>
                  <a:pt x="144487" y="63404"/>
                </a:lnTo>
                <a:lnTo>
                  <a:pt x="135020" y="69058"/>
                </a:lnTo>
                <a:lnTo>
                  <a:pt x="100689" y="91216"/>
                </a:lnTo>
                <a:lnTo>
                  <a:pt x="0" y="16073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" name="SMARTPenAnnotation20"/>
          <p:cNvSpPr/>
          <p:nvPr/>
        </p:nvSpPr>
        <p:spPr>
          <a:xfrm>
            <a:off x="3161109" y="2848570"/>
            <a:ext cx="107158" cy="89298"/>
          </a:xfrm>
          <a:custGeom>
            <a:avLst/>
            <a:gdLst/>
            <a:ahLst/>
            <a:cxnLst/>
            <a:rect l="0" t="0" r="0" b="0"/>
            <a:pathLst>
              <a:path w="107158" h="89298">
                <a:moveTo>
                  <a:pt x="107157" y="0"/>
                </a:moveTo>
                <a:lnTo>
                  <a:pt x="94728" y="24858"/>
                </a:lnTo>
                <a:lnTo>
                  <a:pt x="88949" y="31455"/>
                </a:lnTo>
                <a:lnTo>
                  <a:pt x="81128" y="38830"/>
                </a:lnTo>
                <a:lnTo>
                  <a:pt x="71944" y="46723"/>
                </a:lnTo>
                <a:lnTo>
                  <a:pt x="62846" y="52977"/>
                </a:lnTo>
                <a:lnTo>
                  <a:pt x="53804" y="58138"/>
                </a:lnTo>
                <a:lnTo>
                  <a:pt x="44799" y="62571"/>
                </a:lnTo>
                <a:lnTo>
                  <a:pt x="37803" y="67511"/>
                </a:lnTo>
                <a:lnTo>
                  <a:pt x="32148" y="72789"/>
                </a:lnTo>
                <a:lnTo>
                  <a:pt x="27385" y="78291"/>
                </a:lnTo>
                <a:lnTo>
                  <a:pt x="22226" y="81960"/>
                </a:lnTo>
                <a:lnTo>
                  <a:pt x="16802" y="84406"/>
                </a:lnTo>
                <a:lnTo>
                  <a:pt x="0" y="8929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SMARTPenAnnotation21"/>
          <p:cNvSpPr/>
          <p:nvPr/>
        </p:nvSpPr>
        <p:spPr>
          <a:xfrm>
            <a:off x="6090047" y="1768078"/>
            <a:ext cx="205384" cy="133946"/>
          </a:xfrm>
          <a:custGeom>
            <a:avLst/>
            <a:gdLst/>
            <a:ahLst/>
            <a:cxnLst/>
            <a:rect l="0" t="0" r="0" b="0"/>
            <a:pathLst>
              <a:path w="205384" h="133946">
                <a:moveTo>
                  <a:pt x="205383" y="0"/>
                </a:moveTo>
                <a:lnTo>
                  <a:pt x="195902" y="9481"/>
                </a:lnTo>
                <a:lnTo>
                  <a:pt x="191124" y="13266"/>
                </a:lnTo>
                <a:lnTo>
                  <a:pt x="185955" y="16782"/>
                </a:lnTo>
                <a:lnTo>
                  <a:pt x="180525" y="20118"/>
                </a:lnTo>
                <a:lnTo>
                  <a:pt x="175912" y="23334"/>
                </a:lnTo>
                <a:lnTo>
                  <a:pt x="171845" y="26470"/>
                </a:lnTo>
                <a:lnTo>
                  <a:pt x="168141" y="29553"/>
                </a:lnTo>
                <a:lnTo>
                  <a:pt x="163688" y="32600"/>
                </a:lnTo>
                <a:lnTo>
                  <a:pt x="158735" y="35624"/>
                </a:lnTo>
                <a:lnTo>
                  <a:pt x="153448" y="38632"/>
                </a:lnTo>
                <a:lnTo>
                  <a:pt x="146947" y="41630"/>
                </a:lnTo>
                <a:lnTo>
                  <a:pt x="139637" y="44621"/>
                </a:lnTo>
                <a:lnTo>
                  <a:pt x="131786" y="47607"/>
                </a:lnTo>
                <a:lnTo>
                  <a:pt x="124569" y="51581"/>
                </a:lnTo>
                <a:lnTo>
                  <a:pt x="117772" y="56216"/>
                </a:lnTo>
                <a:lnTo>
                  <a:pt x="111257" y="61290"/>
                </a:lnTo>
                <a:lnTo>
                  <a:pt x="104929" y="65665"/>
                </a:lnTo>
                <a:lnTo>
                  <a:pt x="98726" y="69573"/>
                </a:lnTo>
                <a:lnTo>
                  <a:pt x="50116" y="98349"/>
                </a:lnTo>
                <a:lnTo>
                  <a:pt x="33519" y="107541"/>
                </a:lnTo>
                <a:lnTo>
                  <a:pt x="26315" y="112374"/>
                </a:lnTo>
                <a:lnTo>
                  <a:pt x="19528" y="117580"/>
                </a:lnTo>
                <a:lnTo>
                  <a:pt x="0" y="13394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5" name="SMARTPenAnnotation22"/>
          <p:cNvSpPr/>
          <p:nvPr/>
        </p:nvSpPr>
        <p:spPr>
          <a:xfrm>
            <a:off x="6179344" y="2116336"/>
            <a:ext cx="267891" cy="116087"/>
          </a:xfrm>
          <a:custGeom>
            <a:avLst/>
            <a:gdLst/>
            <a:ahLst/>
            <a:cxnLst/>
            <a:rect l="0" t="0" r="0" b="0"/>
            <a:pathLst>
              <a:path w="267891" h="116087">
                <a:moveTo>
                  <a:pt x="267890" y="0"/>
                </a:moveTo>
                <a:lnTo>
                  <a:pt x="253669" y="9481"/>
                </a:lnTo>
                <a:lnTo>
                  <a:pt x="248488" y="13266"/>
                </a:lnTo>
                <a:lnTo>
                  <a:pt x="244041" y="16781"/>
                </a:lnTo>
                <a:lnTo>
                  <a:pt x="240084" y="20117"/>
                </a:lnTo>
                <a:lnTo>
                  <a:pt x="235463" y="23333"/>
                </a:lnTo>
                <a:lnTo>
                  <a:pt x="230397" y="26469"/>
                </a:lnTo>
                <a:lnTo>
                  <a:pt x="225036" y="29553"/>
                </a:lnTo>
                <a:lnTo>
                  <a:pt x="208495" y="38270"/>
                </a:lnTo>
                <a:lnTo>
                  <a:pt x="198528" y="43373"/>
                </a:lnTo>
                <a:lnTo>
                  <a:pt x="188906" y="47767"/>
                </a:lnTo>
                <a:lnTo>
                  <a:pt x="179516" y="51688"/>
                </a:lnTo>
                <a:lnTo>
                  <a:pt x="170279" y="55295"/>
                </a:lnTo>
                <a:lnTo>
                  <a:pt x="152078" y="61948"/>
                </a:lnTo>
                <a:lnTo>
                  <a:pt x="143057" y="65111"/>
                </a:lnTo>
                <a:lnTo>
                  <a:pt x="133075" y="68212"/>
                </a:lnTo>
                <a:lnTo>
                  <a:pt x="101055" y="77317"/>
                </a:lnTo>
                <a:lnTo>
                  <a:pt x="71283" y="86299"/>
                </a:lnTo>
                <a:lnTo>
                  <a:pt x="49210" y="92264"/>
                </a:lnTo>
                <a:lnTo>
                  <a:pt x="39752" y="95243"/>
                </a:lnTo>
                <a:lnTo>
                  <a:pt x="31462" y="98222"/>
                </a:lnTo>
                <a:lnTo>
                  <a:pt x="23951" y="101200"/>
                </a:lnTo>
                <a:lnTo>
                  <a:pt x="18944" y="104178"/>
                </a:lnTo>
                <a:lnTo>
                  <a:pt x="15606" y="107155"/>
                </a:lnTo>
                <a:lnTo>
                  <a:pt x="0" y="11608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6" name="SMARTPenAnnotation23"/>
          <p:cNvSpPr/>
          <p:nvPr/>
        </p:nvSpPr>
        <p:spPr>
          <a:xfrm>
            <a:off x="6250781" y="2366367"/>
            <a:ext cx="178595" cy="71439"/>
          </a:xfrm>
          <a:custGeom>
            <a:avLst/>
            <a:gdLst/>
            <a:ahLst/>
            <a:cxnLst/>
            <a:rect l="0" t="0" r="0" b="0"/>
            <a:pathLst>
              <a:path w="178595" h="71439">
                <a:moveTo>
                  <a:pt x="178594" y="0"/>
                </a:moveTo>
                <a:lnTo>
                  <a:pt x="169113" y="9481"/>
                </a:lnTo>
                <a:lnTo>
                  <a:pt x="163344" y="13266"/>
                </a:lnTo>
                <a:lnTo>
                  <a:pt x="156521" y="16782"/>
                </a:lnTo>
                <a:lnTo>
                  <a:pt x="148995" y="20117"/>
                </a:lnTo>
                <a:lnTo>
                  <a:pt x="141002" y="24326"/>
                </a:lnTo>
                <a:lnTo>
                  <a:pt x="132697" y="29116"/>
                </a:lnTo>
                <a:lnTo>
                  <a:pt x="124184" y="34293"/>
                </a:lnTo>
                <a:lnTo>
                  <a:pt x="115531" y="38738"/>
                </a:lnTo>
                <a:lnTo>
                  <a:pt x="106787" y="42692"/>
                </a:lnTo>
                <a:lnTo>
                  <a:pt x="97980" y="46321"/>
                </a:lnTo>
                <a:lnTo>
                  <a:pt x="88141" y="49732"/>
                </a:lnTo>
                <a:lnTo>
                  <a:pt x="77612" y="52999"/>
                </a:lnTo>
                <a:lnTo>
                  <a:pt x="0" y="7143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7" name="SMARTPenAnnotation24"/>
          <p:cNvSpPr/>
          <p:nvPr/>
        </p:nvSpPr>
        <p:spPr>
          <a:xfrm>
            <a:off x="1130899" y="2250281"/>
            <a:ext cx="38891" cy="455415"/>
          </a:xfrm>
          <a:custGeom>
            <a:avLst/>
            <a:gdLst/>
            <a:ahLst/>
            <a:cxnLst/>
            <a:rect l="0" t="0" r="0" b="0"/>
            <a:pathLst>
              <a:path w="38891" h="455415">
                <a:moveTo>
                  <a:pt x="38890" y="0"/>
                </a:moveTo>
                <a:lnTo>
                  <a:pt x="38890" y="207942"/>
                </a:lnTo>
                <a:lnTo>
                  <a:pt x="37898" y="219988"/>
                </a:lnTo>
                <a:lnTo>
                  <a:pt x="36244" y="231986"/>
                </a:lnTo>
                <a:lnTo>
                  <a:pt x="34150" y="243955"/>
                </a:lnTo>
                <a:lnTo>
                  <a:pt x="22667" y="316043"/>
                </a:lnTo>
                <a:lnTo>
                  <a:pt x="1390" y="427788"/>
                </a:lnTo>
                <a:lnTo>
                  <a:pt x="0" y="439974"/>
                </a:lnTo>
                <a:lnTo>
                  <a:pt x="65" y="448097"/>
                </a:lnTo>
                <a:lnTo>
                  <a:pt x="3171" y="45541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8" name="SMARTPenAnnotation25"/>
          <p:cNvSpPr/>
          <p:nvPr/>
        </p:nvSpPr>
        <p:spPr>
          <a:xfrm>
            <a:off x="901898" y="2419945"/>
            <a:ext cx="428626" cy="53255"/>
          </a:xfrm>
          <a:custGeom>
            <a:avLst/>
            <a:gdLst/>
            <a:ahLst/>
            <a:cxnLst/>
            <a:rect l="0" t="0" r="0" b="0"/>
            <a:pathLst>
              <a:path w="428626" h="53255">
                <a:moveTo>
                  <a:pt x="428625" y="0"/>
                </a:moveTo>
                <a:lnTo>
                  <a:pt x="409664" y="0"/>
                </a:lnTo>
                <a:lnTo>
                  <a:pt x="401101" y="993"/>
                </a:lnTo>
                <a:lnTo>
                  <a:pt x="392417" y="2646"/>
                </a:lnTo>
                <a:lnTo>
                  <a:pt x="383650" y="4741"/>
                </a:lnTo>
                <a:lnTo>
                  <a:pt x="373837" y="6137"/>
                </a:lnTo>
                <a:lnTo>
                  <a:pt x="363327" y="7068"/>
                </a:lnTo>
                <a:lnTo>
                  <a:pt x="352351" y="7689"/>
                </a:lnTo>
                <a:lnTo>
                  <a:pt x="341065" y="9095"/>
                </a:lnTo>
                <a:lnTo>
                  <a:pt x="329572" y="11024"/>
                </a:lnTo>
                <a:lnTo>
                  <a:pt x="317941" y="13302"/>
                </a:lnTo>
                <a:lnTo>
                  <a:pt x="126940" y="45265"/>
                </a:lnTo>
                <a:lnTo>
                  <a:pt x="108439" y="48036"/>
                </a:lnTo>
                <a:lnTo>
                  <a:pt x="93129" y="49884"/>
                </a:lnTo>
                <a:lnTo>
                  <a:pt x="79945" y="51115"/>
                </a:lnTo>
                <a:lnTo>
                  <a:pt x="68180" y="51936"/>
                </a:lnTo>
                <a:lnTo>
                  <a:pt x="57360" y="52484"/>
                </a:lnTo>
                <a:lnTo>
                  <a:pt x="38392" y="53092"/>
                </a:lnTo>
                <a:lnTo>
                  <a:pt x="30556" y="53254"/>
                </a:lnTo>
                <a:lnTo>
                  <a:pt x="0" y="4464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9" name="SMARTPenAnnotation26"/>
          <p:cNvSpPr/>
          <p:nvPr/>
        </p:nvSpPr>
        <p:spPr>
          <a:xfrm>
            <a:off x="892969" y="2464594"/>
            <a:ext cx="2647" cy="1"/>
          </a:xfrm>
          <a:custGeom>
            <a:avLst/>
            <a:gdLst/>
            <a:ahLst/>
            <a:cxnLst/>
            <a:rect l="0" t="0" r="0" b="0"/>
            <a:pathLst>
              <a:path w="2647" h="1">
                <a:moveTo>
                  <a:pt x="0" y="0"/>
                </a:moveTo>
                <a:lnTo>
                  <a:pt x="2646" y="0"/>
                </a:lnTo>
                <a:close/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" name="SMARTPenAnnotation27"/>
          <p:cNvSpPr/>
          <p:nvPr/>
        </p:nvSpPr>
        <p:spPr>
          <a:xfrm>
            <a:off x="480427" y="2126616"/>
            <a:ext cx="358965" cy="568491"/>
          </a:xfrm>
          <a:custGeom>
            <a:avLst/>
            <a:gdLst/>
            <a:ahLst/>
            <a:cxnLst/>
            <a:rect l="0" t="0" r="0" b="0"/>
            <a:pathLst>
              <a:path w="358965" h="568491">
                <a:moveTo>
                  <a:pt x="358964" y="16509"/>
                </a:moveTo>
                <a:lnTo>
                  <a:pt x="349483" y="11769"/>
                </a:lnTo>
                <a:lnTo>
                  <a:pt x="342182" y="9441"/>
                </a:lnTo>
                <a:lnTo>
                  <a:pt x="333646" y="7415"/>
                </a:lnTo>
                <a:lnTo>
                  <a:pt x="319930" y="3207"/>
                </a:lnTo>
                <a:lnTo>
                  <a:pt x="312105" y="1688"/>
                </a:lnTo>
                <a:lnTo>
                  <a:pt x="303912" y="675"/>
                </a:lnTo>
                <a:lnTo>
                  <a:pt x="295474" y="0"/>
                </a:lnTo>
                <a:lnTo>
                  <a:pt x="286871" y="542"/>
                </a:lnTo>
                <a:lnTo>
                  <a:pt x="278160" y="1896"/>
                </a:lnTo>
                <a:lnTo>
                  <a:pt x="269376" y="3790"/>
                </a:lnTo>
                <a:lnTo>
                  <a:pt x="259551" y="5053"/>
                </a:lnTo>
                <a:lnTo>
                  <a:pt x="249032" y="5895"/>
                </a:lnTo>
                <a:lnTo>
                  <a:pt x="238051" y="6457"/>
                </a:lnTo>
                <a:lnTo>
                  <a:pt x="224777" y="7823"/>
                </a:lnTo>
                <a:lnTo>
                  <a:pt x="194153" y="11987"/>
                </a:lnTo>
                <a:lnTo>
                  <a:pt x="177653" y="15479"/>
                </a:lnTo>
                <a:lnTo>
                  <a:pt x="160699" y="19791"/>
                </a:lnTo>
                <a:lnTo>
                  <a:pt x="143443" y="24650"/>
                </a:lnTo>
                <a:lnTo>
                  <a:pt x="129955" y="28882"/>
                </a:lnTo>
                <a:lnTo>
                  <a:pt x="118979" y="32695"/>
                </a:lnTo>
                <a:lnTo>
                  <a:pt x="109677" y="36230"/>
                </a:lnTo>
                <a:lnTo>
                  <a:pt x="102483" y="38586"/>
                </a:lnTo>
                <a:lnTo>
                  <a:pt x="91845" y="41204"/>
                </a:lnTo>
                <a:lnTo>
                  <a:pt x="88611" y="42894"/>
                </a:lnTo>
                <a:lnTo>
                  <a:pt x="86455" y="45013"/>
                </a:lnTo>
                <a:lnTo>
                  <a:pt x="83067" y="50014"/>
                </a:lnTo>
                <a:lnTo>
                  <a:pt x="78255" y="55543"/>
                </a:lnTo>
                <a:lnTo>
                  <a:pt x="76574" y="58407"/>
                </a:lnTo>
                <a:lnTo>
                  <a:pt x="74707" y="64235"/>
                </a:lnTo>
                <a:lnTo>
                  <a:pt x="75202" y="68170"/>
                </a:lnTo>
                <a:lnTo>
                  <a:pt x="79646" y="83189"/>
                </a:lnTo>
                <a:lnTo>
                  <a:pt x="81403" y="100207"/>
                </a:lnTo>
                <a:lnTo>
                  <a:pt x="81814" y="111916"/>
                </a:lnTo>
                <a:lnTo>
                  <a:pt x="82916" y="120794"/>
                </a:lnTo>
                <a:lnTo>
                  <a:pt x="84643" y="131673"/>
                </a:lnTo>
                <a:lnTo>
                  <a:pt x="86786" y="143886"/>
                </a:lnTo>
                <a:lnTo>
                  <a:pt x="87223" y="155998"/>
                </a:lnTo>
                <a:lnTo>
                  <a:pt x="86522" y="168040"/>
                </a:lnTo>
                <a:lnTo>
                  <a:pt x="85062" y="180038"/>
                </a:lnTo>
                <a:lnTo>
                  <a:pt x="84089" y="191013"/>
                </a:lnTo>
                <a:lnTo>
                  <a:pt x="83441" y="201306"/>
                </a:lnTo>
                <a:lnTo>
                  <a:pt x="83008" y="211144"/>
                </a:lnTo>
                <a:lnTo>
                  <a:pt x="81728" y="221672"/>
                </a:lnTo>
                <a:lnTo>
                  <a:pt x="79882" y="232659"/>
                </a:lnTo>
                <a:lnTo>
                  <a:pt x="77659" y="243953"/>
                </a:lnTo>
                <a:lnTo>
                  <a:pt x="74193" y="254459"/>
                </a:lnTo>
                <a:lnTo>
                  <a:pt x="69898" y="264439"/>
                </a:lnTo>
                <a:lnTo>
                  <a:pt x="65050" y="274069"/>
                </a:lnTo>
                <a:lnTo>
                  <a:pt x="59834" y="288427"/>
                </a:lnTo>
                <a:lnTo>
                  <a:pt x="54372" y="305936"/>
                </a:lnTo>
                <a:lnTo>
                  <a:pt x="48746" y="325546"/>
                </a:lnTo>
                <a:lnTo>
                  <a:pt x="41027" y="348542"/>
                </a:lnTo>
                <a:lnTo>
                  <a:pt x="2988" y="452429"/>
                </a:lnTo>
                <a:lnTo>
                  <a:pt x="600" y="463888"/>
                </a:lnTo>
                <a:lnTo>
                  <a:pt x="0" y="473512"/>
                </a:lnTo>
                <a:lnTo>
                  <a:pt x="987" y="489496"/>
                </a:lnTo>
                <a:lnTo>
                  <a:pt x="1425" y="503215"/>
                </a:lnTo>
                <a:lnTo>
                  <a:pt x="3527" y="509652"/>
                </a:lnTo>
                <a:lnTo>
                  <a:pt x="11153" y="522095"/>
                </a:lnTo>
                <a:lnTo>
                  <a:pt x="21157" y="531594"/>
                </a:lnTo>
                <a:lnTo>
                  <a:pt x="26603" y="535516"/>
                </a:lnTo>
                <a:lnTo>
                  <a:pt x="33210" y="539123"/>
                </a:lnTo>
                <a:lnTo>
                  <a:pt x="40592" y="542520"/>
                </a:lnTo>
                <a:lnTo>
                  <a:pt x="48489" y="545777"/>
                </a:lnTo>
                <a:lnTo>
                  <a:pt x="56731" y="547948"/>
                </a:lnTo>
                <a:lnTo>
                  <a:pt x="65201" y="549395"/>
                </a:lnTo>
                <a:lnTo>
                  <a:pt x="73825" y="550360"/>
                </a:lnTo>
                <a:lnTo>
                  <a:pt x="99282" y="554079"/>
                </a:lnTo>
                <a:lnTo>
                  <a:pt x="114405" y="556459"/>
                </a:lnTo>
                <a:lnTo>
                  <a:pt x="126472" y="559038"/>
                </a:lnTo>
                <a:lnTo>
                  <a:pt x="136500" y="561750"/>
                </a:lnTo>
                <a:lnTo>
                  <a:pt x="145170" y="564550"/>
                </a:lnTo>
                <a:lnTo>
                  <a:pt x="153927" y="566417"/>
                </a:lnTo>
                <a:lnTo>
                  <a:pt x="162741" y="567661"/>
                </a:lnTo>
                <a:lnTo>
                  <a:pt x="171594" y="568490"/>
                </a:lnTo>
                <a:lnTo>
                  <a:pt x="180472" y="568051"/>
                </a:lnTo>
                <a:lnTo>
                  <a:pt x="189368" y="566766"/>
                </a:lnTo>
                <a:lnTo>
                  <a:pt x="198275" y="564918"/>
                </a:lnTo>
                <a:lnTo>
                  <a:pt x="208182" y="563685"/>
                </a:lnTo>
                <a:lnTo>
                  <a:pt x="218755" y="562863"/>
                </a:lnTo>
                <a:lnTo>
                  <a:pt x="229772" y="562316"/>
                </a:lnTo>
                <a:lnTo>
                  <a:pt x="237117" y="560958"/>
                </a:lnTo>
                <a:lnTo>
                  <a:pt x="242014" y="559061"/>
                </a:lnTo>
                <a:lnTo>
                  <a:pt x="251807" y="55229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" name="SMARTPenAnnotation28"/>
          <p:cNvSpPr/>
          <p:nvPr/>
        </p:nvSpPr>
        <p:spPr>
          <a:xfrm>
            <a:off x="517922" y="2464594"/>
            <a:ext cx="285751" cy="116087"/>
          </a:xfrm>
          <a:custGeom>
            <a:avLst/>
            <a:gdLst/>
            <a:ahLst/>
            <a:cxnLst/>
            <a:rect l="0" t="0" r="0" b="0"/>
            <a:pathLst>
              <a:path w="285751" h="116087">
                <a:moveTo>
                  <a:pt x="0" y="116086"/>
                </a:moveTo>
                <a:lnTo>
                  <a:pt x="4740" y="106605"/>
                </a:lnTo>
                <a:lnTo>
                  <a:pt x="7129" y="102820"/>
                </a:lnTo>
                <a:lnTo>
                  <a:pt x="9713" y="99304"/>
                </a:lnTo>
                <a:lnTo>
                  <a:pt x="12429" y="95969"/>
                </a:lnTo>
                <a:lnTo>
                  <a:pt x="16223" y="92752"/>
                </a:lnTo>
                <a:lnTo>
                  <a:pt x="20737" y="89616"/>
                </a:lnTo>
                <a:lnTo>
                  <a:pt x="25731" y="86533"/>
                </a:lnTo>
                <a:lnTo>
                  <a:pt x="32037" y="83486"/>
                </a:lnTo>
                <a:lnTo>
                  <a:pt x="39217" y="80462"/>
                </a:lnTo>
                <a:lnTo>
                  <a:pt x="46981" y="77454"/>
                </a:lnTo>
                <a:lnTo>
                  <a:pt x="56125" y="73464"/>
                </a:lnTo>
                <a:lnTo>
                  <a:pt x="76869" y="63739"/>
                </a:lnTo>
                <a:lnTo>
                  <a:pt x="87957" y="59360"/>
                </a:lnTo>
                <a:lnTo>
                  <a:pt x="99318" y="55448"/>
                </a:lnTo>
                <a:lnTo>
                  <a:pt x="110860" y="51848"/>
                </a:lnTo>
                <a:lnTo>
                  <a:pt x="123516" y="48456"/>
                </a:lnTo>
                <a:lnTo>
                  <a:pt x="136914" y="45202"/>
                </a:lnTo>
                <a:lnTo>
                  <a:pt x="176828" y="35883"/>
                </a:lnTo>
                <a:lnTo>
                  <a:pt x="225870" y="23845"/>
                </a:lnTo>
                <a:lnTo>
                  <a:pt x="235908" y="20857"/>
                </a:lnTo>
                <a:lnTo>
                  <a:pt x="244584" y="17874"/>
                </a:lnTo>
                <a:lnTo>
                  <a:pt x="252353" y="14892"/>
                </a:lnTo>
                <a:lnTo>
                  <a:pt x="259517" y="11912"/>
                </a:lnTo>
                <a:lnTo>
                  <a:pt x="266277" y="8934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2" name="SMARTPenAnnotation29"/>
          <p:cNvSpPr/>
          <p:nvPr/>
        </p:nvSpPr>
        <p:spPr>
          <a:xfrm>
            <a:off x="857250" y="1905808"/>
            <a:ext cx="116087" cy="201599"/>
          </a:xfrm>
          <a:custGeom>
            <a:avLst/>
            <a:gdLst/>
            <a:ahLst/>
            <a:cxnLst/>
            <a:rect l="0" t="0" r="0" b="0"/>
            <a:pathLst>
              <a:path w="116087" h="201599">
                <a:moveTo>
                  <a:pt x="0" y="5145"/>
                </a:moveTo>
                <a:lnTo>
                  <a:pt x="0" y="0"/>
                </a:lnTo>
                <a:lnTo>
                  <a:pt x="0" y="4272"/>
                </a:lnTo>
                <a:lnTo>
                  <a:pt x="2646" y="7403"/>
                </a:lnTo>
                <a:lnTo>
                  <a:pt x="4740" y="9627"/>
                </a:lnTo>
                <a:lnTo>
                  <a:pt x="6137" y="12102"/>
                </a:lnTo>
                <a:lnTo>
                  <a:pt x="7688" y="17497"/>
                </a:lnTo>
                <a:lnTo>
                  <a:pt x="8684" y="22909"/>
                </a:lnTo>
                <a:lnTo>
                  <a:pt x="8821" y="27261"/>
                </a:lnTo>
                <a:lnTo>
                  <a:pt x="9849" y="29811"/>
                </a:lnTo>
                <a:lnTo>
                  <a:pt x="11527" y="32503"/>
                </a:lnTo>
                <a:lnTo>
                  <a:pt x="13638" y="35290"/>
                </a:lnTo>
                <a:lnTo>
                  <a:pt x="18022" y="42109"/>
                </a:lnTo>
                <a:lnTo>
                  <a:pt x="30830" y="62915"/>
                </a:lnTo>
                <a:lnTo>
                  <a:pt x="36428" y="72432"/>
                </a:lnTo>
                <a:lnTo>
                  <a:pt x="45295" y="88298"/>
                </a:lnTo>
                <a:lnTo>
                  <a:pt x="49048" y="94314"/>
                </a:lnTo>
                <a:lnTo>
                  <a:pt x="52542" y="99318"/>
                </a:lnTo>
                <a:lnTo>
                  <a:pt x="55864" y="103646"/>
                </a:lnTo>
                <a:lnTo>
                  <a:pt x="59071" y="108515"/>
                </a:lnTo>
                <a:lnTo>
                  <a:pt x="62201" y="113746"/>
                </a:lnTo>
                <a:lnTo>
                  <a:pt x="65280" y="119218"/>
                </a:lnTo>
                <a:lnTo>
                  <a:pt x="69317" y="125842"/>
                </a:lnTo>
                <a:lnTo>
                  <a:pt x="79094" y="141140"/>
                </a:lnTo>
                <a:lnTo>
                  <a:pt x="84479" y="150379"/>
                </a:lnTo>
                <a:lnTo>
                  <a:pt x="90054" y="160507"/>
                </a:lnTo>
                <a:lnTo>
                  <a:pt x="95755" y="171227"/>
                </a:lnTo>
                <a:lnTo>
                  <a:pt x="100547" y="179366"/>
                </a:lnTo>
                <a:lnTo>
                  <a:pt x="104735" y="185785"/>
                </a:lnTo>
                <a:lnTo>
                  <a:pt x="116086" y="20159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3" name="SMARTPenAnnotation30"/>
          <p:cNvSpPr/>
          <p:nvPr/>
        </p:nvSpPr>
        <p:spPr>
          <a:xfrm>
            <a:off x="2813110" y="2072055"/>
            <a:ext cx="196196" cy="463818"/>
          </a:xfrm>
          <a:custGeom>
            <a:avLst/>
            <a:gdLst/>
            <a:ahLst/>
            <a:cxnLst/>
            <a:rect l="0" t="0" r="0" b="0"/>
            <a:pathLst>
              <a:path w="196196" h="463818">
                <a:moveTo>
                  <a:pt x="187265" y="8562"/>
                </a:moveTo>
                <a:lnTo>
                  <a:pt x="177784" y="3822"/>
                </a:lnTo>
                <a:lnTo>
                  <a:pt x="169038" y="2425"/>
                </a:lnTo>
                <a:lnTo>
                  <a:pt x="157255" y="1494"/>
                </a:lnTo>
                <a:lnTo>
                  <a:pt x="143446" y="874"/>
                </a:lnTo>
                <a:lnTo>
                  <a:pt x="109581" y="184"/>
                </a:lnTo>
                <a:lnTo>
                  <a:pt x="90827" y="0"/>
                </a:lnTo>
                <a:lnTo>
                  <a:pt x="77333" y="870"/>
                </a:lnTo>
                <a:lnTo>
                  <a:pt x="67344" y="2442"/>
                </a:lnTo>
                <a:lnTo>
                  <a:pt x="59693" y="4482"/>
                </a:lnTo>
                <a:lnTo>
                  <a:pt x="53600" y="5842"/>
                </a:lnTo>
                <a:lnTo>
                  <a:pt x="48545" y="6749"/>
                </a:lnTo>
                <a:lnTo>
                  <a:pt x="44184" y="7353"/>
                </a:lnTo>
                <a:lnTo>
                  <a:pt x="40284" y="8748"/>
                </a:lnTo>
                <a:lnTo>
                  <a:pt x="36691" y="10671"/>
                </a:lnTo>
                <a:lnTo>
                  <a:pt x="33305" y="12944"/>
                </a:lnTo>
                <a:lnTo>
                  <a:pt x="31047" y="17437"/>
                </a:lnTo>
                <a:lnTo>
                  <a:pt x="28538" y="30366"/>
                </a:lnTo>
                <a:lnTo>
                  <a:pt x="27869" y="39965"/>
                </a:lnTo>
                <a:lnTo>
                  <a:pt x="27423" y="51325"/>
                </a:lnTo>
                <a:lnTo>
                  <a:pt x="27125" y="63860"/>
                </a:lnTo>
                <a:lnTo>
                  <a:pt x="27919" y="76185"/>
                </a:lnTo>
                <a:lnTo>
                  <a:pt x="29441" y="88371"/>
                </a:lnTo>
                <a:lnTo>
                  <a:pt x="31447" y="100463"/>
                </a:lnTo>
                <a:lnTo>
                  <a:pt x="32785" y="111501"/>
                </a:lnTo>
                <a:lnTo>
                  <a:pt x="33677" y="121837"/>
                </a:lnTo>
                <a:lnTo>
                  <a:pt x="34271" y="131704"/>
                </a:lnTo>
                <a:lnTo>
                  <a:pt x="33675" y="144235"/>
                </a:lnTo>
                <a:lnTo>
                  <a:pt x="32286" y="158542"/>
                </a:lnTo>
                <a:lnTo>
                  <a:pt x="30367" y="174033"/>
                </a:lnTo>
                <a:lnTo>
                  <a:pt x="25590" y="207120"/>
                </a:lnTo>
                <a:lnTo>
                  <a:pt x="22927" y="224278"/>
                </a:lnTo>
                <a:lnTo>
                  <a:pt x="19167" y="244646"/>
                </a:lnTo>
                <a:lnTo>
                  <a:pt x="9698" y="291090"/>
                </a:lnTo>
                <a:lnTo>
                  <a:pt x="6379" y="310023"/>
                </a:lnTo>
                <a:lnTo>
                  <a:pt x="4167" y="325622"/>
                </a:lnTo>
                <a:lnTo>
                  <a:pt x="2692" y="338998"/>
                </a:lnTo>
                <a:lnTo>
                  <a:pt x="1708" y="351884"/>
                </a:lnTo>
                <a:lnTo>
                  <a:pt x="1053" y="364443"/>
                </a:lnTo>
                <a:lnTo>
                  <a:pt x="130" y="395790"/>
                </a:lnTo>
                <a:lnTo>
                  <a:pt x="0" y="403636"/>
                </a:lnTo>
                <a:lnTo>
                  <a:pt x="2503" y="417645"/>
                </a:lnTo>
                <a:lnTo>
                  <a:pt x="6922" y="429494"/>
                </a:lnTo>
                <a:lnTo>
                  <a:pt x="12193" y="438067"/>
                </a:lnTo>
                <a:lnTo>
                  <a:pt x="17844" y="445185"/>
                </a:lnTo>
                <a:lnTo>
                  <a:pt x="20739" y="448473"/>
                </a:lnTo>
                <a:lnTo>
                  <a:pt x="24654" y="451656"/>
                </a:lnTo>
                <a:lnTo>
                  <a:pt x="29248" y="454771"/>
                </a:lnTo>
                <a:lnTo>
                  <a:pt x="34295" y="457839"/>
                </a:lnTo>
                <a:lnTo>
                  <a:pt x="38653" y="459885"/>
                </a:lnTo>
                <a:lnTo>
                  <a:pt x="42549" y="461249"/>
                </a:lnTo>
                <a:lnTo>
                  <a:pt x="46140" y="462158"/>
                </a:lnTo>
                <a:lnTo>
                  <a:pt x="50518" y="462764"/>
                </a:lnTo>
                <a:lnTo>
                  <a:pt x="55420" y="463168"/>
                </a:lnTo>
                <a:lnTo>
                  <a:pt x="60673" y="463437"/>
                </a:lnTo>
                <a:lnTo>
                  <a:pt x="71802" y="463737"/>
                </a:lnTo>
                <a:lnTo>
                  <a:pt x="77547" y="463817"/>
                </a:lnTo>
                <a:lnTo>
                  <a:pt x="85346" y="462878"/>
                </a:lnTo>
                <a:lnTo>
                  <a:pt x="94515" y="461260"/>
                </a:lnTo>
                <a:lnTo>
                  <a:pt x="104595" y="459189"/>
                </a:lnTo>
                <a:lnTo>
                  <a:pt x="113300" y="456816"/>
                </a:lnTo>
                <a:lnTo>
                  <a:pt x="121088" y="454242"/>
                </a:lnTo>
                <a:lnTo>
                  <a:pt x="128264" y="451534"/>
                </a:lnTo>
                <a:lnTo>
                  <a:pt x="144175" y="445879"/>
                </a:lnTo>
                <a:lnTo>
                  <a:pt x="152585" y="442981"/>
                </a:lnTo>
                <a:lnTo>
                  <a:pt x="160177" y="440058"/>
                </a:lnTo>
                <a:lnTo>
                  <a:pt x="167222" y="437117"/>
                </a:lnTo>
                <a:lnTo>
                  <a:pt x="173903" y="434163"/>
                </a:lnTo>
                <a:lnTo>
                  <a:pt x="179349" y="431202"/>
                </a:lnTo>
                <a:lnTo>
                  <a:pt x="183972" y="428237"/>
                </a:lnTo>
                <a:lnTo>
                  <a:pt x="196195" y="41932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4" name="SMARTPenAnnotation31"/>
          <p:cNvSpPr/>
          <p:nvPr/>
        </p:nvSpPr>
        <p:spPr>
          <a:xfrm>
            <a:off x="2866430" y="2312789"/>
            <a:ext cx="196454" cy="53579"/>
          </a:xfrm>
          <a:custGeom>
            <a:avLst/>
            <a:gdLst/>
            <a:ahLst/>
            <a:cxnLst/>
            <a:rect l="0" t="0" r="0" b="0"/>
            <a:pathLst>
              <a:path w="196454" h="53579">
                <a:moveTo>
                  <a:pt x="0" y="53578"/>
                </a:moveTo>
                <a:lnTo>
                  <a:pt x="26604" y="40276"/>
                </a:lnTo>
                <a:lnTo>
                  <a:pt x="32619" y="37765"/>
                </a:lnTo>
                <a:lnTo>
                  <a:pt x="39605" y="35099"/>
                </a:lnTo>
                <a:lnTo>
                  <a:pt x="55305" y="29490"/>
                </a:lnTo>
                <a:lnTo>
                  <a:pt x="72205" y="23690"/>
                </a:lnTo>
                <a:lnTo>
                  <a:pt x="83855" y="20754"/>
                </a:lnTo>
                <a:lnTo>
                  <a:pt x="97576" y="17805"/>
                </a:lnTo>
                <a:lnTo>
                  <a:pt x="196453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5" name="SMARTPenAnnotation32"/>
          <p:cNvSpPr/>
          <p:nvPr/>
        </p:nvSpPr>
        <p:spPr>
          <a:xfrm>
            <a:off x="1696641" y="1741289"/>
            <a:ext cx="445939" cy="1223368"/>
          </a:xfrm>
          <a:custGeom>
            <a:avLst/>
            <a:gdLst/>
            <a:ahLst/>
            <a:cxnLst/>
            <a:rect l="0" t="0" r="0" b="0"/>
            <a:pathLst>
              <a:path w="445939" h="1223368">
                <a:moveTo>
                  <a:pt x="285750" y="0"/>
                </a:moveTo>
                <a:lnTo>
                  <a:pt x="295230" y="9481"/>
                </a:lnTo>
                <a:lnTo>
                  <a:pt x="305177" y="16782"/>
                </a:lnTo>
                <a:lnTo>
                  <a:pt x="310607" y="20117"/>
                </a:lnTo>
                <a:lnTo>
                  <a:pt x="318196" y="27302"/>
                </a:lnTo>
                <a:lnTo>
                  <a:pt x="327225" y="37053"/>
                </a:lnTo>
                <a:lnTo>
                  <a:pt x="337212" y="48515"/>
                </a:lnTo>
                <a:lnTo>
                  <a:pt x="345855" y="60124"/>
                </a:lnTo>
                <a:lnTo>
                  <a:pt x="353601" y="71833"/>
                </a:lnTo>
                <a:lnTo>
                  <a:pt x="367499" y="94434"/>
                </a:lnTo>
                <a:lnTo>
                  <a:pt x="380291" y="114400"/>
                </a:lnTo>
                <a:lnTo>
                  <a:pt x="387473" y="129845"/>
                </a:lnTo>
                <a:lnTo>
                  <a:pt x="395237" y="149071"/>
                </a:lnTo>
                <a:lnTo>
                  <a:pt x="403390" y="170818"/>
                </a:lnTo>
                <a:lnTo>
                  <a:pt x="409817" y="191270"/>
                </a:lnTo>
                <a:lnTo>
                  <a:pt x="415094" y="210857"/>
                </a:lnTo>
                <a:lnTo>
                  <a:pt x="423603" y="247503"/>
                </a:lnTo>
                <a:lnTo>
                  <a:pt x="430692" y="280327"/>
                </a:lnTo>
                <a:lnTo>
                  <a:pt x="437151" y="314098"/>
                </a:lnTo>
                <a:lnTo>
                  <a:pt x="442336" y="348950"/>
                </a:lnTo>
                <a:lnTo>
                  <a:pt x="444640" y="384285"/>
                </a:lnTo>
                <a:lnTo>
                  <a:pt x="445664" y="422478"/>
                </a:lnTo>
                <a:lnTo>
                  <a:pt x="445938" y="442386"/>
                </a:lnTo>
                <a:lnTo>
                  <a:pt x="443595" y="480382"/>
                </a:lnTo>
                <a:lnTo>
                  <a:pt x="439247" y="518105"/>
                </a:lnTo>
                <a:lnTo>
                  <a:pt x="434007" y="558022"/>
                </a:lnTo>
                <a:lnTo>
                  <a:pt x="430229" y="578389"/>
                </a:lnTo>
                <a:lnTo>
                  <a:pt x="425725" y="598914"/>
                </a:lnTo>
                <a:lnTo>
                  <a:pt x="415430" y="640238"/>
                </a:lnTo>
                <a:lnTo>
                  <a:pt x="404239" y="681756"/>
                </a:lnTo>
                <a:lnTo>
                  <a:pt x="397485" y="701559"/>
                </a:lnTo>
                <a:lnTo>
                  <a:pt x="390006" y="720714"/>
                </a:lnTo>
                <a:lnTo>
                  <a:pt x="382043" y="739437"/>
                </a:lnTo>
                <a:lnTo>
                  <a:pt x="342393" y="827414"/>
                </a:lnTo>
                <a:lnTo>
                  <a:pt x="307163" y="901988"/>
                </a:lnTo>
                <a:lnTo>
                  <a:pt x="277873" y="961787"/>
                </a:lnTo>
                <a:lnTo>
                  <a:pt x="267600" y="979527"/>
                </a:lnTo>
                <a:lnTo>
                  <a:pt x="256783" y="996315"/>
                </a:lnTo>
                <a:lnTo>
                  <a:pt x="245602" y="1012468"/>
                </a:lnTo>
                <a:lnTo>
                  <a:pt x="234180" y="1028197"/>
                </a:lnTo>
                <a:lnTo>
                  <a:pt x="210905" y="1058904"/>
                </a:lnTo>
                <a:lnTo>
                  <a:pt x="195174" y="1077014"/>
                </a:lnTo>
                <a:lnTo>
                  <a:pt x="176749" y="1097025"/>
                </a:lnTo>
                <a:lnTo>
                  <a:pt x="113847" y="1162472"/>
                </a:lnTo>
                <a:lnTo>
                  <a:pt x="101695" y="1172848"/>
                </a:lnTo>
                <a:lnTo>
                  <a:pt x="89625" y="1181751"/>
                </a:lnTo>
                <a:lnTo>
                  <a:pt x="46477" y="1210296"/>
                </a:lnTo>
                <a:lnTo>
                  <a:pt x="36938" y="1214653"/>
                </a:lnTo>
                <a:lnTo>
                  <a:pt x="27601" y="1217558"/>
                </a:lnTo>
                <a:lnTo>
                  <a:pt x="0" y="122336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6" name="SMARTPenAnnotation33"/>
          <p:cNvSpPr/>
          <p:nvPr/>
        </p:nvSpPr>
        <p:spPr>
          <a:xfrm>
            <a:off x="314319" y="1902023"/>
            <a:ext cx="391127" cy="1410892"/>
          </a:xfrm>
          <a:custGeom>
            <a:avLst/>
            <a:gdLst/>
            <a:ahLst/>
            <a:cxnLst/>
            <a:rect l="0" t="0" r="0" b="0"/>
            <a:pathLst>
              <a:path w="391127" h="1410892">
                <a:moveTo>
                  <a:pt x="158954" y="0"/>
                </a:moveTo>
                <a:lnTo>
                  <a:pt x="149474" y="14222"/>
                </a:lnTo>
                <a:lnTo>
                  <a:pt x="143704" y="21388"/>
                </a:lnTo>
                <a:lnTo>
                  <a:pt x="136881" y="29141"/>
                </a:lnTo>
                <a:lnTo>
                  <a:pt x="129356" y="37287"/>
                </a:lnTo>
                <a:lnTo>
                  <a:pt x="122355" y="45694"/>
                </a:lnTo>
                <a:lnTo>
                  <a:pt x="115703" y="54275"/>
                </a:lnTo>
                <a:lnTo>
                  <a:pt x="109284" y="62973"/>
                </a:lnTo>
                <a:lnTo>
                  <a:pt x="103021" y="72740"/>
                </a:lnTo>
                <a:lnTo>
                  <a:pt x="96861" y="83220"/>
                </a:lnTo>
                <a:lnTo>
                  <a:pt x="83732" y="106440"/>
                </a:lnTo>
                <a:lnTo>
                  <a:pt x="67975" y="133297"/>
                </a:lnTo>
                <a:lnTo>
                  <a:pt x="60599" y="147403"/>
                </a:lnTo>
                <a:lnTo>
                  <a:pt x="53696" y="161769"/>
                </a:lnTo>
                <a:lnTo>
                  <a:pt x="41728" y="191952"/>
                </a:lnTo>
                <a:lnTo>
                  <a:pt x="33101" y="225211"/>
                </a:lnTo>
                <a:lnTo>
                  <a:pt x="25960" y="262482"/>
                </a:lnTo>
                <a:lnTo>
                  <a:pt x="13291" y="338260"/>
                </a:lnTo>
                <a:lnTo>
                  <a:pt x="7233" y="379864"/>
                </a:lnTo>
                <a:lnTo>
                  <a:pt x="2226" y="423821"/>
                </a:lnTo>
                <a:lnTo>
                  <a:pt x="0" y="466508"/>
                </a:lnTo>
                <a:lnTo>
                  <a:pt x="399" y="488607"/>
                </a:lnTo>
                <a:lnTo>
                  <a:pt x="1657" y="511277"/>
                </a:lnTo>
                <a:lnTo>
                  <a:pt x="3488" y="534328"/>
                </a:lnTo>
                <a:lnTo>
                  <a:pt x="4709" y="558625"/>
                </a:lnTo>
                <a:lnTo>
                  <a:pt x="6065" y="609434"/>
                </a:lnTo>
                <a:lnTo>
                  <a:pt x="8411" y="634493"/>
                </a:lnTo>
                <a:lnTo>
                  <a:pt x="11959" y="659136"/>
                </a:lnTo>
                <a:lnTo>
                  <a:pt x="16309" y="683502"/>
                </a:lnTo>
                <a:lnTo>
                  <a:pt x="23788" y="731743"/>
                </a:lnTo>
                <a:lnTo>
                  <a:pt x="27172" y="755719"/>
                </a:lnTo>
                <a:lnTo>
                  <a:pt x="32404" y="780633"/>
                </a:lnTo>
                <a:lnTo>
                  <a:pt x="38869" y="806172"/>
                </a:lnTo>
                <a:lnTo>
                  <a:pt x="52997" y="857370"/>
                </a:lnTo>
                <a:lnTo>
                  <a:pt x="65891" y="906582"/>
                </a:lnTo>
                <a:lnTo>
                  <a:pt x="74092" y="930818"/>
                </a:lnTo>
                <a:lnTo>
                  <a:pt x="83528" y="954913"/>
                </a:lnTo>
                <a:lnTo>
                  <a:pt x="127188" y="1055356"/>
                </a:lnTo>
                <a:lnTo>
                  <a:pt x="139761" y="1080602"/>
                </a:lnTo>
                <a:lnTo>
                  <a:pt x="153104" y="1105370"/>
                </a:lnTo>
                <a:lnTo>
                  <a:pt x="166961" y="1129820"/>
                </a:lnTo>
                <a:lnTo>
                  <a:pt x="182151" y="1154057"/>
                </a:lnTo>
                <a:lnTo>
                  <a:pt x="198231" y="1178153"/>
                </a:lnTo>
                <a:lnTo>
                  <a:pt x="231973" y="1226092"/>
                </a:lnTo>
                <a:lnTo>
                  <a:pt x="266814" y="1273857"/>
                </a:lnTo>
                <a:lnTo>
                  <a:pt x="284439" y="1295723"/>
                </a:lnTo>
                <a:lnTo>
                  <a:pt x="302142" y="1316253"/>
                </a:lnTo>
                <a:lnTo>
                  <a:pt x="391126" y="141089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7" name="SMARTPenAnnotation34"/>
          <p:cNvSpPr/>
          <p:nvPr/>
        </p:nvSpPr>
        <p:spPr>
          <a:xfrm>
            <a:off x="3071813" y="2223492"/>
            <a:ext cx="71438" cy="214314"/>
          </a:xfrm>
          <a:custGeom>
            <a:avLst/>
            <a:gdLst/>
            <a:ahLst/>
            <a:cxnLst/>
            <a:rect l="0" t="0" r="0" b="0"/>
            <a:pathLst>
              <a:path w="71438" h="214314">
                <a:moveTo>
                  <a:pt x="71437" y="0"/>
                </a:moveTo>
                <a:lnTo>
                  <a:pt x="66697" y="4741"/>
                </a:lnTo>
                <a:lnTo>
                  <a:pt x="65300" y="7129"/>
                </a:lnTo>
                <a:lnTo>
                  <a:pt x="62343" y="16224"/>
                </a:lnTo>
                <a:lnTo>
                  <a:pt x="60413" y="20738"/>
                </a:lnTo>
                <a:lnTo>
                  <a:pt x="55624" y="31045"/>
                </a:lnTo>
                <a:lnTo>
                  <a:pt x="50188" y="42241"/>
                </a:lnTo>
                <a:lnTo>
                  <a:pt x="46357" y="48996"/>
                </a:lnTo>
                <a:lnTo>
                  <a:pt x="41818" y="56477"/>
                </a:lnTo>
                <a:lnTo>
                  <a:pt x="36808" y="64440"/>
                </a:lnTo>
                <a:lnTo>
                  <a:pt x="33469" y="70741"/>
                </a:lnTo>
                <a:lnTo>
                  <a:pt x="31242" y="75935"/>
                </a:lnTo>
                <a:lnTo>
                  <a:pt x="29758" y="80389"/>
                </a:lnTo>
                <a:lnTo>
                  <a:pt x="27776" y="85343"/>
                </a:lnTo>
                <a:lnTo>
                  <a:pt x="25462" y="90630"/>
                </a:lnTo>
                <a:lnTo>
                  <a:pt x="22928" y="96139"/>
                </a:lnTo>
                <a:lnTo>
                  <a:pt x="20246" y="103780"/>
                </a:lnTo>
                <a:lnTo>
                  <a:pt x="17466" y="112843"/>
                </a:lnTo>
                <a:lnTo>
                  <a:pt x="14621" y="122854"/>
                </a:lnTo>
                <a:lnTo>
                  <a:pt x="12723" y="132504"/>
                </a:lnTo>
                <a:lnTo>
                  <a:pt x="11459" y="141914"/>
                </a:lnTo>
                <a:lnTo>
                  <a:pt x="10053" y="158323"/>
                </a:lnTo>
                <a:lnTo>
                  <a:pt x="9429" y="168923"/>
                </a:lnTo>
                <a:lnTo>
                  <a:pt x="9151" y="176942"/>
                </a:lnTo>
                <a:lnTo>
                  <a:pt x="9028" y="184805"/>
                </a:lnTo>
                <a:lnTo>
                  <a:pt x="8942" y="207022"/>
                </a:lnTo>
                <a:lnTo>
                  <a:pt x="7946" y="209452"/>
                </a:lnTo>
                <a:lnTo>
                  <a:pt x="6289" y="211072"/>
                </a:lnTo>
                <a:lnTo>
                  <a:pt x="0" y="21431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8" name="SMARTPenAnnotation35"/>
          <p:cNvSpPr/>
          <p:nvPr/>
        </p:nvSpPr>
        <p:spPr>
          <a:xfrm>
            <a:off x="3071813" y="2312789"/>
            <a:ext cx="125016" cy="8931"/>
          </a:xfrm>
          <a:custGeom>
            <a:avLst/>
            <a:gdLst/>
            <a:ahLst/>
            <a:cxnLst/>
            <a:rect l="0" t="0" r="0" b="0"/>
            <a:pathLst>
              <a:path w="125016" h="8931">
                <a:moveTo>
                  <a:pt x="0" y="8930"/>
                </a:moveTo>
                <a:lnTo>
                  <a:pt x="13229" y="8930"/>
                </a:lnTo>
                <a:lnTo>
                  <a:pt x="125015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9" name="SMARTPenAnnotation36"/>
          <p:cNvSpPr/>
          <p:nvPr/>
        </p:nvSpPr>
        <p:spPr>
          <a:xfrm>
            <a:off x="3196828" y="2312789"/>
            <a:ext cx="2647" cy="1"/>
          </a:xfrm>
          <a:custGeom>
            <a:avLst/>
            <a:gdLst/>
            <a:ahLst/>
            <a:cxnLst/>
            <a:rect l="0" t="0" r="0" b="0"/>
            <a:pathLst>
              <a:path w="2647" h="1">
                <a:moveTo>
                  <a:pt x="0" y="0"/>
                </a:moveTo>
                <a:lnTo>
                  <a:pt x="2646" y="0"/>
                </a:lnTo>
                <a:close/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0" name="SMARTPenAnnotation37"/>
          <p:cNvSpPr/>
          <p:nvPr/>
        </p:nvSpPr>
        <p:spPr>
          <a:xfrm>
            <a:off x="3098602" y="2205633"/>
            <a:ext cx="339329" cy="44646"/>
          </a:xfrm>
          <a:custGeom>
            <a:avLst/>
            <a:gdLst/>
            <a:ahLst/>
            <a:cxnLst/>
            <a:rect l="0" t="0" r="0" b="0"/>
            <a:pathLst>
              <a:path w="339329" h="44646">
                <a:moveTo>
                  <a:pt x="0" y="0"/>
                </a:moveTo>
                <a:lnTo>
                  <a:pt x="20990" y="20991"/>
                </a:lnTo>
                <a:lnTo>
                  <a:pt x="22923" y="23915"/>
                </a:lnTo>
                <a:lnTo>
                  <a:pt x="24211" y="26858"/>
                </a:lnTo>
                <a:lnTo>
                  <a:pt x="26280" y="33968"/>
                </a:lnTo>
                <a:lnTo>
                  <a:pt x="27441" y="34552"/>
                </a:lnTo>
                <a:lnTo>
                  <a:pt x="31378" y="35200"/>
                </a:lnTo>
                <a:lnTo>
                  <a:pt x="33817" y="36365"/>
                </a:lnTo>
                <a:lnTo>
                  <a:pt x="36435" y="38134"/>
                </a:lnTo>
                <a:lnTo>
                  <a:pt x="39173" y="40305"/>
                </a:lnTo>
                <a:lnTo>
                  <a:pt x="41990" y="41753"/>
                </a:lnTo>
                <a:lnTo>
                  <a:pt x="44861" y="42718"/>
                </a:lnTo>
                <a:lnTo>
                  <a:pt x="53641" y="44076"/>
                </a:lnTo>
                <a:lnTo>
                  <a:pt x="61543" y="44394"/>
                </a:lnTo>
                <a:lnTo>
                  <a:pt x="174589" y="44645"/>
                </a:lnTo>
                <a:lnTo>
                  <a:pt x="182869" y="43654"/>
                </a:lnTo>
                <a:lnTo>
                  <a:pt x="192358" y="42001"/>
                </a:lnTo>
                <a:lnTo>
                  <a:pt x="202652" y="39907"/>
                </a:lnTo>
                <a:lnTo>
                  <a:pt x="214477" y="38511"/>
                </a:lnTo>
                <a:lnTo>
                  <a:pt x="227320" y="37580"/>
                </a:lnTo>
                <a:lnTo>
                  <a:pt x="252836" y="36546"/>
                </a:lnTo>
                <a:lnTo>
                  <a:pt x="274098" y="36086"/>
                </a:lnTo>
                <a:lnTo>
                  <a:pt x="283935" y="34972"/>
                </a:lnTo>
                <a:lnTo>
                  <a:pt x="293469" y="33236"/>
                </a:lnTo>
                <a:lnTo>
                  <a:pt x="339328" y="1785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" name="SMARTPenAnnotation38"/>
          <p:cNvSpPr/>
          <p:nvPr/>
        </p:nvSpPr>
        <p:spPr>
          <a:xfrm>
            <a:off x="812898" y="3482614"/>
            <a:ext cx="615853" cy="660448"/>
          </a:xfrm>
          <a:custGeom>
            <a:avLst/>
            <a:gdLst/>
            <a:ahLst/>
            <a:cxnLst/>
            <a:rect l="0" t="0" r="0" b="0"/>
            <a:pathLst>
              <a:path w="615853" h="660448">
                <a:moveTo>
                  <a:pt x="615852" y="35683"/>
                </a:moveTo>
                <a:lnTo>
                  <a:pt x="606371" y="26202"/>
                </a:lnTo>
                <a:lnTo>
                  <a:pt x="602586" y="23409"/>
                </a:lnTo>
                <a:lnTo>
                  <a:pt x="589382" y="16281"/>
                </a:lnTo>
                <a:lnTo>
                  <a:pt x="586299" y="13819"/>
                </a:lnTo>
                <a:lnTo>
                  <a:pt x="572290" y="11083"/>
                </a:lnTo>
                <a:lnTo>
                  <a:pt x="562998" y="10353"/>
                </a:lnTo>
                <a:lnTo>
                  <a:pt x="550851" y="8874"/>
                </a:lnTo>
                <a:lnTo>
                  <a:pt x="521478" y="4586"/>
                </a:lnTo>
                <a:lnTo>
                  <a:pt x="507296" y="3045"/>
                </a:lnTo>
                <a:lnTo>
                  <a:pt x="493872" y="2018"/>
                </a:lnTo>
                <a:lnTo>
                  <a:pt x="480954" y="1333"/>
                </a:lnTo>
                <a:lnTo>
                  <a:pt x="442788" y="573"/>
                </a:lnTo>
                <a:lnTo>
                  <a:pt x="324277" y="0"/>
                </a:lnTo>
                <a:lnTo>
                  <a:pt x="310343" y="980"/>
                </a:lnTo>
                <a:lnTo>
                  <a:pt x="297086" y="2626"/>
                </a:lnTo>
                <a:lnTo>
                  <a:pt x="284279" y="4715"/>
                </a:lnTo>
                <a:lnTo>
                  <a:pt x="272764" y="6108"/>
                </a:lnTo>
                <a:lnTo>
                  <a:pt x="262111" y="7037"/>
                </a:lnTo>
                <a:lnTo>
                  <a:pt x="252033" y="7656"/>
                </a:lnTo>
                <a:lnTo>
                  <a:pt x="239360" y="9061"/>
                </a:lnTo>
                <a:lnTo>
                  <a:pt x="209405" y="13267"/>
                </a:lnTo>
                <a:lnTo>
                  <a:pt x="197051" y="15778"/>
                </a:lnTo>
                <a:lnTo>
                  <a:pt x="171176" y="23060"/>
                </a:lnTo>
                <a:lnTo>
                  <a:pt x="156785" y="26651"/>
                </a:lnTo>
                <a:lnTo>
                  <a:pt x="149554" y="31007"/>
                </a:lnTo>
                <a:lnTo>
                  <a:pt x="147229" y="33558"/>
                </a:lnTo>
                <a:lnTo>
                  <a:pt x="145679" y="36251"/>
                </a:lnTo>
                <a:lnTo>
                  <a:pt x="144645" y="39038"/>
                </a:lnTo>
                <a:lnTo>
                  <a:pt x="140851" y="44781"/>
                </a:lnTo>
                <a:lnTo>
                  <a:pt x="138451" y="47701"/>
                </a:lnTo>
                <a:lnTo>
                  <a:pt x="135783" y="58884"/>
                </a:lnTo>
                <a:lnTo>
                  <a:pt x="133605" y="72784"/>
                </a:lnTo>
                <a:lnTo>
                  <a:pt x="127793" y="91765"/>
                </a:lnTo>
                <a:lnTo>
                  <a:pt x="125630" y="110949"/>
                </a:lnTo>
                <a:lnTo>
                  <a:pt x="125124" y="126682"/>
                </a:lnTo>
                <a:lnTo>
                  <a:pt x="122253" y="143595"/>
                </a:lnTo>
                <a:lnTo>
                  <a:pt x="103739" y="217820"/>
                </a:lnTo>
                <a:lnTo>
                  <a:pt x="99818" y="229537"/>
                </a:lnTo>
                <a:lnTo>
                  <a:pt x="95220" y="241318"/>
                </a:lnTo>
                <a:lnTo>
                  <a:pt x="79268" y="279505"/>
                </a:lnTo>
                <a:lnTo>
                  <a:pt x="73582" y="293481"/>
                </a:lnTo>
                <a:lnTo>
                  <a:pt x="46619" y="355814"/>
                </a:lnTo>
                <a:lnTo>
                  <a:pt x="38918" y="376104"/>
                </a:lnTo>
                <a:lnTo>
                  <a:pt x="32792" y="394592"/>
                </a:lnTo>
                <a:lnTo>
                  <a:pt x="27715" y="411877"/>
                </a:lnTo>
                <a:lnTo>
                  <a:pt x="22347" y="427370"/>
                </a:lnTo>
                <a:lnTo>
                  <a:pt x="16784" y="441667"/>
                </a:lnTo>
                <a:lnTo>
                  <a:pt x="11090" y="455167"/>
                </a:lnTo>
                <a:lnTo>
                  <a:pt x="7295" y="468136"/>
                </a:lnTo>
                <a:lnTo>
                  <a:pt x="4764" y="480750"/>
                </a:lnTo>
                <a:lnTo>
                  <a:pt x="3077" y="493129"/>
                </a:lnTo>
                <a:lnTo>
                  <a:pt x="1953" y="505350"/>
                </a:lnTo>
                <a:lnTo>
                  <a:pt x="1203" y="517466"/>
                </a:lnTo>
                <a:lnTo>
                  <a:pt x="370" y="540520"/>
                </a:lnTo>
                <a:lnTo>
                  <a:pt x="0" y="560688"/>
                </a:lnTo>
                <a:lnTo>
                  <a:pt x="2481" y="579573"/>
                </a:lnTo>
                <a:lnTo>
                  <a:pt x="4532" y="588776"/>
                </a:lnTo>
                <a:lnTo>
                  <a:pt x="12102" y="604294"/>
                </a:lnTo>
                <a:lnTo>
                  <a:pt x="27520" y="624186"/>
                </a:lnTo>
                <a:lnTo>
                  <a:pt x="39848" y="636568"/>
                </a:lnTo>
                <a:lnTo>
                  <a:pt x="55249" y="648686"/>
                </a:lnTo>
                <a:lnTo>
                  <a:pt x="72015" y="655394"/>
                </a:lnTo>
                <a:lnTo>
                  <a:pt x="90381" y="658376"/>
                </a:lnTo>
                <a:lnTo>
                  <a:pt x="100835" y="659171"/>
                </a:lnTo>
                <a:lnTo>
                  <a:pt x="111773" y="659701"/>
                </a:lnTo>
                <a:lnTo>
                  <a:pt x="147739" y="660290"/>
                </a:lnTo>
                <a:lnTo>
                  <a:pt x="169831" y="660447"/>
                </a:lnTo>
                <a:lnTo>
                  <a:pt x="188528" y="659559"/>
                </a:lnTo>
                <a:lnTo>
                  <a:pt x="204962" y="657976"/>
                </a:lnTo>
                <a:lnTo>
                  <a:pt x="274074" y="648305"/>
                </a:lnTo>
                <a:lnTo>
                  <a:pt x="288781" y="646504"/>
                </a:lnTo>
                <a:lnTo>
                  <a:pt x="300570" y="645303"/>
                </a:lnTo>
                <a:lnTo>
                  <a:pt x="330102" y="64290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2" name="SMARTPenAnnotation39"/>
          <p:cNvSpPr/>
          <p:nvPr/>
        </p:nvSpPr>
        <p:spPr>
          <a:xfrm>
            <a:off x="848320" y="3866555"/>
            <a:ext cx="294681" cy="53579"/>
          </a:xfrm>
          <a:custGeom>
            <a:avLst/>
            <a:gdLst/>
            <a:ahLst/>
            <a:cxnLst/>
            <a:rect l="0" t="0" r="0" b="0"/>
            <a:pathLst>
              <a:path w="294681" h="53579">
                <a:moveTo>
                  <a:pt x="0" y="53578"/>
                </a:moveTo>
                <a:lnTo>
                  <a:pt x="18962" y="53578"/>
                </a:lnTo>
                <a:lnTo>
                  <a:pt x="28517" y="52586"/>
                </a:lnTo>
                <a:lnTo>
                  <a:pt x="38855" y="50932"/>
                </a:lnTo>
                <a:lnTo>
                  <a:pt x="49716" y="48837"/>
                </a:lnTo>
                <a:lnTo>
                  <a:pt x="60925" y="45456"/>
                </a:lnTo>
                <a:lnTo>
                  <a:pt x="72367" y="41218"/>
                </a:lnTo>
                <a:lnTo>
                  <a:pt x="83964" y="36409"/>
                </a:lnTo>
                <a:lnTo>
                  <a:pt x="96655" y="32210"/>
                </a:lnTo>
                <a:lnTo>
                  <a:pt x="110078" y="28418"/>
                </a:lnTo>
                <a:lnTo>
                  <a:pt x="123987" y="24899"/>
                </a:lnTo>
                <a:lnTo>
                  <a:pt x="140205" y="22552"/>
                </a:lnTo>
                <a:lnTo>
                  <a:pt x="157962" y="20988"/>
                </a:lnTo>
                <a:lnTo>
                  <a:pt x="176746" y="19945"/>
                </a:lnTo>
                <a:lnTo>
                  <a:pt x="195221" y="18257"/>
                </a:lnTo>
                <a:lnTo>
                  <a:pt x="213491" y="16140"/>
                </a:lnTo>
                <a:lnTo>
                  <a:pt x="231625" y="13737"/>
                </a:lnTo>
                <a:lnTo>
                  <a:pt x="246690" y="11142"/>
                </a:lnTo>
                <a:lnTo>
                  <a:pt x="259710" y="8420"/>
                </a:lnTo>
                <a:lnTo>
                  <a:pt x="29468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3" name="SMARTPenAnnotation40"/>
          <p:cNvSpPr/>
          <p:nvPr/>
        </p:nvSpPr>
        <p:spPr>
          <a:xfrm>
            <a:off x="1598414" y="3750469"/>
            <a:ext cx="35720" cy="392907"/>
          </a:xfrm>
          <a:custGeom>
            <a:avLst/>
            <a:gdLst/>
            <a:ahLst/>
            <a:cxnLst/>
            <a:rect l="0" t="0" r="0" b="0"/>
            <a:pathLst>
              <a:path w="35720" h="392907">
                <a:moveTo>
                  <a:pt x="35719" y="0"/>
                </a:moveTo>
                <a:lnTo>
                  <a:pt x="30978" y="9481"/>
                </a:lnTo>
                <a:lnTo>
                  <a:pt x="29582" y="13266"/>
                </a:lnTo>
                <a:lnTo>
                  <a:pt x="28651" y="16781"/>
                </a:lnTo>
                <a:lnTo>
                  <a:pt x="27617" y="24325"/>
                </a:lnTo>
                <a:lnTo>
                  <a:pt x="27157" y="34293"/>
                </a:lnTo>
                <a:lnTo>
                  <a:pt x="26898" y="51061"/>
                </a:lnTo>
                <a:lnTo>
                  <a:pt x="25870" y="57853"/>
                </a:lnTo>
                <a:lnTo>
                  <a:pt x="24192" y="65358"/>
                </a:lnTo>
                <a:lnTo>
                  <a:pt x="22081" y="73338"/>
                </a:lnTo>
                <a:lnTo>
                  <a:pt x="19682" y="84610"/>
                </a:lnTo>
                <a:lnTo>
                  <a:pt x="14370" y="113011"/>
                </a:lnTo>
                <a:lnTo>
                  <a:pt x="12556" y="125942"/>
                </a:lnTo>
                <a:lnTo>
                  <a:pt x="11348" y="137539"/>
                </a:lnTo>
                <a:lnTo>
                  <a:pt x="10542" y="148248"/>
                </a:lnTo>
                <a:lnTo>
                  <a:pt x="3111" y="229779"/>
                </a:lnTo>
                <a:lnTo>
                  <a:pt x="2074" y="245459"/>
                </a:lnTo>
                <a:lnTo>
                  <a:pt x="1383" y="258889"/>
                </a:lnTo>
                <a:lnTo>
                  <a:pt x="615" y="289687"/>
                </a:lnTo>
                <a:lnTo>
                  <a:pt x="0" y="39290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4" name="SMARTPenAnnotation41"/>
          <p:cNvSpPr/>
          <p:nvPr/>
        </p:nvSpPr>
        <p:spPr>
          <a:xfrm>
            <a:off x="1419820" y="3911203"/>
            <a:ext cx="348259" cy="17861"/>
          </a:xfrm>
          <a:custGeom>
            <a:avLst/>
            <a:gdLst/>
            <a:ahLst/>
            <a:cxnLst/>
            <a:rect l="0" t="0" r="0" b="0"/>
            <a:pathLst>
              <a:path w="348259" h="17861">
                <a:moveTo>
                  <a:pt x="0" y="0"/>
                </a:moveTo>
                <a:lnTo>
                  <a:pt x="94434" y="0"/>
                </a:lnTo>
                <a:lnTo>
                  <a:pt x="106612" y="992"/>
                </a:lnTo>
                <a:lnTo>
                  <a:pt x="119692" y="2646"/>
                </a:lnTo>
                <a:lnTo>
                  <a:pt x="133373" y="4741"/>
                </a:lnTo>
                <a:lnTo>
                  <a:pt x="152416" y="6137"/>
                </a:lnTo>
                <a:lnTo>
                  <a:pt x="175032" y="7068"/>
                </a:lnTo>
                <a:lnTo>
                  <a:pt x="200032" y="7688"/>
                </a:lnTo>
                <a:lnTo>
                  <a:pt x="221659" y="9095"/>
                </a:lnTo>
                <a:lnTo>
                  <a:pt x="241039" y="11024"/>
                </a:lnTo>
                <a:lnTo>
                  <a:pt x="258919" y="13302"/>
                </a:lnTo>
                <a:lnTo>
                  <a:pt x="274808" y="14822"/>
                </a:lnTo>
                <a:lnTo>
                  <a:pt x="289370" y="15834"/>
                </a:lnTo>
                <a:lnTo>
                  <a:pt x="348258" y="1786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5" name="SMARTPenAnnotation42"/>
          <p:cNvSpPr/>
          <p:nvPr/>
        </p:nvSpPr>
        <p:spPr>
          <a:xfrm>
            <a:off x="1839949" y="3607722"/>
            <a:ext cx="419263" cy="517661"/>
          </a:xfrm>
          <a:custGeom>
            <a:avLst/>
            <a:gdLst/>
            <a:ahLst/>
            <a:cxnLst/>
            <a:rect l="0" t="0" r="0" b="0"/>
            <a:pathLst>
              <a:path w="419263" h="517661">
                <a:moveTo>
                  <a:pt x="419262" y="26661"/>
                </a:moveTo>
                <a:lnTo>
                  <a:pt x="409781" y="17180"/>
                </a:lnTo>
                <a:lnTo>
                  <a:pt x="405996" y="14387"/>
                </a:lnTo>
                <a:lnTo>
                  <a:pt x="399145" y="11284"/>
                </a:lnTo>
                <a:lnTo>
                  <a:pt x="380228" y="4797"/>
                </a:lnTo>
                <a:lnTo>
                  <a:pt x="372404" y="3155"/>
                </a:lnTo>
                <a:lnTo>
                  <a:pt x="364211" y="2061"/>
                </a:lnTo>
                <a:lnTo>
                  <a:pt x="355772" y="1331"/>
                </a:lnTo>
                <a:lnTo>
                  <a:pt x="348162" y="845"/>
                </a:lnTo>
                <a:lnTo>
                  <a:pt x="334415" y="304"/>
                </a:lnTo>
                <a:lnTo>
                  <a:pt x="291816" y="0"/>
                </a:lnTo>
                <a:lnTo>
                  <a:pt x="278736" y="950"/>
                </a:lnTo>
                <a:lnTo>
                  <a:pt x="268031" y="2575"/>
                </a:lnTo>
                <a:lnTo>
                  <a:pt x="247869" y="7026"/>
                </a:lnTo>
                <a:lnTo>
                  <a:pt x="222371" y="12312"/>
                </a:lnTo>
                <a:lnTo>
                  <a:pt x="209619" y="16103"/>
                </a:lnTo>
                <a:lnTo>
                  <a:pt x="197148" y="20614"/>
                </a:lnTo>
                <a:lnTo>
                  <a:pt x="184866" y="25607"/>
                </a:lnTo>
                <a:lnTo>
                  <a:pt x="174693" y="29927"/>
                </a:lnTo>
                <a:lnTo>
                  <a:pt x="158099" y="37373"/>
                </a:lnTo>
                <a:lnTo>
                  <a:pt x="146755" y="43990"/>
                </a:lnTo>
                <a:lnTo>
                  <a:pt x="134790" y="53293"/>
                </a:lnTo>
                <a:lnTo>
                  <a:pt x="131387" y="56322"/>
                </a:lnTo>
                <a:lnTo>
                  <a:pt x="129119" y="59333"/>
                </a:lnTo>
                <a:lnTo>
                  <a:pt x="122950" y="74265"/>
                </a:lnTo>
                <a:lnTo>
                  <a:pt x="105578" y="115070"/>
                </a:lnTo>
                <a:lnTo>
                  <a:pt x="96954" y="134084"/>
                </a:lnTo>
                <a:lnTo>
                  <a:pt x="93265" y="144909"/>
                </a:lnTo>
                <a:lnTo>
                  <a:pt x="89813" y="157087"/>
                </a:lnTo>
                <a:lnTo>
                  <a:pt x="86520" y="170166"/>
                </a:lnTo>
                <a:lnTo>
                  <a:pt x="83332" y="181862"/>
                </a:lnTo>
                <a:lnTo>
                  <a:pt x="77145" y="202796"/>
                </a:lnTo>
                <a:lnTo>
                  <a:pt x="73114" y="212545"/>
                </a:lnTo>
                <a:lnTo>
                  <a:pt x="68442" y="222021"/>
                </a:lnTo>
                <a:lnTo>
                  <a:pt x="63343" y="231315"/>
                </a:lnTo>
                <a:lnTo>
                  <a:pt x="58951" y="240488"/>
                </a:lnTo>
                <a:lnTo>
                  <a:pt x="55031" y="249579"/>
                </a:lnTo>
                <a:lnTo>
                  <a:pt x="46046" y="271587"/>
                </a:lnTo>
                <a:lnTo>
                  <a:pt x="32130" y="304520"/>
                </a:lnTo>
                <a:lnTo>
                  <a:pt x="26237" y="320048"/>
                </a:lnTo>
                <a:lnTo>
                  <a:pt x="21315" y="334370"/>
                </a:lnTo>
                <a:lnTo>
                  <a:pt x="17042" y="347886"/>
                </a:lnTo>
                <a:lnTo>
                  <a:pt x="14194" y="359873"/>
                </a:lnTo>
                <a:lnTo>
                  <a:pt x="12295" y="370842"/>
                </a:lnTo>
                <a:lnTo>
                  <a:pt x="11029" y="381130"/>
                </a:lnTo>
                <a:lnTo>
                  <a:pt x="9192" y="390966"/>
                </a:lnTo>
                <a:lnTo>
                  <a:pt x="6976" y="400500"/>
                </a:lnTo>
                <a:lnTo>
                  <a:pt x="4506" y="409832"/>
                </a:lnTo>
                <a:lnTo>
                  <a:pt x="1762" y="425493"/>
                </a:lnTo>
                <a:lnTo>
                  <a:pt x="542" y="439068"/>
                </a:lnTo>
                <a:lnTo>
                  <a:pt x="0" y="451716"/>
                </a:lnTo>
                <a:lnTo>
                  <a:pt x="2405" y="463952"/>
                </a:lnTo>
                <a:lnTo>
                  <a:pt x="6781" y="475013"/>
                </a:lnTo>
                <a:lnTo>
                  <a:pt x="12034" y="483235"/>
                </a:lnTo>
                <a:lnTo>
                  <a:pt x="20321" y="492843"/>
                </a:lnTo>
                <a:lnTo>
                  <a:pt x="29627" y="501744"/>
                </a:lnTo>
                <a:lnTo>
                  <a:pt x="37070" y="505699"/>
                </a:lnTo>
                <a:lnTo>
                  <a:pt x="48977" y="510103"/>
                </a:lnTo>
                <a:lnTo>
                  <a:pt x="56319" y="512666"/>
                </a:lnTo>
                <a:lnTo>
                  <a:pt x="64191" y="514376"/>
                </a:lnTo>
                <a:lnTo>
                  <a:pt x="72415" y="515515"/>
                </a:lnTo>
                <a:lnTo>
                  <a:pt x="80874" y="516275"/>
                </a:lnTo>
                <a:lnTo>
                  <a:pt x="90483" y="516781"/>
                </a:lnTo>
                <a:lnTo>
                  <a:pt x="111742" y="517344"/>
                </a:lnTo>
                <a:lnTo>
                  <a:pt x="146023" y="517660"/>
                </a:lnTo>
                <a:lnTo>
                  <a:pt x="162689" y="516713"/>
                </a:lnTo>
                <a:lnTo>
                  <a:pt x="205018" y="513014"/>
                </a:lnTo>
                <a:lnTo>
                  <a:pt x="274313" y="505353"/>
                </a:lnTo>
                <a:lnTo>
                  <a:pt x="292863" y="502555"/>
                </a:lnTo>
                <a:lnTo>
                  <a:pt x="308207" y="499697"/>
                </a:lnTo>
                <a:lnTo>
                  <a:pt x="321413" y="496799"/>
                </a:lnTo>
                <a:lnTo>
                  <a:pt x="332201" y="493875"/>
                </a:lnTo>
                <a:lnTo>
                  <a:pt x="341378" y="490934"/>
                </a:lnTo>
                <a:lnTo>
                  <a:pt x="374614" y="48207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6" name="SMARTPenAnnotation43"/>
          <p:cNvSpPr/>
          <p:nvPr/>
        </p:nvSpPr>
        <p:spPr>
          <a:xfrm>
            <a:off x="1910953" y="3812977"/>
            <a:ext cx="267892" cy="53579"/>
          </a:xfrm>
          <a:custGeom>
            <a:avLst/>
            <a:gdLst/>
            <a:ahLst/>
            <a:cxnLst/>
            <a:rect l="0" t="0" r="0" b="0"/>
            <a:pathLst>
              <a:path w="267892" h="53579">
                <a:moveTo>
                  <a:pt x="0" y="53578"/>
                </a:moveTo>
                <a:lnTo>
                  <a:pt x="24858" y="41149"/>
                </a:lnTo>
                <a:lnTo>
                  <a:pt x="31455" y="38346"/>
                </a:lnTo>
                <a:lnTo>
                  <a:pt x="38829" y="35486"/>
                </a:lnTo>
                <a:lnTo>
                  <a:pt x="46722" y="32587"/>
                </a:lnTo>
                <a:lnTo>
                  <a:pt x="55953" y="30654"/>
                </a:lnTo>
                <a:lnTo>
                  <a:pt x="66075" y="29366"/>
                </a:lnTo>
                <a:lnTo>
                  <a:pt x="76793" y="28507"/>
                </a:lnTo>
                <a:lnTo>
                  <a:pt x="94851" y="25950"/>
                </a:lnTo>
                <a:lnTo>
                  <a:pt x="144021" y="17817"/>
                </a:lnTo>
                <a:lnTo>
                  <a:pt x="166459" y="14854"/>
                </a:lnTo>
                <a:lnTo>
                  <a:pt x="186379" y="12879"/>
                </a:lnTo>
                <a:lnTo>
                  <a:pt x="267891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7" name="SMARTPenAnnotation44"/>
          <p:cNvSpPr/>
          <p:nvPr/>
        </p:nvSpPr>
        <p:spPr>
          <a:xfrm>
            <a:off x="2259211" y="3402211"/>
            <a:ext cx="151806" cy="223243"/>
          </a:xfrm>
          <a:custGeom>
            <a:avLst/>
            <a:gdLst/>
            <a:ahLst/>
            <a:cxnLst/>
            <a:rect l="0" t="0" r="0" b="0"/>
            <a:pathLst>
              <a:path w="151806" h="223243">
                <a:moveTo>
                  <a:pt x="0" y="0"/>
                </a:moveTo>
                <a:lnTo>
                  <a:pt x="4740" y="9481"/>
                </a:lnTo>
                <a:lnTo>
                  <a:pt x="6137" y="13266"/>
                </a:lnTo>
                <a:lnTo>
                  <a:pt x="7688" y="20117"/>
                </a:lnTo>
                <a:lnTo>
                  <a:pt x="9094" y="24326"/>
                </a:lnTo>
                <a:lnTo>
                  <a:pt x="11024" y="29116"/>
                </a:lnTo>
                <a:lnTo>
                  <a:pt x="13302" y="34293"/>
                </a:lnTo>
                <a:lnTo>
                  <a:pt x="16806" y="39729"/>
                </a:lnTo>
                <a:lnTo>
                  <a:pt x="21126" y="45338"/>
                </a:lnTo>
                <a:lnTo>
                  <a:pt x="25990" y="51061"/>
                </a:lnTo>
                <a:lnTo>
                  <a:pt x="33202" y="60830"/>
                </a:lnTo>
                <a:lnTo>
                  <a:pt x="51798" y="87559"/>
                </a:lnTo>
                <a:lnTo>
                  <a:pt x="62313" y="102029"/>
                </a:lnTo>
                <a:lnTo>
                  <a:pt x="94090" y="144112"/>
                </a:lnTo>
                <a:lnTo>
                  <a:pt x="109948" y="166245"/>
                </a:lnTo>
                <a:lnTo>
                  <a:pt x="130032" y="195440"/>
                </a:lnTo>
                <a:lnTo>
                  <a:pt x="135305" y="202723"/>
                </a:lnTo>
                <a:lnTo>
                  <a:pt x="139813" y="208571"/>
                </a:lnTo>
                <a:lnTo>
                  <a:pt x="151805" y="22324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8" name="SMARTPenAnnotation45"/>
          <p:cNvSpPr/>
          <p:nvPr/>
        </p:nvSpPr>
        <p:spPr>
          <a:xfrm>
            <a:off x="2321719" y="3295055"/>
            <a:ext cx="445892" cy="1044774"/>
          </a:xfrm>
          <a:custGeom>
            <a:avLst/>
            <a:gdLst/>
            <a:ahLst/>
            <a:cxnLst/>
            <a:rect l="0" t="0" r="0" b="0"/>
            <a:pathLst>
              <a:path w="445892" h="1044774">
                <a:moveTo>
                  <a:pt x="321469" y="0"/>
                </a:moveTo>
                <a:lnTo>
                  <a:pt x="355807" y="51508"/>
                </a:lnTo>
                <a:lnTo>
                  <a:pt x="366189" y="69065"/>
                </a:lnTo>
                <a:lnTo>
                  <a:pt x="377079" y="88707"/>
                </a:lnTo>
                <a:lnTo>
                  <a:pt x="406076" y="143692"/>
                </a:lnTo>
                <a:lnTo>
                  <a:pt x="419595" y="173004"/>
                </a:lnTo>
                <a:lnTo>
                  <a:pt x="428911" y="202568"/>
                </a:lnTo>
                <a:lnTo>
                  <a:pt x="436359" y="234889"/>
                </a:lnTo>
                <a:lnTo>
                  <a:pt x="439734" y="251842"/>
                </a:lnTo>
                <a:lnTo>
                  <a:pt x="441984" y="269098"/>
                </a:lnTo>
                <a:lnTo>
                  <a:pt x="443484" y="286555"/>
                </a:lnTo>
                <a:lnTo>
                  <a:pt x="444484" y="304146"/>
                </a:lnTo>
                <a:lnTo>
                  <a:pt x="445595" y="339567"/>
                </a:lnTo>
                <a:lnTo>
                  <a:pt x="445891" y="357346"/>
                </a:lnTo>
                <a:lnTo>
                  <a:pt x="445097" y="376145"/>
                </a:lnTo>
                <a:lnTo>
                  <a:pt x="443575" y="395622"/>
                </a:lnTo>
                <a:lnTo>
                  <a:pt x="441568" y="415553"/>
                </a:lnTo>
                <a:lnTo>
                  <a:pt x="439238" y="434793"/>
                </a:lnTo>
                <a:lnTo>
                  <a:pt x="434003" y="472046"/>
                </a:lnTo>
                <a:lnTo>
                  <a:pt x="430226" y="491307"/>
                </a:lnTo>
                <a:lnTo>
                  <a:pt x="425724" y="511093"/>
                </a:lnTo>
                <a:lnTo>
                  <a:pt x="420737" y="531228"/>
                </a:lnTo>
                <a:lnTo>
                  <a:pt x="414437" y="550605"/>
                </a:lnTo>
                <a:lnTo>
                  <a:pt x="407260" y="569476"/>
                </a:lnTo>
                <a:lnTo>
                  <a:pt x="399499" y="588010"/>
                </a:lnTo>
                <a:lnTo>
                  <a:pt x="392341" y="607311"/>
                </a:lnTo>
                <a:lnTo>
                  <a:pt x="385584" y="627124"/>
                </a:lnTo>
                <a:lnTo>
                  <a:pt x="379094" y="647278"/>
                </a:lnTo>
                <a:lnTo>
                  <a:pt x="371792" y="666667"/>
                </a:lnTo>
                <a:lnTo>
                  <a:pt x="363947" y="685546"/>
                </a:lnTo>
                <a:lnTo>
                  <a:pt x="355741" y="704085"/>
                </a:lnTo>
                <a:lnTo>
                  <a:pt x="346301" y="722398"/>
                </a:lnTo>
                <a:lnTo>
                  <a:pt x="336039" y="740559"/>
                </a:lnTo>
                <a:lnTo>
                  <a:pt x="325229" y="758620"/>
                </a:lnTo>
                <a:lnTo>
                  <a:pt x="302635" y="794563"/>
                </a:lnTo>
                <a:lnTo>
                  <a:pt x="291053" y="812482"/>
                </a:lnTo>
                <a:lnTo>
                  <a:pt x="279364" y="829389"/>
                </a:lnTo>
                <a:lnTo>
                  <a:pt x="267602" y="845621"/>
                </a:lnTo>
                <a:lnTo>
                  <a:pt x="243950" y="876886"/>
                </a:lnTo>
                <a:lnTo>
                  <a:pt x="220209" y="907318"/>
                </a:lnTo>
                <a:lnTo>
                  <a:pt x="207329" y="921386"/>
                </a:lnTo>
                <a:lnTo>
                  <a:pt x="193782" y="934734"/>
                </a:lnTo>
                <a:lnTo>
                  <a:pt x="179790" y="947601"/>
                </a:lnTo>
                <a:lnTo>
                  <a:pt x="165500" y="959156"/>
                </a:lnTo>
                <a:lnTo>
                  <a:pt x="151013" y="969835"/>
                </a:lnTo>
                <a:lnTo>
                  <a:pt x="136394" y="979932"/>
                </a:lnTo>
                <a:lnTo>
                  <a:pt x="121687" y="989640"/>
                </a:lnTo>
                <a:lnTo>
                  <a:pt x="92117" y="1008363"/>
                </a:lnTo>
                <a:lnTo>
                  <a:pt x="78278" y="1015539"/>
                </a:lnTo>
                <a:lnTo>
                  <a:pt x="65084" y="1021315"/>
                </a:lnTo>
                <a:lnTo>
                  <a:pt x="40832" y="1030378"/>
                </a:lnTo>
                <a:lnTo>
                  <a:pt x="0" y="104477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9" name="SMARTPenAnnotation46"/>
          <p:cNvSpPr/>
          <p:nvPr/>
        </p:nvSpPr>
        <p:spPr>
          <a:xfrm>
            <a:off x="663842" y="3393281"/>
            <a:ext cx="220198" cy="1062615"/>
          </a:xfrm>
          <a:custGeom>
            <a:avLst/>
            <a:gdLst/>
            <a:ahLst/>
            <a:cxnLst/>
            <a:rect l="0" t="0" r="0" b="0"/>
            <a:pathLst>
              <a:path w="220198" h="1062615">
                <a:moveTo>
                  <a:pt x="175549" y="0"/>
                </a:moveTo>
                <a:lnTo>
                  <a:pt x="145950" y="29599"/>
                </a:lnTo>
                <a:lnTo>
                  <a:pt x="138949" y="37592"/>
                </a:lnTo>
                <a:lnTo>
                  <a:pt x="132297" y="45897"/>
                </a:lnTo>
                <a:lnTo>
                  <a:pt x="125879" y="54410"/>
                </a:lnTo>
                <a:lnTo>
                  <a:pt x="120607" y="64055"/>
                </a:lnTo>
                <a:lnTo>
                  <a:pt x="116101" y="74453"/>
                </a:lnTo>
                <a:lnTo>
                  <a:pt x="112104" y="85355"/>
                </a:lnTo>
                <a:lnTo>
                  <a:pt x="105471" y="100559"/>
                </a:lnTo>
                <a:lnTo>
                  <a:pt x="87518" y="138620"/>
                </a:lnTo>
                <a:lnTo>
                  <a:pt x="80150" y="156905"/>
                </a:lnTo>
                <a:lnTo>
                  <a:pt x="74247" y="174057"/>
                </a:lnTo>
                <a:lnTo>
                  <a:pt x="63057" y="212296"/>
                </a:lnTo>
                <a:lnTo>
                  <a:pt x="48162" y="265672"/>
                </a:lnTo>
                <a:lnTo>
                  <a:pt x="42007" y="290224"/>
                </a:lnTo>
                <a:lnTo>
                  <a:pt x="36911" y="312545"/>
                </a:lnTo>
                <a:lnTo>
                  <a:pt x="28604" y="353222"/>
                </a:lnTo>
                <a:lnTo>
                  <a:pt x="21605" y="391144"/>
                </a:lnTo>
                <a:lnTo>
                  <a:pt x="12540" y="462238"/>
                </a:lnTo>
                <a:lnTo>
                  <a:pt x="7345" y="507588"/>
                </a:lnTo>
                <a:lnTo>
                  <a:pt x="3882" y="549728"/>
                </a:lnTo>
                <a:lnTo>
                  <a:pt x="1573" y="589727"/>
                </a:lnTo>
                <a:lnTo>
                  <a:pt x="34" y="628300"/>
                </a:lnTo>
                <a:lnTo>
                  <a:pt x="0" y="664929"/>
                </a:lnTo>
                <a:lnTo>
                  <a:pt x="969" y="700263"/>
                </a:lnTo>
                <a:lnTo>
                  <a:pt x="2608" y="734733"/>
                </a:lnTo>
                <a:lnTo>
                  <a:pt x="4692" y="762673"/>
                </a:lnTo>
                <a:lnTo>
                  <a:pt x="7074" y="786261"/>
                </a:lnTo>
                <a:lnTo>
                  <a:pt x="9654" y="806948"/>
                </a:lnTo>
                <a:lnTo>
                  <a:pt x="13358" y="824707"/>
                </a:lnTo>
                <a:lnTo>
                  <a:pt x="17813" y="840516"/>
                </a:lnTo>
                <a:lnTo>
                  <a:pt x="22766" y="855024"/>
                </a:lnTo>
                <a:lnTo>
                  <a:pt x="28053" y="868664"/>
                </a:lnTo>
                <a:lnTo>
                  <a:pt x="33562" y="881727"/>
                </a:lnTo>
                <a:lnTo>
                  <a:pt x="39219" y="894404"/>
                </a:lnTo>
                <a:lnTo>
                  <a:pt x="44975" y="905832"/>
                </a:lnTo>
                <a:lnTo>
                  <a:pt x="50796" y="916427"/>
                </a:lnTo>
                <a:lnTo>
                  <a:pt x="56662" y="926468"/>
                </a:lnTo>
                <a:lnTo>
                  <a:pt x="68470" y="945560"/>
                </a:lnTo>
                <a:lnTo>
                  <a:pt x="74398" y="954819"/>
                </a:lnTo>
                <a:lnTo>
                  <a:pt x="82318" y="964960"/>
                </a:lnTo>
                <a:lnTo>
                  <a:pt x="91567" y="975690"/>
                </a:lnTo>
                <a:lnTo>
                  <a:pt x="101701" y="986812"/>
                </a:lnTo>
                <a:lnTo>
                  <a:pt x="112426" y="997203"/>
                </a:lnTo>
                <a:lnTo>
                  <a:pt x="123545" y="1007107"/>
                </a:lnTo>
                <a:lnTo>
                  <a:pt x="134927" y="1016686"/>
                </a:lnTo>
                <a:lnTo>
                  <a:pt x="146483" y="1025056"/>
                </a:lnTo>
                <a:lnTo>
                  <a:pt x="158156" y="1032621"/>
                </a:lnTo>
                <a:lnTo>
                  <a:pt x="169907" y="1039648"/>
                </a:lnTo>
                <a:lnTo>
                  <a:pt x="178733" y="1045326"/>
                </a:lnTo>
                <a:lnTo>
                  <a:pt x="185609" y="1050102"/>
                </a:lnTo>
                <a:lnTo>
                  <a:pt x="191185" y="1054279"/>
                </a:lnTo>
                <a:lnTo>
                  <a:pt x="195895" y="1057064"/>
                </a:lnTo>
                <a:lnTo>
                  <a:pt x="200027" y="1058920"/>
                </a:lnTo>
                <a:lnTo>
                  <a:pt x="203774" y="1060158"/>
                </a:lnTo>
                <a:lnTo>
                  <a:pt x="205279" y="1060983"/>
                </a:lnTo>
                <a:lnTo>
                  <a:pt x="205291" y="1061533"/>
                </a:lnTo>
                <a:lnTo>
                  <a:pt x="202921" y="1062416"/>
                </a:lnTo>
                <a:lnTo>
                  <a:pt x="207598" y="1062590"/>
                </a:lnTo>
                <a:lnTo>
                  <a:pt x="205337" y="1062614"/>
                </a:lnTo>
                <a:lnTo>
                  <a:pt x="204337" y="1061628"/>
                </a:lnTo>
                <a:lnTo>
                  <a:pt x="203671" y="1059979"/>
                </a:lnTo>
                <a:lnTo>
                  <a:pt x="203226" y="1057887"/>
                </a:lnTo>
                <a:lnTo>
                  <a:pt x="203922" y="1056492"/>
                </a:lnTo>
                <a:lnTo>
                  <a:pt x="205378" y="1055563"/>
                </a:lnTo>
                <a:lnTo>
                  <a:pt x="207341" y="1054943"/>
                </a:lnTo>
                <a:lnTo>
                  <a:pt x="208650" y="1053537"/>
                </a:lnTo>
                <a:lnTo>
                  <a:pt x="209523" y="1051609"/>
                </a:lnTo>
                <a:lnTo>
                  <a:pt x="210104" y="1049330"/>
                </a:lnTo>
                <a:lnTo>
                  <a:pt x="213396" y="1044153"/>
                </a:lnTo>
                <a:lnTo>
                  <a:pt x="220197" y="103584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0" name="SMARTPenAnnotation47"/>
          <p:cNvSpPr/>
          <p:nvPr/>
        </p:nvSpPr>
        <p:spPr>
          <a:xfrm>
            <a:off x="3179513" y="3777258"/>
            <a:ext cx="141815" cy="97810"/>
          </a:xfrm>
          <a:custGeom>
            <a:avLst/>
            <a:gdLst/>
            <a:ahLst/>
            <a:cxnLst/>
            <a:rect l="0" t="0" r="0" b="0"/>
            <a:pathLst>
              <a:path w="141815" h="97810">
                <a:moveTo>
                  <a:pt x="44104" y="53578"/>
                </a:moveTo>
                <a:lnTo>
                  <a:pt x="35207" y="53578"/>
                </a:lnTo>
                <a:lnTo>
                  <a:pt x="40326" y="53578"/>
                </a:lnTo>
                <a:lnTo>
                  <a:pt x="36049" y="53578"/>
                </a:lnTo>
                <a:lnTo>
                  <a:pt x="35757" y="52586"/>
                </a:lnTo>
                <a:lnTo>
                  <a:pt x="35563" y="50932"/>
                </a:lnTo>
                <a:lnTo>
                  <a:pt x="35433" y="48838"/>
                </a:lnTo>
                <a:lnTo>
                  <a:pt x="35289" y="43864"/>
                </a:lnTo>
                <a:lnTo>
                  <a:pt x="35251" y="41149"/>
                </a:lnTo>
                <a:lnTo>
                  <a:pt x="36218" y="38347"/>
                </a:lnTo>
                <a:lnTo>
                  <a:pt x="37854" y="35486"/>
                </a:lnTo>
                <a:lnTo>
                  <a:pt x="39937" y="32587"/>
                </a:lnTo>
                <a:lnTo>
                  <a:pt x="42319" y="29662"/>
                </a:lnTo>
                <a:lnTo>
                  <a:pt x="44898" y="26720"/>
                </a:lnTo>
                <a:lnTo>
                  <a:pt x="47610" y="23767"/>
                </a:lnTo>
                <a:lnTo>
                  <a:pt x="51402" y="20805"/>
                </a:lnTo>
                <a:lnTo>
                  <a:pt x="55915" y="17839"/>
                </a:lnTo>
                <a:lnTo>
                  <a:pt x="60908" y="14869"/>
                </a:lnTo>
                <a:lnTo>
                  <a:pt x="65228" y="12889"/>
                </a:lnTo>
                <a:lnTo>
                  <a:pt x="69101" y="11569"/>
                </a:lnTo>
                <a:lnTo>
                  <a:pt x="72675" y="10689"/>
                </a:lnTo>
                <a:lnTo>
                  <a:pt x="77042" y="10103"/>
                </a:lnTo>
                <a:lnTo>
                  <a:pt x="81938" y="9712"/>
                </a:lnTo>
                <a:lnTo>
                  <a:pt x="87186" y="9451"/>
                </a:lnTo>
                <a:lnTo>
                  <a:pt x="91677" y="8285"/>
                </a:lnTo>
                <a:lnTo>
                  <a:pt x="95663" y="6515"/>
                </a:lnTo>
                <a:lnTo>
                  <a:pt x="99313" y="4344"/>
                </a:lnTo>
                <a:lnTo>
                  <a:pt x="103730" y="2896"/>
                </a:lnTo>
                <a:lnTo>
                  <a:pt x="108660" y="1931"/>
                </a:lnTo>
                <a:lnTo>
                  <a:pt x="113930" y="1287"/>
                </a:lnTo>
                <a:lnTo>
                  <a:pt x="117444" y="1850"/>
                </a:lnTo>
                <a:lnTo>
                  <a:pt x="119786" y="3217"/>
                </a:lnTo>
                <a:lnTo>
                  <a:pt x="121348" y="5122"/>
                </a:lnTo>
                <a:lnTo>
                  <a:pt x="121397" y="8375"/>
                </a:lnTo>
                <a:lnTo>
                  <a:pt x="120438" y="12529"/>
                </a:lnTo>
                <a:lnTo>
                  <a:pt x="118805" y="17282"/>
                </a:lnTo>
                <a:lnTo>
                  <a:pt x="117718" y="22436"/>
                </a:lnTo>
                <a:lnTo>
                  <a:pt x="116992" y="27855"/>
                </a:lnTo>
                <a:lnTo>
                  <a:pt x="116509" y="33453"/>
                </a:lnTo>
                <a:lnTo>
                  <a:pt x="115194" y="38177"/>
                </a:lnTo>
                <a:lnTo>
                  <a:pt x="113326" y="42319"/>
                </a:lnTo>
                <a:lnTo>
                  <a:pt x="111088" y="46071"/>
                </a:lnTo>
                <a:lnTo>
                  <a:pt x="107612" y="50558"/>
                </a:lnTo>
                <a:lnTo>
                  <a:pt x="103310" y="55534"/>
                </a:lnTo>
                <a:lnTo>
                  <a:pt x="94231" y="65361"/>
                </a:lnTo>
                <a:lnTo>
                  <a:pt x="83541" y="76472"/>
                </a:lnTo>
                <a:lnTo>
                  <a:pt x="77175" y="82935"/>
                </a:lnTo>
                <a:lnTo>
                  <a:pt x="73097" y="85056"/>
                </a:lnTo>
                <a:lnTo>
                  <a:pt x="68394" y="86470"/>
                </a:lnTo>
                <a:lnTo>
                  <a:pt x="63274" y="87412"/>
                </a:lnTo>
                <a:lnTo>
                  <a:pt x="56884" y="89032"/>
                </a:lnTo>
                <a:lnTo>
                  <a:pt x="49647" y="91105"/>
                </a:lnTo>
                <a:lnTo>
                  <a:pt x="41847" y="93479"/>
                </a:lnTo>
                <a:lnTo>
                  <a:pt x="35654" y="95061"/>
                </a:lnTo>
                <a:lnTo>
                  <a:pt x="30533" y="96116"/>
                </a:lnTo>
                <a:lnTo>
                  <a:pt x="26127" y="96819"/>
                </a:lnTo>
                <a:lnTo>
                  <a:pt x="22198" y="97289"/>
                </a:lnTo>
                <a:lnTo>
                  <a:pt x="18586" y="97601"/>
                </a:lnTo>
                <a:lnTo>
                  <a:pt x="15186" y="97809"/>
                </a:lnTo>
                <a:lnTo>
                  <a:pt x="11927" y="96956"/>
                </a:lnTo>
                <a:lnTo>
                  <a:pt x="8762" y="95396"/>
                </a:lnTo>
                <a:lnTo>
                  <a:pt x="1294" y="90502"/>
                </a:lnTo>
                <a:lnTo>
                  <a:pt x="681" y="89108"/>
                </a:lnTo>
                <a:lnTo>
                  <a:pt x="273" y="87186"/>
                </a:lnTo>
                <a:lnTo>
                  <a:pt x="0" y="84913"/>
                </a:lnTo>
                <a:lnTo>
                  <a:pt x="811" y="82405"/>
                </a:lnTo>
                <a:lnTo>
                  <a:pt x="2344" y="79741"/>
                </a:lnTo>
                <a:lnTo>
                  <a:pt x="4358" y="76974"/>
                </a:lnTo>
                <a:lnTo>
                  <a:pt x="6693" y="73144"/>
                </a:lnTo>
                <a:lnTo>
                  <a:pt x="9241" y="68606"/>
                </a:lnTo>
                <a:lnTo>
                  <a:pt x="11933" y="63597"/>
                </a:lnTo>
                <a:lnTo>
                  <a:pt x="14719" y="59265"/>
                </a:lnTo>
                <a:lnTo>
                  <a:pt x="17569" y="55385"/>
                </a:lnTo>
                <a:lnTo>
                  <a:pt x="20461" y="51806"/>
                </a:lnTo>
                <a:lnTo>
                  <a:pt x="23381" y="49420"/>
                </a:lnTo>
                <a:lnTo>
                  <a:pt x="26320" y="47829"/>
                </a:lnTo>
                <a:lnTo>
                  <a:pt x="29272" y="46769"/>
                </a:lnTo>
                <a:lnTo>
                  <a:pt x="33224" y="45070"/>
                </a:lnTo>
                <a:lnTo>
                  <a:pt x="42907" y="40536"/>
                </a:lnTo>
                <a:lnTo>
                  <a:pt x="47274" y="38930"/>
                </a:lnTo>
                <a:lnTo>
                  <a:pt x="51179" y="37860"/>
                </a:lnTo>
                <a:lnTo>
                  <a:pt x="83536" y="31401"/>
                </a:lnTo>
                <a:lnTo>
                  <a:pt x="92220" y="29864"/>
                </a:lnTo>
                <a:lnTo>
                  <a:pt x="99002" y="28839"/>
                </a:lnTo>
                <a:lnTo>
                  <a:pt x="104515" y="28155"/>
                </a:lnTo>
                <a:lnTo>
                  <a:pt x="112160" y="27700"/>
                </a:lnTo>
                <a:lnTo>
                  <a:pt x="131236" y="27194"/>
                </a:lnTo>
                <a:lnTo>
                  <a:pt x="136919" y="28051"/>
                </a:lnTo>
                <a:lnTo>
                  <a:pt x="139715" y="29615"/>
                </a:lnTo>
                <a:lnTo>
                  <a:pt x="141814" y="34513"/>
                </a:lnTo>
                <a:lnTo>
                  <a:pt x="140994" y="35907"/>
                </a:lnTo>
                <a:lnTo>
                  <a:pt x="139455" y="37829"/>
                </a:lnTo>
                <a:lnTo>
                  <a:pt x="137437" y="40102"/>
                </a:lnTo>
                <a:lnTo>
                  <a:pt x="135100" y="41617"/>
                </a:lnTo>
                <a:lnTo>
                  <a:pt x="132549" y="42627"/>
                </a:lnTo>
                <a:lnTo>
                  <a:pt x="129856" y="43301"/>
                </a:lnTo>
                <a:lnTo>
                  <a:pt x="127069" y="44742"/>
                </a:lnTo>
                <a:lnTo>
                  <a:pt x="124219" y="46695"/>
                </a:lnTo>
                <a:lnTo>
                  <a:pt x="121327" y="48989"/>
                </a:lnTo>
                <a:lnTo>
                  <a:pt x="118406" y="50519"/>
                </a:lnTo>
                <a:lnTo>
                  <a:pt x="115467" y="51539"/>
                </a:lnTo>
                <a:lnTo>
                  <a:pt x="112515" y="52218"/>
                </a:lnTo>
                <a:lnTo>
                  <a:pt x="109555" y="52671"/>
                </a:lnTo>
                <a:lnTo>
                  <a:pt x="106590" y="52973"/>
                </a:lnTo>
                <a:lnTo>
                  <a:pt x="103621" y="53175"/>
                </a:lnTo>
                <a:lnTo>
                  <a:pt x="99657" y="53309"/>
                </a:lnTo>
                <a:lnTo>
                  <a:pt x="89961" y="53459"/>
                </a:lnTo>
                <a:lnTo>
                  <a:pt x="85589" y="52506"/>
                </a:lnTo>
                <a:lnTo>
                  <a:pt x="81683" y="50879"/>
                </a:lnTo>
                <a:lnTo>
                  <a:pt x="78087" y="48802"/>
                </a:lnTo>
                <a:lnTo>
                  <a:pt x="74697" y="46425"/>
                </a:lnTo>
                <a:lnTo>
                  <a:pt x="71444" y="43849"/>
                </a:lnTo>
                <a:lnTo>
                  <a:pt x="63836" y="37325"/>
                </a:lnTo>
                <a:lnTo>
                  <a:pt x="64204" y="35797"/>
                </a:lnTo>
                <a:lnTo>
                  <a:pt x="65442" y="33787"/>
                </a:lnTo>
                <a:lnTo>
                  <a:pt x="67259" y="31454"/>
                </a:lnTo>
                <a:lnTo>
                  <a:pt x="69463" y="27915"/>
                </a:lnTo>
                <a:lnTo>
                  <a:pt x="71924" y="23570"/>
                </a:lnTo>
                <a:lnTo>
                  <a:pt x="74557" y="18691"/>
                </a:lnTo>
                <a:lnTo>
                  <a:pt x="76312" y="14444"/>
                </a:lnTo>
                <a:lnTo>
                  <a:pt x="77483" y="10622"/>
                </a:lnTo>
                <a:lnTo>
                  <a:pt x="78263" y="7081"/>
                </a:lnTo>
                <a:lnTo>
                  <a:pt x="79775" y="4721"/>
                </a:lnTo>
                <a:lnTo>
                  <a:pt x="81776" y="3147"/>
                </a:lnTo>
                <a:lnTo>
                  <a:pt x="87374" y="622"/>
                </a:lnTo>
                <a:lnTo>
                  <a:pt x="89818" y="414"/>
                </a:lnTo>
                <a:lnTo>
                  <a:pt x="93432" y="276"/>
                </a:lnTo>
                <a:lnTo>
                  <a:pt x="107998" y="82"/>
                </a:lnTo>
                <a:lnTo>
                  <a:pt x="123507" y="5"/>
                </a:lnTo>
                <a:lnTo>
                  <a:pt x="126689" y="2648"/>
                </a:lnTo>
                <a:lnTo>
                  <a:pt x="132075" y="7688"/>
                </a:lnTo>
                <a:lnTo>
                  <a:pt x="132517" y="9094"/>
                </a:lnTo>
                <a:lnTo>
                  <a:pt x="132812" y="11024"/>
                </a:lnTo>
                <a:lnTo>
                  <a:pt x="133008" y="13302"/>
                </a:lnTo>
                <a:lnTo>
                  <a:pt x="132147" y="14821"/>
                </a:lnTo>
                <a:lnTo>
                  <a:pt x="130581" y="15834"/>
                </a:lnTo>
                <a:lnTo>
                  <a:pt x="124503" y="17849"/>
                </a:lnTo>
                <a:lnTo>
                  <a:pt x="124481" y="17856"/>
                </a:lnTo>
                <a:lnTo>
                  <a:pt x="124474" y="13118"/>
                </a:lnTo>
                <a:lnTo>
                  <a:pt x="125465" y="11722"/>
                </a:lnTo>
                <a:lnTo>
                  <a:pt x="127118" y="10791"/>
                </a:lnTo>
                <a:lnTo>
                  <a:pt x="129213" y="10171"/>
                </a:lnTo>
                <a:lnTo>
                  <a:pt x="130609" y="8765"/>
                </a:lnTo>
                <a:lnTo>
                  <a:pt x="131540" y="6835"/>
                </a:lnTo>
                <a:lnTo>
                  <a:pt x="133401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1" name="SMARTPenAnnotation48"/>
          <p:cNvSpPr/>
          <p:nvPr/>
        </p:nvSpPr>
        <p:spPr>
          <a:xfrm>
            <a:off x="3538302" y="3415214"/>
            <a:ext cx="408621" cy="566005"/>
          </a:xfrm>
          <a:custGeom>
            <a:avLst/>
            <a:gdLst/>
            <a:ahLst/>
            <a:cxnLst/>
            <a:rect l="0" t="0" r="0" b="0"/>
            <a:pathLst>
              <a:path w="408621" h="566005">
                <a:moveTo>
                  <a:pt x="408620" y="31645"/>
                </a:moveTo>
                <a:lnTo>
                  <a:pt x="399139" y="22165"/>
                </a:lnTo>
                <a:lnTo>
                  <a:pt x="394362" y="19372"/>
                </a:lnTo>
                <a:lnTo>
                  <a:pt x="383762" y="16268"/>
                </a:lnTo>
                <a:lnTo>
                  <a:pt x="357158" y="9781"/>
                </a:lnTo>
                <a:lnTo>
                  <a:pt x="347522" y="8139"/>
                </a:lnTo>
                <a:lnTo>
                  <a:pt x="338123" y="7045"/>
                </a:lnTo>
                <a:lnTo>
                  <a:pt x="328880" y="6316"/>
                </a:lnTo>
                <a:lnTo>
                  <a:pt x="316764" y="4837"/>
                </a:lnTo>
                <a:lnTo>
                  <a:pt x="287428" y="548"/>
                </a:lnTo>
                <a:lnTo>
                  <a:pt x="268294" y="0"/>
                </a:lnTo>
                <a:lnTo>
                  <a:pt x="246608" y="626"/>
                </a:lnTo>
                <a:lnTo>
                  <a:pt x="205646" y="2976"/>
                </a:lnTo>
                <a:lnTo>
                  <a:pt x="180826" y="4021"/>
                </a:lnTo>
                <a:lnTo>
                  <a:pt x="169445" y="5292"/>
                </a:lnTo>
                <a:lnTo>
                  <a:pt x="157889" y="7131"/>
                </a:lnTo>
                <a:lnTo>
                  <a:pt x="146216" y="9349"/>
                </a:lnTo>
                <a:lnTo>
                  <a:pt x="137441" y="10828"/>
                </a:lnTo>
                <a:lnTo>
                  <a:pt x="125047" y="12471"/>
                </a:lnTo>
                <a:lnTo>
                  <a:pt x="112490" y="13396"/>
                </a:lnTo>
                <a:lnTo>
                  <a:pt x="109005" y="14519"/>
                </a:lnTo>
                <a:lnTo>
                  <a:pt x="102486" y="18411"/>
                </a:lnTo>
                <a:lnTo>
                  <a:pt x="100351" y="20838"/>
                </a:lnTo>
                <a:lnTo>
                  <a:pt x="98928" y="23449"/>
                </a:lnTo>
                <a:lnTo>
                  <a:pt x="97346" y="28995"/>
                </a:lnTo>
                <a:lnTo>
                  <a:pt x="96331" y="43285"/>
                </a:lnTo>
                <a:lnTo>
                  <a:pt x="96130" y="60183"/>
                </a:lnTo>
                <a:lnTo>
                  <a:pt x="93457" y="69464"/>
                </a:lnTo>
                <a:lnTo>
                  <a:pt x="89954" y="79211"/>
                </a:lnTo>
                <a:lnTo>
                  <a:pt x="88397" y="86851"/>
                </a:lnTo>
                <a:lnTo>
                  <a:pt x="79767" y="117366"/>
                </a:lnTo>
                <a:lnTo>
                  <a:pt x="67002" y="160033"/>
                </a:lnTo>
                <a:lnTo>
                  <a:pt x="37786" y="250872"/>
                </a:lnTo>
                <a:lnTo>
                  <a:pt x="31146" y="270962"/>
                </a:lnTo>
                <a:lnTo>
                  <a:pt x="26994" y="288424"/>
                </a:lnTo>
                <a:lnTo>
                  <a:pt x="12662" y="357208"/>
                </a:lnTo>
                <a:lnTo>
                  <a:pt x="8718" y="373703"/>
                </a:lnTo>
                <a:lnTo>
                  <a:pt x="5097" y="387676"/>
                </a:lnTo>
                <a:lnTo>
                  <a:pt x="2683" y="399968"/>
                </a:lnTo>
                <a:lnTo>
                  <a:pt x="1073" y="411139"/>
                </a:lnTo>
                <a:lnTo>
                  <a:pt x="0" y="421563"/>
                </a:lnTo>
                <a:lnTo>
                  <a:pt x="277" y="431489"/>
                </a:lnTo>
                <a:lnTo>
                  <a:pt x="1454" y="441083"/>
                </a:lnTo>
                <a:lnTo>
                  <a:pt x="3231" y="450455"/>
                </a:lnTo>
                <a:lnTo>
                  <a:pt x="6399" y="462657"/>
                </a:lnTo>
                <a:lnTo>
                  <a:pt x="10497" y="476744"/>
                </a:lnTo>
                <a:lnTo>
                  <a:pt x="15212" y="492089"/>
                </a:lnTo>
                <a:lnTo>
                  <a:pt x="19348" y="504303"/>
                </a:lnTo>
                <a:lnTo>
                  <a:pt x="23097" y="514430"/>
                </a:lnTo>
                <a:lnTo>
                  <a:pt x="29909" y="529982"/>
                </a:lnTo>
                <a:lnTo>
                  <a:pt x="39323" y="544315"/>
                </a:lnTo>
                <a:lnTo>
                  <a:pt x="45389" y="551533"/>
                </a:lnTo>
                <a:lnTo>
                  <a:pt x="48395" y="553854"/>
                </a:lnTo>
                <a:lnTo>
                  <a:pt x="58360" y="558114"/>
                </a:lnTo>
                <a:lnTo>
                  <a:pt x="68071" y="562626"/>
                </a:lnTo>
                <a:lnTo>
                  <a:pt x="79002" y="565293"/>
                </a:lnTo>
                <a:lnTo>
                  <a:pt x="84695" y="566004"/>
                </a:lnTo>
                <a:lnTo>
                  <a:pt x="89482" y="565486"/>
                </a:lnTo>
                <a:lnTo>
                  <a:pt x="93666" y="564149"/>
                </a:lnTo>
                <a:lnTo>
                  <a:pt x="97448" y="562265"/>
                </a:lnTo>
                <a:lnTo>
                  <a:pt x="109587" y="560172"/>
                </a:lnTo>
                <a:lnTo>
                  <a:pt x="116991" y="559614"/>
                </a:lnTo>
                <a:lnTo>
                  <a:pt x="123912" y="558249"/>
                </a:lnTo>
                <a:lnTo>
                  <a:pt x="130510" y="556347"/>
                </a:lnTo>
                <a:lnTo>
                  <a:pt x="136893" y="554088"/>
                </a:lnTo>
                <a:lnTo>
                  <a:pt x="144125" y="552581"/>
                </a:lnTo>
                <a:lnTo>
                  <a:pt x="151923" y="551576"/>
                </a:lnTo>
                <a:lnTo>
                  <a:pt x="160098" y="550907"/>
                </a:lnTo>
                <a:lnTo>
                  <a:pt x="173485" y="548476"/>
                </a:lnTo>
                <a:lnTo>
                  <a:pt x="190348" y="544871"/>
                </a:lnTo>
                <a:lnTo>
                  <a:pt x="244066" y="532962"/>
                </a:lnTo>
                <a:lnTo>
                  <a:pt x="260222" y="529568"/>
                </a:lnTo>
                <a:lnTo>
                  <a:pt x="273970" y="526312"/>
                </a:lnTo>
                <a:lnTo>
                  <a:pt x="286111" y="523150"/>
                </a:lnTo>
                <a:lnTo>
                  <a:pt x="297181" y="520050"/>
                </a:lnTo>
                <a:lnTo>
                  <a:pt x="306547" y="516990"/>
                </a:lnTo>
                <a:lnTo>
                  <a:pt x="314774" y="513959"/>
                </a:lnTo>
                <a:lnTo>
                  <a:pt x="322243" y="510946"/>
                </a:lnTo>
                <a:lnTo>
                  <a:pt x="330200" y="508936"/>
                </a:lnTo>
                <a:lnTo>
                  <a:pt x="338481" y="507597"/>
                </a:lnTo>
                <a:lnTo>
                  <a:pt x="372901" y="49598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2" name="SMARTPenAnnotation49"/>
          <p:cNvSpPr/>
          <p:nvPr/>
        </p:nvSpPr>
        <p:spPr>
          <a:xfrm>
            <a:off x="3589734" y="3777258"/>
            <a:ext cx="214314" cy="35720"/>
          </a:xfrm>
          <a:custGeom>
            <a:avLst/>
            <a:gdLst/>
            <a:ahLst/>
            <a:cxnLst/>
            <a:rect l="0" t="0" r="0" b="0"/>
            <a:pathLst>
              <a:path w="214314" h="35720">
                <a:moveTo>
                  <a:pt x="0" y="35719"/>
                </a:moveTo>
                <a:lnTo>
                  <a:pt x="9481" y="30978"/>
                </a:lnTo>
                <a:lnTo>
                  <a:pt x="13266" y="29582"/>
                </a:lnTo>
                <a:lnTo>
                  <a:pt x="16782" y="28651"/>
                </a:lnTo>
                <a:lnTo>
                  <a:pt x="20117" y="28030"/>
                </a:lnTo>
                <a:lnTo>
                  <a:pt x="24326" y="26624"/>
                </a:lnTo>
                <a:lnTo>
                  <a:pt x="29116" y="24695"/>
                </a:lnTo>
                <a:lnTo>
                  <a:pt x="34294" y="22416"/>
                </a:lnTo>
                <a:lnTo>
                  <a:pt x="39730" y="20897"/>
                </a:lnTo>
                <a:lnTo>
                  <a:pt x="45338" y="19885"/>
                </a:lnTo>
                <a:lnTo>
                  <a:pt x="51062" y="19209"/>
                </a:lnTo>
                <a:lnTo>
                  <a:pt x="56862" y="18759"/>
                </a:lnTo>
                <a:lnTo>
                  <a:pt x="62712" y="18459"/>
                </a:lnTo>
                <a:lnTo>
                  <a:pt x="68597" y="18259"/>
                </a:lnTo>
                <a:lnTo>
                  <a:pt x="75497" y="17134"/>
                </a:lnTo>
                <a:lnTo>
                  <a:pt x="83074" y="15391"/>
                </a:lnTo>
                <a:lnTo>
                  <a:pt x="91101" y="13237"/>
                </a:lnTo>
                <a:lnTo>
                  <a:pt x="99430" y="11801"/>
                </a:lnTo>
                <a:lnTo>
                  <a:pt x="107959" y="10844"/>
                </a:lnTo>
                <a:lnTo>
                  <a:pt x="116621" y="10206"/>
                </a:lnTo>
                <a:lnTo>
                  <a:pt x="127357" y="9781"/>
                </a:lnTo>
                <a:lnTo>
                  <a:pt x="152515" y="9308"/>
                </a:lnTo>
                <a:lnTo>
                  <a:pt x="164185" y="8190"/>
                </a:lnTo>
                <a:lnTo>
                  <a:pt x="174941" y="6452"/>
                </a:lnTo>
                <a:lnTo>
                  <a:pt x="185088" y="4301"/>
                </a:lnTo>
                <a:lnTo>
                  <a:pt x="192846" y="2867"/>
                </a:lnTo>
                <a:lnTo>
                  <a:pt x="199009" y="1911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3" name="SMARTPenAnnotation50"/>
          <p:cNvSpPr/>
          <p:nvPr/>
        </p:nvSpPr>
        <p:spPr>
          <a:xfrm>
            <a:off x="4179094" y="3598664"/>
            <a:ext cx="71438" cy="366118"/>
          </a:xfrm>
          <a:custGeom>
            <a:avLst/>
            <a:gdLst/>
            <a:ahLst/>
            <a:cxnLst/>
            <a:rect l="0" t="0" r="0" b="0"/>
            <a:pathLst>
              <a:path w="71438" h="366118">
                <a:moveTo>
                  <a:pt x="71437" y="0"/>
                </a:moveTo>
                <a:lnTo>
                  <a:pt x="71437" y="20117"/>
                </a:lnTo>
                <a:lnTo>
                  <a:pt x="70445" y="26310"/>
                </a:lnTo>
                <a:lnTo>
                  <a:pt x="68792" y="34407"/>
                </a:lnTo>
                <a:lnTo>
                  <a:pt x="64308" y="53987"/>
                </a:lnTo>
                <a:lnTo>
                  <a:pt x="24456" y="219402"/>
                </a:lnTo>
                <a:lnTo>
                  <a:pt x="19281" y="243502"/>
                </a:lnTo>
                <a:lnTo>
                  <a:pt x="15830" y="261554"/>
                </a:lnTo>
                <a:lnTo>
                  <a:pt x="13530" y="275572"/>
                </a:lnTo>
                <a:lnTo>
                  <a:pt x="11005" y="286903"/>
                </a:lnTo>
                <a:lnTo>
                  <a:pt x="8328" y="296440"/>
                </a:lnTo>
                <a:lnTo>
                  <a:pt x="5552" y="304783"/>
                </a:lnTo>
                <a:lnTo>
                  <a:pt x="3701" y="311337"/>
                </a:lnTo>
                <a:lnTo>
                  <a:pt x="1645" y="321265"/>
                </a:lnTo>
                <a:lnTo>
                  <a:pt x="731" y="331631"/>
                </a:lnTo>
                <a:lnTo>
                  <a:pt x="325" y="341860"/>
                </a:lnTo>
                <a:lnTo>
                  <a:pt x="96" y="353197"/>
                </a:lnTo>
                <a:lnTo>
                  <a:pt x="0" y="36611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4" name="SMARTPenAnnotation51"/>
          <p:cNvSpPr/>
          <p:nvPr/>
        </p:nvSpPr>
        <p:spPr>
          <a:xfrm>
            <a:off x="4045148" y="3795485"/>
            <a:ext cx="357189" cy="16220"/>
          </a:xfrm>
          <a:custGeom>
            <a:avLst/>
            <a:gdLst/>
            <a:ahLst/>
            <a:cxnLst/>
            <a:rect l="0" t="0" r="0" b="0"/>
            <a:pathLst>
              <a:path w="357189" h="16220">
                <a:moveTo>
                  <a:pt x="0" y="8562"/>
                </a:moveTo>
                <a:lnTo>
                  <a:pt x="9481" y="3821"/>
                </a:lnTo>
                <a:lnTo>
                  <a:pt x="14258" y="2425"/>
                </a:lnTo>
                <a:lnTo>
                  <a:pt x="19428" y="1494"/>
                </a:lnTo>
                <a:lnTo>
                  <a:pt x="24858" y="874"/>
                </a:lnTo>
                <a:lnTo>
                  <a:pt x="32447" y="460"/>
                </a:lnTo>
                <a:lnTo>
                  <a:pt x="51463" y="0"/>
                </a:lnTo>
                <a:lnTo>
                  <a:pt x="64075" y="870"/>
                </a:lnTo>
                <a:lnTo>
                  <a:pt x="78435" y="2442"/>
                </a:lnTo>
                <a:lnTo>
                  <a:pt x="93962" y="4482"/>
                </a:lnTo>
                <a:lnTo>
                  <a:pt x="111259" y="5841"/>
                </a:lnTo>
                <a:lnTo>
                  <a:pt x="129735" y="6748"/>
                </a:lnTo>
                <a:lnTo>
                  <a:pt x="180985" y="8025"/>
                </a:lnTo>
                <a:lnTo>
                  <a:pt x="195071" y="8203"/>
                </a:lnTo>
                <a:lnTo>
                  <a:pt x="210414" y="9315"/>
                </a:lnTo>
                <a:lnTo>
                  <a:pt x="226597" y="11049"/>
                </a:lnTo>
                <a:lnTo>
                  <a:pt x="243338" y="13196"/>
                </a:lnTo>
                <a:lnTo>
                  <a:pt x="259460" y="14628"/>
                </a:lnTo>
                <a:lnTo>
                  <a:pt x="275169" y="15583"/>
                </a:lnTo>
                <a:lnTo>
                  <a:pt x="290602" y="16219"/>
                </a:lnTo>
                <a:lnTo>
                  <a:pt x="303868" y="15651"/>
                </a:lnTo>
                <a:lnTo>
                  <a:pt x="315688" y="14280"/>
                </a:lnTo>
                <a:lnTo>
                  <a:pt x="326545" y="12374"/>
                </a:lnTo>
                <a:lnTo>
                  <a:pt x="334775" y="11103"/>
                </a:lnTo>
                <a:lnTo>
                  <a:pt x="341254" y="10256"/>
                </a:lnTo>
                <a:lnTo>
                  <a:pt x="357188" y="856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5" name="SMARTPenAnnotation52"/>
          <p:cNvSpPr/>
          <p:nvPr/>
        </p:nvSpPr>
        <p:spPr>
          <a:xfrm>
            <a:off x="3455789" y="3013090"/>
            <a:ext cx="401837" cy="1389191"/>
          </a:xfrm>
          <a:custGeom>
            <a:avLst/>
            <a:gdLst/>
            <a:ahLst/>
            <a:cxnLst/>
            <a:rect l="0" t="0" r="0" b="0"/>
            <a:pathLst>
              <a:path w="401837" h="1389191">
                <a:moveTo>
                  <a:pt x="178594" y="5144"/>
                </a:moveTo>
                <a:lnTo>
                  <a:pt x="173853" y="404"/>
                </a:lnTo>
                <a:lnTo>
                  <a:pt x="172457" y="0"/>
                </a:lnTo>
                <a:lnTo>
                  <a:pt x="171526" y="722"/>
                </a:lnTo>
                <a:lnTo>
                  <a:pt x="170906" y="2196"/>
                </a:lnTo>
                <a:lnTo>
                  <a:pt x="164924" y="6480"/>
                </a:lnTo>
                <a:lnTo>
                  <a:pt x="154659" y="11691"/>
                </a:lnTo>
                <a:lnTo>
                  <a:pt x="147754" y="14470"/>
                </a:lnTo>
                <a:lnTo>
                  <a:pt x="140175" y="17315"/>
                </a:lnTo>
                <a:lnTo>
                  <a:pt x="129107" y="23121"/>
                </a:lnTo>
                <a:lnTo>
                  <a:pt x="120881" y="28017"/>
                </a:lnTo>
                <a:lnTo>
                  <a:pt x="108688" y="31765"/>
                </a:lnTo>
                <a:lnTo>
                  <a:pt x="94938" y="36158"/>
                </a:lnTo>
                <a:lnTo>
                  <a:pt x="84197" y="41418"/>
                </a:lnTo>
                <a:lnTo>
                  <a:pt x="73140" y="48055"/>
                </a:lnTo>
                <a:lnTo>
                  <a:pt x="54996" y="57619"/>
                </a:lnTo>
                <a:lnTo>
                  <a:pt x="12553" y="79200"/>
                </a:lnTo>
                <a:lnTo>
                  <a:pt x="8369" y="82296"/>
                </a:lnTo>
                <a:lnTo>
                  <a:pt x="5580" y="85352"/>
                </a:lnTo>
                <a:lnTo>
                  <a:pt x="3720" y="88382"/>
                </a:lnTo>
                <a:lnTo>
                  <a:pt x="1653" y="97040"/>
                </a:lnTo>
                <a:lnTo>
                  <a:pt x="43" y="138399"/>
                </a:lnTo>
                <a:lnTo>
                  <a:pt x="0" y="431685"/>
                </a:lnTo>
                <a:lnTo>
                  <a:pt x="2646" y="460955"/>
                </a:lnTo>
                <a:lnTo>
                  <a:pt x="7068" y="502678"/>
                </a:lnTo>
                <a:lnTo>
                  <a:pt x="11024" y="545468"/>
                </a:lnTo>
                <a:lnTo>
                  <a:pt x="15814" y="577671"/>
                </a:lnTo>
                <a:lnTo>
                  <a:pt x="49909" y="768500"/>
                </a:lnTo>
                <a:lnTo>
                  <a:pt x="64759" y="850793"/>
                </a:lnTo>
                <a:lnTo>
                  <a:pt x="67978" y="874504"/>
                </a:lnTo>
                <a:lnTo>
                  <a:pt x="80272" y="988332"/>
                </a:lnTo>
                <a:lnTo>
                  <a:pt x="83280" y="1017790"/>
                </a:lnTo>
                <a:lnTo>
                  <a:pt x="85286" y="1045367"/>
                </a:lnTo>
                <a:lnTo>
                  <a:pt x="86623" y="1071688"/>
                </a:lnTo>
                <a:lnTo>
                  <a:pt x="87514" y="1097174"/>
                </a:lnTo>
                <a:lnTo>
                  <a:pt x="91151" y="1136074"/>
                </a:lnTo>
                <a:lnTo>
                  <a:pt x="95082" y="1166592"/>
                </a:lnTo>
                <a:lnTo>
                  <a:pt x="97295" y="1205094"/>
                </a:lnTo>
                <a:lnTo>
                  <a:pt x="98043" y="1242627"/>
                </a:lnTo>
                <a:lnTo>
                  <a:pt x="98190" y="1283666"/>
                </a:lnTo>
                <a:lnTo>
                  <a:pt x="91154" y="1326762"/>
                </a:lnTo>
                <a:lnTo>
                  <a:pt x="90535" y="1329731"/>
                </a:lnTo>
                <a:lnTo>
                  <a:pt x="90122" y="1330718"/>
                </a:lnTo>
                <a:lnTo>
                  <a:pt x="89847" y="1330383"/>
                </a:lnTo>
                <a:lnTo>
                  <a:pt x="89664" y="1329168"/>
                </a:lnTo>
                <a:lnTo>
                  <a:pt x="90534" y="1328358"/>
                </a:lnTo>
                <a:lnTo>
                  <a:pt x="92106" y="1327818"/>
                </a:lnTo>
                <a:lnTo>
                  <a:pt x="101758" y="1326952"/>
                </a:lnTo>
                <a:lnTo>
                  <a:pt x="104550" y="1327873"/>
                </a:lnTo>
                <a:lnTo>
                  <a:pt x="110297" y="1331542"/>
                </a:lnTo>
                <a:lnTo>
                  <a:pt x="119172" y="1334902"/>
                </a:lnTo>
                <a:lnTo>
                  <a:pt x="132034" y="1339125"/>
                </a:lnTo>
                <a:lnTo>
                  <a:pt x="147554" y="1343926"/>
                </a:lnTo>
                <a:lnTo>
                  <a:pt x="164846" y="1348119"/>
                </a:lnTo>
                <a:lnTo>
                  <a:pt x="183319" y="1351906"/>
                </a:lnTo>
                <a:lnTo>
                  <a:pt x="202580" y="1355423"/>
                </a:lnTo>
                <a:lnTo>
                  <a:pt x="221374" y="1359752"/>
                </a:lnTo>
                <a:lnTo>
                  <a:pt x="239856" y="1364623"/>
                </a:lnTo>
                <a:lnTo>
                  <a:pt x="258130" y="1369854"/>
                </a:lnTo>
                <a:lnTo>
                  <a:pt x="278251" y="1374334"/>
                </a:lnTo>
                <a:lnTo>
                  <a:pt x="299602" y="1378312"/>
                </a:lnTo>
                <a:lnTo>
                  <a:pt x="337547" y="1384386"/>
                </a:lnTo>
                <a:lnTo>
                  <a:pt x="349055" y="1386006"/>
                </a:lnTo>
                <a:lnTo>
                  <a:pt x="357719" y="1387086"/>
                </a:lnTo>
                <a:lnTo>
                  <a:pt x="369991" y="1388286"/>
                </a:lnTo>
                <a:lnTo>
                  <a:pt x="382479" y="1388962"/>
                </a:lnTo>
                <a:lnTo>
                  <a:pt x="390847" y="1389190"/>
                </a:lnTo>
                <a:lnTo>
                  <a:pt x="391533" y="1388217"/>
                </a:lnTo>
                <a:lnTo>
                  <a:pt x="392726" y="1381553"/>
                </a:lnTo>
                <a:lnTo>
                  <a:pt x="393778" y="1381140"/>
                </a:lnTo>
                <a:lnTo>
                  <a:pt x="400579" y="1380425"/>
                </a:lnTo>
                <a:lnTo>
                  <a:pt x="400998" y="1379396"/>
                </a:lnTo>
                <a:lnTo>
                  <a:pt x="401836" y="137138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6" name="SMARTPenAnnotation53"/>
          <p:cNvSpPr/>
          <p:nvPr/>
        </p:nvSpPr>
        <p:spPr>
          <a:xfrm>
            <a:off x="4573425" y="3339703"/>
            <a:ext cx="257537" cy="803673"/>
          </a:xfrm>
          <a:custGeom>
            <a:avLst/>
            <a:gdLst/>
            <a:ahLst/>
            <a:cxnLst/>
            <a:rect l="0" t="0" r="0" b="0"/>
            <a:pathLst>
              <a:path w="257537" h="803673">
                <a:moveTo>
                  <a:pt x="257536" y="0"/>
                </a:moveTo>
                <a:lnTo>
                  <a:pt x="252795" y="9481"/>
                </a:lnTo>
                <a:lnTo>
                  <a:pt x="249415" y="13266"/>
                </a:lnTo>
                <a:lnTo>
                  <a:pt x="245177" y="16782"/>
                </a:lnTo>
                <a:lnTo>
                  <a:pt x="240367" y="20117"/>
                </a:lnTo>
                <a:lnTo>
                  <a:pt x="233191" y="26310"/>
                </a:lnTo>
                <a:lnTo>
                  <a:pt x="224439" y="34407"/>
                </a:lnTo>
                <a:lnTo>
                  <a:pt x="214635" y="43774"/>
                </a:lnTo>
                <a:lnTo>
                  <a:pt x="206115" y="52995"/>
                </a:lnTo>
                <a:lnTo>
                  <a:pt x="198451" y="62119"/>
                </a:lnTo>
                <a:lnTo>
                  <a:pt x="175537" y="91827"/>
                </a:lnTo>
                <a:lnTo>
                  <a:pt x="167152" y="102890"/>
                </a:lnTo>
                <a:lnTo>
                  <a:pt x="156600" y="118203"/>
                </a:lnTo>
                <a:lnTo>
                  <a:pt x="131647" y="156384"/>
                </a:lnTo>
                <a:lnTo>
                  <a:pt x="121024" y="174701"/>
                </a:lnTo>
                <a:lnTo>
                  <a:pt x="111958" y="191874"/>
                </a:lnTo>
                <a:lnTo>
                  <a:pt x="103929" y="208283"/>
                </a:lnTo>
                <a:lnTo>
                  <a:pt x="95600" y="224184"/>
                </a:lnTo>
                <a:lnTo>
                  <a:pt x="78408" y="255080"/>
                </a:lnTo>
                <a:lnTo>
                  <a:pt x="70649" y="270264"/>
                </a:lnTo>
                <a:lnTo>
                  <a:pt x="63491" y="285348"/>
                </a:lnTo>
                <a:lnTo>
                  <a:pt x="50247" y="315337"/>
                </a:lnTo>
                <a:lnTo>
                  <a:pt x="37746" y="345202"/>
                </a:lnTo>
                <a:lnTo>
                  <a:pt x="30643" y="367057"/>
                </a:lnTo>
                <a:lnTo>
                  <a:pt x="22929" y="393533"/>
                </a:lnTo>
                <a:lnTo>
                  <a:pt x="14811" y="423089"/>
                </a:lnTo>
                <a:lnTo>
                  <a:pt x="9400" y="447755"/>
                </a:lnTo>
                <a:lnTo>
                  <a:pt x="5791" y="469160"/>
                </a:lnTo>
                <a:lnTo>
                  <a:pt x="3386" y="488390"/>
                </a:lnTo>
                <a:lnTo>
                  <a:pt x="1783" y="506172"/>
                </a:lnTo>
                <a:lnTo>
                  <a:pt x="713" y="522987"/>
                </a:lnTo>
                <a:lnTo>
                  <a:pt x="0" y="539158"/>
                </a:lnTo>
                <a:lnTo>
                  <a:pt x="518" y="555892"/>
                </a:lnTo>
                <a:lnTo>
                  <a:pt x="1854" y="573001"/>
                </a:lnTo>
                <a:lnTo>
                  <a:pt x="3738" y="590360"/>
                </a:lnTo>
                <a:lnTo>
                  <a:pt x="5986" y="606893"/>
                </a:lnTo>
                <a:lnTo>
                  <a:pt x="11129" y="638494"/>
                </a:lnTo>
                <a:lnTo>
                  <a:pt x="14882" y="653866"/>
                </a:lnTo>
                <a:lnTo>
                  <a:pt x="19368" y="669074"/>
                </a:lnTo>
                <a:lnTo>
                  <a:pt x="24343" y="684175"/>
                </a:lnTo>
                <a:lnTo>
                  <a:pt x="30637" y="698210"/>
                </a:lnTo>
                <a:lnTo>
                  <a:pt x="37809" y="711536"/>
                </a:lnTo>
                <a:lnTo>
                  <a:pt x="45567" y="724388"/>
                </a:lnTo>
                <a:lnTo>
                  <a:pt x="53716" y="738910"/>
                </a:lnTo>
                <a:lnTo>
                  <a:pt x="87872" y="80367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7" name="SMARTPenAnnotation54"/>
          <p:cNvSpPr/>
          <p:nvPr/>
        </p:nvSpPr>
        <p:spPr>
          <a:xfrm>
            <a:off x="4938117" y="3438916"/>
            <a:ext cx="321470" cy="579444"/>
          </a:xfrm>
          <a:custGeom>
            <a:avLst/>
            <a:gdLst/>
            <a:ahLst/>
            <a:cxnLst/>
            <a:rect l="0" t="0" r="0" b="0"/>
            <a:pathLst>
              <a:path w="321470" h="579444">
                <a:moveTo>
                  <a:pt x="0" y="579443"/>
                </a:moveTo>
                <a:lnTo>
                  <a:pt x="9481" y="565222"/>
                </a:lnTo>
                <a:lnTo>
                  <a:pt x="14136" y="555594"/>
                </a:lnTo>
                <a:lnTo>
                  <a:pt x="19402" y="539304"/>
                </a:lnTo>
                <a:lnTo>
                  <a:pt x="25490" y="523900"/>
                </a:lnTo>
                <a:lnTo>
                  <a:pt x="34811" y="507133"/>
                </a:lnTo>
                <a:lnTo>
                  <a:pt x="42922" y="489759"/>
                </a:lnTo>
                <a:lnTo>
                  <a:pt x="46474" y="480958"/>
                </a:lnTo>
                <a:lnTo>
                  <a:pt x="103619" y="354802"/>
                </a:lnTo>
                <a:lnTo>
                  <a:pt x="120673" y="314589"/>
                </a:lnTo>
                <a:lnTo>
                  <a:pt x="133034" y="282819"/>
                </a:lnTo>
                <a:lnTo>
                  <a:pt x="142267" y="256678"/>
                </a:lnTo>
                <a:lnTo>
                  <a:pt x="150408" y="236274"/>
                </a:lnTo>
                <a:lnTo>
                  <a:pt x="157819" y="219695"/>
                </a:lnTo>
                <a:lnTo>
                  <a:pt x="164744" y="205666"/>
                </a:lnTo>
                <a:lnTo>
                  <a:pt x="172337" y="188376"/>
                </a:lnTo>
                <a:lnTo>
                  <a:pt x="188712" y="147998"/>
                </a:lnTo>
                <a:lnTo>
                  <a:pt x="200619" y="116823"/>
                </a:lnTo>
                <a:lnTo>
                  <a:pt x="212902" y="82537"/>
                </a:lnTo>
                <a:lnTo>
                  <a:pt x="216348" y="72556"/>
                </a:lnTo>
                <a:lnTo>
                  <a:pt x="220631" y="62925"/>
                </a:lnTo>
                <a:lnTo>
                  <a:pt x="225470" y="53527"/>
                </a:lnTo>
                <a:lnTo>
                  <a:pt x="235146" y="37132"/>
                </a:lnTo>
                <a:lnTo>
                  <a:pt x="242754" y="26539"/>
                </a:lnTo>
                <a:lnTo>
                  <a:pt x="252089" y="15877"/>
                </a:lnTo>
                <a:lnTo>
                  <a:pt x="264769" y="2344"/>
                </a:lnTo>
                <a:lnTo>
                  <a:pt x="266803" y="1234"/>
                </a:lnTo>
                <a:lnTo>
                  <a:pt x="271706" y="0"/>
                </a:lnTo>
                <a:lnTo>
                  <a:pt x="274403" y="664"/>
                </a:lnTo>
                <a:lnTo>
                  <a:pt x="280045" y="4047"/>
                </a:lnTo>
                <a:lnTo>
                  <a:pt x="281947" y="6338"/>
                </a:lnTo>
                <a:lnTo>
                  <a:pt x="283215" y="8857"/>
                </a:lnTo>
                <a:lnTo>
                  <a:pt x="289990" y="24771"/>
                </a:lnTo>
                <a:lnTo>
                  <a:pt x="292595" y="35597"/>
                </a:lnTo>
                <a:lnTo>
                  <a:pt x="294745" y="51984"/>
                </a:lnTo>
                <a:lnTo>
                  <a:pt x="299008" y="82418"/>
                </a:lnTo>
                <a:lnTo>
                  <a:pt x="304211" y="129679"/>
                </a:lnTo>
                <a:lnTo>
                  <a:pt x="306987" y="157561"/>
                </a:lnTo>
                <a:lnTo>
                  <a:pt x="308838" y="180118"/>
                </a:lnTo>
                <a:lnTo>
                  <a:pt x="310071" y="199125"/>
                </a:lnTo>
                <a:lnTo>
                  <a:pt x="311443" y="230827"/>
                </a:lnTo>
                <a:lnTo>
                  <a:pt x="312052" y="258146"/>
                </a:lnTo>
                <a:lnTo>
                  <a:pt x="313206" y="275948"/>
                </a:lnTo>
                <a:lnTo>
                  <a:pt x="318580" y="338707"/>
                </a:lnTo>
                <a:lnTo>
                  <a:pt x="319543" y="355452"/>
                </a:lnTo>
                <a:lnTo>
                  <a:pt x="320185" y="370585"/>
                </a:lnTo>
                <a:lnTo>
                  <a:pt x="320898" y="405919"/>
                </a:lnTo>
                <a:lnTo>
                  <a:pt x="321469" y="57944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8" name="SMARTPenAnnotation55"/>
          <p:cNvSpPr/>
          <p:nvPr/>
        </p:nvSpPr>
        <p:spPr>
          <a:xfrm>
            <a:off x="5018484" y="3687961"/>
            <a:ext cx="250033" cy="62509"/>
          </a:xfrm>
          <a:custGeom>
            <a:avLst/>
            <a:gdLst/>
            <a:ahLst/>
            <a:cxnLst/>
            <a:rect l="0" t="0" r="0" b="0"/>
            <a:pathLst>
              <a:path w="250033" h="62509">
                <a:moveTo>
                  <a:pt x="0" y="62508"/>
                </a:moveTo>
                <a:lnTo>
                  <a:pt x="51463" y="36777"/>
                </a:lnTo>
                <a:lnTo>
                  <a:pt x="61098" y="32455"/>
                </a:lnTo>
                <a:lnTo>
                  <a:pt x="70498" y="28582"/>
                </a:lnTo>
                <a:lnTo>
                  <a:pt x="79741" y="25008"/>
                </a:lnTo>
                <a:lnTo>
                  <a:pt x="88879" y="22625"/>
                </a:lnTo>
                <a:lnTo>
                  <a:pt x="97948" y="21037"/>
                </a:lnTo>
                <a:lnTo>
                  <a:pt x="106971" y="19977"/>
                </a:lnTo>
                <a:lnTo>
                  <a:pt x="250032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9" name="SMARTPenAnnotation56"/>
          <p:cNvSpPr/>
          <p:nvPr/>
        </p:nvSpPr>
        <p:spPr>
          <a:xfrm>
            <a:off x="5322094" y="3259336"/>
            <a:ext cx="80368" cy="223243"/>
          </a:xfrm>
          <a:custGeom>
            <a:avLst/>
            <a:gdLst/>
            <a:ahLst/>
            <a:cxnLst/>
            <a:rect l="0" t="0" r="0" b="0"/>
            <a:pathLst>
              <a:path w="80368" h="223243">
                <a:moveTo>
                  <a:pt x="0" y="0"/>
                </a:moveTo>
                <a:lnTo>
                  <a:pt x="4741" y="14221"/>
                </a:lnTo>
                <a:lnTo>
                  <a:pt x="6137" y="19403"/>
                </a:lnTo>
                <a:lnTo>
                  <a:pt x="7068" y="23849"/>
                </a:lnTo>
                <a:lnTo>
                  <a:pt x="7688" y="27806"/>
                </a:lnTo>
                <a:lnTo>
                  <a:pt x="12071" y="40365"/>
                </a:lnTo>
                <a:lnTo>
                  <a:pt x="27524" y="80779"/>
                </a:lnTo>
                <a:lnTo>
                  <a:pt x="39683" y="110647"/>
                </a:lnTo>
                <a:lnTo>
                  <a:pt x="44314" y="121389"/>
                </a:lnTo>
                <a:lnTo>
                  <a:pt x="48395" y="131528"/>
                </a:lnTo>
                <a:lnTo>
                  <a:pt x="55573" y="150730"/>
                </a:lnTo>
                <a:lnTo>
                  <a:pt x="65193" y="178275"/>
                </a:lnTo>
                <a:lnTo>
                  <a:pt x="68267" y="186319"/>
                </a:lnTo>
                <a:lnTo>
                  <a:pt x="71308" y="193666"/>
                </a:lnTo>
                <a:lnTo>
                  <a:pt x="74327" y="200548"/>
                </a:lnTo>
                <a:lnTo>
                  <a:pt x="76341" y="206128"/>
                </a:lnTo>
                <a:lnTo>
                  <a:pt x="77683" y="210841"/>
                </a:lnTo>
                <a:lnTo>
                  <a:pt x="80367" y="22324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0" name="SMARTPenAnnotation57"/>
          <p:cNvSpPr/>
          <p:nvPr/>
        </p:nvSpPr>
        <p:spPr>
          <a:xfrm>
            <a:off x="5528181" y="3339703"/>
            <a:ext cx="297499" cy="464150"/>
          </a:xfrm>
          <a:custGeom>
            <a:avLst/>
            <a:gdLst/>
            <a:ahLst/>
            <a:cxnLst/>
            <a:rect l="0" t="0" r="0" b="0"/>
            <a:pathLst>
              <a:path w="297499" h="464150">
                <a:moveTo>
                  <a:pt x="43944" y="62508"/>
                </a:moveTo>
                <a:lnTo>
                  <a:pt x="43944" y="109230"/>
                </a:lnTo>
                <a:lnTo>
                  <a:pt x="41298" y="123291"/>
                </a:lnTo>
                <a:lnTo>
                  <a:pt x="39203" y="129820"/>
                </a:lnTo>
                <a:lnTo>
                  <a:pt x="37808" y="138140"/>
                </a:lnTo>
                <a:lnTo>
                  <a:pt x="36876" y="147656"/>
                </a:lnTo>
                <a:lnTo>
                  <a:pt x="36255" y="157969"/>
                </a:lnTo>
                <a:lnTo>
                  <a:pt x="32865" y="174765"/>
                </a:lnTo>
                <a:lnTo>
                  <a:pt x="27629" y="195885"/>
                </a:lnTo>
                <a:lnTo>
                  <a:pt x="21161" y="219887"/>
                </a:lnTo>
                <a:lnTo>
                  <a:pt x="15857" y="242834"/>
                </a:lnTo>
                <a:lnTo>
                  <a:pt x="11329" y="265077"/>
                </a:lnTo>
                <a:lnTo>
                  <a:pt x="7318" y="286850"/>
                </a:lnTo>
                <a:lnTo>
                  <a:pt x="4644" y="307320"/>
                </a:lnTo>
                <a:lnTo>
                  <a:pt x="2860" y="326919"/>
                </a:lnTo>
                <a:lnTo>
                  <a:pt x="880" y="360602"/>
                </a:lnTo>
                <a:lnTo>
                  <a:pt x="0" y="382187"/>
                </a:lnTo>
                <a:lnTo>
                  <a:pt x="757" y="391713"/>
                </a:lnTo>
                <a:lnTo>
                  <a:pt x="2255" y="401041"/>
                </a:lnTo>
                <a:lnTo>
                  <a:pt x="4244" y="410236"/>
                </a:lnTo>
                <a:lnTo>
                  <a:pt x="9102" y="423098"/>
                </a:lnTo>
                <a:lnTo>
                  <a:pt x="14568" y="433114"/>
                </a:lnTo>
                <a:lnTo>
                  <a:pt x="20305" y="444180"/>
                </a:lnTo>
                <a:lnTo>
                  <a:pt x="28808" y="453067"/>
                </a:lnTo>
                <a:lnTo>
                  <a:pt x="33853" y="456826"/>
                </a:lnTo>
                <a:lnTo>
                  <a:pt x="39201" y="459332"/>
                </a:lnTo>
                <a:lnTo>
                  <a:pt x="44751" y="461003"/>
                </a:lnTo>
                <a:lnTo>
                  <a:pt x="50435" y="462116"/>
                </a:lnTo>
                <a:lnTo>
                  <a:pt x="57201" y="462859"/>
                </a:lnTo>
                <a:lnTo>
                  <a:pt x="64688" y="463354"/>
                </a:lnTo>
                <a:lnTo>
                  <a:pt x="72657" y="463684"/>
                </a:lnTo>
                <a:lnTo>
                  <a:pt x="89447" y="464050"/>
                </a:lnTo>
                <a:lnTo>
                  <a:pt x="98092" y="464149"/>
                </a:lnTo>
                <a:lnTo>
                  <a:pt x="105840" y="463221"/>
                </a:lnTo>
                <a:lnTo>
                  <a:pt x="112989" y="461611"/>
                </a:lnTo>
                <a:lnTo>
                  <a:pt x="127217" y="457176"/>
                </a:lnTo>
                <a:lnTo>
                  <a:pt x="143462" y="451898"/>
                </a:lnTo>
                <a:lnTo>
                  <a:pt x="150969" y="448109"/>
                </a:lnTo>
                <a:lnTo>
                  <a:pt x="157958" y="443599"/>
                </a:lnTo>
                <a:lnTo>
                  <a:pt x="164602" y="438607"/>
                </a:lnTo>
                <a:lnTo>
                  <a:pt x="171015" y="433296"/>
                </a:lnTo>
                <a:lnTo>
                  <a:pt x="177276" y="427770"/>
                </a:lnTo>
                <a:lnTo>
                  <a:pt x="183433" y="422102"/>
                </a:lnTo>
                <a:lnTo>
                  <a:pt x="188531" y="416339"/>
                </a:lnTo>
                <a:lnTo>
                  <a:pt x="196840" y="404644"/>
                </a:lnTo>
                <a:lnTo>
                  <a:pt x="201194" y="390185"/>
                </a:lnTo>
                <a:lnTo>
                  <a:pt x="202356" y="382162"/>
                </a:lnTo>
                <a:lnTo>
                  <a:pt x="204123" y="373838"/>
                </a:lnTo>
                <a:lnTo>
                  <a:pt x="206292" y="365311"/>
                </a:lnTo>
                <a:lnTo>
                  <a:pt x="208731" y="356650"/>
                </a:lnTo>
                <a:lnTo>
                  <a:pt x="209365" y="348892"/>
                </a:lnTo>
                <a:lnTo>
                  <a:pt x="207423" y="334980"/>
                </a:lnTo>
                <a:lnTo>
                  <a:pt x="205516" y="327500"/>
                </a:lnTo>
                <a:lnTo>
                  <a:pt x="203252" y="319536"/>
                </a:lnTo>
                <a:lnTo>
                  <a:pt x="198092" y="302751"/>
                </a:lnTo>
                <a:lnTo>
                  <a:pt x="192490" y="285368"/>
                </a:lnTo>
                <a:lnTo>
                  <a:pt x="189608" y="277558"/>
                </a:lnTo>
                <a:lnTo>
                  <a:pt x="183759" y="263589"/>
                </a:lnTo>
                <a:lnTo>
                  <a:pt x="179818" y="256093"/>
                </a:lnTo>
                <a:lnTo>
                  <a:pt x="175206" y="248119"/>
                </a:lnTo>
                <a:lnTo>
                  <a:pt x="170148" y="239827"/>
                </a:lnTo>
                <a:lnTo>
                  <a:pt x="164791" y="233306"/>
                </a:lnTo>
                <a:lnTo>
                  <a:pt x="159235" y="227967"/>
                </a:lnTo>
                <a:lnTo>
                  <a:pt x="153547" y="223416"/>
                </a:lnTo>
                <a:lnTo>
                  <a:pt x="144580" y="213067"/>
                </a:lnTo>
                <a:lnTo>
                  <a:pt x="140801" y="207529"/>
                </a:lnTo>
                <a:lnTo>
                  <a:pt x="136296" y="202845"/>
                </a:lnTo>
                <a:lnTo>
                  <a:pt x="131309" y="198730"/>
                </a:lnTo>
                <a:lnTo>
                  <a:pt x="126000" y="194994"/>
                </a:lnTo>
                <a:lnTo>
                  <a:pt x="117455" y="188198"/>
                </a:lnTo>
                <a:lnTo>
                  <a:pt x="113787" y="184997"/>
                </a:lnTo>
                <a:lnTo>
                  <a:pt x="107066" y="181440"/>
                </a:lnTo>
                <a:lnTo>
                  <a:pt x="103885" y="180491"/>
                </a:lnTo>
                <a:lnTo>
                  <a:pt x="101763" y="178866"/>
                </a:lnTo>
                <a:lnTo>
                  <a:pt x="100350" y="176791"/>
                </a:lnTo>
                <a:lnTo>
                  <a:pt x="98779" y="171840"/>
                </a:lnTo>
                <a:lnTo>
                  <a:pt x="98081" y="166331"/>
                </a:lnTo>
                <a:lnTo>
                  <a:pt x="98887" y="164466"/>
                </a:lnTo>
                <a:lnTo>
                  <a:pt x="100416" y="163222"/>
                </a:lnTo>
                <a:lnTo>
                  <a:pt x="102428" y="162393"/>
                </a:lnTo>
                <a:lnTo>
                  <a:pt x="110000" y="161226"/>
                </a:lnTo>
                <a:lnTo>
                  <a:pt x="112786" y="160070"/>
                </a:lnTo>
                <a:lnTo>
                  <a:pt x="118528" y="156140"/>
                </a:lnTo>
                <a:lnTo>
                  <a:pt x="125417" y="154695"/>
                </a:lnTo>
                <a:lnTo>
                  <a:pt x="134970" y="153731"/>
                </a:lnTo>
                <a:lnTo>
                  <a:pt x="146300" y="153089"/>
                </a:lnTo>
                <a:lnTo>
                  <a:pt x="166826" y="152376"/>
                </a:lnTo>
                <a:lnTo>
                  <a:pt x="176467" y="152185"/>
                </a:lnTo>
                <a:lnTo>
                  <a:pt x="188848" y="151066"/>
                </a:lnTo>
                <a:lnTo>
                  <a:pt x="203054" y="149328"/>
                </a:lnTo>
                <a:lnTo>
                  <a:pt x="218478" y="147177"/>
                </a:lnTo>
                <a:lnTo>
                  <a:pt x="230746" y="144751"/>
                </a:lnTo>
                <a:lnTo>
                  <a:pt x="240908" y="142141"/>
                </a:lnTo>
                <a:lnTo>
                  <a:pt x="249667" y="139409"/>
                </a:lnTo>
                <a:lnTo>
                  <a:pt x="257492" y="136596"/>
                </a:lnTo>
                <a:lnTo>
                  <a:pt x="264692" y="133728"/>
                </a:lnTo>
                <a:lnTo>
                  <a:pt x="271476" y="130824"/>
                </a:lnTo>
                <a:lnTo>
                  <a:pt x="276991" y="126904"/>
                </a:lnTo>
                <a:lnTo>
                  <a:pt x="285766" y="117256"/>
                </a:lnTo>
                <a:lnTo>
                  <a:pt x="292972" y="108999"/>
                </a:lnTo>
                <a:lnTo>
                  <a:pt x="296283" y="105408"/>
                </a:lnTo>
                <a:lnTo>
                  <a:pt x="297498" y="102022"/>
                </a:lnTo>
                <a:lnTo>
                  <a:pt x="297316" y="98773"/>
                </a:lnTo>
                <a:lnTo>
                  <a:pt x="292320" y="86813"/>
                </a:lnTo>
                <a:lnTo>
                  <a:pt x="287286" y="77279"/>
                </a:lnTo>
                <a:lnTo>
                  <a:pt x="281742" y="69734"/>
                </a:lnTo>
                <a:lnTo>
                  <a:pt x="273325" y="63074"/>
                </a:lnTo>
                <a:lnTo>
                  <a:pt x="261977" y="55814"/>
                </a:lnTo>
                <a:lnTo>
                  <a:pt x="247011" y="45973"/>
                </a:lnTo>
                <a:lnTo>
                  <a:pt x="239846" y="41563"/>
                </a:lnTo>
                <a:lnTo>
                  <a:pt x="233084" y="37630"/>
                </a:lnTo>
                <a:lnTo>
                  <a:pt x="226592" y="34017"/>
                </a:lnTo>
                <a:lnTo>
                  <a:pt x="219288" y="30615"/>
                </a:lnTo>
                <a:lnTo>
                  <a:pt x="211441" y="27355"/>
                </a:lnTo>
                <a:lnTo>
                  <a:pt x="203234" y="24190"/>
                </a:lnTo>
                <a:lnTo>
                  <a:pt x="192801" y="21088"/>
                </a:lnTo>
                <a:lnTo>
                  <a:pt x="180885" y="18027"/>
                </a:lnTo>
                <a:lnTo>
                  <a:pt x="167981" y="14995"/>
                </a:lnTo>
                <a:lnTo>
                  <a:pt x="155409" y="12973"/>
                </a:lnTo>
                <a:lnTo>
                  <a:pt x="143058" y="11625"/>
                </a:lnTo>
                <a:lnTo>
                  <a:pt x="130857" y="10727"/>
                </a:lnTo>
                <a:lnTo>
                  <a:pt x="112007" y="9729"/>
                </a:lnTo>
                <a:lnTo>
                  <a:pt x="92884" y="9167"/>
                </a:lnTo>
                <a:lnTo>
                  <a:pt x="88477" y="9088"/>
                </a:lnTo>
                <a:lnTo>
                  <a:pt x="84547" y="8043"/>
                </a:lnTo>
                <a:lnTo>
                  <a:pt x="80934" y="6354"/>
                </a:lnTo>
                <a:lnTo>
                  <a:pt x="70733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1" name="SMARTPenAnnotation58"/>
          <p:cNvSpPr/>
          <p:nvPr/>
        </p:nvSpPr>
        <p:spPr>
          <a:xfrm>
            <a:off x="6090047" y="3402211"/>
            <a:ext cx="71438" cy="357188"/>
          </a:xfrm>
          <a:custGeom>
            <a:avLst/>
            <a:gdLst/>
            <a:ahLst/>
            <a:cxnLst/>
            <a:rect l="0" t="0" r="0" b="0"/>
            <a:pathLst>
              <a:path w="71438" h="357188">
                <a:moveTo>
                  <a:pt x="71437" y="0"/>
                </a:moveTo>
                <a:lnTo>
                  <a:pt x="71437" y="58232"/>
                </a:lnTo>
                <a:lnTo>
                  <a:pt x="70446" y="64618"/>
                </a:lnTo>
                <a:lnTo>
                  <a:pt x="68792" y="70860"/>
                </a:lnTo>
                <a:lnTo>
                  <a:pt x="66697" y="77006"/>
                </a:lnTo>
                <a:lnTo>
                  <a:pt x="65301" y="83087"/>
                </a:lnTo>
                <a:lnTo>
                  <a:pt x="64370" y="89126"/>
                </a:lnTo>
                <a:lnTo>
                  <a:pt x="63749" y="95136"/>
                </a:lnTo>
                <a:lnTo>
                  <a:pt x="62343" y="102119"/>
                </a:lnTo>
                <a:lnTo>
                  <a:pt x="60413" y="109751"/>
                </a:lnTo>
                <a:lnTo>
                  <a:pt x="58135" y="117816"/>
                </a:lnTo>
                <a:lnTo>
                  <a:pt x="56616" y="125177"/>
                </a:lnTo>
                <a:lnTo>
                  <a:pt x="55604" y="132068"/>
                </a:lnTo>
                <a:lnTo>
                  <a:pt x="54928" y="138647"/>
                </a:lnTo>
                <a:lnTo>
                  <a:pt x="53486" y="146009"/>
                </a:lnTo>
                <a:lnTo>
                  <a:pt x="51532" y="153894"/>
                </a:lnTo>
                <a:lnTo>
                  <a:pt x="36527" y="206898"/>
                </a:lnTo>
                <a:lnTo>
                  <a:pt x="25825" y="241775"/>
                </a:lnTo>
                <a:lnTo>
                  <a:pt x="0" y="35718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2" name="SMARTPenAnnotation59"/>
          <p:cNvSpPr/>
          <p:nvPr/>
        </p:nvSpPr>
        <p:spPr>
          <a:xfrm>
            <a:off x="5991820" y="3554016"/>
            <a:ext cx="330400" cy="44649"/>
          </a:xfrm>
          <a:custGeom>
            <a:avLst/>
            <a:gdLst/>
            <a:ahLst/>
            <a:cxnLst/>
            <a:rect l="0" t="0" r="0" b="0"/>
            <a:pathLst>
              <a:path w="330400" h="44649">
                <a:moveTo>
                  <a:pt x="0" y="44648"/>
                </a:moveTo>
                <a:lnTo>
                  <a:pt x="4741" y="39908"/>
                </a:lnTo>
                <a:lnTo>
                  <a:pt x="9114" y="37519"/>
                </a:lnTo>
                <a:lnTo>
                  <a:pt x="15006" y="34934"/>
                </a:lnTo>
                <a:lnTo>
                  <a:pt x="21910" y="32219"/>
                </a:lnTo>
                <a:lnTo>
                  <a:pt x="28497" y="29417"/>
                </a:lnTo>
                <a:lnTo>
                  <a:pt x="41109" y="23657"/>
                </a:lnTo>
                <a:lnTo>
                  <a:pt x="48242" y="21725"/>
                </a:lnTo>
                <a:lnTo>
                  <a:pt x="55974" y="20436"/>
                </a:lnTo>
                <a:lnTo>
                  <a:pt x="64106" y="19577"/>
                </a:lnTo>
                <a:lnTo>
                  <a:pt x="72503" y="18012"/>
                </a:lnTo>
                <a:lnTo>
                  <a:pt x="81077" y="15977"/>
                </a:lnTo>
                <a:lnTo>
                  <a:pt x="89771" y="13628"/>
                </a:lnTo>
                <a:lnTo>
                  <a:pt x="99535" y="12062"/>
                </a:lnTo>
                <a:lnTo>
                  <a:pt x="110013" y="11018"/>
                </a:lnTo>
                <a:lnTo>
                  <a:pt x="120967" y="10321"/>
                </a:lnTo>
                <a:lnTo>
                  <a:pt x="154305" y="9548"/>
                </a:lnTo>
                <a:lnTo>
                  <a:pt x="247900" y="8984"/>
                </a:lnTo>
                <a:lnTo>
                  <a:pt x="330399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3" name="SMARTPenAnnotation60"/>
          <p:cNvSpPr/>
          <p:nvPr/>
        </p:nvSpPr>
        <p:spPr>
          <a:xfrm>
            <a:off x="6331731" y="3375422"/>
            <a:ext cx="294098" cy="276321"/>
          </a:xfrm>
          <a:custGeom>
            <a:avLst/>
            <a:gdLst/>
            <a:ahLst/>
            <a:cxnLst/>
            <a:rect l="0" t="0" r="0" b="0"/>
            <a:pathLst>
              <a:path w="294098" h="276321">
                <a:moveTo>
                  <a:pt x="294097" y="0"/>
                </a:moveTo>
                <a:lnTo>
                  <a:pt x="246174" y="0"/>
                </a:lnTo>
                <a:lnTo>
                  <a:pt x="239328" y="992"/>
                </a:lnTo>
                <a:lnTo>
                  <a:pt x="232780" y="2646"/>
                </a:lnTo>
                <a:lnTo>
                  <a:pt x="203272" y="12429"/>
                </a:lnTo>
                <a:lnTo>
                  <a:pt x="191875" y="17215"/>
                </a:lnTo>
                <a:lnTo>
                  <a:pt x="178324" y="23383"/>
                </a:lnTo>
                <a:lnTo>
                  <a:pt x="163338" y="30472"/>
                </a:lnTo>
                <a:lnTo>
                  <a:pt x="150369" y="36189"/>
                </a:lnTo>
                <a:lnTo>
                  <a:pt x="138747" y="40993"/>
                </a:lnTo>
                <a:lnTo>
                  <a:pt x="128023" y="45188"/>
                </a:lnTo>
                <a:lnTo>
                  <a:pt x="114920" y="51954"/>
                </a:lnTo>
                <a:lnTo>
                  <a:pt x="100232" y="60433"/>
                </a:lnTo>
                <a:lnTo>
                  <a:pt x="84487" y="70054"/>
                </a:lnTo>
                <a:lnTo>
                  <a:pt x="72005" y="78453"/>
                </a:lnTo>
                <a:lnTo>
                  <a:pt x="61700" y="86036"/>
                </a:lnTo>
                <a:lnTo>
                  <a:pt x="52846" y="93076"/>
                </a:lnTo>
                <a:lnTo>
                  <a:pt x="44958" y="100746"/>
                </a:lnTo>
                <a:lnTo>
                  <a:pt x="37715" y="108836"/>
                </a:lnTo>
                <a:lnTo>
                  <a:pt x="30902" y="117206"/>
                </a:lnTo>
                <a:lnTo>
                  <a:pt x="25368" y="124770"/>
                </a:lnTo>
                <a:lnTo>
                  <a:pt x="20687" y="131797"/>
                </a:lnTo>
                <a:lnTo>
                  <a:pt x="16574" y="138466"/>
                </a:lnTo>
                <a:lnTo>
                  <a:pt x="12840" y="146881"/>
                </a:lnTo>
                <a:lnTo>
                  <a:pt x="9358" y="156460"/>
                </a:lnTo>
                <a:lnTo>
                  <a:pt x="6045" y="166814"/>
                </a:lnTo>
                <a:lnTo>
                  <a:pt x="3835" y="174709"/>
                </a:lnTo>
                <a:lnTo>
                  <a:pt x="2363" y="180965"/>
                </a:lnTo>
                <a:lnTo>
                  <a:pt x="1381" y="186128"/>
                </a:lnTo>
                <a:lnTo>
                  <a:pt x="727" y="191554"/>
                </a:lnTo>
                <a:lnTo>
                  <a:pt x="290" y="197156"/>
                </a:lnTo>
                <a:lnTo>
                  <a:pt x="0" y="202875"/>
                </a:lnTo>
                <a:lnTo>
                  <a:pt x="798" y="207679"/>
                </a:lnTo>
                <a:lnTo>
                  <a:pt x="4330" y="215664"/>
                </a:lnTo>
                <a:lnTo>
                  <a:pt x="11854" y="222520"/>
                </a:lnTo>
                <a:lnTo>
                  <a:pt x="16638" y="225737"/>
                </a:lnTo>
                <a:lnTo>
                  <a:pt x="21812" y="228874"/>
                </a:lnTo>
                <a:lnTo>
                  <a:pt x="27246" y="231958"/>
                </a:lnTo>
                <a:lnTo>
                  <a:pt x="32853" y="235006"/>
                </a:lnTo>
                <a:lnTo>
                  <a:pt x="39567" y="239022"/>
                </a:lnTo>
                <a:lnTo>
                  <a:pt x="54965" y="248776"/>
                </a:lnTo>
                <a:lnTo>
                  <a:pt x="63238" y="252171"/>
                </a:lnTo>
                <a:lnTo>
                  <a:pt x="71730" y="254434"/>
                </a:lnTo>
                <a:lnTo>
                  <a:pt x="80368" y="255943"/>
                </a:lnTo>
                <a:lnTo>
                  <a:pt x="90095" y="257941"/>
                </a:lnTo>
                <a:lnTo>
                  <a:pt x="111487" y="262807"/>
                </a:lnTo>
                <a:lnTo>
                  <a:pt x="121755" y="265494"/>
                </a:lnTo>
                <a:lnTo>
                  <a:pt x="131578" y="268277"/>
                </a:lnTo>
                <a:lnTo>
                  <a:pt x="141102" y="271125"/>
                </a:lnTo>
                <a:lnTo>
                  <a:pt x="151421" y="273023"/>
                </a:lnTo>
                <a:lnTo>
                  <a:pt x="162269" y="274289"/>
                </a:lnTo>
                <a:lnTo>
                  <a:pt x="173470" y="275133"/>
                </a:lnTo>
                <a:lnTo>
                  <a:pt x="183913" y="275695"/>
                </a:lnTo>
                <a:lnTo>
                  <a:pt x="203455" y="276320"/>
                </a:lnTo>
                <a:lnTo>
                  <a:pt x="213825" y="275494"/>
                </a:lnTo>
                <a:lnTo>
                  <a:pt x="224708" y="273952"/>
                </a:lnTo>
                <a:lnTo>
                  <a:pt x="285167" y="26789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4" name="SMARTPenAnnotation61"/>
          <p:cNvSpPr/>
          <p:nvPr/>
        </p:nvSpPr>
        <p:spPr>
          <a:xfrm>
            <a:off x="6822703" y="3232547"/>
            <a:ext cx="195832" cy="444527"/>
          </a:xfrm>
          <a:custGeom>
            <a:avLst/>
            <a:gdLst/>
            <a:ahLst/>
            <a:cxnLst/>
            <a:rect l="0" t="0" r="0" b="0"/>
            <a:pathLst>
              <a:path w="195832" h="444527">
                <a:moveTo>
                  <a:pt x="35297" y="0"/>
                </a:moveTo>
                <a:lnTo>
                  <a:pt x="40038" y="9480"/>
                </a:lnTo>
                <a:lnTo>
                  <a:pt x="42365" y="19427"/>
                </a:lnTo>
                <a:lnTo>
                  <a:pt x="43400" y="32447"/>
                </a:lnTo>
                <a:lnTo>
                  <a:pt x="43858" y="51463"/>
                </a:lnTo>
                <a:lnTo>
                  <a:pt x="42990" y="61097"/>
                </a:lnTo>
                <a:lnTo>
                  <a:pt x="41417" y="70497"/>
                </a:lnTo>
                <a:lnTo>
                  <a:pt x="36033" y="95824"/>
                </a:lnTo>
                <a:lnTo>
                  <a:pt x="22837" y="159912"/>
                </a:lnTo>
                <a:lnTo>
                  <a:pt x="15539" y="192449"/>
                </a:lnTo>
                <a:lnTo>
                  <a:pt x="13194" y="205690"/>
                </a:lnTo>
                <a:lnTo>
                  <a:pt x="11633" y="217494"/>
                </a:lnTo>
                <a:lnTo>
                  <a:pt x="10591" y="228340"/>
                </a:lnTo>
                <a:lnTo>
                  <a:pt x="6788" y="258912"/>
                </a:lnTo>
                <a:lnTo>
                  <a:pt x="4385" y="276787"/>
                </a:lnTo>
                <a:lnTo>
                  <a:pt x="2783" y="292673"/>
                </a:lnTo>
                <a:lnTo>
                  <a:pt x="1715" y="307233"/>
                </a:lnTo>
                <a:lnTo>
                  <a:pt x="1002" y="320907"/>
                </a:lnTo>
                <a:lnTo>
                  <a:pt x="211" y="349331"/>
                </a:lnTo>
                <a:lnTo>
                  <a:pt x="0" y="363856"/>
                </a:lnTo>
                <a:lnTo>
                  <a:pt x="852" y="375524"/>
                </a:lnTo>
                <a:lnTo>
                  <a:pt x="2412" y="385287"/>
                </a:lnTo>
                <a:lnTo>
                  <a:pt x="4444" y="393780"/>
                </a:lnTo>
                <a:lnTo>
                  <a:pt x="6790" y="401426"/>
                </a:lnTo>
                <a:lnTo>
                  <a:pt x="12044" y="415214"/>
                </a:lnTo>
                <a:lnTo>
                  <a:pt x="17686" y="425310"/>
                </a:lnTo>
                <a:lnTo>
                  <a:pt x="23501" y="433105"/>
                </a:lnTo>
                <a:lnTo>
                  <a:pt x="29393" y="439877"/>
                </a:lnTo>
                <a:lnTo>
                  <a:pt x="33345" y="442079"/>
                </a:lnTo>
                <a:lnTo>
                  <a:pt x="37964" y="443547"/>
                </a:lnTo>
                <a:lnTo>
                  <a:pt x="43029" y="444526"/>
                </a:lnTo>
                <a:lnTo>
                  <a:pt x="47396" y="444187"/>
                </a:lnTo>
                <a:lnTo>
                  <a:pt x="51301" y="442968"/>
                </a:lnTo>
                <a:lnTo>
                  <a:pt x="54896" y="441164"/>
                </a:lnTo>
                <a:lnTo>
                  <a:pt x="59277" y="439961"/>
                </a:lnTo>
                <a:lnTo>
                  <a:pt x="64182" y="439159"/>
                </a:lnTo>
                <a:lnTo>
                  <a:pt x="69437" y="438624"/>
                </a:lnTo>
                <a:lnTo>
                  <a:pt x="74924" y="437275"/>
                </a:lnTo>
                <a:lnTo>
                  <a:pt x="80567" y="435384"/>
                </a:lnTo>
                <a:lnTo>
                  <a:pt x="86313" y="433131"/>
                </a:lnTo>
                <a:lnTo>
                  <a:pt x="92128" y="429644"/>
                </a:lnTo>
                <a:lnTo>
                  <a:pt x="97989" y="425336"/>
                </a:lnTo>
                <a:lnTo>
                  <a:pt x="103880" y="420479"/>
                </a:lnTo>
                <a:lnTo>
                  <a:pt x="109793" y="415257"/>
                </a:lnTo>
                <a:lnTo>
                  <a:pt x="121654" y="404163"/>
                </a:lnTo>
                <a:lnTo>
                  <a:pt x="139488" y="386760"/>
                </a:lnTo>
                <a:lnTo>
                  <a:pt x="145438" y="379879"/>
                </a:lnTo>
                <a:lnTo>
                  <a:pt x="151388" y="372316"/>
                </a:lnTo>
                <a:lnTo>
                  <a:pt x="157339" y="364296"/>
                </a:lnTo>
                <a:lnTo>
                  <a:pt x="169244" y="347448"/>
                </a:lnTo>
                <a:lnTo>
                  <a:pt x="175197" y="338789"/>
                </a:lnTo>
                <a:lnTo>
                  <a:pt x="180157" y="329046"/>
                </a:lnTo>
                <a:lnTo>
                  <a:pt x="184456" y="318583"/>
                </a:lnTo>
                <a:lnTo>
                  <a:pt x="188314" y="307638"/>
                </a:lnTo>
                <a:lnTo>
                  <a:pt x="190887" y="297366"/>
                </a:lnTo>
                <a:lnTo>
                  <a:pt x="192602" y="287541"/>
                </a:lnTo>
                <a:lnTo>
                  <a:pt x="193745" y="278014"/>
                </a:lnTo>
                <a:lnTo>
                  <a:pt x="194507" y="267694"/>
                </a:lnTo>
                <a:lnTo>
                  <a:pt x="195015" y="256845"/>
                </a:lnTo>
                <a:lnTo>
                  <a:pt x="195580" y="235201"/>
                </a:lnTo>
                <a:lnTo>
                  <a:pt x="195831" y="215658"/>
                </a:lnTo>
                <a:lnTo>
                  <a:pt x="194905" y="206280"/>
                </a:lnTo>
                <a:lnTo>
                  <a:pt x="193297" y="197051"/>
                </a:lnTo>
                <a:lnTo>
                  <a:pt x="191232" y="187922"/>
                </a:lnTo>
                <a:lnTo>
                  <a:pt x="188863" y="178860"/>
                </a:lnTo>
                <a:lnTo>
                  <a:pt x="186291" y="169841"/>
                </a:lnTo>
                <a:lnTo>
                  <a:pt x="183585" y="160852"/>
                </a:lnTo>
                <a:lnTo>
                  <a:pt x="179797" y="151883"/>
                </a:lnTo>
                <a:lnTo>
                  <a:pt x="175286" y="142928"/>
                </a:lnTo>
                <a:lnTo>
                  <a:pt x="170295" y="133980"/>
                </a:lnTo>
                <a:lnTo>
                  <a:pt x="164984" y="125039"/>
                </a:lnTo>
                <a:lnTo>
                  <a:pt x="153789" y="107167"/>
                </a:lnTo>
                <a:lnTo>
                  <a:pt x="148026" y="99226"/>
                </a:lnTo>
                <a:lnTo>
                  <a:pt x="142200" y="91947"/>
                </a:lnTo>
                <a:lnTo>
                  <a:pt x="136331" y="85111"/>
                </a:lnTo>
                <a:lnTo>
                  <a:pt x="130435" y="78568"/>
                </a:lnTo>
                <a:lnTo>
                  <a:pt x="118591" y="66008"/>
                </a:lnTo>
                <a:lnTo>
                  <a:pt x="100767" y="47780"/>
                </a:lnTo>
                <a:lnTo>
                  <a:pt x="94818" y="42767"/>
                </a:lnTo>
                <a:lnTo>
                  <a:pt x="88869" y="38434"/>
                </a:lnTo>
                <a:lnTo>
                  <a:pt x="82917" y="34552"/>
                </a:lnTo>
                <a:lnTo>
                  <a:pt x="76966" y="30972"/>
                </a:lnTo>
                <a:lnTo>
                  <a:pt x="71014" y="27594"/>
                </a:lnTo>
                <a:lnTo>
                  <a:pt x="65061" y="24349"/>
                </a:lnTo>
                <a:lnTo>
                  <a:pt x="61093" y="21194"/>
                </a:lnTo>
                <a:lnTo>
                  <a:pt x="58448" y="18098"/>
                </a:lnTo>
                <a:lnTo>
                  <a:pt x="53156" y="893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5" name="SMARTPenAnnotation62"/>
          <p:cNvSpPr/>
          <p:nvPr/>
        </p:nvSpPr>
        <p:spPr>
          <a:xfrm>
            <a:off x="7090172" y="3098602"/>
            <a:ext cx="231584" cy="750094"/>
          </a:xfrm>
          <a:custGeom>
            <a:avLst/>
            <a:gdLst/>
            <a:ahLst/>
            <a:cxnLst/>
            <a:rect l="0" t="0" r="0" b="0"/>
            <a:pathLst>
              <a:path w="231584" h="750094">
                <a:moveTo>
                  <a:pt x="35719" y="0"/>
                </a:moveTo>
                <a:lnTo>
                  <a:pt x="45200" y="14221"/>
                </a:lnTo>
                <a:lnTo>
                  <a:pt x="48985" y="19402"/>
                </a:lnTo>
                <a:lnTo>
                  <a:pt x="55836" y="27805"/>
                </a:lnTo>
                <a:lnTo>
                  <a:pt x="60044" y="32427"/>
                </a:lnTo>
                <a:lnTo>
                  <a:pt x="70012" y="42855"/>
                </a:lnTo>
                <a:lnTo>
                  <a:pt x="78425" y="53374"/>
                </a:lnTo>
                <a:lnTo>
                  <a:pt x="101001" y="83584"/>
                </a:lnTo>
                <a:lnTo>
                  <a:pt x="113967" y="103348"/>
                </a:lnTo>
                <a:lnTo>
                  <a:pt x="127572" y="125453"/>
                </a:lnTo>
                <a:lnTo>
                  <a:pt x="175571" y="206130"/>
                </a:lnTo>
                <a:lnTo>
                  <a:pt x="184517" y="222748"/>
                </a:lnTo>
                <a:lnTo>
                  <a:pt x="192464" y="238787"/>
                </a:lnTo>
                <a:lnTo>
                  <a:pt x="199747" y="254442"/>
                </a:lnTo>
                <a:lnTo>
                  <a:pt x="205595" y="269839"/>
                </a:lnTo>
                <a:lnTo>
                  <a:pt x="210485" y="285064"/>
                </a:lnTo>
                <a:lnTo>
                  <a:pt x="214737" y="300175"/>
                </a:lnTo>
                <a:lnTo>
                  <a:pt x="218565" y="315211"/>
                </a:lnTo>
                <a:lnTo>
                  <a:pt x="225463" y="345146"/>
                </a:lnTo>
                <a:lnTo>
                  <a:pt x="227698" y="359081"/>
                </a:lnTo>
                <a:lnTo>
                  <a:pt x="229190" y="372340"/>
                </a:lnTo>
                <a:lnTo>
                  <a:pt x="230184" y="385149"/>
                </a:lnTo>
                <a:lnTo>
                  <a:pt x="230847" y="398648"/>
                </a:lnTo>
                <a:lnTo>
                  <a:pt x="231583" y="426877"/>
                </a:lnTo>
                <a:lnTo>
                  <a:pt x="230787" y="440358"/>
                </a:lnTo>
                <a:lnTo>
                  <a:pt x="229265" y="453314"/>
                </a:lnTo>
                <a:lnTo>
                  <a:pt x="227257" y="465920"/>
                </a:lnTo>
                <a:lnTo>
                  <a:pt x="223934" y="479285"/>
                </a:lnTo>
                <a:lnTo>
                  <a:pt x="219735" y="493156"/>
                </a:lnTo>
                <a:lnTo>
                  <a:pt x="214951" y="507365"/>
                </a:lnTo>
                <a:lnTo>
                  <a:pt x="210770" y="520805"/>
                </a:lnTo>
                <a:lnTo>
                  <a:pt x="203477" y="546323"/>
                </a:lnTo>
                <a:lnTo>
                  <a:pt x="199151" y="557692"/>
                </a:lnTo>
                <a:lnTo>
                  <a:pt x="194283" y="568248"/>
                </a:lnTo>
                <a:lnTo>
                  <a:pt x="189053" y="578262"/>
                </a:lnTo>
                <a:lnTo>
                  <a:pt x="182590" y="588906"/>
                </a:lnTo>
                <a:lnTo>
                  <a:pt x="175305" y="599971"/>
                </a:lnTo>
                <a:lnTo>
                  <a:pt x="146966" y="641505"/>
                </a:lnTo>
                <a:lnTo>
                  <a:pt x="139649" y="650913"/>
                </a:lnTo>
                <a:lnTo>
                  <a:pt x="131794" y="660160"/>
                </a:lnTo>
                <a:lnTo>
                  <a:pt x="116122" y="677381"/>
                </a:lnTo>
                <a:lnTo>
                  <a:pt x="102542" y="691649"/>
                </a:lnTo>
                <a:lnTo>
                  <a:pt x="96143" y="699224"/>
                </a:lnTo>
                <a:lnTo>
                  <a:pt x="89893" y="707251"/>
                </a:lnTo>
                <a:lnTo>
                  <a:pt x="83741" y="715578"/>
                </a:lnTo>
                <a:lnTo>
                  <a:pt x="76663" y="722123"/>
                </a:lnTo>
                <a:lnTo>
                  <a:pt x="68968" y="727477"/>
                </a:lnTo>
                <a:lnTo>
                  <a:pt x="53473" y="736073"/>
                </a:lnTo>
                <a:lnTo>
                  <a:pt x="39971" y="743201"/>
                </a:lnTo>
                <a:lnTo>
                  <a:pt x="33593" y="745498"/>
                </a:lnTo>
                <a:lnTo>
                  <a:pt x="27356" y="747030"/>
                </a:lnTo>
                <a:lnTo>
                  <a:pt x="0" y="75009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6" name="SMARTPenAnnotation63"/>
          <p:cNvSpPr/>
          <p:nvPr/>
        </p:nvSpPr>
        <p:spPr>
          <a:xfrm>
            <a:off x="7152680" y="2741782"/>
            <a:ext cx="695668" cy="1312297"/>
          </a:xfrm>
          <a:custGeom>
            <a:avLst/>
            <a:gdLst/>
            <a:ahLst/>
            <a:cxnLst/>
            <a:rect l="0" t="0" r="0" b="0"/>
            <a:pathLst>
              <a:path w="695668" h="1312297">
                <a:moveTo>
                  <a:pt x="196453" y="8562"/>
                </a:moveTo>
                <a:lnTo>
                  <a:pt x="216848" y="2425"/>
                </a:lnTo>
                <a:lnTo>
                  <a:pt x="228999" y="873"/>
                </a:lnTo>
                <a:lnTo>
                  <a:pt x="241963" y="460"/>
                </a:lnTo>
                <a:lnTo>
                  <a:pt x="280179" y="0"/>
                </a:lnTo>
                <a:lnTo>
                  <a:pt x="301880" y="870"/>
                </a:lnTo>
                <a:lnTo>
                  <a:pt x="324285" y="2441"/>
                </a:lnTo>
                <a:lnTo>
                  <a:pt x="347158" y="4481"/>
                </a:lnTo>
                <a:lnTo>
                  <a:pt x="366377" y="5842"/>
                </a:lnTo>
                <a:lnTo>
                  <a:pt x="398313" y="7353"/>
                </a:lnTo>
                <a:lnTo>
                  <a:pt x="415363" y="9740"/>
                </a:lnTo>
                <a:lnTo>
                  <a:pt x="433674" y="13316"/>
                </a:lnTo>
                <a:lnTo>
                  <a:pt x="498744" y="28573"/>
                </a:lnTo>
                <a:lnTo>
                  <a:pt x="519651" y="34984"/>
                </a:lnTo>
                <a:lnTo>
                  <a:pt x="536550" y="41141"/>
                </a:lnTo>
                <a:lnTo>
                  <a:pt x="553982" y="47185"/>
                </a:lnTo>
                <a:lnTo>
                  <a:pt x="571651" y="55824"/>
                </a:lnTo>
                <a:lnTo>
                  <a:pt x="587442" y="66278"/>
                </a:lnTo>
                <a:lnTo>
                  <a:pt x="608310" y="89158"/>
                </a:lnTo>
                <a:lnTo>
                  <a:pt x="613899" y="95035"/>
                </a:lnTo>
                <a:lnTo>
                  <a:pt x="622755" y="109502"/>
                </a:lnTo>
                <a:lnTo>
                  <a:pt x="636525" y="138303"/>
                </a:lnTo>
                <a:lnTo>
                  <a:pt x="640088" y="156183"/>
                </a:lnTo>
                <a:lnTo>
                  <a:pt x="642093" y="188562"/>
                </a:lnTo>
                <a:lnTo>
                  <a:pt x="641570" y="211593"/>
                </a:lnTo>
                <a:lnTo>
                  <a:pt x="630459" y="294284"/>
                </a:lnTo>
                <a:lnTo>
                  <a:pt x="628665" y="325051"/>
                </a:lnTo>
                <a:lnTo>
                  <a:pt x="626672" y="401570"/>
                </a:lnTo>
                <a:lnTo>
                  <a:pt x="625218" y="587804"/>
                </a:lnTo>
                <a:lnTo>
                  <a:pt x="627786" y="626498"/>
                </a:lnTo>
                <a:lnTo>
                  <a:pt x="632235" y="661223"/>
                </a:lnTo>
                <a:lnTo>
                  <a:pt x="643175" y="732023"/>
                </a:lnTo>
                <a:lnTo>
                  <a:pt x="646072" y="749830"/>
                </a:lnTo>
                <a:lnTo>
                  <a:pt x="659875" y="817241"/>
                </a:lnTo>
                <a:lnTo>
                  <a:pt x="686852" y="944412"/>
                </a:lnTo>
                <a:lnTo>
                  <a:pt x="692220" y="983427"/>
                </a:lnTo>
                <a:lnTo>
                  <a:pt x="694607" y="1020281"/>
                </a:lnTo>
                <a:lnTo>
                  <a:pt x="695667" y="1063118"/>
                </a:lnTo>
                <a:lnTo>
                  <a:pt x="690847" y="1103324"/>
                </a:lnTo>
                <a:lnTo>
                  <a:pt x="683081" y="1137068"/>
                </a:lnTo>
                <a:lnTo>
                  <a:pt x="673132" y="1166229"/>
                </a:lnTo>
                <a:lnTo>
                  <a:pt x="666940" y="1177263"/>
                </a:lnTo>
                <a:lnTo>
                  <a:pt x="658235" y="1185474"/>
                </a:lnTo>
                <a:lnTo>
                  <a:pt x="642178" y="1195675"/>
                </a:lnTo>
                <a:lnTo>
                  <a:pt x="624853" y="1204981"/>
                </a:lnTo>
                <a:lnTo>
                  <a:pt x="613072" y="1210030"/>
                </a:lnTo>
                <a:lnTo>
                  <a:pt x="595283" y="1212873"/>
                </a:lnTo>
                <a:lnTo>
                  <a:pt x="574468" y="1213715"/>
                </a:lnTo>
                <a:lnTo>
                  <a:pt x="551321" y="1213912"/>
                </a:lnTo>
                <a:lnTo>
                  <a:pt x="495393" y="1211354"/>
                </a:lnTo>
                <a:lnTo>
                  <a:pt x="429526" y="1207901"/>
                </a:lnTo>
                <a:lnTo>
                  <a:pt x="387023" y="1206367"/>
                </a:lnTo>
                <a:lnTo>
                  <a:pt x="336042" y="1205503"/>
                </a:lnTo>
                <a:lnTo>
                  <a:pt x="321262" y="1206375"/>
                </a:lnTo>
                <a:lnTo>
                  <a:pt x="307440" y="1207947"/>
                </a:lnTo>
                <a:lnTo>
                  <a:pt x="294257" y="1209988"/>
                </a:lnTo>
                <a:lnTo>
                  <a:pt x="266380" y="1214902"/>
                </a:lnTo>
                <a:lnTo>
                  <a:pt x="252000" y="1217600"/>
                </a:lnTo>
                <a:lnTo>
                  <a:pt x="225440" y="1223246"/>
                </a:lnTo>
                <a:lnTo>
                  <a:pt x="199415" y="1229062"/>
                </a:lnTo>
                <a:lnTo>
                  <a:pt x="171310" y="1234954"/>
                </a:lnTo>
                <a:lnTo>
                  <a:pt x="156871" y="1238907"/>
                </a:lnTo>
                <a:lnTo>
                  <a:pt x="142284" y="1243526"/>
                </a:lnTo>
                <a:lnTo>
                  <a:pt x="127598" y="1248590"/>
                </a:lnTo>
                <a:lnTo>
                  <a:pt x="98051" y="1259509"/>
                </a:lnTo>
                <a:lnTo>
                  <a:pt x="83226" y="1265198"/>
                </a:lnTo>
                <a:lnTo>
                  <a:pt x="67390" y="1272960"/>
                </a:lnTo>
                <a:lnTo>
                  <a:pt x="50880" y="1282103"/>
                </a:lnTo>
                <a:lnTo>
                  <a:pt x="0" y="131229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7" name="SMARTPenAnnotation64"/>
          <p:cNvSpPr/>
          <p:nvPr/>
        </p:nvSpPr>
        <p:spPr>
          <a:xfrm>
            <a:off x="562570" y="4322017"/>
            <a:ext cx="1919884" cy="151757"/>
          </a:xfrm>
          <a:custGeom>
            <a:avLst/>
            <a:gdLst/>
            <a:ahLst/>
            <a:cxnLst/>
            <a:rect l="0" t="0" r="0" b="0"/>
            <a:pathLst>
              <a:path w="1919884" h="151757">
                <a:moveTo>
                  <a:pt x="1919883" y="44600"/>
                </a:moveTo>
                <a:lnTo>
                  <a:pt x="1900921" y="39860"/>
                </a:lnTo>
                <a:lnTo>
                  <a:pt x="1884389" y="36912"/>
                </a:lnTo>
                <a:lnTo>
                  <a:pt x="1874392" y="34514"/>
                </a:lnTo>
                <a:lnTo>
                  <a:pt x="1844764" y="26557"/>
                </a:lnTo>
                <a:lnTo>
                  <a:pt x="1825155" y="22650"/>
                </a:lnTo>
                <a:lnTo>
                  <a:pt x="1803153" y="19053"/>
                </a:lnTo>
                <a:lnTo>
                  <a:pt x="1779555" y="15662"/>
                </a:lnTo>
                <a:lnTo>
                  <a:pt x="1726877" y="9249"/>
                </a:lnTo>
                <a:lnTo>
                  <a:pt x="1698939" y="6150"/>
                </a:lnTo>
                <a:lnTo>
                  <a:pt x="1652022" y="2707"/>
                </a:lnTo>
                <a:lnTo>
                  <a:pt x="1592139" y="768"/>
                </a:lnTo>
                <a:lnTo>
                  <a:pt x="1414272" y="0"/>
                </a:lnTo>
                <a:lnTo>
                  <a:pt x="1382387" y="976"/>
                </a:lnTo>
                <a:lnTo>
                  <a:pt x="1328439" y="4706"/>
                </a:lnTo>
                <a:lnTo>
                  <a:pt x="1293415" y="6098"/>
                </a:lnTo>
                <a:lnTo>
                  <a:pt x="1167724" y="8057"/>
                </a:lnTo>
                <a:lnTo>
                  <a:pt x="929652" y="8849"/>
                </a:lnTo>
                <a:lnTo>
                  <a:pt x="875538" y="11513"/>
                </a:lnTo>
                <a:lnTo>
                  <a:pt x="812792" y="16004"/>
                </a:lnTo>
                <a:lnTo>
                  <a:pt x="725374" y="21307"/>
                </a:lnTo>
                <a:lnTo>
                  <a:pt x="685989" y="25103"/>
                </a:lnTo>
                <a:lnTo>
                  <a:pt x="650803" y="29618"/>
                </a:lnTo>
                <a:lnTo>
                  <a:pt x="618415" y="34612"/>
                </a:lnTo>
                <a:lnTo>
                  <a:pt x="395441" y="63841"/>
                </a:lnTo>
                <a:lnTo>
                  <a:pt x="368799" y="68341"/>
                </a:lnTo>
                <a:lnTo>
                  <a:pt x="343101" y="73326"/>
                </a:lnTo>
                <a:lnTo>
                  <a:pt x="318031" y="78633"/>
                </a:lnTo>
                <a:lnTo>
                  <a:pt x="295364" y="84156"/>
                </a:lnTo>
                <a:lnTo>
                  <a:pt x="274300" y="89823"/>
                </a:lnTo>
                <a:lnTo>
                  <a:pt x="254304" y="95585"/>
                </a:lnTo>
                <a:lnTo>
                  <a:pt x="234029" y="100418"/>
                </a:lnTo>
                <a:lnTo>
                  <a:pt x="213566" y="104633"/>
                </a:lnTo>
                <a:lnTo>
                  <a:pt x="93275" y="127799"/>
                </a:lnTo>
                <a:lnTo>
                  <a:pt x="80043" y="130824"/>
                </a:lnTo>
                <a:lnTo>
                  <a:pt x="0" y="15175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8" name="SMARTPenAnnotation65"/>
          <p:cNvSpPr/>
          <p:nvPr/>
        </p:nvSpPr>
        <p:spPr>
          <a:xfrm>
            <a:off x="1544836" y="4625578"/>
            <a:ext cx="71438" cy="508993"/>
          </a:xfrm>
          <a:custGeom>
            <a:avLst/>
            <a:gdLst/>
            <a:ahLst/>
            <a:cxnLst/>
            <a:rect l="0" t="0" r="0" b="0"/>
            <a:pathLst>
              <a:path w="71438" h="508993">
                <a:moveTo>
                  <a:pt x="0" y="0"/>
                </a:moveTo>
                <a:lnTo>
                  <a:pt x="0" y="9481"/>
                </a:lnTo>
                <a:lnTo>
                  <a:pt x="992" y="16243"/>
                </a:lnTo>
                <a:lnTo>
                  <a:pt x="2646" y="24719"/>
                </a:lnTo>
                <a:lnTo>
                  <a:pt x="4740" y="34339"/>
                </a:lnTo>
                <a:lnTo>
                  <a:pt x="9714" y="60902"/>
                </a:lnTo>
                <a:lnTo>
                  <a:pt x="39217" y="228466"/>
                </a:lnTo>
                <a:lnTo>
                  <a:pt x="71437" y="50899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9" name="SMARTPenAnnotation66"/>
          <p:cNvSpPr/>
          <p:nvPr/>
        </p:nvSpPr>
        <p:spPr>
          <a:xfrm>
            <a:off x="759023" y="3107531"/>
            <a:ext cx="2509244" cy="1687712"/>
          </a:xfrm>
          <a:custGeom>
            <a:avLst/>
            <a:gdLst/>
            <a:ahLst/>
            <a:cxnLst/>
            <a:rect l="0" t="0" r="0" b="0"/>
            <a:pathLst>
              <a:path w="2509244" h="1687712">
                <a:moveTo>
                  <a:pt x="2509243" y="0"/>
                </a:moveTo>
                <a:lnTo>
                  <a:pt x="2489815" y="22073"/>
                </a:lnTo>
                <a:lnTo>
                  <a:pt x="2449138" y="68208"/>
                </a:lnTo>
                <a:lnTo>
                  <a:pt x="2402375" y="115725"/>
                </a:lnTo>
                <a:lnTo>
                  <a:pt x="2297295" y="220876"/>
                </a:lnTo>
                <a:lnTo>
                  <a:pt x="2249573" y="261470"/>
                </a:lnTo>
                <a:lnTo>
                  <a:pt x="2198919" y="305015"/>
                </a:lnTo>
                <a:lnTo>
                  <a:pt x="2144739" y="353644"/>
                </a:lnTo>
                <a:lnTo>
                  <a:pt x="2091079" y="396947"/>
                </a:lnTo>
                <a:lnTo>
                  <a:pt x="2017920" y="445841"/>
                </a:lnTo>
                <a:lnTo>
                  <a:pt x="1885476" y="527916"/>
                </a:lnTo>
                <a:lnTo>
                  <a:pt x="1823232" y="563044"/>
                </a:lnTo>
                <a:lnTo>
                  <a:pt x="1714701" y="619880"/>
                </a:lnTo>
                <a:lnTo>
                  <a:pt x="1582047" y="682941"/>
                </a:lnTo>
                <a:lnTo>
                  <a:pt x="1516395" y="712999"/>
                </a:lnTo>
                <a:lnTo>
                  <a:pt x="1411065" y="765910"/>
                </a:lnTo>
                <a:lnTo>
                  <a:pt x="1345789" y="796783"/>
                </a:lnTo>
                <a:lnTo>
                  <a:pt x="1143620" y="897167"/>
                </a:lnTo>
                <a:lnTo>
                  <a:pt x="1080107" y="932869"/>
                </a:lnTo>
                <a:lnTo>
                  <a:pt x="978001" y="996211"/>
                </a:lnTo>
                <a:lnTo>
                  <a:pt x="833586" y="1078675"/>
                </a:lnTo>
                <a:lnTo>
                  <a:pt x="762044" y="1122508"/>
                </a:lnTo>
                <a:lnTo>
                  <a:pt x="690576" y="1171655"/>
                </a:lnTo>
                <a:lnTo>
                  <a:pt x="437103" y="1349253"/>
                </a:lnTo>
                <a:lnTo>
                  <a:pt x="384107" y="1389449"/>
                </a:lnTo>
                <a:lnTo>
                  <a:pt x="337402" y="1426166"/>
                </a:lnTo>
                <a:lnTo>
                  <a:pt x="293493" y="1459021"/>
                </a:lnTo>
                <a:lnTo>
                  <a:pt x="166747" y="1551220"/>
                </a:lnTo>
                <a:lnTo>
                  <a:pt x="117767" y="1589015"/>
                </a:lnTo>
                <a:lnTo>
                  <a:pt x="70862" y="1627640"/>
                </a:lnTo>
                <a:lnTo>
                  <a:pt x="0" y="168771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0" name="SMARTPenAnnotation67"/>
          <p:cNvSpPr/>
          <p:nvPr/>
        </p:nvSpPr>
        <p:spPr>
          <a:xfrm>
            <a:off x="7768828" y="919758"/>
            <a:ext cx="8931" cy="17860"/>
          </a:xfrm>
          <a:custGeom>
            <a:avLst/>
            <a:gdLst/>
            <a:ahLst/>
            <a:cxnLst/>
            <a:rect l="0" t="0" r="0" b="0"/>
            <a:pathLst>
              <a:path w="8931" h="17860">
                <a:moveTo>
                  <a:pt x="0" y="17859"/>
                </a:moveTo>
                <a:lnTo>
                  <a:pt x="4741" y="13119"/>
                </a:lnTo>
                <a:lnTo>
                  <a:pt x="5145" y="11722"/>
                </a:lnTo>
                <a:lnTo>
                  <a:pt x="4422" y="10791"/>
                </a:lnTo>
                <a:lnTo>
                  <a:pt x="2948" y="10171"/>
                </a:lnTo>
                <a:lnTo>
                  <a:pt x="1965" y="10749"/>
                </a:lnTo>
                <a:lnTo>
                  <a:pt x="1311" y="12127"/>
                </a:lnTo>
                <a:lnTo>
                  <a:pt x="77" y="17524"/>
                </a:lnTo>
                <a:lnTo>
                  <a:pt x="51" y="16643"/>
                </a:lnTo>
                <a:lnTo>
                  <a:pt x="1" y="8939"/>
                </a:lnTo>
                <a:lnTo>
                  <a:pt x="1" y="17858"/>
                </a:lnTo>
                <a:lnTo>
                  <a:pt x="1" y="10171"/>
                </a:lnTo>
                <a:lnTo>
                  <a:pt x="992" y="9757"/>
                </a:lnTo>
                <a:lnTo>
                  <a:pt x="2646" y="9481"/>
                </a:lnTo>
                <a:lnTo>
                  <a:pt x="7068" y="9093"/>
                </a:lnTo>
                <a:lnTo>
                  <a:pt x="893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1" name="SMARTPenAnnotation68"/>
          <p:cNvSpPr/>
          <p:nvPr/>
        </p:nvSpPr>
        <p:spPr>
          <a:xfrm>
            <a:off x="7474148" y="955477"/>
            <a:ext cx="17861" cy="26790"/>
          </a:xfrm>
          <a:custGeom>
            <a:avLst/>
            <a:gdLst/>
            <a:ahLst/>
            <a:cxnLst/>
            <a:rect l="0" t="0" r="0" b="0"/>
            <a:pathLst>
              <a:path w="17861" h="26790">
                <a:moveTo>
                  <a:pt x="0" y="26789"/>
                </a:moveTo>
                <a:lnTo>
                  <a:pt x="0" y="22048"/>
                </a:lnTo>
                <a:lnTo>
                  <a:pt x="993" y="19660"/>
                </a:lnTo>
                <a:lnTo>
                  <a:pt x="2646" y="17075"/>
                </a:lnTo>
                <a:lnTo>
                  <a:pt x="7068" y="11343"/>
                </a:lnTo>
                <a:lnTo>
                  <a:pt x="1786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2" name="SMARTPenAnnotation69"/>
          <p:cNvSpPr/>
          <p:nvPr/>
        </p:nvSpPr>
        <p:spPr>
          <a:xfrm>
            <a:off x="7724180" y="2375297"/>
            <a:ext cx="267891" cy="339329"/>
          </a:xfrm>
          <a:custGeom>
            <a:avLst/>
            <a:gdLst/>
            <a:ahLst/>
            <a:cxnLst/>
            <a:rect l="0" t="0" r="0" b="0"/>
            <a:pathLst>
              <a:path w="267891" h="339329">
                <a:moveTo>
                  <a:pt x="0" y="0"/>
                </a:moveTo>
                <a:lnTo>
                  <a:pt x="15376" y="7688"/>
                </a:lnTo>
                <a:lnTo>
                  <a:pt x="22048" y="13670"/>
                </a:lnTo>
                <a:lnTo>
                  <a:pt x="36959" y="28194"/>
                </a:lnTo>
                <a:lnTo>
                  <a:pt x="42499" y="33678"/>
                </a:lnTo>
                <a:lnTo>
                  <a:pt x="48176" y="40312"/>
                </a:lnTo>
                <a:lnTo>
                  <a:pt x="53946" y="47711"/>
                </a:lnTo>
                <a:lnTo>
                  <a:pt x="59777" y="55619"/>
                </a:lnTo>
                <a:lnTo>
                  <a:pt x="69616" y="67837"/>
                </a:lnTo>
                <a:lnTo>
                  <a:pt x="96424" y="99934"/>
                </a:lnTo>
                <a:lnTo>
                  <a:pt x="108932" y="116232"/>
                </a:lnTo>
                <a:lnTo>
                  <a:pt x="120246" y="132058"/>
                </a:lnTo>
                <a:lnTo>
                  <a:pt x="130765" y="147570"/>
                </a:lnTo>
                <a:lnTo>
                  <a:pt x="141748" y="162872"/>
                </a:lnTo>
                <a:lnTo>
                  <a:pt x="176165" y="209103"/>
                </a:lnTo>
                <a:lnTo>
                  <a:pt x="220704" y="272263"/>
                </a:lnTo>
                <a:lnTo>
                  <a:pt x="238981" y="297615"/>
                </a:lnTo>
                <a:lnTo>
                  <a:pt x="267890" y="33932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3" name="SMARTPenAnnotation70"/>
          <p:cNvSpPr/>
          <p:nvPr/>
        </p:nvSpPr>
        <p:spPr>
          <a:xfrm>
            <a:off x="3716877" y="4725512"/>
            <a:ext cx="578304" cy="512073"/>
          </a:xfrm>
          <a:custGeom>
            <a:avLst/>
            <a:gdLst/>
            <a:ahLst/>
            <a:cxnLst/>
            <a:rect l="0" t="0" r="0" b="0"/>
            <a:pathLst>
              <a:path w="578304" h="512073">
                <a:moveTo>
                  <a:pt x="578303" y="51871"/>
                </a:moveTo>
                <a:lnTo>
                  <a:pt x="578303" y="44182"/>
                </a:lnTo>
                <a:lnTo>
                  <a:pt x="573011" y="43493"/>
                </a:lnTo>
                <a:lnTo>
                  <a:pt x="568822" y="43309"/>
                </a:lnTo>
                <a:lnTo>
                  <a:pt x="559083" y="40210"/>
                </a:lnTo>
                <a:lnTo>
                  <a:pt x="545646" y="35167"/>
                </a:lnTo>
                <a:lnTo>
                  <a:pt x="529742" y="28829"/>
                </a:lnTo>
                <a:lnTo>
                  <a:pt x="516163" y="24603"/>
                </a:lnTo>
                <a:lnTo>
                  <a:pt x="504134" y="21786"/>
                </a:lnTo>
                <a:lnTo>
                  <a:pt x="493139" y="19908"/>
                </a:lnTo>
                <a:lnTo>
                  <a:pt x="459754" y="15176"/>
                </a:lnTo>
                <a:lnTo>
                  <a:pt x="378387" y="4053"/>
                </a:lnTo>
                <a:lnTo>
                  <a:pt x="360690" y="2133"/>
                </a:lnTo>
                <a:lnTo>
                  <a:pt x="344922" y="853"/>
                </a:lnTo>
                <a:lnTo>
                  <a:pt x="330443" y="0"/>
                </a:lnTo>
                <a:lnTo>
                  <a:pt x="316821" y="423"/>
                </a:lnTo>
                <a:lnTo>
                  <a:pt x="303770" y="1697"/>
                </a:lnTo>
                <a:lnTo>
                  <a:pt x="291102" y="3539"/>
                </a:lnTo>
                <a:lnTo>
                  <a:pt x="279679" y="5759"/>
                </a:lnTo>
                <a:lnTo>
                  <a:pt x="269087" y="8231"/>
                </a:lnTo>
                <a:lnTo>
                  <a:pt x="259050" y="10871"/>
                </a:lnTo>
                <a:lnTo>
                  <a:pt x="249382" y="12632"/>
                </a:lnTo>
                <a:lnTo>
                  <a:pt x="239959" y="13805"/>
                </a:lnTo>
                <a:lnTo>
                  <a:pt x="230701" y="14587"/>
                </a:lnTo>
                <a:lnTo>
                  <a:pt x="220561" y="17093"/>
                </a:lnTo>
                <a:lnTo>
                  <a:pt x="209831" y="20748"/>
                </a:lnTo>
                <a:lnTo>
                  <a:pt x="198710" y="25169"/>
                </a:lnTo>
                <a:lnTo>
                  <a:pt x="188319" y="31093"/>
                </a:lnTo>
                <a:lnTo>
                  <a:pt x="178415" y="38020"/>
                </a:lnTo>
                <a:lnTo>
                  <a:pt x="161458" y="51668"/>
                </a:lnTo>
                <a:lnTo>
                  <a:pt x="150614" y="61042"/>
                </a:lnTo>
                <a:lnTo>
                  <a:pt x="147326" y="64930"/>
                </a:lnTo>
                <a:lnTo>
                  <a:pt x="143671" y="71896"/>
                </a:lnTo>
                <a:lnTo>
                  <a:pt x="142047" y="78300"/>
                </a:lnTo>
                <a:lnTo>
                  <a:pt x="141614" y="81397"/>
                </a:lnTo>
                <a:lnTo>
                  <a:pt x="135841" y="90129"/>
                </a:lnTo>
                <a:lnTo>
                  <a:pt x="131523" y="95236"/>
                </a:lnTo>
                <a:lnTo>
                  <a:pt x="128646" y="100624"/>
                </a:lnTo>
                <a:lnTo>
                  <a:pt x="125447" y="111904"/>
                </a:lnTo>
                <a:lnTo>
                  <a:pt x="121380" y="123531"/>
                </a:lnTo>
                <a:lnTo>
                  <a:pt x="115273" y="137299"/>
                </a:lnTo>
                <a:lnTo>
                  <a:pt x="105944" y="156646"/>
                </a:lnTo>
                <a:lnTo>
                  <a:pt x="100678" y="165377"/>
                </a:lnTo>
                <a:lnTo>
                  <a:pt x="89536" y="180370"/>
                </a:lnTo>
                <a:lnTo>
                  <a:pt x="80614" y="196294"/>
                </a:lnTo>
                <a:lnTo>
                  <a:pt x="76846" y="204708"/>
                </a:lnTo>
                <a:lnTo>
                  <a:pt x="72350" y="213294"/>
                </a:lnTo>
                <a:lnTo>
                  <a:pt x="67368" y="221994"/>
                </a:lnTo>
                <a:lnTo>
                  <a:pt x="62063" y="230770"/>
                </a:lnTo>
                <a:lnTo>
                  <a:pt x="54557" y="245551"/>
                </a:lnTo>
                <a:lnTo>
                  <a:pt x="35634" y="285787"/>
                </a:lnTo>
                <a:lnTo>
                  <a:pt x="28008" y="303065"/>
                </a:lnTo>
                <a:lnTo>
                  <a:pt x="21932" y="317561"/>
                </a:lnTo>
                <a:lnTo>
                  <a:pt x="16889" y="330200"/>
                </a:lnTo>
                <a:lnTo>
                  <a:pt x="8640" y="352182"/>
                </a:lnTo>
                <a:lnTo>
                  <a:pt x="5051" y="362211"/>
                </a:lnTo>
                <a:lnTo>
                  <a:pt x="2658" y="371874"/>
                </a:lnTo>
                <a:lnTo>
                  <a:pt x="1063" y="381292"/>
                </a:lnTo>
                <a:lnTo>
                  <a:pt x="0" y="390548"/>
                </a:lnTo>
                <a:lnTo>
                  <a:pt x="1464" y="406123"/>
                </a:lnTo>
                <a:lnTo>
                  <a:pt x="5422" y="419660"/>
                </a:lnTo>
                <a:lnTo>
                  <a:pt x="10489" y="432291"/>
                </a:lnTo>
                <a:lnTo>
                  <a:pt x="16048" y="444519"/>
                </a:lnTo>
                <a:lnTo>
                  <a:pt x="27701" y="468538"/>
                </a:lnTo>
                <a:lnTo>
                  <a:pt x="31649" y="473517"/>
                </a:lnTo>
                <a:lnTo>
                  <a:pt x="41327" y="481693"/>
                </a:lnTo>
                <a:lnTo>
                  <a:pt x="57932" y="491875"/>
                </a:lnTo>
                <a:lnTo>
                  <a:pt x="72191" y="498121"/>
                </a:lnTo>
                <a:lnTo>
                  <a:pt x="87458" y="503212"/>
                </a:lnTo>
                <a:lnTo>
                  <a:pt x="100858" y="505474"/>
                </a:lnTo>
                <a:lnTo>
                  <a:pt x="116074" y="509127"/>
                </a:lnTo>
                <a:lnTo>
                  <a:pt x="124298" y="511489"/>
                </a:lnTo>
                <a:lnTo>
                  <a:pt x="135735" y="512072"/>
                </a:lnTo>
                <a:lnTo>
                  <a:pt x="149312" y="511468"/>
                </a:lnTo>
                <a:lnTo>
                  <a:pt x="164317" y="510074"/>
                </a:lnTo>
                <a:lnTo>
                  <a:pt x="177297" y="509144"/>
                </a:lnTo>
                <a:lnTo>
                  <a:pt x="188926" y="508525"/>
                </a:lnTo>
                <a:lnTo>
                  <a:pt x="209786" y="507836"/>
                </a:lnTo>
                <a:lnTo>
                  <a:pt x="228978" y="507529"/>
                </a:lnTo>
                <a:lnTo>
                  <a:pt x="244785" y="504748"/>
                </a:lnTo>
                <a:lnTo>
                  <a:pt x="259416" y="501196"/>
                </a:lnTo>
                <a:lnTo>
                  <a:pt x="275841" y="499618"/>
                </a:lnTo>
                <a:lnTo>
                  <a:pt x="290417" y="496270"/>
                </a:lnTo>
                <a:lnTo>
                  <a:pt x="297082" y="493989"/>
                </a:lnTo>
                <a:lnTo>
                  <a:pt x="309779" y="486162"/>
                </a:lnTo>
                <a:lnTo>
                  <a:pt x="321045" y="478053"/>
                </a:lnTo>
                <a:lnTo>
                  <a:pt x="325438" y="475891"/>
                </a:lnTo>
                <a:lnTo>
                  <a:pt x="337201" y="46263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4" name="SMARTPenAnnotation71"/>
          <p:cNvSpPr/>
          <p:nvPr/>
        </p:nvSpPr>
        <p:spPr>
          <a:xfrm>
            <a:off x="3705820" y="5027414"/>
            <a:ext cx="339329" cy="35720"/>
          </a:xfrm>
          <a:custGeom>
            <a:avLst/>
            <a:gdLst/>
            <a:ahLst/>
            <a:cxnLst/>
            <a:rect l="0" t="0" r="0" b="0"/>
            <a:pathLst>
              <a:path w="339329" h="35720">
                <a:moveTo>
                  <a:pt x="0" y="0"/>
                </a:moveTo>
                <a:lnTo>
                  <a:pt x="4741" y="4741"/>
                </a:lnTo>
                <a:lnTo>
                  <a:pt x="8122" y="7129"/>
                </a:lnTo>
                <a:lnTo>
                  <a:pt x="12360" y="9713"/>
                </a:lnTo>
                <a:lnTo>
                  <a:pt x="17170" y="12430"/>
                </a:lnTo>
                <a:lnTo>
                  <a:pt x="23353" y="14239"/>
                </a:lnTo>
                <a:lnTo>
                  <a:pt x="30452" y="15446"/>
                </a:lnTo>
                <a:lnTo>
                  <a:pt x="173566" y="30147"/>
                </a:lnTo>
                <a:lnTo>
                  <a:pt x="199054" y="32004"/>
                </a:lnTo>
                <a:lnTo>
                  <a:pt x="222000" y="33243"/>
                </a:lnTo>
                <a:lnTo>
                  <a:pt x="274799" y="34985"/>
                </a:lnTo>
                <a:lnTo>
                  <a:pt x="339328" y="3571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5" name="SMARTPenAnnotation72"/>
          <p:cNvSpPr/>
          <p:nvPr/>
        </p:nvSpPr>
        <p:spPr>
          <a:xfrm>
            <a:off x="4330898" y="4464844"/>
            <a:ext cx="160736" cy="366118"/>
          </a:xfrm>
          <a:custGeom>
            <a:avLst/>
            <a:gdLst/>
            <a:ahLst/>
            <a:cxnLst/>
            <a:rect l="0" t="0" r="0" b="0"/>
            <a:pathLst>
              <a:path w="160736" h="366118">
                <a:moveTo>
                  <a:pt x="0" y="0"/>
                </a:moveTo>
                <a:lnTo>
                  <a:pt x="12430" y="37287"/>
                </a:lnTo>
                <a:lnTo>
                  <a:pt x="19200" y="52639"/>
                </a:lnTo>
                <a:lnTo>
                  <a:pt x="39953" y="96155"/>
                </a:lnTo>
                <a:lnTo>
                  <a:pt x="71004" y="156506"/>
                </a:lnTo>
                <a:lnTo>
                  <a:pt x="89008" y="190657"/>
                </a:lnTo>
                <a:lnTo>
                  <a:pt x="102995" y="218386"/>
                </a:lnTo>
                <a:lnTo>
                  <a:pt x="114304" y="241833"/>
                </a:lnTo>
                <a:lnTo>
                  <a:pt x="123828" y="262426"/>
                </a:lnTo>
                <a:lnTo>
                  <a:pt x="132162" y="283098"/>
                </a:lnTo>
                <a:lnTo>
                  <a:pt x="139702" y="303825"/>
                </a:lnTo>
                <a:lnTo>
                  <a:pt x="160735" y="36611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6" name="SMARTPenAnnotation73"/>
          <p:cNvSpPr/>
          <p:nvPr/>
        </p:nvSpPr>
        <p:spPr>
          <a:xfrm>
            <a:off x="4482703" y="5179360"/>
            <a:ext cx="78237" cy="43149"/>
          </a:xfrm>
          <a:custGeom>
            <a:avLst/>
            <a:gdLst/>
            <a:ahLst/>
            <a:cxnLst/>
            <a:rect l="0" t="0" r="0" b="0"/>
            <a:pathLst>
              <a:path w="78237" h="43149">
                <a:moveTo>
                  <a:pt x="0" y="17718"/>
                </a:moveTo>
                <a:lnTo>
                  <a:pt x="9481" y="12977"/>
                </a:lnTo>
                <a:lnTo>
                  <a:pt x="13266" y="10589"/>
                </a:lnTo>
                <a:lnTo>
                  <a:pt x="16782" y="8005"/>
                </a:lnTo>
                <a:lnTo>
                  <a:pt x="20118" y="5289"/>
                </a:lnTo>
                <a:lnTo>
                  <a:pt x="23334" y="3479"/>
                </a:lnTo>
                <a:lnTo>
                  <a:pt x="26470" y="2273"/>
                </a:lnTo>
                <a:lnTo>
                  <a:pt x="29553" y="1468"/>
                </a:lnTo>
                <a:lnTo>
                  <a:pt x="32600" y="932"/>
                </a:lnTo>
                <a:lnTo>
                  <a:pt x="35624" y="574"/>
                </a:lnTo>
                <a:lnTo>
                  <a:pt x="38633" y="335"/>
                </a:lnTo>
                <a:lnTo>
                  <a:pt x="42622" y="177"/>
                </a:lnTo>
                <a:lnTo>
                  <a:pt x="52347" y="0"/>
                </a:lnTo>
                <a:lnTo>
                  <a:pt x="55734" y="945"/>
                </a:lnTo>
                <a:lnTo>
                  <a:pt x="57992" y="2567"/>
                </a:lnTo>
                <a:lnTo>
                  <a:pt x="61616" y="7559"/>
                </a:lnTo>
                <a:lnTo>
                  <a:pt x="61913" y="8961"/>
                </a:lnTo>
                <a:lnTo>
                  <a:pt x="62112" y="10888"/>
                </a:lnTo>
                <a:lnTo>
                  <a:pt x="62244" y="13165"/>
                </a:lnTo>
                <a:lnTo>
                  <a:pt x="61340" y="14682"/>
                </a:lnTo>
                <a:lnTo>
                  <a:pt x="59745" y="15695"/>
                </a:lnTo>
                <a:lnTo>
                  <a:pt x="57689" y="16369"/>
                </a:lnTo>
                <a:lnTo>
                  <a:pt x="55327" y="17811"/>
                </a:lnTo>
                <a:lnTo>
                  <a:pt x="52760" y="19764"/>
                </a:lnTo>
                <a:lnTo>
                  <a:pt x="46251" y="25288"/>
                </a:lnTo>
                <a:lnTo>
                  <a:pt x="44725" y="25741"/>
                </a:lnTo>
                <a:lnTo>
                  <a:pt x="42715" y="26044"/>
                </a:lnTo>
                <a:lnTo>
                  <a:pt x="40383" y="26245"/>
                </a:lnTo>
                <a:lnTo>
                  <a:pt x="37836" y="26380"/>
                </a:lnTo>
                <a:lnTo>
                  <a:pt x="32360" y="26528"/>
                </a:lnTo>
                <a:lnTo>
                  <a:pt x="4213" y="26637"/>
                </a:lnTo>
                <a:lnTo>
                  <a:pt x="3801" y="25648"/>
                </a:lnTo>
                <a:lnTo>
                  <a:pt x="4518" y="23997"/>
                </a:lnTo>
                <a:lnTo>
                  <a:pt x="5989" y="21904"/>
                </a:lnTo>
                <a:lnTo>
                  <a:pt x="7961" y="20509"/>
                </a:lnTo>
                <a:lnTo>
                  <a:pt x="10268" y="19579"/>
                </a:lnTo>
                <a:lnTo>
                  <a:pt x="12799" y="18959"/>
                </a:lnTo>
                <a:lnTo>
                  <a:pt x="15478" y="19537"/>
                </a:lnTo>
                <a:lnTo>
                  <a:pt x="18256" y="20915"/>
                </a:lnTo>
                <a:lnTo>
                  <a:pt x="21100" y="22826"/>
                </a:lnTo>
                <a:lnTo>
                  <a:pt x="23989" y="24100"/>
                </a:lnTo>
                <a:lnTo>
                  <a:pt x="26907" y="24949"/>
                </a:lnTo>
                <a:lnTo>
                  <a:pt x="29844" y="25516"/>
                </a:lnTo>
                <a:lnTo>
                  <a:pt x="32795" y="26885"/>
                </a:lnTo>
                <a:lnTo>
                  <a:pt x="35754" y="28791"/>
                </a:lnTo>
                <a:lnTo>
                  <a:pt x="38719" y="31053"/>
                </a:lnTo>
                <a:lnTo>
                  <a:pt x="41688" y="32561"/>
                </a:lnTo>
                <a:lnTo>
                  <a:pt x="44659" y="33566"/>
                </a:lnTo>
                <a:lnTo>
                  <a:pt x="47632" y="34237"/>
                </a:lnTo>
                <a:lnTo>
                  <a:pt x="51598" y="35676"/>
                </a:lnTo>
                <a:lnTo>
                  <a:pt x="56227" y="37627"/>
                </a:lnTo>
                <a:lnTo>
                  <a:pt x="61297" y="39921"/>
                </a:lnTo>
                <a:lnTo>
                  <a:pt x="65670" y="41450"/>
                </a:lnTo>
                <a:lnTo>
                  <a:pt x="69577" y="42469"/>
                </a:lnTo>
                <a:lnTo>
                  <a:pt x="73174" y="43148"/>
                </a:lnTo>
                <a:lnTo>
                  <a:pt x="75571" y="42609"/>
                </a:lnTo>
                <a:lnTo>
                  <a:pt x="77171" y="41257"/>
                </a:lnTo>
                <a:lnTo>
                  <a:pt x="78236" y="39364"/>
                </a:lnTo>
                <a:lnTo>
                  <a:pt x="77954" y="38102"/>
                </a:lnTo>
                <a:lnTo>
                  <a:pt x="76774" y="37260"/>
                </a:lnTo>
                <a:lnTo>
                  <a:pt x="74995" y="36700"/>
                </a:lnTo>
                <a:lnTo>
                  <a:pt x="72817" y="36326"/>
                </a:lnTo>
                <a:lnTo>
                  <a:pt x="70373" y="36076"/>
                </a:lnTo>
                <a:lnTo>
                  <a:pt x="67751" y="35910"/>
                </a:lnTo>
                <a:lnTo>
                  <a:pt x="65011" y="35799"/>
                </a:lnTo>
                <a:lnTo>
                  <a:pt x="59321" y="35676"/>
                </a:lnTo>
                <a:lnTo>
                  <a:pt x="46394" y="35586"/>
                </a:lnTo>
                <a:lnTo>
                  <a:pt x="46804" y="34591"/>
                </a:lnTo>
                <a:lnTo>
                  <a:pt x="48070" y="32936"/>
                </a:lnTo>
                <a:lnTo>
                  <a:pt x="53483" y="26757"/>
                </a:lnTo>
                <a:lnTo>
                  <a:pt x="71438" y="878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7" name="SMARTPenAnnotation74"/>
          <p:cNvSpPr/>
          <p:nvPr/>
        </p:nvSpPr>
        <p:spPr>
          <a:xfrm>
            <a:off x="4866751" y="4482703"/>
            <a:ext cx="249961" cy="1196579"/>
          </a:xfrm>
          <a:custGeom>
            <a:avLst/>
            <a:gdLst/>
            <a:ahLst/>
            <a:cxnLst/>
            <a:rect l="0" t="0" r="0" b="0"/>
            <a:pathLst>
              <a:path w="249961" h="1196579">
                <a:moveTo>
                  <a:pt x="249960" y="0"/>
                </a:moveTo>
                <a:lnTo>
                  <a:pt x="240479" y="4741"/>
                </a:lnTo>
                <a:lnTo>
                  <a:pt x="233179" y="9714"/>
                </a:lnTo>
                <a:lnTo>
                  <a:pt x="226627" y="15231"/>
                </a:lnTo>
                <a:lnTo>
                  <a:pt x="220407" y="20991"/>
                </a:lnTo>
                <a:lnTo>
                  <a:pt x="197106" y="44033"/>
                </a:lnTo>
                <a:lnTo>
                  <a:pt x="187935" y="52176"/>
                </a:lnTo>
                <a:lnTo>
                  <a:pt x="178845" y="59588"/>
                </a:lnTo>
                <a:lnTo>
                  <a:pt x="169807" y="66515"/>
                </a:lnTo>
                <a:lnTo>
                  <a:pt x="161798" y="75101"/>
                </a:lnTo>
                <a:lnTo>
                  <a:pt x="154474" y="84794"/>
                </a:lnTo>
                <a:lnTo>
                  <a:pt x="128462" y="124126"/>
                </a:lnTo>
                <a:lnTo>
                  <a:pt x="113609" y="145125"/>
                </a:lnTo>
                <a:lnTo>
                  <a:pt x="105482" y="156282"/>
                </a:lnTo>
                <a:lnTo>
                  <a:pt x="96094" y="172649"/>
                </a:lnTo>
                <a:lnTo>
                  <a:pt x="85866" y="192490"/>
                </a:lnTo>
                <a:lnTo>
                  <a:pt x="75080" y="214647"/>
                </a:lnTo>
                <a:lnTo>
                  <a:pt x="65905" y="234379"/>
                </a:lnTo>
                <a:lnTo>
                  <a:pt x="50418" y="269533"/>
                </a:lnTo>
                <a:lnTo>
                  <a:pt x="42518" y="290814"/>
                </a:lnTo>
                <a:lnTo>
                  <a:pt x="34275" y="314923"/>
                </a:lnTo>
                <a:lnTo>
                  <a:pt x="25803" y="340918"/>
                </a:lnTo>
                <a:lnTo>
                  <a:pt x="19163" y="364200"/>
                </a:lnTo>
                <a:lnTo>
                  <a:pt x="13743" y="385675"/>
                </a:lnTo>
                <a:lnTo>
                  <a:pt x="9139" y="405945"/>
                </a:lnTo>
                <a:lnTo>
                  <a:pt x="6068" y="425411"/>
                </a:lnTo>
                <a:lnTo>
                  <a:pt x="4022" y="444342"/>
                </a:lnTo>
                <a:lnTo>
                  <a:pt x="1748" y="481251"/>
                </a:lnTo>
                <a:lnTo>
                  <a:pt x="738" y="517498"/>
                </a:lnTo>
                <a:lnTo>
                  <a:pt x="0" y="632729"/>
                </a:lnTo>
                <a:lnTo>
                  <a:pt x="969" y="652007"/>
                </a:lnTo>
                <a:lnTo>
                  <a:pt x="2606" y="671805"/>
                </a:lnTo>
                <a:lnTo>
                  <a:pt x="4690" y="691948"/>
                </a:lnTo>
                <a:lnTo>
                  <a:pt x="8064" y="712322"/>
                </a:lnTo>
                <a:lnTo>
                  <a:pt x="12297" y="732850"/>
                </a:lnTo>
                <a:lnTo>
                  <a:pt x="17105" y="753480"/>
                </a:lnTo>
                <a:lnTo>
                  <a:pt x="25091" y="792279"/>
                </a:lnTo>
                <a:lnTo>
                  <a:pt x="28609" y="810960"/>
                </a:lnTo>
                <a:lnTo>
                  <a:pt x="33932" y="830359"/>
                </a:lnTo>
                <a:lnTo>
                  <a:pt x="40457" y="850237"/>
                </a:lnTo>
                <a:lnTo>
                  <a:pt x="47784" y="870434"/>
                </a:lnTo>
                <a:lnTo>
                  <a:pt x="63861" y="911396"/>
                </a:lnTo>
                <a:lnTo>
                  <a:pt x="98437" y="994284"/>
                </a:lnTo>
                <a:lnTo>
                  <a:pt x="124077" y="1049123"/>
                </a:lnTo>
                <a:lnTo>
                  <a:pt x="205312" y="119657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8" name="SMARTPenAnnotation75"/>
          <p:cNvSpPr/>
          <p:nvPr/>
        </p:nvSpPr>
        <p:spPr>
          <a:xfrm>
            <a:off x="5268516" y="4691242"/>
            <a:ext cx="285751" cy="702290"/>
          </a:xfrm>
          <a:custGeom>
            <a:avLst/>
            <a:gdLst/>
            <a:ahLst/>
            <a:cxnLst/>
            <a:rect l="0" t="0" r="0" b="0"/>
            <a:pathLst>
              <a:path w="285751" h="702290">
                <a:moveTo>
                  <a:pt x="0" y="702289"/>
                </a:moveTo>
                <a:lnTo>
                  <a:pt x="0" y="688987"/>
                </a:lnTo>
                <a:lnTo>
                  <a:pt x="6136" y="671072"/>
                </a:lnTo>
                <a:lnTo>
                  <a:pt x="9094" y="654234"/>
                </a:lnTo>
                <a:lnTo>
                  <a:pt x="14821" y="636677"/>
                </a:lnTo>
                <a:lnTo>
                  <a:pt x="16509" y="624842"/>
                </a:lnTo>
                <a:lnTo>
                  <a:pt x="22199" y="578580"/>
                </a:lnTo>
                <a:lnTo>
                  <a:pt x="24721" y="562269"/>
                </a:lnTo>
                <a:lnTo>
                  <a:pt x="27395" y="547427"/>
                </a:lnTo>
                <a:lnTo>
                  <a:pt x="30169" y="533564"/>
                </a:lnTo>
                <a:lnTo>
                  <a:pt x="33011" y="521344"/>
                </a:lnTo>
                <a:lnTo>
                  <a:pt x="38815" y="499831"/>
                </a:lnTo>
                <a:lnTo>
                  <a:pt x="40759" y="487941"/>
                </a:lnTo>
                <a:lnTo>
                  <a:pt x="42056" y="475055"/>
                </a:lnTo>
                <a:lnTo>
                  <a:pt x="42920" y="461503"/>
                </a:lnTo>
                <a:lnTo>
                  <a:pt x="46526" y="425278"/>
                </a:lnTo>
                <a:lnTo>
                  <a:pt x="48876" y="404505"/>
                </a:lnTo>
                <a:lnTo>
                  <a:pt x="50444" y="386689"/>
                </a:lnTo>
                <a:lnTo>
                  <a:pt x="51488" y="370842"/>
                </a:lnTo>
                <a:lnTo>
                  <a:pt x="52185" y="356309"/>
                </a:lnTo>
                <a:lnTo>
                  <a:pt x="53642" y="339675"/>
                </a:lnTo>
                <a:lnTo>
                  <a:pt x="57906" y="302671"/>
                </a:lnTo>
                <a:lnTo>
                  <a:pt x="60432" y="286058"/>
                </a:lnTo>
                <a:lnTo>
                  <a:pt x="63107" y="271012"/>
                </a:lnTo>
                <a:lnTo>
                  <a:pt x="65884" y="257014"/>
                </a:lnTo>
                <a:lnTo>
                  <a:pt x="67735" y="240736"/>
                </a:lnTo>
                <a:lnTo>
                  <a:pt x="68969" y="222938"/>
                </a:lnTo>
                <a:lnTo>
                  <a:pt x="69792" y="204128"/>
                </a:lnTo>
                <a:lnTo>
                  <a:pt x="71332" y="188612"/>
                </a:lnTo>
                <a:lnTo>
                  <a:pt x="73352" y="175291"/>
                </a:lnTo>
                <a:lnTo>
                  <a:pt x="75690" y="163433"/>
                </a:lnTo>
                <a:lnTo>
                  <a:pt x="78289" y="142321"/>
                </a:lnTo>
                <a:lnTo>
                  <a:pt x="80435" y="121032"/>
                </a:lnTo>
                <a:lnTo>
                  <a:pt x="82397" y="108410"/>
                </a:lnTo>
                <a:lnTo>
                  <a:pt x="84696" y="95033"/>
                </a:lnTo>
                <a:lnTo>
                  <a:pt x="86230" y="83139"/>
                </a:lnTo>
                <a:lnTo>
                  <a:pt x="87934" y="61987"/>
                </a:lnTo>
                <a:lnTo>
                  <a:pt x="89381" y="51187"/>
                </a:lnTo>
                <a:lnTo>
                  <a:pt x="91337" y="40018"/>
                </a:lnTo>
                <a:lnTo>
                  <a:pt x="95164" y="20001"/>
                </a:lnTo>
                <a:lnTo>
                  <a:pt x="96865" y="7797"/>
                </a:lnTo>
                <a:lnTo>
                  <a:pt x="98311" y="4146"/>
                </a:lnTo>
                <a:lnTo>
                  <a:pt x="100267" y="1713"/>
                </a:lnTo>
                <a:lnTo>
                  <a:pt x="102564" y="89"/>
                </a:lnTo>
                <a:lnTo>
                  <a:pt x="104094" y="0"/>
                </a:lnTo>
                <a:lnTo>
                  <a:pt x="105115" y="932"/>
                </a:lnTo>
                <a:lnTo>
                  <a:pt x="106752" y="4817"/>
                </a:lnTo>
                <a:lnTo>
                  <a:pt x="111777" y="10231"/>
                </a:lnTo>
                <a:lnTo>
                  <a:pt x="113213" y="13706"/>
                </a:lnTo>
                <a:lnTo>
                  <a:pt x="115234" y="28078"/>
                </a:lnTo>
                <a:lnTo>
                  <a:pt x="116825" y="45896"/>
                </a:lnTo>
                <a:lnTo>
                  <a:pt x="120714" y="61309"/>
                </a:lnTo>
                <a:lnTo>
                  <a:pt x="128396" y="80727"/>
                </a:lnTo>
                <a:lnTo>
                  <a:pt x="133222" y="91461"/>
                </a:lnTo>
                <a:lnTo>
                  <a:pt x="177938" y="206119"/>
                </a:lnTo>
                <a:lnTo>
                  <a:pt x="191055" y="242524"/>
                </a:lnTo>
                <a:lnTo>
                  <a:pt x="200792" y="271756"/>
                </a:lnTo>
                <a:lnTo>
                  <a:pt x="208275" y="296205"/>
                </a:lnTo>
                <a:lnTo>
                  <a:pt x="215249" y="316472"/>
                </a:lnTo>
                <a:lnTo>
                  <a:pt x="221882" y="333953"/>
                </a:lnTo>
                <a:lnTo>
                  <a:pt x="228289" y="349575"/>
                </a:lnTo>
                <a:lnTo>
                  <a:pt x="233552" y="364952"/>
                </a:lnTo>
                <a:lnTo>
                  <a:pt x="238052" y="380163"/>
                </a:lnTo>
                <a:lnTo>
                  <a:pt x="242046" y="395265"/>
                </a:lnTo>
                <a:lnTo>
                  <a:pt x="248676" y="414263"/>
                </a:lnTo>
                <a:lnTo>
                  <a:pt x="257065" y="435858"/>
                </a:lnTo>
                <a:lnTo>
                  <a:pt x="266626" y="459184"/>
                </a:lnTo>
                <a:lnTo>
                  <a:pt x="273001" y="476719"/>
                </a:lnTo>
                <a:lnTo>
                  <a:pt x="277251" y="490393"/>
                </a:lnTo>
                <a:lnTo>
                  <a:pt x="285750" y="52369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9" name="SMARTPenAnnotation76"/>
          <p:cNvSpPr/>
          <p:nvPr/>
        </p:nvSpPr>
        <p:spPr>
          <a:xfrm>
            <a:off x="5420320" y="4929188"/>
            <a:ext cx="142876" cy="53579"/>
          </a:xfrm>
          <a:custGeom>
            <a:avLst/>
            <a:gdLst/>
            <a:ahLst/>
            <a:cxnLst/>
            <a:rect l="0" t="0" r="0" b="0"/>
            <a:pathLst>
              <a:path w="142876" h="53579">
                <a:moveTo>
                  <a:pt x="142875" y="0"/>
                </a:moveTo>
                <a:lnTo>
                  <a:pt x="53441" y="29811"/>
                </a:lnTo>
                <a:lnTo>
                  <a:pt x="43565" y="33764"/>
                </a:lnTo>
                <a:lnTo>
                  <a:pt x="33013" y="38384"/>
                </a:lnTo>
                <a:lnTo>
                  <a:pt x="0" y="5357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0" name="SMARTPenAnnotation77"/>
          <p:cNvSpPr/>
          <p:nvPr/>
        </p:nvSpPr>
        <p:spPr>
          <a:xfrm>
            <a:off x="5750719" y="4822031"/>
            <a:ext cx="26790" cy="294681"/>
          </a:xfrm>
          <a:custGeom>
            <a:avLst/>
            <a:gdLst/>
            <a:ahLst/>
            <a:cxnLst/>
            <a:rect l="0" t="0" r="0" b="0"/>
            <a:pathLst>
              <a:path w="26790" h="294681">
                <a:moveTo>
                  <a:pt x="26789" y="0"/>
                </a:moveTo>
                <a:lnTo>
                  <a:pt x="26789" y="9481"/>
                </a:lnTo>
                <a:lnTo>
                  <a:pt x="24804" y="18227"/>
                </a:lnTo>
                <a:lnTo>
                  <a:pt x="21497" y="30011"/>
                </a:lnTo>
                <a:lnTo>
                  <a:pt x="17308" y="43820"/>
                </a:lnTo>
                <a:lnTo>
                  <a:pt x="14515" y="56002"/>
                </a:lnTo>
                <a:lnTo>
                  <a:pt x="12653" y="67100"/>
                </a:lnTo>
                <a:lnTo>
                  <a:pt x="11412" y="77475"/>
                </a:lnTo>
                <a:lnTo>
                  <a:pt x="9592" y="89354"/>
                </a:lnTo>
                <a:lnTo>
                  <a:pt x="4925" y="115780"/>
                </a:lnTo>
                <a:lnTo>
                  <a:pt x="3283" y="126796"/>
                </a:lnTo>
                <a:lnTo>
                  <a:pt x="2189" y="136124"/>
                </a:lnTo>
                <a:lnTo>
                  <a:pt x="1459" y="144328"/>
                </a:lnTo>
                <a:lnTo>
                  <a:pt x="973" y="155750"/>
                </a:lnTo>
                <a:lnTo>
                  <a:pt x="648" y="169318"/>
                </a:lnTo>
                <a:lnTo>
                  <a:pt x="0" y="29468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1" name="SMARTPenAnnotation78"/>
          <p:cNvSpPr/>
          <p:nvPr/>
        </p:nvSpPr>
        <p:spPr>
          <a:xfrm>
            <a:off x="5607844" y="4966256"/>
            <a:ext cx="366118" cy="70089"/>
          </a:xfrm>
          <a:custGeom>
            <a:avLst/>
            <a:gdLst/>
            <a:ahLst/>
            <a:cxnLst/>
            <a:rect l="0" t="0" r="0" b="0"/>
            <a:pathLst>
              <a:path w="366118" h="70089">
                <a:moveTo>
                  <a:pt x="0" y="16510"/>
                </a:moveTo>
                <a:lnTo>
                  <a:pt x="9481" y="11769"/>
                </a:lnTo>
                <a:lnTo>
                  <a:pt x="15250" y="10373"/>
                </a:lnTo>
                <a:lnTo>
                  <a:pt x="22073" y="9442"/>
                </a:lnTo>
                <a:lnTo>
                  <a:pt x="29598" y="8821"/>
                </a:lnTo>
                <a:lnTo>
                  <a:pt x="36599" y="7415"/>
                </a:lnTo>
                <a:lnTo>
                  <a:pt x="43251" y="5485"/>
                </a:lnTo>
                <a:lnTo>
                  <a:pt x="49670" y="3207"/>
                </a:lnTo>
                <a:lnTo>
                  <a:pt x="56925" y="1688"/>
                </a:lnTo>
                <a:lnTo>
                  <a:pt x="64740" y="676"/>
                </a:lnTo>
                <a:lnTo>
                  <a:pt x="72925" y="0"/>
                </a:lnTo>
                <a:lnTo>
                  <a:pt x="82351" y="542"/>
                </a:lnTo>
                <a:lnTo>
                  <a:pt x="92604" y="1897"/>
                </a:lnTo>
                <a:lnTo>
                  <a:pt x="103408" y="3791"/>
                </a:lnTo>
                <a:lnTo>
                  <a:pt x="114579" y="6046"/>
                </a:lnTo>
                <a:lnTo>
                  <a:pt x="177575" y="19676"/>
                </a:lnTo>
                <a:lnTo>
                  <a:pt x="190813" y="23581"/>
                </a:lnTo>
                <a:lnTo>
                  <a:pt x="203607" y="28169"/>
                </a:lnTo>
                <a:lnTo>
                  <a:pt x="216106" y="33212"/>
                </a:lnTo>
                <a:lnTo>
                  <a:pt x="229398" y="37567"/>
                </a:lnTo>
                <a:lnTo>
                  <a:pt x="243221" y="41462"/>
                </a:lnTo>
                <a:lnTo>
                  <a:pt x="273794" y="49427"/>
                </a:lnTo>
                <a:lnTo>
                  <a:pt x="310532" y="59583"/>
                </a:lnTo>
                <a:lnTo>
                  <a:pt x="325092" y="63084"/>
                </a:lnTo>
                <a:lnTo>
                  <a:pt x="336783" y="65419"/>
                </a:lnTo>
                <a:lnTo>
                  <a:pt x="366117" y="7008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2" name="SMARTPenAnnotation79"/>
          <p:cNvSpPr/>
          <p:nvPr/>
        </p:nvSpPr>
        <p:spPr>
          <a:xfrm>
            <a:off x="6045921" y="4607719"/>
            <a:ext cx="256510" cy="481625"/>
          </a:xfrm>
          <a:custGeom>
            <a:avLst/>
            <a:gdLst/>
            <a:ahLst/>
            <a:cxnLst/>
            <a:rect l="0" t="0" r="0" b="0"/>
            <a:pathLst>
              <a:path w="256510" h="481625">
                <a:moveTo>
                  <a:pt x="70915" y="89297"/>
                </a:moveTo>
                <a:lnTo>
                  <a:pt x="66174" y="103518"/>
                </a:lnTo>
                <a:lnTo>
                  <a:pt x="63226" y="117103"/>
                </a:lnTo>
                <a:lnTo>
                  <a:pt x="59891" y="129436"/>
                </a:lnTo>
                <a:lnTo>
                  <a:pt x="55102" y="143847"/>
                </a:lnTo>
                <a:lnTo>
                  <a:pt x="49665" y="156867"/>
                </a:lnTo>
                <a:lnTo>
                  <a:pt x="46827" y="165101"/>
                </a:lnTo>
                <a:lnTo>
                  <a:pt x="43942" y="174559"/>
                </a:lnTo>
                <a:lnTo>
                  <a:pt x="38091" y="194660"/>
                </a:lnTo>
                <a:lnTo>
                  <a:pt x="32183" y="213515"/>
                </a:lnTo>
                <a:lnTo>
                  <a:pt x="26251" y="234463"/>
                </a:lnTo>
                <a:lnTo>
                  <a:pt x="23279" y="245605"/>
                </a:lnTo>
                <a:lnTo>
                  <a:pt x="17332" y="265923"/>
                </a:lnTo>
                <a:lnTo>
                  <a:pt x="14357" y="275509"/>
                </a:lnTo>
                <a:lnTo>
                  <a:pt x="11381" y="288844"/>
                </a:lnTo>
                <a:lnTo>
                  <a:pt x="8406" y="304680"/>
                </a:lnTo>
                <a:lnTo>
                  <a:pt x="5430" y="322182"/>
                </a:lnTo>
                <a:lnTo>
                  <a:pt x="3446" y="336827"/>
                </a:lnTo>
                <a:lnTo>
                  <a:pt x="2123" y="349567"/>
                </a:lnTo>
                <a:lnTo>
                  <a:pt x="1242" y="361037"/>
                </a:lnTo>
                <a:lnTo>
                  <a:pt x="653" y="373644"/>
                </a:lnTo>
                <a:lnTo>
                  <a:pt x="0" y="400882"/>
                </a:lnTo>
                <a:lnTo>
                  <a:pt x="818" y="412114"/>
                </a:lnTo>
                <a:lnTo>
                  <a:pt x="2356" y="421586"/>
                </a:lnTo>
                <a:lnTo>
                  <a:pt x="4373" y="429886"/>
                </a:lnTo>
                <a:lnTo>
                  <a:pt x="9260" y="444398"/>
                </a:lnTo>
                <a:lnTo>
                  <a:pt x="11953" y="451047"/>
                </a:lnTo>
                <a:lnTo>
                  <a:pt x="15732" y="456472"/>
                </a:lnTo>
                <a:lnTo>
                  <a:pt x="20235" y="461080"/>
                </a:lnTo>
                <a:lnTo>
                  <a:pt x="25223" y="465144"/>
                </a:lnTo>
                <a:lnTo>
                  <a:pt x="30531" y="468846"/>
                </a:lnTo>
                <a:lnTo>
                  <a:pt x="36055" y="472306"/>
                </a:lnTo>
                <a:lnTo>
                  <a:pt x="41722" y="475605"/>
                </a:lnTo>
                <a:lnTo>
                  <a:pt x="48476" y="477805"/>
                </a:lnTo>
                <a:lnTo>
                  <a:pt x="55956" y="479270"/>
                </a:lnTo>
                <a:lnTo>
                  <a:pt x="63919" y="480248"/>
                </a:lnTo>
                <a:lnTo>
                  <a:pt x="71212" y="480900"/>
                </a:lnTo>
                <a:lnTo>
                  <a:pt x="78059" y="481334"/>
                </a:lnTo>
                <a:lnTo>
                  <a:pt x="84607" y="481624"/>
                </a:lnTo>
                <a:lnTo>
                  <a:pt x="91949" y="480825"/>
                </a:lnTo>
                <a:lnTo>
                  <a:pt x="99821" y="479300"/>
                </a:lnTo>
                <a:lnTo>
                  <a:pt x="108045" y="477291"/>
                </a:lnTo>
                <a:lnTo>
                  <a:pt x="115512" y="474960"/>
                </a:lnTo>
                <a:lnTo>
                  <a:pt x="122474" y="472413"/>
                </a:lnTo>
                <a:lnTo>
                  <a:pt x="129100" y="469723"/>
                </a:lnTo>
                <a:lnTo>
                  <a:pt x="135502" y="465946"/>
                </a:lnTo>
                <a:lnTo>
                  <a:pt x="141754" y="461443"/>
                </a:lnTo>
                <a:lnTo>
                  <a:pt x="147907" y="456457"/>
                </a:lnTo>
                <a:lnTo>
                  <a:pt x="153992" y="451148"/>
                </a:lnTo>
                <a:lnTo>
                  <a:pt x="160035" y="445624"/>
                </a:lnTo>
                <a:lnTo>
                  <a:pt x="166047" y="439958"/>
                </a:lnTo>
                <a:lnTo>
                  <a:pt x="171047" y="433204"/>
                </a:lnTo>
                <a:lnTo>
                  <a:pt x="175373" y="425724"/>
                </a:lnTo>
                <a:lnTo>
                  <a:pt x="179249" y="417762"/>
                </a:lnTo>
                <a:lnTo>
                  <a:pt x="183817" y="409476"/>
                </a:lnTo>
                <a:lnTo>
                  <a:pt x="188847" y="400976"/>
                </a:lnTo>
                <a:lnTo>
                  <a:pt x="194185" y="392333"/>
                </a:lnTo>
                <a:lnTo>
                  <a:pt x="200116" y="377438"/>
                </a:lnTo>
                <a:lnTo>
                  <a:pt x="201698" y="370688"/>
                </a:lnTo>
                <a:lnTo>
                  <a:pt x="202751" y="362218"/>
                </a:lnTo>
                <a:lnTo>
                  <a:pt x="203455" y="352603"/>
                </a:lnTo>
                <a:lnTo>
                  <a:pt x="204235" y="332330"/>
                </a:lnTo>
                <a:lnTo>
                  <a:pt x="204583" y="313397"/>
                </a:lnTo>
                <a:lnTo>
                  <a:pt x="203683" y="304182"/>
                </a:lnTo>
                <a:lnTo>
                  <a:pt x="202091" y="295061"/>
                </a:lnTo>
                <a:lnTo>
                  <a:pt x="200037" y="286004"/>
                </a:lnTo>
                <a:lnTo>
                  <a:pt x="197676" y="277982"/>
                </a:lnTo>
                <a:lnTo>
                  <a:pt x="192407" y="263777"/>
                </a:lnTo>
                <a:lnTo>
                  <a:pt x="186758" y="250848"/>
                </a:lnTo>
                <a:lnTo>
                  <a:pt x="179948" y="238488"/>
                </a:lnTo>
                <a:lnTo>
                  <a:pt x="175353" y="232414"/>
                </a:lnTo>
                <a:lnTo>
                  <a:pt x="170306" y="226380"/>
                </a:lnTo>
                <a:lnTo>
                  <a:pt x="162973" y="219381"/>
                </a:lnTo>
                <a:lnTo>
                  <a:pt x="154115" y="211738"/>
                </a:lnTo>
                <a:lnTo>
                  <a:pt x="144241" y="203667"/>
                </a:lnTo>
                <a:lnTo>
                  <a:pt x="136666" y="198286"/>
                </a:lnTo>
                <a:lnTo>
                  <a:pt x="130624" y="194698"/>
                </a:lnTo>
                <a:lnTo>
                  <a:pt x="109058" y="184200"/>
                </a:lnTo>
                <a:lnTo>
                  <a:pt x="106265" y="182331"/>
                </a:lnTo>
                <a:lnTo>
                  <a:pt x="105396" y="181085"/>
                </a:lnTo>
                <a:lnTo>
                  <a:pt x="105809" y="180255"/>
                </a:lnTo>
                <a:lnTo>
                  <a:pt x="107076" y="179701"/>
                </a:lnTo>
                <a:lnTo>
                  <a:pt x="113600" y="178922"/>
                </a:lnTo>
                <a:lnTo>
                  <a:pt x="118990" y="178740"/>
                </a:lnTo>
                <a:lnTo>
                  <a:pt x="164245" y="178606"/>
                </a:lnTo>
                <a:lnTo>
                  <a:pt x="171830" y="179594"/>
                </a:lnTo>
                <a:lnTo>
                  <a:pt x="179863" y="181245"/>
                </a:lnTo>
                <a:lnTo>
                  <a:pt x="188195" y="183338"/>
                </a:lnTo>
                <a:lnTo>
                  <a:pt x="195735" y="183741"/>
                </a:lnTo>
                <a:lnTo>
                  <a:pt x="202746" y="183018"/>
                </a:lnTo>
                <a:lnTo>
                  <a:pt x="209403" y="181543"/>
                </a:lnTo>
                <a:lnTo>
                  <a:pt x="215827" y="180559"/>
                </a:lnTo>
                <a:lnTo>
                  <a:pt x="222093" y="179904"/>
                </a:lnTo>
                <a:lnTo>
                  <a:pt x="228255" y="179467"/>
                </a:lnTo>
                <a:lnTo>
                  <a:pt x="233355" y="178183"/>
                </a:lnTo>
                <a:lnTo>
                  <a:pt x="237748" y="176336"/>
                </a:lnTo>
                <a:lnTo>
                  <a:pt x="245273" y="171637"/>
                </a:lnTo>
                <a:lnTo>
                  <a:pt x="251926" y="166241"/>
                </a:lnTo>
                <a:lnTo>
                  <a:pt x="254097" y="162421"/>
                </a:lnTo>
                <a:lnTo>
                  <a:pt x="256509" y="152885"/>
                </a:lnTo>
                <a:lnTo>
                  <a:pt x="256160" y="148556"/>
                </a:lnTo>
                <a:lnTo>
                  <a:pt x="254935" y="144678"/>
                </a:lnTo>
                <a:lnTo>
                  <a:pt x="253126" y="141100"/>
                </a:lnTo>
                <a:lnTo>
                  <a:pt x="251116" y="131833"/>
                </a:lnTo>
                <a:lnTo>
                  <a:pt x="250581" y="126584"/>
                </a:lnTo>
                <a:lnTo>
                  <a:pt x="248239" y="121100"/>
                </a:lnTo>
                <a:lnTo>
                  <a:pt x="240346" y="109716"/>
                </a:lnTo>
                <a:lnTo>
                  <a:pt x="232869" y="98041"/>
                </a:lnTo>
                <a:lnTo>
                  <a:pt x="225246" y="86238"/>
                </a:lnTo>
                <a:lnTo>
                  <a:pt x="220435" y="80312"/>
                </a:lnTo>
                <a:lnTo>
                  <a:pt x="215244" y="74378"/>
                </a:lnTo>
                <a:lnTo>
                  <a:pt x="208806" y="67444"/>
                </a:lnTo>
                <a:lnTo>
                  <a:pt x="193716" y="51803"/>
                </a:lnTo>
                <a:lnTo>
                  <a:pt x="186516" y="45449"/>
                </a:lnTo>
                <a:lnTo>
                  <a:pt x="179732" y="40221"/>
                </a:lnTo>
                <a:lnTo>
                  <a:pt x="173225" y="35744"/>
                </a:lnTo>
                <a:lnTo>
                  <a:pt x="168888" y="31766"/>
                </a:lnTo>
                <a:lnTo>
                  <a:pt x="165996" y="28123"/>
                </a:lnTo>
                <a:lnTo>
                  <a:pt x="159280" y="15609"/>
                </a:lnTo>
                <a:lnTo>
                  <a:pt x="151282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3" name="SMARTPenAnnotation80"/>
          <p:cNvSpPr/>
          <p:nvPr/>
        </p:nvSpPr>
        <p:spPr>
          <a:xfrm>
            <a:off x="6322219" y="4563070"/>
            <a:ext cx="283831" cy="767954"/>
          </a:xfrm>
          <a:custGeom>
            <a:avLst/>
            <a:gdLst/>
            <a:ahLst/>
            <a:cxnLst/>
            <a:rect l="0" t="0" r="0" b="0"/>
            <a:pathLst>
              <a:path w="283831" h="767954">
                <a:moveTo>
                  <a:pt x="178594" y="0"/>
                </a:moveTo>
                <a:lnTo>
                  <a:pt x="183334" y="9482"/>
                </a:lnTo>
                <a:lnTo>
                  <a:pt x="187707" y="16243"/>
                </a:lnTo>
                <a:lnTo>
                  <a:pt x="193599" y="24719"/>
                </a:lnTo>
                <a:lnTo>
                  <a:pt x="200504" y="34339"/>
                </a:lnTo>
                <a:lnTo>
                  <a:pt x="207091" y="45713"/>
                </a:lnTo>
                <a:lnTo>
                  <a:pt x="213467" y="58257"/>
                </a:lnTo>
                <a:lnTo>
                  <a:pt x="219702" y="71580"/>
                </a:lnTo>
                <a:lnTo>
                  <a:pt x="225843" y="86416"/>
                </a:lnTo>
                <a:lnTo>
                  <a:pt x="231921" y="102259"/>
                </a:lnTo>
                <a:lnTo>
                  <a:pt x="243966" y="135738"/>
                </a:lnTo>
                <a:lnTo>
                  <a:pt x="255935" y="170461"/>
                </a:lnTo>
                <a:lnTo>
                  <a:pt x="260913" y="188055"/>
                </a:lnTo>
                <a:lnTo>
                  <a:pt x="265222" y="205737"/>
                </a:lnTo>
                <a:lnTo>
                  <a:pt x="269088" y="223479"/>
                </a:lnTo>
                <a:lnTo>
                  <a:pt x="276029" y="259066"/>
                </a:lnTo>
                <a:lnTo>
                  <a:pt x="279270" y="276891"/>
                </a:lnTo>
                <a:lnTo>
                  <a:pt x="281430" y="294727"/>
                </a:lnTo>
                <a:lnTo>
                  <a:pt x="282870" y="312571"/>
                </a:lnTo>
                <a:lnTo>
                  <a:pt x="283830" y="330419"/>
                </a:lnTo>
                <a:lnTo>
                  <a:pt x="283478" y="348272"/>
                </a:lnTo>
                <a:lnTo>
                  <a:pt x="282251" y="366127"/>
                </a:lnTo>
                <a:lnTo>
                  <a:pt x="280441" y="383983"/>
                </a:lnTo>
                <a:lnTo>
                  <a:pt x="278242" y="400849"/>
                </a:lnTo>
                <a:lnTo>
                  <a:pt x="275784" y="417053"/>
                </a:lnTo>
                <a:lnTo>
                  <a:pt x="273152" y="432817"/>
                </a:lnTo>
                <a:lnTo>
                  <a:pt x="269414" y="449278"/>
                </a:lnTo>
                <a:lnTo>
                  <a:pt x="264937" y="466207"/>
                </a:lnTo>
                <a:lnTo>
                  <a:pt x="259969" y="483445"/>
                </a:lnTo>
                <a:lnTo>
                  <a:pt x="254672" y="499899"/>
                </a:lnTo>
                <a:lnTo>
                  <a:pt x="249156" y="515828"/>
                </a:lnTo>
                <a:lnTo>
                  <a:pt x="243494" y="531409"/>
                </a:lnTo>
                <a:lnTo>
                  <a:pt x="236744" y="546757"/>
                </a:lnTo>
                <a:lnTo>
                  <a:pt x="229266" y="561950"/>
                </a:lnTo>
                <a:lnTo>
                  <a:pt x="221305" y="577040"/>
                </a:lnTo>
                <a:lnTo>
                  <a:pt x="212029" y="591068"/>
                </a:lnTo>
                <a:lnTo>
                  <a:pt x="201876" y="604389"/>
                </a:lnTo>
                <a:lnTo>
                  <a:pt x="191139" y="617239"/>
                </a:lnTo>
                <a:lnTo>
                  <a:pt x="180012" y="629774"/>
                </a:lnTo>
                <a:lnTo>
                  <a:pt x="157065" y="654285"/>
                </a:lnTo>
                <a:lnTo>
                  <a:pt x="121834" y="690397"/>
                </a:lnTo>
                <a:lnTo>
                  <a:pt x="109004" y="701367"/>
                </a:lnTo>
                <a:lnTo>
                  <a:pt x="95490" y="711656"/>
                </a:lnTo>
                <a:lnTo>
                  <a:pt x="58059" y="737713"/>
                </a:lnTo>
                <a:lnTo>
                  <a:pt x="47636" y="744816"/>
                </a:lnTo>
                <a:lnTo>
                  <a:pt x="37710" y="750544"/>
                </a:lnTo>
                <a:lnTo>
                  <a:pt x="28117" y="755355"/>
                </a:lnTo>
                <a:lnTo>
                  <a:pt x="0" y="76795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4" name="SMARTPenAnnotation81"/>
          <p:cNvSpPr/>
          <p:nvPr/>
        </p:nvSpPr>
        <p:spPr>
          <a:xfrm>
            <a:off x="5201291" y="4554141"/>
            <a:ext cx="156523" cy="1044774"/>
          </a:xfrm>
          <a:custGeom>
            <a:avLst/>
            <a:gdLst/>
            <a:ahLst/>
            <a:cxnLst/>
            <a:rect l="0" t="0" r="0" b="0"/>
            <a:pathLst>
              <a:path w="156523" h="1044774">
                <a:moveTo>
                  <a:pt x="85084" y="0"/>
                </a:moveTo>
                <a:lnTo>
                  <a:pt x="63835" y="63748"/>
                </a:lnTo>
                <a:lnTo>
                  <a:pt x="60004" y="73256"/>
                </a:lnTo>
                <a:lnTo>
                  <a:pt x="55465" y="83564"/>
                </a:lnTo>
                <a:lnTo>
                  <a:pt x="50455" y="94404"/>
                </a:lnTo>
                <a:lnTo>
                  <a:pt x="46124" y="106592"/>
                </a:lnTo>
                <a:lnTo>
                  <a:pt x="42244" y="119679"/>
                </a:lnTo>
                <a:lnTo>
                  <a:pt x="38664" y="133364"/>
                </a:lnTo>
                <a:lnTo>
                  <a:pt x="29396" y="175028"/>
                </a:lnTo>
                <a:lnTo>
                  <a:pt x="19654" y="222649"/>
                </a:lnTo>
                <a:lnTo>
                  <a:pt x="12018" y="263659"/>
                </a:lnTo>
                <a:lnTo>
                  <a:pt x="9584" y="282928"/>
                </a:lnTo>
                <a:lnTo>
                  <a:pt x="7961" y="301728"/>
                </a:lnTo>
                <a:lnTo>
                  <a:pt x="6880" y="320215"/>
                </a:lnTo>
                <a:lnTo>
                  <a:pt x="5167" y="339484"/>
                </a:lnTo>
                <a:lnTo>
                  <a:pt x="617" y="379415"/>
                </a:lnTo>
                <a:lnTo>
                  <a:pt x="0" y="400779"/>
                </a:lnTo>
                <a:lnTo>
                  <a:pt x="580" y="422959"/>
                </a:lnTo>
                <a:lnTo>
                  <a:pt x="1959" y="445684"/>
                </a:lnTo>
                <a:lnTo>
                  <a:pt x="3870" y="468771"/>
                </a:lnTo>
                <a:lnTo>
                  <a:pt x="8640" y="515590"/>
                </a:lnTo>
                <a:lnTo>
                  <a:pt x="16904" y="586574"/>
                </a:lnTo>
                <a:lnTo>
                  <a:pt x="20779" y="612307"/>
                </a:lnTo>
                <a:lnTo>
                  <a:pt x="30376" y="667357"/>
                </a:lnTo>
                <a:lnTo>
                  <a:pt x="36706" y="695929"/>
                </a:lnTo>
                <a:lnTo>
                  <a:pt x="43902" y="724898"/>
                </a:lnTo>
                <a:lnTo>
                  <a:pt x="51677" y="754133"/>
                </a:lnTo>
                <a:lnTo>
                  <a:pt x="60828" y="784536"/>
                </a:lnTo>
                <a:lnTo>
                  <a:pt x="110835" y="934705"/>
                </a:lnTo>
                <a:lnTo>
                  <a:pt x="120111" y="959488"/>
                </a:lnTo>
                <a:lnTo>
                  <a:pt x="129271" y="981963"/>
                </a:lnTo>
                <a:lnTo>
                  <a:pt x="156522" y="104477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5" name="SMARTPenAnnotation82"/>
          <p:cNvSpPr/>
          <p:nvPr/>
        </p:nvSpPr>
        <p:spPr>
          <a:xfrm>
            <a:off x="6962954" y="4662657"/>
            <a:ext cx="121163" cy="69711"/>
          </a:xfrm>
          <a:custGeom>
            <a:avLst/>
            <a:gdLst/>
            <a:ahLst/>
            <a:cxnLst/>
            <a:rect l="0" t="0" r="0" b="0"/>
            <a:pathLst>
              <a:path w="121163" h="69711">
                <a:moveTo>
                  <a:pt x="11132" y="43288"/>
                </a:moveTo>
                <a:lnTo>
                  <a:pt x="25354" y="38548"/>
                </a:lnTo>
                <a:lnTo>
                  <a:pt x="30535" y="37152"/>
                </a:lnTo>
                <a:lnTo>
                  <a:pt x="34981" y="36221"/>
                </a:lnTo>
                <a:lnTo>
                  <a:pt x="38938" y="35600"/>
                </a:lnTo>
                <a:lnTo>
                  <a:pt x="42567" y="35186"/>
                </a:lnTo>
                <a:lnTo>
                  <a:pt x="45979" y="34911"/>
                </a:lnTo>
                <a:lnTo>
                  <a:pt x="49247" y="34726"/>
                </a:lnTo>
                <a:lnTo>
                  <a:pt x="51425" y="33611"/>
                </a:lnTo>
                <a:lnTo>
                  <a:pt x="52877" y="31876"/>
                </a:lnTo>
                <a:lnTo>
                  <a:pt x="53844" y="29727"/>
                </a:lnTo>
                <a:lnTo>
                  <a:pt x="55482" y="28295"/>
                </a:lnTo>
                <a:lnTo>
                  <a:pt x="57566" y="27339"/>
                </a:lnTo>
                <a:lnTo>
                  <a:pt x="63299" y="25807"/>
                </a:lnTo>
                <a:lnTo>
                  <a:pt x="64761" y="24688"/>
                </a:lnTo>
                <a:lnTo>
                  <a:pt x="66729" y="22951"/>
                </a:lnTo>
                <a:lnTo>
                  <a:pt x="72275" y="17774"/>
                </a:lnTo>
                <a:lnTo>
                  <a:pt x="81208" y="8923"/>
                </a:lnTo>
                <a:lnTo>
                  <a:pt x="81662" y="7480"/>
                </a:lnTo>
                <a:lnTo>
                  <a:pt x="81965" y="5525"/>
                </a:lnTo>
                <a:lnTo>
                  <a:pt x="82450" y="0"/>
                </a:lnTo>
                <a:lnTo>
                  <a:pt x="81497" y="539"/>
                </a:lnTo>
                <a:lnTo>
                  <a:pt x="79870" y="1890"/>
                </a:lnTo>
                <a:lnTo>
                  <a:pt x="74871" y="6448"/>
                </a:lnTo>
                <a:lnTo>
                  <a:pt x="75453" y="6822"/>
                </a:lnTo>
                <a:lnTo>
                  <a:pt x="78745" y="7237"/>
                </a:lnTo>
                <a:lnTo>
                  <a:pt x="82525" y="7566"/>
                </a:lnTo>
                <a:lnTo>
                  <a:pt x="82561" y="7569"/>
                </a:lnTo>
                <a:lnTo>
                  <a:pt x="77826" y="7569"/>
                </a:lnTo>
                <a:lnTo>
                  <a:pt x="75439" y="8561"/>
                </a:lnTo>
                <a:lnTo>
                  <a:pt x="72855" y="10215"/>
                </a:lnTo>
                <a:lnTo>
                  <a:pt x="66319" y="15258"/>
                </a:lnTo>
                <a:lnTo>
                  <a:pt x="64791" y="16664"/>
                </a:lnTo>
                <a:lnTo>
                  <a:pt x="57163" y="24079"/>
                </a:lnTo>
                <a:lnTo>
                  <a:pt x="55710" y="24529"/>
                </a:lnTo>
                <a:lnTo>
                  <a:pt x="53749" y="24829"/>
                </a:lnTo>
                <a:lnTo>
                  <a:pt x="51450" y="25029"/>
                </a:lnTo>
                <a:lnTo>
                  <a:pt x="49917" y="26154"/>
                </a:lnTo>
                <a:lnTo>
                  <a:pt x="48895" y="27897"/>
                </a:lnTo>
                <a:lnTo>
                  <a:pt x="47255" y="33082"/>
                </a:lnTo>
                <a:lnTo>
                  <a:pt x="46127" y="34500"/>
                </a:lnTo>
                <a:lnTo>
                  <a:pt x="44384" y="36437"/>
                </a:lnTo>
                <a:lnTo>
                  <a:pt x="42230" y="38721"/>
                </a:lnTo>
                <a:lnTo>
                  <a:pt x="36825" y="41236"/>
                </a:lnTo>
                <a:lnTo>
                  <a:pt x="29253" y="43904"/>
                </a:lnTo>
                <a:lnTo>
                  <a:pt x="3786" y="51731"/>
                </a:lnTo>
                <a:lnTo>
                  <a:pt x="5242" y="51894"/>
                </a:lnTo>
                <a:lnTo>
                  <a:pt x="8197" y="52002"/>
                </a:lnTo>
                <a:lnTo>
                  <a:pt x="22458" y="52175"/>
                </a:lnTo>
                <a:lnTo>
                  <a:pt x="53276" y="52215"/>
                </a:lnTo>
                <a:lnTo>
                  <a:pt x="59071" y="53208"/>
                </a:lnTo>
                <a:lnTo>
                  <a:pt x="64920" y="54862"/>
                </a:lnTo>
                <a:lnTo>
                  <a:pt x="70803" y="56958"/>
                </a:lnTo>
                <a:lnTo>
                  <a:pt x="76710" y="58354"/>
                </a:lnTo>
                <a:lnTo>
                  <a:pt x="82632" y="59285"/>
                </a:lnTo>
                <a:lnTo>
                  <a:pt x="88564" y="59906"/>
                </a:lnTo>
                <a:lnTo>
                  <a:pt x="93511" y="60320"/>
                </a:lnTo>
                <a:lnTo>
                  <a:pt x="97802" y="60596"/>
                </a:lnTo>
                <a:lnTo>
                  <a:pt x="105215" y="60902"/>
                </a:lnTo>
                <a:lnTo>
                  <a:pt x="114966" y="61075"/>
                </a:lnTo>
                <a:lnTo>
                  <a:pt x="121111" y="61116"/>
                </a:lnTo>
                <a:lnTo>
                  <a:pt x="121162" y="61126"/>
                </a:lnTo>
                <a:lnTo>
                  <a:pt x="106565" y="61145"/>
                </a:lnTo>
                <a:lnTo>
                  <a:pt x="102535" y="62138"/>
                </a:lnTo>
                <a:lnTo>
                  <a:pt x="97864" y="63793"/>
                </a:lnTo>
                <a:lnTo>
                  <a:pt x="92766" y="65887"/>
                </a:lnTo>
                <a:lnTo>
                  <a:pt x="85398" y="67284"/>
                </a:lnTo>
                <a:lnTo>
                  <a:pt x="76518" y="68215"/>
                </a:lnTo>
                <a:lnTo>
                  <a:pt x="66629" y="68836"/>
                </a:lnTo>
                <a:lnTo>
                  <a:pt x="39767" y="69526"/>
                </a:lnTo>
                <a:lnTo>
                  <a:pt x="24268" y="69710"/>
                </a:lnTo>
                <a:lnTo>
                  <a:pt x="13936" y="68840"/>
                </a:lnTo>
                <a:lnTo>
                  <a:pt x="7048" y="67268"/>
                </a:lnTo>
                <a:lnTo>
                  <a:pt x="2456" y="65228"/>
                </a:lnTo>
                <a:lnTo>
                  <a:pt x="388" y="63868"/>
                </a:lnTo>
                <a:lnTo>
                  <a:pt x="0" y="62961"/>
                </a:lnTo>
                <a:lnTo>
                  <a:pt x="2202" y="6114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6" name="SMARTPenAnnotation83"/>
          <p:cNvSpPr/>
          <p:nvPr/>
        </p:nvSpPr>
        <p:spPr>
          <a:xfrm>
            <a:off x="7297855" y="4402336"/>
            <a:ext cx="220943" cy="607220"/>
          </a:xfrm>
          <a:custGeom>
            <a:avLst/>
            <a:gdLst/>
            <a:ahLst/>
            <a:cxnLst/>
            <a:rect l="0" t="0" r="0" b="0"/>
            <a:pathLst>
              <a:path w="220943" h="607220">
                <a:moveTo>
                  <a:pt x="220942" y="0"/>
                </a:moveTo>
                <a:lnTo>
                  <a:pt x="110318" y="110624"/>
                </a:lnTo>
                <a:lnTo>
                  <a:pt x="97584" y="125343"/>
                </a:lnTo>
                <a:lnTo>
                  <a:pt x="87109" y="139125"/>
                </a:lnTo>
                <a:lnTo>
                  <a:pt x="78142" y="152281"/>
                </a:lnTo>
                <a:lnTo>
                  <a:pt x="70179" y="165020"/>
                </a:lnTo>
                <a:lnTo>
                  <a:pt x="62887" y="177483"/>
                </a:lnTo>
                <a:lnTo>
                  <a:pt x="56041" y="189759"/>
                </a:lnTo>
                <a:lnTo>
                  <a:pt x="43142" y="213984"/>
                </a:lnTo>
                <a:lnTo>
                  <a:pt x="18692" y="261872"/>
                </a:lnTo>
                <a:lnTo>
                  <a:pt x="13679" y="274793"/>
                </a:lnTo>
                <a:lnTo>
                  <a:pt x="9345" y="288367"/>
                </a:lnTo>
                <a:lnTo>
                  <a:pt x="5464" y="302378"/>
                </a:lnTo>
                <a:lnTo>
                  <a:pt x="2875" y="315686"/>
                </a:lnTo>
                <a:lnTo>
                  <a:pt x="1150" y="328528"/>
                </a:lnTo>
                <a:lnTo>
                  <a:pt x="0" y="341057"/>
                </a:lnTo>
                <a:lnTo>
                  <a:pt x="225" y="353380"/>
                </a:lnTo>
                <a:lnTo>
                  <a:pt x="1368" y="365563"/>
                </a:lnTo>
                <a:lnTo>
                  <a:pt x="3122" y="377654"/>
                </a:lnTo>
                <a:lnTo>
                  <a:pt x="5283" y="389683"/>
                </a:lnTo>
                <a:lnTo>
                  <a:pt x="7716" y="401672"/>
                </a:lnTo>
                <a:lnTo>
                  <a:pt x="10330" y="413633"/>
                </a:lnTo>
                <a:lnTo>
                  <a:pt x="15050" y="425576"/>
                </a:lnTo>
                <a:lnTo>
                  <a:pt x="21173" y="437505"/>
                </a:lnTo>
                <a:lnTo>
                  <a:pt x="28231" y="449429"/>
                </a:lnTo>
                <a:lnTo>
                  <a:pt x="35914" y="461345"/>
                </a:lnTo>
                <a:lnTo>
                  <a:pt x="44012" y="473259"/>
                </a:lnTo>
                <a:lnTo>
                  <a:pt x="52387" y="485170"/>
                </a:lnTo>
                <a:lnTo>
                  <a:pt x="61939" y="496087"/>
                </a:lnTo>
                <a:lnTo>
                  <a:pt x="72276" y="506342"/>
                </a:lnTo>
                <a:lnTo>
                  <a:pt x="83136" y="516155"/>
                </a:lnTo>
                <a:lnTo>
                  <a:pt x="94345" y="525674"/>
                </a:lnTo>
                <a:lnTo>
                  <a:pt x="117382" y="544187"/>
                </a:lnTo>
                <a:lnTo>
                  <a:pt x="152665" y="571345"/>
                </a:lnTo>
                <a:lnTo>
                  <a:pt x="162525" y="578342"/>
                </a:lnTo>
                <a:lnTo>
                  <a:pt x="171084" y="583999"/>
                </a:lnTo>
                <a:lnTo>
                  <a:pt x="212012" y="60721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7" name="SMARTPenAnnotation84"/>
          <p:cNvSpPr/>
          <p:nvPr/>
        </p:nvSpPr>
        <p:spPr>
          <a:xfrm>
            <a:off x="7545899" y="4582171"/>
            <a:ext cx="294368" cy="264874"/>
          </a:xfrm>
          <a:custGeom>
            <a:avLst/>
            <a:gdLst/>
            <a:ahLst/>
            <a:cxnLst/>
            <a:rect l="0" t="0" r="0" b="0"/>
            <a:pathLst>
              <a:path w="294368" h="264874">
                <a:moveTo>
                  <a:pt x="249718" y="7688"/>
                </a:moveTo>
                <a:lnTo>
                  <a:pt x="240237" y="2948"/>
                </a:lnTo>
                <a:lnTo>
                  <a:pt x="235460" y="1552"/>
                </a:lnTo>
                <a:lnTo>
                  <a:pt x="230291" y="621"/>
                </a:lnTo>
                <a:lnTo>
                  <a:pt x="224860" y="0"/>
                </a:lnTo>
                <a:lnTo>
                  <a:pt x="219256" y="578"/>
                </a:lnTo>
                <a:lnTo>
                  <a:pt x="213535" y="1956"/>
                </a:lnTo>
                <a:lnTo>
                  <a:pt x="207736" y="3867"/>
                </a:lnTo>
                <a:lnTo>
                  <a:pt x="198910" y="6133"/>
                </a:lnTo>
                <a:lnTo>
                  <a:pt x="175874" y="11296"/>
                </a:lnTo>
                <a:lnTo>
                  <a:pt x="164770" y="14062"/>
                </a:lnTo>
                <a:lnTo>
                  <a:pt x="154391" y="16899"/>
                </a:lnTo>
                <a:lnTo>
                  <a:pt x="144494" y="19782"/>
                </a:lnTo>
                <a:lnTo>
                  <a:pt x="134921" y="23688"/>
                </a:lnTo>
                <a:lnTo>
                  <a:pt x="125561" y="28277"/>
                </a:lnTo>
                <a:lnTo>
                  <a:pt x="108218" y="37675"/>
                </a:lnTo>
                <a:lnTo>
                  <a:pt x="93894" y="45158"/>
                </a:lnTo>
                <a:lnTo>
                  <a:pt x="86304" y="49536"/>
                </a:lnTo>
                <a:lnTo>
                  <a:pt x="78268" y="54438"/>
                </a:lnTo>
                <a:lnTo>
                  <a:pt x="69934" y="59691"/>
                </a:lnTo>
                <a:lnTo>
                  <a:pt x="62393" y="64185"/>
                </a:lnTo>
                <a:lnTo>
                  <a:pt x="55382" y="68173"/>
                </a:lnTo>
                <a:lnTo>
                  <a:pt x="48723" y="71824"/>
                </a:lnTo>
                <a:lnTo>
                  <a:pt x="42300" y="77234"/>
                </a:lnTo>
                <a:lnTo>
                  <a:pt x="36033" y="83818"/>
                </a:lnTo>
                <a:lnTo>
                  <a:pt x="29871" y="91184"/>
                </a:lnTo>
                <a:lnTo>
                  <a:pt x="23778" y="98079"/>
                </a:lnTo>
                <a:lnTo>
                  <a:pt x="11716" y="111032"/>
                </a:lnTo>
                <a:lnTo>
                  <a:pt x="7707" y="116272"/>
                </a:lnTo>
                <a:lnTo>
                  <a:pt x="5034" y="120757"/>
                </a:lnTo>
                <a:lnTo>
                  <a:pt x="3251" y="124739"/>
                </a:lnTo>
                <a:lnTo>
                  <a:pt x="2064" y="129378"/>
                </a:lnTo>
                <a:lnTo>
                  <a:pt x="1271" y="134455"/>
                </a:lnTo>
                <a:lnTo>
                  <a:pt x="743" y="139825"/>
                </a:lnTo>
                <a:lnTo>
                  <a:pt x="391" y="145389"/>
                </a:lnTo>
                <a:lnTo>
                  <a:pt x="156" y="151082"/>
                </a:lnTo>
                <a:lnTo>
                  <a:pt x="0" y="156862"/>
                </a:lnTo>
                <a:lnTo>
                  <a:pt x="1880" y="162701"/>
                </a:lnTo>
                <a:lnTo>
                  <a:pt x="5118" y="168577"/>
                </a:lnTo>
                <a:lnTo>
                  <a:pt x="9260" y="174478"/>
                </a:lnTo>
                <a:lnTo>
                  <a:pt x="13015" y="179405"/>
                </a:lnTo>
                <a:lnTo>
                  <a:pt x="19831" y="187525"/>
                </a:lnTo>
                <a:lnTo>
                  <a:pt x="25023" y="192072"/>
                </a:lnTo>
                <a:lnTo>
                  <a:pt x="31461" y="197087"/>
                </a:lnTo>
                <a:lnTo>
                  <a:pt x="38729" y="202415"/>
                </a:lnTo>
                <a:lnTo>
                  <a:pt x="54742" y="213627"/>
                </a:lnTo>
                <a:lnTo>
                  <a:pt x="63180" y="219395"/>
                </a:lnTo>
                <a:lnTo>
                  <a:pt x="72773" y="224232"/>
                </a:lnTo>
                <a:lnTo>
                  <a:pt x="83138" y="228450"/>
                </a:lnTo>
                <a:lnTo>
                  <a:pt x="123548" y="242347"/>
                </a:lnTo>
                <a:lnTo>
                  <a:pt x="133855" y="245487"/>
                </a:lnTo>
                <a:lnTo>
                  <a:pt x="166330" y="254647"/>
                </a:lnTo>
                <a:lnTo>
                  <a:pt x="185868" y="260653"/>
                </a:lnTo>
                <a:lnTo>
                  <a:pt x="196238" y="262652"/>
                </a:lnTo>
                <a:lnTo>
                  <a:pt x="207119" y="263984"/>
                </a:lnTo>
                <a:lnTo>
                  <a:pt x="218342" y="264873"/>
                </a:lnTo>
                <a:lnTo>
                  <a:pt x="228801" y="264472"/>
                </a:lnTo>
                <a:lnTo>
                  <a:pt x="238750" y="263214"/>
                </a:lnTo>
                <a:lnTo>
                  <a:pt x="248359" y="261383"/>
                </a:lnTo>
                <a:lnTo>
                  <a:pt x="256750" y="260162"/>
                </a:lnTo>
                <a:lnTo>
                  <a:pt x="264327" y="259348"/>
                </a:lnTo>
                <a:lnTo>
                  <a:pt x="277048" y="258444"/>
                </a:lnTo>
                <a:lnTo>
                  <a:pt x="294367" y="25772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8" name="SMARTPenAnnotation85"/>
          <p:cNvSpPr/>
          <p:nvPr/>
        </p:nvSpPr>
        <p:spPr>
          <a:xfrm>
            <a:off x="7849195" y="4268391"/>
            <a:ext cx="116087" cy="303610"/>
          </a:xfrm>
          <a:custGeom>
            <a:avLst/>
            <a:gdLst/>
            <a:ahLst/>
            <a:cxnLst/>
            <a:rect l="0" t="0" r="0" b="0"/>
            <a:pathLst>
              <a:path w="116087" h="303610">
                <a:moveTo>
                  <a:pt x="0" y="0"/>
                </a:moveTo>
                <a:lnTo>
                  <a:pt x="0" y="9480"/>
                </a:lnTo>
                <a:lnTo>
                  <a:pt x="1985" y="17235"/>
                </a:lnTo>
                <a:lnTo>
                  <a:pt x="5292" y="27365"/>
                </a:lnTo>
                <a:lnTo>
                  <a:pt x="9482" y="39079"/>
                </a:lnTo>
                <a:lnTo>
                  <a:pt x="13267" y="48873"/>
                </a:lnTo>
                <a:lnTo>
                  <a:pt x="16781" y="57387"/>
                </a:lnTo>
                <a:lnTo>
                  <a:pt x="20118" y="65046"/>
                </a:lnTo>
                <a:lnTo>
                  <a:pt x="23334" y="74122"/>
                </a:lnTo>
                <a:lnTo>
                  <a:pt x="26470" y="84141"/>
                </a:lnTo>
                <a:lnTo>
                  <a:pt x="32601" y="104865"/>
                </a:lnTo>
                <a:lnTo>
                  <a:pt x="38633" y="123997"/>
                </a:lnTo>
                <a:lnTo>
                  <a:pt x="42623" y="133266"/>
                </a:lnTo>
                <a:lnTo>
                  <a:pt x="47266" y="142422"/>
                </a:lnTo>
                <a:lnTo>
                  <a:pt x="52348" y="151503"/>
                </a:lnTo>
                <a:lnTo>
                  <a:pt x="56726" y="161525"/>
                </a:lnTo>
                <a:lnTo>
                  <a:pt x="60638" y="172176"/>
                </a:lnTo>
                <a:lnTo>
                  <a:pt x="116086" y="30360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9" name="SMARTPenAnnotation86"/>
          <p:cNvSpPr/>
          <p:nvPr/>
        </p:nvSpPr>
        <p:spPr>
          <a:xfrm>
            <a:off x="8066404" y="4411266"/>
            <a:ext cx="282273" cy="490868"/>
          </a:xfrm>
          <a:custGeom>
            <a:avLst/>
            <a:gdLst/>
            <a:ahLst/>
            <a:cxnLst/>
            <a:rect l="0" t="0" r="0" b="0"/>
            <a:pathLst>
              <a:path w="282273" h="490868">
                <a:moveTo>
                  <a:pt x="77471" y="0"/>
                </a:moveTo>
                <a:lnTo>
                  <a:pt x="67990" y="9480"/>
                </a:lnTo>
                <a:lnTo>
                  <a:pt x="60690" y="24719"/>
                </a:lnTo>
                <a:lnTo>
                  <a:pt x="57354" y="34338"/>
                </a:lnTo>
                <a:lnTo>
                  <a:pt x="54138" y="42736"/>
                </a:lnTo>
                <a:lnTo>
                  <a:pt x="47918" y="57358"/>
                </a:lnTo>
                <a:lnTo>
                  <a:pt x="44871" y="66020"/>
                </a:lnTo>
                <a:lnTo>
                  <a:pt x="41847" y="75763"/>
                </a:lnTo>
                <a:lnTo>
                  <a:pt x="38838" y="86227"/>
                </a:lnTo>
                <a:lnTo>
                  <a:pt x="35842" y="95188"/>
                </a:lnTo>
                <a:lnTo>
                  <a:pt x="29865" y="110436"/>
                </a:lnTo>
                <a:lnTo>
                  <a:pt x="26547" y="123827"/>
                </a:lnTo>
                <a:lnTo>
                  <a:pt x="25663" y="130176"/>
                </a:lnTo>
                <a:lnTo>
                  <a:pt x="19677" y="167555"/>
                </a:lnTo>
                <a:lnTo>
                  <a:pt x="6879" y="240036"/>
                </a:lnTo>
                <a:lnTo>
                  <a:pt x="3620" y="264203"/>
                </a:lnTo>
                <a:lnTo>
                  <a:pt x="1449" y="286268"/>
                </a:lnTo>
                <a:lnTo>
                  <a:pt x="0" y="306931"/>
                </a:lnTo>
                <a:lnTo>
                  <a:pt x="27" y="326660"/>
                </a:lnTo>
                <a:lnTo>
                  <a:pt x="1037" y="345765"/>
                </a:lnTo>
                <a:lnTo>
                  <a:pt x="2702" y="364455"/>
                </a:lnTo>
                <a:lnTo>
                  <a:pt x="3813" y="379892"/>
                </a:lnTo>
                <a:lnTo>
                  <a:pt x="5047" y="404981"/>
                </a:lnTo>
                <a:lnTo>
                  <a:pt x="6368" y="414847"/>
                </a:lnTo>
                <a:lnTo>
                  <a:pt x="8241" y="423408"/>
                </a:lnTo>
                <a:lnTo>
                  <a:pt x="11975" y="437221"/>
                </a:lnTo>
                <a:lnTo>
                  <a:pt x="13635" y="446667"/>
                </a:lnTo>
                <a:lnTo>
                  <a:pt x="17019" y="454172"/>
                </a:lnTo>
                <a:lnTo>
                  <a:pt x="19310" y="457562"/>
                </a:lnTo>
                <a:lnTo>
                  <a:pt x="21856" y="463976"/>
                </a:lnTo>
                <a:lnTo>
                  <a:pt x="22988" y="471126"/>
                </a:lnTo>
                <a:lnTo>
                  <a:pt x="23490" y="480918"/>
                </a:lnTo>
                <a:lnTo>
                  <a:pt x="24617" y="484322"/>
                </a:lnTo>
                <a:lnTo>
                  <a:pt x="26359" y="486592"/>
                </a:lnTo>
                <a:lnTo>
                  <a:pt x="28514" y="488106"/>
                </a:lnTo>
                <a:lnTo>
                  <a:pt x="33554" y="489787"/>
                </a:lnTo>
                <a:lnTo>
                  <a:pt x="41969" y="490734"/>
                </a:lnTo>
                <a:lnTo>
                  <a:pt x="44873" y="490867"/>
                </a:lnTo>
                <a:lnTo>
                  <a:pt x="47802" y="489963"/>
                </a:lnTo>
                <a:lnTo>
                  <a:pt x="53702" y="486313"/>
                </a:lnTo>
                <a:lnTo>
                  <a:pt x="59631" y="481384"/>
                </a:lnTo>
                <a:lnTo>
                  <a:pt x="62601" y="478680"/>
                </a:lnTo>
                <a:lnTo>
                  <a:pt x="65573" y="476878"/>
                </a:lnTo>
                <a:lnTo>
                  <a:pt x="71522" y="474875"/>
                </a:lnTo>
                <a:lnTo>
                  <a:pt x="77474" y="471365"/>
                </a:lnTo>
                <a:lnTo>
                  <a:pt x="85410" y="466048"/>
                </a:lnTo>
                <a:lnTo>
                  <a:pt x="94671" y="459527"/>
                </a:lnTo>
                <a:lnTo>
                  <a:pt x="102828" y="454187"/>
                </a:lnTo>
                <a:lnTo>
                  <a:pt x="110251" y="449635"/>
                </a:lnTo>
                <a:lnTo>
                  <a:pt x="117183" y="445608"/>
                </a:lnTo>
                <a:lnTo>
                  <a:pt x="123790" y="440939"/>
                </a:lnTo>
                <a:lnTo>
                  <a:pt x="130178" y="435842"/>
                </a:lnTo>
                <a:lnTo>
                  <a:pt x="136422" y="430459"/>
                </a:lnTo>
                <a:lnTo>
                  <a:pt x="142569" y="423895"/>
                </a:lnTo>
                <a:lnTo>
                  <a:pt x="148650" y="416541"/>
                </a:lnTo>
                <a:lnTo>
                  <a:pt x="154690" y="408663"/>
                </a:lnTo>
                <a:lnTo>
                  <a:pt x="160701" y="401426"/>
                </a:lnTo>
                <a:lnTo>
                  <a:pt x="166692" y="394618"/>
                </a:lnTo>
                <a:lnTo>
                  <a:pt x="172670" y="388094"/>
                </a:lnTo>
                <a:lnTo>
                  <a:pt x="177648" y="380768"/>
                </a:lnTo>
                <a:lnTo>
                  <a:pt x="181959" y="372908"/>
                </a:lnTo>
                <a:lnTo>
                  <a:pt x="185825" y="364691"/>
                </a:lnTo>
                <a:lnTo>
                  <a:pt x="195348" y="348299"/>
                </a:lnTo>
                <a:lnTo>
                  <a:pt x="224450" y="300982"/>
                </a:lnTo>
                <a:lnTo>
                  <a:pt x="235980" y="281022"/>
                </a:lnTo>
                <a:lnTo>
                  <a:pt x="244659" y="264739"/>
                </a:lnTo>
                <a:lnTo>
                  <a:pt x="265718" y="221958"/>
                </a:lnTo>
                <a:lnTo>
                  <a:pt x="269445" y="213456"/>
                </a:lnTo>
                <a:lnTo>
                  <a:pt x="272923" y="204812"/>
                </a:lnTo>
                <a:lnTo>
                  <a:pt x="276233" y="196072"/>
                </a:lnTo>
                <a:lnTo>
                  <a:pt x="279911" y="181070"/>
                </a:lnTo>
                <a:lnTo>
                  <a:pt x="281545" y="167788"/>
                </a:lnTo>
                <a:lnTo>
                  <a:pt x="282272" y="155270"/>
                </a:lnTo>
                <a:lnTo>
                  <a:pt x="279950" y="143092"/>
                </a:lnTo>
                <a:lnTo>
                  <a:pt x="275610" y="131065"/>
                </a:lnTo>
                <a:lnTo>
                  <a:pt x="270374" y="119105"/>
                </a:lnTo>
                <a:lnTo>
                  <a:pt x="264740" y="107175"/>
                </a:lnTo>
                <a:lnTo>
                  <a:pt x="261849" y="101216"/>
                </a:lnTo>
                <a:lnTo>
                  <a:pt x="257936" y="96250"/>
                </a:lnTo>
                <a:lnTo>
                  <a:pt x="253343" y="91948"/>
                </a:lnTo>
                <a:lnTo>
                  <a:pt x="248297" y="88088"/>
                </a:lnTo>
                <a:lnTo>
                  <a:pt x="241956" y="83530"/>
                </a:lnTo>
                <a:lnTo>
                  <a:pt x="226974" y="73174"/>
                </a:lnTo>
                <a:lnTo>
                  <a:pt x="219804" y="68626"/>
                </a:lnTo>
                <a:lnTo>
                  <a:pt x="213039" y="64602"/>
                </a:lnTo>
                <a:lnTo>
                  <a:pt x="206545" y="60928"/>
                </a:lnTo>
                <a:lnTo>
                  <a:pt x="199240" y="57486"/>
                </a:lnTo>
                <a:lnTo>
                  <a:pt x="191393" y="54198"/>
                </a:lnTo>
                <a:lnTo>
                  <a:pt x="183185" y="51015"/>
                </a:lnTo>
                <a:lnTo>
                  <a:pt x="173743" y="48892"/>
                </a:lnTo>
                <a:lnTo>
                  <a:pt x="163480" y="47478"/>
                </a:lnTo>
                <a:lnTo>
                  <a:pt x="131049" y="4464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0" name="SMARTPenAnnotation87"/>
          <p:cNvSpPr/>
          <p:nvPr/>
        </p:nvSpPr>
        <p:spPr>
          <a:xfrm>
            <a:off x="8277820" y="4196953"/>
            <a:ext cx="232173" cy="276821"/>
          </a:xfrm>
          <a:custGeom>
            <a:avLst/>
            <a:gdLst/>
            <a:ahLst/>
            <a:cxnLst/>
            <a:rect l="0" t="0" r="0" b="0"/>
            <a:pathLst>
              <a:path w="232173" h="276821">
                <a:moveTo>
                  <a:pt x="0" y="0"/>
                </a:moveTo>
                <a:lnTo>
                  <a:pt x="42028" y="42027"/>
                </a:lnTo>
                <a:lnTo>
                  <a:pt x="52823" y="51831"/>
                </a:lnTo>
                <a:lnTo>
                  <a:pt x="63989" y="61343"/>
                </a:lnTo>
                <a:lnTo>
                  <a:pt x="75402" y="70661"/>
                </a:lnTo>
                <a:lnTo>
                  <a:pt x="86979" y="81834"/>
                </a:lnTo>
                <a:lnTo>
                  <a:pt x="98666" y="94243"/>
                </a:lnTo>
                <a:lnTo>
                  <a:pt x="110425" y="107478"/>
                </a:lnTo>
                <a:lnTo>
                  <a:pt x="121243" y="120269"/>
                </a:lnTo>
                <a:lnTo>
                  <a:pt x="141198" y="145065"/>
                </a:lnTo>
                <a:lnTo>
                  <a:pt x="153664" y="163186"/>
                </a:lnTo>
                <a:lnTo>
                  <a:pt x="167927" y="185190"/>
                </a:lnTo>
                <a:lnTo>
                  <a:pt x="232172" y="27682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1" name="SMARTPenAnnotation88"/>
          <p:cNvSpPr/>
          <p:nvPr/>
        </p:nvSpPr>
        <p:spPr>
          <a:xfrm>
            <a:off x="7956352" y="4580930"/>
            <a:ext cx="1" cy="214313"/>
          </a:xfrm>
          <a:custGeom>
            <a:avLst/>
            <a:gdLst/>
            <a:ahLst/>
            <a:cxnLst/>
            <a:rect l="0" t="0" r="0" b="0"/>
            <a:pathLst>
              <a:path w="1" h="214313">
                <a:moveTo>
                  <a:pt x="0" y="0"/>
                </a:move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2" name="SMARTPenAnnotation89"/>
          <p:cNvSpPr/>
          <p:nvPr/>
        </p:nvSpPr>
        <p:spPr>
          <a:xfrm>
            <a:off x="7884914" y="4643438"/>
            <a:ext cx="98228" cy="17860"/>
          </a:xfrm>
          <a:custGeom>
            <a:avLst/>
            <a:gdLst/>
            <a:ahLst/>
            <a:cxnLst/>
            <a:rect l="0" t="0" r="0" b="0"/>
            <a:pathLst>
              <a:path w="98228" h="17860">
                <a:moveTo>
                  <a:pt x="98227" y="17859"/>
                </a:moveTo>
                <a:lnTo>
                  <a:pt x="79265" y="17859"/>
                </a:lnTo>
                <a:lnTo>
                  <a:pt x="70703" y="16867"/>
                </a:lnTo>
                <a:lnTo>
                  <a:pt x="62018" y="15213"/>
                </a:lnTo>
                <a:lnTo>
                  <a:pt x="53252" y="13118"/>
                </a:lnTo>
                <a:lnTo>
                  <a:pt x="44431" y="10730"/>
                </a:lnTo>
                <a:lnTo>
                  <a:pt x="26693" y="5430"/>
                </a:lnTo>
                <a:lnTo>
                  <a:pt x="19779" y="3620"/>
                </a:lnTo>
                <a:lnTo>
                  <a:pt x="14178" y="2413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3" name="SMARTPenAnnotation90"/>
          <p:cNvSpPr/>
          <p:nvPr/>
        </p:nvSpPr>
        <p:spPr>
          <a:xfrm>
            <a:off x="8277820" y="4098727"/>
            <a:ext cx="435627" cy="1071563"/>
          </a:xfrm>
          <a:custGeom>
            <a:avLst/>
            <a:gdLst/>
            <a:ahLst/>
            <a:cxnLst/>
            <a:rect l="0" t="0" r="0" b="0"/>
            <a:pathLst>
              <a:path w="435627" h="1071563">
                <a:moveTo>
                  <a:pt x="294680" y="0"/>
                </a:moveTo>
                <a:lnTo>
                  <a:pt x="313642" y="18961"/>
                </a:lnTo>
                <a:lnTo>
                  <a:pt x="322951" y="30917"/>
                </a:lnTo>
                <a:lnTo>
                  <a:pt x="336130" y="51163"/>
                </a:lnTo>
                <a:lnTo>
                  <a:pt x="343149" y="60898"/>
                </a:lnTo>
                <a:lnTo>
                  <a:pt x="350805" y="72348"/>
                </a:lnTo>
                <a:lnTo>
                  <a:pt x="367250" y="98300"/>
                </a:lnTo>
                <a:lnTo>
                  <a:pt x="374810" y="113159"/>
                </a:lnTo>
                <a:lnTo>
                  <a:pt x="381834" y="129017"/>
                </a:lnTo>
                <a:lnTo>
                  <a:pt x="388501" y="145543"/>
                </a:lnTo>
                <a:lnTo>
                  <a:pt x="401202" y="179779"/>
                </a:lnTo>
                <a:lnTo>
                  <a:pt x="407366" y="197243"/>
                </a:lnTo>
                <a:lnTo>
                  <a:pt x="412469" y="214839"/>
                </a:lnTo>
                <a:lnTo>
                  <a:pt x="416862" y="232523"/>
                </a:lnTo>
                <a:lnTo>
                  <a:pt x="420783" y="250265"/>
                </a:lnTo>
                <a:lnTo>
                  <a:pt x="427785" y="285854"/>
                </a:lnTo>
                <a:lnTo>
                  <a:pt x="431042" y="303678"/>
                </a:lnTo>
                <a:lnTo>
                  <a:pt x="433213" y="322507"/>
                </a:lnTo>
                <a:lnTo>
                  <a:pt x="434661" y="342004"/>
                </a:lnTo>
                <a:lnTo>
                  <a:pt x="435626" y="361948"/>
                </a:lnTo>
                <a:lnTo>
                  <a:pt x="435278" y="382189"/>
                </a:lnTo>
                <a:lnTo>
                  <a:pt x="434052" y="402628"/>
                </a:lnTo>
                <a:lnTo>
                  <a:pt x="432243" y="423200"/>
                </a:lnTo>
                <a:lnTo>
                  <a:pt x="429052" y="443860"/>
                </a:lnTo>
                <a:lnTo>
                  <a:pt x="424942" y="464578"/>
                </a:lnTo>
                <a:lnTo>
                  <a:pt x="420216" y="485336"/>
                </a:lnTo>
                <a:lnTo>
                  <a:pt x="415081" y="505127"/>
                </a:lnTo>
                <a:lnTo>
                  <a:pt x="409675" y="524275"/>
                </a:lnTo>
                <a:lnTo>
                  <a:pt x="404085" y="542993"/>
                </a:lnTo>
                <a:lnTo>
                  <a:pt x="397382" y="562417"/>
                </a:lnTo>
                <a:lnTo>
                  <a:pt x="389937" y="582312"/>
                </a:lnTo>
                <a:lnTo>
                  <a:pt x="381997" y="602521"/>
                </a:lnTo>
                <a:lnTo>
                  <a:pt x="372735" y="621945"/>
                </a:lnTo>
                <a:lnTo>
                  <a:pt x="362591" y="640849"/>
                </a:lnTo>
                <a:lnTo>
                  <a:pt x="351861" y="659404"/>
                </a:lnTo>
                <a:lnTo>
                  <a:pt x="340738" y="677728"/>
                </a:lnTo>
                <a:lnTo>
                  <a:pt x="317796" y="713963"/>
                </a:lnTo>
                <a:lnTo>
                  <a:pt x="291725" y="752556"/>
                </a:lnTo>
                <a:lnTo>
                  <a:pt x="277828" y="772571"/>
                </a:lnTo>
                <a:lnTo>
                  <a:pt x="262609" y="791867"/>
                </a:lnTo>
                <a:lnTo>
                  <a:pt x="246511" y="810685"/>
                </a:lnTo>
                <a:lnTo>
                  <a:pt x="144716" y="921584"/>
                </a:lnTo>
                <a:lnTo>
                  <a:pt x="85154" y="984069"/>
                </a:lnTo>
                <a:lnTo>
                  <a:pt x="0" y="107156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3338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457200"/>
            <a:ext cx="6172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F = (A’ + B + C’)(B’ + C)  , Find the NAND-NAND implementation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81000"/>
            <a:ext cx="8375073" cy="1619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MARTPenAnnotation418"/>
          <p:cNvSpPr/>
          <p:nvPr/>
        </p:nvSpPr>
        <p:spPr>
          <a:xfrm>
            <a:off x="884039" y="2312789"/>
            <a:ext cx="267892" cy="386626"/>
          </a:xfrm>
          <a:custGeom>
            <a:avLst/>
            <a:gdLst/>
            <a:ahLst/>
            <a:cxnLst/>
            <a:rect l="0" t="0" r="0" b="0"/>
            <a:pathLst>
              <a:path w="267892" h="386626">
                <a:moveTo>
                  <a:pt x="267891" y="0"/>
                </a:moveTo>
                <a:lnTo>
                  <a:pt x="267891" y="4741"/>
                </a:lnTo>
                <a:lnTo>
                  <a:pt x="266899" y="7129"/>
                </a:lnTo>
                <a:lnTo>
                  <a:pt x="261754" y="15232"/>
                </a:lnTo>
                <a:lnTo>
                  <a:pt x="258796" y="24908"/>
                </a:lnTo>
                <a:lnTo>
                  <a:pt x="254588" y="34552"/>
                </a:lnTo>
                <a:lnTo>
                  <a:pt x="248108" y="45855"/>
                </a:lnTo>
                <a:lnTo>
                  <a:pt x="227679" y="79581"/>
                </a:lnTo>
                <a:lnTo>
                  <a:pt x="202508" y="119491"/>
                </a:lnTo>
                <a:lnTo>
                  <a:pt x="194537" y="131254"/>
                </a:lnTo>
                <a:lnTo>
                  <a:pt x="148844" y="196295"/>
                </a:lnTo>
                <a:lnTo>
                  <a:pt x="125131" y="229038"/>
                </a:lnTo>
                <a:lnTo>
                  <a:pt x="78459" y="295369"/>
                </a:lnTo>
                <a:lnTo>
                  <a:pt x="65205" y="312007"/>
                </a:lnTo>
                <a:lnTo>
                  <a:pt x="51407" y="328059"/>
                </a:lnTo>
                <a:lnTo>
                  <a:pt x="18870" y="363771"/>
                </a:lnTo>
                <a:lnTo>
                  <a:pt x="12580" y="370506"/>
                </a:lnTo>
                <a:lnTo>
                  <a:pt x="5591" y="380636"/>
                </a:lnTo>
                <a:lnTo>
                  <a:pt x="3727" y="384726"/>
                </a:lnTo>
                <a:lnTo>
                  <a:pt x="2485" y="386461"/>
                </a:lnTo>
                <a:lnTo>
                  <a:pt x="1657" y="386625"/>
                </a:lnTo>
                <a:lnTo>
                  <a:pt x="0" y="38397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SMARTPenAnnotation419"/>
          <p:cNvSpPr/>
          <p:nvPr/>
        </p:nvSpPr>
        <p:spPr>
          <a:xfrm>
            <a:off x="982266" y="2321719"/>
            <a:ext cx="241102" cy="491134"/>
          </a:xfrm>
          <a:custGeom>
            <a:avLst/>
            <a:gdLst/>
            <a:ahLst/>
            <a:cxnLst/>
            <a:rect l="0" t="0" r="0" b="0"/>
            <a:pathLst>
              <a:path w="241102" h="491134">
                <a:moveTo>
                  <a:pt x="0" y="0"/>
                </a:moveTo>
                <a:lnTo>
                  <a:pt x="0" y="14221"/>
                </a:lnTo>
                <a:lnTo>
                  <a:pt x="992" y="22379"/>
                </a:lnTo>
                <a:lnTo>
                  <a:pt x="2645" y="31786"/>
                </a:lnTo>
                <a:lnTo>
                  <a:pt x="4740" y="42027"/>
                </a:lnTo>
                <a:lnTo>
                  <a:pt x="8121" y="54807"/>
                </a:lnTo>
                <a:lnTo>
                  <a:pt x="12359" y="69280"/>
                </a:lnTo>
                <a:lnTo>
                  <a:pt x="28679" y="121062"/>
                </a:lnTo>
                <a:lnTo>
                  <a:pt x="38373" y="150633"/>
                </a:lnTo>
                <a:lnTo>
                  <a:pt x="41457" y="160945"/>
                </a:lnTo>
                <a:lnTo>
                  <a:pt x="47529" y="182987"/>
                </a:lnTo>
                <a:lnTo>
                  <a:pt x="51530" y="194421"/>
                </a:lnTo>
                <a:lnTo>
                  <a:pt x="56181" y="206012"/>
                </a:lnTo>
                <a:lnTo>
                  <a:pt x="70610" y="238405"/>
                </a:lnTo>
                <a:lnTo>
                  <a:pt x="96866" y="295796"/>
                </a:lnTo>
                <a:lnTo>
                  <a:pt x="112202" y="325189"/>
                </a:lnTo>
                <a:lnTo>
                  <a:pt x="128380" y="353715"/>
                </a:lnTo>
                <a:lnTo>
                  <a:pt x="169007" y="420651"/>
                </a:lnTo>
                <a:lnTo>
                  <a:pt x="178156" y="435215"/>
                </a:lnTo>
                <a:lnTo>
                  <a:pt x="185247" y="445917"/>
                </a:lnTo>
                <a:lnTo>
                  <a:pt x="190967" y="454043"/>
                </a:lnTo>
                <a:lnTo>
                  <a:pt x="195772" y="460453"/>
                </a:lnTo>
                <a:lnTo>
                  <a:pt x="199968" y="465719"/>
                </a:lnTo>
                <a:lnTo>
                  <a:pt x="207275" y="474215"/>
                </a:lnTo>
                <a:lnTo>
                  <a:pt x="213830" y="481299"/>
                </a:lnTo>
                <a:lnTo>
                  <a:pt x="216968" y="484576"/>
                </a:lnTo>
                <a:lnTo>
                  <a:pt x="221043" y="486762"/>
                </a:lnTo>
                <a:lnTo>
                  <a:pt x="225745" y="488219"/>
                </a:lnTo>
                <a:lnTo>
                  <a:pt x="241101" y="49113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SMARTPenAnnotation420"/>
          <p:cNvSpPr/>
          <p:nvPr/>
        </p:nvSpPr>
        <p:spPr>
          <a:xfrm>
            <a:off x="1589484" y="2366367"/>
            <a:ext cx="71439" cy="410767"/>
          </a:xfrm>
          <a:custGeom>
            <a:avLst/>
            <a:gdLst/>
            <a:ahLst/>
            <a:cxnLst/>
            <a:rect l="0" t="0" r="0" b="0"/>
            <a:pathLst>
              <a:path w="71439" h="410767">
                <a:moveTo>
                  <a:pt x="71438" y="0"/>
                </a:moveTo>
                <a:lnTo>
                  <a:pt x="66697" y="14222"/>
                </a:lnTo>
                <a:lnTo>
                  <a:pt x="65301" y="20395"/>
                </a:lnTo>
                <a:lnTo>
                  <a:pt x="53395" y="97948"/>
                </a:lnTo>
                <a:lnTo>
                  <a:pt x="48495" y="122846"/>
                </a:lnTo>
                <a:lnTo>
                  <a:pt x="43244" y="146389"/>
                </a:lnTo>
                <a:lnTo>
                  <a:pt x="37760" y="169030"/>
                </a:lnTo>
                <a:lnTo>
                  <a:pt x="33111" y="192062"/>
                </a:lnTo>
                <a:lnTo>
                  <a:pt x="29019" y="215354"/>
                </a:lnTo>
                <a:lnTo>
                  <a:pt x="25299" y="238819"/>
                </a:lnTo>
                <a:lnTo>
                  <a:pt x="21827" y="257440"/>
                </a:lnTo>
                <a:lnTo>
                  <a:pt x="18520" y="272829"/>
                </a:lnTo>
                <a:lnTo>
                  <a:pt x="15324" y="286066"/>
                </a:lnTo>
                <a:lnTo>
                  <a:pt x="13193" y="302828"/>
                </a:lnTo>
                <a:lnTo>
                  <a:pt x="11772" y="321940"/>
                </a:lnTo>
                <a:lnTo>
                  <a:pt x="10824" y="342619"/>
                </a:lnTo>
                <a:lnTo>
                  <a:pt x="9201" y="357397"/>
                </a:lnTo>
                <a:lnTo>
                  <a:pt x="7126" y="368242"/>
                </a:lnTo>
                <a:lnTo>
                  <a:pt x="4751" y="376463"/>
                </a:lnTo>
                <a:lnTo>
                  <a:pt x="3168" y="382936"/>
                </a:lnTo>
                <a:lnTo>
                  <a:pt x="2112" y="388244"/>
                </a:lnTo>
                <a:lnTo>
                  <a:pt x="0" y="41076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SMARTPenAnnotation421"/>
          <p:cNvSpPr/>
          <p:nvPr/>
        </p:nvSpPr>
        <p:spPr>
          <a:xfrm>
            <a:off x="1446609" y="2571750"/>
            <a:ext cx="544712" cy="26790"/>
          </a:xfrm>
          <a:custGeom>
            <a:avLst/>
            <a:gdLst/>
            <a:ahLst/>
            <a:cxnLst/>
            <a:rect l="0" t="0" r="0" b="0"/>
            <a:pathLst>
              <a:path w="544712" h="26790">
                <a:moveTo>
                  <a:pt x="0" y="26789"/>
                </a:moveTo>
                <a:lnTo>
                  <a:pt x="9481" y="22049"/>
                </a:lnTo>
                <a:lnTo>
                  <a:pt x="14259" y="20652"/>
                </a:lnTo>
                <a:lnTo>
                  <a:pt x="19428" y="19721"/>
                </a:lnTo>
                <a:lnTo>
                  <a:pt x="24858" y="19101"/>
                </a:lnTo>
                <a:lnTo>
                  <a:pt x="38830" y="18411"/>
                </a:lnTo>
                <a:lnTo>
                  <a:pt x="46723" y="18227"/>
                </a:lnTo>
                <a:lnTo>
                  <a:pt x="297645" y="16889"/>
                </a:lnTo>
                <a:lnTo>
                  <a:pt x="390917" y="13129"/>
                </a:lnTo>
                <a:lnTo>
                  <a:pt x="428291" y="10737"/>
                </a:lnTo>
                <a:lnTo>
                  <a:pt x="460153" y="8150"/>
                </a:lnTo>
                <a:lnTo>
                  <a:pt x="544711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SMARTPenAnnotation422"/>
          <p:cNvSpPr/>
          <p:nvPr/>
        </p:nvSpPr>
        <p:spPr>
          <a:xfrm>
            <a:off x="1151930" y="2418368"/>
            <a:ext cx="365953" cy="497397"/>
          </a:xfrm>
          <a:custGeom>
            <a:avLst/>
            <a:gdLst/>
            <a:ahLst/>
            <a:cxnLst/>
            <a:rect l="0" t="0" r="0" b="0"/>
            <a:pathLst>
              <a:path w="365953" h="497397">
                <a:moveTo>
                  <a:pt x="232172" y="10507"/>
                </a:moveTo>
                <a:lnTo>
                  <a:pt x="226035" y="23773"/>
                </a:lnTo>
                <a:lnTo>
                  <a:pt x="224483" y="30624"/>
                </a:lnTo>
                <a:lnTo>
                  <a:pt x="218502" y="39622"/>
                </a:lnTo>
                <a:lnTo>
                  <a:pt x="214129" y="44800"/>
                </a:lnTo>
                <a:lnTo>
                  <a:pt x="211213" y="50236"/>
                </a:lnTo>
                <a:lnTo>
                  <a:pt x="207974" y="61568"/>
                </a:lnTo>
                <a:lnTo>
                  <a:pt x="203889" y="70573"/>
                </a:lnTo>
                <a:lnTo>
                  <a:pt x="201410" y="74364"/>
                </a:lnTo>
                <a:lnTo>
                  <a:pt x="198656" y="83867"/>
                </a:lnTo>
                <a:lnTo>
                  <a:pt x="196440" y="94705"/>
                </a:lnTo>
                <a:lnTo>
                  <a:pt x="192148" y="106136"/>
                </a:lnTo>
                <a:lnTo>
                  <a:pt x="188893" y="118989"/>
                </a:lnTo>
                <a:lnTo>
                  <a:pt x="187794" y="133212"/>
                </a:lnTo>
                <a:lnTo>
                  <a:pt x="187643" y="143095"/>
                </a:lnTo>
                <a:lnTo>
                  <a:pt x="188595" y="146524"/>
                </a:lnTo>
                <a:lnTo>
                  <a:pt x="190222" y="148810"/>
                </a:lnTo>
                <a:lnTo>
                  <a:pt x="199962" y="157219"/>
                </a:lnTo>
                <a:lnTo>
                  <a:pt x="202761" y="158917"/>
                </a:lnTo>
                <a:lnTo>
                  <a:pt x="208517" y="160803"/>
                </a:lnTo>
                <a:lnTo>
                  <a:pt x="211441" y="160314"/>
                </a:lnTo>
                <a:lnTo>
                  <a:pt x="221289" y="155877"/>
                </a:lnTo>
                <a:lnTo>
                  <a:pt x="230973" y="154491"/>
                </a:lnTo>
                <a:lnTo>
                  <a:pt x="235341" y="153129"/>
                </a:lnTo>
                <a:lnTo>
                  <a:pt x="242841" y="148970"/>
                </a:lnTo>
                <a:lnTo>
                  <a:pt x="249206" y="145480"/>
                </a:lnTo>
                <a:lnTo>
                  <a:pt x="266862" y="136310"/>
                </a:lnTo>
                <a:lnTo>
                  <a:pt x="274150" y="132079"/>
                </a:lnTo>
                <a:lnTo>
                  <a:pt x="284894" y="124732"/>
                </a:lnTo>
                <a:lnTo>
                  <a:pt x="295622" y="115513"/>
                </a:lnTo>
                <a:lnTo>
                  <a:pt x="306012" y="104801"/>
                </a:lnTo>
                <a:lnTo>
                  <a:pt x="317440" y="88607"/>
                </a:lnTo>
                <a:lnTo>
                  <a:pt x="323978" y="80606"/>
                </a:lnTo>
                <a:lnTo>
                  <a:pt x="328102" y="73115"/>
                </a:lnTo>
                <a:lnTo>
                  <a:pt x="332836" y="63160"/>
                </a:lnTo>
                <a:lnTo>
                  <a:pt x="337977" y="51562"/>
                </a:lnTo>
                <a:lnTo>
                  <a:pt x="346334" y="36030"/>
                </a:lnTo>
                <a:lnTo>
                  <a:pt x="356617" y="21707"/>
                </a:lnTo>
                <a:lnTo>
                  <a:pt x="359784" y="17974"/>
                </a:lnTo>
                <a:lnTo>
                  <a:pt x="361895" y="13501"/>
                </a:lnTo>
                <a:lnTo>
                  <a:pt x="364866" y="700"/>
                </a:lnTo>
                <a:lnTo>
                  <a:pt x="365283" y="0"/>
                </a:lnTo>
                <a:lnTo>
                  <a:pt x="365561" y="526"/>
                </a:lnTo>
                <a:lnTo>
                  <a:pt x="365952" y="6006"/>
                </a:lnTo>
                <a:lnTo>
                  <a:pt x="359947" y="23876"/>
                </a:lnTo>
                <a:lnTo>
                  <a:pt x="358414" y="34970"/>
                </a:lnTo>
                <a:lnTo>
                  <a:pt x="357733" y="46515"/>
                </a:lnTo>
                <a:lnTo>
                  <a:pt x="356437" y="59253"/>
                </a:lnTo>
                <a:lnTo>
                  <a:pt x="354703" y="66817"/>
                </a:lnTo>
                <a:lnTo>
                  <a:pt x="352555" y="74836"/>
                </a:lnTo>
                <a:lnTo>
                  <a:pt x="351122" y="83158"/>
                </a:lnTo>
                <a:lnTo>
                  <a:pt x="350167" y="91684"/>
                </a:lnTo>
                <a:lnTo>
                  <a:pt x="349531" y="100343"/>
                </a:lnTo>
                <a:lnTo>
                  <a:pt x="348114" y="109093"/>
                </a:lnTo>
                <a:lnTo>
                  <a:pt x="346178" y="117903"/>
                </a:lnTo>
                <a:lnTo>
                  <a:pt x="343894" y="126753"/>
                </a:lnTo>
                <a:lnTo>
                  <a:pt x="337411" y="145551"/>
                </a:lnTo>
                <a:lnTo>
                  <a:pt x="316978" y="200834"/>
                </a:lnTo>
                <a:lnTo>
                  <a:pt x="296653" y="252524"/>
                </a:lnTo>
                <a:lnTo>
                  <a:pt x="287065" y="276031"/>
                </a:lnTo>
                <a:lnTo>
                  <a:pt x="279681" y="295672"/>
                </a:lnTo>
                <a:lnTo>
                  <a:pt x="273767" y="312734"/>
                </a:lnTo>
                <a:lnTo>
                  <a:pt x="268831" y="328078"/>
                </a:lnTo>
                <a:lnTo>
                  <a:pt x="263557" y="341283"/>
                </a:lnTo>
                <a:lnTo>
                  <a:pt x="258056" y="353063"/>
                </a:lnTo>
                <a:lnTo>
                  <a:pt x="252404" y="363894"/>
                </a:lnTo>
                <a:lnTo>
                  <a:pt x="244668" y="376075"/>
                </a:lnTo>
                <a:lnTo>
                  <a:pt x="235542" y="389156"/>
                </a:lnTo>
                <a:lnTo>
                  <a:pt x="225488" y="402838"/>
                </a:lnTo>
                <a:lnTo>
                  <a:pt x="216802" y="413944"/>
                </a:lnTo>
                <a:lnTo>
                  <a:pt x="209027" y="423332"/>
                </a:lnTo>
                <a:lnTo>
                  <a:pt x="201859" y="431575"/>
                </a:lnTo>
                <a:lnTo>
                  <a:pt x="194104" y="439055"/>
                </a:lnTo>
                <a:lnTo>
                  <a:pt x="185957" y="446026"/>
                </a:lnTo>
                <a:lnTo>
                  <a:pt x="177549" y="452658"/>
                </a:lnTo>
                <a:lnTo>
                  <a:pt x="169960" y="459063"/>
                </a:lnTo>
                <a:lnTo>
                  <a:pt x="162916" y="465318"/>
                </a:lnTo>
                <a:lnTo>
                  <a:pt x="156235" y="471472"/>
                </a:lnTo>
                <a:lnTo>
                  <a:pt x="149797" y="476567"/>
                </a:lnTo>
                <a:lnTo>
                  <a:pt x="143521" y="480956"/>
                </a:lnTo>
                <a:lnTo>
                  <a:pt x="137353" y="484874"/>
                </a:lnTo>
                <a:lnTo>
                  <a:pt x="131256" y="487486"/>
                </a:lnTo>
                <a:lnTo>
                  <a:pt x="125207" y="489227"/>
                </a:lnTo>
                <a:lnTo>
                  <a:pt x="119190" y="490388"/>
                </a:lnTo>
                <a:lnTo>
                  <a:pt x="112202" y="492155"/>
                </a:lnTo>
                <a:lnTo>
                  <a:pt x="104567" y="494324"/>
                </a:lnTo>
                <a:lnTo>
                  <a:pt x="96500" y="496763"/>
                </a:lnTo>
                <a:lnTo>
                  <a:pt x="89138" y="497396"/>
                </a:lnTo>
                <a:lnTo>
                  <a:pt x="82246" y="496826"/>
                </a:lnTo>
                <a:lnTo>
                  <a:pt x="75666" y="495454"/>
                </a:lnTo>
                <a:lnTo>
                  <a:pt x="69296" y="494540"/>
                </a:lnTo>
                <a:lnTo>
                  <a:pt x="63064" y="493930"/>
                </a:lnTo>
                <a:lnTo>
                  <a:pt x="56925" y="493523"/>
                </a:lnTo>
                <a:lnTo>
                  <a:pt x="51841" y="492260"/>
                </a:lnTo>
                <a:lnTo>
                  <a:pt x="43545" y="488211"/>
                </a:lnTo>
                <a:lnTo>
                  <a:pt x="33905" y="483104"/>
                </a:lnTo>
                <a:lnTo>
                  <a:pt x="23006" y="476534"/>
                </a:lnTo>
                <a:lnTo>
                  <a:pt x="17322" y="472004"/>
                </a:lnTo>
                <a:lnTo>
                  <a:pt x="0" y="45699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SMARTPenAnnotation423"/>
          <p:cNvSpPr/>
          <p:nvPr/>
        </p:nvSpPr>
        <p:spPr>
          <a:xfrm>
            <a:off x="1982391" y="2348508"/>
            <a:ext cx="330399" cy="428626"/>
          </a:xfrm>
          <a:custGeom>
            <a:avLst/>
            <a:gdLst/>
            <a:ahLst/>
            <a:cxnLst/>
            <a:rect l="0" t="0" r="0" b="0"/>
            <a:pathLst>
              <a:path w="330399" h="428626">
                <a:moveTo>
                  <a:pt x="330398" y="0"/>
                </a:moveTo>
                <a:lnTo>
                  <a:pt x="320917" y="4740"/>
                </a:lnTo>
                <a:lnTo>
                  <a:pt x="318124" y="7129"/>
                </a:lnTo>
                <a:lnTo>
                  <a:pt x="316262" y="9714"/>
                </a:lnTo>
                <a:lnTo>
                  <a:pt x="310997" y="20738"/>
                </a:lnTo>
                <a:lnTo>
                  <a:pt x="305900" y="30052"/>
                </a:lnTo>
                <a:lnTo>
                  <a:pt x="297453" y="41867"/>
                </a:lnTo>
                <a:lnTo>
                  <a:pt x="291612" y="52011"/>
                </a:lnTo>
                <a:lnTo>
                  <a:pt x="285710" y="63134"/>
                </a:lnTo>
                <a:lnTo>
                  <a:pt x="279779" y="73700"/>
                </a:lnTo>
                <a:lnTo>
                  <a:pt x="273835" y="81703"/>
                </a:lnTo>
                <a:lnTo>
                  <a:pt x="267887" y="93859"/>
                </a:lnTo>
                <a:lnTo>
                  <a:pt x="261935" y="107199"/>
                </a:lnTo>
                <a:lnTo>
                  <a:pt x="249038" y="128225"/>
                </a:lnTo>
                <a:lnTo>
                  <a:pt x="228092" y="165137"/>
                </a:lnTo>
                <a:lnTo>
                  <a:pt x="218538" y="180537"/>
                </a:lnTo>
                <a:lnTo>
                  <a:pt x="210184" y="192787"/>
                </a:lnTo>
                <a:lnTo>
                  <a:pt x="202630" y="202939"/>
                </a:lnTo>
                <a:lnTo>
                  <a:pt x="196603" y="212683"/>
                </a:lnTo>
                <a:lnTo>
                  <a:pt x="191592" y="222156"/>
                </a:lnTo>
                <a:lnTo>
                  <a:pt x="187259" y="231448"/>
                </a:lnTo>
                <a:lnTo>
                  <a:pt x="182386" y="239626"/>
                </a:lnTo>
                <a:lnTo>
                  <a:pt x="177153" y="247063"/>
                </a:lnTo>
                <a:lnTo>
                  <a:pt x="171680" y="254006"/>
                </a:lnTo>
                <a:lnTo>
                  <a:pt x="166047" y="260618"/>
                </a:lnTo>
                <a:lnTo>
                  <a:pt x="160307" y="267011"/>
                </a:lnTo>
                <a:lnTo>
                  <a:pt x="148638" y="279406"/>
                </a:lnTo>
                <a:lnTo>
                  <a:pt x="136837" y="291529"/>
                </a:lnTo>
                <a:lnTo>
                  <a:pt x="128928" y="300517"/>
                </a:lnTo>
                <a:lnTo>
                  <a:pt x="109556" y="323732"/>
                </a:lnTo>
                <a:lnTo>
                  <a:pt x="90363" y="347941"/>
                </a:lnTo>
                <a:lnTo>
                  <a:pt x="81078" y="359953"/>
                </a:lnTo>
                <a:lnTo>
                  <a:pt x="71911" y="370937"/>
                </a:lnTo>
                <a:lnTo>
                  <a:pt x="62824" y="381237"/>
                </a:lnTo>
                <a:lnTo>
                  <a:pt x="53789" y="391080"/>
                </a:lnTo>
                <a:lnTo>
                  <a:pt x="44789" y="399626"/>
                </a:lnTo>
                <a:lnTo>
                  <a:pt x="35812" y="407308"/>
                </a:lnTo>
                <a:lnTo>
                  <a:pt x="14239" y="424414"/>
                </a:lnTo>
                <a:lnTo>
                  <a:pt x="11477" y="425818"/>
                </a:lnTo>
                <a:lnTo>
                  <a:pt x="8644" y="426753"/>
                </a:lnTo>
                <a:lnTo>
                  <a:pt x="0" y="42862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SMARTPenAnnotation424"/>
          <p:cNvSpPr/>
          <p:nvPr/>
        </p:nvSpPr>
        <p:spPr>
          <a:xfrm>
            <a:off x="2116336" y="2419945"/>
            <a:ext cx="294681" cy="339329"/>
          </a:xfrm>
          <a:custGeom>
            <a:avLst/>
            <a:gdLst/>
            <a:ahLst/>
            <a:cxnLst/>
            <a:rect l="0" t="0" r="0" b="0"/>
            <a:pathLst>
              <a:path w="294681" h="339329">
                <a:moveTo>
                  <a:pt x="0" y="0"/>
                </a:moveTo>
                <a:lnTo>
                  <a:pt x="51462" y="51463"/>
                </a:lnTo>
                <a:lnTo>
                  <a:pt x="64074" y="67051"/>
                </a:lnTo>
                <a:lnTo>
                  <a:pt x="78435" y="86373"/>
                </a:lnTo>
                <a:lnTo>
                  <a:pt x="93961" y="108183"/>
                </a:lnTo>
                <a:lnTo>
                  <a:pt x="106297" y="126693"/>
                </a:lnTo>
                <a:lnTo>
                  <a:pt x="116505" y="143001"/>
                </a:lnTo>
                <a:lnTo>
                  <a:pt x="133139" y="170712"/>
                </a:lnTo>
                <a:lnTo>
                  <a:pt x="147147" y="192951"/>
                </a:lnTo>
                <a:lnTo>
                  <a:pt x="175670" y="236426"/>
                </a:lnTo>
                <a:lnTo>
                  <a:pt x="184582" y="248899"/>
                </a:lnTo>
                <a:lnTo>
                  <a:pt x="192508" y="259198"/>
                </a:lnTo>
                <a:lnTo>
                  <a:pt x="199776" y="268049"/>
                </a:lnTo>
                <a:lnTo>
                  <a:pt x="208590" y="277918"/>
                </a:lnTo>
                <a:lnTo>
                  <a:pt x="228967" y="299467"/>
                </a:lnTo>
                <a:lnTo>
                  <a:pt x="238965" y="307793"/>
                </a:lnTo>
                <a:lnTo>
                  <a:pt x="248607" y="314336"/>
                </a:lnTo>
                <a:lnTo>
                  <a:pt x="266266" y="324252"/>
                </a:lnTo>
                <a:lnTo>
                  <a:pt x="294680" y="33932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SMARTPenAnnotation425"/>
          <p:cNvSpPr/>
          <p:nvPr/>
        </p:nvSpPr>
        <p:spPr>
          <a:xfrm>
            <a:off x="2482453" y="2330648"/>
            <a:ext cx="409149" cy="473108"/>
          </a:xfrm>
          <a:custGeom>
            <a:avLst/>
            <a:gdLst/>
            <a:ahLst/>
            <a:cxnLst/>
            <a:rect l="0" t="0" r="0" b="0"/>
            <a:pathLst>
              <a:path w="409149" h="473108">
                <a:moveTo>
                  <a:pt x="169664" y="0"/>
                </a:moveTo>
                <a:lnTo>
                  <a:pt x="164924" y="18962"/>
                </a:lnTo>
                <a:lnTo>
                  <a:pt x="162596" y="33563"/>
                </a:lnTo>
                <a:lnTo>
                  <a:pt x="161976" y="40235"/>
                </a:lnTo>
                <a:lnTo>
                  <a:pt x="160570" y="48652"/>
                </a:lnTo>
                <a:lnTo>
                  <a:pt x="158640" y="58232"/>
                </a:lnTo>
                <a:lnTo>
                  <a:pt x="156362" y="68587"/>
                </a:lnTo>
                <a:lnTo>
                  <a:pt x="153851" y="78467"/>
                </a:lnTo>
                <a:lnTo>
                  <a:pt x="151185" y="88030"/>
                </a:lnTo>
                <a:lnTo>
                  <a:pt x="148415" y="97382"/>
                </a:lnTo>
                <a:lnTo>
                  <a:pt x="135036" y="148468"/>
                </a:lnTo>
                <a:lnTo>
                  <a:pt x="131696" y="163471"/>
                </a:lnTo>
                <a:lnTo>
                  <a:pt x="129469" y="175457"/>
                </a:lnTo>
                <a:lnTo>
                  <a:pt x="127985" y="185433"/>
                </a:lnTo>
                <a:lnTo>
                  <a:pt x="126995" y="194067"/>
                </a:lnTo>
                <a:lnTo>
                  <a:pt x="126335" y="201808"/>
                </a:lnTo>
                <a:lnTo>
                  <a:pt x="125602" y="215701"/>
                </a:lnTo>
                <a:lnTo>
                  <a:pt x="125277" y="228490"/>
                </a:lnTo>
                <a:lnTo>
                  <a:pt x="125093" y="246846"/>
                </a:lnTo>
                <a:lnTo>
                  <a:pt x="126059" y="251877"/>
                </a:lnTo>
                <a:lnTo>
                  <a:pt x="129779" y="260112"/>
                </a:lnTo>
                <a:lnTo>
                  <a:pt x="137452" y="270327"/>
                </a:lnTo>
                <a:lnTo>
                  <a:pt x="140252" y="272491"/>
                </a:lnTo>
                <a:lnTo>
                  <a:pt x="146008" y="274897"/>
                </a:lnTo>
                <a:lnTo>
                  <a:pt x="154520" y="275966"/>
                </a:lnTo>
                <a:lnTo>
                  <a:pt x="164918" y="276441"/>
                </a:lnTo>
                <a:lnTo>
                  <a:pt x="176154" y="276652"/>
                </a:lnTo>
                <a:lnTo>
                  <a:pt x="198376" y="276771"/>
                </a:lnTo>
                <a:lnTo>
                  <a:pt x="207657" y="275795"/>
                </a:lnTo>
                <a:lnTo>
                  <a:pt x="217813" y="274153"/>
                </a:lnTo>
                <a:lnTo>
                  <a:pt x="228552" y="272065"/>
                </a:lnTo>
                <a:lnTo>
                  <a:pt x="238689" y="269682"/>
                </a:lnTo>
                <a:lnTo>
                  <a:pt x="248423" y="267101"/>
                </a:lnTo>
                <a:lnTo>
                  <a:pt x="257889" y="264388"/>
                </a:lnTo>
                <a:lnTo>
                  <a:pt x="267176" y="262579"/>
                </a:lnTo>
                <a:lnTo>
                  <a:pt x="276344" y="261373"/>
                </a:lnTo>
                <a:lnTo>
                  <a:pt x="285433" y="260569"/>
                </a:lnTo>
                <a:lnTo>
                  <a:pt x="294468" y="259041"/>
                </a:lnTo>
                <a:lnTo>
                  <a:pt x="303468" y="257030"/>
                </a:lnTo>
                <a:lnTo>
                  <a:pt x="312445" y="254697"/>
                </a:lnTo>
                <a:lnTo>
                  <a:pt x="325375" y="253142"/>
                </a:lnTo>
                <a:lnTo>
                  <a:pt x="340940" y="252106"/>
                </a:lnTo>
                <a:lnTo>
                  <a:pt x="387382" y="250441"/>
                </a:lnTo>
                <a:lnTo>
                  <a:pt x="392200" y="251297"/>
                </a:lnTo>
                <a:lnTo>
                  <a:pt x="395412" y="252860"/>
                </a:lnTo>
                <a:lnTo>
                  <a:pt x="405308" y="262497"/>
                </a:lnTo>
                <a:lnTo>
                  <a:pt x="407127" y="265287"/>
                </a:lnTo>
                <a:lnTo>
                  <a:pt x="409148" y="271033"/>
                </a:lnTo>
                <a:lnTo>
                  <a:pt x="407703" y="275939"/>
                </a:lnTo>
                <a:lnTo>
                  <a:pt x="400806" y="289327"/>
                </a:lnTo>
                <a:lnTo>
                  <a:pt x="393771" y="302554"/>
                </a:lnTo>
                <a:lnTo>
                  <a:pt x="386346" y="315047"/>
                </a:lnTo>
                <a:lnTo>
                  <a:pt x="376431" y="327214"/>
                </a:lnTo>
                <a:lnTo>
                  <a:pt x="365409" y="339236"/>
                </a:lnTo>
                <a:lnTo>
                  <a:pt x="352904" y="351194"/>
                </a:lnTo>
                <a:lnTo>
                  <a:pt x="345402" y="357161"/>
                </a:lnTo>
                <a:lnTo>
                  <a:pt x="337424" y="363123"/>
                </a:lnTo>
                <a:lnTo>
                  <a:pt x="320623" y="375039"/>
                </a:lnTo>
                <a:lnTo>
                  <a:pt x="271362" y="408339"/>
                </a:lnTo>
                <a:lnTo>
                  <a:pt x="257306" y="416093"/>
                </a:lnTo>
                <a:lnTo>
                  <a:pt x="243967" y="422255"/>
                </a:lnTo>
                <a:lnTo>
                  <a:pt x="231106" y="427355"/>
                </a:lnTo>
                <a:lnTo>
                  <a:pt x="219555" y="432740"/>
                </a:lnTo>
                <a:lnTo>
                  <a:pt x="208878" y="438314"/>
                </a:lnTo>
                <a:lnTo>
                  <a:pt x="198783" y="444014"/>
                </a:lnTo>
                <a:lnTo>
                  <a:pt x="188085" y="448806"/>
                </a:lnTo>
                <a:lnTo>
                  <a:pt x="176984" y="452994"/>
                </a:lnTo>
                <a:lnTo>
                  <a:pt x="135391" y="466842"/>
                </a:lnTo>
                <a:lnTo>
                  <a:pt x="125980" y="468986"/>
                </a:lnTo>
                <a:lnTo>
                  <a:pt x="116729" y="470416"/>
                </a:lnTo>
                <a:lnTo>
                  <a:pt x="107585" y="471368"/>
                </a:lnTo>
                <a:lnTo>
                  <a:pt x="98512" y="472003"/>
                </a:lnTo>
                <a:lnTo>
                  <a:pt x="89487" y="472427"/>
                </a:lnTo>
                <a:lnTo>
                  <a:pt x="72514" y="472898"/>
                </a:lnTo>
                <a:lnTo>
                  <a:pt x="58356" y="473107"/>
                </a:lnTo>
                <a:lnTo>
                  <a:pt x="52795" y="472170"/>
                </a:lnTo>
                <a:lnTo>
                  <a:pt x="43970" y="468484"/>
                </a:lnTo>
                <a:lnTo>
                  <a:pt x="40227" y="465120"/>
                </a:lnTo>
                <a:lnTo>
                  <a:pt x="30220" y="450904"/>
                </a:lnTo>
                <a:lnTo>
                  <a:pt x="24015" y="439850"/>
                </a:lnTo>
                <a:lnTo>
                  <a:pt x="14943" y="422470"/>
                </a:lnTo>
                <a:lnTo>
                  <a:pt x="8957" y="410676"/>
                </a:lnTo>
                <a:lnTo>
                  <a:pt x="0" y="38397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SMARTPenAnnotation426"/>
          <p:cNvSpPr/>
          <p:nvPr/>
        </p:nvSpPr>
        <p:spPr>
          <a:xfrm>
            <a:off x="2839641" y="2160984"/>
            <a:ext cx="187524" cy="267892"/>
          </a:xfrm>
          <a:custGeom>
            <a:avLst/>
            <a:gdLst/>
            <a:ahLst/>
            <a:cxnLst/>
            <a:rect l="0" t="0" r="0" b="0"/>
            <a:pathLst>
              <a:path w="187524" h="267892">
                <a:moveTo>
                  <a:pt x="0" y="0"/>
                </a:moveTo>
                <a:lnTo>
                  <a:pt x="34293" y="34294"/>
                </a:lnTo>
                <a:lnTo>
                  <a:pt x="39729" y="41714"/>
                </a:lnTo>
                <a:lnTo>
                  <a:pt x="45338" y="50630"/>
                </a:lnTo>
                <a:lnTo>
                  <a:pt x="51061" y="60542"/>
                </a:lnTo>
                <a:lnTo>
                  <a:pt x="58845" y="71120"/>
                </a:lnTo>
                <a:lnTo>
                  <a:pt x="68003" y="82140"/>
                </a:lnTo>
                <a:lnTo>
                  <a:pt x="78078" y="93455"/>
                </a:lnTo>
                <a:lnTo>
                  <a:pt x="87770" y="104968"/>
                </a:lnTo>
                <a:lnTo>
                  <a:pt x="106478" y="128343"/>
                </a:lnTo>
                <a:lnTo>
                  <a:pt x="115633" y="142117"/>
                </a:lnTo>
                <a:lnTo>
                  <a:pt x="124714" y="157252"/>
                </a:lnTo>
                <a:lnTo>
                  <a:pt x="133744" y="173296"/>
                </a:lnTo>
                <a:lnTo>
                  <a:pt x="142741" y="187960"/>
                </a:lnTo>
                <a:lnTo>
                  <a:pt x="151715" y="201705"/>
                </a:lnTo>
                <a:lnTo>
                  <a:pt x="160674" y="214837"/>
                </a:lnTo>
                <a:lnTo>
                  <a:pt x="167640" y="226569"/>
                </a:lnTo>
                <a:lnTo>
                  <a:pt x="173275" y="237367"/>
                </a:lnTo>
                <a:lnTo>
                  <a:pt x="187523" y="26789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SMARTPenAnnotation427"/>
          <p:cNvSpPr/>
          <p:nvPr/>
        </p:nvSpPr>
        <p:spPr>
          <a:xfrm>
            <a:off x="794742" y="3241477"/>
            <a:ext cx="250032" cy="348258"/>
          </a:xfrm>
          <a:custGeom>
            <a:avLst/>
            <a:gdLst/>
            <a:ahLst/>
            <a:cxnLst/>
            <a:rect l="0" t="0" r="0" b="0"/>
            <a:pathLst>
              <a:path w="250032" h="348258">
                <a:moveTo>
                  <a:pt x="250031" y="0"/>
                </a:moveTo>
                <a:lnTo>
                  <a:pt x="250031" y="14221"/>
                </a:lnTo>
                <a:lnTo>
                  <a:pt x="249039" y="22379"/>
                </a:lnTo>
                <a:lnTo>
                  <a:pt x="247386" y="31786"/>
                </a:lnTo>
                <a:lnTo>
                  <a:pt x="245291" y="42027"/>
                </a:lnTo>
                <a:lnTo>
                  <a:pt x="241910" y="53814"/>
                </a:lnTo>
                <a:lnTo>
                  <a:pt x="237672" y="66634"/>
                </a:lnTo>
                <a:lnTo>
                  <a:pt x="232862" y="80142"/>
                </a:lnTo>
                <a:lnTo>
                  <a:pt x="227671" y="92123"/>
                </a:lnTo>
                <a:lnTo>
                  <a:pt x="222226" y="103087"/>
                </a:lnTo>
                <a:lnTo>
                  <a:pt x="216612" y="113372"/>
                </a:lnTo>
                <a:lnTo>
                  <a:pt x="211877" y="123207"/>
                </a:lnTo>
                <a:lnTo>
                  <a:pt x="207728" y="132739"/>
                </a:lnTo>
                <a:lnTo>
                  <a:pt x="203970" y="142071"/>
                </a:lnTo>
                <a:lnTo>
                  <a:pt x="199480" y="150276"/>
                </a:lnTo>
                <a:lnTo>
                  <a:pt x="194502" y="157731"/>
                </a:lnTo>
                <a:lnTo>
                  <a:pt x="189199" y="164685"/>
                </a:lnTo>
                <a:lnTo>
                  <a:pt x="158034" y="202915"/>
                </a:lnTo>
                <a:lnTo>
                  <a:pt x="143059" y="219613"/>
                </a:lnTo>
                <a:lnTo>
                  <a:pt x="107900" y="256686"/>
                </a:lnTo>
                <a:lnTo>
                  <a:pt x="93761" y="272327"/>
                </a:lnTo>
                <a:lnTo>
                  <a:pt x="82351" y="285731"/>
                </a:lnTo>
                <a:lnTo>
                  <a:pt x="72760" y="297643"/>
                </a:lnTo>
                <a:lnTo>
                  <a:pt x="63390" y="307570"/>
                </a:lnTo>
                <a:lnTo>
                  <a:pt x="54166" y="316171"/>
                </a:lnTo>
                <a:lnTo>
                  <a:pt x="37965" y="330028"/>
                </a:lnTo>
                <a:lnTo>
                  <a:pt x="27457" y="339494"/>
                </a:lnTo>
                <a:lnTo>
                  <a:pt x="22273" y="342415"/>
                </a:lnTo>
                <a:lnTo>
                  <a:pt x="16833" y="344363"/>
                </a:lnTo>
                <a:lnTo>
                  <a:pt x="0" y="34825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SMARTPenAnnotation428"/>
          <p:cNvSpPr/>
          <p:nvPr/>
        </p:nvSpPr>
        <p:spPr>
          <a:xfrm>
            <a:off x="848320" y="3330773"/>
            <a:ext cx="285751" cy="357189"/>
          </a:xfrm>
          <a:custGeom>
            <a:avLst/>
            <a:gdLst/>
            <a:ahLst/>
            <a:cxnLst/>
            <a:rect l="0" t="0" r="0" b="0"/>
            <a:pathLst>
              <a:path w="285751" h="357189">
                <a:moveTo>
                  <a:pt x="0" y="0"/>
                </a:moveTo>
                <a:lnTo>
                  <a:pt x="4741" y="14222"/>
                </a:lnTo>
                <a:lnTo>
                  <a:pt x="7129" y="20395"/>
                </a:lnTo>
                <a:lnTo>
                  <a:pt x="9714" y="26495"/>
                </a:lnTo>
                <a:lnTo>
                  <a:pt x="12429" y="32547"/>
                </a:lnTo>
                <a:lnTo>
                  <a:pt x="16224" y="38565"/>
                </a:lnTo>
                <a:lnTo>
                  <a:pt x="20738" y="44562"/>
                </a:lnTo>
                <a:lnTo>
                  <a:pt x="25732" y="50544"/>
                </a:lnTo>
                <a:lnTo>
                  <a:pt x="30053" y="57509"/>
                </a:lnTo>
                <a:lnTo>
                  <a:pt x="33926" y="65129"/>
                </a:lnTo>
                <a:lnTo>
                  <a:pt x="37500" y="73185"/>
                </a:lnTo>
                <a:lnTo>
                  <a:pt x="41868" y="81532"/>
                </a:lnTo>
                <a:lnTo>
                  <a:pt x="46763" y="90074"/>
                </a:lnTo>
                <a:lnTo>
                  <a:pt x="52012" y="98745"/>
                </a:lnTo>
                <a:lnTo>
                  <a:pt x="58487" y="107502"/>
                </a:lnTo>
                <a:lnTo>
                  <a:pt x="65781" y="116317"/>
                </a:lnTo>
                <a:lnTo>
                  <a:pt x="73619" y="125170"/>
                </a:lnTo>
                <a:lnTo>
                  <a:pt x="80830" y="134048"/>
                </a:lnTo>
                <a:lnTo>
                  <a:pt x="87621" y="142944"/>
                </a:lnTo>
                <a:lnTo>
                  <a:pt x="94133" y="151850"/>
                </a:lnTo>
                <a:lnTo>
                  <a:pt x="100459" y="161757"/>
                </a:lnTo>
                <a:lnTo>
                  <a:pt x="106660" y="172331"/>
                </a:lnTo>
                <a:lnTo>
                  <a:pt x="112779" y="183348"/>
                </a:lnTo>
                <a:lnTo>
                  <a:pt x="119834" y="193670"/>
                </a:lnTo>
                <a:lnTo>
                  <a:pt x="127515" y="203527"/>
                </a:lnTo>
                <a:lnTo>
                  <a:pt x="135611" y="213076"/>
                </a:lnTo>
                <a:lnTo>
                  <a:pt x="145970" y="224402"/>
                </a:lnTo>
                <a:lnTo>
                  <a:pt x="170709" y="250216"/>
                </a:lnTo>
                <a:lnTo>
                  <a:pt x="183259" y="264046"/>
                </a:lnTo>
                <a:lnTo>
                  <a:pt x="207787" y="292640"/>
                </a:lnTo>
                <a:lnTo>
                  <a:pt x="218892" y="304235"/>
                </a:lnTo>
                <a:lnTo>
                  <a:pt x="229272" y="313948"/>
                </a:lnTo>
                <a:lnTo>
                  <a:pt x="239168" y="322408"/>
                </a:lnTo>
                <a:lnTo>
                  <a:pt x="247750" y="329041"/>
                </a:lnTo>
                <a:lnTo>
                  <a:pt x="255456" y="334454"/>
                </a:lnTo>
                <a:lnTo>
                  <a:pt x="262578" y="339055"/>
                </a:lnTo>
                <a:lnTo>
                  <a:pt x="268317" y="343116"/>
                </a:lnTo>
                <a:lnTo>
                  <a:pt x="273136" y="346814"/>
                </a:lnTo>
                <a:lnTo>
                  <a:pt x="285750" y="35718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SMARTPenAnnotation429"/>
          <p:cNvSpPr/>
          <p:nvPr/>
        </p:nvSpPr>
        <p:spPr>
          <a:xfrm>
            <a:off x="1419998" y="3152180"/>
            <a:ext cx="196276" cy="517923"/>
          </a:xfrm>
          <a:custGeom>
            <a:avLst/>
            <a:gdLst/>
            <a:ahLst/>
            <a:cxnLst/>
            <a:rect l="0" t="0" r="0" b="0"/>
            <a:pathLst>
              <a:path w="196276" h="517923">
                <a:moveTo>
                  <a:pt x="169486" y="0"/>
                </a:moveTo>
                <a:lnTo>
                  <a:pt x="155265" y="9480"/>
                </a:lnTo>
                <a:lnTo>
                  <a:pt x="147107" y="16242"/>
                </a:lnTo>
                <a:lnTo>
                  <a:pt x="137700" y="24719"/>
                </a:lnTo>
                <a:lnTo>
                  <a:pt x="110789" y="50319"/>
                </a:lnTo>
                <a:lnTo>
                  <a:pt x="103566" y="57358"/>
                </a:lnTo>
                <a:lnTo>
                  <a:pt x="96766" y="65028"/>
                </a:lnTo>
                <a:lnTo>
                  <a:pt x="90248" y="73117"/>
                </a:lnTo>
                <a:lnTo>
                  <a:pt x="83919" y="81487"/>
                </a:lnTo>
                <a:lnTo>
                  <a:pt x="78707" y="90044"/>
                </a:lnTo>
                <a:lnTo>
                  <a:pt x="74240" y="98724"/>
                </a:lnTo>
                <a:lnTo>
                  <a:pt x="70270" y="107488"/>
                </a:lnTo>
                <a:lnTo>
                  <a:pt x="65639" y="116307"/>
                </a:lnTo>
                <a:lnTo>
                  <a:pt x="60567" y="125163"/>
                </a:lnTo>
                <a:lnTo>
                  <a:pt x="55202" y="134043"/>
                </a:lnTo>
                <a:lnTo>
                  <a:pt x="48648" y="146909"/>
                </a:lnTo>
                <a:lnTo>
                  <a:pt x="41303" y="162432"/>
                </a:lnTo>
                <a:lnTo>
                  <a:pt x="33429" y="179725"/>
                </a:lnTo>
                <a:lnTo>
                  <a:pt x="27188" y="195223"/>
                </a:lnTo>
                <a:lnTo>
                  <a:pt x="22035" y="209524"/>
                </a:lnTo>
                <a:lnTo>
                  <a:pt x="6635" y="256251"/>
                </a:lnTo>
                <a:lnTo>
                  <a:pt x="4364" y="267076"/>
                </a:lnTo>
                <a:lnTo>
                  <a:pt x="2850" y="278262"/>
                </a:lnTo>
                <a:lnTo>
                  <a:pt x="1841" y="289687"/>
                </a:lnTo>
                <a:lnTo>
                  <a:pt x="1168" y="301274"/>
                </a:lnTo>
                <a:lnTo>
                  <a:pt x="420" y="324729"/>
                </a:lnTo>
                <a:lnTo>
                  <a:pt x="0" y="355508"/>
                </a:lnTo>
                <a:lnTo>
                  <a:pt x="1925" y="364997"/>
                </a:lnTo>
                <a:lnTo>
                  <a:pt x="5193" y="374300"/>
                </a:lnTo>
                <a:lnTo>
                  <a:pt x="13123" y="391582"/>
                </a:lnTo>
                <a:lnTo>
                  <a:pt x="19955" y="405877"/>
                </a:lnTo>
                <a:lnTo>
                  <a:pt x="26143" y="415444"/>
                </a:lnTo>
                <a:lnTo>
                  <a:pt x="34236" y="426783"/>
                </a:lnTo>
                <a:lnTo>
                  <a:pt x="43601" y="439303"/>
                </a:lnTo>
                <a:lnTo>
                  <a:pt x="51828" y="449634"/>
                </a:lnTo>
                <a:lnTo>
                  <a:pt x="59298" y="458506"/>
                </a:lnTo>
                <a:lnTo>
                  <a:pt x="66262" y="466405"/>
                </a:lnTo>
                <a:lnTo>
                  <a:pt x="74873" y="472663"/>
                </a:lnTo>
                <a:lnTo>
                  <a:pt x="84583" y="477827"/>
                </a:lnTo>
                <a:lnTo>
                  <a:pt x="95025" y="482262"/>
                </a:lnTo>
                <a:lnTo>
                  <a:pt x="117210" y="492482"/>
                </a:lnTo>
                <a:lnTo>
                  <a:pt x="128682" y="497985"/>
                </a:lnTo>
                <a:lnTo>
                  <a:pt x="141292" y="502647"/>
                </a:lnTo>
                <a:lnTo>
                  <a:pt x="154659" y="506746"/>
                </a:lnTo>
                <a:lnTo>
                  <a:pt x="196275" y="51792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SMARTPenAnnotation430"/>
          <p:cNvSpPr/>
          <p:nvPr/>
        </p:nvSpPr>
        <p:spPr>
          <a:xfrm>
            <a:off x="1777008" y="3295055"/>
            <a:ext cx="272647" cy="320036"/>
          </a:xfrm>
          <a:custGeom>
            <a:avLst/>
            <a:gdLst/>
            <a:ahLst/>
            <a:cxnLst/>
            <a:rect l="0" t="0" r="0" b="0"/>
            <a:pathLst>
              <a:path w="272647" h="320036">
                <a:moveTo>
                  <a:pt x="17859" y="0"/>
                </a:moveTo>
                <a:lnTo>
                  <a:pt x="13119" y="4740"/>
                </a:lnTo>
                <a:lnTo>
                  <a:pt x="8145" y="12359"/>
                </a:lnTo>
                <a:lnTo>
                  <a:pt x="5430" y="17169"/>
                </a:lnTo>
                <a:lnTo>
                  <a:pt x="3620" y="22360"/>
                </a:lnTo>
                <a:lnTo>
                  <a:pt x="2413" y="27805"/>
                </a:lnTo>
                <a:lnTo>
                  <a:pt x="1609" y="33419"/>
                </a:lnTo>
                <a:lnTo>
                  <a:pt x="1073" y="41131"/>
                </a:lnTo>
                <a:lnTo>
                  <a:pt x="715" y="50241"/>
                </a:lnTo>
                <a:lnTo>
                  <a:pt x="477" y="60283"/>
                </a:lnTo>
                <a:lnTo>
                  <a:pt x="1310" y="67970"/>
                </a:lnTo>
                <a:lnTo>
                  <a:pt x="2858" y="74087"/>
                </a:lnTo>
                <a:lnTo>
                  <a:pt x="6231" y="83529"/>
                </a:lnTo>
                <a:lnTo>
                  <a:pt x="7730" y="91033"/>
                </a:lnTo>
                <a:lnTo>
                  <a:pt x="10114" y="93430"/>
                </a:lnTo>
                <a:lnTo>
                  <a:pt x="13688" y="95029"/>
                </a:lnTo>
                <a:lnTo>
                  <a:pt x="18055" y="96095"/>
                </a:lnTo>
                <a:lnTo>
                  <a:pt x="22951" y="96805"/>
                </a:lnTo>
                <a:lnTo>
                  <a:pt x="28199" y="97279"/>
                </a:lnTo>
                <a:lnTo>
                  <a:pt x="33682" y="97595"/>
                </a:lnTo>
                <a:lnTo>
                  <a:pt x="50358" y="97946"/>
                </a:lnTo>
                <a:lnTo>
                  <a:pt x="102882" y="98171"/>
                </a:lnTo>
                <a:lnTo>
                  <a:pt x="115221" y="97197"/>
                </a:lnTo>
                <a:lnTo>
                  <a:pt x="125431" y="95555"/>
                </a:lnTo>
                <a:lnTo>
                  <a:pt x="134222" y="93469"/>
                </a:lnTo>
                <a:lnTo>
                  <a:pt x="147028" y="91086"/>
                </a:lnTo>
                <a:lnTo>
                  <a:pt x="179778" y="85793"/>
                </a:lnTo>
                <a:lnTo>
                  <a:pt x="193274" y="83984"/>
                </a:lnTo>
                <a:lnTo>
                  <a:pt x="204255" y="82778"/>
                </a:lnTo>
                <a:lnTo>
                  <a:pt x="213561" y="81975"/>
                </a:lnTo>
                <a:lnTo>
                  <a:pt x="221749" y="81439"/>
                </a:lnTo>
                <a:lnTo>
                  <a:pt x="236138" y="80844"/>
                </a:lnTo>
                <a:lnTo>
                  <a:pt x="250655" y="80508"/>
                </a:lnTo>
                <a:lnTo>
                  <a:pt x="254416" y="81453"/>
                </a:lnTo>
                <a:lnTo>
                  <a:pt x="261240" y="85149"/>
                </a:lnTo>
                <a:lnTo>
                  <a:pt x="263457" y="88516"/>
                </a:lnTo>
                <a:lnTo>
                  <a:pt x="265920" y="97549"/>
                </a:lnTo>
                <a:lnTo>
                  <a:pt x="269660" y="105532"/>
                </a:lnTo>
                <a:lnTo>
                  <a:pt x="272047" y="109050"/>
                </a:lnTo>
                <a:lnTo>
                  <a:pt x="272646" y="113379"/>
                </a:lnTo>
                <a:lnTo>
                  <a:pt x="272053" y="118250"/>
                </a:lnTo>
                <a:lnTo>
                  <a:pt x="270665" y="123482"/>
                </a:lnTo>
                <a:lnTo>
                  <a:pt x="268748" y="128954"/>
                </a:lnTo>
                <a:lnTo>
                  <a:pt x="266478" y="134586"/>
                </a:lnTo>
                <a:lnTo>
                  <a:pt x="263972" y="140326"/>
                </a:lnTo>
                <a:lnTo>
                  <a:pt x="261310" y="147129"/>
                </a:lnTo>
                <a:lnTo>
                  <a:pt x="255706" y="162625"/>
                </a:lnTo>
                <a:lnTo>
                  <a:pt x="251830" y="169932"/>
                </a:lnTo>
                <a:lnTo>
                  <a:pt x="247261" y="176788"/>
                </a:lnTo>
                <a:lnTo>
                  <a:pt x="234910" y="192674"/>
                </a:lnTo>
                <a:lnTo>
                  <a:pt x="216190" y="216271"/>
                </a:lnTo>
                <a:lnTo>
                  <a:pt x="206635" y="226532"/>
                </a:lnTo>
                <a:lnTo>
                  <a:pt x="197288" y="235357"/>
                </a:lnTo>
                <a:lnTo>
                  <a:pt x="188080" y="243225"/>
                </a:lnTo>
                <a:lnTo>
                  <a:pt x="179957" y="250455"/>
                </a:lnTo>
                <a:lnTo>
                  <a:pt x="165640" y="263779"/>
                </a:lnTo>
                <a:lnTo>
                  <a:pt x="158051" y="269118"/>
                </a:lnTo>
                <a:lnTo>
                  <a:pt x="150016" y="273670"/>
                </a:lnTo>
                <a:lnTo>
                  <a:pt x="141682" y="277696"/>
                </a:lnTo>
                <a:lnTo>
                  <a:pt x="133150" y="282365"/>
                </a:lnTo>
                <a:lnTo>
                  <a:pt x="124486" y="287462"/>
                </a:lnTo>
                <a:lnTo>
                  <a:pt x="115732" y="292845"/>
                </a:lnTo>
                <a:lnTo>
                  <a:pt x="107913" y="297425"/>
                </a:lnTo>
                <a:lnTo>
                  <a:pt x="93932" y="305160"/>
                </a:lnTo>
                <a:lnTo>
                  <a:pt x="86434" y="307620"/>
                </a:lnTo>
                <a:lnTo>
                  <a:pt x="78459" y="309259"/>
                </a:lnTo>
                <a:lnTo>
                  <a:pt x="70165" y="310353"/>
                </a:lnTo>
                <a:lnTo>
                  <a:pt x="62652" y="312074"/>
                </a:lnTo>
                <a:lnTo>
                  <a:pt x="55658" y="314213"/>
                </a:lnTo>
                <a:lnTo>
                  <a:pt x="49012" y="316632"/>
                </a:lnTo>
                <a:lnTo>
                  <a:pt x="43588" y="318243"/>
                </a:lnTo>
                <a:lnTo>
                  <a:pt x="38981" y="319319"/>
                </a:lnTo>
                <a:lnTo>
                  <a:pt x="34917" y="320035"/>
                </a:lnTo>
                <a:lnTo>
                  <a:pt x="31215" y="319521"/>
                </a:lnTo>
                <a:lnTo>
                  <a:pt x="27755" y="318185"/>
                </a:lnTo>
                <a:lnTo>
                  <a:pt x="0" y="30360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SMARTPenAnnotation431"/>
          <p:cNvSpPr/>
          <p:nvPr/>
        </p:nvSpPr>
        <p:spPr>
          <a:xfrm>
            <a:off x="2286000" y="3330773"/>
            <a:ext cx="35352" cy="178595"/>
          </a:xfrm>
          <a:custGeom>
            <a:avLst/>
            <a:gdLst/>
            <a:ahLst/>
            <a:cxnLst/>
            <a:rect l="0" t="0" r="0" b="0"/>
            <a:pathLst>
              <a:path w="35352" h="178595">
                <a:moveTo>
                  <a:pt x="26789" y="0"/>
                </a:moveTo>
                <a:lnTo>
                  <a:pt x="31530" y="9481"/>
                </a:lnTo>
                <a:lnTo>
                  <a:pt x="32926" y="14258"/>
                </a:lnTo>
                <a:lnTo>
                  <a:pt x="33857" y="19428"/>
                </a:lnTo>
                <a:lnTo>
                  <a:pt x="34478" y="24858"/>
                </a:lnTo>
                <a:lnTo>
                  <a:pt x="34891" y="30463"/>
                </a:lnTo>
                <a:lnTo>
                  <a:pt x="35167" y="36184"/>
                </a:lnTo>
                <a:lnTo>
                  <a:pt x="35351" y="41982"/>
                </a:lnTo>
                <a:lnTo>
                  <a:pt x="34482" y="49816"/>
                </a:lnTo>
                <a:lnTo>
                  <a:pt x="32910" y="59008"/>
                </a:lnTo>
                <a:lnTo>
                  <a:pt x="30869" y="69104"/>
                </a:lnTo>
                <a:lnTo>
                  <a:pt x="28517" y="77820"/>
                </a:lnTo>
                <a:lnTo>
                  <a:pt x="25957" y="85614"/>
                </a:lnTo>
                <a:lnTo>
                  <a:pt x="23257" y="92795"/>
                </a:lnTo>
                <a:lnTo>
                  <a:pt x="20466" y="99567"/>
                </a:lnTo>
                <a:lnTo>
                  <a:pt x="17613" y="106066"/>
                </a:lnTo>
                <a:lnTo>
                  <a:pt x="14718" y="112382"/>
                </a:lnTo>
                <a:lnTo>
                  <a:pt x="12789" y="118578"/>
                </a:lnTo>
                <a:lnTo>
                  <a:pt x="11502" y="124692"/>
                </a:lnTo>
                <a:lnTo>
                  <a:pt x="10645" y="130754"/>
                </a:lnTo>
                <a:lnTo>
                  <a:pt x="9081" y="136779"/>
                </a:lnTo>
                <a:lnTo>
                  <a:pt x="7046" y="142780"/>
                </a:lnTo>
                <a:lnTo>
                  <a:pt x="4698" y="148765"/>
                </a:lnTo>
                <a:lnTo>
                  <a:pt x="3132" y="153747"/>
                </a:lnTo>
                <a:lnTo>
                  <a:pt x="2088" y="158061"/>
                </a:lnTo>
                <a:lnTo>
                  <a:pt x="1392" y="161929"/>
                </a:lnTo>
                <a:lnTo>
                  <a:pt x="928" y="165500"/>
                </a:lnTo>
                <a:lnTo>
                  <a:pt x="619" y="168872"/>
                </a:lnTo>
                <a:lnTo>
                  <a:pt x="0" y="17859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SMARTPenAnnotation432"/>
          <p:cNvSpPr/>
          <p:nvPr/>
        </p:nvSpPr>
        <p:spPr>
          <a:xfrm>
            <a:off x="2152055" y="3375422"/>
            <a:ext cx="267891" cy="53579"/>
          </a:xfrm>
          <a:custGeom>
            <a:avLst/>
            <a:gdLst/>
            <a:ahLst/>
            <a:cxnLst/>
            <a:rect l="0" t="0" r="0" b="0"/>
            <a:pathLst>
              <a:path w="267891" h="53579">
                <a:moveTo>
                  <a:pt x="0" y="53578"/>
                </a:moveTo>
                <a:lnTo>
                  <a:pt x="14221" y="48838"/>
                </a:lnTo>
                <a:lnTo>
                  <a:pt x="22379" y="45456"/>
                </a:lnTo>
                <a:lnTo>
                  <a:pt x="31786" y="41218"/>
                </a:lnTo>
                <a:lnTo>
                  <a:pt x="42027" y="36409"/>
                </a:lnTo>
                <a:lnTo>
                  <a:pt x="51830" y="33202"/>
                </a:lnTo>
                <a:lnTo>
                  <a:pt x="61342" y="31064"/>
                </a:lnTo>
                <a:lnTo>
                  <a:pt x="70660" y="29640"/>
                </a:lnTo>
                <a:lnTo>
                  <a:pt x="79849" y="27697"/>
                </a:lnTo>
                <a:lnTo>
                  <a:pt x="88951" y="25410"/>
                </a:lnTo>
                <a:lnTo>
                  <a:pt x="97996" y="22893"/>
                </a:lnTo>
                <a:lnTo>
                  <a:pt x="107995" y="21215"/>
                </a:lnTo>
                <a:lnTo>
                  <a:pt x="118629" y="20097"/>
                </a:lnTo>
                <a:lnTo>
                  <a:pt x="129688" y="19351"/>
                </a:lnTo>
                <a:lnTo>
                  <a:pt x="141029" y="17862"/>
                </a:lnTo>
                <a:lnTo>
                  <a:pt x="152558" y="15876"/>
                </a:lnTo>
                <a:lnTo>
                  <a:pt x="164213" y="13561"/>
                </a:lnTo>
                <a:lnTo>
                  <a:pt x="178928" y="12017"/>
                </a:lnTo>
                <a:lnTo>
                  <a:pt x="195684" y="10988"/>
                </a:lnTo>
                <a:lnTo>
                  <a:pt x="213800" y="10302"/>
                </a:lnTo>
                <a:lnTo>
                  <a:pt x="227861" y="8852"/>
                </a:lnTo>
                <a:lnTo>
                  <a:pt x="239220" y="6894"/>
                </a:lnTo>
                <a:lnTo>
                  <a:pt x="26789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SMARTPenAnnotation433"/>
          <p:cNvSpPr/>
          <p:nvPr/>
        </p:nvSpPr>
        <p:spPr>
          <a:xfrm>
            <a:off x="2544961" y="3268266"/>
            <a:ext cx="374735" cy="337701"/>
          </a:xfrm>
          <a:custGeom>
            <a:avLst/>
            <a:gdLst/>
            <a:ahLst/>
            <a:cxnLst/>
            <a:rect l="0" t="0" r="0" b="0"/>
            <a:pathLst>
              <a:path w="374735" h="337701">
                <a:moveTo>
                  <a:pt x="71437" y="0"/>
                </a:moveTo>
                <a:lnTo>
                  <a:pt x="66697" y="9480"/>
                </a:lnTo>
                <a:lnTo>
                  <a:pt x="64370" y="16781"/>
                </a:lnTo>
                <a:lnTo>
                  <a:pt x="62343" y="24325"/>
                </a:lnTo>
                <a:lnTo>
                  <a:pt x="58135" y="34293"/>
                </a:lnTo>
                <a:lnTo>
                  <a:pt x="52958" y="45338"/>
                </a:lnTo>
                <a:lnTo>
                  <a:pt x="50188" y="51061"/>
                </a:lnTo>
                <a:lnTo>
                  <a:pt x="48342" y="56861"/>
                </a:lnTo>
                <a:lnTo>
                  <a:pt x="47110" y="62712"/>
                </a:lnTo>
                <a:lnTo>
                  <a:pt x="46290" y="68597"/>
                </a:lnTo>
                <a:lnTo>
                  <a:pt x="40394" y="105322"/>
                </a:lnTo>
                <a:lnTo>
                  <a:pt x="38836" y="116848"/>
                </a:lnTo>
                <a:lnTo>
                  <a:pt x="37797" y="126516"/>
                </a:lnTo>
                <a:lnTo>
                  <a:pt x="37104" y="134945"/>
                </a:lnTo>
                <a:lnTo>
                  <a:pt x="35650" y="142549"/>
                </a:lnTo>
                <a:lnTo>
                  <a:pt x="33688" y="149603"/>
                </a:lnTo>
                <a:lnTo>
                  <a:pt x="31389" y="156290"/>
                </a:lnTo>
                <a:lnTo>
                  <a:pt x="30847" y="161740"/>
                </a:lnTo>
                <a:lnTo>
                  <a:pt x="31479" y="166366"/>
                </a:lnTo>
                <a:lnTo>
                  <a:pt x="34826" y="174151"/>
                </a:lnTo>
                <a:lnTo>
                  <a:pt x="39622" y="180919"/>
                </a:lnTo>
                <a:lnTo>
                  <a:pt x="42290" y="183120"/>
                </a:lnTo>
                <a:lnTo>
                  <a:pt x="45060" y="184588"/>
                </a:lnTo>
                <a:lnTo>
                  <a:pt x="50785" y="186218"/>
                </a:lnTo>
                <a:lnTo>
                  <a:pt x="60578" y="187136"/>
                </a:lnTo>
                <a:lnTo>
                  <a:pt x="70249" y="187351"/>
                </a:lnTo>
                <a:lnTo>
                  <a:pt x="91590" y="187472"/>
                </a:lnTo>
                <a:lnTo>
                  <a:pt x="102732" y="186497"/>
                </a:lnTo>
                <a:lnTo>
                  <a:pt x="116113" y="184855"/>
                </a:lnTo>
                <a:lnTo>
                  <a:pt x="130987" y="182768"/>
                </a:lnTo>
                <a:lnTo>
                  <a:pt x="143879" y="180384"/>
                </a:lnTo>
                <a:lnTo>
                  <a:pt x="155451" y="177803"/>
                </a:lnTo>
                <a:lnTo>
                  <a:pt x="166142" y="175090"/>
                </a:lnTo>
                <a:lnTo>
                  <a:pt x="214371" y="161791"/>
                </a:lnTo>
                <a:lnTo>
                  <a:pt x="242120" y="153596"/>
                </a:lnTo>
                <a:lnTo>
                  <a:pt x="253687" y="150023"/>
                </a:lnTo>
                <a:lnTo>
                  <a:pt x="263382" y="146648"/>
                </a:lnTo>
                <a:lnTo>
                  <a:pt x="271831" y="143406"/>
                </a:lnTo>
                <a:lnTo>
                  <a:pt x="279447" y="140252"/>
                </a:lnTo>
                <a:lnTo>
                  <a:pt x="287501" y="137158"/>
                </a:lnTo>
                <a:lnTo>
                  <a:pt x="304388" y="131073"/>
                </a:lnTo>
                <a:lnTo>
                  <a:pt x="312066" y="128062"/>
                </a:lnTo>
                <a:lnTo>
                  <a:pt x="319169" y="125062"/>
                </a:lnTo>
                <a:lnTo>
                  <a:pt x="325889" y="122070"/>
                </a:lnTo>
                <a:lnTo>
                  <a:pt x="332353" y="120075"/>
                </a:lnTo>
                <a:lnTo>
                  <a:pt x="338647" y="118745"/>
                </a:lnTo>
                <a:lnTo>
                  <a:pt x="344827" y="117859"/>
                </a:lnTo>
                <a:lnTo>
                  <a:pt x="350932" y="116275"/>
                </a:lnTo>
                <a:lnTo>
                  <a:pt x="356986" y="114228"/>
                </a:lnTo>
                <a:lnTo>
                  <a:pt x="363006" y="111871"/>
                </a:lnTo>
                <a:lnTo>
                  <a:pt x="367020" y="111291"/>
                </a:lnTo>
                <a:lnTo>
                  <a:pt x="369695" y="111897"/>
                </a:lnTo>
                <a:lnTo>
                  <a:pt x="373990" y="115258"/>
                </a:lnTo>
                <a:lnTo>
                  <a:pt x="374577" y="118364"/>
                </a:lnTo>
                <a:lnTo>
                  <a:pt x="374734" y="120581"/>
                </a:lnTo>
                <a:lnTo>
                  <a:pt x="370869" y="127020"/>
                </a:lnTo>
                <a:lnTo>
                  <a:pt x="364324" y="136273"/>
                </a:lnTo>
                <a:lnTo>
                  <a:pt x="355992" y="147404"/>
                </a:lnTo>
                <a:lnTo>
                  <a:pt x="349445" y="156808"/>
                </a:lnTo>
                <a:lnTo>
                  <a:pt x="344089" y="165062"/>
                </a:lnTo>
                <a:lnTo>
                  <a:pt x="339525" y="172549"/>
                </a:lnTo>
                <a:lnTo>
                  <a:pt x="335491" y="179525"/>
                </a:lnTo>
                <a:lnTo>
                  <a:pt x="328362" y="192567"/>
                </a:lnTo>
                <a:lnTo>
                  <a:pt x="324080" y="198823"/>
                </a:lnTo>
                <a:lnTo>
                  <a:pt x="319241" y="204978"/>
                </a:lnTo>
                <a:lnTo>
                  <a:pt x="314030" y="211066"/>
                </a:lnTo>
                <a:lnTo>
                  <a:pt x="308573" y="217109"/>
                </a:lnTo>
                <a:lnTo>
                  <a:pt x="297216" y="229115"/>
                </a:lnTo>
                <a:lnTo>
                  <a:pt x="290417" y="235095"/>
                </a:lnTo>
                <a:lnTo>
                  <a:pt x="282908" y="241066"/>
                </a:lnTo>
                <a:lnTo>
                  <a:pt x="274926" y="247031"/>
                </a:lnTo>
                <a:lnTo>
                  <a:pt x="267620" y="252992"/>
                </a:lnTo>
                <a:lnTo>
                  <a:pt x="260765" y="258950"/>
                </a:lnTo>
                <a:lnTo>
                  <a:pt x="254210" y="264907"/>
                </a:lnTo>
                <a:lnTo>
                  <a:pt x="246864" y="270862"/>
                </a:lnTo>
                <a:lnTo>
                  <a:pt x="238990" y="276817"/>
                </a:lnTo>
                <a:lnTo>
                  <a:pt x="230764" y="282771"/>
                </a:lnTo>
                <a:lnTo>
                  <a:pt x="223296" y="287733"/>
                </a:lnTo>
                <a:lnTo>
                  <a:pt x="216333" y="292033"/>
                </a:lnTo>
                <a:lnTo>
                  <a:pt x="176678" y="315544"/>
                </a:lnTo>
                <a:lnTo>
                  <a:pt x="165410" y="320495"/>
                </a:lnTo>
                <a:lnTo>
                  <a:pt x="154922" y="323796"/>
                </a:lnTo>
                <a:lnTo>
                  <a:pt x="144953" y="325997"/>
                </a:lnTo>
                <a:lnTo>
                  <a:pt x="136323" y="328456"/>
                </a:lnTo>
                <a:lnTo>
                  <a:pt x="128585" y="331088"/>
                </a:lnTo>
                <a:lnTo>
                  <a:pt x="121442" y="333834"/>
                </a:lnTo>
                <a:lnTo>
                  <a:pt x="113704" y="335666"/>
                </a:lnTo>
                <a:lnTo>
                  <a:pt x="105568" y="336886"/>
                </a:lnTo>
                <a:lnTo>
                  <a:pt x="97168" y="337700"/>
                </a:lnTo>
                <a:lnTo>
                  <a:pt x="89583" y="337251"/>
                </a:lnTo>
                <a:lnTo>
                  <a:pt x="82542" y="335959"/>
                </a:lnTo>
                <a:lnTo>
                  <a:pt x="75864" y="334105"/>
                </a:lnTo>
                <a:lnTo>
                  <a:pt x="69428" y="332870"/>
                </a:lnTo>
                <a:lnTo>
                  <a:pt x="63152" y="332045"/>
                </a:lnTo>
                <a:lnTo>
                  <a:pt x="56984" y="331496"/>
                </a:lnTo>
                <a:lnTo>
                  <a:pt x="50888" y="329146"/>
                </a:lnTo>
                <a:lnTo>
                  <a:pt x="44839" y="325594"/>
                </a:lnTo>
                <a:lnTo>
                  <a:pt x="33819" y="317349"/>
                </a:lnTo>
                <a:lnTo>
                  <a:pt x="25614" y="310378"/>
                </a:lnTo>
                <a:lnTo>
                  <a:pt x="16014" y="303971"/>
                </a:lnTo>
                <a:lnTo>
                  <a:pt x="0" y="29467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SMARTPenAnnotation434"/>
          <p:cNvSpPr/>
          <p:nvPr/>
        </p:nvSpPr>
        <p:spPr>
          <a:xfrm>
            <a:off x="2920008" y="3143250"/>
            <a:ext cx="89298" cy="214314"/>
          </a:xfrm>
          <a:custGeom>
            <a:avLst/>
            <a:gdLst/>
            <a:ahLst/>
            <a:cxnLst/>
            <a:rect l="0" t="0" r="0" b="0"/>
            <a:pathLst>
              <a:path w="89298" h="214314">
                <a:moveTo>
                  <a:pt x="0" y="0"/>
                </a:moveTo>
                <a:lnTo>
                  <a:pt x="14221" y="9481"/>
                </a:lnTo>
                <a:lnTo>
                  <a:pt x="19403" y="14258"/>
                </a:lnTo>
                <a:lnTo>
                  <a:pt x="23849" y="19427"/>
                </a:lnTo>
                <a:lnTo>
                  <a:pt x="27806" y="24858"/>
                </a:lnTo>
                <a:lnTo>
                  <a:pt x="31435" y="29470"/>
                </a:lnTo>
                <a:lnTo>
                  <a:pt x="34848" y="33537"/>
                </a:lnTo>
                <a:lnTo>
                  <a:pt x="38115" y="37241"/>
                </a:lnTo>
                <a:lnTo>
                  <a:pt x="40292" y="41695"/>
                </a:lnTo>
                <a:lnTo>
                  <a:pt x="41744" y="46648"/>
                </a:lnTo>
                <a:lnTo>
                  <a:pt x="42712" y="51935"/>
                </a:lnTo>
                <a:lnTo>
                  <a:pt x="44350" y="56451"/>
                </a:lnTo>
                <a:lnTo>
                  <a:pt x="46434" y="60454"/>
                </a:lnTo>
                <a:lnTo>
                  <a:pt x="48815" y="64116"/>
                </a:lnTo>
                <a:lnTo>
                  <a:pt x="51395" y="70525"/>
                </a:lnTo>
                <a:lnTo>
                  <a:pt x="54107" y="78767"/>
                </a:lnTo>
                <a:lnTo>
                  <a:pt x="56907" y="88230"/>
                </a:lnTo>
                <a:lnTo>
                  <a:pt x="58774" y="96523"/>
                </a:lnTo>
                <a:lnTo>
                  <a:pt x="60019" y="104036"/>
                </a:lnTo>
                <a:lnTo>
                  <a:pt x="60848" y="111030"/>
                </a:lnTo>
                <a:lnTo>
                  <a:pt x="61401" y="116684"/>
                </a:lnTo>
                <a:lnTo>
                  <a:pt x="61770" y="121445"/>
                </a:lnTo>
                <a:lnTo>
                  <a:pt x="62016" y="125612"/>
                </a:lnTo>
                <a:lnTo>
                  <a:pt x="63172" y="134343"/>
                </a:lnTo>
                <a:lnTo>
                  <a:pt x="67102" y="159919"/>
                </a:lnTo>
                <a:lnTo>
                  <a:pt x="69540" y="171105"/>
                </a:lnTo>
                <a:lnTo>
                  <a:pt x="72156" y="180546"/>
                </a:lnTo>
                <a:lnTo>
                  <a:pt x="77934" y="198024"/>
                </a:lnTo>
                <a:lnTo>
                  <a:pt x="89297" y="21431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SMARTPenAnnotation435"/>
          <p:cNvSpPr/>
          <p:nvPr/>
        </p:nvSpPr>
        <p:spPr>
          <a:xfrm>
            <a:off x="3073680" y="3080742"/>
            <a:ext cx="254714" cy="535325"/>
          </a:xfrm>
          <a:custGeom>
            <a:avLst/>
            <a:gdLst/>
            <a:ahLst/>
            <a:cxnLst/>
            <a:rect l="0" t="0" r="0" b="0"/>
            <a:pathLst>
              <a:path w="254714" h="535325">
                <a:moveTo>
                  <a:pt x="78500" y="0"/>
                </a:moveTo>
                <a:lnTo>
                  <a:pt x="101565" y="15377"/>
                </a:lnTo>
                <a:lnTo>
                  <a:pt x="105783" y="19181"/>
                </a:lnTo>
                <a:lnTo>
                  <a:pt x="118407" y="31345"/>
                </a:lnTo>
                <a:lnTo>
                  <a:pt x="127925" y="41733"/>
                </a:lnTo>
                <a:lnTo>
                  <a:pt x="151730" y="69150"/>
                </a:lnTo>
                <a:lnTo>
                  <a:pt x="164031" y="84795"/>
                </a:lnTo>
                <a:lnTo>
                  <a:pt x="176200" y="101179"/>
                </a:lnTo>
                <a:lnTo>
                  <a:pt x="188282" y="118054"/>
                </a:lnTo>
                <a:lnTo>
                  <a:pt x="198320" y="133273"/>
                </a:lnTo>
                <a:lnTo>
                  <a:pt x="206998" y="147388"/>
                </a:lnTo>
                <a:lnTo>
                  <a:pt x="214766" y="160767"/>
                </a:lnTo>
                <a:lnTo>
                  <a:pt x="228690" y="183569"/>
                </a:lnTo>
                <a:lnTo>
                  <a:pt x="235182" y="193817"/>
                </a:lnTo>
                <a:lnTo>
                  <a:pt x="240501" y="203625"/>
                </a:lnTo>
                <a:lnTo>
                  <a:pt x="245040" y="213141"/>
                </a:lnTo>
                <a:lnTo>
                  <a:pt x="249057" y="222461"/>
                </a:lnTo>
                <a:lnTo>
                  <a:pt x="251736" y="231651"/>
                </a:lnTo>
                <a:lnTo>
                  <a:pt x="253522" y="240754"/>
                </a:lnTo>
                <a:lnTo>
                  <a:pt x="254713" y="249800"/>
                </a:lnTo>
                <a:lnTo>
                  <a:pt x="254514" y="258807"/>
                </a:lnTo>
                <a:lnTo>
                  <a:pt x="253389" y="267788"/>
                </a:lnTo>
                <a:lnTo>
                  <a:pt x="251648" y="276752"/>
                </a:lnTo>
                <a:lnTo>
                  <a:pt x="250486" y="285704"/>
                </a:lnTo>
                <a:lnTo>
                  <a:pt x="249712" y="294649"/>
                </a:lnTo>
                <a:lnTo>
                  <a:pt x="249196" y="303589"/>
                </a:lnTo>
                <a:lnTo>
                  <a:pt x="245977" y="318814"/>
                </a:lnTo>
                <a:lnTo>
                  <a:pt x="240246" y="333188"/>
                </a:lnTo>
                <a:lnTo>
                  <a:pt x="235940" y="341188"/>
                </a:lnTo>
                <a:lnTo>
                  <a:pt x="231085" y="349498"/>
                </a:lnTo>
                <a:lnTo>
                  <a:pt x="226856" y="358014"/>
                </a:lnTo>
                <a:lnTo>
                  <a:pt x="223045" y="366668"/>
                </a:lnTo>
                <a:lnTo>
                  <a:pt x="215172" y="383230"/>
                </a:lnTo>
                <a:lnTo>
                  <a:pt x="210294" y="390424"/>
                </a:lnTo>
                <a:lnTo>
                  <a:pt x="205058" y="397205"/>
                </a:lnTo>
                <a:lnTo>
                  <a:pt x="198590" y="403709"/>
                </a:lnTo>
                <a:lnTo>
                  <a:pt x="191302" y="410030"/>
                </a:lnTo>
                <a:lnTo>
                  <a:pt x="174275" y="423338"/>
                </a:lnTo>
                <a:lnTo>
                  <a:pt x="153478" y="439174"/>
                </a:lnTo>
                <a:lnTo>
                  <a:pt x="141384" y="447564"/>
                </a:lnTo>
                <a:lnTo>
                  <a:pt x="128360" y="456134"/>
                </a:lnTo>
                <a:lnTo>
                  <a:pt x="114716" y="464824"/>
                </a:lnTo>
                <a:lnTo>
                  <a:pt x="103636" y="471609"/>
                </a:lnTo>
                <a:lnTo>
                  <a:pt x="94265" y="477125"/>
                </a:lnTo>
                <a:lnTo>
                  <a:pt x="86033" y="481794"/>
                </a:lnTo>
                <a:lnTo>
                  <a:pt x="79553" y="486892"/>
                </a:lnTo>
                <a:lnTo>
                  <a:pt x="74241" y="492274"/>
                </a:lnTo>
                <a:lnTo>
                  <a:pt x="69708" y="497847"/>
                </a:lnTo>
                <a:lnTo>
                  <a:pt x="62717" y="503547"/>
                </a:lnTo>
                <a:lnTo>
                  <a:pt x="54087" y="509331"/>
                </a:lnTo>
                <a:lnTo>
                  <a:pt x="44365" y="515171"/>
                </a:lnTo>
                <a:lnTo>
                  <a:pt x="36892" y="519065"/>
                </a:lnTo>
                <a:lnTo>
                  <a:pt x="30917" y="521660"/>
                </a:lnTo>
                <a:lnTo>
                  <a:pt x="25942" y="523391"/>
                </a:lnTo>
                <a:lnTo>
                  <a:pt x="21633" y="525537"/>
                </a:lnTo>
                <a:lnTo>
                  <a:pt x="14200" y="530567"/>
                </a:lnTo>
                <a:lnTo>
                  <a:pt x="7589" y="533464"/>
                </a:lnTo>
                <a:lnTo>
                  <a:pt x="0" y="535324"/>
                </a:lnTo>
                <a:lnTo>
                  <a:pt x="370" y="534484"/>
                </a:lnTo>
                <a:lnTo>
                  <a:pt x="7062" y="52685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SMARTPenAnnotation436"/>
          <p:cNvSpPr/>
          <p:nvPr/>
        </p:nvSpPr>
        <p:spPr>
          <a:xfrm>
            <a:off x="2259211" y="3830836"/>
            <a:ext cx="80368" cy="401837"/>
          </a:xfrm>
          <a:custGeom>
            <a:avLst/>
            <a:gdLst/>
            <a:ahLst/>
            <a:cxnLst/>
            <a:rect l="0" t="0" r="0" b="0"/>
            <a:pathLst>
              <a:path w="80368" h="401837">
                <a:moveTo>
                  <a:pt x="80367" y="0"/>
                </a:moveTo>
                <a:lnTo>
                  <a:pt x="80367" y="23065"/>
                </a:lnTo>
                <a:lnTo>
                  <a:pt x="79375" y="26291"/>
                </a:lnTo>
                <a:lnTo>
                  <a:pt x="77721" y="30426"/>
                </a:lnTo>
                <a:lnTo>
                  <a:pt x="75627" y="35166"/>
                </a:lnTo>
                <a:lnTo>
                  <a:pt x="73238" y="41304"/>
                </a:lnTo>
                <a:lnTo>
                  <a:pt x="67938" y="56060"/>
                </a:lnTo>
                <a:lnTo>
                  <a:pt x="66128" y="63170"/>
                </a:lnTo>
                <a:lnTo>
                  <a:pt x="64921" y="69895"/>
                </a:lnTo>
                <a:lnTo>
                  <a:pt x="64117" y="76362"/>
                </a:lnTo>
                <a:lnTo>
                  <a:pt x="62588" y="83650"/>
                </a:lnTo>
                <a:lnTo>
                  <a:pt x="60577" y="91485"/>
                </a:lnTo>
                <a:lnTo>
                  <a:pt x="58244" y="99686"/>
                </a:lnTo>
                <a:lnTo>
                  <a:pt x="55696" y="114082"/>
                </a:lnTo>
                <a:lnTo>
                  <a:pt x="47370" y="172047"/>
                </a:lnTo>
                <a:lnTo>
                  <a:pt x="44479" y="188120"/>
                </a:lnTo>
                <a:lnTo>
                  <a:pt x="41559" y="202804"/>
                </a:lnTo>
                <a:lnTo>
                  <a:pt x="39612" y="215570"/>
                </a:lnTo>
                <a:lnTo>
                  <a:pt x="38314" y="227057"/>
                </a:lnTo>
                <a:lnTo>
                  <a:pt x="37449" y="237691"/>
                </a:lnTo>
                <a:lnTo>
                  <a:pt x="34888" y="254703"/>
                </a:lnTo>
                <a:lnTo>
                  <a:pt x="26750" y="300064"/>
                </a:lnTo>
                <a:lnTo>
                  <a:pt x="22795" y="319105"/>
                </a:lnTo>
                <a:lnTo>
                  <a:pt x="19165" y="334776"/>
                </a:lnTo>
                <a:lnTo>
                  <a:pt x="15753" y="348199"/>
                </a:lnTo>
                <a:lnTo>
                  <a:pt x="12487" y="360125"/>
                </a:lnTo>
                <a:lnTo>
                  <a:pt x="0" y="40183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SMARTPenAnnotation437"/>
          <p:cNvSpPr/>
          <p:nvPr/>
        </p:nvSpPr>
        <p:spPr>
          <a:xfrm>
            <a:off x="3178969" y="3812977"/>
            <a:ext cx="339329" cy="62508"/>
          </a:xfrm>
          <a:custGeom>
            <a:avLst/>
            <a:gdLst/>
            <a:ahLst/>
            <a:cxnLst/>
            <a:rect l="0" t="0" r="0" b="0"/>
            <a:pathLst>
              <a:path w="339329" h="62508">
                <a:moveTo>
                  <a:pt x="0" y="62507"/>
                </a:moveTo>
                <a:lnTo>
                  <a:pt x="9480" y="57767"/>
                </a:lnTo>
                <a:lnTo>
                  <a:pt x="21203" y="54386"/>
                </a:lnTo>
                <a:lnTo>
                  <a:pt x="105281" y="33828"/>
                </a:lnTo>
                <a:lnTo>
                  <a:pt x="172857" y="19393"/>
                </a:lnTo>
                <a:lnTo>
                  <a:pt x="219369" y="10934"/>
                </a:lnTo>
                <a:lnTo>
                  <a:pt x="241496" y="7289"/>
                </a:lnTo>
                <a:lnTo>
                  <a:pt x="261208" y="4860"/>
                </a:lnTo>
                <a:lnTo>
                  <a:pt x="279311" y="3239"/>
                </a:lnTo>
                <a:lnTo>
                  <a:pt x="339328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SMARTPenAnnotation438"/>
          <p:cNvSpPr/>
          <p:nvPr/>
        </p:nvSpPr>
        <p:spPr>
          <a:xfrm>
            <a:off x="3071813" y="3987585"/>
            <a:ext cx="401836" cy="84354"/>
          </a:xfrm>
          <a:custGeom>
            <a:avLst/>
            <a:gdLst/>
            <a:ahLst/>
            <a:cxnLst/>
            <a:rect l="0" t="0" r="0" b="0"/>
            <a:pathLst>
              <a:path w="401836" h="84354">
                <a:moveTo>
                  <a:pt x="0" y="84353"/>
                </a:moveTo>
                <a:lnTo>
                  <a:pt x="14221" y="79612"/>
                </a:lnTo>
                <a:lnTo>
                  <a:pt x="26495" y="77285"/>
                </a:lnTo>
                <a:lnTo>
                  <a:pt x="32546" y="76664"/>
                </a:lnTo>
                <a:lnTo>
                  <a:pt x="78957" y="68037"/>
                </a:lnTo>
                <a:lnTo>
                  <a:pt x="112169" y="61569"/>
                </a:lnTo>
                <a:lnTo>
                  <a:pt x="137287" y="57257"/>
                </a:lnTo>
                <a:lnTo>
                  <a:pt x="157009" y="54383"/>
                </a:lnTo>
                <a:lnTo>
                  <a:pt x="173134" y="52466"/>
                </a:lnTo>
                <a:lnTo>
                  <a:pt x="189836" y="49205"/>
                </a:lnTo>
                <a:lnTo>
                  <a:pt x="206924" y="45046"/>
                </a:lnTo>
                <a:lnTo>
                  <a:pt x="224270" y="40289"/>
                </a:lnTo>
                <a:lnTo>
                  <a:pt x="238810" y="37117"/>
                </a:lnTo>
                <a:lnTo>
                  <a:pt x="251480" y="35003"/>
                </a:lnTo>
                <a:lnTo>
                  <a:pt x="262903" y="33594"/>
                </a:lnTo>
                <a:lnTo>
                  <a:pt x="274487" y="31662"/>
                </a:lnTo>
                <a:lnTo>
                  <a:pt x="286179" y="29381"/>
                </a:lnTo>
                <a:lnTo>
                  <a:pt x="309753" y="24202"/>
                </a:lnTo>
                <a:lnTo>
                  <a:pt x="369118" y="9857"/>
                </a:lnTo>
                <a:lnTo>
                  <a:pt x="377047" y="6908"/>
                </a:lnTo>
                <a:lnTo>
                  <a:pt x="382334" y="3949"/>
                </a:lnTo>
                <a:lnTo>
                  <a:pt x="385857" y="985"/>
                </a:lnTo>
                <a:lnTo>
                  <a:pt x="387215" y="0"/>
                </a:lnTo>
                <a:lnTo>
                  <a:pt x="387127" y="337"/>
                </a:lnTo>
                <a:lnTo>
                  <a:pt x="384599" y="3265"/>
                </a:lnTo>
                <a:lnTo>
                  <a:pt x="385383" y="3505"/>
                </a:lnTo>
                <a:lnTo>
                  <a:pt x="386899" y="3665"/>
                </a:lnTo>
                <a:lnTo>
                  <a:pt x="401835" y="398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" name="SMARTPenAnnotation439"/>
          <p:cNvSpPr/>
          <p:nvPr/>
        </p:nvSpPr>
        <p:spPr>
          <a:xfrm>
            <a:off x="3670102" y="3661172"/>
            <a:ext cx="433770" cy="437556"/>
          </a:xfrm>
          <a:custGeom>
            <a:avLst/>
            <a:gdLst/>
            <a:ahLst/>
            <a:cxnLst/>
            <a:rect l="0" t="0" r="0" b="0"/>
            <a:pathLst>
              <a:path w="433770" h="437556">
                <a:moveTo>
                  <a:pt x="428625" y="0"/>
                </a:moveTo>
                <a:lnTo>
                  <a:pt x="433365" y="4741"/>
                </a:lnTo>
                <a:lnTo>
                  <a:pt x="433769" y="8121"/>
                </a:lnTo>
                <a:lnTo>
                  <a:pt x="431572" y="17169"/>
                </a:lnTo>
                <a:lnTo>
                  <a:pt x="424643" y="27805"/>
                </a:lnTo>
                <a:lnTo>
                  <a:pt x="414949" y="39147"/>
                </a:lnTo>
                <a:lnTo>
                  <a:pt x="404026" y="50802"/>
                </a:lnTo>
                <a:lnTo>
                  <a:pt x="376875" y="78422"/>
                </a:lnTo>
                <a:lnTo>
                  <a:pt x="350063" y="105300"/>
                </a:lnTo>
                <a:lnTo>
                  <a:pt x="332594" y="120801"/>
                </a:lnTo>
                <a:lnTo>
                  <a:pt x="313010" y="137089"/>
                </a:lnTo>
                <a:lnTo>
                  <a:pt x="258108" y="180517"/>
                </a:lnTo>
                <a:lnTo>
                  <a:pt x="243510" y="191782"/>
                </a:lnTo>
                <a:lnTo>
                  <a:pt x="230801" y="203261"/>
                </a:lnTo>
                <a:lnTo>
                  <a:pt x="219351" y="214882"/>
                </a:lnTo>
                <a:lnTo>
                  <a:pt x="208742" y="226598"/>
                </a:lnTo>
                <a:lnTo>
                  <a:pt x="191747" y="243339"/>
                </a:lnTo>
                <a:lnTo>
                  <a:pt x="146405" y="285752"/>
                </a:lnTo>
                <a:lnTo>
                  <a:pt x="119432" y="312540"/>
                </a:lnTo>
                <a:lnTo>
                  <a:pt x="0" y="43755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SMARTPenAnnotation440"/>
          <p:cNvSpPr/>
          <p:nvPr/>
        </p:nvSpPr>
        <p:spPr>
          <a:xfrm>
            <a:off x="3804047" y="3696891"/>
            <a:ext cx="294681" cy="468096"/>
          </a:xfrm>
          <a:custGeom>
            <a:avLst/>
            <a:gdLst/>
            <a:ahLst/>
            <a:cxnLst/>
            <a:rect l="0" t="0" r="0" b="0"/>
            <a:pathLst>
              <a:path w="294681" h="468096">
                <a:moveTo>
                  <a:pt x="0" y="0"/>
                </a:moveTo>
                <a:lnTo>
                  <a:pt x="26605" y="26605"/>
                </a:lnTo>
                <a:lnTo>
                  <a:pt x="31627" y="32619"/>
                </a:lnTo>
                <a:lnTo>
                  <a:pt x="36960" y="39605"/>
                </a:lnTo>
                <a:lnTo>
                  <a:pt x="105269" y="133948"/>
                </a:lnTo>
                <a:lnTo>
                  <a:pt x="114828" y="147838"/>
                </a:lnTo>
                <a:lnTo>
                  <a:pt x="133386" y="176500"/>
                </a:lnTo>
                <a:lnTo>
                  <a:pt x="187964" y="265015"/>
                </a:lnTo>
                <a:lnTo>
                  <a:pt x="199723" y="282841"/>
                </a:lnTo>
                <a:lnTo>
                  <a:pt x="210540" y="298693"/>
                </a:lnTo>
                <a:lnTo>
                  <a:pt x="219735" y="314222"/>
                </a:lnTo>
                <a:lnTo>
                  <a:pt x="227849" y="329536"/>
                </a:lnTo>
                <a:lnTo>
                  <a:pt x="276539" y="427994"/>
                </a:lnTo>
                <a:lnTo>
                  <a:pt x="281656" y="440912"/>
                </a:lnTo>
                <a:lnTo>
                  <a:pt x="284537" y="453763"/>
                </a:lnTo>
                <a:lnTo>
                  <a:pt x="285590" y="468095"/>
                </a:lnTo>
                <a:lnTo>
                  <a:pt x="285643" y="467837"/>
                </a:lnTo>
                <a:lnTo>
                  <a:pt x="285748" y="455842"/>
                </a:lnTo>
                <a:lnTo>
                  <a:pt x="294680" y="46434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5" name="SMARTPenAnnotation441"/>
          <p:cNvSpPr/>
          <p:nvPr/>
        </p:nvSpPr>
        <p:spPr>
          <a:xfrm>
            <a:off x="4670227" y="2571750"/>
            <a:ext cx="285751" cy="446485"/>
          </a:xfrm>
          <a:custGeom>
            <a:avLst/>
            <a:gdLst/>
            <a:ahLst/>
            <a:cxnLst/>
            <a:rect l="0" t="0" r="0" b="0"/>
            <a:pathLst>
              <a:path w="285751" h="446485">
                <a:moveTo>
                  <a:pt x="285750" y="0"/>
                </a:moveTo>
                <a:lnTo>
                  <a:pt x="285750" y="14221"/>
                </a:lnTo>
                <a:lnTo>
                  <a:pt x="284758" y="19403"/>
                </a:lnTo>
                <a:lnTo>
                  <a:pt x="281009" y="27806"/>
                </a:lnTo>
                <a:lnTo>
                  <a:pt x="257252" y="68809"/>
                </a:lnTo>
                <a:lnTo>
                  <a:pt x="244641" y="92428"/>
                </a:lnTo>
                <a:lnTo>
                  <a:pt x="235523" y="107259"/>
                </a:lnTo>
                <a:lnTo>
                  <a:pt x="224484" y="124092"/>
                </a:lnTo>
                <a:lnTo>
                  <a:pt x="212164" y="142259"/>
                </a:lnTo>
                <a:lnTo>
                  <a:pt x="174662" y="194195"/>
                </a:lnTo>
                <a:lnTo>
                  <a:pt x="152160" y="224713"/>
                </a:lnTo>
                <a:lnTo>
                  <a:pt x="135174" y="249028"/>
                </a:lnTo>
                <a:lnTo>
                  <a:pt x="121865" y="269206"/>
                </a:lnTo>
                <a:lnTo>
                  <a:pt x="111009" y="286627"/>
                </a:lnTo>
                <a:lnTo>
                  <a:pt x="100795" y="302209"/>
                </a:lnTo>
                <a:lnTo>
                  <a:pt x="58656" y="363385"/>
                </a:lnTo>
                <a:lnTo>
                  <a:pt x="52003" y="372233"/>
                </a:lnTo>
                <a:lnTo>
                  <a:pt x="45583" y="380117"/>
                </a:lnTo>
                <a:lnTo>
                  <a:pt x="39318" y="387357"/>
                </a:lnTo>
                <a:lnTo>
                  <a:pt x="34149" y="395160"/>
                </a:lnTo>
                <a:lnTo>
                  <a:pt x="29712" y="403338"/>
                </a:lnTo>
                <a:lnTo>
                  <a:pt x="25761" y="411767"/>
                </a:lnTo>
                <a:lnTo>
                  <a:pt x="18725" y="423778"/>
                </a:lnTo>
                <a:lnTo>
                  <a:pt x="12290" y="432424"/>
                </a:lnTo>
                <a:lnTo>
                  <a:pt x="6124" y="439574"/>
                </a:lnTo>
                <a:lnTo>
                  <a:pt x="3090" y="441877"/>
                </a:lnTo>
                <a:lnTo>
                  <a:pt x="76" y="443413"/>
                </a:lnTo>
                <a:lnTo>
                  <a:pt x="0" y="44648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6" name="SMARTPenAnnotation442"/>
          <p:cNvSpPr/>
          <p:nvPr/>
        </p:nvSpPr>
        <p:spPr>
          <a:xfrm>
            <a:off x="4759523" y="2571750"/>
            <a:ext cx="232173" cy="487214"/>
          </a:xfrm>
          <a:custGeom>
            <a:avLst/>
            <a:gdLst/>
            <a:ahLst/>
            <a:cxnLst/>
            <a:rect l="0" t="0" r="0" b="0"/>
            <a:pathLst>
              <a:path w="232173" h="487214">
                <a:moveTo>
                  <a:pt x="0" y="0"/>
                </a:moveTo>
                <a:lnTo>
                  <a:pt x="4741" y="14221"/>
                </a:lnTo>
                <a:lnTo>
                  <a:pt x="9714" y="26495"/>
                </a:lnTo>
                <a:lnTo>
                  <a:pt x="14239" y="38565"/>
                </a:lnTo>
                <a:lnTo>
                  <a:pt x="16251" y="50544"/>
                </a:lnTo>
                <a:lnTo>
                  <a:pt x="20756" y="62469"/>
                </a:lnTo>
                <a:lnTo>
                  <a:pt x="27728" y="78357"/>
                </a:lnTo>
                <a:lnTo>
                  <a:pt x="36345" y="96887"/>
                </a:lnTo>
                <a:lnTo>
                  <a:pt x="43082" y="112216"/>
                </a:lnTo>
                <a:lnTo>
                  <a:pt x="48565" y="125412"/>
                </a:lnTo>
                <a:lnTo>
                  <a:pt x="53213" y="137186"/>
                </a:lnTo>
                <a:lnTo>
                  <a:pt x="57304" y="149004"/>
                </a:lnTo>
                <a:lnTo>
                  <a:pt x="61023" y="160852"/>
                </a:lnTo>
                <a:lnTo>
                  <a:pt x="64495" y="172719"/>
                </a:lnTo>
                <a:lnTo>
                  <a:pt x="69785" y="187576"/>
                </a:lnTo>
                <a:lnTo>
                  <a:pt x="83602" y="222604"/>
                </a:lnTo>
                <a:lnTo>
                  <a:pt x="90462" y="238692"/>
                </a:lnTo>
                <a:lnTo>
                  <a:pt x="103375" y="267150"/>
                </a:lnTo>
                <a:lnTo>
                  <a:pt x="109596" y="279303"/>
                </a:lnTo>
                <a:lnTo>
                  <a:pt x="115728" y="290382"/>
                </a:lnTo>
                <a:lnTo>
                  <a:pt x="121801" y="300744"/>
                </a:lnTo>
                <a:lnTo>
                  <a:pt x="129818" y="317574"/>
                </a:lnTo>
                <a:lnTo>
                  <a:pt x="165909" y="400001"/>
                </a:lnTo>
                <a:lnTo>
                  <a:pt x="173115" y="415496"/>
                </a:lnTo>
                <a:lnTo>
                  <a:pt x="179902" y="428802"/>
                </a:lnTo>
                <a:lnTo>
                  <a:pt x="186411" y="440649"/>
                </a:lnTo>
                <a:lnTo>
                  <a:pt x="192736" y="451524"/>
                </a:lnTo>
                <a:lnTo>
                  <a:pt x="198936" y="460758"/>
                </a:lnTo>
                <a:lnTo>
                  <a:pt x="205053" y="468899"/>
                </a:lnTo>
                <a:lnTo>
                  <a:pt x="211116" y="476310"/>
                </a:lnTo>
                <a:lnTo>
                  <a:pt x="216151" y="481251"/>
                </a:lnTo>
                <a:lnTo>
                  <a:pt x="220499" y="484545"/>
                </a:lnTo>
                <a:lnTo>
                  <a:pt x="224391" y="486741"/>
                </a:lnTo>
                <a:lnTo>
                  <a:pt x="226984" y="487213"/>
                </a:lnTo>
                <a:lnTo>
                  <a:pt x="228714" y="486535"/>
                </a:lnTo>
                <a:lnTo>
                  <a:pt x="232172" y="48220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7" name="SMARTPenAnnotation443"/>
          <p:cNvSpPr/>
          <p:nvPr/>
        </p:nvSpPr>
        <p:spPr>
          <a:xfrm>
            <a:off x="5304234" y="2669977"/>
            <a:ext cx="44650" cy="339329"/>
          </a:xfrm>
          <a:custGeom>
            <a:avLst/>
            <a:gdLst/>
            <a:ahLst/>
            <a:cxnLst/>
            <a:rect l="0" t="0" r="0" b="0"/>
            <a:pathLst>
              <a:path w="44650" h="339329">
                <a:moveTo>
                  <a:pt x="44649" y="0"/>
                </a:moveTo>
                <a:lnTo>
                  <a:pt x="39908" y="9480"/>
                </a:lnTo>
                <a:lnTo>
                  <a:pt x="38512" y="13265"/>
                </a:lnTo>
                <a:lnTo>
                  <a:pt x="37581" y="16781"/>
                </a:lnTo>
                <a:lnTo>
                  <a:pt x="36960" y="20117"/>
                </a:lnTo>
                <a:lnTo>
                  <a:pt x="36547" y="33255"/>
                </a:lnTo>
                <a:lnTo>
                  <a:pt x="35828" y="120257"/>
                </a:lnTo>
                <a:lnTo>
                  <a:pt x="34800" y="130772"/>
                </a:lnTo>
                <a:lnTo>
                  <a:pt x="33122" y="140760"/>
                </a:lnTo>
                <a:lnTo>
                  <a:pt x="31011" y="150394"/>
                </a:lnTo>
                <a:lnTo>
                  <a:pt x="7043" y="276247"/>
                </a:lnTo>
                <a:lnTo>
                  <a:pt x="4695" y="290329"/>
                </a:lnTo>
                <a:lnTo>
                  <a:pt x="3130" y="301701"/>
                </a:lnTo>
                <a:lnTo>
                  <a:pt x="0" y="33932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8" name="SMARTPenAnnotation444"/>
          <p:cNvSpPr/>
          <p:nvPr/>
        </p:nvSpPr>
        <p:spPr>
          <a:xfrm>
            <a:off x="5241727" y="2786063"/>
            <a:ext cx="348258" cy="8930"/>
          </a:xfrm>
          <a:custGeom>
            <a:avLst/>
            <a:gdLst/>
            <a:ahLst/>
            <a:cxnLst/>
            <a:rect l="0" t="0" r="0" b="0"/>
            <a:pathLst>
              <a:path w="348258" h="8930">
                <a:moveTo>
                  <a:pt x="0" y="8929"/>
                </a:moveTo>
                <a:lnTo>
                  <a:pt x="14221" y="4189"/>
                </a:lnTo>
                <a:lnTo>
                  <a:pt x="19402" y="2792"/>
                </a:lnTo>
                <a:lnTo>
                  <a:pt x="23849" y="1861"/>
                </a:lnTo>
                <a:lnTo>
                  <a:pt x="27806" y="1241"/>
                </a:lnTo>
                <a:lnTo>
                  <a:pt x="33419" y="827"/>
                </a:lnTo>
                <a:lnTo>
                  <a:pt x="40139" y="551"/>
                </a:lnTo>
                <a:lnTo>
                  <a:pt x="55543" y="245"/>
                </a:lnTo>
                <a:lnTo>
                  <a:pt x="283952" y="0"/>
                </a:lnTo>
                <a:lnTo>
                  <a:pt x="295466" y="992"/>
                </a:lnTo>
                <a:lnTo>
                  <a:pt x="305125" y="2646"/>
                </a:lnTo>
                <a:lnTo>
                  <a:pt x="313550" y="4740"/>
                </a:lnTo>
                <a:lnTo>
                  <a:pt x="321150" y="6137"/>
                </a:lnTo>
                <a:lnTo>
                  <a:pt x="328202" y="7067"/>
                </a:lnTo>
                <a:lnTo>
                  <a:pt x="348244" y="8928"/>
                </a:lnTo>
                <a:lnTo>
                  <a:pt x="348256" y="8929"/>
                </a:lnTo>
                <a:lnTo>
                  <a:pt x="339330" y="8929"/>
                </a:lnTo>
                <a:lnTo>
                  <a:pt x="339329" y="6283"/>
                </a:lnTo>
                <a:lnTo>
                  <a:pt x="348257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9" name="SMARTPenAnnotation445"/>
          <p:cNvSpPr/>
          <p:nvPr/>
        </p:nvSpPr>
        <p:spPr>
          <a:xfrm>
            <a:off x="5822156" y="2580680"/>
            <a:ext cx="276822" cy="312540"/>
          </a:xfrm>
          <a:custGeom>
            <a:avLst/>
            <a:gdLst/>
            <a:ahLst/>
            <a:cxnLst/>
            <a:rect l="0" t="0" r="0" b="0"/>
            <a:pathLst>
              <a:path w="276822" h="312540">
                <a:moveTo>
                  <a:pt x="276821" y="0"/>
                </a:moveTo>
                <a:lnTo>
                  <a:pt x="262599" y="9480"/>
                </a:lnTo>
                <a:lnTo>
                  <a:pt x="256426" y="14258"/>
                </a:lnTo>
                <a:lnTo>
                  <a:pt x="250326" y="19427"/>
                </a:lnTo>
                <a:lnTo>
                  <a:pt x="244274" y="24857"/>
                </a:lnTo>
                <a:lnTo>
                  <a:pt x="226968" y="41475"/>
                </a:lnTo>
                <a:lnTo>
                  <a:pt x="216796" y="51462"/>
                </a:lnTo>
                <a:lnTo>
                  <a:pt x="208031" y="61097"/>
                </a:lnTo>
                <a:lnTo>
                  <a:pt x="200203" y="70497"/>
                </a:lnTo>
                <a:lnTo>
                  <a:pt x="193000" y="79740"/>
                </a:lnTo>
                <a:lnTo>
                  <a:pt x="186213" y="88879"/>
                </a:lnTo>
                <a:lnTo>
                  <a:pt x="173382" y="106970"/>
                </a:lnTo>
                <a:lnTo>
                  <a:pt x="166189" y="114970"/>
                </a:lnTo>
                <a:lnTo>
                  <a:pt x="158418" y="122287"/>
                </a:lnTo>
                <a:lnTo>
                  <a:pt x="150260" y="129150"/>
                </a:lnTo>
                <a:lnTo>
                  <a:pt x="140854" y="138686"/>
                </a:lnTo>
                <a:lnTo>
                  <a:pt x="130613" y="150004"/>
                </a:lnTo>
                <a:lnTo>
                  <a:pt x="119818" y="162510"/>
                </a:lnTo>
                <a:lnTo>
                  <a:pt x="109645" y="172833"/>
                </a:lnTo>
                <a:lnTo>
                  <a:pt x="99885" y="181698"/>
                </a:lnTo>
                <a:lnTo>
                  <a:pt x="90403" y="189593"/>
                </a:lnTo>
                <a:lnTo>
                  <a:pt x="81104" y="198825"/>
                </a:lnTo>
                <a:lnTo>
                  <a:pt x="71929" y="208948"/>
                </a:lnTo>
                <a:lnTo>
                  <a:pt x="62836" y="219666"/>
                </a:lnTo>
                <a:lnTo>
                  <a:pt x="54789" y="230780"/>
                </a:lnTo>
                <a:lnTo>
                  <a:pt x="47440" y="242158"/>
                </a:lnTo>
                <a:lnTo>
                  <a:pt x="40557" y="253712"/>
                </a:lnTo>
                <a:lnTo>
                  <a:pt x="34976" y="262407"/>
                </a:lnTo>
                <a:lnTo>
                  <a:pt x="30263" y="269196"/>
                </a:lnTo>
                <a:lnTo>
                  <a:pt x="26128" y="274714"/>
                </a:lnTo>
                <a:lnTo>
                  <a:pt x="18889" y="283491"/>
                </a:lnTo>
                <a:lnTo>
                  <a:pt x="12364" y="291691"/>
                </a:lnTo>
                <a:lnTo>
                  <a:pt x="9235" y="296656"/>
                </a:lnTo>
                <a:lnTo>
                  <a:pt x="6156" y="301950"/>
                </a:lnTo>
                <a:lnTo>
                  <a:pt x="2736" y="310479"/>
                </a:lnTo>
                <a:lnTo>
                  <a:pt x="0" y="31253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" name="SMARTPenAnnotation446"/>
          <p:cNvSpPr/>
          <p:nvPr/>
        </p:nvSpPr>
        <p:spPr>
          <a:xfrm>
            <a:off x="5831086" y="2634258"/>
            <a:ext cx="383978" cy="294681"/>
          </a:xfrm>
          <a:custGeom>
            <a:avLst/>
            <a:gdLst/>
            <a:ahLst/>
            <a:cxnLst/>
            <a:rect l="0" t="0" r="0" b="0"/>
            <a:pathLst>
              <a:path w="383978" h="294681">
                <a:moveTo>
                  <a:pt x="0" y="0"/>
                </a:moveTo>
                <a:lnTo>
                  <a:pt x="14221" y="4740"/>
                </a:lnTo>
                <a:lnTo>
                  <a:pt x="21387" y="8121"/>
                </a:lnTo>
                <a:lnTo>
                  <a:pt x="29141" y="12359"/>
                </a:lnTo>
                <a:lnTo>
                  <a:pt x="37287" y="17169"/>
                </a:lnTo>
                <a:lnTo>
                  <a:pt x="54275" y="27805"/>
                </a:lnTo>
                <a:lnTo>
                  <a:pt x="89435" y="50802"/>
                </a:lnTo>
                <a:lnTo>
                  <a:pt x="109863" y="65243"/>
                </a:lnTo>
                <a:lnTo>
                  <a:pt x="232685" y="154774"/>
                </a:lnTo>
                <a:lnTo>
                  <a:pt x="250374" y="168667"/>
                </a:lnTo>
                <a:lnTo>
                  <a:pt x="265142" y="180906"/>
                </a:lnTo>
                <a:lnTo>
                  <a:pt x="277965" y="192041"/>
                </a:lnTo>
                <a:lnTo>
                  <a:pt x="290482" y="204426"/>
                </a:lnTo>
                <a:lnTo>
                  <a:pt x="302795" y="217643"/>
                </a:lnTo>
                <a:lnTo>
                  <a:pt x="314973" y="231416"/>
                </a:lnTo>
                <a:lnTo>
                  <a:pt x="336441" y="254656"/>
                </a:lnTo>
                <a:lnTo>
                  <a:pt x="369736" y="289089"/>
                </a:lnTo>
                <a:lnTo>
                  <a:pt x="374483" y="292937"/>
                </a:lnTo>
                <a:lnTo>
                  <a:pt x="377648" y="294510"/>
                </a:lnTo>
                <a:lnTo>
                  <a:pt x="383977" y="29468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" name="SMARTPenAnnotation447"/>
          <p:cNvSpPr/>
          <p:nvPr/>
        </p:nvSpPr>
        <p:spPr>
          <a:xfrm>
            <a:off x="6125766" y="2321719"/>
            <a:ext cx="205383" cy="285751"/>
          </a:xfrm>
          <a:custGeom>
            <a:avLst/>
            <a:gdLst/>
            <a:ahLst/>
            <a:cxnLst/>
            <a:rect l="0" t="0" r="0" b="0"/>
            <a:pathLst>
              <a:path w="205383" h="285751">
                <a:moveTo>
                  <a:pt x="0" y="0"/>
                </a:moveTo>
                <a:lnTo>
                  <a:pt x="17168" y="17169"/>
                </a:lnTo>
                <a:lnTo>
                  <a:pt x="23352" y="24344"/>
                </a:lnTo>
                <a:lnTo>
                  <a:pt x="30451" y="33097"/>
                </a:lnTo>
                <a:lnTo>
                  <a:pt x="38160" y="42901"/>
                </a:lnTo>
                <a:lnTo>
                  <a:pt x="45283" y="51421"/>
                </a:lnTo>
                <a:lnTo>
                  <a:pt x="52017" y="59085"/>
                </a:lnTo>
                <a:lnTo>
                  <a:pt x="58490" y="66179"/>
                </a:lnTo>
                <a:lnTo>
                  <a:pt x="63798" y="73885"/>
                </a:lnTo>
                <a:lnTo>
                  <a:pt x="68329" y="81999"/>
                </a:lnTo>
                <a:lnTo>
                  <a:pt x="72342" y="90385"/>
                </a:lnTo>
                <a:lnTo>
                  <a:pt x="78986" y="101928"/>
                </a:lnTo>
                <a:lnTo>
                  <a:pt x="87383" y="115577"/>
                </a:lnTo>
                <a:lnTo>
                  <a:pt x="96951" y="130629"/>
                </a:lnTo>
                <a:lnTo>
                  <a:pt x="104321" y="142649"/>
                </a:lnTo>
                <a:lnTo>
                  <a:pt x="110227" y="152646"/>
                </a:lnTo>
                <a:lnTo>
                  <a:pt x="115156" y="161295"/>
                </a:lnTo>
                <a:lnTo>
                  <a:pt x="119435" y="170038"/>
                </a:lnTo>
                <a:lnTo>
                  <a:pt x="123279" y="178843"/>
                </a:lnTo>
                <a:lnTo>
                  <a:pt x="126835" y="187689"/>
                </a:lnTo>
                <a:lnTo>
                  <a:pt x="133173" y="200532"/>
                </a:lnTo>
                <a:lnTo>
                  <a:pt x="150800" y="233323"/>
                </a:lnTo>
                <a:lnTo>
                  <a:pt x="158080" y="245838"/>
                </a:lnTo>
                <a:lnTo>
                  <a:pt x="163926" y="255173"/>
                </a:lnTo>
                <a:lnTo>
                  <a:pt x="168815" y="262389"/>
                </a:lnTo>
                <a:lnTo>
                  <a:pt x="174059" y="268191"/>
                </a:lnTo>
                <a:lnTo>
                  <a:pt x="179539" y="273052"/>
                </a:lnTo>
                <a:lnTo>
                  <a:pt x="185177" y="277284"/>
                </a:lnTo>
                <a:lnTo>
                  <a:pt x="189928" y="280106"/>
                </a:lnTo>
                <a:lnTo>
                  <a:pt x="194087" y="281987"/>
                </a:lnTo>
                <a:lnTo>
                  <a:pt x="205382" y="28575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096" name="SMARTPenAnnotation448"/>
          <p:cNvSpPr/>
          <p:nvPr/>
        </p:nvSpPr>
        <p:spPr>
          <a:xfrm>
            <a:off x="6420605" y="2544961"/>
            <a:ext cx="374887" cy="498620"/>
          </a:xfrm>
          <a:custGeom>
            <a:avLst/>
            <a:gdLst/>
            <a:ahLst/>
            <a:cxnLst/>
            <a:rect l="0" t="0" r="0" b="0"/>
            <a:pathLst>
              <a:path w="374887" h="498620">
                <a:moveTo>
                  <a:pt x="98067" y="0"/>
                </a:moveTo>
                <a:lnTo>
                  <a:pt x="98067" y="42027"/>
                </a:lnTo>
                <a:lnTo>
                  <a:pt x="97075" y="57783"/>
                </a:lnTo>
                <a:lnTo>
                  <a:pt x="90999" y="128712"/>
                </a:lnTo>
                <a:lnTo>
                  <a:pt x="90378" y="139387"/>
                </a:lnTo>
                <a:lnTo>
                  <a:pt x="89689" y="161830"/>
                </a:lnTo>
                <a:lnTo>
                  <a:pt x="89246" y="194354"/>
                </a:lnTo>
                <a:lnTo>
                  <a:pt x="90202" y="199023"/>
                </a:lnTo>
                <a:lnTo>
                  <a:pt x="93910" y="206856"/>
                </a:lnTo>
                <a:lnTo>
                  <a:pt x="101575" y="216843"/>
                </a:lnTo>
                <a:lnTo>
                  <a:pt x="109879" y="223044"/>
                </a:lnTo>
                <a:lnTo>
                  <a:pt x="119191" y="228115"/>
                </a:lnTo>
                <a:lnTo>
                  <a:pt x="126638" y="230369"/>
                </a:lnTo>
                <a:lnTo>
                  <a:pt x="135900" y="231371"/>
                </a:lnTo>
                <a:lnTo>
                  <a:pt x="141149" y="231638"/>
                </a:lnTo>
                <a:lnTo>
                  <a:pt x="152271" y="229289"/>
                </a:lnTo>
                <a:lnTo>
                  <a:pt x="180322" y="219696"/>
                </a:lnTo>
                <a:lnTo>
                  <a:pt x="187630" y="216910"/>
                </a:lnTo>
                <a:lnTo>
                  <a:pt x="194487" y="214059"/>
                </a:lnTo>
                <a:lnTo>
                  <a:pt x="201042" y="211167"/>
                </a:lnTo>
                <a:lnTo>
                  <a:pt x="213618" y="205308"/>
                </a:lnTo>
                <a:lnTo>
                  <a:pt x="219749" y="202356"/>
                </a:lnTo>
                <a:lnTo>
                  <a:pt x="225821" y="198404"/>
                </a:lnTo>
                <a:lnTo>
                  <a:pt x="231853" y="193785"/>
                </a:lnTo>
                <a:lnTo>
                  <a:pt x="274755" y="157892"/>
                </a:lnTo>
                <a:lnTo>
                  <a:pt x="285312" y="147925"/>
                </a:lnTo>
                <a:lnTo>
                  <a:pt x="293343" y="139297"/>
                </a:lnTo>
                <a:lnTo>
                  <a:pt x="299688" y="131560"/>
                </a:lnTo>
                <a:lnTo>
                  <a:pt x="305903" y="125410"/>
                </a:lnTo>
                <a:lnTo>
                  <a:pt x="312030" y="120317"/>
                </a:lnTo>
                <a:lnTo>
                  <a:pt x="318099" y="115930"/>
                </a:lnTo>
                <a:lnTo>
                  <a:pt x="325123" y="110029"/>
                </a:lnTo>
                <a:lnTo>
                  <a:pt x="332780" y="103118"/>
                </a:lnTo>
                <a:lnTo>
                  <a:pt x="340863" y="95535"/>
                </a:lnTo>
                <a:lnTo>
                  <a:pt x="352489" y="87108"/>
                </a:lnTo>
                <a:lnTo>
                  <a:pt x="363297" y="81699"/>
                </a:lnTo>
                <a:lnTo>
                  <a:pt x="367421" y="80959"/>
                </a:lnTo>
                <a:lnTo>
                  <a:pt x="373412" y="80484"/>
                </a:lnTo>
                <a:lnTo>
                  <a:pt x="373904" y="81437"/>
                </a:lnTo>
                <a:lnTo>
                  <a:pt x="374597" y="87519"/>
                </a:lnTo>
                <a:lnTo>
                  <a:pt x="374829" y="101109"/>
                </a:lnTo>
                <a:lnTo>
                  <a:pt x="374886" y="165496"/>
                </a:lnTo>
                <a:lnTo>
                  <a:pt x="371911" y="179784"/>
                </a:lnTo>
                <a:lnTo>
                  <a:pt x="366950" y="199231"/>
                </a:lnTo>
                <a:lnTo>
                  <a:pt x="355484" y="240352"/>
                </a:lnTo>
                <a:lnTo>
                  <a:pt x="347081" y="268550"/>
                </a:lnTo>
                <a:lnTo>
                  <a:pt x="336773" y="301159"/>
                </a:lnTo>
                <a:lnTo>
                  <a:pt x="332610" y="310905"/>
                </a:lnTo>
                <a:lnTo>
                  <a:pt x="327851" y="320379"/>
                </a:lnTo>
                <a:lnTo>
                  <a:pt x="322694" y="329672"/>
                </a:lnTo>
                <a:lnTo>
                  <a:pt x="316279" y="338844"/>
                </a:lnTo>
                <a:lnTo>
                  <a:pt x="309026" y="347935"/>
                </a:lnTo>
                <a:lnTo>
                  <a:pt x="301214" y="356972"/>
                </a:lnTo>
                <a:lnTo>
                  <a:pt x="294022" y="365974"/>
                </a:lnTo>
                <a:lnTo>
                  <a:pt x="287242" y="374951"/>
                </a:lnTo>
                <a:lnTo>
                  <a:pt x="280739" y="383913"/>
                </a:lnTo>
                <a:lnTo>
                  <a:pt x="273426" y="392864"/>
                </a:lnTo>
                <a:lnTo>
                  <a:pt x="265574" y="401808"/>
                </a:lnTo>
                <a:lnTo>
                  <a:pt x="257364" y="410747"/>
                </a:lnTo>
                <a:lnTo>
                  <a:pt x="248913" y="418690"/>
                </a:lnTo>
                <a:lnTo>
                  <a:pt x="240303" y="425971"/>
                </a:lnTo>
                <a:lnTo>
                  <a:pt x="231587" y="432809"/>
                </a:lnTo>
                <a:lnTo>
                  <a:pt x="222799" y="439352"/>
                </a:lnTo>
                <a:lnTo>
                  <a:pt x="205097" y="451913"/>
                </a:lnTo>
                <a:lnTo>
                  <a:pt x="195217" y="458041"/>
                </a:lnTo>
                <a:lnTo>
                  <a:pt x="184662" y="464111"/>
                </a:lnTo>
                <a:lnTo>
                  <a:pt x="173656" y="470142"/>
                </a:lnTo>
                <a:lnTo>
                  <a:pt x="163342" y="475154"/>
                </a:lnTo>
                <a:lnTo>
                  <a:pt x="153491" y="479488"/>
                </a:lnTo>
                <a:lnTo>
                  <a:pt x="143945" y="483370"/>
                </a:lnTo>
                <a:lnTo>
                  <a:pt x="134606" y="485957"/>
                </a:lnTo>
                <a:lnTo>
                  <a:pt x="125403" y="487683"/>
                </a:lnTo>
                <a:lnTo>
                  <a:pt x="116291" y="488833"/>
                </a:lnTo>
                <a:lnTo>
                  <a:pt x="107240" y="490592"/>
                </a:lnTo>
                <a:lnTo>
                  <a:pt x="98230" y="492756"/>
                </a:lnTo>
                <a:lnTo>
                  <a:pt x="89245" y="495192"/>
                </a:lnTo>
                <a:lnTo>
                  <a:pt x="80280" y="496816"/>
                </a:lnTo>
                <a:lnTo>
                  <a:pt x="71326" y="497898"/>
                </a:lnTo>
                <a:lnTo>
                  <a:pt x="62380" y="498619"/>
                </a:lnTo>
                <a:lnTo>
                  <a:pt x="54432" y="498108"/>
                </a:lnTo>
                <a:lnTo>
                  <a:pt x="47149" y="496775"/>
                </a:lnTo>
                <a:lnTo>
                  <a:pt x="40310" y="494895"/>
                </a:lnTo>
                <a:lnTo>
                  <a:pt x="30064" y="492805"/>
                </a:lnTo>
                <a:lnTo>
                  <a:pt x="25943" y="492247"/>
                </a:lnTo>
                <a:lnTo>
                  <a:pt x="22203" y="490883"/>
                </a:lnTo>
                <a:lnTo>
                  <a:pt x="15402" y="486722"/>
                </a:lnTo>
                <a:lnTo>
                  <a:pt x="5995" y="478802"/>
                </a:lnTo>
                <a:lnTo>
                  <a:pt x="3943" y="474975"/>
                </a:lnTo>
                <a:lnTo>
                  <a:pt x="1664" y="465431"/>
                </a:lnTo>
                <a:lnTo>
                  <a:pt x="381" y="453641"/>
                </a:lnTo>
                <a:lnTo>
                  <a:pt x="0" y="439124"/>
                </a:lnTo>
                <a:lnTo>
                  <a:pt x="2557" y="428000"/>
                </a:lnTo>
                <a:lnTo>
                  <a:pt x="7002" y="416441"/>
                </a:lnTo>
                <a:lnTo>
                  <a:pt x="12283" y="404689"/>
                </a:lnTo>
                <a:lnTo>
                  <a:pt x="20584" y="392851"/>
                </a:lnTo>
                <a:lnTo>
                  <a:pt x="25576" y="386917"/>
                </a:lnTo>
                <a:lnTo>
                  <a:pt x="31880" y="381968"/>
                </a:lnTo>
                <a:lnTo>
                  <a:pt x="39059" y="377676"/>
                </a:lnTo>
                <a:lnTo>
                  <a:pt x="67229" y="363660"/>
                </a:lnTo>
                <a:lnTo>
                  <a:pt x="75524" y="360510"/>
                </a:lnTo>
                <a:lnTo>
                  <a:pt x="85023" y="357418"/>
                </a:lnTo>
                <a:lnTo>
                  <a:pt x="95324" y="354365"/>
                </a:lnTo>
                <a:lnTo>
                  <a:pt x="105168" y="352329"/>
                </a:lnTo>
                <a:lnTo>
                  <a:pt x="114707" y="350972"/>
                </a:lnTo>
                <a:lnTo>
                  <a:pt x="124044" y="350067"/>
                </a:lnTo>
                <a:lnTo>
                  <a:pt x="135227" y="349464"/>
                </a:lnTo>
                <a:lnTo>
                  <a:pt x="160886" y="348794"/>
                </a:lnTo>
                <a:lnTo>
                  <a:pt x="174672" y="349607"/>
                </a:lnTo>
                <a:lnTo>
                  <a:pt x="188824" y="351142"/>
                </a:lnTo>
                <a:lnTo>
                  <a:pt x="203220" y="353157"/>
                </a:lnTo>
                <a:lnTo>
                  <a:pt x="215795" y="355493"/>
                </a:lnTo>
                <a:lnTo>
                  <a:pt x="227154" y="358042"/>
                </a:lnTo>
                <a:lnTo>
                  <a:pt x="237703" y="360734"/>
                </a:lnTo>
                <a:lnTo>
                  <a:pt x="247712" y="363520"/>
                </a:lnTo>
                <a:lnTo>
                  <a:pt x="285590" y="37504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098" name="SMARTPenAnnotation449"/>
          <p:cNvSpPr/>
          <p:nvPr/>
        </p:nvSpPr>
        <p:spPr>
          <a:xfrm>
            <a:off x="5286375" y="2902326"/>
            <a:ext cx="642939" cy="240509"/>
          </a:xfrm>
          <a:custGeom>
            <a:avLst/>
            <a:gdLst/>
            <a:ahLst/>
            <a:cxnLst/>
            <a:rect l="0" t="0" r="0" b="0"/>
            <a:pathLst>
              <a:path w="642939" h="240509">
                <a:moveTo>
                  <a:pt x="0" y="44471"/>
                </a:moveTo>
                <a:lnTo>
                  <a:pt x="4741" y="53951"/>
                </a:lnTo>
                <a:lnTo>
                  <a:pt x="7068" y="61252"/>
                </a:lnTo>
                <a:lnTo>
                  <a:pt x="7689" y="64588"/>
                </a:lnTo>
                <a:lnTo>
                  <a:pt x="8102" y="69789"/>
                </a:lnTo>
                <a:lnTo>
                  <a:pt x="8378" y="76232"/>
                </a:lnTo>
                <a:lnTo>
                  <a:pt x="8562" y="83505"/>
                </a:lnTo>
                <a:lnTo>
                  <a:pt x="9677" y="94306"/>
                </a:lnTo>
                <a:lnTo>
                  <a:pt x="13561" y="122182"/>
                </a:lnTo>
                <a:lnTo>
                  <a:pt x="16978" y="135966"/>
                </a:lnTo>
                <a:lnTo>
                  <a:pt x="21241" y="149124"/>
                </a:lnTo>
                <a:lnTo>
                  <a:pt x="26067" y="161865"/>
                </a:lnTo>
                <a:lnTo>
                  <a:pt x="30276" y="172343"/>
                </a:lnTo>
                <a:lnTo>
                  <a:pt x="34075" y="181313"/>
                </a:lnTo>
                <a:lnTo>
                  <a:pt x="37600" y="189277"/>
                </a:lnTo>
                <a:lnTo>
                  <a:pt x="40941" y="195579"/>
                </a:lnTo>
                <a:lnTo>
                  <a:pt x="44162" y="200772"/>
                </a:lnTo>
                <a:lnTo>
                  <a:pt x="47301" y="205226"/>
                </a:lnTo>
                <a:lnTo>
                  <a:pt x="51377" y="209188"/>
                </a:lnTo>
                <a:lnTo>
                  <a:pt x="61199" y="216236"/>
                </a:lnTo>
                <a:lnTo>
                  <a:pt x="72179" y="222676"/>
                </a:lnTo>
                <a:lnTo>
                  <a:pt x="77885" y="225782"/>
                </a:lnTo>
                <a:lnTo>
                  <a:pt x="92163" y="229233"/>
                </a:lnTo>
                <a:lnTo>
                  <a:pt x="108430" y="231759"/>
                </a:lnTo>
                <a:lnTo>
                  <a:pt x="125582" y="236189"/>
                </a:lnTo>
                <a:lnTo>
                  <a:pt x="143126" y="238820"/>
                </a:lnTo>
                <a:lnTo>
                  <a:pt x="161839" y="239989"/>
                </a:lnTo>
                <a:lnTo>
                  <a:pt x="183384" y="240508"/>
                </a:lnTo>
                <a:lnTo>
                  <a:pt x="194686" y="239655"/>
                </a:lnTo>
                <a:lnTo>
                  <a:pt x="206188" y="238093"/>
                </a:lnTo>
                <a:lnTo>
                  <a:pt x="217826" y="236061"/>
                </a:lnTo>
                <a:lnTo>
                  <a:pt x="229553" y="234705"/>
                </a:lnTo>
                <a:lnTo>
                  <a:pt x="241340" y="233802"/>
                </a:lnTo>
                <a:lnTo>
                  <a:pt x="253167" y="233199"/>
                </a:lnTo>
                <a:lnTo>
                  <a:pt x="265020" y="231805"/>
                </a:lnTo>
                <a:lnTo>
                  <a:pt x="276891" y="229884"/>
                </a:lnTo>
                <a:lnTo>
                  <a:pt x="329200" y="219671"/>
                </a:lnTo>
                <a:lnTo>
                  <a:pt x="355332" y="213950"/>
                </a:lnTo>
                <a:lnTo>
                  <a:pt x="367857" y="211035"/>
                </a:lnTo>
                <a:lnTo>
                  <a:pt x="380176" y="207107"/>
                </a:lnTo>
                <a:lnTo>
                  <a:pt x="392356" y="202505"/>
                </a:lnTo>
                <a:lnTo>
                  <a:pt x="404446" y="197452"/>
                </a:lnTo>
                <a:lnTo>
                  <a:pt x="416474" y="192099"/>
                </a:lnTo>
                <a:lnTo>
                  <a:pt x="440422" y="180859"/>
                </a:lnTo>
                <a:lnTo>
                  <a:pt x="451373" y="175084"/>
                </a:lnTo>
                <a:lnTo>
                  <a:pt x="461650" y="169249"/>
                </a:lnTo>
                <a:lnTo>
                  <a:pt x="471477" y="163375"/>
                </a:lnTo>
                <a:lnTo>
                  <a:pt x="490335" y="151557"/>
                </a:lnTo>
                <a:lnTo>
                  <a:pt x="526694" y="127801"/>
                </a:lnTo>
                <a:lnTo>
                  <a:pt x="534684" y="121852"/>
                </a:lnTo>
                <a:lnTo>
                  <a:pt x="541995" y="115902"/>
                </a:lnTo>
                <a:lnTo>
                  <a:pt x="548854" y="109951"/>
                </a:lnTo>
                <a:lnTo>
                  <a:pt x="555410" y="104000"/>
                </a:lnTo>
                <a:lnTo>
                  <a:pt x="567987" y="92095"/>
                </a:lnTo>
                <a:lnTo>
                  <a:pt x="586224" y="74236"/>
                </a:lnTo>
                <a:lnTo>
                  <a:pt x="591238" y="68283"/>
                </a:lnTo>
                <a:lnTo>
                  <a:pt x="595573" y="62330"/>
                </a:lnTo>
                <a:lnTo>
                  <a:pt x="614399" y="33777"/>
                </a:lnTo>
                <a:lnTo>
                  <a:pt x="617959" y="27420"/>
                </a:lnTo>
                <a:lnTo>
                  <a:pt x="620332" y="22189"/>
                </a:lnTo>
                <a:lnTo>
                  <a:pt x="621914" y="17710"/>
                </a:lnTo>
                <a:lnTo>
                  <a:pt x="623961" y="13732"/>
                </a:lnTo>
                <a:lnTo>
                  <a:pt x="628881" y="6666"/>
                </a:lnTo>
                <a:lnTo>
                  <a:pt x="632489" y="1850"/>
                </a:lnTo>
                <a:lnTo>
                  <a:pt x="633988" y="1174"/>
                </a:lnTo>
                <a:lnTo>
                  <a:pt x="641563" y="0"/>
                </a:lnTo>
                <a:lnTo>
                  <a:pt x="642021" y="933"/>
                </a:lnTo>
                <a:lnTo>
                  <a:pt x="642327" y="2547"/>
                </a:lnTo>
                <a:lnTo>
                  <a:pt x="642938" y="875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099" name="SMARTPenAnnotation450"/>
          <p:cNvSpPr/>
          <p:nvPr/>
        </p:nvSpPr>
        <p:spPr>
          <a:xfrm>
            <a:off x="5411391" y="2866430"/>
            <a:ext cx="1009055" cy="401787"/>
          </a:xfrm>
          <a:custGeom>
            <a:avLst/>
            <a:gdLst/>
            <a:ahLst/>
            <a:cxnLst/>
            <a:rect l="0" t="0" r="0" b="0"/>
            <a:pathLst>
              <a:path w="1009055" h="401787">
                <a:moveTo>
                  <a:pt x="0" y="0"/>
                </a:moveTo>
                <a:lnTo>
                  <a:pt x="0" y="4740"/>
                </a:lnTo>
                <a:lnTo>
                  <a:pt x="4740" y="17169"/>
                </a:lnTo>
                <a:lnTo>
                  <a:pt x="21910" y="52381"/>
                </a:lnTo>
                <a:lnTo>
                  <a:pt x="30481" y="67663"/>
                </a:lnTo>
                <a:lnTo>
                  <a:pt x="40164" y="83804"/>
                </a:lnTo>
                <a:lnTo>
                  <a:pt x="50589" y="100518"/>
                </a:lnTo>
                <a:lnTo>
                  <a:pt x="58531" y="114637"/>
                </a:lnTo>
                <a:lnTo>
                  <a:pt x="64817" y="127026"/>
                </a:lnTo>
                <a:lnTo>
                  <a:pt x="70000" y="138262"/>
                </a:lnTo>
                <a:lnTo>
                  <a:pt x="75440" y="147737"/>
                </a:lnTo>
                <a:lnTo>
                  <a:pt x="81051" y="156038"/>
                </a:lnTo>
                <a:lnTo>
                  <a:pt x="86776" y="163557"/>
                </a:lnTo>
                <a:lnTo>
                  <a:pt x="98430" y="179848"/>
                </a:lnTo>
                <a:lnTo>
                  <a:pt x="104315" y="188360"/>
                </a:lnTo>
                <a:lnTo>
                  <a:pt x="114191" y="198995"/>
                </a:lnTo>
                <a:lnTo>
                  <a:pt x="126729" y="211046"/>
                </a:lnTo>
                <a:lnTo>
                  <a:pt x="153558" y="235681"/>
                </a:lnTo>
                <a:lnTo>
                  <a:pt x="175404" y="256552"/>
                </a:lnTo>
                <a:lnTo>
                  <a:pt x="185397" y="265292"/>
                </a:lnTo>
                <a:lnTo>
                  <a:pt x="195035" y="273104"/>
                </a:lnTo>
                <a:lnTo>
                  <a:pt x="236632" y="304639"/>
                </a:lnTo>
                <a:lnTo>
                  <a:pt x="248044" y="312233"/>
                </a:lnTo>
                <a:lnTo>
                  <a:pt x="259620" y="319280"/>
                </a:lnTo>
                <a:lnTo>
                  <a:pt x="271306" y="325963"/>
                </a:lnTo>
                <a:lnTo>
                  <a:pt x="294874" y="338680"/>
                </a:lnTo>
                <a:lnTo>
                  <a:pt x="318579" y="349954"/>
                </a:lnTo>
                <a:lnTo>
                  <a:pt x="382775" y="373273"/>
                </a:lnTo>
                <a:lnTo>
                  <a:pt x="408908" y="381865"/>
                </a:lnTo>
                <a:lnTo>
                  <a:pt x="434745" y="388991"/>
                </a:lnTo>
                <a:lnTo>
                  <a:pt x="462764" y="395465"/>
                </a:lnTo>
                <a:lnTo>
                  <a:pt x="491754" y="399005"/>
                </a:lnTo>
                <a:lnTo>
                  <a:pt x="520182" y="400578"/>
                </a:lnTo>
                <a:lnTo>
                  <a:pt x="546047" y="401276"/>
                </a:lnTo>
                <a:lnTo>
                  <a:pt x="618980" y="401786"/>
                </a:lnTo>
                <a:lnTo>
                  <a:pt x="642873" y="399168"/>
                </a:lnTo>
                <a:lnTo>
                  <a:pt x="666721" y="394697"/>
                </a:lnTo>
                <a:lnTo>
                  <a:pt x="690549" y="389403"/>
                </a:lnTo>
                <a:lnTo>
                  <a:pt x="721537" y="380843"/>
                </a:lnTo>
                <a:lnTo>
                  <a:pt x="737732" y="372332"/>
                </a:lnTo>
                <a:lnTo>
                  <a:pt x="754522" y="360941"/>
                </a:lnTo>
                <a:lnTo>
                  <a:pt x="778520" y="345957"/>
                </a:lnTo>
                <a:lnTo>
                  <a:pt x="791864" y="336802"/>
                </a:lnTo>
                <a:lnTo>
                  <a:pt x="805723" y="326730"/>
                </a:lnTo>
                <a:lnTo>
                  <a:pt x="819921" y="316046"/>
                </a:lnTo>
                <a:lnTo>
                  <a:pt x="831372" y="306940"/>
                </a:lnTo>
                <a:lnTo>
                  <a:pt x="840990" y="298884"/>
                </a:lnTo>
                <a:lnTo>
                  <a:pt x="849387" y="291530"/>
                </a:lnTo>
                <a:lnTo>
                  <a:pt x="864007" y="280712"/>
                </a:lnTo>
                <a:lnTo>
                  <a:pt x="877120" y="271604"/>
                </a:lnTo>
                <a:lnTo>
                  <a:pt x="889562" y="260942"/>
                </a:lnTo>
                <a:lnTo>
                  <a:pt x="902984" y="248524"/>
                </a:lnTo>
                <a:lnTo>
                  <a:pt x="922725" y="229079"/>
                </a:lnTo>
                <a:lnTo>
                  <a:pt x="929673" y="221180"/>
                </a:lnTo>
                <a:lnTo>
                  <a:pt x="936290" y="212938"/>
                </a:lnTo>
                <a:lnTo>
                  <a:pt x="942685" y="204466"/>
                </a:lnTo>
                <a:lnTo>
                  <a:pt x="952437" y="192408"/>
                </a:lnTo>
                <a:lnTo>
                  <a:pt x="956427" y="187803"/>
                </a:lnTo>
                <a:lnTo>
                  <a:pt x="960079" y="184733"/>
                </a:lnTo>
                <a:lnTo>
                  <a:pt x="970951" y="178428"/>
                </a:lnTo>
                <a:lnTo>
                  <a:pt x="980875" y="169921"/>
                </a:lnTo>
                <a:lnTo>
                  <a:pt x="992877" y="158716"/>
                </a:lnTo>
                <a:lnTo>
                  <a:pt x="996285" y="156412"/>
                </a:lnTo>
                <a:lnTo>
                  <a:pt x="1009054" y="15180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00" name="SMARTPenAnnotation451"/>
          <p:cNvSpPr/>
          <p:nvPr/>
        </p:nvSpPr>
        <p:spPr>
          <a:xfrm>
            <a:off x="4964906" y="3509367"/>
            <a:ext cx="437556" cy="500064"/>
          </a:xfrm>
          <a:custGeom>
            <a:avLst/>
            <a:gdLst/>
            <a:ahLst/>
            <a:cxnLst/>
            <a:rect l="0" t="0" r="0" b="0"/>
            <a:pathLst>
              <a:path w="437556" h="500064">
                <a:moveTo>
                  <a:pt x="437555" y="0"/>
                </a:moveTo>
                <a:lnTo>
                  <a:pt x="428074" y="9481"/>
                </a:lnTo>
                <a:lnTo>
                  <a:pt x="425281" y="13266"/>
                </a:lnTo>
                <a:lnTo>
                  <a:pt x="419367" y="24326"/>
                </a:lnTo>
                <a:lnTo>
                  <a:pt x="406920" y="39730"/>
                </a:lnTo>
                <a:lnTo>
                  <a:pt x="399796" y="51061"/>
                </a:lnTo>
                <a:lnTo>
                  <a:pt x="393531" y="59838"/>
                </a:lnTo>
                <a:lnTo>
                  <a:pt x="375986" y="82819"/>
                </a:lnTo>
                <a:lnTo>
                  <a:pt x="366744" y="93908"/>
                </a:lnTo>
                <a:lnTo>
                  <a:pt x="357605" y="104277"/>
                </a:lnTo>
                <a:lnTo>
                  <a:pt x="348536" y="114166"/>
                </a:lnTo>
                <a:lnTo>
                  <a:pt x="340506" y="124728"/>
                </a:lnTo>
                <a:lnTo>
                  <a:pt x="333169" y="135738"/>
                </a:lnTo>
                <a:lnTo>
                  <a:pt x="326292" y="147047"/>
                </a:lnTo>
                <a:lnTo>
                  <a:pt x="318731" y="157563"/>
                </a:lnTo>
                <a:lnTo>
                  <a:pt x="310715" y="167550"/>
                </a:lnTo>
                <a:lnTo>
                  <a:pt x="302393" y="177184"/>
                </a:lnTo>
                <a:lnTo>
                  <a:pt x="293869" y="187576"/>
                </a:lnTo>
                <a:lnTo>
                  <a:pt x="276460" y="209706"/>
                </a:lnTo>
                <a:lnTo>
                  <a:pt x="266658" y="221163"/>
                </a:lnTo>
                <a:lnTo>
                  <a:pt x="256156" y="232770"/>
                </a:lnTo>
                <a:lnTo>
                  <a:pt x="234894" y="255259"/>
                </a:lnTo>
                <a:lnTo>
                  <a:pt x="215523" y="275175"/>
                </a:lnTo>
                <a:lnTo>
                  <a:pt x="206190" y="285645"/>
                </a:lnTo>
                <a:lnTo>
                  <a:pt x="196991" y="296594"/>
                </a:lnTo>
                <a:lnTo>
                  <a:pt x="178833" y="319343"/>
                </a:lnTo>
                <a:lnTo>
                  <a:pt x="133977" y="378136"/>
                </a:lnTo>
                <a:lnTo>
                  <a:pt x="125036" y="389012"/>
                </a:lnTo>
                <a:lnTo>
                  <a:pt x="116101" y="399240"/>
                </a:lnTo>
                <a:lnTo>
                  <a:pt x="107166" y="409035"/>
                </a:lnTo>
                <a:lnTo>
                  <a:pt x="84010" y="433148"/>
                </a:lnTo>
                <a:lnTo>
                  <a:pt x="38203" y="479569"/>
                </a:lnTo>
                <a:lnTo>
                  <a:pt x="30429" y="486400"/>
                </a:lnTo>
                <a:lnTo>
                  <a:pt x="19147" y="493991"/>
                </a:lnTo>
                <a:lnTo>
                  <a:pt x="10825" y="497364"/>
                </a:lnTo>
                <a:lnTo>
                  <a:pt x="0" y="50006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01" name="SMARTPenAnnotation452"/>
          <p:cNvSpPr/>
          <p:nvPr/>
        </p:nvSpPr>
        <p:spPr>
          <a:xfrm>
            <a:off x="5107781" y="3607594"/>
            <a:ext cx="232173" cy="392907"/>
          </a:xfrm>
          <a:custGeom>
            <a:avLst/>
            <a:gdLst/>
            <a:ahLst/>
            <a:cxnLst/>
            <a:rect l="0" t="0" r="0" b="0"/>
            <a:pathLst>
              <a:path w="232173" h="392907">
                <a:moveTo>
                  <a:pt x="0" y="0"/>
                </a:moveTo>
                <a:lnTo>
                  <a:pt x="4741" y="4741"/>
                </a:lnTo>
                <a:lnTo>
                  <a:pt x="9714" y="12359"/>
                </a:lnTo>
                <a:lnTo>
                  <a:pt x="16223" y="22360"/>
                </a:lnTo>
                <a:lnTo>
                  <a:pt x="20738" y="27805"/>
                </a:lnTo>
                <a:lnTo>
                  <a:pt x="25732" y="33419"/>
                </a:lnTo>
                <a:lnTo>
                  <a:pt x="30053" y="39147"/>
                </a:lnTo>
                <a:lnTo>
                  <a:pt x="33926" y="44949"/>
                </a:lnTo>
                <a:lnTo>
                  <a:pt x="37501" y="50802"/>
                </a:lnTo>
                <a:lnTo>
                  <a:pt x="52011" y="73261"/>
                </a:lnTo>
                <a:lnTo>
                  <a:pt x="57495" y="82575"/>
                </a:lnTo>
                <a:lnTo>
                  <a:pt x="63134" y="92753"/>
                </a:lnTo>
                <a:lnTo>
                  <a:pt x="68879" y="103507"/>
                </a:lnTo>
                <a:lnTo>
                  <a:pt x="73701" y="113653"/>
                </a:lnTo>
                <a:lnTo>
                  <a:pt x="77907" y="123394"/>
                </a:lnTo>
                <a:lnTo>
                  <a:pt x="81705" y="132864"/>
                </a:lnTo>
                <a:lnTo>
                  <a:pt x="88568" y="151324"/>
                </a:lnTo>
                <a:lnTo>
                  <a:pt x="91788" y="160414"/>
                </a:lnTo>
                <a:lnTo>
                  <a:pt x="95919" y="170443"/>
                </a:lnTo>
                <a:lnTo>
                  <a:pt x="100657" y="181097"/>
                </a:lnTo>
                <a:lnTo>
                  <a:pt x="105799" y="192169"/>
                </a:lnTo>
                <a:lnTo>
                  <a:pt x="110221" y="202527"/>
                </a:lnTo>
                <a:lnTo>
                  <a:pt x="114161" y="212408"/>
                </a:lnTo>
                <a:lnTo>
                  <a:pt x="117779" y="221972"/>
                </a:lnTo>
                <a:lnTo>
                  <a:pt x="121183" y="232317"/>
                </a:lnTo>
                <a:lnTo>
                  <a:pt x="124445" y="243183"/>
                </a:lnTo>
                <a:lnTo>
                  <a:pt x="130716" y="264847"/>
                </a:lnTo>
                <a:lnTo>
                  <a:pt x="136809" y="284397"/>
                </a:lnTo>
                <a:lnTo>
                  <a:pt x="140816" y="292785"/>
                </a:lnTo>
                <a:lnTo>
                  <a:pt x="145471" y="300362"/>
                </a:lnTo>
                <a:lnTo>
                  <a:pt x="150559" y="307397"/>
                </a:lnTo>
                <a:lnTo>
                  <a:pt x="155935" y="316057"/>
                </a:lnTo>
                <a:lnTo>
                  <a:pt x="161504" y="325798"/>
                </a:lnTo>
                <a:lnTo>
                  <a:pt x="167200" y="336261"/>
                </a:lnTo>
                <a:lnTo>
                  <a:pt x="172982" y="345221"/>
                </a:lnTo>
                <a:lnTo>
                  <a:pt x="178822" y="353178"/>
                </a:lnTo>
                <a:lnTo>
                  <a:pt x="184699" y="360468"/>
                </a:lnTo>
                <a:lnTo>
                  <a:pt x="189610" y="366320"/>
                </a:lnTo>
                <a:lnTo>
                  <a:pt x="193875" y="371213"/>
                </a:lnTo>
                <a:lnTo>
                  <a:pt x="201261" y="379296"/>
                </a:lnTo>
                <a:lnTo>
                  <a:pt x="207850" y="386196"/>
                </a:lnTo>
                <a:lnTo>
                  <a:pt x="211989" y="388433"/>
                </a:lnTo>
                <a:lnTo>
                  <a:pt x="216732" y="389924"/>
                </a:lnTo>
                <a:lnTo>
                  <a:pt x="232172" y="39290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02" name="SMARTPenAnnotation453"/>
          <p:cNvSpPr/>
          <p:nvPr/>
        </p:nvSpPr>
        <p:spPr>
          <a:xfrm>
            <a:off x="5661422" y="3652242"/>
            <a:ext cx="58638" cy="357189"/>
          </a:xfrm>
          <a:custGeom>
            <a:avLst/>
            <a:gdLst/>
            <a:ahLst/>
            <a:cxnLst/>
            <a:rect l="0" t="0" r="0" b="0"/>
            <a:pathLst>
              <a:path w="58638" h="357189">
                <a:moveTo>
                  <a:pt x="26789" y="0"/>
                </a:moveTo>
                <a:lnTo>
                  <a:pt x="36270" y="4741"/>
                </a:lnTo>
                <a:lnTo>
                  <a:pt x="39063" y="7129"/>
                </a:lnTo>
                <a:lnTo>
                  <a:pt x="40925" y="9714"/>
                </a:lnTo>
                <a:lnTo>
                  <a:pt x="42166" y="12429"/>
                </a:lnTo>
                <a:lnTo>
                  <a:pt x="48654" y="25731"/>
                </a:lnTo>
                <a:lnTo>
                  <a:pt x="50295" y="32037"/>
                </a:lnTo>
                <a:lnTo>
                  <a:pt x="51389" y="39218"/>
                </a:lnTo>
                <a:lnTo>
                  <a:pt x="52119" y="46981"/>
                </a:lnTo>
                <a:lnTo>
                  <a:pt x="52605" y="55133"/>
                </a:lnTo>
                <a:lnTo>
                  <a:pt x="53145" y="72129"/>
                </a:lnTo>
                <a:lnTo>
                  <a:pt x="54282" y="83805"/>
                </a:lnTo>
                <a:lnTo>
                  <a:pt x="56032" y="97542"/>
                </a:lnTo>
                <a:lnTo>
                  <a:pt x="58191" y="112653"/>
                </a:lnTo>
                <a:lnTo>
                  <a:pt x="58637" y="125704"/>
                </a:lnTo>
                <a:lnTo>
                  <a:pt x="57943" y="137381"/>
                </a:lnTo>
                <a:lnTo>
                  <a:pt x="49700" y="196470"/>
                </a:lnTo>
                <a:lnTo>
                  <a:pt x="46032" y="213332"/>
                </a:lnTo>
                <a:lnTo>
                  <a:pt x="41602" y="229534"/>
                </a:lnTo>
                <a:lnTo>
                  <a:pt x="24975" y="281701"/>
                </a:lnTo>
                <a:lnTo>
                  <a:pt x="22603" y="290988"/>
                </a:lnTo>
                <a:lnTo>
                  <a:pt x="21021" y="299164"/>
                </a:lnTo>
                <a:lnTo>
                  <a:pt x="19967" y="306599"/>
                </a:lnTo>
                <a:lnTo>
                  <a:pt x="18272" y="313540"/>
                </a:lnTo>
                <a:lnTo>
                  <a:pt x="16150" y="320152"/>
                </a:lnTo>
                <a:lnTo>
                  <a:pt x="13744" y="326544"/>
                </a:lnTo>
                <a:lnTo>
                  <a:pt x="12139" y="331797"/>
                </a:lnTo>
                <a:lnTo>
                  <a:pt x="11069" y="336292"/>
                </a:lnTo>
                <a:lnTo>
                  <a:pt x="0" y="35718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03" name="SMARTPenAnnotation454"/>
          <p:cNvSpPr/>
          <p:nvPr/>
        </p:nvSpPr>
        <p:spPr>
          <a:xfrm>
            <a:off x="5536406" y="3804047"/>
            <a:ext cx="348259" cy="26790"/>
          </a:xfrm>
          <a:custGeom>
            <a:avLst/>
            <a:gdLst/>
            <a:ahLst/>
            <a:cxnLst/>
            <a:rect l="0" t="0" r="0" b="0"/>
            <a:pathLst>
              <a:path w="348259" h="26790">
                <a:moveTo>
                  <a:pt x="0" y="26789"/>
                </a:moveTo>
                <a:lnTo>
                  <a:pt x="14221" y="26789"/>
                </a:lnTo>
                <a:lnTo>
                  <a:pt x="21388" y="25797"/>
                </a:lnTo>
                <a:lnTo>
                  <a:pt x="29141" y="24143"/>
                </a:lnTo>
                <a:lnTo>
                  <a:pt x="37287" y="22049"/>
                </a:lnTo>
                <a:lnTo>
                  <a:pt x="45694" y="20652"/>
                </a:lnTo>
                <a:lnTo>
                  <a:pt x="54276" y="19721"/>
                </a:lnTo>
                <a:lnTo>
                  <a:pt x="62973" y="19101"/>
                </a:lnTo>
                <a:lnTo>
                  <a:pt x="72740" y="17695"/>
                </a:lnTo>
                <a:lnTo>
                  <a:pt x="83220" y="15765"/>
                </a:lnTo>
                <a:lnTo>
                  <a:pt x="94175" y="13487"/>
                </a:lnTo>
                <a:lnTo>
                  <a:pt x="105448" y="11968"/>
                </a:lnTo>
                <a:lnTo>
                  <a:pt x="116931" y="10955"/>
                </a:lnTo>
                <a:lnTo>
                  <a:pt x="128556" y="10280"/>
                </a:lnTo>
                <a:lnTo>
                  <a:pt x="141266" y="8837"/>
                </a:lnTo>
                <a:lnTo>
                  <a:pt x="154701" y="6884"/>
                </a:lnTo>
                <a:lnTo>
                  <a:pt x="168618" y="4589"/>
                </a:lnTo>
                <a:lnTo>
                  <a:pt x="182858" y="3060"/>
                </a:lnTo>
                <a:lnTo>
                  <a:pt x="197311" y="2040"/>
                </a:lnTo>
                <a:lnTo>
                  <a:pt x="211909" y="1360"/>
                </a:lnTo>
                <a:lnTo>
                  <a:pt x="241356" y="604"/>
                </a:lnTo>
                <a:lnTo>
                  <a:pt x="348258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04" name="SMARTPenAnnotation455"/>
          <p:cNvSpPr/>
          <p:nvPr/>
        </p:nvSpPr>
        <p:spPr>
          <a:xfrm>
            <a:off x="5956102" y="3768328"/>
            <a:ext cx="258962" cy="285751"/>
          </a:xfrm>
          <a:custGeom>
            <a:avLst/>
            <a:gdLst/>
            <a:ahLst/>
            <a:cxnLst/>
            <a:rect l="0" t="0" r="0" b="0"/>
            <a:pathLst>
              <a:path w="258962" h="285751">
                <a:moveTo>
                  <a:pt x="258961" y="0"/>
                </a:moveTo>
                <a:lnTo>
                  <a:pt x="258961" y="14221"/>
                </a:lnTo>
                <a:lnTo>
                  <a:pt x="257969" y="18411"/>
                </a:lnTo>
                <a:lnTo>
                  <a:pt x="256315" y="21203"/>
                </a:lnTo>
                <a:lnTo>
                  <a:pt x="254220" y="23065"/>
                </a:lnTo>
                <a:lnTo>
                  <a:pt x="249247" y="30426"/>
                </a:lnTo>
                <a:lnTo>
                  <a:pt x="246532" y="35167"/>
                </a:lnTo>
                <a:lnTo>
                  <a:pt x="243729" y="41304"/>
                </a:lnTo>
                <a:lnTo>
                  <a:pt x="240869" y="48372"/>
                </a:lnTo>
                <a:lnTo>
                  <a:pt x="237970" y="56061"/>
                </a:lnTo>
                <a:lnTo>
                  <a:pt x="235045" y="63170"/>
                </a:lnTo>
                <a:lnTo>
                  <a:pt x="232103" y="69895"/>
                </a:lnTo>
                <a:lnTo>
                  <a:pt x="229149" y="76362"/>
                </a:lnTo>
                <a:lnTo>
                  <a:pt x="223211" y="85635"/>
                </a:lnTo>
                <a:lnTo>
                  <a:pt x="215284" y="96778"/>
                </a:lnTo>
                <a:lnTo>
                  <a:pt x="197877" y="120403"/>
                </a:lnTo>
                <a:lnTo>
                  <a:pt x="183526" y="140825"/>
                </a:lnTo>
                <a:lnTo>
                  <a:pt x="176921" y="149446"/>
                </a:lnTo>
                <a:lnTo>
                  <a:pt x="170533" y="157178"/>
                </a:lnTo>
                <a:lnTo>
                  <a:pt x="164290" y="164316"/>
                </a:lnTo>
                <a:lnTo>
                  <a:pt x="157152" y="171060"/>
                </a:lnTo>
                <a:lnTo>
                  <a:pt x="149416" y="177540"/>
                </a:lnTo>
                <a:lnTo>
                  <a:pt x="141282" y="183844"/>
                </a:lnTo>
                <a:lnTo>
                  <a:pt x="133875" y="191024"/>
                </a:lnTo>
                <a:lnTo>
                  <a:pt x="126954" y="198787"/>
                </a:lnTo>
                <a:lnTo>
                  <a:pt x="120354" y="206939"/>
                </a:lnTo>
                <a:lnTo>
                  <a:pt x="112978" y="214358"/>
                </a:lnTo>
                <a:lnTo>
                  <a:pt x="105084" y="221288"/>
                </a:lnTo>
                <a:lnTo>
                  <a:pt x="96845" y="227892"/>
                </a:lnTo>
                <a:lnTo>
                  <a:pt x="85399" y="236264"/>
                </a:lnTo>
                <a:lnTo>
                  <a:pt x="56807" y="256150"/>
                </a:lnTo>
                <a:lnTo>
                  <a:pt x="44817" y="264032"/>
                </a:lnTo>
                <a:lnTo>
                  <a:pt x="34838" y="270279"/>
                </a:ln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05" name="SMARTPenAnnotation456"/>
          <p:cNvSpPr/>
          <p:nvPr/>
        </p:nvSpPr>
        <p:spPr>
          <a:xfrm>
            <a:off x="6072188" y="3750469"/>
            <a:ext cx="133946" cy="321470"/>
          </a:xfrm>
          <a:custGeom>
            <a:avLst/>
            <a:gdLst/>
            <a:ahLst/>
            <a:cxnLst/>
            <a:rect l="0" t="0" r="0" b="0"/>
            <a:pathLst>
              <a:path w="133946" h="321470">
                <a:moveTo>
                  <a:pt x="0" y="0"/>
                </a:moveTo>
                <a:lnTo>
                  <a:pt x="4740" y="14221"/>
                </a:lnTo>
                <a:lnTo>
                  <a:pt x="13082" y="32301"/>
                </a:lnTo>
                <a:lnTo>
                  <a:pt x="52052" y="113199"/>
                </a:lnTo>
                <a:lnTo>
                  <a:pt x="60499" y="132021"/>
                </a:lnTo>
                <a:lnTo>
                  <a:pt x="67121" y="147545"/>
                </a:lnTo>
                <a:lnTo>
                  <a:pt x="73521" y="163848"/>
                </a:lnTo>
                <a:lnTo>
                  <a:pt x="85923" y="197837"/>
                </a:lnTo>
                <a:lnTo>
                  <a:pt x="99322" y="236219"/>
                </a:lnTo>
                <a:lnTo>
                  <a:pt x="102925" y="245784"/>
                </a:lnTo>
                <a:lnTo>
                  <a:pt x="106320" y="254145"/>
                </a:lnTo>
                <a:lnTo>
                  <a:pt x="109575" y="261704"/>
                </a:lnTo>
                <a:lnTo>
                  <a:pt x="111745" y="268727"/>
                </a:lnTo>
                <a:lnTo>
                  <a:pt x="113192" y="275393"/>
                </a:lnTo>
                <a:lnTo>
                  <a:pt x="114156" y="281822"/>
                </a:lnTo>
                <a:lnTo>
                  <a:pt x="115228" y="291611"/>
                </a:lnTo>
                <a:lnTo>
                  <a:pt x="115514" y="295610"/>
                </a:lnTo>
                <a:lnTo>
                  <a:pt x="116696" y="299269"/>
                </a:lnTo>
                <a:lnTo>
                  <a:pt x="120656" y="305980"/>
                </a:lnTo>
                <a:lnTo>
                  <a:pt x="123078" y="312269"/>
                </a:lnTo>
                <a:lnTo>
                  <a:pt x="123723" y="315336"/>
                </a:lnTo>
                <a:lnTo>
                  <a:pt x="125147" y="317380"/>
                </a:lnTo>
                <a:lnTo>
                  <a:pt x="127087" y="318743"/>
                </a:lnTo>
                <a:lnTo>
                  <a:pt x="133945" y="32146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06" name="SMARTPenAnnotation457"/>
          <p:cNvSpPr/>
          <p:nvPr/>
        </p:nvSpPr>
        <p:spPr>
          <a:xfrm>
            <a:off x="6286500" y="3589734"/>
            <a:ext cx="71439" cy="196455"/>
          </a:xfrm>
          <a:custGeom>
            <a:avLst/>
            <a:gdLst/>
            <a:ahLst/>
            <a:cxnLst/>
            <a:rect l="0" t="0" r="0" b="0"/>
            <a:pathLst>
              <a:path w="71439" h="196455">
                <a:moveTo>
                  <a:pt x="0" y="0"/>
                </a:moveTo>
                <a:lnTo>
                  <a:pt x="0" y="9481"/>
                </a:lnTo>
                <a:lnTo>
                  <a:pt x="993" y="16243"/>
                </a:lnTo>
                <a:lnTo>
                  <a:pt x="2646" y="24719"/>
                </a:lnTo>
                <a:lnTo>
                  <a:pt x="4741" y="34339"/>
                </a:lnTo>
                <a:lnTo>
                  <a:pt x="7129" y="43729"/>
                </a:lnTo>
                <a:lnTo>
                  <a:pt x="9713" y="52965"/>
                </a:lnTo>
                <a:lnTo>
                  <a:pt x="12429" y="62099"/>
                </a:lnTo>
                <a:lnTo>
                  <a:pt x="16223" y="73150"/>
                </a:lnTo>
                <a:lnTo>
                  <a:pt x="25732" y="98657"/>
                </a:lnTo>
                <a:lnTo>
                  <a:pt x="31045" y="111412"/>
                </a:lnTo>
                <a:lnTo>
                  <a:pt x="36572" y="123884"/>
                </a:lnTo>
                <a:lnTo>
                  <a:pt x="51186" y="155108"/>
                </a:lnTo>
                <a:lnTo>
                  <a:pt x="54959" y="162937"/>
                </a:lnTo>
                <a:lnTo>
                  <a:pt x="58468" y="169148"/>
                </a:lnTo>
                <a:lnTo>
                  <a:pt x="61799" y="174281"/>
                </a:lnTo>
                <a:lnTo>
                  <a:pt x="71438" y="19645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07" name="SMARTPenAnnotation458"/>
          <p:cNvSpPr/>
          <p:nvPr/>
        </p:nvSpPr>
        <p:spPr>
          <a:xfrm>
            <a:off x="6313289" y="3411141"/>
            <a:ext cx="355349" cy="901899"/>
          </a:xfrm>
          <a:custGeom>
            <a:avLst/>
            <a:gdLst/>
            <a:ahLst/>
            <a:cxnLst/>
            <a:rect l="0" t="0" r="0" b="0"/>
            <a:pathLst>
              <a:path w="355349" h="901899">
                <a:moveTo>
                  <a:pt x="205383" y="0"/>
                </a:moveTo>
                <a:lnTo>
                  <a:pt x="219604" y="9480"/>
                </a:lnTo>
                <a:lnTo>
                  <a:pt x="223794" y="13265"/>
                </a:lnTo>
                <a:lnTo>
                  <a:pt x="226586" y="16781"/>
                </a:lnTo>
                <a:lnTo>
                  <a:pt x="228448" y="20117"/>
                </a:lnTo>
                <a:lnTo>
                  <a:pt x="238454" y="29115"/>
                </a:lnTo>
                <a:lnTo>
                  <a:pt x="245291" y="34293"/>
                </a:lnTo>
                <a:lnTo>
                  <a:pt x="251831" y="39729"/>
                </a:lnTo>
                <a:lnTo>
                  <a:pt x="258177" y="45338"/>
                </a:lnTo>
                <a:lnTo>
                  <a:pt x="264392" y="51061"/>
                </a:lnTo>
                <a:lnTo>
                  <a:pt x="273942" y="65358"/>
                </a:lnTo>
                <a:lnTo>
                  <a:pt x="282487" y="81633"/>
                </a:lnTo>
                <a:lnTo>
                  <a:pt x="292898" y="98789"/>
                </a:lnTo>
                <a:lnTo>
                  <a:pt x="299445" y="110508"/>
                </a:lnTo>
                <a:lnTo>
                  <a:pt x="314657" y="139404"/>
                </a:lnTo>
                <a:lnTo>
                  <a:pt x="320897" y="153459"/>
                </a:lnTo>
                <a:lnTo>
                  <a:pt x="330475" y="179660"/>
                </a:lnTo>
                <a:lnTo>
                  <a:pt x="334418" y="196171"/>
                </a:lnTo>
                <a:lnTo>
                  <a:pt x="338039" y="215117"/>
                </a:lnTo>
                <a:lnTo>
                  <a:pt x="341446" y="235684"/>
                </a:lnTo>
                <a:lnTo>
                  <a:pt x="347876" y="279704"/>
                </a:lnTo>
                <a:lnTo>
                  <a:pt x="350979" y="302555"/>
                </a:lnTo>
                <a:lnTo>
                  <a:pt x="353048" y="321758"/>
                </a:lnTo>
                <a:lnTo>
                  <a:pt x="354429" y="338529"/>
                </a:lnTo>
                <a:lnTo>
                  <a:pt x="355348" y="353678"/>
                </a:lnTo>
                <a:lnTo>
                  <a:pt x="353724" y="381093"/>
                </a:lnTo>
                <a:lnTo>
                  <a:pt x="350688" y="406507"/>
                </a:lnTo>
                <a:lnTo>
                  <a:pt x="349338" y="431032"/>
                </a:lnTo>
                <a:lnTo>
                  <a:pt x="346092" y="452515"/>
                </a:lnTo>
                <a:lnTo>
                  <a:pt x="340350" y="472977"/>
                </a:lnTo>
                <a:lnTo>
                  <a:pt x="331183" y="495300"/>
                </a:lnTo>
                <a:lnTo>
                  <a:pt x="325961" y="509786"/>
                </a:lnTo>
                <a:lnTo>
                  <a:pt x="320495" y="526388"/>
                </a:lnTo>
                <a:lnTo>
                  <a:pt x="314866" y="544402"/>
                </a:lnTo>
                <a:lnTo>
                  <a:pt x="309129" y="560380"/>
                </a:lnTo>
                <a:lnTo>
                  <a:pt x="303320" y="575001"/>
                </a:lnTo>
                <a:lnTo>
                  <a:pt x="297464" y="588716"/>
                </a:lnTo>
                <a:lnTo>
                  <a:pt x="289590" y="603813"/>
                </a:lnTo>
                <a:lnTo>
                  <a:pt x="280373" y="619831"/>
                </a:lnTo>
                <a:lnTo>
                  <a:pt x="270260" y="636463"/>
                </a:lnTo>
                <a:lnTo>
                  <a:pt x="261532" y="651520"/>
                </a:lnTo>
                <a:lnTo>
                  <a:pt x="246544" y="678832"/>
                </a:lnTo>
                <a:lnTo>
                  <a:pt x="238776" y="690680"/>
                </a:lnTo>
                <a:lnTo>
                  <a:pt x="230622" y="701555"/>
                </a:lnTo>
                <a:lnTo>
                  <a:pt x="222209" y="711781"/>
                </a:lnTo>
                <a:lnTo>
                  <a:pt x="214616" y="721575"/>
                </a:lnTo>
                <a:lnTo>
                  <a:pt x="207570" y="731081"/>
                </a:lnTo>
                <a:lnTo>
                  <a:pt x="200888" y="740396"/>
                </a:lnTo>
                <a:lnTo>
                  <a:pt x="193456" y="748589"/>
                </a:lnTo>
                <a:lnTo>
                  <a:pt x="185526" y="756036"/>
                </a:lnTo>
                <a:lnTo>
                  <a:pt x="177262" y="762984"/>
                </a:lnTo>
                <a:lnTo>
                  <a:pt x="169768" y="770594"/>
                </a:lnTo>
                <a:lnTo>
                  <a:pt x="162788" y="778643"/>
                </a:lnTo>
                <a:lnTo>
                  <a:pt x="156150" y="786986"/>
                </a:lnTo>
                <a:lnTo>
                  <a:pt x="148749" y="794532"/>
                </a:lnTo>
                <a:lnTo>
                  <a:pt x="140838" y="801547"/>
                </a:lnTo>
                <a:lnTo>
                  <a:pt x="132588" y="808208"/>
                </a:lnTo>
                <a:lnTo>
                  <a:pt x="125103" y="814634"/>
                </a:lnTo>
                <a:lnTo>
                  <a:pt x="118128" y="820901"/>
                </a:lnTo>
                <a:lnTo>
                  <a:pt x="111494" y="827065"/>
                </a:lnTo>
                <a:lnTo>
                  <a:pt x="102110" y="835142"/>
                </a:lnTo>
                <a:lnTo>
                  <a:pt x="78456" y="854700"/>
                </a:lnTo>
                <a:lnTo>
                  <a:pt x="67186" y="862495"/>
                </a:lnTo>
                <a:lnTo>
                  <a:pt x="56697" y="868684"/>
                </a:lnTo>
                <a:lnTo>
                  <a:pt x="30359" y="882135"/>
                </a:lnTo>
                <a:lnTo>
                  <a:pt x="0" y="90189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08" name="SMARTPenAnnotation459"/>
          <p:cNvSpPr/>
          <p:nvPr/>
        </p:nvSpPr>
        <p:spPr>
          <a:xfrm>
            <a:off x="4777647" y="3455789"/>
            <a:ext cx="205120" cy="758081"/>
          </a:xfrm>
          <a:custGeom>
            <a:avLst/>
            <a:gdLst/>
            <a:ahLst/>
            <a:cxnLst/>
            <a:rect l="0" t="0" r="0" b="0"/>
            <a:pathLst>
              <a:path w="205120" h="758081">
                <a:moveTo>
                  <a:pt x="124751" y="0"/>
                </a:moveTo>
                <a:lnTo>
                  <a:pt x="103761" y="20991"/>
                </a:lnTo>
                <a:lnTo>
                  <a:pt x="98851" y="24908"/>
                </a:lnTo>
                <a:lnTo>
                  <a:pt x="92602" y="29504"/>
                </a:lnTo>
                <a:lnTo>
                  <a:pt x="85459" y="34552"/>
                </a:lnTo>
                <a:lnTo>
                  <a:pt x="79705" y="39902"/>
                </a:lnTo>
                <a:lnTo>
                  <a:pt x="74877" y="45453"/>
                </a:lnTo>
                <a:lnTo>
                  <a:pt x="70666" y="51138"/>
                </a:lnTo>
                <a:lnTo>
                  <a:pt x="65987" y="62746"/>
                </a:lnTo>
                <a:lnTo>
                  <a:pt x="61923" y="76504"/>
                </a:lnTo>
                <a:lnTo>
                  <a:pt x="58061" y="85729"/>
                </a:lnTo>
                <a:lnTo>
                  <a:pt x="49471" y="104579"/>
                </a:lnTo>
                <a:lnTo>
                  <a:pt x="42345" y="119571"/>
                </a:lnTo>
                <a:lnTo>
                  <a:pt x="39056" y="130315"/>
                </a:lnTo>
                <a:lnTo>
                  <a:pt x="35872" y="143432"/>
                </a:lnTo>
                <a:lnTo>
                  <a:pt x="32756" y="158129"/>
                </a:lnTo>
                <a:lnTo>
                  <a:pt x="26649" y="179751"/>
                </a:lnTo>
                <a:lnTo>
                  <a:pt x="23631" y="188295"/>
                </a:lnTo>
                <a:lnTo>
                  <a:pt x="19634" y="202921"/>
                </a:lnTo>
                <a:lnTo>
                  <a:pt x="9902" y="242984"/>
                </a:lnTo>
                <a:lnTo>
                  <a:pt x="6514" y="260216"/>
                </a:lnTo>
                <a:lnTo>
                  <a:pt x="4255" y="274680"/>
                </a:lnTo>
                <a:lnTo>
                  <a:pt x="2748" y="287300"/>
                </a:lnTo>
                <a:lnTo>
                  <a:pt x="1744" y="301666"/>
                </a:lnTo>
                <a:lnTo>
                  <a:pt x="1074" y="317197"/>
                </a:lnTo>
                <a:lnTo>
                  <a:pt x="133" y="359560"/>
                </a:lnTo>
                <a:lnTo>
                  <a:pt x="0" y="370675"/>
                </a:lnTo>
                <a:lnTo>
                  <a:pt x="904" y="384039"/>
                </a:lnTo>
                <a:lnTo>
                  <a:pt x="2499" y="398901"/>
                </a:lnTo>
                <a:lnTo>
                  <a:pt x="6917" y="431289"/>
                </a:lnTo>
                <a:lnTo>
                  <a:pt x="12188" y="465528"/>
                </a:lnTo>
                <a:lnTo>
                  <a:pt x="15975" y="479024"/>
                </a:lnTo>
                <a:lnTo>
                  <a:pt x="20484" y="490005"/>
                </a:lnTo>
                <a:lnTo>
                  <a:pt x="31777" y="511468"/>
                </a:lnTo>
                <a:lnTo>
                  <a:pt x="76606" y="600342"/>
                </a:lnTo>
                <a:lnTo>
                  <a:pt x="85708" y="616525"/>
                </a:lnTo>
                <a:lnTo>
                  <a:pt x="93762" y="629298"/>
                </a:lnTo>
                <a:lnTo>
                  <a:pt x="101115" y="639798"/>
                </a:lnTo>
                <a:lnTo>
                  <a:pt x="109986" y="650766"/>
                </a:lnTo>
                <a:lnTo>
                  <a:pt x="119869" y="662048"/>
                </a:lnTo>
                <a:lnTo>
                  <a:pt x="130426" y="673537"/>
                </a:lnTo>
                <a:lnTo>
                  <a:pt x="138457" y="683181"/>
                </a:lnTo>
                <a:lnTo>
                  <a:pt x="144803" y="691594"/>
                </a:lnTo>
                <a:lnTo>
                  <a:pt x="150025" y="699188"/>
                </a:lnTo>
                <a:lnTo>
                  <a:pt x="156483" y="706234"/>
                </a:lnTo>
                <a:lnTo>
                  <a:pt x="163765" y="712917"/>
                </a:lnTo>
                <a:lnTo>
                  <a:pt x="171596" y="719356"/>
                </a:lnTo>
                <a:lnTo>
                  <a:pt x="176818" y="724641"/>
                </a:lnTo>
                <a:lnTo>
                  <a:pt x="182618" y="733159"/>
                </a:lnTo>
                <a:lnTo>
                  <a:pt x="187843" y="742898"/>
                </a:lnTo>
                <a:lnTo>
                  <a:pt x="190625" y="748273"/>
                </a:lnTo>
                <a:lnTo>
                  <a:pt x="193471" y="751857"/>
                </a:lnTo>
                <a:lnTo>
                  <a:pt x="196362" y="754246"/>
                </a:lnTo>
                <a:lnTo>
                  <a:pt x="203389" y="758080"/>
                </a:lnTo>
                <a:lnTo>
                  <a:pt x="203966" y="757402"/>
                </a:lnTo>
                <a:lnTo>
                  <a:pt x="205115" y="750124"/>
                </a:lnTo>
                <a:lnTo>
                  <a:pt x="196192" y="750094"/>
                </a:lnTo>
                <a:lnTo>
                  <a:pt x="196190" y="745353"/>
                </a:lnTo>
                <a:lnTo>
                  <a:pt x="197182" y="742965"/>
                </a:lnTo>
                <a:lnTo>
                  <a:pt x="198835" y="740380"/>
                </a:lnTo>
                <a:lnTo>
                  <a:pt x="205119" y="73223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09" name="SMARTPenAnnotation460"/>
          <p:cNvSpPr/>
          <p:nvPr/>
        </p:nvSpPr>
        <p:spPr>
          <a:xfrm>
            <a:off x="6066325" y="2982516"/>
            <a:ext cx="294589" cy="98227"/>
          </a:xfrm>
          <a:custGeom>
            <a:avLst/>
            <a:gdLst/>
            <a:ahLst/>
            <a:cxnLst/>
            <a:rect l="0" t="0" r="0" b="0"/>
            <a:pathLst>
              <a:path w="294589" h="98227">
                <a:moveTo>
                  <a:pt x="95159" y="98226"/>
                </a:moveTo>
                <a:lnTo>
                  <a:pt x="104641" y="93486"/>
                </a:lnTo>
                <a:lnTo>
                  <a:pt x="109418" y="92089"/>
                </a:lnTo>
                <a:lnTo>
                  <a:pt x="114587" y="91158"/>
                </a:lnTo>
                <a:lnTo>
                  <a:pt x="120018" y="90538"/>
                </a:lnTo>
                <a:lnTo>
                  <a:pt x="126614" y="89132"/>
                </a:lnTo>
                <a:lnTo>
                  <a:pt x="133989" y="87202"/>
                </a:lnTo>
                <a:lnTo>
                  <a:pt x="141882" y="84924"/>
                </a:lnTo>
                <a:lnTo>
                  <a:pt x="149128" y="82413"/>
                </a:lnTo>
                <a:lnTo>
                  <a:pt x="155943" y="79747"/>
                </a:lnTo>
                <a:lnTo>
                  <a:pt x="162470" y="76977"/>
                </a:lnTo>
                <a:lnTo>
                  <a:pt x="167815" y="75130"/>
                </a:lnTo>
                <a:lnTo>
                  <a:pt x="176399" y="73078"/>
                </a:lnTo>
                <a:lnTo>
                  <a:pt x="181069" y="72531"/>
                </a:lnTo>
                <a:lnTo>
                  <a:pt x="186167" y="72167"/>
                </a:lnTo>
                <a:lnTo>
                  <a:pt x="191550" y="71923"/>
                </a:lnTo>
                <a:lnTo>
                  <a:pt x="200099" y="70769"/>
                </a:lnTo>
                <a:lnTo>
                  <a:pt x="222828" y="66841"/>
                </a:lnTo>
                <a:lnTo>
                  <a:pt x="232858" y="64404"/>
                </a:lnTo>
                <a:lnTo>
                  <a:pt x="241529" y="61788"/>
                </a:lnTo>
                <a:lnTo>
                  <a:pt x="249294" y="59051"/>
                </a:lnTo>
                <a:lnTo>
                  <a:pt x="255463" y="57226"/>
                </a:lnTo>
                <a:lnTo>
                  <a:pt x="260567" y="56010"/>
                </a:lnTo>
                <a:lnTo>
                  <a:pt x="264963" y="55200"/>
                </a:lnTo>
                <a:lnTo>
                  <a:pt x="269877" y="53667"/>
                </a:lnTo>
                <a:lnTo>
                  <a:pt x="275138" y="51653"/>
                </a:lnTo>
                <a:lnTo>
                  <a:pt x="280629" y="49318"/>
                </a:lnTo>
                <a:lnTo>
                  <a:pt x="289377" y="46724"/>
                </a:lnTo>
                <a:lnTo>
                  <a:pt x="294588" y="45570"/>
                </a:lnTo>
                <a:lnTo>
                  <a:pt x="294588" y="45263"/>
                </a:lnTo>
                <a:lnTo>
                  <a:pt x="291943" y="44922"/>
                </a:lnTo>
                <a:lnTo>
                  <a:pt x="284875" y="44729"/>
                </a:lnTo>
                <a:lnTo>
                  <a:pt x="254128" y="44651"/>
                </a:lnTo>
                <a:lnTo>
                  <a:pt x="248763" y="43658"/>
                </a:lnTo>
                <a:lnTo>
                  <a:pt x="242210" y="42004"/>
                </a:lnTo>
                <a:lnTo>
                  <a:pt x="234866" y="39908"/>
                </a:lnTo>
                <a:lnTo>
                  <a:pt x="220047" y="37520"/>
                </a:lnTo>
                <a:lnTo>
                  <a:pt x="111397" y="23657"/>
                </a:lnTo>
                <a:lnTo>
                  <a:pt x="93087" y="20732"/>
                </a:lnTo>
                <a:lnTo>
                  <a:pt x="76910" y="17790"/>
                </a:lnTo>
                <a:lnTo>
                  <a:pt x="62157" y="14837"/>
                </a:lnTo>
                <a:lnTo>
                  <a:pt x="49345" y="12868"/>
                </a:lnTo>
                <a:lnTo>
                  <a:pt x="37828" y="11555"/>
                </a:lnTo>
                <a:lnTo>
                  <a:pt x="19077" y="10096"/>
                </a:lnTo>
                <a:lnTo>
                  <a:pt x="45" y="9083"/>
                </a:lnTo>
                <a:lnTo>
                  <a:pt x="0" y="8040"/>
                </a:lnTo>
                <a:lnTo>
                  <a:pt x="962" y="6352"/>
                </a:lnTo>
                <a:lnTo>
                  <a:pt x="5863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10" name="SMARTPenAnnotation461"/>
          <p:cNvSpPr/>
          <p:nvPr/>
        </p:nvSpPr>
        <p:spPr>
          <a:xfrm>
            <a:off x="7009999" y="3473648"/>
            <a:ext cx="267697" cy="794744"/>
          </a:xfrm>
          <a:custGeom>
            <a:avLst/>
            <a:gdLst/>
            <a:ahLst/>
            <a:cxnLst/>
            <a:rect l="0" t="0" r="0" b="0"/>
            <a:pathLst>
              <a:path w="267697" h="794744">
                <a:moveTo>
                  <a:pt x="267696" y="0"/>
                </a:moveTo>
                <a:lnTo>
                  <a:pt x="260567" y="13266"/>
                </a:lnTo>
                <a:lnTo>
                  <a:pt x="252465" y="23334"/>
                </a:lnTo>
                <a:lnTo>
                  <a:pt x="246706" y="29553"/>
                </a:lnTo>
                <a:lnTo>
                  <a:pt x="214183" y="67075"/>
                </a:lnTo>
                <a:lnTo>
                  <a:pt x="203247" y="80436"/>
                </a:lnTo>
                <a:lnTo>
                  <a:pt x="193972" y="92319"/>
                </a:lnTo>
                <a:lnTo>
                  <a:pt x="185805" y="103218"/>
                </a:lnTo>
                <a:lnTo>
                  <a:pt x="171439" y="123266"/>
                </a:lnTo>
                <a:lnTo>
                  <a:pt x="164829" y="132779"/>
                </a:lnTo>
                <a:lnTo>
                  <a:pt x="141306" y="165130"/>
                </a:lnTo>
                <a:lnTo>
                  <a:pt x="132834" y="175571"/>
                </a:lnTo>
                <a:lnTo>
                  <a:pt x="124210" y="185508"/>
                </a:lnTo>
                <a:lnTo>
                  <a:pt x="115485" y="195110"/>
                </a:lnTo>
                <a:lnTo>
                  <a:pt x="104706" y="209449"/>
                </a:lnTo>
                <a:lnTo>
                  <a:pt x="92559" y="226945"/>
                </a:lnTo>
                <a:lnTo>
                  <a:pt x="79501" y="246547"/>
                </a:lnTo>
                <a:lnTo>
                  <a:pt x="68811" y="263584"/>
                </a:lnTo>
                <a:lnTo>
                  <a:pt x="59700" y="278910"/>
                </a:lnTo>
                <a:lnTo>
                  <a:pt x="51641" y="293097"/>
                </a:lnTo>
                <a:lnTo>
                  <a:pt x="45277" y="307515"/>
                </a:lnTo>
                <a:lnTo>
                  <a:pt x="40042" y="322088"/>
                </a:lnTo>
                <a:lnTo>
                  <a:pt x="35559" y="336764"/>
                </a:lnTo>
                <a:lnTo>
                  <a:pt x="30587" y="351510"/>
                </a:lnTo>
                <a:lnTo>
                  <a:pt x="19770" y="381123"/>
                </a:lnTo>
                <a:lnTo>
                  <a:pt x="15099" y="394972"/>
                </a:lnTo>
                <a:lnTo>
                  <a:pt x="10994" y="408175"/>
                </a:lnTo>
                <a:lnTo>
                  <a:pt x="7264" y="420945"/>
                </a:lnTo>
                <a:lnTo>
                  <a:pt x="4778" y="434419"/>
                </a:lnTo>
                <a:lnTo>
                  <a:pt x="3121" y="448363"/>
                </a:lnTo>
                <a:lnTo>
                  <a:pt x="2016" y="462620"/>
                </a:lnTo>
                <a:lnTo>
                  <a:pt x="1279" y="476093"/>
                </a:lnTo>
                <a:lnTo>
                  <a:pt x="460" y="501647"/>
                </a:lnTo>
                <a:lnTo>
                  <a:pt x="0" y="538346"/>
                </a:lnTo>
                <a:lnTo>
                  <a:pt x="2538" y="562387"/>
                </a:lnTo>
                <a:lnTo>
                  <a:pt x="7965" y="585309"/>
                </a:lnTo>
                <a:lnTo>
                  <a:pt x="12191" y="595589"/>
                </a:lnTo>
                <a:lnTo>
                  <a:pt x="16992" y="605419"/>
                </a:lnTo>
                <a:lnTo>
                  <a:pt x="24973" y="626924"/>
                </a:lnTo>
                <a:lnTo>
                  <a:pt x="32819" y="648719"/>
                </a:lnTo>
                <a:lnTo>
                  <a:pt x="37690" y="658698"/>
                </a:lnTo>
                <a:lnTo>
                  <a:pt x="42921" y="668327"/>
                </a:lnTo>
                <a:lnTo>
                  <a:pt x="48393" y="677723"/>
                </a:lnTo>
                <a:lnTo>
                  <a:pt x="59765" y="696101"/>
                </a:lnTo>
                <a:lnTo>
                  <a:pt x="65575" y="704177"/>
                </a:lnTo>
                <a:lnTo>
                  <a:pt x="71433" y="711545"/>
                </a:lnTo>
                <a:lnTo>
                  <a:pt x="77323" y="718441"/>
                </a:lnTo>
                <a:lnTo>
                  <a:pt x="83234" y="725024"/>
                </a:lnTo>
                <a:lnTo>
                  <a:pt x="95094" y="737629"/>
                </a:lnTo>
                <a:lnTo>
                  <a:pt x="102026" y="743769"/>
                </a:lnTo>
                <a:lnTo>
                  <a:pt x="109625" y="749846"/>
                </a:lnTo>
                <a:lnTo>
                  <a:pt x="117667" y="755881"/>
                </a:lnTo>
                <a:lnTo>
                  <a:pt x="125013" y="761890"/>
                </a:lnTo>
                <a:lnTo>
                  <a:pt x="131894" y="767880"/>
                </a:lnTo>
                <a:lnTo>
                  <a:pt x="143840" y="778835"/>
                </a:lnTo>
                <a:lnTo>
                  <a:pt x="148414" y="783146"/>
                </a:lnTo>
                <a:lnTo>
                  <a:pt x="169470" y="79474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11" name="SMARTPenAnnotation462"/>
          <p:cNvSpPr/>
          <p:nvPr/>
        </p:nvSpPr>
        <p:spPr>
          <a:xfrm>
            <a:off x="7340203" y="3679031"/>
            <a:ext cx="339329" cy="321470"/>
          </a:xfrm>
          <a:custGeom>
            <a:avLst/>
            <a:gdLst/>
            <a:ahLst/>
            <a:cxnLst/>
            <a:rect l="0" t="0" r="0" b="0"/>
            <a:pathLst>
              <a:path w="339329" h="321470">
                <a:moveTo>
                  <a:pt x="339328" y="0"/>
                </a:moveTo>
                <a:lnTo>
                  <a:pt x="329847" y="9481"/>
                </a:lnTo>
                <a:lnTo>
                  <a:pt x="325070" y="15250"/>
                </a:lnTo>
                <a:lnTo>
                  <a:pt x="319901" y="22073"/>
                </a:lnTo>
                <a:lnTo>
                  <a:pt x="314470" y="29599"/>
                </a:lnTo>
                <a:lnTo>
                  <a:pt x="308866" y="36600"/>
                </a:lnTo>
                <a:lnTo>
                  <a:pt x="303145" y="43251"/>
                </a:lnTo>
                <a:lnTo>
                  <a:pt x="297346" y="49670"/>
                </a:lnTo>
                <a:lnTo>
                  <a:pt x="282967" y="64740"/>
                </a:lnTo>
                <a:lnTo>
                  <a:pt x="274966" y="72926"/>
                </a:lnTo>
                <a:lnTo>
                  <a:pt x="263677" y="83344"/>
                </a:lnTo>
                <a:lnTo>
                  <a:pt x="222325" y="119724"/>
                </a:lnTo>
                <a:lnTo>
                  <a:pt x="200014" y="140523"/>
                </a:lnTo>
                <a:lnTo>
                  <a:pt x="161438" y="178129"/>
                </a:lnTo>
                <a:lnTo>
                  <a:pt x="116179" y="223181"/>
                </a:lnTo>
                <a:lnTo>
                  <a:pt x="107218" y="231139"/>
                </a:lnTo>
                <a:lnTo>
                  <a:pt x="98268" y="238429"/>
                </a:lnTo>
                <a:lnTo>
                  <a:pt x="89325" y="245273"/>
                </a:lnTo>
                <a:lnTo>
                  <a:pt x="79394" y="253805"/>
                </a:lnTo>
                <a:lnTo>
                  <a:pt x="68804" y="263461"/>
                </a:lnTo>
                <a:lnTo>
                  <a:pt x="40230" y="290721"/>
                </a:lnTo>
                <a:lnTo>
                  <a:pt x="32773" y="297994"/>
                </a:lnTo>
                <a:lnTo>
                  <a:pt x="25818" y="303835"/>
                </a:lnTo>
                <a:lnTo>
                  <a:pt x="19197" y="308721"/>
                </a:lnTo>
                <a:lnTo>
                  <a:pt x="0" y="32146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12" name="SMARTPenAnnotation463"/>
          <p:cNvSpPr/>
          <p:nvPr/>
        </p:nvSpPr>
        <p:spPr>
          <a:xfrm>
            <a:off x="7447359" y="3616523"/>
            <a:ext cx="169665" cy="392908"/>
          </a:xfrm>
          <a:custGeom>
            <a:avLst/>
            <a:gdLst/>
            <a:ahLst/>
            <a:cxnLst/>
            <a:rect l="0" t="0" r="0" b="0"/>
            <a:pathLst>
              <a:path w="169665" h="392908">
                <a:moveTo>
                  <a:pt x="0" y="0"/>
                </a:moveTo>
                <a:lnTo>
                  <a:pt x="4741" y="18962"/>
                </a:lnTo>
                <a:lnTo>
                  <a:pt x="6137" y="26532"/>
                </a:lnTo>
                <a:lnTo>
                  <a:pt x="7068" y="33564"/>
                </a:lnTo>
                <a:lnTo>
                  <a:pt x="7689" y="40235"/>
                </a:lnTo>
                <a:lnTo>
                  <a:pt x="9094" y="47660"/>
                </a:lnTo>
                <a:lnTo>
                  <a:pt x="11025" y="55586"/>
                </a:lnTo>
                <a:lnTo>
                  <a:pt x="13303" y="63846"/>
                </a:lnTo>
                <a:lnTo>
                  <a:pt x="16806" y="72330"/>
                </a:lnTo>
                <a:lnTo>
                  <a:pt x="21126" y="80962"/>
                </a:lnTo>
                <a:lnTo>
                  <a:pt x="25990" y="89694"/>
                </a:lnTo>
                <a:lnTo>
                  <a:pt x="30226" y="98491"/>
                </a:lnTo>
                <a:lnTo>
                  <a:pt x="34042" y="107333"/>
                </a:lnTo>
                <a:lnTo>
                  <a:pt x="42911" y="130055"/>
                </a:lnTo>
                <a:lnTo>
                  <a:pt x="56775" y="166613"/>
                </a:lnTo>
                <a:lnTo>
                  <a:pt x="62655" y="183505"/>
                </a:lnTo>
                <a:lnTo>
                  <a:pt x="67567" y="198735"/>
                </a:lnTo>
                <a:lnTo>
                  <a:pt x="79221" y="236486"/>
                </a:lnTo>
                <a:lnTo>
                  <a:pt x="82580" y="246955"/>
                </a:lnTo>
                <a:lnTo>
                  <a:pt x="86803" y="256910"/>
                </a:lnTo>
                <a:lnTo>
                  <a:pt x="91603" y="266523"/>
                </a:lnTo>
                <a:lnTo>
                  <a:pt x="96787" y="275909"/>
                </a:lnTo>
                <a:lnTo>
                  <a:pt x="118306" y="317561"/>
                </a:lnTo>
                <a:lnTo>
                  <a:pt x="134052" y="348643"/>
                </a:lnTo>
                <a:lnTo>
                  <a:pt x="137986" y="355461"/>
                </a:lnTo>
                <a:lnTo>
                  <a:pt x="141600" y="360997"/>
                </a:lnTo>
                <a:lnTo>
                  <a:pt x="145002" y="365681"/>
                </a:lnTo>
                <a:lnTo>
                  <a:pt x="149254" y="370787"/>
                </a:lnTo>
                <a:lnTo>
                  <a:pt x="154073" y="376176"/>
                </a:lnTo>
                <a:lnTo>
                  <a:pt x="169664" y="39290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13" name="SMARTPenAnnotation464"/>
          <p:cNvSpPr/>
          <p:nvPr/>
        </p:nvSpPr>
        <p:spPr>
          <a:xfrm>
            <a:off x="7911703" y="3714750"/>
            <a:ext cx="35352" cy="330399"/>
          </a:xfrm>
          <a:custGeom>
            <a:avLst/>
            <a:gdLst/>
            <a:ahLst/>
            <a:cxnLst/>
            <a:rect l="0" t="0" r="0" b="0"/>
            <a:pathLst>
              <a:path w="35352" h="330399">
                <a:moveTo>
                  <a:pt x="26789" y="0"/>
                </a:moveTo>
                <a:lnTo>
                  <a:pt x="26789" y="9481"/>
                </a:lnTo>
                <a:lnTo>
                  <a:pt x="27781" y="14258"/>
                </a:lnTo>
                <a:lnTo>
                  <a:pt x="29435" y="19427"/>
                </a:lnTo>
                <a:lnTo>
                  <a:pt x="31530" y="24858"/>
                </a:lnTo>
                <a:lnTo>
                  <a:pt x="32926" y="34431"/>
                </a:lnTo>
                <a:lnTo>
                  <a:pt x="33857" y="46767"/>
                </a:lnTo>
                <a:lnTo>
                  <a:pt x="34478" y="60944"/>
                </a:lnTo>
                <a:lnTo>
                  <a:pt x="35167" y="92571"/>
                </a:lnTo>
                <a:lnTo>
                  <a:pt x="35351" y="109339"/>
                </a:lnTo>
                <a:lnTo>
                  <a:pt x="34482" y="130439"/>
                </a:lnTo>
                <a:lnTo>
                  <a:pt x="30870" y="180343"/>
                </a:lnTo>
                <a:lnTo>
                  <a:pt x="25957" y="227658"/>
                </a:lnTo>
                <a:lnTo>
                  <a:pt x="23258" y="249998"/>
                </a:lnTo>
                <a:lnTo>
                  <a:pt x="20466" y="267869"/>
                </a:lnTo>
                <a:lnTo>
                  <a:pt x="17613" y="282759"/>
                </a:lnTo>
                <a:lnTo>
                  <a:pt x="0" y="33039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14" name="SMARTPenAnnotation465"/>
          <p:cNvSpPr/>
          <p:nvPr/>
        </p:nvSpPr>
        <p:spPr>
          <a:xfrm>
            <a:off x="7777758" y="3812977"/>
            <a:ext cx="357188" cy="53579"/>
          </a:xfrm>
          <a:custGeom>
            <a:avLst/>
            <a:gdLst/>
            <a:ahLst/>
            <a:cxnLst/>
            <a:rect l="0" t="0" r="0" b="0"/>
            <a:pathLst>
              <a:path w="357188" h="53579">
                <a:moveTo>
                  <a:pt x="0" y="53578"/>
                </a:moveTo>
                <a:lnTo>
                  <a:pt x="24858" y="41149"/>
                </a:lnTo>
                <a:lnTo>
                  <a:pt x="30463" y="39339"/>
                </a:lnTo>
                <a:lnTo>
                  <a:pt x="36184" y="38132"/>
                </a:lnTo>
                <a:lnTo>
                  <a:pt x="41982" y="37327"/>
                </a:lnTo>
                <a:lnTo>
                  <a:pt x="78585" y="31455"/>
                </a:lnTo>
                <a:lnTo>
                  <a:pt x="92077" y="29899"/>
                </a:lnTo>
                <a:lnTo>
                  <a:pt x="105041" y="28863"/>
                </a:lnTo>
                <a:lnTo>
                  <a:pt x="206508" y="22458"/>
                </a:lnTo>
                <a:lnTo>
                  <a:pt x="233914" y="19933"/>
                </a:lnTo>
                <a:lnTo>
                  <a:pt x="256154" y="17257"/>
                </a:lnTo>
                <a:lnTo>
                  <a:pt x="274948" y="14481"/>
                </a:lnTo>
                <a:lnTo>
                  <a:pt x="309062" y="8751"/>
                </a:lnTo>
                <a:lnTo>
                  <a:pt x="357187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15" name="SMARTPenAnnotation466"/>
          <p:cNvSpPr/>
          <p:nvPr/>
        </p:nvSpPr>
        <p:spPr>
          <a:xfrm>
            <a:off x="8143875" y="3634383"/>
            <a:ext cx="345168" cy="521779"/>
          </a:xfrm>
          <a:custGeom>
            <a:avLst/>
            <a:gdLst/>
            <a:ahLst/>
            <a:cxnLst/>
            <a:rect l="0" t="0" r="0" b="0"/>
            <a:pathLst>
              <a:path w="345168" h="521779">
                <a:moveTo>
                  <a:pt x="125016" y="0"/>
                </a:moveTo>
                <a:lnTo>
                  <a:pt x="120275" y="9481"/>
                </a:lnTo>
                <a:lnTo>
                  <a:pt x="117947" y="19427"/>
                </a:lnTo>
                <a:lnTo>
                  <a:pt x="117327" y="24858"/>
                </a:lnTo>
                <a:lnTo>
                  <a:pt x="111346" y="38829"/>
                </a:lnTo>
                <a:lnTo>
                  <a:pt x="103065" y="53968"/>
                </a:lnTo>
                <a:lnTo>
                  <a:pt x="96078" y="67312"/>
                </a:lnTo>
                <a:lnTo>
                  <a:pt x="92311" y="79856"/>
                </a:lnTo>
                <a:lnTo>
                  <a:pt x="88652" y="95023"/>
                </a:lnTo>
                <a:lnTo>
                  <a:pt x="84898" y="106013"/>
                </a:lnTo>
                <a:lnTo>
                  <a:pt x="80411" y="118300"/>
                </a:lnTo>
                <a:lnTo>
                  <a:pt x="75426" y="134598"/>
                </a:lnTo>
                <a:lnTo>
                  <a:pt x="73210" y="146142"/>
                </a:lnTo>
                <a:lnTo>
                  <a:pt x="72225" y="157887"/>
                </a:lnTo>
                <a:lnTo>
                  <a:pt x="71672" y="170915"/>
                </a:lnTo>
                <a:lnTo>
                  <a:pt x="72585" y="174467"/>
                </a:lnTo>
                <a:lnTo>
                  <a:pt x="76247" y="181059"/>
                </a:lnTo>
                <a:lnTo>
                  <a:pt x="83887" y="190348"/>
                </a:lnTo>
                <a:lnTo>
                  <a:pt x="87675" y="192383"/>
                </a:lnTo>
                <a:lnTo>
                  <a:pt x="97175" y="194644"/>
                </a:lnTo>
                <a:lnTo>
                  <a:pt x="102487" y="195247"/>
                </a:lnTo>
                <a:lnTo>
                  <a:pt x="108012" y="195649"/>
                </a:lnTo>
                <a:lnTo>
                  <a:pt x="113680" y="195917"/>
                </a:lnTo>
                <a:lnTo>
                  <a:pt x="119443" y="195103"/>
                </a:lnTo>
                <a:lnTo>
                  <a:pt x="125270" y="193569"/>
                </a:lnTo>
                <a:lnTo>
                  <a:pt x="131139" y="191554"/>
                </a:lnTo>
                <a:lnTo>
                  <a:pt x="137035" y="190211"/>
                </a:lnTo>
                <a:lnTo>
                  <a:pt x="142951" y="189315"/>
                </a:lnTo>
                <a:lnTo>
                  <a:pt x="148879" y="188717"/>
                </a:lnTo>
                <a:lnTo>
                  <a:pt x="154815" y="187327"/>
                </a:lnTo>
                <a:lnTo>
                  <a:pt x="160757" y="185408"/>
                </a:lnTo>
                <a:lnTo>
                  <a:pt x="198772" y="170459"/>
                </a:lnTo>
                <a:lnTo>
                  <a:pt x="208914" y="166225"/>
                </a:lnTo>
                <a:lnTo>
                  <a:pt x="225473" y="158875"/>
                </a:lnTo>
                <a:lnTo>
                  <a:pt x="239447" y="152301"/>
                </a:lnTo>
                <a:lnTo>
                  <a:pt x="274068" y="135256"/>
                </a:lnTo>
                <a:lnTo>
                  <a:pt x="281930" y="130850"/>
                </a:lnTo>
                <a:lnTo>
                  <a:pt x="288165" y="126921"/>
                </a:lnTo>
                <a:lnTo>
                  <a:pt x="293313" y="123309"/>
                </a:lnTo>
                <a:lnTo>
                  <a:pt x="298729" y="120901"/>
                </a:lnTo>
                <a:lnTo>
                  <a:pt x="304324" y="119296"/>
                </a:lnTo>
                <a:lnTo>
                  <a:pt x="314841" y="117513"/>
                </a:lnTo>
                <a:lnTo>
                  <a:pt x="322823" y="116720"/>
                </a:lnTo>
                <a:lnTo>
                  <a:pt x="332323" y="116368"/>
                </a:lnTo>
                <a:lnTo>
                  <a:pt x="345110" y="116142"/>
                </a:lnTo>
                <a:lnTo>
                  <a:pt x="345167" y="117115"/>
                </a:lnTo>
                <a:lnTo>
                  <a:pt x="342585" y="120843"/>
                </a:lnTo>
                <a:lnTo>
                  <a:pt x="340776" y="128453"/>
                </a:lnTo>
                <a:lnTo>
                  <a:pt x="339758" y="143893"/>
                </a:lnTo>
                <a:lnTo>
                  <a:pt x="338527" y="156226"/>
                </a:lnTo>
                <a:lnTo>
                  <a:pt x="334673" y="171629"/>
                </a:lnTo>
                <a:lnTo>
                  <a:pt x="330271" y="181888"/>
                </a:lnTo>
                <a:lnTo>
                  <a:pt x="324361" y="193688"/>
                </a:lnTo>
                <a:lnTo>
                  <a:pt x="317443" y="206516"/>
                </a:lnTo>
                <a:lnTo>
                  <a:pt x="311841" y="218044"/>
                </a:lnTo>
                <a:lnTo>
                  <a:pt x="307112" y="228707"/>
                </a:lnTo>
                <a:lnTo>
                  <a:pt x="282915" y="286168"/>
                </a:lnTo>
                <a:lnTo>
                  <a:pt x="269276" y="316363"/>
                </a:lnTo>
                <a:lnTo>
                  <a:pt x="262861" y="329971"/>
                </a:lnTo>
                <a:lnTo>
                  <a:pt x="256600" y="342020"/>
                </a:lnTo>
                <a:lnTo>
                  <a:pt x="250441" y="353029"/>
                </a:lnTo>
                <a:lnTo>
                  <a:pt x="244352" y="363344"/>
                </a:lnTo>
                <a:lnTo>
                  <a:pt x="232293" y="382744"/>
                </a:lnTo>
                <a:lnTo>
                  <a:pt x="202423" y="428463"/>
                </a:lnTo>
                <a:lnTo>
                  <a:pt x="190507" y="446412"/>
                </a:lnTo>
                <a:lnTo>
                  <a:pt x="183559" y="454374"/>
                </a:lnTo>
                <a:lnTo>
                  <a:pt x="175951" y="461666"/>
                </a:lnTo>
                <a:lnTo>
                  <a:pt x="167903" y="468512"/>
                </a:lnTo>
                <a:lnTo>
                  <a:pt x="160552" y="475060"/>
                </a:lnTo>
                <a:lnTo>
                  <a:pt x="147094" y="487627"/>
                </a:lnTo>
                <a:lnTo>
                  <a:pt x="140727" y="492764"/>
                </a:lnTo>
                <a:lnTo>
                  <a:pt x="134497" y="497181"/>
                </a:lnTo>
                <a:lnTo>
                  <a:pt x="128360" y="501118"/>
                </a:lnTo>
                <a:lnTo>
                  <a:pt x="122285" y="504735"/>
                </a:lnTo>
                <a:lnTo>
                  <a:pt x="116250" y="508139"/>
                </a:lnTo>
                <a:lnTo>
                  <a:pt x="110242" y="511399"/>
                </a:lnTo>
                <a:lnTo>
                  <a:pt x="102268" y="514566"/>
                </a:lnTo>
                <a:lnTo>
                  <a:pt x="92984" y="517669"/>
                </a:lnTo>
                <a:lnTo>
                  <a:pt x="82825" y="520730"/>
                </a:lnTo>
                <a:lnTo>
                  <a:pt x="74068" y="521778"/>
                </a:lnTo>
                <a:lnTo>
                  <a:pt x="66246" y="521485"/>
                </a:lnTo>
                <a:lnTo>
                  <a:pt x="59047" y="520297"/>
                </a:lnTo>
                <a:lnTo>
                  <a:pt x="48402" y="516331"/>
                </a:lnTo>
                <a:lnTo>
                  <a:pt x="44175" y="513885"/>
                </a:lnTo>
                <a:lnTo>
                  <a:pt x="36831" y="505875"/>
                </a:lnTo>
                <a:lnTo>
                  <a:pt x="30260" y="494708"/>
                </a:lnTo>
                <a:lnTo>
                  <a:pt x="24033" y="479824"/>
                </a:lnTo>
                <a:lnTo>
                  <a:pt x="0" y="41969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16" name="SMARTPenAnnotation467"/>
          <p:cNvSpPr/>
          <p:nvPr/>
        </p:nvSpPr>
        <p:spPr>
          <a:xfrm>
            <a:off x="8572500" y="3491508"/>
            <a:ext cx="256967" cy="866181"/>
          </a:xfrm>
          <a:custGeom>
            <a:avLst/>
            <a:gdLst/>
            <a:ahLst/>
            <a:cxnLst/>
            <a:rect l="0" t="0" r="0" b="0"/>
            <a:pathLst>
              <a:path w="256967" h="866181">
                <a:moveTo>
                  <a:pt x="98227" y="0"/>
                </a:moveTo>
                <a:lnTo>
                  <a:pt x="107708" y="4741"/>
                </a:lnTo>
                <a:lnTo>
                  <a:pt x="112485" y="8121"/>
                </a:lnTo>
                <a:lnTo>
                  <a:pt x="117654" y="12360"/>
                </a:lnTo>
                <a:lnTo>
                  <a:pt x="123085" y="17169"/>
                </a:lnTo>
                <a:lnTo>
                  <a:pt x="126705" y="22360"/>
                </a:lnTo>
                <a:lnTo>
                  <a:pt x="130728" y="33419"/>
                </a:lnTo>
                <a:lnTo>
                  <a:pt x="134776" y="40139"/>
                </a:lnTo>
                <a:lnTo>
                  <a:pt x="140453" y="47595"/>
                </a:lnTo>
                <a:lnTo>
                  <a:pt x="147213" y="55543"/>
                </a:lnTo>
                <a:lnTo>
                  <a:pt x="154697" y="65802"/>
                </a:lnTo>
                <a:lnTo>
                  <a:pt x="162663" y="77602"/>
                </a:lnTo>
                <a:lnTo>
                  <a:pt x="170950" y="90430"/>
                </a:lnTo>
                <a:lnTo>
                  <a:pt x="180443" y="108904"/>
                </a:lnTo>
                <a:lnTo>
                  <a:pt x="190741" y="131141"/>
                </a:lnTo>
                <a:lnTo>
                  <a:pt x="201575" y="155889"/>
                </a:lnTo>
                <a:lnTo>
                  <a:pt x="210782" y="178340"/>
                </a:lnTo>
                <a:lnTo>
                  <a:pt x="218904" y="199260"/>
                </a:lnTo>
                <a:lnTo>
                  <a:pt x="226303" y="219160"/>
                </a:lnTo>
                <a:lnTo>
                  <a:pt x="232228" y="237388"/>
                </a:lnTo>
                <a:lnTo>
                  <a:pt x="237171" y="254501"/>
                </a:lnTo>
                <a:lnTo>
                  <a:pt x="241457" y="270870"/>
                </a:lnTo>
                <a:lnTo>
                  <a:pt x="245308" y="287737"/>
                </a:lnTo>
                <a:lnTo>
                  <a:pt x="252232" y="322351"/>
                </a:lnTo>
                <a:lnTo>
                  <a:pt x="254475" y="339917"/>
                </a:lnTo>
                <a:lnTo>
                  <a:pt x="255970" y="357580"/>
                </a:lnTo>
                <a:lnTo>
                  <a:pt x="256966" y="375308"/>
                </a:lnTo>
                <a:lnTo>
                  <a:pt x="255647" y="399034"/>
                </a:lnTo>
                <a:lnTo>
                  <a:pt x="252783" y="426757"/>
                </a:lnTo>
                <a:lnTo>
                  <a:pt x="245301" y="482365"/>
                </a:lnTo>
                <a:lnTo>
                  <a:pt x="238668" y="523616"/>
                </a:lnTo>
                <a:lnTo>
                  <a:pt x="234519" y="542554"/>
                </a:lnTo>
                <a:lnTo>
                  <a:pt x="229768" y="561132"/>
                </a:lnTo>
                <a:lnTo>
                  <a:pt x="224617" y="579471"/>
                </a:lnTo>
                <a:lnTo>
                  <a:pt x="219197" y="596658"/>
                </a:lnTo>
                <a:lnTo>
                  <a:pt x="213600" y="613076"/>
                </a:lnTo>
                <a:lnTo>
                  <a:pt x="207884" y="628983"/>
                </a:lnTo>
                <a:lnTo>
                  <a:pt x="201097" y="644549"/>
                </a:lnTo>
                <a:lnTo>
                  <a:pt x="193596" y="659887"/>
                </a:lnTo>
                <a:lnTo>
                  <a:pt x="185619" y="675073"/>
                </a:lnTo>
                <a:lnTo>
                  <a:pt x="176331" y="689165"/>
                </a:lnTo>
                <a:lnTo>
                  <a:pt x="166171" y="702529"/>
                </a:lnTo>
                <a:lnTo>
                  <a:pt x="132910" y="742946"/>
                </a:lnTo>
                <a:lnTo>
                  <a:pt x="121349" y="757235"/>
                </a:lnTo>
                <a:lnTo>
                  <a:pt x="108681" y="770730"/>
                </a:lnTo>
                <a:lnTo>
                  <a:pt x="95274" y="783695"/>
                </a:lnTo>
                <a:lnTo>
                  <a:pt x="81376" y="796307"/>
                </a:lnTo>
                <a:lnTo>
                  <a:pt x="68142" y="807691"/>
                </a:lnTo>
                <a:lnTo>
                  <a:pt x="55349" y="818258"/>
                </a:lnTo>
                <a:lnTo>
                  <a:pt x="0" y="86618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17" name="SMARTPenAnnotation468"/>
          <p:cNvSpPr/>
          <p:nvPr/>
        </p:nvSpPr>
        <p:spPr>
          <a:xfrm>
            <a:off x="5161359" y="4375957"/>
            <a:ext cx="1866306" cy="79958"/>
          </a:xfrm>
          <a:custGeom>
            <a:avLst/>
            <a:gdLst/>
            <a:ahLst/>
            <a:cxnLst/>
            <a:rect l="0" t="0" r="0" b="0"/>
            <a:pathLst>
              <a:path w="1866306" h="79958">
                <a:moveTo>
                  <a:pt x="1866305" y="44238"/>
                </a:moveTo>
                <a:lnTo>
                  <a:pt x="1852083" y="39498"/>
                </a:lnTo>
                <a:lnTo>
                  <a:pt x="1842456" y="37171"/>
                </a:lnTo>
                <a:lnTo>
                  <a:pt x="1816899" y="34562"/>
                </a:lnTo>
                <a:lnTo>
                  <a:pt x="1809556" y="32826"/>
                </a:lnTo>
                <a:lnTo>
                  <a:pt x="1801683" y="30677"/>
                </a:lnTo>
                <a:lnTo>
                  <a:pt x="1769123" y="28289"/>
                </a:lnTo>
                <a:lnTo>
                  <a:pt x="1713818" y="26945"/>
                </a:lnTo>
                <a:lnTo>
                  <a:pt x="1685424" y="25638"/>
                </a:lnTo>
                <a:lnTo>
                  <a:pt x="1672296" y="23901"/>
                </a:lnTo>
                <a:lnTo>
                  <a:pt x="1659575" y="21750"/>
                </a:lnTo>
                <a:lnTo>
                  <a:pt x="1637204" y="19325"/>
                </a:lnTo>
                <a:lnTo>
                  <a:pt x="1575305" y="13984"/>
                </a:lnTo>
                <a:lnTo>
                  <a:pt x="1547290" y="12162"/>
                </a:lnTo>
                <a:lnTo>
                  <a:pt x="1474457" y="8607"/>
                </a:lnTo>
                <a:lnTo>
                  <a:pt x="1390919" y="2702"/>
                </a:lnTo>
                <a:lnTo>
                  <a:pt x="1346453" y="973"/>
                </a:lnTo>
                <a:lnTo>
                  <a:pt x="1287949" y="0"/>
                </a:lnTo>
                <a:lnTo>
                  <a:pt x="1237849" y="2418"/>
                </a:lnTo>
                <a:lnTo>
                  <a:pt x="1209210" y="4452"/>
                </a:lnTo>
                <a:lnTo>
                  <a:pt x="1161512" y="6712"/>
                </a:lnTo>
                <a:lnTo>
                  <a:pt x="1120470" y="7716"/>
                </a:lnTo>
                <a:lnTo>
                  <a:pt x="804240" y="11119"/>
                </a:lnTo>
                <a:lnTo>
                  <a:pt x="603362" y="16199"/>
                </a:lnTo>
                <a:lnTo>
                  <a:pt x="399596" y="17428"/>
                </a:lnTo>
                <a:lnTo>
                  <a:pt x="316985" y="17446"/>
                </a:lnTo>
                <a:lnTo>
                  <a:pt x="297643" y="18439"/>
                </a:lnTo>
                <a:lnTo>
                  <a:pt x="232720" y="23585"/>
                </a:lnTo>
                <a:lnTo>
                  <a:pt x="200335" y="25138"/>
                </a:lnTo>
                <a:lnTo>
                  <a:pt x="183166" y="27535"/>
                </a:lnTo>
                <a:lnTo>
                  <a:pt x="164775" y="31119"/>
                </a:lnTo>
                <a:lnTo>
                  <a:pt x="145568" y="35492"/>
                </a:lnTo>
                <a:lnTo>
                  <a:pt x="129788" y="38407"/>
                </a:lnTo>
                <a:lnTo>
                  <a:pt x="116291" y="40351"/>
                </a:lnTo>
                <a:lnTo>
                  <a:pt x="104316" y="41647"/>
                </a:lnTo>
                <a:lnTo>
                  <a:pt x="88396" y="45487"/>
                </a:lnTo>
                <a:lnTo>
                  <a:pt x="69845" y="51024"/>
                </a:lnTo>
                <a:lnTo>
                  <a:pt x="0" y="7995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18" name="SMARTPenAnnotation469"/>
          <p:cNvSpPr/>
          <p:nvPr/>
        </p:nvSpPr>
        <p:spPr>
          <a:xfrm>
            <a:off x="5750719" y="4580930"/>
            <a:ext cx="35720" cy="687587"/>
          </a:xfrm>
          <a:custGeom>
            <a:avLst/>
            <a:gdLst/>
            <a:ahLst/>
            <a:cxnLst/>
            <a:rect l="0" t="0" r="0" b="0"/>
            <a:pathLst>
              <a:path w="35720" h="687587">
                <a:moveTo>
                  <a:pt x="0" y="0"/>
                </a:moveTo>
                <a:lnTo>
                  <a:pt x="0" y="46767"/>
                </a:lnTo>
                <a:lnTo>
                  <a:pt x="4741" y="149456"/>
                </a:lnTo>
                <a:lnTo>
                  <a:pt x="7129" y="184965"/>
                </a:lnTo>
                <a:lnTo>
                  <a:pt x="12429" y="245587"/>
                </a:lnTo>
                <a:lnTo>
                  <a:pt x="25732" y="371745"/>
                </a:lnTo>
                <a:lnTo>
                  <a:pt x="29060" y="413525"/>
                </a:lnTo>
                <a:lnTo>
                  <a:pt x="31280" y="452293"/>
                </a:lnTo>
                <a:lnTo>
                  <a:pt x="33746" y="521495"/>
                </a:lnTo>
                <a:lnTo>
                  <a:pt x="35329" y="625306"/>
                </a:lnTo>
                <a:lnTo>
                  <a:pt x="35719" y="68758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25431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04800"/>
            <a:ext cx="5562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2.9) complement and find the Dual : (</a:t>
            </a:r>
            <a:r>
              <a:rPr lang="en-US" sz="2800" dirty="0" err="1" smtClean="0"/>
              <a:t>x’+y+z</a:t>
            </a:r>
            <a:r>
              <a:rPr lang="en-US" sz="2800" dirty="0" smtClean="0"/>
              <a:t>’)(</a:t>
            </a:r>
            <a:r>
              <a:rPr lang="en-US" sz="2800" dirty="0" err="1" smtClean="0"/>
              <a:t>x+y</a:t>
            </a:r>
            <a:r>
              <a:rPr lang="en-US" sz="2800" dirty="0" smtClean="0"/>
              <a:t>’)(</a:t>
            </a:r>
            <a:r>
              <a:rPr lang="en-US" sz="2800" dirty="0" err="1" smtClean="0"/>
              <a:t>x+z</a:t>
            </a:r>
            <a:r>
              <a:rPr lang="en-US" sz="2800" dirty="0" smtClean="0"/>
              <a:t>)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533400"/>
            <a:ext cx="411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b)(</a:t>
            </a:r>
            <a:r>
              <a:rPr lang="en-US" sz="3200" dirty="0" err="1" smtClean="0"/>
              <a:t>x+y</a:t>
            </a:r>
            <a:r>
              <a:rPr lang="en-US" sz="3200" dirty="0" smtClean="0"/>
              <a:t>)(</a:t>
            </a:r>
            <a:r>
              <a:rPr lang="en-US" sz="3200" dirty="0" err="1" smtClean="0"/>
              <a:t>x+y</a:t>
            </a:r>
            <a:r>
              <a:rPr lang="en-US" sz="3200" dirty="0" smtClean="0"/>
              <a:t>’)</a:t>
            </a:r>
            <a:endParaRPr lang="en-US" sz="3200" dirty="0"/>
          </a:p>
        </p:txBody>
      </p:sp>
      <p:sp>
        <p:nvSpPr>
          <p:cNvPr id="3" name="SMARTPenAnnotation381"/>
          <p:cNvSpPr/>
          <p:nvPr/>
        </p:nvSpPr>
        <p:spPr>
          <a:xfrm>
            <a:off x="2032387" y="910828"/>
            <a:ext cx="75020" cy="508993"/>
          </a:xfrm>
          <a:custGeom>
            <a:avLst/>
            <a:gdLst/>
            <a:ahLst/>
            <a:cxnLst/>
            <a:rect l="0" t="0" r="0" b="0"/>
            <a:pathLst>
              <a:path w="75020" h="508993">
                <a:moveTo>
                  <a:pt x="39301" y="508992"/>
                </a:moveTo>
                <a:lnTo>
                  <a:pt x="25079" y="508992"/>
                </a:lnTo>
                <a:lnTo>
                  <a:pt x="19898" y="508000"/>
                </a:lnTo>
                <a:lnTo>
                  <a:pt x="15451" y="506346"/>
                </a:lnTo>
                <a:lnTo>
                  <a:pt x="11495" y="504252"/>
                </a:lnTo>
                <a:lnTo>
                  <a:pt x="7865" y="499879"/>
                </a:lnTo>
                <a:lnTo>
                  <a:pt x="4453" y="493987"/>
                </a:lnTo>
                <a:lnTo>
                  <a:pt x="1186" y="487083"/>
                </a:lnTo>
                <a:lnTo>
                  <a:pt x="0" y="477519"/>
                </a:lnTo>
                <a:lnTo>
                  <a:pt x="202" y="466182"/>
                </a:lnTo>
                <a:lnTo>
                  <a:pt x="1328" y="453663"/>
                </a:lnTo>
                <a:lnTo>
                  <a:pt x="4064" y="435395"/>
                </a:lnTo>
                <a:lnTo>
                  <a:pt x="12395" y="388639"/>
                </a:lnTo>
                <a:lnTo>
                  <a:pt x="25358" y="326848"/>
                </a:lnTo>
                <a:lnTo>
                  <a:pt x="32982" y="292313"/>
                </a:lnTo>
                <a:lnTo>
                  <a:pt x="41041" y="249446"/>
                </a:lnTo>
                <a:lnTo>
                  <a:pt x="57933" y="148899"/>
                </a:lnTo>
                <a:lnTo>
                  <a:pt x="63629" y="111172"/>
                </a:lnTo>
                <a:lnTo>
                  <a:pt x="67426" y="83044"/>
                </a:lnTo>
                <a:lnTo>
                  <a:pt x="73519" y="30736"/>
                </a:lnTo>
                <a:lnTo>
                  <a:pt x="74575" y="16934"/>
                </a:lnTo>
                <a:lnTo>
                  <a:pt x="75019" y="3785"/>
                </a:lnTo>
                <a:lnTo>
                  <a:pt x="75019" y="5982"/>
                </a:lnTo>
                <a:lnTo>
                  <a:pt x="75019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SMARTPenAnnotation382"/>
          <p:cNvSpPr/>
          <p:nvPr/>
        </p:nvSpPr>
        <p:spPr>
          <a:xfrm>
            <a:off x="866180" y="1821656"/>
            <a:ext cx="303610" cy="562572"/>
          </a:xfrm>
          <a:custGeom>
            <a:avLst/>
            <a:gdLst/>
            <a:ahLst/>
            <a:cxnLst/>
            <a:rect l="0" t="0" r="0" b="0"/>
            <a:pathLst>
              <a:path w="303610" h="562572">
                <a:moveTo>
                  <a:pt x="303609" y="0"/>
                </a:moveTo>
                <a:lnTo>
                  <a:pt x="297472" y="13266"/>
                </a:lnTo>
                <a:lnTo>
                  <a:pt x="295921" y="20118"/>
                </a:lnTo>
                <a:lnTo>
                  <a:pt x="289939" y="29116"/>
                </a:lnTo>
                <a:lnTo>
                  <a:pt x="281659" y="39730"/>
                </a:lnTo>
                <a:lnTo>
                  <a:pt x="274671" y="51061"/>
                </a:lnTo>
                <a:lnTo>
                  <a:pt x="268258" y="65358"/>
                </a:lnTo>
                <a:lnTo>
                  <a:pt x="262101" y="81634"/>
                </a:lnTo>
                <a:lnTo>
                  <a:pt x="252064" y="110508"/>
                </a:lnTo>
                <a:lnTo>
                  <a:pt x="242335" y="139404"/>
                </a:lnTo>
                <a:lnTo>
                  <a:pt x="233986" y="161397"/>
                </a:lnTo>
                <a:lnTo>
                  <a:pt x="211481" y="217584"/>
                </a:lnTo>
                <a:lnTo>
                  <a:pt x="192879" y="261076"/>
                </a:lnTo>
                <a:lnTo>
                  <a:pt x="185141" y="278231"/>
                </a:lnTo>
                <a:lnTo>
                  <a:pt x="177005" y="293636"/>
                </a:lnTo>
                <a:lnTo>
                  <a:pt x="168605" y="307874"/>
                </a:lnTo>
                <a:lnTo>
                  <a:pt x="160028" y="321336"/>
                </a:lnTo>
                <a:lnTo>
                  <a:pt x="152326" y="334278"/>
                </a:lnTo>
                <a:lnTo>
                  <a:pt x="145207" y="346876"/>
                </a:lnTo>
                <a:lnTo>
                  <a:pt x="132005" y="371456"/>
                </a:lnTo>
                <a:lnTo>
                  <a:pt x="119523" y="395610"/>
                </a:lnTo>
                <a:lnTo>
                  <a:pt x="102069" y="427512"/>
                </a:lnTo>
                <a:lnTo>
                  <a:pt x="91858" y="445742"/>
                </a:lnTo>
                <a:lnTo>
                  <a:pt x="83067" y="459880"/>
                </a:lnTo>
                <a:lnTo>
                  <a:pt x="75222" y="471290"/>
                </a:lnTo>
                <a:lnTo>
                  <a:pt x="68007" y="480881"/>
                </a:lnTo>
                <a:lnTo>
                  <a:pt x="62205" y="489260"/>
                </a:lnTo>
                <a:lnTo>
                  <a:pt x="53113" y="503860"/>
                </a:lnTo>
                <a:lnTo>
                  <a:pt x="47315" y="512516"/>
                </a:lnTo>
                <a:lnTo>
                  <a:pt x="32935" y="532718"/>
                </a:lnTo>
                <a:lnTo>
                  <a:pt x="25925" y="541676"/>
                </a:lnTo>
                <a:lnTo>
                  <a:pt x="19268" y="549633"/>
                </a:lnTo>
                <a:lnTo>
                  <a:pt x="12845" y="556922"/>
                </a:lnTo>
                <a:lnTo>
                  <a:pt x="8563" y="560789"/>
                </a:lnTo>
                <a:lnTo>
                  <a:pt x="5709" y="562375"/>
                </a:lnTo>
                <a:lnTo>
                  <a:pt x="0" y="56257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SMARTPenAnnotation383"/>
          <p:cNvSpPr/>
          <p:nvPr/>
        </p:nvSpPr>
        <p:spPr>
          <a:xfrm>
            <a:off x="937617" y="1973461"/>
            <a:ext cx="330388" cy="335531"/>
          </a:xfrm>
          <a:custGeom>
            <a:avLst/>
            <a:gdLst/>
            <a:ahLst/>
            <a:cxnLst/>
            <a:rect l="0" t="0" r="0" b="0"/>
            <a:pathLst>
              <a:path w="330388" h="335531">
                <a:moveTo>
                  <a:pt x="0" y="0"/>
                </a:moveTo>
                <a:lnTo>
                  <a:pt x="4741" y="9481"/>
                </a:lnTo>
                <a:lnTo>
                  <a:pt x="8121" y="15250"/>
                </a:lnTo>
                <a:lnTo>
                  <a:pt x="17169" y="29598"/>
                </a:lnTo>
                <a:lnTo>
                  <a:pt x="22360" y="36599"/>
                </a:lnTo>
                <a:lnTo>
                  <a:pt x="27806" y="43251"/>
                </a:lnTo>
                <a:lnTo>
                  <a:pt x="33420" y="49670"/>
                </a:lnTo>
                <a:lnTo>
                  <a:pt x="41131" y="56926"/>
                </a:lnTo>
                <a:lnTo>
                  <a:pt x="50241" y="64740"/>
                </a:lnTo>
                <a:lnTo>
                  <a:pt x="60283" y="72926"/>
                </a:lnTo>
                <a:lnTo>
                  <a:pt x="69955" y="81359"/>
                </a:lnTo>
                <a:lnTo>
                  <a:pt x="79379" y="89958"/>
                </a:lnTo>
                <a:lnTo>
                  <a:pt x="104218" y="113636"/>
                </a:lnTo>
                <a:lnTo>
                  <a:pt x="111150" y="120406"/>
                </a:lnTo>
                <a:lnTo>
                  <a:pt x="118749" y="126903"/>
                </a:lnTo>
                <a:lnTo>
                  <a:pt x="126791" y="133219"/>
                </a:lnTo>
                <a:lnTo>
                  <a:pt x="135129" y="139414"/>
                </a:lnTo>
                <a:lnTo>
                  <a:pt x="152331" y="151590"/>
                </a:lnTo>
                <a:lnTo>
                  <a:pt x="161085" y="157614"/>
                </a:lnTo>
                <a:lnTo>
                  <a:pt x="170890" y="165600"/>
                </a:lnTo>
                <a:lnTo>
                  <a:pt x="181396" y="174892"/>
                </a:lnTo>
                <a:lnTo>
                  <a:pt x="192368" y="185056"/>
                </a:lnTo>
                <a:lnTo>
                  <a:pt x="202659" y="193816"/>
                </a:lnTo>
                <a:lnTo>
                  <a:pt x="212497" y="201640"/>
                </a:lnTo>
                <a:lnTo>
                  <a:pt x="222032" y="208841"/>
                </a:lnTo>
                <a:lnTo>
                  <a:pt x="230373" y="215626"/>
                </a:lnTo>
                <a:lnTo>
                  <a:pt x="237918" y="222133"/>
                </a:lnTo>
                <a:lnTo>
                  <a:pt x="244932" y="228456"/>
                </a:lnTo>
                <a:lnTo>
                  <a:pt x="250601" y="234656"/>
                </a:lnTo>
                <a:lnTo>
                  <a:pt x="255372" y="240773"/>
                </a:lnTo>
                <a:lnTo>
                  <a:pt x="259545" y="246835"/>
                </a:lnTo>
                <a:lnTo>
                  <a:pt x="269473" y="256218"/>
                </a:lnTo>
                <a:lnTo>
                  <a:pt x="274899" y="260108"/>
                </a:lnTo>
                <a:lnTo>
                  <a:pt x="283573" y="269724"/>
                </a:lnTo>
                <a:lnTo>
                  <a:pt x="290736" y="279619"/>
                </a:lnTo>
                <a:lnTo>
                  <a:pt x="297226" y="287325"/>
                </a:lnTo>
                <a:lnTo>
                  <a:pt x="301339" y="292753"/>
                </a:lnTo>
                <a:lnTo>
                  <a:pt x="311199" y="306722"/>
                </a:lnTo>
                <a:lnTo>
                  <a:pt x="314622" y="312630"/>
                </a:lnTo>
                <a:lnTo>
                  <a:pt x="318426" y="321840"/>
                </a:lnTo>
                <a:lnTo>
                  <a:pt x="320433" y="324693"/>
                </a:lnTo>
                <a:lnTo>
                  <a:pt x="322762" y="326595"/>
                </a:lnTo>
                <a:lnTo>
                  <a:pt x="330266" y="330332"/>
                </a:lnTo>
                <a:lnTo>
                  <a:pt x="330372" y="335530"/>
                </a:lnTo>
                <a:lnTo>
                  <a:pt x="330387" y="333341"/>
                </a:lnTo>
                <a:lnTo>
                  <a:pt x="329399" y="332360"/>
                </a:lnTo>
                <a:lnTo>
                  <a:pt x="327748" y="331706"/>
                </a:lnTo>
                <a:lnTo>
                  <a:pt x="322709" y="330657"/>
                </a:lnTo>
                <a:lnTo>
                  <a:pt x="322296" y="329578"/>
                </a:lnTo>
                <a:lnTo>
                  <a:pt x="321632" y="320719"/>
                </a:lnTo>
                <a:lnTo>
                  <a:pt x="321469" y="31253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SMARTPenAnnotation384"/>
          <p:cNvSpPr/>
          <p:nvPr/>
        </p:nvSpPr>
        <p:spPr>
          <a:xfrm>
            <a:off x="1553766" y="1902023"/>
            <a:ext cx="80368" cy="428626"/>
          </a:xfrm>
          <a:custGeom>
            <a:avLst/>
            <a:gdLst/>
            <a:ahLst/>
            <a:cxnLst/>
            <a:rect l="0" t="0" r="0" b="0"/>
            <a:pathLst>
              <a:path w="80368" h="428626">
                <a:moveTo>
                  <a:pt x="80367" y="0"/>
                </a:moveTo>
                <a:lnTo>
                  <a:pt x="80367" y="115121"/>
                </a:lnTo>
                <a:lnTo>
                  <a:pt x="78382" y="131317"/>
                </a:lnTo>
                <a:lnTo>
                  <a:pt x="75075" y="152037"/>
                </a:lnTo>
                <a:lnTo>
                  <a:pt x="70886" y="175772"/>
                </a:lnTo>
                <a:lnTo>
                  <a:pt x="65117" y="200526"/>
                </a:lnTo>
                <a:lnTo>
                  <a:pt x="58294" y="225957"/>
                </a:lnTo>
                <a:lnTo>
                  <a:pt x="50769" y="251841"/>
                </a:lnTo>
                <a:lnTo>
                  <a:pt x="45752" y="272074"/>
                </a:lnTo>
                <a:lnTo>
                  <a:pt x="42407" y="288539"/>
                </a:lnTo>
                <a:lnTo>
                  <a:pt x="40178" y="302492"/>
                </a:lnTo>
                <a:lnTo>
                  <a:pt x="36707" y="316756"/>
                </a:lnTo>
                <a:lnTo>
                  <a:pt x="32409" y="331225"/>
                </a:lnTo>
                <a:lnTo>
                  <a:pt x="27559" y="345832"/>
                </a:lnTo>
                <a:lnTo>
                  <a:pt x="24326" y="356563"/>
                </a:lnTo>
                <a:lnTo>
                  <a:pt x="22170" y="364709"/>
                </a:lnTo>
                <a:lnTo>
                  <a:pt x="20733" y="371132"/>
                </a:lnTo>
                <a:lnTo>
                  <a:pt x="18783" y="377398"/>
                </a:lnTo>
                <a:lnTo>
                  <a:pt x="16491" y="383560"/>
                </a:lnTo>
                <a:lnTo>
                  <a:pt x="13970" y="389652"/>
                </a:lnTo>
                <a:lnTo>
                  <a:pt x="12290" y="394706"/>
                </a:lnTo>
                <a:lnTo>
                  <a:pt x="10423" y="402967"/>
                </a:lnTo>
                <a:lnTo>
                  <a:pt x="8933" y="406559"/>
                </a:lnTo>
                <a:lnTo>
                  <a:pt x="6947" y="409946"/>
                </a:lnTo>
                <a:lnTo>
                  <a:pt x="4631" y="413196"/>
                </a:lnTo>
                <a:lnTo>
                  <a:pt x="3087" y="416355"/>
                </a:lnTo>
                <a:lnTo>
                  <a:pt x="2058" y="419453"/>
                </a:lnTo>
                <a:lnTo>
                  <a:pt x="0" y="42862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SMARTPenAnnotation385"/>
          <p:cNvSpPr/>
          <p:nvPr/>
        </p:nvSpPr>
        <p:spPr>
          <a:xfrm>
            <a:off x="1446609" y="2071688"/>
            <a:ext cx="339330" cy="53579"/>
          </a:xfrm>
          <a:custGeom>
            <a:avLst/>
            <a:gdLst/>
            <a:ahLst/>
            <a:cxnLst/>
            <a:rect l="0" t="0" r="0" b="0"/>
            <a:pathLst>
              <a:path w="339330" h="53579">
                <a:moveTo>
                  <a:pt x="0" y="53578"/>
                </a:moveTo>
                <a:lnTo>
                  <a:pt x="14222" y="48837"/>
                </a:lnTo>
                <a:lnTo>
                  <a:pt x="22380" y="46448"/>
                </a:lnTo>
                <a:lnTo>
                  <a:pt x="51831" y="38346"/>
                </a:lnTo>
                <a:lnTo>
                  <a:pt x="70661" y="32587"/>
                </a:lnTo>
                <a:lnTo>
                  <a:pt x="84811" y="29662"/>
                </a:lnTo>
                <a:lnTo>
                  <a:pt x="102181" y="26720"/>
                </a:lnTo>
                <a:lnTo>
                  <a:pt x="121699" y="23766"/>
                </a:lnTo>
                <a:lnTo>
                  <a:pt x="167198" y="17839"/>
                </a:lnTo>
                <a:lnTo>
                  <a:pt x="269168" y="5949"/>
                </a:lnTo>
                <a:lnTo>
                  <a:pt x="303516" y="2644"/>
                </a:lnTo>
                <a:lnTo>
                  <a:pt x="339329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SMARTPenAnnotation386"/>
          <p:cNvSpPr/>
          <p:nvPr/>
        </p:nvSpPr>
        <p:spPr>
          <a:xfrm>
            <a:off x="1973461" y="1884164"/>
            <a:ext cx="258962" cy="348259"/>
          </a:xfrm>
          <a:custGeom>
            <a:avLst/>
            <a:gdLst/>
            <a:ahLst/>
            <a:cxnLst/>
            <a:rect l="0" t="0" r="0" b="0"/>
            <a:pathLst>
              <a:path w="258962" h="348259">
                <a:moveTo>
                  <a:pt x="258961" y="0"/>
                </a:moveTo>
                <a:lnTo>
                  <a:pt x="258961" y="14221"/>
                </a:lnTo>
                <a:lnTo>
                  <a:pt x="256977" y="22380"/>
                </a:lnTo>
                <a:lnTo>
                  <a:pt x="253669" y="31787"/>
                </a:lnTo>
                <a:lnTo>
                  <a:pt x="249480" y="42027"/>
                </a:lnTo>
                <a:lnTo>
                  <a:pt x="245695" y="50838"/>
                </a:lnTo>
                <a:lnTo>
                  <a:pt x="238844" y="65920"/>
                </a:lnTo>
                <a:lnTo>
                  <a:pt x="235628" y="73712"/>
                </a:lnTo>
                <a:lnTo>
                  <a:pt x="232491" y="81884"/>
                </a:lnTo>
                <a:lnTo>
                  <a:pt x="229408" y="90308"/>
                </a:lnTo>
                <a:lnTo>
                  <a:pt x="224376" y="98901"/>
                </a:lnTo>
                <a:lnTo>
                  <a:pt x="218045" y="107606"/>
                </a:lnTo>
                <a:lnTo>
                  <a:pt x="210848" y="116385"/>
                </a:lnTo>
                <a:lnTo>
                  <a:pt x="204065" y="125215"/>
                </a:lnTo>
                <a:lnTo>
                  <a:pt x="197559" y="134079"/>
                </a:lnTo>
                <a:lnTo>
                  <a:pt x="191237" y="142964"/>
                </a:lnTo>
                <a:lnTo>
                  <a:pt x="184046" y="151864"/>
                </a:lnTo>
                <a:lnTo>
                  <a:pt x="176276" y="160774"/>
                </a:lnTo>
                <a:lnTo>
                  <a:pt x="168119" y="169690"/>
                </a:lnTo>
                <a:lnTo>
                  <a:pt x="160696" y="178611"/>
                </a:lnTo>
                <a:lnTo>
                  <a:pt x="153764" y="187535"/>
                </a:lnTo>
                <a:lnTo>
                  <a:pt x="147157" y="196461"/>
                </a:lnTo>
                <a:lnTo>
                  <a:pt x="139777" y="205388"/>
                </a:lnTo>
                <a:lnTo>
                  <a:pt x="131880" y="214316"/>
                </a:lnTo>
                <a:lnTo>
                  <a:pt x="115168" y="232174"/>
                </a:lnTo>
                <a:lnTo>
                  <a:pt x="72248" y="275828"/>
                </a:lnTo>
                <a:lnTo>
                  <a:pt x="0" y="34825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SMARTPenAnnotation387"/>
          <p:cNvSpPr/>
          <p:nvPr/>
        </p:nvSpPr>
        <p:spPr>
          <a:xfrm>
            <a:off x="2009180" y="1910953"/>
            <a:ext cx="205384" cy="285751"/>
          </a:xfrm>
          <a:custGeom>
            <a:avLst/>
            <a:gdLst/>
            <a:ahLst/>
            <a:cxnLst/>
            <a:rect l="0" t="0" r="0" b="0"/>
            <a:pathLst>
              <a:path w="205384" h="285751">
                <a:moveTo>
                  <a:pt x="0" y="0"/>
                </a:moveTo>
                <a:lnTo>
                  <a:pt x="4740" y="9481"/>
                </a:lnTo>
                <a:lnTo>
                  <a:pt x="9713" y="16782"/>
                </a:lnTo>
                <a:lnTo>
                  <a:pt x="15231" y="24326"/>
                </a:lnTo>
                <a:lnTo>
                  <a:pt x="18091" y="29116"/>
                </a:lnTo>
                <a:lnTo>
                  <a:pt x="20990" y="34293"/>
                </a:lnTo>
                <a:lnTo>
                  <a:pt x="26858" y="45338"/>
                </a:lnTo>
                <a:lnTo>
                  <a:pt x="29811" y="51061"/>
                </a:lnTo>
                <a:lnTo>
                  <a:pt x="33765" y="57853"/>
                </a:lnTo>
                <a:lnTo>
                  <a:pt x="43449" y="73338"/>
                </a:lnTo>
                <a:lnTo>
                  <a:pt x="47818" y="81634"/>
                </a:lnTo>
                <a:lnTo>
                  <a:pt x="51722" y="90141"/>
                </a:lnTo>
                <a:lnTo>
                  <a:pt x="55317" y="98790"/>
                </a:lnTo>
                <a:lnTo>
                  <a:pt x="58706" y="107532"/>
                </a:lnTo>
                <a:lnTo>
                  <a:pt x="65118" y="125183"/>
                </a:lnTo>
                <a:lnTo>
                  <a:pt x="69208" y="134057"/>
                </a:lnTo>
                <a:lnTo>
                  <a:pt x="73920" y="142949"/>
                </a:lnTo>
                <a:lnTo>
                  <a:pt x="79045" y="151854"/>
                </a:lnTo>
                <a:lnTo>
                  <a:pt x="84447" y="160767"/>
                </a:lnTo>
                <a:lnTo>
                  <a:pt x="95740" y="178609"/>
                </a:lnTo>
                <a:lnTo>
                  <a:pt x="100538" y="186541"/>
                </a:lnTo>
                <a:lnTo>
                  <a:pt x="104728" y="193814"/>
                </a:lnTo>
                <a:lnTo>
                  <a:pt x="108514" y="200647"/>
                </a:lnTo>
                <a:lnTo>
                  <a:pt x="113022" y="208179"/>
                </a:lnTo>
                <a:lnTo>
                  <a:pt x="123323" y="224485"/>
                </a:lnTo>
                <a:lnTo>
                  <a:pt x="128848" y="232008"/>
                </a:lnTo>
                <a:lnTo>
                  <a:pt x="134516" y="239008"/>
                </a:lnTo>
                <a:lnTo>
                  <a:pt x="140279" y="245659"/>
                </a:lnTo>
                <a:lnTo>
                  <a:pt x="146105" y="251085"/>
                </a:lnTo>
                <a:lnTo>
                  <a:pt x="151974" y="255695"/>
                </a:lnTo>
                <a:lnTo>
                  <a:pt x="157870" y="259760"/>
                </a:lnTo>
                <a:lnTo>
                  <a:pt x="163786" y="263463"/>
                </a:lnTo>
                <a:lnTo>
                  <a:pt x="169714" y="266923"/>
                </a:lnTo>
                <a:lnTo>
                  <a:pt x="175650" y="270222"/>
                </a:lnTo>
                <a:lnTo>
                  <a:pt x="180600" y="273414"/>
                </a:lnTo>
                <a:lnTo>
                  <a:pt x="184892" y="276534"/>
                </a:lnTo>
                <a:lnTo>
                  <a:pt x="188746" y="279606"/>
                </a:lnTo>
                <a:lnTo>
                  <a:pt x="192307" y="281654"/>
                </a:lnTo>
                <a:lnTo>
                  <a:pt x="195673" y="283019"/>
                </a:lnTo>
                <a:lnTo>
                  <a:pt x="205383" y="28575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SMARTPenAnnotation388"/>
          <p:cNvSpPr/>
          <p:nvPr/>
        </p:nvSpPr>
        <p:spPr>
          <a:xfrm>
            <a:off x="2323120" y="1821656"/>
            <a:ext cx="346166" cy="579898"/>
          </a:xfrm>
          <a:custGeom>
            <a:avLst/>
            <a:gdLst/>
            <a:ahLst/>
            <a:cxnLst/>
            <a:rect l="0" t="0" r="0" b="0"/>
            <a:pathLst>
              <a:path w="346166" h="579898">
                <a:moveTo>
                  <a:pt x="114685" y="0"/>
                </a:moveTo>
                <a:lnTo>
                  <a:pt x="134802" y="20118"/>
                </a:lnTo>
                <a:lnTo>
                  <a:pt x="137026" y="24326"/>
                </a:lnTo>
                <a:lnTo>
                  <a:pt x="139497" y="34294"/>
                </a:lnTo>
                <a:lnTo>
                  <a:pt x="139164" y="45683"/>
                </a:lnTo>
                <a:lnTo>
                  <a:pt x="137949" y="61213"/>
                </a:lnTo>
                <a:lnTo>
                  <a:pt x="136148" y="79504"/>
                </a:lnTo>
                <a:lnTo>
                  <a:pt x="131500" y="118348"/>
                </a:lnTo>
                <a:lnTo>
                  <a:pt x="128871" y="138430"/>
                </a:lnTo>
                <a:lnTo>
                  <a:pt x="127119" y="154795"/>
                </a:lnTo>
                <a:lnTo>
                  <a:pt x="125951" y="168681"/>
                </a:lnTo>
                <a:lnTo>
                  <a:pt x="125172" y="180915"/>
                </a:lnTo>
                <a:lnTo>
                  <a:pt x="125645" y="192047"/>
                </a:lnTo>
                <a:lnTo>
                  <a:pt x="126953" y="202446"/>
                </a:lnTo>
                <a:lnTo>
                  <a:pt x="128816" y="212355"/>
                </a:lnTo>
                <a:lnTo>
                  <a:pt x="131051" y="221937"/>
                </a:lnTo>
                <a:lnTo>
                  <a:pt x="133533" y="231302"/>
                </a:lnTo>
                <a:lnTo>
                  <a:pt x="138937" y="248653"/>
                </a:lnTo>
                <a:lnTo>
                  <a:pt x="144646" y="262979"/>
                </a:lnTo>
                <a:lnTo>
                  <a:pt x="153136" y="278606"/>
                </a:lnTo>
                <a:lnTo>
                  <a:pt x="158179" y="286940"/>
                </a:lnTo>
                <a:lnTo>
                  <a:pt x="164517" y="294481"/>
                </a:lnTo>
                <a:lnTo>
                  <a:pt x="171718" y="301493"/>
                </a:lnTo>
                <a:lnTo>
                  <a:pt x="179496" y="308151"/>
                </a:lnTo>
                <a:lnTo>
                  <a:pt x="186666" y="314575"/>
                </a:lnTo>
                <a:lnTo>
                  <a:pt x="199924" y="327004"/>
                </a:lnTo>
                <a:lnTo>
                  <a:pt x="208222" y="333096"/>
                </a:lnTo>
                <a:lnTo>
                  <a:pt x="217722" y="339143"/>
                </a:lnTo>
                <a:lnTo>
                  <a:pt x="228025" y="345158"/>
                </a:lnTo>
                <a:lnTo>
                  <a:pt x="247410" y="357133"/>
                </a:lnTo>
                <a:lnTo>
                  <a:pt x="256746" y="363104"/>
                </a:lnTo>
                <a:lnTo>
                  <a:pt x="265947" y="368077"/>
                </a:lnTo>
                <a:lnTo>
                  <a:pt x="275057" y="372385"/>
                </a:lnTo>
                <a:lnTo>
                  <a:pt x="284108" y="376249"/>
                </a:lnTo>
                <a:lnTo>
                  <a:pt x="292126" y="380809"/>
                </a:lnTo>
                <a:lnTo>
                  <a:pt x="299455" y="385834"/>
                </a:lnTo>
                <a:lnTo>
                  <a:pt x="306326" y="391168"/>
                </a:lnTo>
                <a:lnTo>
                  <a:pt x="312891" y="395716"/>
                </a:lnTo>
                <a:lnTo>
                  <a:pt x="319252" y="399741"/>
                </a:lnTo>
                <a:lnTo>
                  <a:pt x="325477" y="403416"/>
                </a:lnTo>
                <a:lnTo>
                  <a:pt x="335039" y="412791"/>
                </a:lnTo>
                <a:lnTo>
                  <a:pt x="341604" y="422580"/>
                </a:lnTo>
                <a:lnTo>
                  <a:pt x="344522" y="430238"/>
                </a:lnTo>
                <a:lnTo>
                  <a:pt x="346165" y="444868"/>
                </a:lnTo>
                <a:lnTo>
                  <a:pt x="345404" y="449376"/>
                </a:lnTo>
                <a:lnTo>
                  <a:pt x="341911" y="457030"/>
                </a:lnTo>
                <a:lnTo>
                  <a:pt x="334406" y="466385"/>
                </a:lnTo>
                <a:lnTo>
                  <a:pt x="324456" y="476165"/>
                </a:lnTo>
                <a:lnTo>
                  <a:pt x="319024" y="480162"/>
                </a:lnTo>
                <a:lnTo>
                  <a:pt x="265906" y="515349"/>
                </a:lnTo>
                <a:lnTo>
                  <a:pt x="257171" y="520175"/>
                </a:lnTo>
                <a:lnTo>
                  <a:pt x="248371" y="524385"/>
                </a:lnTo>
                <a:lnTo>
                  <a:pt x="228671" y="532701"/>
                </a:lnTo>
                <a:lnTo>
                  <a:pt x="203379" y="543011"/>
                </a:lnTo>
                <a:lnTo>
                  <a:pt x="180893" y="551563"/>
                </a:lnTo>
                <a:lnTo>
                  <a:pt x="151500" y="561955"/>
                </a:lnTo>
                <a:lnTo>
                  <a:pt x="114901" y="574355"/>
                </a:lnTo>
                <a:lnTo>
                  <a:pt x="106892" y="576380"/>
                </a:lnTo>
                <a:lnTo>
                  <a:pt x="99567" y="577730"/>
                </a:lnTo>
                <a:lnTo>
                  <a:pt x="92700" y="578630"/>
                </a:lnTo>
                <a:lnTo>
                  <a:pt x="85146" y="579230"/>
                </a:lnTo>
                <a:lnTo>
                  <a:pt x="77133" y="579630"/>
                </a:lnTo>
                <a:lnTo>
                  <a:pt x="68814" y="579897"/>
                </a:lnTo>
                <a:lnTo>
                  <a:pt x="61284" y="579082"/>
                </a:lnTo>
                <a:lnTo>
                  <a:pt x="54280" y="577547"/>
                </a:lnTo>
                <a:lnTo>
                  <a:pt x="47626" y="575532"/>
                </a:lnTo>
                <a:lnTo>
                  <a:pt x="37586" y="573292"/>
                </a:lnTo>
                <a:lnTo>
                  <a:pt x="33520" y="572695"/>
                </a:lnTo>
                <a:lnTo>
                  <a:pt x="26357" y="569385"/>
                </a:lnTo>
                <a:lnTo>
                  <a:pt x="23057" y="567114"/>
                </a:lnTo>
                <a:lnTo>
                  <a:pt x="16745" y="559298"/>
                </a:lnTo>
                <a:lnTo>
                  <a:pt x="13673" y="554436"/>
                </a:lnTo>
                <a:lnTo>
                  <a:pt x="10259" y="543742"/>
                </a:lnTo>
                <a:lnTo>
                  <a:pt x="3327" y="501745"/>
                </a:lnTo>
                <a:lnTo>
                  <a:pt x="1751" y="489278"/>
                </a:lnTo>
                <a:lnTo>
                  <a:pt x="700" y="477990"/>
                </a:lnTo>
                <a:lnTo>
                  <a:pt x="0" y="467489"/>
                </a:lnTo>
                <a:lnTo>
                  <a:pt x="525" y="456518"/>
                </a:lnTo>
                <a:lnTo>
                  <a:pt x="1867" y="445236"/>
                </a:lnTo>
                <a:lnTo>
                  <a:pt x="3754" y="433746"/>
                </a:lnTo>
                <a:lnTo>
                  <a:pt x="6004" y="423110"/>
                </a:lnTo>
                <a:lnTo>
                  <a:pt x="8497" y="413042"/>
                </a:lnTo>
                <a:lnTo>
                  <a:pt x="11151" y="403354"/>
                </a:lnTo>
                <a:lnTo>
                  <a:pt x="14904" y="392926"/>
                </a:lnTo>
                <a:lnTo>
                  <a:pt x="19391" y="382005"/>
                </a:lnTo>
                <a:lnTo>
                  <a:pt x="24366" y="370756"/>
                </a:lnTo>
                <a:lnTo>
                  <a:pt x="35187" y="347674"/>
                </a:lnTo>
                <a:lnTo>
                  <a:pt x="58302" y="300518"/>
                </a:lnTo>
                <a:lnTo>
                  <a:pt x="64198" y="290634"/>
                </a:lnTo>
                <a:lnTo>
                  <a:pt x="70113" y="282061"/>
                </a:lnTo>
                <a:lnTo>
                  <a:pt x="76040" y="274361"/>
                </a:lnTo>
                <a:lnTo>
                  <a:pt x="85272" y="260514"/>
                </a:lnTo>
                <a:lnTo>
                  <a:pt x="96825" y="24110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SMARTPenAnnotation389"/>
          <p:cNvSpPr/>
          <p:nvPr/>
        </p:nvSpPr>
        <p:spPr>
          <a:xfrm>
            <a:off x="2705695" y="1678781"/>
            <a:ext cx="71439" cy="205384"/>
          </a:xfrm>
          <a:custGeom>
            <a:avLst/>
            <a:gdLst/>
            <a:ahLst/>
            <a:cxnLst/>
            <a:rect l="0" t="0" r="0" b="0"/>
            <a:pathLst>
              <a:path w="71439" h="205384">
                <a:moveTo>
                  <a:pt x="0" y="0"/>
                </a:moveTo>
                <a:lnTo>
                  <a:pt x="0" y="9481"/>
                </a:lnTo>
                <a:lnTo>
                  <a:pt x="993" y="14258"/>
                </a:lnTo>
                <a:lnTo>
                  <a:pt x="2646" y="19428"/>
                </a:lnTo>
                <a:lnTo>
                  <a:pt x="4741" y="24858"/>
                </a:lnTo>
                <a:lnTo>
                  <a:pt x="6137" y="29470"/>
                </a:lnTo>
                <a:lnTo>
                  <a:pt x="7068" y="33538"/>
                </a:lnTo>
                <a:lnTo>
                  <a:pt x="7689" y="37241"/>
                </a:lnTo>
                <a:lnTo>
                  <a:pt x="8103" y="41695"/>
                </a:lnTo>
                <a:lnTo>
                  <a:pt x="8378" y="46648"/>
                </a:lnTo>
                <a:lnTo>
                  <a:pt x="8562" y="51935"/>
                </a:lnTo>
                <a:lnTo>
                  <a:pt x="9677" y="56451"/>
                </a:lnTo>
                <a:lnTo>
                  <a:pt x="11412" y="60455"/>
                </a:lnTo>
                <a:lnTo>
                  <a:pt x="13562" y="64116"/>
                </a:lnTo>
                <a:lnTo>
                  <a:pt x="15986" y="68541"/>
                </a:lnTo>
                <a:lnTo>
                  <a:pt x="21327" y="78749"/>
                </a:lnTo>
                <a:lnTo>
                  <a:pt x="23148" y="84250"/>
                </a:lnTo>
                <a:lnTo>
                  <a:pt x="24362" y="89901"/>
                </a:lnTo>
                <a:lnTo>
                  <a:pt x="25171" y="95653"/>
                </a:lnTo>
                <a:lnTo>
                  <a:pt x="26702" y="100480"/>
                </a:lnTo>
                <a:lnTo>
                  <a:pt x="28716" y="104689"/>
                </a:lnTo>
                <a:lnTo>
                  <a:pt x="31050" y="108488"/>
                </a:lnTo>
                <a:lnTo>
                  <a:pt x="33599" y="113005"/>
                </a:lnTo>
                <a:lnTo>
                  <a:pt x="39076" y="123316"/>
                </a:lnTo>
                <a:lnTo>
                  <a:pt x="41926" y="129836"/>
                </a:lnTo>
                <a:lnTo>
                  <a:pt x="44818" y="137159"/>
                </a:lnTo>
                <a:lnTo>
                  <a:pt x="47738" y="145018"/>
                </a:lnTo>
                <a:lnTo>
                  <a:pt x="50677" y="151249"/>
                </a:lnTo>
                <a:lnTo>
                  <a:pt x="53629" y="156395"/>
                </a:lnTo>
                <a:lnTo>
                  <a:pt x="56588" y="160818"/>
                </a:lnTo>
                <a:lnTo>
                  <a:pt x="59554" y="164759"/>
                </a:lnTo>
                <a:lnTo>
                  <a:pt x="62523" y="168379"/>
                </a:lnTo>
                <a:lnTo>
                  <a:pt x="65495" y="171784"/>
                </a:lnTo>
                <a:lnTo>
                  <a:pt x="67476" y="176038"/>
                </a:lnTo>
                <a:lnTo>
                  <a:pt x="68796" y="180859"/>
                </a:lnTo>
                <a:lnTo>
                  <a:pt x="71438" y="20538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SMARTPenAnnotation390"/>
          <p:cNvSpPr/>
          <p:nvPr/>
        </p:nvSpPr>
        <p:spPr>
          <a:xfrm>
            <a:off x="3117712" y="1910953"/>
            <a:ext cx="25539" cy="330400"/>
          </a:xfrm>
          <a:custGeom>
            <a:avLst/>
            <a:gdLst/>
            <a:ahLst/>
            <a:cxnLst/>
            <a:rect l="0" t="0" r="0" b="0"/>
            <a:pathLst>
              <a:path w="25539" h="330400">
                <a:moveTo>
                  <a:pt x="25538" y="0"/>
                </a:moveTo>
                <a:lnTo>
                  <a:pt x="20798" y="18962"/>
                </a:lnTo>
                <a:lnTo>
                  <a:pt x="19401" y="28516"/>
                </a:lnTo>
                <a:lnTo>
                  <a:pt x="18470" y="38855"/>
                </a:lnTo>
                <a:lnTo>
                  <a:pt x="17850" y="49716"/>
                </a:lnTo>
                <a:lnTo>
                  <a:pt x="17160" y="69721"/>
                </a:lnTo>
                <a:lnTo>
                  <a:pt x="16976" y="79223"/>
                </a:lnTo>
                <a:lnTo>
                  <a:pt x="15861" y="87542"/>
                </a:lnTo>
                <a:lnTo>
                  <a:pt x="14126" y="95072"/>
                </a:lnTo>
                <a:lnTo>
                  <a:pt x="11977" y="102077"/>
                </a:lnTo>
                <a:lnTo>
                  <a:pt x="10544" y="109723"/>
                </a:lnTo>
                <a:lnTo>
                  <a:pt x="9589" y="117797"/>
                </a:lnTo>
                <a:lnTo>
                  <a:pt x="8952" y="126157"/>
                </a:lnTo>
                <a:lnTo>
                  <a:pt x="8528" y="133714"/>
                </a:lnTo>
                <a:lnTo>
                  <a:pt x="8056" y="147403"/>
                </a:lnTo>
                <a:lnTo>
                  <a:pt x="7791" y="171006"/>
                </a:lnTo>
                <a:lnTo>
                  <a:pt x="5083" y="211932"/>
                </a:lnTo>
                <a:lnTo>
                  <a:pt x="625" y="272808"/>
                </a:lnTo>
                <a:lnTo>
                  <a:pt x="0" y="283075"/>
                </a:lnTo>
                <a:lnTo>
                  <a:pt x="575" y="291904"/>
                </a:lnTo>
                <a:lnTo>
                  <a:pt x="1951" y="299775"/>
                </a:lnTo>
                <a:lnTo>
                  <a:pt x="3860" y="307006"/>
                </a:lnTo>
                <a:lnTo>
                  <a:pt x="5133" y="312819"/>
                </a:lnTo>
                <a:lnTo>
                  <a:pt x="5982" y="317687"/>
                </a:lnTo>
                <a:lnTo>
                  <a:pt x="7679" y="33039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SMARTPenAnnotation391"/>
          <p:cNvSpPr/>
          <p:nvPr/>
        </p:nvSpPr>
        <p:spPr>
          <a:xfrm>
            <a:off x="3036094" y="1991320"/>
            <a:ext cx="339329" cy="62509"/>
          </a:xfrm>
          <a:custGeom>
            <a:avLst/>
            <a:gdLst/>
            <a:ahLst/>
            <a:cxnLst/>
            <a:rect l="0" t="0" r="0" b="0"/>
            <a:pathLst>
              <a:path w="339329" h="62509">
                <a:moveTo>
                  <a:pt x="0" y="62508"/>
                </a:moveTo>
                <a:lnTo>
                  <a:pt x="9480" y="57768"/>
                </a:lnTo>
                <a:lnTo>
                  <a:pt x="13266" y="56371"/>
                </a:lnTo>
                <a:lnTo>
                  <a:pt x="20117" y="54820"/>
                </a:lnTo>
                <a:lnTo>
                  <a:pt x="24325" y="53414"/>
                </a:lnTo>
                <a:lnTo>
                  <a:pt x="29115" y="51484"/>
                </a:lnTo>
                <a:lnTo>
                  <a:pt x="34293" y="49206"/>
                </a:lnTo>
                <a:lnTo>
                  <a:pt x="40721" y="47687"/>
                </a:lnTo>
                <a:lnTo>
                  <a:pt x="47983" y="46674"/>
                </a:lnTo>
                <a:lnTo>
                  <a:pt x="55801" y="45999"/>
                </a:lnTo>
                <a:lnTo>
                  <a:pt x="63990" y="44557"/>
                </a:lnTo>
                <a:lnTo>
                  <a:pt x="72425" y="42603"/>
                </a:lnTo>
                <a:lnTo>
                  <a:pt x="81026" y="40309"/>
                </a:lnTo>
                <a:lnTo>
                  <a:pt x="90728" y="38779"/>
                </a:lnTo>
                <a:lnTo>
                  <a:pt x="101165" y="37759"/>
                </a:lnTo>
                <a:lnTo>
                  <a:pt x="112092" y="37079"/>
                </a:lnTo>
                <a:lnTo>
                  <a:pt x="122353" y="35633"/>
                </a:lnTo>
                <a:lnTo>
                  <a:pt x="132170" y="33678"/>
                </a:lnTo>
                <a:lnTo>
                  <a:pt x="141691" y="31382"/>
                </a:lnTo>
                <a:lnTo>
                  <a:pt x="152008" y="29851"/>
                </a:lnTo>
                <a:lnTo>
                  <a:pt x="162854" y="28830"/>
                </a:lnTo>
                <a:lnTo>
                  <a:pt x="174054" y="28150"/>
                </a:lnTo>
                <a:lnTo>
                  <a:pt x="194435" y="27394"/>
                </a:lnTo>
                <a:lnTo>
                  <a:pt x="204037" y="27193"/>
                </a:lnTo>
                <a:lnTo>
                  <a:pt x="216392" y="26066"/>
                </a:lnTo>
                <a:lnTo>
                  <a:pt x="230581" y="24323"/>
                </a:lnTo>
                <a:lnTo>
                  <a:pt x="245994" y="22168"/>
                </a:lnTo>
                <a:lnTo>
                  <a:pt x="260239" y="19740"/>
                </a:lnTo>
                <a:lnTo>
                  <a:pt x="273703" y="17129"/>
                </a:lnTo>
                <a:lnTo>
                  <a:pt x="286649" y="14396"/>
                </a:lnTo>
                <a:lnTo>
                  <a:pt x="296271" y="12574"/>
                </a:lnTo>
                <a:lnTo>
                  <a:pt x="303678" y="11359"/>
                </a:lnTo>
                <a:lnTo>
                  <a:pt x="309608" y="10549"/>
                </a:lnTo>
                <a:lnTo>
                  <a:pt x="315546" y="9017"/>
                </a:lnTo>
                <a:lnTo>
                  <a:pt x="321489" y="7004"/>
                </a:lnTo>
                <a:lnTo>
                  <a:pt x="339328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SMARTPenAnnotation392"/>
          <p:cNvSpPr/>
          <p:nvPr/>
        </p:nvSpPr>
        <p:spPr>
          <a:xfrm>
            <a:off x="3580805" y="1839516"/>
            <a:ext cx="348024" cy="453237"/>
          </a:xfrm>
          <a:custGeom>
            <a:avLst/>
            <a:gdLst/>
            <a:ahLst/>
            <a:cxnLst/>
            <a:rect l="0" t="0" r="0" b="0"/>
            <a:pathLst>
              <a:path w="348024" h="453237">
                <a:moveTo>
                  <a:pt x="80367" y="0"/>
                </a:moveTo>
                <a:lnTo>
                  <a:pt x="80367" y="15377"/>
                </a:lnTo>
                <a:lnTo>
                  <a:pt x="72245" y="36588"/>
                </a:lnTo>
                <a:lnTo>
                  <a:pt x="63198" y="66201"/>
                </a:lnTo>
                <a:lnTo>
                  <a:pt x="59991" y="79853"/>
                </a:lnTo>
                <a:lnTo>
                  <a:pt x="57853" y="91930"/>
                </a:lnTo>
                <a:lnTo>
                  <a:pt x="56428" y="102959"/>
                </a:lnTo>
                <a:lnTo>
                  <a:pt x="54486" y="112295"/>
                </a:lnTo>
                <a:lnTo>
                  <a:pt x="52199" y="120504"/>
                </a:lnTo>
                <a:lnTo>
                  <a:pt x="49682" y="127961"/>
                </a:lnTo>
                <a:lnTo>
                  <a:pt x="48004" y="137893"/>
                </a:lnTo>
                <a:lnTo>
                  <a:pt x="46886" y="149476"/>
                </a:lnTo>
                <a:lnTo>
                  <a:pt x="46140" y="162158"/>
                </a:lnTo>
                <a:lnTo>
                  <a:pt x="46635" y="173590"/>
                </a:lnTo>
                <a:lnTo>
                  <a:pt x="47957" y="184187"/>
                </a:lnTo>
                <a:lnTo>
                  <a:pt x="49830" y="194229"/>
                </a:lnTo>
                <a:lnTo>
                  <a:pt x="51080" y="202908"/>
                </a:lnTo>
                <a:lnTo>
                  <a:pt x="51912" y="210678"/>
                </a:lnTo>
                <a:lnTo>
                  <a:pt x="52467" y="217842"/>
                </a:lnTo>
                <a:lnTo>
                  <a:pt x="55730" y="228449"/>
                </a:lnTo>
                <a:lnTo>
                  <a:pt x="60487" y="236470"/>
                </a:lnTo>
                <a:lnTo>
                  <a:pt x="65909" y="243343"/>
                </a:lnTo>
                <a:lnTo>
                  <a:pt x="68744" y="245572"/>
                </a:lnTo>
                <a:lnTo>
                  <a:pt x="71626" y="247058"/>
                </a:lnTo>
                <a:lnTo>
                  <a:pt x="77474" y="248710"/>
                </a:lnTo>
                <a:lnTo>
                  <a:pt x="83381" y="249444"/>
                </a:lnTo>
                <a:lnTo>
                  <a:pt x="88330" y="247655"/>
                </a:lnTo>
                <a:lnTo>
                  <a:pt x="94605" y="244478"/>
                </a:lnTo>
                <a:lnTo>
                  <a:pt x="101765" y="240376"/>
                </a:lnTo>
                <a:lnTo>
                  <a:pt x="120304" y="230526"/>
                </a:lnTo>
                <a:lnTo>
                  <a:pt x="164544" y="208034"/>
                </a:lnTo>
                <a:lnTo>
                  <a:pt x="175180" y="203181"/>
                </a:lnTo>
                <a:lnTo>
                  <a:pt x="185248" y="198954"/>
                </a:lnTo>
                <a:lnTo>
                  <a:pt x="194936" y="195144"/>
                </a:lnTo>
                <a:lnTo>
                  <a:pt x="203379" y="191611"/>
                </a:lnTo>
                <a:lnTo>
                  <a:pt x="218052" y="185041"/>
                </a:lnTo>
                <a:lnTo>
                  <a:pt x="237469" y="175763"/>
                </a:lnTo>
                <a:lnTo>
                  <a:pt x="255790" y="166731"/>
                </a:lnTo>
                <a:lnTo>
                  <a:pt x="262800" y="164732"/>
                </a:lnTo>
                <a:lnTo>
                  <a:pt x="270450" y="163399"/>
                </a:lnTo>
                <a:lnTo>
                  <a:pt x="278526" y="162511"/>
                </a:lnTo>
                <a:lnTo>
                  <a:pt x="285895" y="161918"/>
                </a:lnTo>
                <a:lnTo>
                  <a:pt x="292792" y="161524"/>
                </a:lnTo>
                <a:lnTo>
                  <a:pt x="304755" y="161085"/>
                </a:lnTo>
                <a:lnTo>
                  <a:pt x="317068" y="160838"/>
                </a:lnTo>
                <a:lnTo>
                  <a:pt x="323812" y="160780"/>
                </a:lnTo>
                <a:lnTo>
                  <a:pt x="326999" y="161757"/>
                </a:lnTo>
                <a:lnTo>
                  <a:pt x="333187" y="165488"/>
                </a:lnTo>
                <a:lnTo>
                  <a:pt x="342249" y="173167"/>
                </a:lnTo>
                <a:lnTo>
                  <a:pt x="344252" y="176960"/>
                </a:lnTo>
                <a:lnTo>
                  <a:pt x="346477" y="186466"/>
                </a:lnTo>
                <a:lnTo>
                  <a:pt x="347730" y="198234"/>
                </a:lnTo>
                <a:lnTo>
                  <a:pt x="348023" y="207497"/>
                </a:lnTo>
                <a:lnTo>
                  <a:pt x="347161" y="220213"/>
                </a:lnTo>
                <a:lnTo>
                  <a:pt x="345543" y="229160"/>
                </a:lnTo>
                <a:lnTo>
                  <a:pt x="343471" y="239094"/>
                </a:lnTo>
                <a:lnTo>
                  <a:pt x="341097" y="247700"/>
                </a:lnTo>
                <a:lnTo>
                  <a:pt x="338523" y="255423"/>
                </a:lnTo>
                <a:lnTo>
                  <a:pt x="335815" y="262555"/>
                </a:lnTo>
                <a:lnTo>
                  <a:pt x="331033" y="272271"/>
                </a:lnTo>
                <a:lnTo>
                  <a:pt x="324868" y="283709"/>
                </a:lnTo>
                <a:lnTo>
                  <a:pt x="317782" y="296296"/>
                </a:lnTo>
                <a:lnTo>
                  <a:pt x="311073" y="307663"/>
                </a:lnTo>
                <a:lnTo>
                  <a:pt x="298328" y="328231"/>
                </a:lnTo>
                <a:lnTo>
                  <a:pt x="292151" y="336891"/>
                </a:lnTo>
                <a:lnTo>
                  <a:pt x="286049" y="344649"/>
                </a:lnTo>
                <a:lnTo>
                  <a:pt x="279996" y="351805"/>
                </a:lnTo>
                <a:lnTo>
                  <a:pt x="271992" y="358560"/>
                </a:lnTo>
                <a:lnTo>
                  <a:pt x="262687" y="365048"/>
                </a:lnTo>
                <a:lnTo>
                  <a:pt x="242757" y="377548"/>
                </a:lnTo>
                <a:lnTo>
                  <a:pt x="196671" y="407726"/>
                </a:lnTo>
                <a:lnTo>
                  <a:pt x="187668" y="412708"/>
                </a:lnTo>
                <a:lnTo>
                  <a:pt x="178691" y="417021"/>
                </a:lnTo>
                <a:lnTo>
                  <a:pt x="169728" y="420889"/>
                </a:lnTo>
                <a:lnTo>
                  <a:pt x="157801" y="425452"/>
                </a:lnTo>
                <a:lnTo>
                  <a:pt x="115547" y="440362"/>
                </a:lnTo>
                <a:lnTo>
                  <a:pt x="93026" y="448063"/>
                </a:lnTo>
                <a:lnTo>
                  <a:pt x="82853" y="450513"/>
                </a:lnTo>
                <a:lnTo>
                  <a:pt x="73095" y="452147"/>
                </a:lnTo>
                <a:lnTo>
                  <a:pt x="63612" y="453236"/>
                </a:lnTo>
                <a:lnTo>
                  <a:pt x="55307" y="452969"/>
                </a:lnTo>
                <a:lnTo>
                  <a:pt x="47785" y="451800"/>
                </a:lnTo>
                <a:lnTo>
                  <a:pt x="40786" y="450028"/>
                </a:lnTo>
                <a:lnTo>
                  <a:pt x="33144" y="447854"/>
                </a:lnTo>
                <a:lnTo>
                  <a:pt x="0" y="43755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SMARTPenAnnotation393"/>
          <p:cNvSpPr/>
          <p:nvPr/>
        </p:nvSpPr>
        <p:spPr>
          <a:xfrm>
            <a:off x="4063008" y="1812727"/>
            <a:ext cx="249750" cy="383977"/>
          </a:xfrm>
          <a:custGeom>
            <a:avLst/>
            <a:gdLst/>
            <a:ahLst/>
            <a:cxnLst/>
            <a:rect l="0" t="0" r="0" b="0"/>
            <a:pathLst>
              <a:path w="249750" h="383977">
                <a:moveTo>
                  <a:pt x="214312" y="0"/>
                </a:moveTo>
                <a:lnTo>
                  <a:pt x="239170" y="12428"/>
                </a:lnTo>
                <a:lnTo>
                  <a:pt x="242791" y="15231"/>
                </a:lnTo>
                <a:lnTo>
                  <a:pt x="245204" y="18091"/>
                </a:lnTo>
                <a:lnTo>
                  <a:pt x="246813" y="20990"/>
                </a:lnTo>
                <a:lnTo>
                  <a:pt x="248601" y="29503"/>
                </a:lnTo>
                <a:lnTo>
                  <a:pt x="249395" y="39902"/>
                </a:lnTo>
                <a:lnTo>
                  <a:pt x="249749" y="51137"/>
                </a:lnTo>
                <a:lnTo>
                  <a:pt x="248851" y="57904"/>
                </a:lnTo>
                <a:lnTo>
                  <a:pt x="247260" y="65392"/>
                </a:lnTo>
                <a:lnTo>
                  <a:pt x="245207" y="73360"/>
                </a:lnTo>
                <a:lnTo>
                  <a:pt x="241854" y="81648"/>
                </a:lnTo>
                <a:lnTo>
                  <a:pt x="237634" y="90151"/>
                </a:lnTo>
                <a:lnTo>
                  <a:pt x="232837" y="98796"/>
                </a:lnTo>
                <a:lnTo>
                  <a:pt x="227654" y="106543"/>
                </a:lnTo>
                <a:lnTo>
                  <a:pt x="222215" y="113693"/>
                </a:lnTo>
                <a:lnTo>
                  <a:pt x="185005" y="158387"/>
                </a:lnTo>
                <a:lnTo>
                  <a:pt x="174931" y="171076"/>
                </a:lnTo>
                <a:lnTo>
                  <a:pt x="166230" y="182511"/>
                </a:lnTo>
                <a:lnTo>
                  <a:pt x="158444" y="193112"/>
                </a:lnTo>
                <a:lnTo>
                  <a:pt x="150278" y="203155"/>
                </a:lnTo>
                <a:lnTo>
                  <a:pt x="141857" y="212827"/>
                </a:lnTo>
                <a:lnTo>
                  <a:pt x="133266" y="222252"/>
                </a:lnTo>
                <a:lnTo>
                  <a:pt x="115784" y="240661"/>
                </a:lnTo>
                <a:lnTo>
                  <a:pt x="106955" y="249737"/>
                </a:lnTo>
                <a:lnTo>
                  <a:pt x="99084" y="258765"/>
                </a:lnTo>
                <a:lnTo>
                  <a:pt x="91853" y="267760"/>
                </a:lnTo>
                <a:lnTo>
                  <a:pt x="85048" y="276733"/>
                </a:lnTo>
                <a:lnTo>
                  <a:pt x="73565" y="289660"/>
                </a:lnTo>
                <a:lnTo>
                  <a:pt x="58966" y="305224"/>
                </a:lnTo>
                <a:lnTo>
                  <a:pt x="0" y="38397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SMARTPenAnnotation394"/>
          <p:cNvSpPr/>
          <p:nvPr/>
        </p:nvSpPr>
        <p:spPr>
          <a:xfrm>
            <a:off x="4116586" y="1893094"/>
            <a:ext cx="214313" cy="241102"/>
          </a:xfrm>
          <a:custGeom>
            <a:avLst/>
            <a:gdLst/>
            <a:ahLst/>
            <a:cxnLst/>
            <a:rect l="0" t="0" r="0" b="0"/>
            <a:pathLst>
              <a:path w="214313" h="241102">
                <a:moveTo>
                  <a:pt x="0" y="0"/>
                </a:moveTo>
                <a:lnTo>
                  <a:pt x="73338" y="73337"/>
                </a:lnTo>
                <a:lnTo>
                  <a:pt x="80642" y="81634"/>
                </a:lnTo>
                <a:lnTo>
                  <a:pt x="87495" y="90141"/>
                </a:lnTo>
                <a:lnTo>
                  <a:pt x="94049" y="98789"/>
                </a:lnTo>
                <a:lnTo>
                  <a:pt x="126975" y="144144"/>
                </a:lnTo>
                <a:lnTo>
                  <a:pt x="137236" y="157611"/>
                </a:lnTo>
                <a:lnTo>
                  <a:pt x="146061" y="168574"/>
                </a:lnTo>
                <a:lnTo>
                  <a:pt x="153929" y="177867"/>
                </a:lnTo>
                <a:lnTo>
                  <a:pt x="162151" y="187039"/>
                </a:lnTo>
                <a:lnTo>
                  <a:pt x="170608" y="196130"/>
                </a:lnTo>
                <a:lnTo>
                  <a:pt x="214312" y="24110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SMARTPenAnnotation395"/>
          <p:cNvSpPr/>
          <p:nvPr/>
        </p:nvSpPr>
        <p:spPr>
          <a:xfrm>
            <a:off x="4643438" y="1830586"/>
            <a:ext cx="62508" cy="241066"/>
          </a:xfrm>
          <a:custGeom>
            <a:avLst/>
            <a:gdLst/>
            <a:ahLst/>
            <a:cxnLst/>
            <a:rect l="0" t="0" r="0" b="0"/>
            <a:pathLst>
              <a:path w="62508" h="241066">
                <a:moveTo>
                  <a:pt x="62507" y="0"/>
                </a:moveTo>
                <a:lnTo>
                  <a:pt x="57767" y="9481"/>
                </a:lnTo>
                <a:lnTo>
                  <a:pt x="56371" y="15250"/>
                </a:lnTo>
                <a:lnTo>
                  <a:pt x="55440" y="22073"/>
                </a:lnTo>
                <a:lnTo>
                  <a:pt x="54819" y="29598"/>
                </a:lnTo>
                <a:lnTo>
                  <a:pt x="53413" y="35607"/>
                </a:lnTo>
                <a:lnTo>
                  <a:pt x="51483" y="40605"/>
                </a:lnTo>
                <a:lnTo>
                  <a:pt x="49205" y="44930"/>
                </a:lnTo>
                <a:lnTo>
                  <a:pt x="47686" y="49797"/>
                </a:lnTo>
                <a:lnTo>
                  <a:pt x="46674" y="55026"/>
                </a:lnTo>
                <a:lnTo>
                  <a:pt x="45998" y="60496"/>
                </a:lnTo>
                <a:lnTo>
                  <a:pt x="45548" y="65135"/>
                </a:lnTo>
                <a:lnTo>
                  <a:pt x="45248" y="69221"/>
                </a:lnTo>
                <a:lnTo>
                  <a:pt x="45048" y="72936"/>
                </a:lnTo>
                <a:lnTo>
                  <a:pt x="42931" y="82358"/>
                </a:lnTo>
                <a:lnTo>
                  <a:pt x="35285" y="111349"/>
                </a:lnTo>
                <a:lnTo>
                  <a:pt x="31461" y="122849"/>
                </a:lnTo>
                <a:lnTo>
                  <a:pt x="27920" y="131509"/>
                </a:lnTo>
                <a:lnTo>
                  <a:pt x="24566" y="138274"/>
                </a:lnTo>
                <a:lnTo>
                  <a:pt x="22330" y="144769"/>
                </a:lnTo>
                <a:lnTo>
                  <a:pt x="20840" y="151083"/>
                </a:lnTo>
                <a:lnTo>
                  <a:pt x="19846" y="157277"/>
                </a:lnTo>
                <a:lnTo>
                  <a:pt x="19184" y="162398"/>
                </a:lnTo>
                <a:lnTo>
                  <a:pt x="18743" y="166804"/>
                </a:lnTo>
                <a:lnTo>
                  <a:pt x="18448" y="170734"/>
                </a:lnTo>
                <a:lnTo>
                  <a:pt x="17259" y="175338"/>
                </a:lnTo>
                <a:lnTo>
                  <a:pt x="15475" y="180392"/>
                </a:lnTo>
                <a:lnTo>
                  <a:pt x="13292" y="185746"/>
                </a:lnTo>
                <a:lnTo>
                  <a:pt x="11839" y="191299"/>
                </a:lnTo>
                <a:lnTo>
                  <a:pt x="10868" y="196986"/>
                </a:lnTo>
                <a:lnTo>
                  <a:pt x="10223" y="202761"/>
                </a:lnTo>
                <a:lnTo>
                  <a:pt x="9791" y="207604"/>
                </a:lnTo>
                <a:lnTo>
                  <a:pt x="9504" y="211825"/>
                </a:lnTo>
                <a:lnTo>
                  <a:pt x="9185" y="219160"/>
                </a:lnTo>
                <a:lnTo>
                  <a:pt x="8963" y="230262"/>
                </a:lnTo>
                <a:lnTo>
                  <a:pt x="8940" y="236346"/>
                </a:lnTo>
                <a:lnTo>
                  <a:pt x="7944" y="237931"/>
                </a:lnTo>
                <a:lnTo>
                  <a:pt x="6288" y="238988"/>
                </a:lnTo>
                <a:lnTo>
                  <a:pt x="108" y="241065"/>
                </a:lnTo>
                <a:lnTo>
                  <a:pt x="48" y="238439"/>
                </a:lnTo>
                <a:lnTo>
                  <a:pt x="0" y="23217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SMARTPenAnnotation396"/>
          <p:cNvSpPr/>
          <p:nvPr/>
        </p:nvSpPr>
        <p:spPr>
          <a:xfrm>
            <a:off x="4589859" y="1955602"/>
            <a:ext cx="321470" cy="17860"/>
          </a:xfrm>
          <a:custGeom>
            <a:avLst/>
            <a:gdLst/>
            <a:ahLst/>
            <a:cxnLst/>
            <a:rect l="0" t="0" r="0" b="0"/>
            <a:pathLst>
              <a:path w="321470" h="17860">
                <a:moveTo>
                  <a:pt x="0" y="17859"/>
                </a:moveTo>
                <a:lnTo>
                  <a:pt x="9482" y="13119"/>
                </a:lnTo>
                <a:lnTo>
                  <a:pt x="15251" y="10730"/>
                </a:lnTo>
                <a:lnTo>
                  <a:pt x="22074" y="8145"/>
                </a:lnTo>
                <a:lnTo>
                  <a:pt x="29599" y="5430"/>
                </a:lnTo>
                <a:lnTo>
                  <a:pt x="48506" y="3620"/>
                </a:lnTo>
                <a:lnTo>
                  <a:pt x="75002" y="2413"/>
                </a:lnTo>
                <a:lnTo>
                  <a:pt x="106556" y="1609"/>
                </a:lnTo>
                <a:lnTo>
                  <a:pt x="130569" y="2065"/>
                </a:lnTo>
                <a:lnTo>
                  <a:pt x="149554" y="3361"/>
                </a:lnTo>
                <a:lnTo>
                  <a:pt x="165187" y="5217"/>
                </a:lnTo>
                <a:lnTo>
                  <a:pt x="177594" y="6454"/>
                </a:lnTo>
                <a:lnTo>
                  <a:pt x="187849" y="7279"/>
                </a:lnTo>
                <a:lnTo>
                  <a:pt x="196670" y="7829"/>
                </a:lnTo>
                <a:lnTo>
                  <a:pt x="206520" y="7204"/>
                </a:lnTo>
                <a:lnTo>
                  <a:pt x="217055" y="5795"/>
                </a:lnTo>
                <a:lnTo>
                  <a:pt x="228047" y="3863"/>
                </a:lnTo>
                <a:lnTo>
                  <a:pt x="237359" y="3567"/>
                </a:lnTo>
                <a:lnTo>
                  <a:pt x="245552" y="4362"/>
                </a:lnTo>
                <a:lnTo>
                  <a:pt x="252999" y="5885"/>
                </a:lnTo>
                <a:lnTo>
                  <a:pt x="259947" y="6900"/>
                </a:lnTo>
                <a:lnTo>
                  <a:pt x="266564" y="7576"/>
                </a:lnTo>
                <a:lnTo>
                  <a:pt x="272960" y="8027"/>
                </a:lnTo>
                <a:lnTo>
                  <a:pt x="281193" y="7336"/>
                </a:lnTo>
                <a:lnTo>
                  <a:pt x="290649" y="5883"/>
                </a:lnTo>
                <a:lnTo>
                  <a:pt x="315381" y="1162"/>
                </a:lnTo>
                <a:lnTo>
                  <a:pt x="317411" y="1767"/>
                </a:lnTo>
                <a:lnTo>
                  <a:pt x="318763" y="3162"/>
                </a:lnTo>
                <a:lnTo>
                  <a:pt x="320935" y="7790"/>
                </a:lnTo>
                <a:lnTo>
                  <a:pt x="321113" y="7178"/>
                </a:lnTo>
                <a:lnTo>
                  <a:pt x="321232" y="5777"/>
                </a:lnTo>
                <a:lnTo>
                  <a:pt x="321469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SMARTPenAnnotation397"/>
          <p:cNvSpPr/>
          <p:nvPr/>
        </p:nvSpPr>
        <p:spPr>
          <a:xfrm>
            <a:off x="5166796" y="1768078"/>
            <a:ext cx="298127" cy="214257"/>
          </a:xfrm>
          <a:custGeom>
            <a:avLst/>
            <a:gdLst/>
            <a:ahLst/>
            <a:cxnLst/>
            <a:rect l="0" t="0" r="0" b="0"/>
            <a:pathLst>
              <a:path w="298127" h="214257">
                <a:moveTo>
                  <a:pt x="173157" y="8930"/>
                </a:moveTo>
                <a:lnTo>
                  <a:pt x="154196" y="8930"/>
                </a:lnTo>
                <a:lnTo>
                  <a:pt x="147618" y="9922"/>
                </a:lnTo>
                <a:lnTo>
                  <a:pt x="142240" y="11576"/>
                </a:lnTo>
                <a:lnTo>
                  <a:pt x="137663" y="13670"/>
                </a:lnTo>
                <a:lnTo>
                  <a:pt x="112259" y="26099"/>
                </a:lnTo>
                <a:lnTo>
                  <a:pt x="101801" y="32282"/>
                </a:lnTo>
                <a:lnTo>
                  <a:pt x="90859" y="39381"/>
                </a:lnTo>
                <a:lnTo>
                  <a:pt x="79597" y="47090"/>
                </a:lnTo>
                <a:lnTo>
                  <a:pt x="69112" y="55206"/>
                </a:lnTo>
                <a:lnTo>
                  <a:pt x="59145" y="63593"/>
                </a:lnTo>
                <a:lnTo>
                  <a:pt x="49524" y="72161"/>
                </a:lnTo>
                <a:lnTo>
                  <a:pt x="41126" y="81842"/>
                </a:lnTo>
                <a:lnTo>
                  <a:pt x="33542" y="92264"/>
                </a:lnTo>
                <a:lnTo>
                  <a:pt x="26503" y="103181"/>
                </a:lnTo>
                <a:lnTo>
                  <a:pt x="20817" y="111452"/>
                </a:lnTo>
                <a:lnTo>
                  <a:pt x="16035" y="117957"/>
                </a:lnTo>
                <a:lnTo>
                  <a:pt x="11854" y="123287"/>
                </a:lnTo>
                <a:lnTo>
                  <a:pt x="8075" y="129816"/>
                </a:lnTo>
                <a:lnTo>
                  <a:pt x="4564" y="137146"/>
                </a:lnTo>
                <a:lnTo>
                  <a:pt x="1230" y="145009"/>
                </a:lnTo>
                <a:lnTo>
                  <a:pt x="0" y="152235"/>
                </a:lnTo>
                <a:lnTo>
                  <a:pt x="172" y="159037"/>
                </a:lnTo>
                <a:lnTo>
                  <a:pt x="1279" y="165556"/>
                </a:lnTo>
                <a:lnTo>
                  <a:pt x="3009" y="170894"/>
                </a:lnTo>
                <a:lnTo>
                  <a:pt x="5155" y="175445"/>
                </a:lnTo>
                <a:lnTo>
                  <a:pt x="7577" y="179471"/>
                </a:lnTo>
                <a:lnTo>
                  <a:pt x="10185" y="184140"/>
                </a:lnTo>
                <a:lnTo>
                  <a:pt x="15728" y="194618"/>
                </a:lnTo>
                <a:lnTo>
                  <a:pt x="20579" y="199199"/>
                </a:lnTo>
                <a:lnTo>
                  <a:pt x="26790" y="203245"/>
                </a:lnTo>
                <a:lnTo>
                  <a:pt x="33907" y="206934"/>
                </a:lnTo>
                <a:lnTo>
                  <a:pt x="40637" y="209394"/>
                </a:lnTo>
                <a:lnTo>
                  <a:pt x="47107" y="211033"/>
                </a:lnTo>
                <a:lnTo>
                  <a:pt x="53406" y="212126"/>
                </a:lnTo>
                <a:lnTo>
                  <a:pt x="59588" y="212855"/>
                </a:lnTo>
                <a:lnTo>
                  <a:pt x="65694" y="213341"/>
                </a:lnTo>
                <a:lnTo>
                  <a:pt x="71750" y="213665"/>
                </a:lnTo>
                <a:lnTo>
                  <a:pt x="94353" y="214025"/>
                </a:lnTo>
                <a:lnTo>
                  <a:pt x="143148" y="214256"/>
                </a:lnTo>
                <a:lnTo>
                  <a:pt x="153151" y="213282"/>
                </a:lnTo>
                <a:lnTo>
                  <a:pt x="162797" y="211642"/>
                </a:lnTo>
                <a:lnTo>
                  <a:pt x="172203" y="209555"/>
                </a:lnTo>
                <a:lnTo>
                  <a:pt x="180459" y="207172"/>
                </a:lnTo>
                <a:lnTo>
                  <a:pt x="187947" y="204592"/>
                </a:lnTo>
                <a:lnTo>
                  <a:pt x="194923" y="201879"/>
                </a:lnTo>
                <a:lnTo>
                  <a:pt x="210612" y="196219"/>
                </a:lnTo>
                <a:lnTo>
                  <a:pt x="218963" y="193320"/>
                </a:lnTo>
                <a:lnTo>
                  <a:pt x="226515" y="190396"/>
                </a:lnTo>
                <a:lnTo>
                  <a:pt x="233534" y="187454"/>
                </a:lnTo>
                <a:lnTo>
                  <a:pt x="240197" y="184500"/>
                </a:lnTo>
                <a:lnTo>
                  <a:pt x="252893" y="178573"/>
                </a:lnTo>
                <a:lnTo>
                  <a:pt x="259056" y="175604"/>
                </a:lnTo>
                <a:lnTo>
                  <a:pt x="264158" y="171639"/>
                </a:lnTo>
                <a:lnTo>
                  <a:pt x="268551" y="167012"/>
                </a:lnTo>
                <a:lnTo>
                  <a:pt x="272472" y="161943"/>
                </a:lnTo>
                <a:lnTo>
                  <a:pt x="276078" y="157572"/>
                </a:lnTo>
                <a:lnTo>
                  <a:pt x="279474" y="153665"/>
                </a:lnTo>
                <a:lnTo>
                  <a:pt x="282731" y="150068"/>
                </a:lnTo>
                <a:lnTo>
                  <a:pt x="285893" y="145686"/>
                </a:lnTo>
                <a:lnTo>
                  <a:pt x="288995" y="140780"/>
                </a:lnTo>
                <a:lnTo>
                  <a:pt x="292054" y="135526"/>
                </a:lnTo>
                <a:lnTo>
                  <a:pt x="294094" y="131030"/>
                </a:lnTo>
                <a:lnTo>
                  <a:pt x="295454" y="127041"/>
                </a:lnTo>
                <a:lnTo>
                  <a:pt x="296360" y="123389"/>
                </a:lnTo>
                <a:lnTo>
                  <a:pt x="296964" y="118970"/>
                </a:lnTo>
                <a:lnTo>
                  <a:pt x="297367" y="114040"/>
                </a:lnTo>
                <a:lnTo>
                  <a:pt x="297815" y="104263"/>
                </a:lnTo>
                <a:lnTo>
                  <a:pt x="298013" y="96610"/>
                </a:lnTo>
                <a:lnTo>
                  <a:pt x="298126" y="81983"/>
                </a:lnTo>
                <a:lnTo>
                  <a:pt x="297149" y="77476"/>
                </a:lnTo>
                <a:lnTo>
                  <a:pt x="295506" y="73479"/>
                </a:lnTo>
                <a:lnTo>
                  <a:pt x="293418" y="69822"/>
                </a:lnTo>
                <a:lnTo>
                  <a:pt x="290042" y="65399"/>
                </a:lnTo>
                <a:lnTo>
                  <a:pt x="285807" y="60467"/>
                </a:lnTo>
                <a:lnTo>
                  <a:pt x="276802" y="50687"/>
                </a:lnTo>
                <a:lnTo>
                  <a:pt x="269492" y="43033"/>
                </a:lnTo>
                <a:lnTo>
                  <a:pt x="255059" y="28405"/>
                </a:lnTo>
                <a:lnTo>
                  <a:pt x="249586" y="23898"/>
                </a:lnTo>
                <a:lnTo>
                  <a:pt x="243954" y="19901"/>
                </a:lnTo>
                <a:lnTo>
                  <a:pt x="238214" y="16244"/>
                </a:lnTo>
                <a:lnTo>
                  <a:pt x="232404" y="12813"/>
                </a:lnTo>
                <a:lnTo>
                  <a:pt x="226546" y="9534"/>
                </a:lnTo>
                <a:lnTo>
                  <a:pt x="199946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SMARTPenAnnotation398"/>
          <p:cNvSpPr/>
          <p:nvPr/>
        </p:nvSpPr>
        <p:spPr>
          <a:xfrm>
            <a:off x="1634501" y="1026914"/>
            <a:ext cx="8563" cy="8931"/>
          </a:xfrm>
          <a:custGeom>
            <a:avLst/>
            <a:gdLst/>
            <a:ahLst/>
            <a:cxnLst/>
            <a:rect l="0" t="0" r="0" b="0"/>
            <a:pathLst>
              <a:path w="8563" h="8931">
                <a:moveTo>
                  <a:pt x="8562" y="8930"/>
                </a:moveTo>
                <a:lnTo>
                  <a:pt x="0" y="8930"/>
                </a:lnTo>
                <a:lnTo>
                  <a:pt x="869" y="7938"/>
                </a:lnTo>
                <a:lnTo>
                  <a:pt x="8562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SMARTPenAnnotation399"/>
          <p:cNvSpPr/>
          <p:nvPr/>
        </p:nvSpPr>
        <p:spPr>
          <a:xfrm>
            <a:off x="2584869" y="1071563"/>
            <a:ext cx="4741" cy="1"/>
          </a:xfrm>
          <a:custGeom>
            <a:avLst/>
            <a:gdLst/>
            <a:ahLst/>
            <a:cxnLst/>
            <a:rect l="0" t="0" r="0" b="0"/>
            <a:pathLst>
              <a:path w="4741" h="1">
                <a:moveTo>
                  <a:pt x="4740" y="0"/>
                </a:moveTo>
                <a:lnTo>
                  <a:pt x="0" y="0"/>
                </a:lnTo>
                <a:close/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SMARTPenAnnotation400"/>
          <p:cNvSpPr/>
          <p:nvPr/>
        </p:nvSpPr>
        <p:spPr>
          <a:xfrm>
            <a:off x="1160859" y="2884289"/>
            <a:ext cx="339330" cy="464345"/>
          </a:xfrm>
          <a:custGeom>
            <a:avLst/>
            <a:gdLst/>
            <a:ahLst/>
            <a:cxnLst/>
            <a:rect l="0" t="0" r="0" b="0"/>
            <a:pathLst>
              <a:path w="339330" h="464345">
                <a:moveTo>
                  <a:pt x="339329" y="0"/>
                </a:moveTo>
                <a:lnTo>
                  <a:pt x="319211" y="20117"/>
                </a:lnTo>
                <a:lnTo>
                  <a:pt x="314011" y="28294"/>
                </a:lnTo>
                <a:lnTo>
                  <a:pt x="307567" y="39699"/>
                </a:lnTo>
                <a:lnTo>
                  <a:pt x="300295" y="53255"/>
                </a:lnTo>
                <a:lnTo>
                  <a:pt x="294455" y="65269"/>
                </a:lnTo>
                <a:lnTo>
                  <a:pt x="289569" y="76255"/>
                </a:lnTo>
                <a:lnTo>
                  <a:pt x="285319" y="86555"/>
                </a:lnTo>
                <a:lnTo>
                  <a:pt x="280502" y="96399"/>
                </a:lnTo>
                <a:lnTo>
                  <a:pt x="275306" y="105938"/>
                </a:lnTo>
                <a:lnTo>
                  <a:pt x="269858" y="115274"/>
                </a:lnTo>
                <a:lnTo>
                  <a:pt x="258513" y="133585"/>
                </a:lnTo>
                <a:lnTo>
                  <a:pt x="252709" y="142634"/>
                </a:lnTo>
                <a:lnTo>
                  <a:pt x="245863" y="152637"/>
                </a:lnTo>
                <a:lnTo>
                  <a:pt x="185873" y="237304"/>
                </a:lnTo>
                <a:lnTo>
                  <a:pt x="153717" y="285385"/>
                </a:lnTo>
                <a:lnTo>
                  <a:pt x="138197" y="309319"/>
                </a:lnTo>
                <a:lnTo>
                  <a:pt x="119913" y="334205"/>
                </a:lnTo>
                <a:lnTo>
                  <a:pt x="99786" y="359725"/>
                </a:lnTo>
                <a:lnTo>
                  <a:pt x="62209" y="404948"/>
                </a:lnTo>
                <a:lnTo>
                  <a:pt x="38893" y="431662"/>
                </a:lnTo>
                <a:lnTo>
                  <a:pt x="24562" y="447504"/>
                </a:lnTo>
                <a:lnTo>
                  <a:pt x="14886" y="456859"/>
                </a:lnTo>
                <a:lnTo>
                  <a:pt x="10916" y="459354"/>
                </a:lnTo>
                <a:lnTo>
                  <a:pt x="0" y="46434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" name="SMARTPenAnnotation401"/>
          <p:cNvSpPr/>
          <p:nvPr/>
        </p:nvSpPr>
        <p:spPr>
          <a:xfrm>
            <a:off x="1241227" y="2955727"/>
            <a:ext cx="312504" cy="400401"/>
          </a:xfrm>
          <a:custGeom>
            <a:avLst/>
            <a:gdLst/>
            <a:ahLst/>
            <a:cxnLst/>
            <a:rect l="0" t="0" r="0" b="0"/>
            <a:pathLst>
              <a:path w="312504" h="400401">
                <a:moveTo>
                  <a:pt x="0" y="0"/>
                </a:moveTo>
                <a:lnTo>
                  <a:pt x="9480" y="14221"/>
                </a:lnTo>
                <a:lnTo>
                  <a:pt x="14258" y="19402"/>
                </a:lnTo>
                <a:lnTo>
                  <a:pt x="19427" y="23849"/>
                </a:lnTo>
                <a:lnTo>
                  <a:pt x="24857" y="27805"/>
                </a:lnTo>
                <a:lnTo>
                  <a:pt x="33439" y="35404"/>
                </a:lnTo>
                <a:lnTo>
                  <a:pt x="56202" y="57076"/>
                </a:lnTo>
                <a:lnTo>
                  <a:pt x="107843" y="107920"/>
                </a:lnTo>
                <a:lnTo>
                  <a:pt x="118528" y="119572"/>
                </a:lnTo>
                <a:lnTo>
                  <a:pt x="143630" y="148393"/>
                </a:lnTo>
                <a:lnTo>
                  <a:pt x="154292" y="162428"/>
                </a:lnTo>
                <a:lnTo>
                  <a:pt x="163385" y="175754"/>
                </a:lnTo>
                <a:lnTo>
                  <a:pt x="171431" y="188607"/>
                </a:lnTo>
                <a:lnTo>
                  <a:pt x="181756" y="203128"/>
                </a:lnTo>
                <a:lnTo>
                  <a:pt x="193600" y="218763"/>
                </a:lnTo>
                <a:lnTo>
                  <a:pt x="206457" y="235139"/>
                </a:lnTo>
                <a:lnTo>
                  <a:pt x="216021" y="249032"/>
                </a:lnTo>
                <a:lnTo>
                  <a:pt x="223389" y="261271"/>
                </a:lnTo>
                <a:lnTo>
                  <a:pt x="229293" y="272407"/>
                </a:lnTo>
                <a:lnTo>
                  <a:pt x="243791" y="298010"/>
                </a:lnTo>
                <a:lnTo>
                  <a:pt x="251824" y="311782"/>
                </a:lnTo>
                <a:lnTo>
                  <a:pt x="259164" y="322948"/>
                </a:lnTo>
                <a:lnTo>
                  <a:pt x="266041" y="332377"/>
                </a:lnTo>
                <a:lnTo>
                  <a:pt x="272611" y="340647"/>
                </a:lnTo>
                <a:lnTo>
                  <a:pt x="277983" y="347153"/>
                </a:lnTo>
                <a:lnTo>
                  <a:pt x="286597" y="357027"/>
                </a:lnTo>
                <a:lnTo>
                  <a:pt x="289291" y="362041"/>
                </a:lnTo>
                <a:lnTo>
                  <a:pt x="292285" y="372904"/>
                </a:lnTo>
                <a:lnTo>
                  <a:pt x="296261" y="381701"/>
                </a:lnTo>
                <a:lnTo>
                  <a:pt x="303633" y="392423"/>
                </a:lnTo>
                <a:lnTo>
                  <a:pt x="311170" y="400400"/>
                </a:lnTo>
                <a:lnTo>
                  <a:pt x="311626" y="399886"/>
                </a:lnTo>
                <a:lnTo>
                  <a:pt x="312503" y="393236"/>
                </a:lnTo>
                <a:lnTo>
                  <a:pt x="303718" y="392908"/>
                </a:lnTo>
                <a:lnTo>
                  <a:pt x="303609" y="38397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SMARTPenAnnotation402"/>
          <p:cNvSpPr/>
          <p:nvPr/>
        </p:nvSpPr>
        <p:spPr>
          <a:xfrm>
            <a:off x="2028633" y="2812852"/>
            <a:ext cx="221649" cy="785813"/>
          </a:xfrm>
          <a:custGeom>
            <a:avLst/>
            <a:gdLst/>
            <a:ahLst/>
            <a:cxnLst/>
            <a:rect l="0" t="0" r="0" b="0"/>
            <a:pathLst>
              <a:path w="221649" h="785813">
                <a:moveTo>
                  <a:pt x="221648" y="0"/>
                </a:moveTo>
                <a:lnTo>
                  <a:pt x="212168" y="4740"/>
                </a:lnTo>
                <a:lnTo>
                  <a:pt x="208382" y="7129"/>
                </a:lnTo>
                <a:lnTo>
                  <a:pt x="201531" y="12429"/>
                </a:lnTo>
                <a:lnTo>
                  <a:pt x="197323" y="15231"/>
                </a:lnTo>
                <a:lnTo>
                  <a:pt x="192533" y="18091"/>
                </a:lnTo>
                <a:lnTo>
                  <a:pt x="187355" y="20990"/>
                </a:lnTo>
                <a:lnTo>
                  <a:pt x="181919" y="25900"/>
                </a:lnTo>
                <a:lnTo>
                  <a:pt x="176311" y="32149"/>
                </a:lnTo>
                <a:lnTo>
                  <a:pt x="161811" y="50007"/>
                </a:lnTo>
                <a:lnTo>
                  <a:pt x="138830" y="77788"/>
                </a:lnTo>
                <a:lnTo>
                  <a:pt x="128733" y="91546"/>
                </a:lnTo>
                <a:lnTo>
                  <a:pt x="120017" y="104687"/>
                </a:lnTo>
                <a:lnTo>
                  <a:pt x="112222" y="117416"/>
                </a:lnTo>
                <a:lnTo>
                  <a:pt x="105041" y="130863"/>
                </a:lnTo>
                <a:lnTo>
                  <a:pt x="98270" y="144789"/>
                </a:lnTo>
                <a:lnTo>
                  <a:pt x="91771" y="159034"/>
                </a:lnTo>
                <a:lnTo>
                  <a:pt x="84462" y="173491"/>
                </a:lnTo>
                <a:lnTo>
                  <a:pt x="76612" y="188090"/>
                </a:lnTo>
                <a:lnTo>
                  <a:pt x="68403" y="202784"/>
                </a:lnTo>
                <a:lnTo>
                  <a:pt x="59953" y="222502"/>
                </a:lnTo>
                <a:lnTo>
                  <a:pt x="51344" y="245569"/>
                </a:lnTo>
                <a:lnTo>
                  <a:pt x="20879" y="334919"/>
                </a:lnTo>
                <a:lnTo>
                  <a:pt x="16365" y="353256"/>
                </a:lnTo>
                <a:lnTo>
                  <a:pt x="13355" y="370441"/>
                </a:lnTo>
                <a:lnTo>
                  <a:pt x="11349" y="386859"/>
                </a:lnTo>
                <a:lnTo>
                  <a:pt x="6473" y="420976"/>
                </a:lnTo>
                <a:lnTo>
                  <a:pt x="3784" y="438408"/>
                </a:lnTo>
                <a:lnTo>
                  <a:pt x="1992" y="454991"/>
                </a:lnTo>
                <a:lnTo>
                  <a:pt x="796" y="471007"/>
                </a:lnTo>
                <a:lnTo>
                  <a:pt x="0" y="486645"/>
                </a:lnTo>
                <a:lnTo>
                  <a:pt x="461" y="502031"/>
                </a:lnTo>
                <a:lnTo>
                  <a:pt x="1760" y="517250"/>
                </a:lnTo>
                <a:lnTo>
                  <a:pt x="3619" y="532357"/>
                </a:lnTo>
                <a:lnTo>
                  <a:pt x="4858" y="547389"/>
                </a:lnTo>
                <a:lnTo>
                  <a:pt x="5684" y="562371"/>
                </a:lnTo>
                <a:lnTo>
                  <a:pt x="6234" y="577320"/>
                </a:lnTo>
                <a:lnTo>
                  <a:pt x="7594" y="591255"/>
                </a:lnTo>
                <a:lnTo>
                  <a:pt x="9492" y="604513"/>
                </a:lnTo>
                <a:lnTo>
                  <a:pt x="14247" y="628836"/>
                </a:lnTo>
                <a:lnTo>
                  <a:pt x="19668" y="649569"/>
                </a:lnTo>
                <a:lnTo>
                  <a:pt x="23495" y="660257"/>
                </a:lnTo>
                <a:lnTo>
                  <a:pt x="28030" y="671350"/>
                </a:lnTo>
                <a:lnTo>
                  <a:pt x="33038" y="682715"/>
                </a:lnTo>
                <a:lnTo>
                  <a:pt x="38361" y="693268"/>
                </a:lnTo>
                <a:lnTo>
                  <a:pt x="43895" y="703281"/>
                </a:lnTo>
                <a:lnTo>
                  <a:pt x="49568" y="712932"/>
                </a:lnTo>
                <a:lnTo>
                  <a:pt x="55334" y="721350"/>
                </a:lnTo>
                <a:lnTo>
                  <a:pt x="61163" y="728947"/>
                </a:lnTo>
                <a:lnTo>
                  <a:pt x="67033" y="735996"/>
                </a:lnTo>
                <a:lnTo>
                  <a:pt x="72931" y="742679"/>
                </a:lnTo>
                <a:lnTo>
                  <a:pt x="84776" y="755397"/>
                </a:lnTo>
                <a:lnTo>
                  <a:pt x="91704" y="760574"/>
                </a:lnTo>
                <a:lnTo>
                  <a:pt x="99300" y="765018"/>
                </a:lnTo>
                <a:lnTo>
                  <a:pt x="128138" y="779280"/>
                </a:lnTo>
                <a:lnTo>
                  <a:pt x="133511" y="781457"/>
                </a:lnTo>
                <a:lnTo>
                  <a:pt x="138086" y="782909"/>
                </a:lnTo>
                <a:lnTo>
                  <a:pt x="150211" y="78581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5" name="SMARTPenAnnotation403"/>
          <p:cNvSpPr/>
          <p:nvPr/>
        </p:nvSpPr>
        <p:spPr>
          <a:xfrm>
            <a:off x="2696809" y="2920008"/>
            <a:ext cx="53318" cy="464345"/>
          </a:xfrm>
          <a:custGeom>
            <a:avLst/>
            <a:gdLst/>
            <a:ahLst/>
            <a:cxnLst/>
            <a:rect l="0" t="0" r="0" b="0"/>
            <a:pathLst>
              <a:path w="53318" h="464345">
                <a:moveTo>
                  <a:pt x="35675" y="0"/>
                </a:moveTo>
                <a:lnTo>
                  <a:pt x="45156" y="0"/>
                </a:lnTo>
                <a:lnTo>
                  <a:pt x="47949" y="1984"/>
                </a:lnTo>
                <a:lnTo>
                  <a:pt x="49811" y="5292"/>
                </a:lnTo>
                <a:lnTo>
                  <a:pt x="51052" y="9480"/>
                </a:lnTo>
                <a:lnTo>
                  <a:pt x="52431" y="19427"/>
                </a:lnTo>
                <a:lnTo>
                  <a:pt x="53044" y="31454"/>
                </a:lnTo>
                <a:lnTo>
                  <a:pt x="53317" y="46722"/>
                </a:lnTo>
                <a:lnTo>
                  <a:pt x="52397" y="58929"/>
                </a:lnTo>
                <a:lnTo>
                  <a:pt x="50792" y="74013"/>
                </a:lnTo>
                <a:lnTo>
                  <a:pt x="41087" y="152864"/>
                </a:lnTo>
                <a:lnTo>
                  <a:pt x="37299" y="175331"/>
                </a:lnTo>
                <a:lnTo>
                  <a:pt x="32789" y="198247"/>
                </a:lnTo>
                <a:lnTo>
                  <a:pt x="27798" y="221461"/>
                </a:lnTo>
                <a:lnTo>
                  <a:pt x="24470" y="240907"/>
                </a:lnTo>
                <a:lnTo>
                  <a:pt x="22252" y="257839"/>
                </a:lnTo>
                <a:lnTo>
                  <a:pt x="20774" y="273095"/>
                </a:lnTo>
                <a:lnTo>
                  <a:pt x="18795" y="287236"/>
                </a:lnTo>
                <a:lnTo>
                  <a:pt x="16484" y="300631"/>
                </a:lnTo>
                <a:lnTo>
                  <a:pt x="13952" y="313530"/>
                </a:lnTo>
                <a:lnTo>
                  <a:pt x="8492" y="346383"/>
                </a:lnTo>
                <a:lnTo>
                  <a:pt x="5647" y="364867"/>
                </a:lnTo>
                <a:lnTo>
                  <a:pt x="3750" y="379175"/>
                </a:lnTo>
                <a:lnTo>
                  <a:pt x="2486" y="390697"/>
                </a:lnTo>
                <a:lnTo>
                  <a:pt x="1643" y="400363"/>
                </a:lnTo>
                <a:lnTo>
                  <a:pt x="1081" y="408792"/>
                </a:lnTo>
                <a:lnTo>
                  <a:pt x="456" y="423448"/>
                </a:lnTo>
                <a:lnTo>
                  <a:pt x="105" y="438115"/>
                </a:lnTo>
                <a:lnTo>
                  <a:pt x="0" y="448745"/>
                </a:lnTo>
                <a:lnTo>
                  <a:pt x="978" y="450968"/>
                </a:lnTo>
                <a:lnTo>
                  <a:pt x="2622" y="452450"/>
                </a:lnTo>
                <a:lnTo>
                  <a:pt x="8886" y="46434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6" name="SMARTPenAnnotation404"/>
          <p:cNvSpPr/>
          <p:nvPr/>
        </p:nvSpPr>
        <p:spPr>
          <a:xfrm>
            <a:off x="3214688" y="3036094"/>
            <a:ext cx="44172" cy="375048"/>
          </a:xfrm>
          <a:custGeom>
            <a:avLst/>
            <a:gdLst/>
            <a:ahLst/>
            <a:cxnLst/>
            <a:rect l="0" t="0" r="0" b="0"/>
            <a:pathLst>
              <a:path w="44172" h="375048">
                <a:moveTo>
                  <a:pt x="26789" y="0"/>
                </a:moveTo>
                <a:lnTo>
                  <a:pt x="39218" y="24858"/>
                </a:lnTo>
                <a:lnTo>
                  <a:pt x="41028" y="33439"/>
                </a:lnTo>
                <a:lnTo>
                  <a:pt x="42235" y="44121"/>
                </a:lnTo>
                <a:lnTo>
                  <a:pt x="43039" y="56203"/>
                </a:lnTo>
                <a:lnTo>
                  <a:pt x="43933" y="77565"/>
                </a:lnTo>
                <a:lnTo>
                  <a:pt x="44171" y="87429"/>
                </a:lnTo>
                <a:lnTo>
                  <a:pt x="43338" y="100950"/>
                </a:lnTo>
                <a:lnTo>
                  <a:pt x="41790" y="116909"/>
                </a:lnTo>
                <a:lnTo>
                  <a:pt x="39766" y="134494"/>
                </a:lnTo>
                <a:lnTo>
                  <a:pt x="37425" y="150186"/>
                </a:lnTo>
                <a:lnTo>
                  <a:pt x="34872" y="164616"/>
                </a:lnTo>
                <a:lnTo>
                  <a:pt x="32177" y="178205"/>
                </a:lnTo>
                <a:lnTo>
                  <a:pt x="30381" y="190241"/>
                </a:lnTo>
                <a:lnTo>
                  <a:pt x="29184" y="201241"/>
                </a:lnTo>
                <a:lnTo>
                  <a:pt x="28385" y="211551"/>
                </a:lnTo>
                <a:lnTo>
                  <a:pt x="26861" y="222393"/>
                </a:lnTo>
                <a:lnTo>
                  <a:pt x="24852" y="233590"/>
                </a:lnTo>
                <a:lnTo>
                  <a:pt x="22521" y="245024"/>
                </a:lnTo>
                <a:lnTo>
                  <a:pt x="19975" y="255623"/>
                </a:lnTo>
                <a:lnTo>
                  <a:pt x="17285" y="265665"/>
                </a:lnTo>
                <a:lnTo>
                  <a:pt x="14500" y="275336"/>
                </a:lnTo>
                <a:lnTo>
                  <a:pt x="11651" y="287737"/>
                </a:lnTo>
                <a:lnTo>
                  <a:pt x="5839" y="317391"/>
                </a:lnTo>
                <a:lnTo>
                  <a:pt x="3893" y="329664"/>
                </a:lnTo>
                <a:lnTo>
                  <a:pt x="2595" y="339831"/>
                </a:lnTo>
                <a:lnTo>
                  <a:pt x="0" y="37504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7" name="SMARTPenAnnotation405"/>
          <p:cNvSpPr/>
          <p:nvPr/>
        </p:nvSpPr>
        <p:spPr>
          <a:xfrm>
            <a:off x="3089672" y="3143250"/>
            <a:ext cx="392907" cy="44649"/>
          </a:xfrm>
          <a:custGeom>
            <a:avLst/>
            <a:gdLst/>
            <a:ahLst/>
            <a:cxnLst/>
            <a:rect l="0" t="0" r="0" b="0"/>
            <a:pathLst>
              <a:path w="392907" h="44649">
                <a:moveTo>
                  <a:pt x="0" y="44648"/>
                </a:moveTo>
                <a:lnTo>
                  <a:pt x="18962" y="39908"/>
                </a:lnTo>
                <a:lnTo>
                  <a:pt x="41500" y="34935"/>
                </a:lnTo>
                <a:lnTo>
                  <a:pt x="67062" y="29417"/>
                </a:lnTo>
                <a:lnTo>
                  <a:pt x="91651" y="23658"/>
                </a:lnTo>
                <a:lnTo>
                  <a:pt x="119640" y="20733"/>
                </a:lnTo>
                <a:lnTo>
                  <a:pt x="392906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8" name="SMARTPenAnnotation406"/>
          <p:cNvSpPr/>
          <p:nvPr/>
        </p:nvSpPr>
        <p:spPr>
          <a:xfrm>
            <a:off x="3625453" y="2991445"/>
            <a:ext cx="330353" cy="462531"/>
          </a:xfrm>
          <a:custGeom>
            <a:avLst/>
            <a:gdLst/>
            <a:ahLst/>
            <a:cxnLst/>
            <a:rect l="0" t="0" r="0" b="0"/>
            <a:pathLst>
              <a:path w="330353" h="462531">
                <a:moveTo>
                  <a:pt x="44649" y="0"/>
                </a:moveTo>
                <a:lnTo>
                  <a:pt x="44649" y="4741"/>
                </a:lnTo>
                <a:lnTo>
                  <a:pt x="42003" y="15006"/>
                </a:lnTo>
                <a:lnTo>
                  <a:pt x="37520" y="28497"/>
                </a:lnTo>
                <a:lnTo>
                  <a:pt x="32219" y="41108"/>
                </a:lnTo>
                <a:lnTo>
                  <a:pt x="26557" y="53328"/>
                </a:lnTo>
                <a:lnTo>
                  <a:pt x="14837" y="77342"/>
                </a:lnTo>
                <a:lnTo>
                  <a:pt x="11876" y="85296"/>
                </a:lnTo>
                <a:lnTo>
                  <a:pt x="8909" y="94567"/>
                </a:lnTo>
                <a:lnTo>
                  <a:pt x="5940" y="104716"/>
                </a:lnTo>
                <a:lnTo>
                  <a:pt x="3960" y="113467"/>
                </a:lnTo>
                <a:lnTo>
                  <a:pt x="2640" y="121286"/>
                </a:lnTo>
                <a:lnTo>
                  <a:pt x="1173" y="135264"/>
                </a:lnTo>
                <a:lnTo>
                  <a:pt x="522" y="148091"/>
                </a:lnTo>
                <a:lnTo>
                  <a:pt x="155" y="161729"/>
                </a:lnTo>
                <a:lnTo>
                  <a:pt x="46" y="172054"/>
                </a:lnTo>
                <a:lnTo>
                  <a:pt x="1023" y="174234"/>
                </a:lnTo>
                <a:lnTo>
                  <a:pt x="2666" y="175687"/>
                </a:lnTo>
                <a:lnTo>
                  <a:pt x="4754" y="176656"/>
                </a:lnTo>
                <a:lnTo>
                  <a:pt x="9720" y="177733"/>
                </a:lnTo>
                <a:lnTo>
                  <a:pt x="12433" y="178020"/>
                </a:lnTo>
                <a:lnTo>
                  <a:pt x="17218" y="177219"/>
                </a:lnTo>
                <a:lnTo>
                  <a:pt x="23385" y="175693"/>
                </a:lnTo>
                <a:lnTo>
                  <a:pt x="30473" y="173683"/>
                </a:lnTo>
                <a:lnTo>
                  <a:pt x="37182" y="171351"/>
                </a:lnTo>
                <a:lnTo>
                  <a:pt x="43640" y="168805"/>
                </a:lnTo>
                <a:lnTo>
                  <a:pt x="49929" y="166115"/>
                </a:lnTo>
                <a:lnTo>
                  <a:pt x="57099" y="162337"/>
                </a:lnTo>
                <a:lnTo>
                  <a:pt x="64855" y="157834"/>
                </a:lnTo>
                <a:lnTo>
                  <a:pt x="73002" y="152848"/>
                </a:lnTo>
                <a:lnTo>
                  <a:pt x="80418" y="148532"/>
                </a:lnTo>
                <a:lnTo>
                  <a:pt x="93950" y="141090"/>
                </a:lnTo>
                <a:lnTo>
                  <a:pt x="101328" y="136724"/>
                </a:lnTo>
                <a:lnTo>
                  <a:pt x="117465" y="126582"/>
                </a:lnTo>
                <a:lnTo>
                  <a:pt x="143284" y="109715"/>
                </a:lnTo>
                <a:lnTo>
                  <a:pt x="152077" y="104893"/>
                </a:lnTo>
                <a:lnTo>
                  <a:pt x="160916" y="100687"/>
                </a:lnTo>
                <a:lnTo>
                  <a:pt x="169785" y="96890"/>
                </a:lnTo>
                <a:lnTo>
                  <a:pt x="177682" y="92375"/>
                </a:lnTo>
                <a:lnTo>
                  <a:pt x="184931" y="87380"/>
                </a:lnTo>
                <a:lnTo>
                  <a:pt x="191748" y="82066"/>
                </a:lnTo>
                <a:lnTo>
                  <a:pt x="199270" y="77531"/>
                </a:lnTo>
                <a:lnTo>
                  <a:pt x="207261" y="73516"/>
                </a:lnTo>
                <a:lnTo>
                  <a:pt x="215564" y="69847"/>
                </a:lnTo>
                <a:lnTo>
                  <a:pt x="223085" y="65416"/>
                </a:lnTo>
                <a:lnTo>
                  <a:pt x="230083" y="60478"/>
                </a:lnTo>
                <a:lnTo>
                  <a:pt x="236732" y="55202"/>
                </a:lnTo>
                <a:lnTo>
                  <a:pt x="243150" y="50692"/>
                </a:lnTo>
                <a:lnTo>
                  <a:pt x="249412" y="46693"/>
                </a:lnTo>
                <a:lnTo>
                  <a:pt x="255572" y="43035"/>
                </a:lnTo>
                <a:lnTo>
                  <a:pt x="265061" y="38971"/>
                </a:lnTo>
                <a:lnTo>
                  <a:pt x="273579" y="37164"/>
                </a:lnTo>
                <a:lnTo>
                  <a:pt x="278628" y="36682"/>
                </a:lnTo>
                <a:lnTo>
                  <a:pt x="288538" y="36147"/>
                </a:lnTo>
                <a:lnTo>
                  <a:pt x="296250" y="35909"/>
                </a:lnTo>
                <a:lnTo>
                  <a:pt x="299695" y="36838"/>
                </a:lnTo>
                <a:lnTo>
                  <a:pt x="306169" y="40516"/>
                </a:lnTo>
                <a:lnTo>
                  <a:pt x="312354" y="48103"/>
                </a:lnTo>
                <a:lnTo>
                  <a:pt x="318410" y="58090"/>
                </a:lnTo>
                <a:lnTo>
                  <a:pt x="324409" y="69144"/>
                </a:lnTo>
                <a:lnTo>
                  <a:pt x="327736" y="80671"/>
                </a:lnTo>
                <a:lnTo>
                  <a:pt x="329215" y="93401"/>
                </a:lnTo>
                <a:lnTo>
                  <a:pt x="329609" y="100963"/>
                </a:lnTo>
                <a:lnTo>
                  <a:pt x="330048" y="117302"/>
                </a:lnTo>
                <a:lnTo>
                  <a:pt x="330352" y="160895"/>
                </a:lnTo>
                <a:lnTo>
                  <a:pt x="328383" y="170763"/>
                </a:lnTo>
                <a:lnTo>
                  <a:pt x="325086" y="181311"/>
                </a:lnTo>
                <a:lnTo>
                  <a:pt x="320904" y="192312"/>
                </a:lnTo>
                <a:lnTo>
                  <a:pt x="317123" y="203614"/>
                </a:lnTo>
                <a:lnTo>
                  <a:pt x="313611" y="215118"/>
                </a:lnTo>
                <a:lnTo>
                  <a:pt x="310277" y="226756"/>
                </a:lnTo>
                <a:lnTo>
                  <a:pt x="306070" y="238483"/>
                </a:lnTo>
                <a:lnTo>
                  <a:pt x="301281" y="250270"/>
                </a:lnTo>
                <a:lnTo>
                  <a:pt x="296105" y="262097"/>
                </a:lnTo>
                <a:lnTo>
                  <a:pt x="290669" y="272958"/>
                </a:lnTo>
                <a:lnTo>
                  <a:pt x="285060" y="283175"/>
                </a:lnTo>
                <a:lnTo>
                  <a:pt x="279337" y="292963"/>
                </a:lnTo>
                <a:lnTo>
                  <a:pt x="272545" y="303457"/>
                </a:lnTo>
                <a:lnTo>
                  <a:pt x="265041" y="314422"/>
                </a:lnTo>
                <a:lnTo>
                  <a:pt x="257061" y="325701"/>
                </a:lnTo>
                <a:lnTo>
                  <a:pt x="248765" y="336197"/>
                </a:lnTo>
                <a:lnTo>
                  <a:pt x="240257" y="346170"/>
                </a:lnTo>
                <a:lnTo>
                  <a:pt x="231609" y="355796"/>
                </a:lnTo>
                <a:lnTo>
                  <a:pt x="223859" y="365190"/>
                </a:lnTo>
                <a:lnTo>
                  <a:pt x="216708" y="374429"/>
                </a:lnTo>
                <a:lnTo>
                  <a:pt x="209957" y="383564"/>
                </a:lnTo>
                <a:lnTo>
                  <a:pt x="202479" y="391639"/>
                </a:lnTo>
                <a:lnTo>
                  <a:pt x="194517" y="399007"/>
                </a:lnTo>
                <a:lnTo>
                  <a:pt x="186233" y="405903"/>
                </a:lnTo>
                <a:lnTo>
                  <a:pt x="176741" y="412485"/>
                </a:lnTo>
                <a:lnTo>
                  <a:pt x="166445" y="418857"/>
                </a:lnTo>
                <a:lnTo>
                  <a:pt x="155612" y="425090"/>
                </a:lnTo>
                <a:lnTo>
                  <a:pt x="145413" y="430237"/>
                </a:lnTo>
                <a:lnTo>
                  <a:pt x="135638" y="434661"/>
                </a:lnTo>
                <a:lnTo>
                  <a:pt x="126144" y="438602"/>
                </a:lnTo>
                <a:lnTo>
                  <a:pt x="117831" y="442222"/>
                </a:lnTo>
                <a:lnTo>
                  <a:pt x="103302" y="448890"/>
                </a:lnTo>
                <a:lnTo>
                  <a:pt x="95657" y="452057"/>
                </a:lnTo>
                <a:lnTo>
                  <a:pt x="87584" y="455161"/>
                </a:lnTo>
                <a:lnTo>
                  <a:pt x="79225" y="458222"/>
                </a:lnTo>
                <a:lnTo>
                  <a:pt x="71669" y="460263"/>
                </a:lnTo>
                <a:lnTo>
                  <a:pt x="64646" y="461623"/>
                </a:lnTo>
                <a:lnTo>
                  <a:pt x="57980" y="462530"/>
                </a:lnTo>
                <a:lnTo>
                  <a:pt x="52544" y="462142"/>
                </a:lnTo>
                <a:lnTo>
                  <a:pt x="47928" y="460892"/>
                </a:lnTo>
                <a:lnTo>
                  <a:pt x="39161" y="456857"/>
                </a:lnTo>
                <a:lnTo>
                  <a:pt x="28650" y="451756"/>
                </a:lnTo>
                <a:lnTo>
                  <a:pt x="20009" y="446182"/>
                </a:lnTo>
                <a:lnTo>
                  <a:pt x="16316" y="443306"/>
                </a:lnTo>
                <a:lnTo>
                  <a:pt x="13854" y="439405"/>
                </a:lnTo>
                <a:lnTo>
                  <a:pt x="9396" y="425425"/>
                </a:lnTo>
                <a:lnTo>
                  <a:pt x="7257" y="421531"/>
                </a:lnTo>
                <a:lnTo>
                  <a:pt x="0" y="41076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9" name="SMARTPenAnnotation407"/>
          <p:cNvSpPr/>
          <p:nvPr/>
        </p:nvSpPr>
        <p:spPr>
          <a:xfrm>
            <a:off x="4000500" y="2839641"/>
            <a:ext cx="107157" cy="241102"/>
          </a:xfrm>
          <a:custGeom>
            <a:avLst/>
            <a:gdLst/>
            <a:ahLst/>
            <a:cxnLst/>
            <a:rect l="0" t="0" r="0" b="0"/>
            <a:pathLst>
              <a:path w="107157" h="241102">
                <a:moveTo>
                  <a:pt x="0" y="0"/>
                </a:moveTo>
                <a:lnTo>
                  <a:pt x="9481" y="4740"/>
                </a:lnTo>
                <a:lnTo>
                  <a:pt x="13266" y="7129"/>
                </a:lnTo>
                <a:lnTo>
                  <a:pt x="16782" y="9713"/>
                </a:lnTo>
                <a:lnTo>
                  <a:pt x="20117" y="12429"/>
                </a:lnTo>
                <a:lnTo>
                  <a:pt x="23333" y="16223"/>
                </a:lnTo>
                <a:lnTo>
                  <a:pt x="26470" y="20737"/>
                </a:lnTo>
                <a:lnTo>
                  <a:pt x="29552" y="25731"/>
                </a:lnTo>
                <a:lnTo>
                  <a:pt x="32600" y="31044"/>
                </a:lnTo>
                <a:lnTo>
                  <a:pt x="38632" y="42240"/>
                </a:lnTo>
                <a:lnTo>
                  <a:pt x="47606" y="59699"/>
                </a:lnTo>
                <a:lnTo>
                  <a:pt x="50589" y="68573"/>
                </a:lnTo>
                <a:lnTo>
                  <a:pt x="53570" y="79450"/>
                </a:lnTo>
                <a:lnTo>
                  <a:pt x="56549" y="91661"/>
                </a:lnTo>
                <a:lnTo>
                  <a:pt x="59528" y="102780"/>
                </a:lnTo>
                <a:lnTo>
                  <a:pt x="65483" y="123070"/>
                </a:lnTo>
                <a:lnTo>
                  <a:pt x="68460" y="134633"/>
                </a:lnTo>
                <a:lnTo>
                  <a:pt x="77390" y="172623"/>
                </a:lnTo>
                <a:lnTo>
                  <a:pt x="80367" y="183543"/>
                </a:lnTo>
                <a:lnTo>
                  <a:pt x="83343" y="193800"/>
                </a:lnTo>
                <a:lnTo>
                  <a:pt x="86320" y="202622"/>
                </a:lnTo>
                <a:lnTo>
                  <a:pt x="89296" y="210487"/>
                </a:lnTo>
                <a:lnTo>
                  <a:pt x="107156" y="24110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" name="SMARTPenAnnotation408"/>
          <p:cNvSpPr/>
          <p:nvPr/>
        </p:nvSpPr>
        <p:spPr>
          <a:xfrm>
            <a:off x="4295180" y="2973586"/>
            <a:ext cx="44649" cy="321470"/>
          </a:xfrm>
          <a:custGeom>
            <a:avLst/>
            <a:gdLst/>
            <a:ahLst/>
            <a:cxnLst/>
            <a:rect l="0" t="0" r="0" b="0"/>
            <a:pathLst>
              <a:path w="44649" h="321470">
                <a:moveTo>
                  <a:pt x="44648" y="0"/>
                </a:moveTo>
                <a:lnTo>
                  <a:pt x="44648" y="77264"/>
                </a:lnTo>
                <a:lnTo>
                  <a:pt x="43656" y="86236"/>
                </a:lnTo>
                <a:lnTo>
                  <a:pt x="42003" y="97179"/>
                </a:lnTo>
                <a:lnTo>
                  <a:pt x="39908" y="109434"/>
                </a:lnTo>
                <a:lnTo>
                  <a:pt x="37519" y="120581"/>
                </a:lnTo>
                <a:lnTo>
                  <a:pt x="34935" y="130989"/>
                </a:lnTo>
                <a:lnTo>
                  <a:pt x="32219" y="140904"/>
                </a:lnTo>
                <a:lnTo>
                  <a:pt x="30409" y="149498"/>
                </a:lnTo>
                <a:lnTo>
                  <a:pt x="29203" y="157213"/>
                </a:lnTo>
                <a:lnTo>
                  <a:pt x="28398" y="164339"/>
                </a:lnTo>
                <a:lnTo>
                  <a:pt x="26869" y="172068"/>
                </a:lnTo>
                <a:lnTo>
                  <a:pt x="24858" y="180196"/>
                </a:lnTo>
                <a:lnTo>
                  <a:pt x="22525" y="188592"/>
                </a:lnTo>
                <a:lnTo>
                  <a:pt x="19978" y="199150"/>
                </a:lnTo>
                <a:lnTo>
                  <a:pt x="14501" y="224110"/>
                </a:lnTo>
                <a:lnTo>
                  <a:pt x="12644" y="234735"/>
                </a:lnTo>
                <a:lnTo>
                  <a:pt x="11406" y="243802"/>
                </a:lnTo>
                <a:lnTo>
                  <a:pt x="10580" y="251832"/>
                </a:lnTo>
                <a:lnTo>
                  <a:pt x="7017" y="276628"/>
                </a:lnTo>
                <a:lnTo>
                  <a:pt x="0" y="32146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" name="SMARTPenAnnotation409"/>
          <p:cNvSpPr/>
          <p:nvPr/>
        </p:nvSpPr>
        <p:spPr>
          <a:xfrm>
            <a:off x="4143375" y="3134320"/>
            <a:ext cx="392907" cy="26790"/>
          </a:xfrm>
          <a:custGeom>
            <a:avLst/>
            <a:gdLst/>
            <a:ahLst/>
            <a:cxnLst/>
            <a:rect l="0" t="0" r="0" b="0"/>
            <a:pathLst>
              <a:path w="392907" h="26790">
                <a:moveTo>
                  <a:pt x="0" y="26789"/>
                </a:moveTo>
                <a:lnTo>
                  <a:pt x="62973" y="5799"/>
                </a:lnTo>
                <a:lnTo>
                  <a:pt x="71747" y="3866"/>
                </a:lnTo>
                <a:lnTo>
                  <a:pt x="80573" y="2577"/>
                </a:lnTo>
                <a:lnTo>
                  <a:pt x="89434" y="1718"/>
                </a:lnTo>
                <a:lnTo>
                  <a:pt x="104271" y="1146"/>
                </a:lnTo>
                <a:lnTo>
                  <a:pt x="144569" y="510"/>
                </a:lnTo>
                <a:lnTo>
                  <a:pt x="392906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2" name="SMARTPenAnnotation410"/>
          <p:cNvSpPr/>
          <p:nvPr/>
        </p:nvSpPr>
        <p:spPr>
          <a:xfrm>
            <a:off x="4527352" y="2973586"/>
            <a:ext cx="321456" cy="374511"/>
          </a:xfrm>
          <a:custGeom>
            <a:avLst/>
            <a:gdLst/>
            <a:ahLst/>
            <a:cxnLst/>
            <a:rect l="0" t="0" r="0" b="0"/>
            <a:pathLst>
              <a:path w="321456" h="374511">
                <a:moveTo>
                  <a:pt x="116086" y="0"/>
                </a:moveTo>
                <a:lnTo>
                  <a:pt x="103657" y="37287"/>
                </a:lnTo>
                <a:lnTo>
                  <a:pt x="101847" y="44701"/>
                </a:lnTo>
                <a:lnTo>
                  <a:pt x="100640" y="51629"/>
                </a:lnTo>
                <a:lnTo>
                  <a:pt x="99835" y="58232"/>
                </a:lnTo>
                <a:lnTo>
                  <a:pt x="98941" y="68214"/>
                </a:lnTo>
                <a:lnTo>
                  <a:pt x="98703" y="72265"/>
                </a:lnTo>
                <a:lnTo>
                  <a:pt x="101084" y="82058"/>
                </a:lnTo>
                <a:lnTo>
                  <a:pt x="104458" y="92032"/>
                </a:lnTo>
                <a:lnTo>
                  <a:pt x="105957" y="99773"/>
                </a:lnTo>
                <a:lnTo>
                  <a:pt x="109269" y="106521"/>
                </a:lnTo>
                <a:lnTo>
                  <a:pt x="111540" y="109709"/>
                </a:lnTo>
                <a:lnTo>
                  <a:pt x="115040" y="111835"/>
                </a:lnTo>
                <a:lnTo>
                  <a:pt x="124220" y="114196"/>
                </a:lnTo>
                <a:lnTo>
                  <a:pt x="132268" y="117892"/>
                </a:lnTo>
                <a:lnTo>
                  <a:pt x="135804" y="120266"/>
                </a:lnTo>
                <a:lnTo>
                  <a:pt x="145024" y="122905"/>
                </a:lnTo>
                <a:lnTo>
                  <a:pt x="150260" y="123609"/>
                </a:lnTo>
                <a:lnTo>
                  <a:pt x="155735" y="124077"/>
                </a:lnTo>
                <a:lnTo>
                  <a:pt x="161370" y="124390"/>
                </a:lnTo>
                <a:lnTo>
                  <a:pt x="172924" y="124738"/>
                </a:lnTo>
                <a:lnTo>
                  <a:pt x="184672" y="124892"/>
                </a:lnTo>
                <a:lnTo>
                  <a:pt x="190583" y="123941"/>
                </a:lnTo>
                <a:lnTo>
                  <a:pt x="196508" y="122315"/>
                </a:lnTo>
                <a:lnTo>
                  <a:pt x="202443" y="120238"/>
                </a:lnTo>
                <a:lnTo>
                  <a:pt x="208384" y="117862"/>
                </a:lnTo>
                <a:lnTo>
                  <a:pt x="214328" y="115286"/>
                </a:lnTo>
                <a:lnTo>
                  <a:pt x="220276" y="112576"/>
                </a:lnTo>
                <a:lnTo>
                  <a:pt x="229531" y="106919"/>
                </a:lnTo>
                <a:lnTo>
                  <a:pt x="257777" y="85722"/>
                </a:lnTo>
                <a:lnTo>
                  <a:pt x="265117" y="78976"/>
                </a:lnTo>
                <a:lnTo>
                  <a:pt x="271002" y="72495"/>
                </a:lnTo>
                <a:lnTo>
                  <a:pt x="280187" y="60993"/>
                </a:lnTo>
                <a:lnTo>
                  <a:pt x="287577" y="52574"/>
                </a:lnTo>
                <a:lnTo>
                  <a:pt x="294168" y="42879"/>
                </a:lnTo>
                <a:lnTo>
                  <a:pt x="300405" y="32948"/>
                </a:lnTo>
                <a:lnTo>
                  <a:pt x="306484" y="25227"/>
                </a:lnTo>
                <a:lnTo>
                  <a:pt x="312493" y="15842"/>
                </a:lnTo>
                <a:lnTo>
                  <a:pt x="319696" y="3129"/>
                </a:lnTo>
                <a:lnTo>
                  <a:pt x="320287" y="3078"/>
                </a:lnTo>
                <a:lnTo>
                  <a:pt x="320681" y="4037"/>
                </a:lnTo>
                <a:lnTo>
                  <a:pt x="321365" y="10270"/>
                </a:lnTo>
                <a:lnTo>
                  <a:pt x="321455" y="28962"/>
                </a:lnTo>
                <a:lnTo>
                  <a:pt x="318816" y="38008"/>
                </a:lnTo>
                <a:lnTo>
                  <a:pt x="316724" y="43198"/>
                </a:lnTo>
                <a:lnTo>
                  <a:pt x="314337" y="52611"/>
                </a:lnTo>
                <a:lnTo>
                  <a:pt x="311753" y="64840"/>
                </a:lnTo>
                <a:lnTo>
                  <a:pt x="309038" y="78945"/>
                </a:lnTo>
                <a:lnTo>
                  <a:pt x="307228" y="91325"/>
                </a:lnTo>
                <a:lnTo>
                  <a:pt x="306022" y="102555"/>
                </a:lnTo>
                <a:lnTo>
                  <a:pt x="305218" y="113019"/>
                </a:lnTo>
                <a:lnTo>
                  <a:pt x="302697" y="125947"/>
                </a:lnTo>
                <a:lnTo>
                  <a:pt x="299032" y="140520"/>
                </a:lnTo>
                <a:lnTo>
                  <a:pt x="290661" y="169610"/>
                </a:lnTo>
                <a:lnTo>
                  <a:pt x="283633" y="192460"/>
                </a:lnTo>
                <a:lnTo>
                  <a:pt x="278385" y="205697"/>
                </a:lnTo>
                <a:lnTo>
                  <a:pt x="271910" y="220475"/>
                </a:lnTo>
                <a:lnTo>
                  <a:pt x="264617" y="236280"/>
                </a:lnTo>
                <a:lnTo>
                  <a:pt x="257771" y="249794"/>
                </a:lnTo>
                <a:lnTo>
                  <a:pt x="251222" y="261779"/>
                </a:lnTo>
                <a:lnTo>
                  <a:pt x="244871" y="272746"/>
                </a:lnTo>
                <a:lnTo>
                  <a:pt x="238654" y="282042"/>
                </a:lnTo>
                <a:lnTo>
                  <a:pt x="232525" y="290223"/>
                </a:lnTo>
                <a:lnTo>
                  <a:pt x="226454" y="297662"/>
                </a:lnTo>
                <a:lnTo>
                  <a:pt x="220422" y="304605"/>
                </a:lnTo>
                <a:lnTo>
                  <a:pt x="214417" y="311219"/>
                </a:lnTo>
                <a:lnTo>
                  <a:pt x="208429" y="317612"/>
                </a:lnTo>
                <a:lnTo>
                  <a:pt x="201461" y="323858"/>
                </a:lnTo>
                <a:lnTo>
                  <a:pt x="193838" y="330007"/>
                </a:lnTo>
                <a:lnTo>
                  <a:pt x="185780" y="336091"/>
                </a:lnTo>
                <a:lnTo>
                  <a:pt x="178423" y="341139"/>
                </a:lnTo>
                <a:lnTo>
                  <a:pt x="171535" y="345496"/>
                </a:lnTo>
                <a:lnTo>
                  <a:pt x="164958" y="349393"/>
                </a:lnTo>
                <a:lnTo>
                  <a:pt x="157597" y="352983"/>
                </a:lnTo>
                <a:lnTo>
                  <a:pt x="149713" y="356369"/>
                </a:lnTo>
                <a:lnTo>
                  <a:pt x="141480" y="359619"/>
                </a:lnTo>
                <a:lnTo>
                  <a:pt x="134008" y="362777"/>
                </a:lnTo>
                <a:lnTo>
                  <a:pt x="120413" y="368932"/>
                </a:lnTo>
                <a:lnTo>
                  <a:pt x="114010" y="370970"/>
                </a:lnTo>
                <a:lnTo>
                  <a:pt x="107756" y="372329"/>
                </a:lnTo>
                <a:lnTo>
                  <a:pt x="101603" y="373235"/>
                </a:lnTo>
                <a:lnTo>
                  <a:pt x="94524" y="373839"/>
                </a:lnTo>
                <a:lnTo>
                  <a:pt x="86828" y="374241"/>
                </a:lnTo>
                <a:lnTo>
                  <a:pt x="78722" y="374510"/>
                </a:lnTo>
                <a:lnTo>
                  <a:pt x="71332" y="373697"/>
                </a:lnTo>
                <a:lnTo>
                  <a:pt x="64422" y="372162"/>
                </a:lnTo>
                <a:lnTo>
                  <a:pt x="57831" y="370147"/>
                </a:lnTo>
                <a:lnTo>
                  <a:pt x="52444" y="366820"/>
                </a:lnTo>
                <a:lnTo>
                  <a:pt x="39131" y="353647"/>
                </a:lnTo>
                <a:lnTo>
                  <a:pt x="34025" y="349867"/>
                </a:lnTo>
                <a:lnTo>
                  <a:pt x="28636" y="346354"/>
                </a:lnTo>
                <a:lnTo>
                  <a:pt x="20003" y="337159"/>
                </a:lnTo>
                <a:lnTo>
                  <a:pt x="12859" y="325466"/>
                </a:lnTo>
                <a:lnTo>
                  <a:pt x="9564" y="318180"/>
                </a:ln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3" name="SMARTPenAnnotation411"/>
          <p:cNvSpPr/>
          <p:nvPr/>
        </p:nvSpPr>
        <p:spPr>
          <a:xfrm>
            <a:off x="4884539" y="2741414"/>
            <a:ext cx="311849" cy="732235"/>
          </a:xfrm>
          <a:custGeom>
            <a:avLst/>
            <a:gdLst/>
            <a:ahLst/>
            <a:cxnLst/>
            <a:rect l="0" t="0" r="0" b="0"/>
            <a:pathLst>
              <a:path w="311849" h="732235">
                <a:moveTo>
                  <a:pt x="142875" y="0"/>
                </a:moveTo>
                <a:lnTo>
                  <a:pt x="152356" y="4741"/>
                </a:lnTo>
                <a:lnTo>
                  <a:pt x="157133" y="8121"/>
                </a:lnTo>
                <a:lnTo>
                  <a:pt x="162303" y="12360"/>
                </a:lnTo>
                <a:lnTo>
                  <a:pt x="172346" y="21368"/>
                </a:lnTo>
                <a:lnTo>
                  <a:pt x="180117" y="28679"/>
                </a:lnTo>
                <a:lnTo>
                  <a:pt x="185562" y="34994"/>
                </a:lnTo>
                <a:lnTo>
                  <a:pt x="192169" y="43174"/>
                </a:lnTo>
                <a:lnTo>
                  <a:pt x="199551" y="52595"/>
                </a:lnTo>
                <a:lnTo>
                  <a:pt x="207448" y="61852"/>
                </a:lnTo>
                <a:lnTo>
                  <a:pt x="215689" y="71001"/>
                </a:lnTo>
                <a:lnTo>
                  <a:pt x="224160" y="80076"/>
                </a:lnTo>
                <a:lnTo>
                  <a:pt x="232784" y="91087"/>
                </a:lnTo>
                <a:lnTo>
                  <a:pt x="241510" y="103389"/>
                </a:lnTo>
                <a:lnTo>
                  <a:pt x="250303" y="116551"/>
                </a:lnTo>
                <a:lnTo>
                  <a:pt x="258150" y="129294"/>
                </a:lnTo>
                <a:lnTo>
                  <a:pt x="265366" y="141759"/>
                </a:lnTo>
                <a:lnTo>
                  <a:pt x="278675" y="166191"/>
                </a:lnTo>
                <a:lnTo>
                  <a:pt x="291204" y="190279"/>
                </a:lnTo>
                <a:lnTo>
                  <a:pt x="296331" y="203252"/>
                </a:lnTo>
                <a:lnTo>
                  <a:pt x="300742" y="216860"/>
                </a:lnTo>
                <a:lnTo>
                  <a:pt x="304674" y="230894"/>
                </a:lnTo>
                <a:lnTo>
                  <a:pt x="307296" y="245210"/>
                </a:lnTo>
                <a:lnTo>
                  <a:pt x="309044" y="259716"/>
                </a:lnTo>
                <a:lnTo>
                  <a:pt x="310209" y="274347"/>
                </a:lnTo>
                <a:lnTo>
                  <a:pt x="310985" y="288070"/>
                </a:lnTo>
                <a:lnTo>
                  <a:pt x="311848" y="313901"/>
                </a:lnTo>
                <a:lnTo>
                  <a:pt x="311087" y="327338"/>
                </a:lnTo>
                <a:lnTo>
                  <a:pt x="309586" y="341257"/>
                </a:lnTo>
                <a:lnTo>
                  <a:pt x="307594" y="355497"/>
                </a:lnTo>
                <a:lnTo>
                  <a:pt x="305273" y="368959"/>
                </a:lnTo>
                <a:lnTo>
                  <a:pt x="302735" y="381902"/>
                </a:lnTo>
                <a:lnTo>
                  <a:pt x="300050" y="394500"/>
                </a:lnTo>
                <a:lnTo>
                  <a:pt x="296275" y="407859"/>
                </a:lnTo>
                <a:lnTo>
                  <a:pt x="291774" y="421726"/>
                </a:lnTo>
                <a:lnTo>
                  <a:pt x="286790" y="435932"/>
                </a:lnTo>
                <a:lnTo>
                  <a:pt x="281482" y="449372"/>
                </a:lnTo>
                <a:lnTo>
                  <a:pt x="275960" y="462300"/>
                </a:lnTo>
                <a:lnTo>
                  <a:pt x="270293" y="474888"/>
                </a:lnTo>
                <a:lnTo>
                  <a:pt x="263539" y="488240"/>
                </a:lnTo>
                <a:lnTo>
                  <a:pt x="256060" y="502103"/>
                </a:lnTo>
                <a:lnTo>
                  <a:pt x="248098" y="516306"/>
                </a:lnTo>
                <a:lnTo>
                  <a:pt x="238820" y="529743"/>
                </a:lnTo>
                <a:lnTo>
                  <a:pt x="228667" y="542670"/>
                </a:lnTo>
                <a:lnTo>
                  <a:pt x="217929" y="555256"/>
                </a:lnTo>
                <a:lnTo>
                  <a:pt x="206802" y="567617"/>
                </a:lnTo>
                <a:lnTo>
                  <a:pt x="183855" y="591933"/>
                </a:lnTo>
                <a:lnTo>
                  <a:pt x="171187" y="603973"/>
                </a:lnTo>
                <a:lnTo>
                  <a:pt x="157781" y="615969"/>
                </a:lnTo>
                <a:lnTo>
                  <a:pt x="129656" y="639881"/>
                </a:lnTo>
                <a:lnTo>
                  <a:pt x="100619" y="663738"/>
                </a:lnTo>
                <a:lnTo>
                  <a:pt x="85931" y="674664"/>
                </a:lnTo>
                <a:lnTo>
                  <a:pt x="71179" y="684925"/>
                </a:lnTo>
                <a:lnTo>
                  <a:pt x="0" y="73223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4" name="SMARTPenAnnotation412"/>
          <p:cNvSpPr/>
          <p:nvPr/>
        </p:nvSpPr>
        <p:spPr>
          <a:xfrm>
            <a:off x="2259211" y="3528836"/>
            <a:ext cx="2160985" cy="51970"/>
          </a:xfrm>
          <a:custGeom>
            <a:avLst/>
            <a:gdLst/>
            <a:ahLst/>
            <a:cxnLst/>
            <a:rect l="0" t="0" r="0" b="0"/>
            <a:pathLst>
              <a:path w="2160985" h="51970">
                <a:moveTo>
                  <a:pt x="0" y="51969"/>
                </a:moveTo>
                <a:lnTo>
                  <a:pt x="9481" y="51969"/>
                </a:lnTo>
                <a:lnTo>
                  <a:pt x="14258" y="50977"/>
                </a:lnTo>
                <a:lnTo>
                  <a:pt x="19427" y="49323"/>
                </a:lnTo>
                <a:lnTo>
                  <a:pt x="24858" y="47228"/>
                </a:lnTo>
                <a:lnTo>
                  <a:pt x="31455" y="45832"/>
                </a:lnTo>
                <a:lnTo>
                  <a:pt x="46722" y="44280"/>
                </a:lnTo>
                <a:lnTo>
                  <a:pt x="100495" y="38666"/>
                </a:lnTo>
                <a:lnTo>
                  <a:pt x="118590" y="37147"/>
                </a:lnTo>
                <a:lnTo>
                  <a:pt x="134623" y="36135"/>
                </a:lnTo>
                <a:lnTo>
                  <a:pt x="149280" y="35460"/>
                </a:lnTo>
                <a:lnTo>
                  <a:pt x="163020" y="34017"/>
                </a:lnTo>
                <a:lnTo>
                  <a:pt x="176149" y="32064"/>
                </a:lnTo>
                <a:lnTo>
                  <a:pt x="188870" y="29769"/>
                </a:lnTo>
                <a:lnTo>
                  <a:pt x="201320" y="28240"/>
                </a:lnTo>
                <a:lnTo>
                  <a:pt x="213588" y="27219"/>
                </a:lnTo>
                <a:lnTo>
                  <a:pt x="252463" y="25784"/>
                </a:lnTo>
                <a:lnTo>
                  <a:pt x="390339" y="25190"/>
                </a:lnTo>
                <a:lnTo>
                  <a:pt x="411039" y="24194"/>
                </a:lnTo>
                <a:lnTo>
                  <a:pt x="487355" y="19045"/>
                </a:lnTo>
                <a:lnTo>
                  <a:pt x="549875" y="18070"/>
                </a:lnTo>
                <a:lnTo>
                  <a:pt x="568990" y="19448"/>
                </a:lnTo>
                <a:lnTo>
                  <a:pt x="587686" y="21359"/>
                </a:lnTo>
                <a:lnTo>
                  <a:pt x="605111" y="22632"/>
                </a:lnTo>
                <a:lnTo>
                  <a:pt x="660283" y="23432"/>
                </a:lnTo>
                <a:lnTo>
                  <a:pt x="743988" y="18819"/>
                </a:lnTo>
                <a:lnTo>
                  <a:pt x="792359" y="17392"/>
                </a:lnTo>
                <a:lnTo>
                  <a:pt x="1348492" y="16253"/>
                </a:lnTo>
                <a:lnTo>
                  <a:pt x="1374252" y="15259"/>
                </a:lnTo>
                <a:lnTo>
                  <a:pt x="1399364" y="13605"/>
                </a:lnTo>
                <a:lnTo>
                  <a:pt x="1424042" y="11510"/>
                </a:lnTo>
                <a:lnTo>
                  <a:pt x="1605728" y="3821"/>
                </a:lnTo>
                <a:lnTo>
                  <a:pt x="1745330" y="0"/>
                </a:lnTo>
                <a:lnTo>
                  <a:pt x="1785655" y="456"/>
                </a:lnTo>
                <a:lnTo>
                  <a:pt x="1870148" y="3608"/>
                </a:lnTo>
                <a:lnTo>
                  <a:pt x="1905578" y="5837"/>
                </a:lnTo>
                <a:lnTo>
                  <a:pt x="1936143" y="8316"/>
                </a:lnTo>
                <a:lnTo>
                  <a:pt x="1963465" y="10961"/>
                </a:lnTo>
                <a:lnTo>
                  <a:pt x="1993586" y="14708"/>
                </a:lnTo>
                <a:lnTo>
                  <a:pt x="2025573" y="19191"/>
                </a:lnTo>
                <a:lnTo>
                  <a:pt x="2160984" y="3410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5" name="SMARTPenAnnotation413"/>
          <p:cNvSpPr/>
          <p:nvPr/>
        </p:nvSpPr>
        <p:spPr>
          <a:xfrm>
            <a:off x="3528945" y="3741539"/>
            <a:ext cx="51861" cy="446485"/>
          </a:xfrm>
          <a:custGeom>
            <a:avLst/>
            <a:gdLst/>
            <a:ahLst/>
            <a:cxnLst/>
            <a:rect l="0" t="0" r="0" b="0"/>
            <a:pathLst>
              <a:path w="51861" h="446485">
                <a:moveTo>
                  <a:pt x="25071" y="0"/>
                </a:moveTo>
                <a:lnTo>
                  <a:pt x="20330" y="18962"/>
                </a:lnTo>
                <a:lnTo>
                  <a:pt x="17942" y="27524"/>
                </a:lnTo>
                <a:lnTo>
                  <a:pt x="12642" y="44975"/>
                </a:lnTo>
                <a:lnTo>
                  <a:pt x="4080" y="71534"/>
                </a:lnTo>
                <a:lnTo>
                  <a:pt x="2147" y="81424"/>
                </a:lnTo>
                <a:lnTo>
                  <a:pt x="859" y="91986"/>
                </a:lnTo>
                <a:lnTo>
                  <a:pt x="0" y="102996"/>
                </a:lnTo>
                <a:lnTo>
                  <a:pt x="419" y="114304"/>
                </a:lnTo>
                <a:lnTo>
                  <a:pt x="1691" y="125813"/>
                </a:lnTo>
                <a:lnTo>
                  <a:pt x="3531" y="137453"/>
                </a:lnTo>
                <a:lnTo>
                  <a:pt x="4758" y="150175"/>
                </a:lnTo>
                <a:lnTo>
                  <a:pt x="5575" y="163616"/>
                </a:lnTo>
                <a:lnTo>
                  <a:pt x="6121" y="177538"/>
                </a:lnTo>
                <a:lnTo>
                  <a:pt x="7476" y="190788"/>
                </a:lnTo>
                <a:lnTo>
                  <a:pt x="9372" y="203591"/>
                </a:lnTo>
                <a:lnTo>
                  <a:pt x="11629" y="216095"/>
                </a:lnTo>
                <a:lnTo>
                  <a:pt x="16109" y="233360"/>
                </a:lnTo>
                <a:lnTo>
                  <a:pt x="22073" y="253800"/>
                </a:lnTo>
                <a:lnTo>
                  <a:pt x="29025" y="276356"/>
                </a:lnTo>
                <a:lnTo>
                  <a:pt x="34653" y="300323"/>
                </a:lnTo>
                <a:lnTo>
                  <a:pt x="39396" y="325231"/>
                </a:lnTo>
                <a:lnTo>
                  <a:pt x="43551" y="350766"/>
                </a:lnTo>
                <a:lnTo>
                  <a:pt x="46320" y="370766"/>
                </a:lnTo>
                <a:lnTo>
                  <a:pt x="48167" y="387076"/>
                </a:lnTo>
                <a:lnTo>
                  <a:pt x="49398" y="400926"/>
                </a:lnTo>
                <a:lnTo>
                  <a:pt x="50219" y="412143"/>
                </a:lnTo>
                <a:lnTo>
                  <a:pt x="51860" y="44648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6" name="SMARTPenAnnotation414"/>
          <p:cNvSpPr/>
          <p:nvPr/>
        </p:nvSpPr>
        <p:spPr>
          <a:xfrm>
            <a:off x="991195" y="4205928"/>
            <a:ext cx="553642" cy="44604"/>
          </a:xfrm>
          <a:custGeom>
            <a:avLst/>
            <a:gdLst/>
            <a:ahLst/>
            <a:cxnLst/>
            <a:rect l="0" t="0" r="0" b="0"/>
            <a:pathLst>
              <a:path w="553642" h="44604">
                <a:moveTo>
                  <a:pt x="0" y="44603"/>
                </a:moveTo>
                <a:lnTo>
                  <a:pt x="18962" y="35122"/>
                </a:lnTo>
                <a:lnTo>
                  <a:pt x="26532" y="32329"/>
                </a:lnTo>
                <a:lnTo>
                  <a:pt x="33563" y="30468"/>
                </a:lnTo>
                <a:lnTo>
                  <a:pt x="40235" y="29226"/>
                </a:lnTo>
                <a:lnTo>
                  <a:pt x="58231" y="25201"/>
                </a:lnTo>
                <a:lnTo>
                  <a:pt x="68587" y="22739"/>
                </a:lnTo>
                <a:lnTo>
                  <a:pt x="106863" y="14533"/>
                </a:lnTo>
                <a:lnTo>
                  <a:pt x="137784" y="8749"/>
                </a:lnTo>
                <a:lnTo>
                  <a:pt x="154364" y="5818"/>
                </a:lnTo>
                <a:lnTo>
                  <a:pt x="172363" y="3863"/>
                </a:lnTo>
                <a:lnTo>
                  <a:pt x="191307" y="2561"/>
                </a:lnTo>
                <a:lnTo>
                  <a:pt x="210882" y="1692"/>
                </a:lnTo>
                <a:lnTo>
                  <a:pt x="251153" y="727"/>
                </a:lnTo>
                <a:lnTo>
                  <a:pt x="391208" y="0"/>
                </a:lnTo>
                <a:lnTo>
                  <a:pt x="414595" y="977"/>
                </a:lnTo>
                <a:lnTo>
                  <a:pt x="441100" y="2621"/>
                </a:lnTo>
                <a:lnTo>
                  <a:pt x="553641" y="1781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7" name="SMARTPenAnnotation415"/>
          <p:cNvSpPr/>
          <p:nvPr/>
        </p:nvSpPr>
        <p:spPr>
          <a:xfrm>
            <a:off x="839391" y="4402336"/>
            <a:ext cx="562571" cy="44649"/>
          </a:xfrm>
          <a:custGeom>
            <a:avLst/>
            <a:gdLst/>
            <a:ahLst/>
            <a:cxnLst/>
            <a:rect l="0" t="0" r="0" b="0"/>
            <a:pathLst>
              <a:path w="562571" h="44649">
                <a:moveTo>
                  <a:pt x="0" y="44648"/>
                </a:moveTo>
                <a:lnTo>
                  <a:pt x="37286" y="44648"/>
                </a:lnTo>
                <a:lnTo>
                  <a:pt x="47678" y="43656"/>
                </a:lnTo>
                <a:lnTo>
                  <a:pt x="59566" y="42003"/>
                </a:lnTo>
                <a:lnTo>
                  <a:pt x="119032" y="32219"/>
                </a:lnTo>
                <a:lnTo>
                  <a:pt x="217941" y="18917"/>
                </a:lnTo>
                <a:lnTo>
                  <a:pt x="252450" y="15588"/>
                </a:lnTo>
                <a:lnTo>
                  <a:pt x="284386" y="13368"/>
                </a:lnTo>
                <a:lnTo>
                  <a:pt x="314606" y="11889"/>
                </a:lnTo>
                <a:lnTo>
                  <a:pt x="371997" y="7599"/>
                </a:lnTo>
                <a:lnTo>
                  <a:pt x="399802" y="5066"/>
                </a:lnTo>
                <a:lnTo>
                  <a:pt x="425285" y="3377"/>
                </a:lnTo>
                <a:lnTo>
                  <a:pt x="449219" y="2251"/>
                </a:lnTo>
                <a:lnTo>
                  <a:pt x="492348" y="1000"/>
                </a:lnTo>
                <a:lnTo>
                  <a:pt x="56257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8" name="SMARTPenAnnotation416"/>
          <p:cNvSpPr/>
          <p:nvPr/>
        </p:nvSpPr>
        <p:spPr>
          <a:xfrm>
            <a:off x="1803797" y="4143375"/>
            <a:ext cx="383977" cy="383978"/>
          </a:xfrm>
          <a:custGeom>
            <a:avLst/>
            <a:gdLst/>
            <a:ahLst/>
            <a:cxnLst/>
            <a:rect l="0" t="0" r="0" b="0"/>
            <a:pathLst>
              <a:path w="383977" h="383978">
                <a:moveTo>
                  <a:pt x="383976" y="0"/>
                </a:moveTo>
                <a:lnTo>
                  <a:pt x="379236" y="9481"/>
                </a:lnTo>
                <a:lnTo>
                  <a:pt x="376847" y="15251"/>
                </a:lnTo>
                <a:lnTo>
                  <a:pt x="374263" y="22073"/>
                </a:lnTo>
                <a:lnTo>
                  <a:pt x="371547" y="29599"/>
                </a:lnTo>
                <a:lnTo>
                  <a:pt x="368745" y="36599"/>
                </a:lnTo>
                <a:lnTo>
                  <a:pt x="365885" y="43251"/>
                </a:lnTo>
                <a:lnTo>
                  <a:pt x="362986" y="49670"/>
                </a:lnTo>
                <a:lnTo>
                  <a:pt x="358076" y="56926"/>
                </a:lnTo>
                <a:lnTo>
                  <a:pt x="351827" y="64740"/>
                </a:lnTo>
                <a:lnTo>
                  <a:pt x="344684" y="72925"/>
                </a:lnTo>
                <a:lnTo>
                  <a:pt x="337938" y="81359"/>
                </a:lnTo>
                <a:lnTo>
                  <a:pt x="331456" y="89958"/>
                </a:lnTo>
                <a:lnTo>
                  <a:pt x="325150" y="98668"/>
                </a:lnTo>
                <a:lnTo>
                  <a:pt x="317970" y="107450"/>
                </a:lnTo>
                <a:lnTo>
                  <a:pt x="310207" y="116282"/>
                </a:lnTo>
                <a:lnTo>
                  <a:pt x="302054" y="125147"/>
                </a:lnTo>
                <a:lnTo>
                  <a:pt x="285059" y="142933"/>
                </a:lnTo>
                <a:lnTo>
                  <a:pt x="276360" y="151843"/>
                </a:lnTo>
                <a:lnTo>
                  <a:pt x="268576" y="160760"/>
                </a:lnTo>
                <a:lnTo>
                  <a:pt x="261402" y="169681"/>
                </a:lnTo>
                <a:lnTo>
                  <a:pt x="254635" y="178605"/>
                </a:lnTo>
                <a:lnTo>
                  <a:pt x="247147" y="187531"/>
                </a:lnTo>
                <a:lnTo>
                  <a:pt x="239179" y="196458"/>
                </a:lnTo>
                <a:lnTo>
                  <a:pt x="230890" y="205386"/>
                </a:lnTo>
                <a:lnTo>
                  <a:pt x="221395" y="214315"/>
                </a:lnTo>
                <a:lnTo>
                  <a:pt x="211097" y="223244"/>
                </a:lnTo>
                <a:lnTo>
                  <a:pt x="200262" y="232173"/>
                </a:lnTo>
                <a:lnTo>
                  <a:pt x="190063" y="242094"/>
                </a:lnTo>
                <a:lnTo>
                  <a:pt x="180287" y="252677"/>
                </a:lnTo>
                <a:lnTo>
                  <a:pt x="170793" y="263702"/>
                </a:lnTo>
                <a:lnTo>
                  <a:pt x="160495" y="273035"/>
                </a:lnTo>
                <a:lnTo>
                  <a:pt x="149661" y="281242"/>
                </a:lnTo>
                <a:lnTo>
                  <a:pt x="138469" y="288698"/>
                </a:lnTo>
                <a:lnTo>
                  <a:pt x="128031" y="296645"/>
                </a:lnTo>
                <a:lnTo>
                  <a:pt x="118096" y="304920"/>
                </a:lnTo>
                <a:lnTo>
                  <a:pt x="108497" y="313413"/>
                </a:lnTo>
                <a:lnTo>
                  <a:pt x="99120" y="321059"/>
                </a:lnTo>
                <a:lnTo>
                  <a:pt x="89893" y="328141"/>
                </a:lnTo>
                <a:lnTo>
                  <a:pt x="80764" y="334846"/>
                </a:lnTo>
                <a:lnTo>
                  <a:pt x="72694" y="341301"/>
                </a:lnTo>
                <a:lnTo>
                  <a:pt x="65330" y="347589"/>
                </a:lnTo>
                <a:lnTo>
                  <a:pt x="58436" y="353765"/>
                </a:lnTo>
                <a:lnTo>
                  <a:pt x="51856" y="358874"/>
                </a:lnTo>
                <a:lnTo>
                  <a:pt x="45485" y="363273"/>
                </a:lnTo>
                <a:lnTo>
                  <a:pt x="39253" y="367198"/>
                </a:lnTo>
                <a:lnTo>
                  <a:pt x="32122" y="370806"/>
                </a:lnTo>
                <a:lnTo>
                  <a:pt x="24391" y="374205"/>
                </a:lnTo>
                <a:lnTo>
                  <a:pt x="0" y="38397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9" name="SMARTPenAnnotation417"/>
          <p:cNvSpPr/>
          <p:nvPr/>
        </p:nvSpPr>
        <p:spPr>
          <a:xfrm>
            <a:off x="1875234" y="4107656"/>
            <a:ext cx="321470" cy="508993"/>
          </a:xfrm>
          <a:custGeom>
            <a:avLst/>
            <a:gdLst/>
            <a:ahLst/>
            <a:cxnLst/>
            <a:rect l="0" t="0" r="0" b="0"/>
            <a:pathLst>
              <a:path w="321470" h="508993">
                <a:moveTo>
                  <a:pt x="0" y="0"/>
                </a:moveTo>
                <a:lnTo>
                  <a:pt x="9481" y="4741"/>
                </a:lnTo>
                <a:lnTo>
                  <a:pt x="13266" y="8121"/>
                </a:lnTo>
                <a:lnTo>
                  <a:pt x="20118" y="17169"/>
                </a:lnTo>
                <a:lnTo>
                  <a:pt x="59133" y="71816"/>
                </a:lnTo>
                <a:lnTo>
                  <a:pt x="106712" y="136188"/>
                </a:lnTo>
                <a:lnTo>
                  <a:pt x="115790" y="149331"/>
                </a:lnTo>
                <a:lnTo>
                  <a:pt x="124818" y="163054"/>
                </a:lnTo>
                <a:lnTo>
                  <a:pt x="154393" y="208716"/>
                </a:lnTo>
                <a:lnTo>
                  <a:pt x="165436" y="225465"/>
                </a:lnTo>
                <a:lnTo>
                  <a:pt x="182721" y="255482"/>
                </a:lnTo>
                <a:lnTo>
                  <a:pt x="321469" y="50899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26012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11" t="50000" r="5672" b="31439"/>
          <a:stretch/>
        </p:blipFill>
        <p:spPr bwMode="auto">
          <a:xfrm>
            <a:off x="228600" y="408709"/>
            <a:ext cx="4260275" cy="339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MARTPenAnnotation353"/>
          <p:cNvSpPr/>
          <p:nvPr/>
        </p:nvSpPr>
        <p:spPr>
          <a:xfrm>
            <a:off x="1348383" y="732234"/>
            <a:ext cx="1196579" cy="328476"/>
          </a:xfrm>
          <a:custGeom>
            <a:avLst/>
            <a:gdLst/>
            <a:ahLst/>
            <a:cxnLst/>
            <a:rect l="0" t="0" r="0" b="0"/>
            <a:pathLst>
              <a:path w="1196579" h="328476">
                <a:moveTo>
                  <a:pt x="0" y="0"/>
                </a:moveTo>
                <a:lnTo>
                  <a:pt x="4740" y="0"/>
                </a:lnTo>
                <a:lnTo>
                  <a:pt x="6137" y="993"/>
                </a:lnTo>
                <a:lnTo>
                  <a:pt x="7068" y="2646"/>
                </a:lnTo>
                <a:lnTo>
                  <a:pt x="7688" y="4741"/>
                </a:lnTo>
                <a:lnTo>
                  <a:pt x="8378" y="12360"/>
                </a:lnTo>
                <a:lnTo>
                  <a:pt x="8562" y="17170"/>
                </a:lnTo>
                <a:lnTo>
                  <a:pt x="9676" y="25337"/>
                </a:lnTo>
                <a:lnTo>
                  <a:pt x="13561" y="47641"/>
                </a:lnTo>
                <a:lnTo>
                  <a:pt x="15986" y="59542"/>
                </a:lnTo>
                <a:lnTo>
                  <a:pt x="21326" y="83349"/>
                </a:lnTo>
                <a:lnTo>
                  <a:pt x="24139" y="93269"/>
                </a:lnTo>
                <a:lnTo>
                  <a:pt x="27007" y="101867"/>
                </a:lnTo>
                <a:lnTo>
                  <a:pt x="29911" y="109583"/>
                </a:lnTo>
                <a:lnTo>
                  <a:pt x="32839" y="116712"/>
                </a:lnTo>
                <a:lnTo>
                  <a:pt x="35783" y="123449"/>
                </a:lnTo>
                <a:lnTo>
                  <a:pt x="38738" y="129924"/>
                </a:lnTo>
                <a:lnTo>
                  <a:pt x="41700" y="137218"/>
                </a:lnTo>
                <a:lnTo>
                  <a:pt x="44667" y="145057"/>
                </a:lnTo>
                <a:lnTo>
                  <a:pt x="47638" y="153259"/>
                </a:lnTo>
                <a:lnTo>
                  <a:pt x="50610" y="160712"/>
                </a:lnTo>
                <a:lnTo>
                  <a:pt x="53584" y="167665"/>
                </a:lnTo>
                <a:lnTo>
                  <a:pt x="56558" y="174285"/>
                </a:lnTo>
                <a:lnTo>
                  <a:pt x="60526" y="180682"/>
                </a:lnTo>
                <a:lnTo>
                  <a:pt x="65155" y="186931"/>
                </a:lnTo>
                <a:lnTo>
                  <a:pt x="70226" y="193082"/>
                </a:lnTo>
                <a:lnTo>
                  <a:pt x="77575" y="201151"/>
                </a:lnTo>
                <a:lnTo>
                  <a:pt x="104896" y="229485"/>
                </a:lnTo>
                <a:lnTo>
                  <a:pt x="119711" y="244538"/>
                </a:lnTo>
                <a:lnTo>
                  <a:pt x="126440" y="250338"/>
                </a:lnTo>
                <a:lnTo>
                  <a:pt x="139209" y="259428"/>
                </a:lnTo>
                <a:lnTo>
                  <a:pt x="162294" y="274864"/>
                </a:lnTo>
                <a:lnTo>
                  <a:pt x="179287" y="283558"/>
                </a:lnTo>
                <a:lnTo>
                  <a:pt x="197753" y="290729"/>
                </a:lnTo>
                <a:lnTo>
                  <a:pt x="276464" y="315478"/>
                </a:lnTo>
                <a:lnTo>
                  <a:pt x="308244" y="319694"/>
                </a:lnTo>
                <a:lnTo>
                  <a:pt x="342796" y="325684"/>
                </a:lnTo>
                <a:lnTo>
                  <a:pt x="368981" y="328303"/>
                </a:lnTo>
                <a:lnTo>
                  <a:pt x="396164" y="328475"/>
                </a:lnTo>
                <a:lnTo>
                  <a:pt x="434771" y="323986"/>
                </a:lnTo>
                <a:lnTo>
                  <a:pt x="462776" y="322588"/>
                </a:lnTo>
                <a:lnTo>
                  <a:pt x="489113" y="319320"/>
                </a:lnTo>
                <a:lnTo>
                  <a:pt x="526253" y="314549"/>
                </a:lnTo>
                <a:lnTo>
                  <a:pt x="562393" y="310489"/>
                </a:lnTo>
                <a:lnTo>
                  <a:pt x="591265" y="303691"/>
                </a:lnTo>
                <a:lnTo>
                  <a:pt x="669331" y="280364"/>
                </a:lnTo>
                <a:lnTo>
                  <a:pt x="684346" y="276207"/>
                </a:lnTo>
                <a:lnTo>
                  <a:pt x="702293" y="269466"/>
                </a:lnTo>
                <a:lnTo>
                  <a:pt x="722195" y="261004"/>
                </a:lnTo>
                <a:lnTo>
                  <a:pt x="769444" y="240025"/>
                </a:lnTo>
                <a:lnTo>
                  <a:pt x="830132" y="214165"/>
                </a:lnTo>
                <a:lnTo>
                  <a:pt x="854054" y="203300"/>
                </a:lnTo>
                <a:lnTo>
                  <a:pt x="872979" y="194073"/>
                </a:lnTo>
                <a:lnTo>
                  <a:pt x="929479" y="165005"/>
                </a:lnTo>
                <a:lnTo>
                  <a:pt x="944098" y="156636"/>
                </a:lnTo>
                <a:lnTo>
                  <a:pt x="959797" y="147088"/>
                </a:lnTo>
                <a:lnTo>
                  <a:pt x="976216" y="136754"/>
                </a:lnTo>
                <a:lnTo>
                  <a:pt x="993115" y="126888"/>
                </a:lnTo>
                <a:lnTo>
                  <a:pt x="1010335" y="117335"/>
                </a:lnTo>
                <a:lnTo>
                  <a:pt x="1027767" y="107989"/>
                </a:lnTo>
                <a:lnTo>
                  <a:pt x="1060366" y="89667"/>
                </a:lnTo>
                <a:lnTo>
                  <a:pt x="1088414" y="73587"/>
                </a:lnTo>
                <a:lnTo>
                  <a:pt x="1107495" y="63133"/>
                </a:lnTo>
                <a:lnTo>
                  <a:pt x="1129393" y="51669"/>
                </a:lnTo>
                <a:lnTo>
                  <a:pt x="1139598" y="47769"/>
                </a:lnTo>
                <a:lnTo>
                  <a:pt x="1143709" y="46729"/>
                </a:lnTo>
                <a:lnTo>
                  <a:pt x="1153568" y="40282"/>
                </a:lnTo>
                <a:lnTo>
                  <a:pt x="1163571" y="32786"/>
                </a:lnTo>
                <a:lnTo>
                  <a:pt x="1178078" y="25328"/>
                </a:lnTo>
                <a:lnTo>
                  <a:pt x="1185758" y="19335"/>
                </a:lnTo>
                <a:lnTo>
                  <a:pt x="1189454" y="18515"/>
                </a:lnTo>
                <a:lnTo>
                  <a:pt x="1191829" y="18297"/>
                </a:lnTo>
                <a:lnTo>
                  <a:pt x="1192420" y="18151"/>
                </a:lnTo>
                <a:lnTo>
                  <a:pt x="1190430" y="17989"/>
                </a:lnTo>
                <a:lnTo>
                  <a:pt x="1190495" y="17946"/>
                </a:lnTo>
                <a:lnTo>
                  <a:pt x="1195581" y="17871"/>
                </a:lnTo>
                <a:lnTo>
                  <a:pt x="1195913" y="16875"/>
                </a:lnTo>
                <a:lnTo>
                  <a:pt x="1196578" y="893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SMARTPenAnnotation354"/>
          <p:cNvSpPr/>
          <p:nvPr/>
        </p:nvSpPr>
        <p:spPr>
          <a:xfrm>
            <a:off x="892969" y="1768915"/>
            <a:ext cx="473274" cy="686750"/>
          </a:xfrm>
          <a:custGeom>
            <a:avLst/>
            <a:gdLst/>
            <a:ahLst/>
            <a:cxnLst/>
            <a:rect l="0" t="0" r="0" b="0"/>
            <a:pathLst>
              <a:path w="473274" h="686750">
                <a:moveTo>
                  <a:pt x="0" y="686749"/>
                </a:moveTo>
                <a:lnTo>
                  <a:pt x="4740" y="667787"/>
                </a:lnTo>
                <a:lnTo>
                  <a:pt x="9713" y="650540"/>
                </a:lnTo>
                <a:lnTo>
                  <a:pt x="45188" y="534675"/>
                </a:lnTo>
                <a:lnTo>
                  <a:pt x="49969" y="521866"/>
                </a:lnTo>
                <a:lnTo>
                  <a:pt x="55141" y="509359"/>
                </a:lnTo>
                <a:lnTo>
                  <a:pt x="60573" y="497051"/>
                </a:lnTo>
                <a:lnTo>
                  <a:pt x="74546" y="462210"/>
                </a:lnTo>
                <a:lnTo>
                  <a:pt x="82439" y="441806"/>
                </a:lnTo>
                <a:lnTo>
                  <a:pt x="89686" y="424235"/>
                </a:lnTo>
                <a:lnTo>
                  <a:pt x="96502" y="408552"/>
                </a:lnTo>
                <a:lnTo>
                  <a:pt x="103030" y="394128"/>
                </a:lnTo>
                <a:lnTo>
                  <a:pt x="146175" y="305641"/>
                </a:lnTo>
                <a:lnTo>
                  <a:pt x="162862" y="271967"/>
                </a:lnTo>
                <a:lnTo>
                  <a:pt x="170091" y="256439"/>
                </a:lnTo>
                <a:lnTo>
                  <a:pt x="183413" y="225956"/>
                </a:lnTo>
                <a:lnTo>
                  <a:pt x="188752" y="211874"/>
                </a:lnTo>
                <a:lnTo>
                  <a:pt x="193303" y="198517"/>
                </a:lnTo>
                <a:lnTo>
                  <a:pt x="197330" y="185644"/>
                </a:lnTo>
                <a:lnTo>
                  <a:pt x="201998" y="173093"/>
                </a:lnTo>
                <a:lnTo>
                  <a:pt x="207095" y="160757"/>
                </a:lnTo>
                <a:lnTo>
                  <a:pt x="212477" y="148564"/>
                </a:lnTo>
                <a:lnTo>
                  <a:pt x="223749" y="124433"/>
                </a:lnTo>
                <a:lnTo>
                  <a:pt x="229533" y="112442"/>
                </a:lnTo>
                <a:lnTo>
                  <a:pt x="238606" y="91182"/>
                </a:lnTo>
                <a:lnTo>
                  <a:pt x="246938" y="71810"/>
                </a:lnTo>
                <a:lnTo>
                  <a:pt x="257255" y="53279"/>
                </a:lnTo>
                <a:lnTo>
                  <a:pt x="268455" y="35121"/>
                </a:lnTo>
                <a:lnTo>
                  <a:pt x="278063" y="19113"/>
                </a:lnTo>
                <a:lnTo>
                  <a:pt x="282333" y="8691"/>
                </a:lnTo>
                <a:lnTo>
                  <a:pt x="284464" y="5515"/>
                </a:lnTo>
                <a:lnTo>
                  <a:pt x="286877" y="3398"/>
                </a:lnTo>
                <a:lnTo>
                  <a:pt x="293138" y="0"/>
                </a:lnTo>
                <a:lnTo>
                  <a:pt x="293652" y="713"/>
                </a:lnTo>
                <a:lnTo>
                  <a:pt x="295367" y="7450"/>
                </a:lnTo>
                <a:lnTo>
                  <a:pt x="300726" y="21572"/>
                </a:lnTo>
                <a:lnTo>
                  <a:pt x="303747" y="40309"/>
                </a:lnTo>
                <a:lnTo>
                  <a:pt x="307970" y="59453"/>
                </a:lnTo>
                <a:lnTo>
                  <a:pt x="313154" y="78545"/>
                </a:lnTo>
                <a:lnTo>
                  <a:pt x="315925" y="87803"/>
                </a:lnTo>
                <a:lnTo>
                  <a:pt x="319758" y="105881"/>
                </a:lnTo>
                <a:lnTo>
                  <a:pt x="329307" y="157719"/>
                </a:lnTo>
                <a:lnTo>
                  <a:pt x="335624" y="184242"/>
                </a:lnTo>
                <a:lnTo>
                  <a:pt x="342812" y="209862"/>
                </a:lnTo>
                <a:lnTo>
                  <a:pt x="350580" y="234879"/>
                </a:lnTo>
                <a:lnTo>
                  <a:pt x="364503" y="283842"/>
                </a:lnTo>
                <a:lnTo>
                  <a:pt x="370994" y="308012"/>
                </a:lnTo>
                <a:lnTo>
                  <a:pt x="378298" y="331070"/>
                </a:lnTo>
                <a:lnTo>
                  <a:pt x="386144" y="353387"/>
                </a:lnTo>
                <a:lnTo>
                  <a:pt x="394351" y="375211"/>
                </a:lnTo>
                <a:lnTo>
                  <a:pt x="401807" y="392737"/>
                </a:lnTo>
                <a:lnTo>
                  <a:pt x="408762" y="407397"/>
                </a:lnTo>
                <a:lnTo>
                  <a:pt x="441886" y="472300"/>
                </a:lnTo>
                <a:lnTo>
                  <a:pt x="473273" y="53494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SMARTPenAnnotation355"/>
          <p:cNvSpPr/>
          <p:nvPr/>
        </p:nvSpPr>
        <p:spPr>
          <a:xfrm>
            <a:off x="973336" y="2044898"/>
            <a:ext cx="410767" cy="26791"/>
          </a:xfrm>
          <a:custGeom>
            <a:avLst/>
            <a:gdLst/>
            <a:ahLst/>
            <a:cxnLst/>
            <a:rect l="0" t="0" r="0" b="0"/>
            <a:pathLst>
              <a:path w="410767" h="26791">
                <a:moveTo>
                  <a:pt x="0" y="26790"/>
                </a:moveTo>
                <a:lnTo>
                  <a:pt x="14221" y="26790"/>
                </a:lnTo>
                <a:lnTo>
                  <a:pt x="138371" y="20652"/>
                </a:lnTo>
                <a:lnTo>
                  <a:pt x="224548" y="19101"/>
                </a:lnTo>
                <a:lnTo>
                  <a:pt x="258839" y="17695"/>
                </a:lnTo>
                <a:lnTo>
                  <a:pt x="286661" y="15766"/>
                </a:lnTo>
                <a:lnTo>
                  <a:pt x="310170" y="13487"/>
                </a:lnTo>
                <a:lnTo>
                  <a:pt x="329811" y="11968"/>
                </a:lnTo>
                <a:lnTo>
                  <a:pt x="346874" y="10955"/>
                </a:lnTo>
                <a:lnTo>
                  <a:pt x="362218" y="10280"/>
                </a:lnTo>
                <a:lnTo>
                  <a:pt x="374432" y="8838"/>
                </a:lnTo>
                <a:lnTo>
                  <a:pt x="384559" y="6885"/>
                </a:lnTo>
                <a:lnTo>
                  <a:pt x="410766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SMARTPenAnnotation356"/>
          <p:cNvSpPr/>
          <p:nvPr/>
        </p:nvSpPr>
        <p:spPr>
          <a:xfrm>
            <a:off x="1582164" y="1741289"/>
            <a:ext cx="291045" cy="427084"/>
          </a:xfrm>
          <a:custGeom>
            <a:avLst/>
            <a:gdLst/>
            <a:ahLst/>
            <a:cxnLst/>
            <a:rect l="0" t="0" r="0" b="0"/>
            <a:pathLst>
              <a:path w="291045" h="427084">
                <a:moveTo>
                  <a:pt x="16250" y="8930"/>
                </a:moveTo>
                <a:lnTo>
                  <a:pt x="16250" y="199845"/>
                </a:lnTo>
                <a:lnTo>
                  <a:pt x="15258" y="211613"/>
                </a:lnTo>
                <a:lnTo>
                  <a:pt x="13604" y="223427"/>
                </a:lnTo>
                <a:lnTo>
                  <a:pt x="11510" y="235272"/>
                </a:lnTo>
                <a:lnTo>
                  <a:pt x="3821" y="285125"/>
                </a:lnTo>
                <a:lnTo>
                  <a:pt x="2011" y="302201"/>
                </a:lnTo>
                <a:lnTo>
                  <a:pt x="804" y="318545"/>
                </a:lnTo>
                <a:lnTo>
                  <a:pt x="0" y="334403"/>
                </a:lnTo>
                <a:lnTo>
                  <a:pt x="456" y="347951"/>
                </a:lnTo>
                <a:lnTo>
                  <a:pt x="1752" y="359959"/>
                </a:lnTo>
                <a:lnTo>
                  <a:pt x="3608" y="370942"/>
                </a:lnTo>
                <a:lnTo>
                  <a:pt x="5838" y="379255"/>
                </a:lnTo>
                <a:lnTo>
                  <a:pt x="10961" y="391139"/>
                </a:lnTo>
                <a:lnTo>
                  <a:pt x="19423" y="408147"/>
                </a:lnTo>
                <a:lnTo>
                  <a:pt x="23327" y="411997"/>
                </a:lnTo>
                <a:lnTo>
                  <a:pt x="27913" y="414563"/>
                </a:lnTo>
                <a:lnTo>
                  <a:pt x="32955" y="416274"/>
                </a:lnTo>
                <a:lnTo>
                  <a:pt x="38301" y="418407"/>
                </a:lnTo>
                <a:lnTo>
                  <a:pt x="43849" y="420821"/>
                </a:lnTo>
                <a:lnTo>
                  <a:pt x="49532" y="423422"/>
                </a:lnTo>
                <a:lnTo>
                  <a:pt x="56298" y="425156"/>
                </a:lnTo>
                <a:lnTo>
                  <a:pt x="63784" y="426313"/>
                </a:lnTo>
                <a:lnTo>
                  <a:pt x="71752" y="427083"/>
                </a:lnTo>
                <a:lnTo>
                  <a:pt x="81033" y="426605"/>
                </a:lnTo>
                <a:lnTo>
                  <a:pt x="91188" y="425294"/>
                </a:lnTo>
                <a:lnTo>
                  <a:pt x="101928" y="423428"/>
                </a:lnTo>
                <a:lnTo>
                  <a:pt x="112064" y="421192"/>
                </a:lnTo>
                <a:lnTo>
                  <a:pt x="121798" y="418708"/>
                </a:lnTo>
                <a:lnTo>
                  <a:pt x="141543" y="413304"/>
                </a:lnTo>
                <a:lnTo>
                  <a:pt x="163548" y="407594"/>
                </a:lnTo>
                <a:lnTo>
                  <a:pt x="173980" y="404683"/>
                </a:lnTo>
                <a:lnTo>
                  <a:pt x="193508" y="398801"/>
                </a:lnTo>
                <a:lnTo>
                  <a:pt x="202883" y="394852"/>
                </a:lnTo>
                <a:lnTo>
                  <a:pt x="212110" y="390235"/>
                </a:lnTo>
                <a:lnTo>
                  <a:pt x="221237" y="385172"/>
                </a:lnTo>
                <a:lnTo>
                  <a:pt x="229307" y="379813"/>
                </a:lnTo>
                <a:lnTo>
                  <a:pt x="236671" y="374255"/>
                </a:lnTo>
                <a:lnTo>
                  <a:pt x="243564" y="368566"/>
                </a:lnTo>
                <a:lnTo>
                  <a:pt x="249152" y="363781"/>
                </a:lnTo>
                <a:lnTo>
                  <a:pt x="258007" y="355818"/>
                </a:lnTo>
                <a:lnTo>
                  <a:pt x="265250" y="348972"/>
                </a:lnTo>
                <a:lnTo>
                  <a:pt x="268570" y="345758"/>
                </a:lnTo>
                <a:lnTo>
                  <a:pt x="270784" y="341630"/>
                </a:lnTo>
                <a:lnTo>
                  <a:pt x="273243" y="331752"/>
                </a:lnTo>
                <a:lnTo>
                  <a:pt x="272907" y="328325"/>
                </a:lnTo>
                <a:lnTo>
                  <a:pt x="271691" y="326039"/>
                </a:lnTo>
                <a:lnTo>
                  <a:pt x="269888" y="324516"/>
                </a:lnTo>
                <a:lnTo>
                  <a:pt x="262592" y="314886"/>
                </a:lnTo>
                <a:lnTo>
                  <a:pt x="257869" y="308150"/>
                </a:lnTo>
                <a:lnTo>
                  <a:pt x="252736" y="303660"/>
                </a:lnTo>
                <a:lnTo>
                  <a:pt x="247329" y="300667"/>
                </a:lnTo>
                <a:lnTo>
                  <a:pt x="241740" y="298671"/>
                </a:lnTo>
                <a:lnTo>
                  <a:pt x="236030" y="296348"/>
                </a:lnTo>
                <a:lnTo>
                  <a:pt x="230239" y="293808"/>
                </a:lnTo>
                <a:lnTo>
                  <a:pt x="218512" y="288339"/>
                </a:lnTo>
                <a:lnTo>
                  <a:pt x="206686" y="282601"/>
                </a:lnTo>
                <a:lnTo>
                  <a:pt x="201746" y="280674"/>
                </a:lnTo>
                <a:lnTo>
                  <a:pt x="193612" y="278533"/>
                </a:lnTo>
                <a:lnTo>
                  <a:pt x="186690" y="277582"/>
                </a:lnTo>
                <a:lnTo>
                  <a:pt x="183455" y="277328"/>
                </a:lnTo>
                <a:lnTo>
                  <a:pt x="181298" y="276167"/>
                </a:lnTo>
                <a:lnTo>
                  <a:pt x="179860" y="274400"/>
                </a:lnTo>
                <a:lnTo>
                  <a:pt x="177552" y="269176"/>
                </a:lnTo>
                <a:lnTo>
                  <a:pt x="181893" y="258791"/>
                </a:lnTo>
                <a:lnTo>
                  <a:pt x="189463" y="247886"/>
                </a:lnTo>
                <a:lnTo>
                  <a:pt x="197744" y="241471"/>
                </a:lnTo>
                <a:lnTo>
                  <a:pt x="202731" y="238371"/>
                </a:lnTo>
                <a:lnTo>
                  <a:pt x="208039" y="234321"/>
                </a:lnTo>
                <a:lnTo>
                  <a:pt x="213563" y="229636"/>
                </a:lnTo>
                <a:lnTo>
                  <a:pt x="219229" y="224528"/>
                </a:lnTo>
                <a:lnTo>
                  <a:pt x="224991" y="220131"/>
                </a:lnTo>
                <a:lnTo>
                  <a:pt x="230817" y="216207"/>
                </a:lnTo>
                <a:lnTo>
                  <a:pt x="236685" y="212599"/>
                </a:lnTo>
                <a:lnTo>
                  <a:pt x="243574" y="207217"/>
                </a:lnTo>
                <a:lnTo>
                  <a:pt x="251143" y="200653"/>
                </a:lnTo>
                <a:lnTo>
                  <a:pt x="265506" y="187405"/>
                </a:lnTo>
                <a:lnTo>
                  <a:pt x="279171" y="174370"/>
                </a:lnTo>
                <a:lnTo>
                  <a:pt x="286231" y="167456"/>
                </a:lnTo>
                <a:lnTo>
                  <a:pt x="288511" y="164223"/>
                </a:lnTo>
                <a:lnTo>
                  <a:pt x="291044" y="157986"/>
                </a:lnTo>
                <a:lnTo>
                  <a:pt x="290727" y="154933"/>
                </a:lnTo>
                <a:lnTo>
                  <a:pt x="289524" y="151906"/>
                </a:lnTo>
                <a:lnTo>
                  <a:pt x="287730" y="148896"/>
                </a:lnTo>
                <a:lnTo>
                  <a:pt x="280444" y="142905"/>
                </a:lnTo>
                <a:lnTo>
                  <a:pt x="275723" y="139918"/>
                </a:lnTo>
                <a:lnTo>
                  <a:pt x="270592" y="135943"/>
                </a:lnTo>
                <a:lnTo>
                  <a:pt x="265186" y="131308"/>
                </a:lnTo>
                <a:lnTo>
                  <a:pt x="259598" y="126234"/>
                </a:lnTo>
                <a:lnTo>
                  <a:pt x="252896" y="121859"/>
                </a:lnTo>
                <a:lnTo>
                  <a:pt x="245452" y="117951"/>
                </a:lnTo>
                <a:lnTo>
                  <a:pt x="237512" y="114352"/>
                </a:lnTo>
                <a:lnTo>
                  <a:pt x="207376" y="99808"/>
                </a:lnTo>
                <a:lnTo>
                  <a:pt x="192284" y="93328"/>
                </a:lnTo>
                <a:lnTo>
                  <a:pt x="154350" y="78190"/>
                </a:lnTo>
                <a:lnTo>
                  <a:pt x="124261" y="66832"/>
                </a:lnTo>
                <a:lnTo>
                  <a:pt x="112069" y="62414"/>
                </a:lnTo>
                <a:lnTo>
                  <a:pt x="101958" y="58477"/>
                </a:lnTo>
                <a:lnTo>
                  <a:pt x="93232" y="54859"/>
                </a:lnTo>
                <a:lnTo>
                  <a:pt x="85431" y="51456"/>
                </a:lnTo>
                <a:lnTo>
                  <a:pt x="78246" y="47202"/>
                </a:lnTo>
                <a:lnTo>
                  <a:pt x="71471" y="42382"/>
                </a:lnTo>
                <a:lnTo>
                  <a:pt x="64970" y="37185"/>
                </a:lnTo>
                <a:lnTo>
                  <a:pt x="59644" y="32727"/>
                </a:lnTo>
                <a:lnTo>
                  <a:pt x="51081" y="25129"/>
                </a:lnTo>
                <a:lnTo>
                  <a:pt x="43967" y="15799"/>
                </a:lnTo>
                <a:lnTo>
                  <a:pt x="34109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SMARTPenAnnotation357"/>
          <p:cNvSpPr/>
          <p:nvPr/>
        </p:nvSpPr>
        <p:spPr>
          <a:xfrm>
            <a:off x="1866305" y="1526977"/>
            <a:ext cx="116087" cy="250032"/>
          </a:xfrm>
          <a:custGeom>
            <a:avLst/>
            <a:gdLst/>
            <a:ahLst/>
            <a:cxnLst/>
            <a:rect l="0" t="0" r="0" b="0"/>
            <a:pathLst>
              <a:path w="116087" h="250032">
                <a:moveTo>
                  <a:pt x="0" y="0"/>
                </a:moveTo>
                <a:lnTo>
                  <a:pt x="4740" y="4740"/>
                </a:lnTo>
                <a:lnTo>
                  <a:pt x="6137" y="8121"/>
                </a:lnTo>
                <a:lnTo>
                  <a:pt x="7067" y="12359"/>
                </a:lnTo>
                <a:lnTo>
                  <a:pt x="7688" y="17169"/>
                </a:lnTo>
                <a:lnTo>
                  <a:pt x="9094" y="21368"/>
                </a:lnTo>
                <a:lnTo>
                  <a:pt x="11023" y="25159"/>
                </a:lnTo>
                <a:lnTo>
                  <a:pt x="13302" y="28679"/>
                </a:lnTo>
                <a:lnTo>
                  <a:pt x="16805" y="33010"/>
                </a:lnTo>
                <a:lnTo>
                  <a:pt x="21126" y="37881"/>
                </a:lnTo>
                <a:lnTo>
                  <a:pt x="25990" y="43114"/>
                </a:lnTo>
                <a:lnTo>
                  <a:pt x="30225" y="48586"/>
                </a:lnTo>
                <a:lnTo>
                  <a:pt x="34040" y="54219"/>
                </a:lnTo>
                <a:lnTo>
                  <a:pt x="37576" y="59958"/>
                </a:lnTo>
                <a:lnTo>
                  <a:pt x="40926" y="66761"/>
                </a:lnTo>
                <a:lnTo>
                  <a:pt x="44151" y="74273"/>
                </a:lnTo>
                <a:lnTo>
                  <a:pt x="47293" y="82257"/>
                </a:lnTo>
                <a:lnTo>
                  <a:pt x="53430" y="99066"/>
                </a:lnTo>
                <a:lnTo>
                  <a:pt x="56456" y="107716"/>
                </a:lnTo>
                <a:lnTo>
                  <a:pt x="60458" y="115467"/>
                </a:lnTo>
                <a:lnTo>
                  <a:pt x="65110" y="122618"/>
                </a:lnTo>
                <a:lnTo>
                  <a:pt x="70195" y="129371"/>
                </a:lnTo>
                <a:lnTo>
                  <a:pt x="74578" y="136848"/>
                </a:lnTo>
                <a:lnTo>
                  <a:pt x="78492" y="144810"/>
                </a:lnTo>
                <a:lnTo>
                  <a:pt x="82094" y="153095"/>
                </a:lnTo>
                <a:lnTo>
                  <a:pt x="88741" y="167591"/>
                </a:lnTo>
                <a:lnTo>
                  <a:pt x="91903" y="174235"/>
                </a:lnTo>
                <a:lnTo>
                  <a:pt x="95995" y="184618"/>
                </a:lnTo>
                <a:lnTo>
                  <a:pt x="105834" y="212028"/>
                </a:lnTo>
                <a:lnTo>
                  <a:pt x="109251" y="222712"/>
                </a:lnTo>
                <a:lnTo>
                  <a:pt x="111529" y="230826"/>
                </a:lnTo>
                <a:lnTo>
                  <a:pt x="116086" y="25003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SMARTPenAnnotation358"/>
          <p:cNvSpPr/>
          <p:nvPr/>
        </p:nvSpPr>
        <p:spPr>
          <a:xfrm>
            <a:off x="1205508" y="1544836"/>
            <a:ext cx="196454" cy="205384"/>
          </a:xfrm>
          <a:custGeom>
            <a:avLst/>
            <a:gdLst/>
            <a:ahLst/>
            <a:cxnLst/>
            <a:rect l="0" t="0" r="0" b="0"/>
            <a:pathLst>
              <a:path w="196454" h="205384">
                <a:moveTo>
                  <a:pt x="0" y="0"/>
                </a:moveTo>
                <a:lnTo>
                  <a:pt x="9481" y="9481"/>
                </a:lnTo>
                <a:lnTo>
                  <a:pt x="13266" y="14258"/>
                </a:lnTo>
                <a:lnTo>
                  <a:pt x="16781" y="19427"/>
                </a:lnTo>
                <a:lnTo>
                  <a:pt x="20117" y="24858"/>
                </a:lnTo>
                <a:lnTo>
                  <a:pt x="26310" y="31455"/>
                </a:lnTo>
                <a:lnTo>
                  <a:pt x="34407" y="38829"/>
                </a:lnTo>
                <a:lnTo>
                  <a:pt x="43774" y="46722"/>
                </a:lnTo>
                <a:lnTo>
                  <a:pt x="52003" y="53968"/>
                </a:lnTo>
                <a:lnTo>
                  <a:pt x="66438" y="67311"/>
                </a:lnTo>
                <a:lnTo>
                  <a:pt x="85721" y="85980"/>
                </a:lnTo>
                <a:lnTo>
                  <a:pt x="104002" y="104079"/>
                </a:lnTo>
                <a:lnTo>
                  <a:pt x="111999" y="113042"/>
                </a:lnTo>
                <a:lnTo>
                  <a:pt x="140231" y="146383"/>
                </a:lnTo>
                <a:lnTo>
                  <a:pt x="148057" y="155135"/>
                </a:lnTo>
                <a:lnTo>
                  <a:pt x="162045" y="170152"/>
                </a:lnTo>
                <a:lnTo>
                  <a:pt x="196453" y="20538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SMARTPenAnnotation359"/>
          <p:cNvSpPr/>
          <p:nvPr/>
        </p:nvSpPr>
        <p:spPr>
          <a:xfrm>
            <a:off x="2384760" y="1482328"/>
            <a:ext cx="240569" cy="875111"/>
          </a:xfrm>
          <a:custGeom>
            <a:avLst/>
            <a:gdLst/>
            <a:ahLst/>
            <a:cxnLst/>
            <a:rect l="0" t="0" r="0" b="0"/>
            <a:pathLst>
              <a:path w="240569" h="875111">
                <a:moveTo>
                  <a:pt x="240568" y="0"/>
                </a:moveTo>
                <a:lnTo>
                  <a:pt x="210970" y="29598"/>
                </a:lnTo>
                <a:lnTo>
                  <a:pt x="201984" y="40568"/>
                </a:lnTo>
                <a:lnTo>
                  <a:pt x="192025" y="53835"/>
                </a:lnTo>
                <a:lnTo>
                  <a:pt x="181417" y="68632"/>
                </a:lnTo>
                <a:lnTo>
                  <a:pt x="171369" y="81473"/>
                </a:lnTo>
                <a:lnTo>
                  <a:pt x="161693" y="93011"/>
                </a:lnTo>
                <a:lnTo>
                  <a:pt x="152266" y="103679"/>
                </a:lnTo>
                <a:lnTo>
                  <a:pt x="142012" y="118729"/>
                </a:lnTo>
                <a:lnTo>
                  <a:pt x="131208" y="136700"/>
                </a:lnTo>
                <a:lnTo>
                  <a:pt x="120036" y="156617"/>
                </a:lnTo>
                <a:lnTo>
                  <a:pt x="109612" y="173865"/>
                </a:lnTo>
                <a:lnTo>
                  <a:pt x="99686" y="189332"/>
                </a:lnTo>
                <a:lnTo>
                  <a:pt x="90092" y="203612"/>
                </a:lnTo>
                <a:lnTo>
                  <a:pt x="81712" y="217101"/>
                </a:lnTo>
                <a:lnTo>
                  <a:pt x="74141" y="230062"/>
                </a:lnTo>
                <a:lnTo>
                  <a:pt x="67109" y="242672"/>
                </a:lnTo>
                <a:lnTo>
                  <a:pt x="61428" y="256039"/>
                </a:lnTo>
                <a:lnTo>
                  <a:pt x="56650" y="269911"/>
                </a:lnTo>
                <a:lnTo>
                  <a:pt x="52471" y="284121"/>
                </a:lnTo>
                <a:lnTo>
                  <a:pt x="47702" y="298555"/>
                </a:lnTo>
                <a:lnTo>
                  <a:pt x="37110" y="327821"/>
                </a:lnTo>
                <a:lnTo>
                  <a:pt x="32500" y="342571"/>
                </a:lnTo>
                <a:lnTo>
                  <a:pt x="28434" y="357365"/>
                </a:lnTo>
                <a:lnTo>
                  <a:pt x="24731" y="372189"/>
                </a:lnTo>
                <a:lnTo>
                  <a:pt x="17971" y="401889"/>
                </a:lnTo>
                <a:lnTo>
                  <a:pt x="11660" y="430633"/>
                </a:lnTo>
                <a:lnTo>
                  <a:pt x="5547" y="456637"/>
                </a:lnTo>
                <a:lnTo>
                  <a:pt x="3520" y="475081"/>
                </a:lnTo>
                <a:lnTo>
                  <a:pt x="2169" y="497299"/>
                </a:lnTo>
                <a:lnTo>
                  <a:pt x="267" y="560098"/>
                </a:lnTo>
                <a:lnTo>
                  <a:pt x="0" y="575805"/>
                </a:lnTo>
                <a:lnTo>
                  <a:pt x="815" y="591237"/>
                </a:lnTo>
                <a:lnTo>
                  <a:pt x="2350" y="606486"/>
                </a:lnTo>
                <a:lnTo>
                  <a:pt x="4365" y="621613"/>
                </a:lnTo>
                <a:lnTo>
                  <a:pt x="7693" y="635667"/>
                </a:lnTo>
                <a:lnTo>
                  <a:pt x="11896" y="649005"/>
                </a:lnTo>
                <a:lnTo>
                  <a:pt x="16683" y="661865"/>
                </a:lnTo>
                <a:lnTo>
                  <a:pt x="20866" y="674407"/>
                </a:lnTo>
                <a:lnTo>
                  <a:pt x="28160" y="698927"/>
                </a:lnTo>
                <a:lnTo>
                  <a:pt x="32486" y="711021"/>
                </a:lnTo>
                <a:lnTo>
                  <a:pt x="37355" y="723053"/>
                </a:lnTo>
                <a:lnTo>
                  <a:pt x="42584" y="735043"/>
                </a:lnTo>
                <a:lnTo>
                  <a:pt x="49048" y="746014"/>
                </a:lnTo>
                <a:lnTo>
                  <a:pt x="56333" y="756303"/>
                </a:lnTo>
                <a:lnTo>
                  <a:pt x="64167" y="766140"/>
                </a:lnTo>
                <a:lnTo>
                  <a:pt x="72366" y="775674"/>
                </a:lnTo>
                <a:lnTo>
                  <a:pt x="80808" y="785007"/>
                </a:lnTo>
                <a:lnTo>
                  <a:pt x="89413" y="794205"/>
                </a:lnTo>
                <a:lnTo>
                  <a:pt x="112203" y="820300"/>
                </a:lnTo>
                <a:lnTo>
                  <a:pt x="169131" y="87511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SMARTPenAnnotation360"/>
          <p:cNvSpPr/>
          <p:nvPr/>
        </p:nvSpPr>
        <p:spPr>
          <a:xfrm>
            <a:off x="2750344" y="1534296"/>
            <a:ext cx="383977" cy="787424"/>
          </a:xfrm>
          <a:custGeom>
            <a:avLst/>
            <a:gdLst/>
            <a:ahLst/>
            <a:cxnLst/>
            <a:rect l="0" t="0" r="0" b="0"/>
            <a:pathLst>
              <a:path w="383977" h="787424">
                <a:moveTo>
                  <a:pt x="0" y="787423"/>
                </a:moveTo>
                <a:lnTo>
                  <a:pt x="4740" y="773201"/>
                </a:lnTo>
                <a:lnTo>
                  <a:pt x="7068" y="750344"/>
                </a:lnTo>
                <a:lnTo>
                  <a:pt x="7688" y="735915"/>
                </a:lnTo>
                <a:lnTo>
                  <a:pt x="11024" y="711944"/>
                </a:lnTo>
                <a:lnTo>
                  <a:pt x="13302" y="701385"/>
                </a:lnTo>
                <a:lnTo>
                  <a:pt x="41108" y="585005"/>
                </a:lnTo>
                <a:lnTo>
                  <a:pt x="52529" y="534632"/>
                </a:lnTo>
                <a:lnTo>
                  <a:pt x="59065" y="506399"/>
                </a:lnTo>
                <a:lnTo>
                  <a:pt x="65277" y="477315"/>
                </a:lnTo>
                <a:lnTo>
                  <a:pt x="71345" y="445207"/>
                </a:lnTo>
                <a:lnTo>
                  <a:pt x="78342" y="407124"/>
                </a:lnTo>
                <a:lnTo>
                  <a:pt x="88066" y="357125"/>
                </a:lnTo>
                <a:lnTo>
                  <a:pt x="96414" y="324940"/>
                </a:lnTo>
                <a:lnTo>
                  <a:pt x="106940" y="288601"/>
                </a:lnTo>
                <a:lnTo>
                  <a:pt x="118918" y="249492"/>
                </a:lnTo>
                <a:lnTo>
                  <a:pt x="140165" y="184871"/>
                </a:lnTo>
                <a:lnTo>
                  <a:pt x="168577" y="102412"/>
                </a:lnTo>
                <a:lnTo>
                  <a:pt x="174893" y="87663"/>
                </a:lnTo>
                <a:lnTo>
                  <a:pt x="182080" y="72870"/>
                </a:lnTo>
                <a:lnTo>
                  <a:pt x="189847" y="58046"/>
                </a:lnTo>
                <a:lnTo>
                  <a:pt x="197010" y="45187"/>
                </a:lnTo>
                <a:lnTo>
                  <a:pt x="203769" y="33638"/>
                </a:lnTo>
                <a:lnTo>
                  <a:pt x="215580" y="14853"/>
                </a:lnTo>
                <a:lnTo>
                  <a:pt x="224136" y="3196"/>
                </a:lnTo>
                <a:lnTo>
                  <a:pt x="226815" y="683"/>
                </a:lnTo>
                <a:lnTo>
                  <a:pt x="228600" y="0"/>
                </a:lnTo>
                <a:lnTo>
                  <a:pt x="229791" y="537"/>
                </a:lnTo>
                <a:lnTo>
                  <a:pt x="236206" y="6033"/>
                </a:lnTo>
                <a:lnTo>
                  <a:pt x="237838" y="8527"/>
                </a:lnTo>
                <a:lnTo>
                  <a:pt x="239651" y="13945"/>
                </a:lnTo>
                <a:lnTo>
                  <a:pt x="250153" y="88939"/>
                </a:lnTo>
                <a:lnTo>
                  <a:pt x="256065" y="123330"/>
                </a:lnTo>
                <a:lnTo>
                  <a:pt x="270572" y="195937"/>
                </a:lnTo>
                <a:lnTo>
                  <a:pt x="296018" y="314170"/>
                </a:lnTo>
                <a:lnTo>
                  <a:pt x="311627" y="380887"/>
                </a:lnTo>
                <a:lnTo>
                  <a:pt x="333321" y="468656"/>
                </a:lnTo>
                <a:lnTo>
                  <a:pt x="351769" y="533010"/>
                </a:lnTo>
                <a:lnTo>
                  <a:pt x="357544" y="551338"/>
                </a:lnTo>
                <a:lnTo>
                  <a:pt x="362386" y="565541"/>
                </a:lnTo>
                <a:lnTo>
                  <a:pt x="370412" y="586613"/>
                </a:lnTo>
                <a:lnTo>
                  <a:pt x="373941" y="595011"/>
                </a:lnTo>
                <a:lnTo>
                  <a:pt x="383976" y="61775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SMARTPenAnnotation361"/>
          <p:cNvSpPr/>
          <p:nvPr/>
        </p:nvSpPr>
        <p:spPr>
          <a:xfrm>
            <a:off x="2777133" y="1875234"/>
            <a:ext cx="375048" cy="53580"/>
          </a:xfrm>
          <a:custGeom>
            <a:avLst/>
            <a:gdLst/>
            <a:ahLst/>
            <a:cxnLst/>
            <a:rect l="0" t="0" r="0" b="0"/>
            <a:pathLst>
              <a:path w="375048" h="53580">
                <a:moveTo>
                  <a:pt x="0" y="53579"/>
                </a:moveTo>
                <a:lnTo>
                  <a:pt x="9480" y="53579"/>
                </a:lnTo>
                <a:lnTo>
                  <a:pt x="13266" y="52586"/>
                </a:lnTo>
                <a:lnTo>
                  <a:pt x="16781" y="50933"/>
                </a:lnTo>
                <a:lnTo>
                  <a:pt x="20117" y="48838"/>
                </a:lnTo>
                <a:lnTo>
                  <a:pt x="33255" y="45457"/>
                </a:lnTo>
                <a:lnTo>
                  <a:pt x="52928" y="41219"/>
                </a:lnTo>
                <a:lnTo>
                  <a:pt x="76957" y="36409"/>
                </a:lnTo>
                <a:lnTo>
                  <a:pt x="108851" y="31218"/>
                </a:lnTo>
                <a:lnTo>
                  <a:pt x="186623" y="20159"/>
                </a:lnTo>
                <a:lnTo>
                  <a:pt x="218673" y="16416"/>
                </a:lnTo>
                <a:lnTo>
                  <a:pt x="375047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SMARTPenAnnotation362"/>
          <p:cNvSpPr/>
          <p:nvPr/>
        </p:nvSpPr>
        <p:spPr>
          <a:xfrm>
            <a:off x="3125391" y="1330523"/>
            <a:ext cx="125016" cy="250033"/>
          </a:xfrm>
          <a:custGeom>
            <a:avLst/>
            <a:gdLst/>
            <a:ahLst/>
            <a:cxnLst/>
            <a:rect l="0" t="0" r="0" b="0"/>
            <a:pathLst>
              <a:path w="125016" h="250033">
                <a:moveTo>
                  <a:pt x="0" y="0"/>
                </a:moveTo>
                <a:lnTo>
                  <a:pt x="9480" y="9481"/>
                </a:lnTo>
                <a:lnTo>
                  <a:pt x="12273" y="13266"/>
                </a:lnTo>
                <a:lnTo>
                  <a:pt x="15376" y="20118"/>
                </a:lnTo>
                <a:lnTo>
                  <a:pt x="17196" y="24326"/>
                </a:lnTo>
                <a:lnTo>
                  <a:pt x="21864" y="34294"/>
                </a:lnTo>
                <a:lnTo>
                  <a:pt x="35184" y="58567"/>
                </a:lnTo>
                <a:lnTo>
                  <a:pt x="44291" y="74764"/>
                </a:lnTo>
                <a:lnTo>
                  <a:pt x="52348" y="90522"/>
                </a:lnTo>
                <a:lnTo>
                  <a:pt x="59703" y="105989"/>
                </a:lnTo>
                <a:lnTo>
                  <a:pt x="73167" y="135411"/>
                </a:lnTo>
                <a:lnTo>
                  <a:pt x="85766" y="161717"/>
                </a:lnTo>
                <a:lnTo>
                  <a:pt x="92896" y="175280"/>
                </a:lnTo>
                <a:lnTo>
                  <a:pt x="108756" y="203580"/>
                </a:lnTo>
                <a:lnTo>
                  <a:pt x="114176" y="215095"/>
                </a:lnTo>
                <a:lnTo>
                  <a:pt x="117789" y="224756"/>
                </a:lnTo>
                <a:lnTo>
                  <a:pt x="125015" y="25003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SMARTPenAnnotation363"/>
          <p:cNvSpPr/>
          <p:nvPr/>
        </p:nvSpPr>
        <p:spPr>
          <a:xfrm>
            <a:off x="3482578" y="1669852"/>
            <a:ext cx="53579" cy="357188"/>
          </a:xfrm>
          <a:custGeom>
            <a:avLst/>
            <a:gdLst/>
            <a:ahLst/>
            <a:cxnLst/>
            <a:rect l="0" t="0" r="0" b="0"/>
            <a:pathLst>
              <a:path w="53579" h="357188">
                <a:moveTo>
                  <a:pt x="53578" y="0"/>
                </a:moveTo>
                <a:lnTo>
                  <a:pt x="53578" y="9480"/>
                </a:lnTo>
                <a:lnTo>
                  <a:pt x="50932" y="37948"/>
                </a:lnTo>
                <a:lnTo>
                  <a:pt x="43865" y="101533"/>
                </a:lnTo>
                <a:lnTo>
                  <a:pt x="39339" y="141367"/>
                </a:lnTo>
                <a:lnTo>
                  <a:pt x="38132" y="154768"/>
                </a:lnTo>
                <a:lnTo>
                  <a:pt x="37328" y="165687"/>
                </a:lnTo>
                <a:lnTo>
                  <a:pt x="34807" y="180903"/>
                </a:lnTo>
                <a:lnTo>
                  <a:pt x="31142" y="198985"/>
                </a:lnTo>
                <a:lnTo>
                  <a:pt x="26715" y="218977"/>
                </a:lnTo>
                <a:lnTo>
                  <a:pt x="22771" y="239250"/>
                </a:lnTo>
                <a:lnTo>
                  <a:pt x="15743" y="280297"/>
                </a:lnTo>
                <a:lnTo>
                  <a:pt x="12480" y="296005"/>
                </a:lnTo>
                <a:lnTo>
                  <a:pt x="9312" y="308461"/>
                </a:lnTo>
                <a:lnTo>
                  <a:pt x="6208" y="318750"/>
                </a:lnTo>
                <a:lnTo>
                  <a:pt x="4139" y="326602"/>
                </a:lnTo>
                <a:lnTo>
                  <a:pt x="2759" y="332828"/>
                </a:lnTo>
                <a:lnTo>
                  <a:pt x="0" y="35718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SMARTPenAnnotation364"/>
          <p:cNvSpPr/>
          <p:nvPr/>
        </p:nvSpPr>
        <p:spPr>
          <a:xfrm>
            <a:off x="3357563" y="1839516"/>
            <a:ext cx="491133" cy="8930"/>
          </a:xfrm>
          <a:custGeom>
            <a:avLst/>
            <a:gdLst/>
            <a:ahLst/>
            <a:cxnLst/>
            <a:rect l="0" t="0" r="0" b="0"/>
            <a:pathLst>
              <a:path w="491133" h="8930">
                <a:moveTo>
                  <a:pt x="0" y="0"/>
                </a:moveTo>
                <a:lnTo>
                  <a:pt x="102093" y="0"/>
                </a:lnTo>
                <a:lnTo>
                  <a:pt x="292457" y="7067"/>
                </a:lnTo>
                <a:lnTo>
                  <a:pt x="456508" y="8857"/>
                </a:lnTo>
                <a:lnTo>
                  <a:pt x="491132" y="892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SMARTPenAnnotation365"/>
          <p:cNvSpPr/>
          <p:nvPr/>
        </p:nvSpPr>
        <p:spPr>
          <a:xfrm>
            <a:off x="3915845" y="1464469"/>
            <a:ext cx="338979" cy="463809"/>
          </a:xfrm>
          <a:custGeom>
            <a:avLst/>
            <a:gdLst/>
            <a:ahLst/>
            <a:cxnLst/>
            <a:rect l="0" t="0" r="0" b="0"/>
            <a:pathLst>
              <a:path w="338979" h="463809">
                <a:moveTo>
                  <a:pt x="57866" y="80367"/>
                </a:moveTo>
                <a:lnTo>
                  <a:pt x="57866" y="89848"/>
                </a:lnTo>
                <a:lnTo>
                  <a:pt x="55220" y="99794"/>
                </a:lnTo>
                <a:lnTo>
                  <a:pt x="53126" y="105225"/>
                </a:lnTo>
                <a:lnTo>
                  <a:pt x="50737" y="115790"/>
                </a:lnTo>
                <a:lnTo>
                  <a:pt x="48152" y="129779"/>
                </a:lnTo>
                <a:lnTo>
                  <a:pt x="45437" y="146051"/>
                </a:lnTo>
                <a:lnTo>
                  <a:pt x="42635" y="159875"/>
                </a:lnTo>
                <a:lnTo>
                  <a:pt x="39774" y="172068"/>
                </a:lnTo>
                <a:lnTo>
                  <a:pt x="36875" y="183172"/>
                </a:lnTo>
                <a:lnTo>
                  <a:pt x="13833" y="284130"/>
                </a:lnTo>
                <a:lnTo>
                  <a:pt x="7675" y="313443"/>
                </a:lnTo>
                <a:lnTo>
                  <a:pt x="3569" y="334970"/>
                </a:lnTo>
                <a:lnTo>
                  <a:pt x="832" y="351305"/>
                </a:lnTo>
                <a:lnTo>
                  <a:pt x="0" y="365172"/>
                </a:lnTo>
                <a:lnTo>
                  <a:pt x="437" y="377394"/>
                </a:lnTo>
                <a:lnTo>
                  <a:pt x="1721" y="388518"/>
                </a:lnTo>
                <a:lnTo>
                  <a:pt x="3568" y="396926"/>
                </a:lnTo>
                <a:lnTo>
                  <a:pt x="8267" y="408914"/>
                </a:lnTo>
                <a:lnTo>
                  <a:pt x="16491" y="425982"/>
                </a:lnTo>
                <a:lnTo>
                  <a:pt x="20361" y="430831"/>
                </a:lnTo>
                <a:lnTo>
                  <a:pt x="29952" y="438866"/>
                </a:lnTo>
                <a:lnTo>
                  <a:pt x="35288" y="442398"/>
                </a:lnTo>
                <a:lnTo>
                  <a:pt x="40830" y="445744"/>
                </a:lnTo>
                <a:lnTo>
                  <a:pt x="46508" y="448967"/>
                </a:lnTo>
                <a:lnTo>
                  <a:pt x="53271" y="452108"/>
                </a:lnTo>
                <a:lnTo>
                  <a:pt x="60756" y="455195"/>
                </a:lnTo>
                <a:lnTo>
                  <a:pt x="68722" y="458244"/>
                </a:lnTo>
                <a:lnTo>
                  <a:pt x="77010" y="460277"/>
                </a:lnTo>
                <a:lnTo>
                  <a:pt x="85511" y="461633"/>
                </a:lnTo>
                <a:lnTo>
                  <a:pt x="94156" y="462536"/>
                </a:lnTo>
                <a:lnTo>
                  <a:pt x="102895" y="463139"/>
                </a:lnTo>
                <a:lnTo>
                  <a:pt x="111698" y="463540"/>
                </a:lnTo>
                <a:lnTo>
                  <a:pt x="120543" y="463808"/>
                </a:lnTo>
                <a:lnTo>
                  <a:pt x="129416" y="462994"/>
                </a:lnTo>
                <a:lnTo>
                  <a:pt x="138308" y="461460"/>
                </a:lnTo>
                <a:lnTo>
                  <a:pt x="147213" y="459444"/>
                </a:lnTo>
                <a:lnTo>
                  <a:pt x="156126" y="457109"/>
                </a:lnTo>
                <a:lnTo>
                  <a:pt x="165045" y="454559"/>
                </a:lnTo>
                <a:lnTo>
                  <a:pt x="173967" y="451868"/>
                </a:lnTo>
                <a:lnTo>
                  <a:pt x="183884" y="448089"/>
                </a:lnTo>
                <a:lnTo>
                  <a:pt x="194464" y="443585"/>
                </a:lnTo>
                <a:lnTo>
                  <a:pt x="216802" y="433289"/>
                </a:lnTo>
                <a:lnTo>
                  <a:pt x="239960" y="422099"/>
                </a:lnTo>
                <a:lnTo>
                  <a:pt x="247723" y="416337"/>
                </a:lnTo>
                <a:lnTo>
                  <a:pt x="252898" y="410511"/>
                </a:lnTo>
                <a:lnTo>
                  <a:pt x="258649" y="399738"/>
                </a:lnTo>
                <a:lnTo>
                  <a:pt x="261204" y="391643"/>
                </a:lnTo>
                <a:lnTo>
                  <a:pt x="262340" y="382092"/>
                </a:lnTo>
                <a:lnTo>
                  <a:pt x="262643" y="376767"/>
                </a:lnTo>
                <a:lnTo>
                  <a:pt x="261853" y="372225"/>
                </a:lnTo>
                <a:lnTo>
                  <a:pt x="256000" y="360099"/>
                </a:lnTo>
                <a:lnTo>
                  <a:pt x="250767" y="349882"/>
                </a:lnTo>
                <a:lnTo>
                  <a:pt x="242487" y="338727"/>
                </a:lnTo>
                <a:lnTo>
                  <a:pt x="233186" y="327155"/>
                </a:lnTo>
                <a:lnTo>
                  <a:pt x="225744" y="315397"/>
                </a:lnTo>
                <a:lnTo>
                  <a:pt x="220387" y="310475"/>
                </a:lnTo>
                <a:lnTo>
                  <a:pt x="213838" y="306202"/>
                </a:lnTo>
                <a:lnTo>
                  <a:pt x="180454" y="289068"/>
                </a:lnTo>
                <a:lnTo>
                  <a:pt x="168243" y="282925"/>
                </a:lnTo>
                <a:lnTo>
                  <a:pt x="161216" y="279898"/>
                </a:lnTo>
                <a:lnTo>
                  <a:pt x="153555" y="276888"/>
                </a:lnTo>
                <a:lnTo>
                  <a:pt x="145471" y="273888"/>
                </a:lnTo>
                <a:lnTo>
                  <a:pt x="139090" y="270897"/>
                </a:lnTo>
                <a:lnTo>
                  <a:pt x="129353" y="264927"/>
                </a:lnTo>
                <a:lnTo>
                  <a:pt x="121719" y="258967"/>
                </a:lnTo>
                <a:lnTo>
                  <a:pt x="118294" y="255988"/>
                </a:lnTo>
                <a:lnTo>
                  <a:pt x="116010" y="253010"/>
                </a:lnTo>
                <a:lnTo>
                  <a:pt x="113474" y="247056"/>
                </a:lnTo>
                <a:lnTo>
                  <a:pt x="113789" y="244079"/>
                </a:lnTo>
                <a:lnTo>
                  <a:pt x="114992" y="241102"/>
                </a:lnTo>
                <a:lnTo>
                  <a:pt x="121425" y="232172"/>
                </a:lnTo>
                <a:lnTo>
                  <a:pt x="124051" y="229195"/>
                </a:lnTo>
                <a:lnTo>
                  <a:pt x="127786" y="227211"/>
                </a:lnTo>
                <a:lnTo>
                  <a:pt x="137228" y="225006"/>
                </a:lnTo>
                <a:lnTo>
                  <a:pt x="143516" y="223426"/>
                </a:lnTo>
                <a:lnTo>
                  <a:pt x="150685" y="221380"/>
                </a:lnTo>
                <a:lnTo>
                  <a:pt x="158441" y="219024"/>
                </a:lnTo>
                <a:lnTo>
                  <a:pt x="169564" y="216461"/>
                </a:lnTo>
                <a:lnTo>
                  <a:pt x="197799" y="210968"/>
                </a:lnTo>
                <a:lnTo>
                  <a:pt x="215647" y="206130"/>
                </a:lnTo>
                <a:lnTo>
                  <a:pt x="235483" y="199927"/>
                </a:lnTo>
                <a:lnTo>
                  <a:pt x="256644" y="192816"/>
                </a:lnTo>
                <a:lnTo>
                  <a:pt x="272736" y="188075"/>
                </a:lnTo>
                <a:lnTo>
                  <a:pt x="285449" y="184915"/>
                </a:lnTo>
                <a:lnTo>
                  <a:pt x="295908" y="182808"/>
                </a:lnTo>
                <a:lnTo>
                  <a:pt x="304866" y="180411"/>
                </a:lnTo>
                <a:lnTo>
                  <a:pt x="312821" y="177821"/>
                </a:lnTo>
                <a:lnTo>
                  <a:pt x="320110" y="175102"/>
                </a:lnTo>
                <a:lnTo>
                  <a:pt x="324969" y="172297"/>
                </a:lnTo>
                <a:lnTo>
                  <a:pt x="328208" y="169435"/>
                </a:lnTo>
                <a:lnTo>
                  <a:pt x="335413" y="158020"/>
                </a:lnTo>
                <a:lnTo>
                  <a:pt x="338147" y="152972"/>
                </a:lnTo>
                <a:lnTo>
                  <a:pt x="338978" y="148614"/>
                </a:lnTo>
                <a:lnTo>
                  <a:pt x="338539" y="144716"/>
                </a:lnTo>
                <a:lnTo>
                  <a:pt x="333182" y="131845"/>
                </a:lnTo>
                <a:lnTo>
                  <a:pt x="328065" y="122098"/>
                </a:lnTo>
                <a:lnTo>
                  <a:pt x="318613" y="110040"/>
                </a:lnTo>
                <a:lnTo>
                  <a:pt x="309022" y="99839"/>
                </a:lnTo>
                <a:lnTo>
                  <a:pt x="302694" y="94340"/>
                </a:lnTo>
                <a:lnTo>
                  <a:pt x="295498" y="88690"/>
                </a:lnTo>
                <a:lnTo>
                  <a:pt x="287725" y="82939"/>
                </a:lnTo>
                <a:lnTo>
                  <a:pt x="276589" y="76129"/>
                </a:lnTo>
                <a:lnTo>
                  <a:pt x="263213" y="68612"/>
                </a:lnTo>
                <a:lnTo>
                  <a:pt x="248342" y="60624"/>
                </a:lnTo>
                <a:lnTo>
                  <a:pt x="235452" y="54306"/>
                </a:lnTo>
                <a:lnTo>
                  <a:pt x="223882" y="49103"/>
                </a:lnTo>
                <a:lnTo>
                  <a:pt x="213191" y="44641"/>
                </a:lnTo>
                <a:lnTo>
                  <a:pt x="160223" y="24141"/>
                </a:lnTo>
                <a:lnTo>
                  <a:pt x="146940" y="18078"/>
                </a:lnTo>
                <a:lnTo>
                  <a:pt x="138084" y="13044"/>
                </a:lnTo>
                <a:lnTo>
                  <a:pt x="120374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SMARTPenAnnotation366"/>
          <p:cNvSpPr/>
          <p:nvPr/>
        </p:nvSpPr>
        <p:spPr>
          <a:xfrm>
            <a:off x="4321969" y="1375172"/>
            <a:ext cx="89298" cy="160735"/>
          </a:xfrm>
          <a:custGeom>
            <a:avLst/>
            <a:gdLst/>
            <a:ahLst/>
            <a:cxnLst/>
            <a:rect l="0" t="0" r="0" b="0"/>
            <a:pathLst>
              <a:path w="89298" h="160735">
                <a:moveTo>
                  <a:pt x="0" y="0"/>
                </a:moveTo>
                <a:lnTo>
                  <a:pt x="4741" y="14221"/>
                </a:lnTo>
                <a:lnTo>
                  <a:pt x="7129" y="19403"/>
                </a:lnTo>
                <a:lnTo>
                  <a:pt x="9713" y="23849"/>
                </a:lnTo>
                <a:lnTo>
                  <a:pt x="12429" y="27806"/>
                </a:lnTo>
                <a:lnTo>
                  <a:pt x="14239" y="31435"/>
                </a:lnTo>
                <a:lnTo>
                  <a:pt x="15445" y="34848"/>
                </a:lnTo>
                <a:lnTo>
                  <a:pt x="16250" y="38114"/>
                </a:lnTo>
                <a:lnTo>
                  <a:pt x="17779" y="42277"/>
                </a:lnTo>
                <a:lnTo>
                  <a:pt x="19790" y="47036"/>
                </a:lnTo>
                <a:lnTo>
                  <a:pt x="22123" y="52193"/>
                </a:lnTo>
                <a:lnTo>
                  <a:pt x="27647" y="62577"/>
                </a:lnTo>
                <a:lnTo>
                  <a:pt x="44368" y="92635"/>
                </a:lnTo>
                <a:lnTo>
                  <a:pt x="52399" y="106405"/>
                </a:lnTo>
                <a:lnTo>
                  <a:pt x="66614" y="129642"/>
                </a:lnTo>
                <a:lnTo>
                  <a:pt x="71199" y="138022"/>
                </a:lnTo>
                <a:lnTo>
                  <a:pt x="74255" y="144601"/>
                </a:lnTo>
                <a:lnTo>
                  <a:pt x="76292" y="149978"/>
                </a:lnTo>
                <a:lnTo>
                  <a:pt x="78643" y="153564"/>
                </a:lnTo>
                <a:lnTo>
                  <a:pt x="81202" y="155954"/>
                </a:lnTo>
                <a:lnTo>
                  <a:pt x="89297" y="16073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SMARTPenAnnotation367"/>
          <p:cNvSpPr/>
          <p:nvPr/>
        </p:nvSpPr>
        <p:spPr>
          <a:xfrm>
            <a:off x="4393406" y="1250156"/>
            <a:ext cx="276371" cy="821505"/>
          </a:xfrm>
          <a:custGeom>
            <a:avLst/>
            <a:gdLst/>
            <a:ahLst/>
            <a:cxnLst/>
            <a:rect l="0" t="0" r="0" b="0"/>
            <a:pathLst>
              <a:path w="276371" h="821505">
                <a:moveTo>
                  <a:pt x="125016" y="0"/>
                </a:moveTo>
                <a:lnTo>
                  <a:pt x="139237" y="9481"/>
                </a:lnTo>
                <a:lnTo>
                  <a:pt x="144419" y="14258"/>
                </a:lnTo>
                <a:lnTo>
                  <a:pt x="152822" y="24858"/>
                </a:lnTo>
                <a:lnTo>
                  <a:pt x="157444" y="29470"/>
                </a:lnTo>
                <a:lnTo>
                  <a:pt x="162509" y="33538"/>
                </a:lnTo>
                <a:lnTo>
                  <a:pt x="167871" y="37241"/>
                </a:lnTo>
                <a:lnTo>
                  <a:pt x="172437" y="42687"/>
                </a:lnTo>
                <a:lnTo>
                  <a:pt x="180158" y="56675"/>
                </a:lnTo>
                <a:lnTo>
                  <a:pt x="184597" y="63580"/>
                </a:lnTo>
                <a:lnTo>
                  <a:pt x="189541" y="70168"/>
                </a:lnTo>
                <a:lnTo>
                  <a:pt x="194822" y="76545"/>
                </a:lnTo>
                <a:lnTo>
                  <a:pt x="200327" y="83772"/>
                </a:lnTo>
                <a:lnTo>
                  <a:pt x="205981" y="91567"/>
                </a:lnTo>
                <a:lnTo>
                  <a:pt x="211735" y="99740"/>
                </a:lnTo>
                <a:lnTo>
                  <a:pt x="218548" y="112134"/>
                </a:lnTo>
                <a:lnTo>
                  <a:pt x="226066" y="127342"/>
                </a:lnTo>
                <a:lnTo>
                  <a:pt x="242356" y="162761"/>
                </a:lnTo>
                <a:lnTo>
                  <a:pt x="259519" y="201653"/>
                </a:lnTo>
                <a:lnTo>
                  <a:pt x="265286" y="217779"/>
                </a:lnTo>
                <a:lnTo>
                  <a:pt x="269131" y="231507"/>
                </a:lnTo>
                <a:lnTo>
                  <a:pt x="273403" y="255689"/>
                </a:lnTo>
                <a:lnTo>
                  <a:pt x="275302" y="279666"/>
                </a:lnTo>
                <a:lnTo>
                  <a:pt x="276146" y="311489"/>
                </a:lnTo>
                <a:lnTo>
                  <a:pt x="276370" y="329698"/>
                </a:lnTo>
                <a:lnTo>
                  <a:pt x="274536" y="349776"/>
                </a:lnTo>
                <a:lnTo>
                  <a:pt x="271329" y="371098"/>
                </a:lnTo>
                <a:lnTo>
                  <a:pt x="267206" y="393250"/>
                </a:lnTo>
                <a:lnTo>
                  <a:pt x="262474" y="412979"/>
                </a:lnTo>
                <a:lnTo>
                  <a:pt x="257334" y="431093"/>
                </a:lnTo>
                <a:lnTo>
                  <a:pt x="251923" y="448130"/>
                </a:lnTo>
                <a:lnTo>
                  <a:pt x="246332" y="463456"/>
                </a:lnTo>
                <a:lnTo>
                  <a:pt x="240620" y="477643"/>
                </a:lnTo>
                <a:lnTo>
                  <a:pt x="234827" y="491070"/>
                </a:lnTo>
                <a:lnTo>
                  <a:pt x="226997" y="506966"/>
                </a:lnTo>
                <a:lnTo>
                  <a:pt x="184025" y="588346"/>
                </a:lnTo>
                <a:lnTo>
                  <a:pt x="174277" y="603566"/>
                </a:lnTo>
                <a:lnTo>
                  <a:pt x="162817" y="619667"/>
                </a:lnTo>
                <a:lnTo>
                  <a:pt x="139832" y="650455"/>
                </a:lnTo>
                <a:lnTo>
                  <a:pt x="123002" y="674060"/>
                </a:lnTo>
                <a:lnTo>
                  <a:pt x="102370" y="704084"/>
                </a:lnTo>
                <a:lnTo>
                  <a:pt x="96028" y="712475"/>
                </a:lnTo>
                <a:lnTo>
                  <a:pt x="89816" y="720054"/>
                </a:lnTo>
                <a:lnTo>
                  <a:pt x="74645" y="737735"/>
                </a:lnTo>
                <a:lnTo>
                  <a:pt x="42181" y="776198"/>
                </a:lnTo>
                <a:lnTo>
                  <a:pt x="29331" y="790800"/>
                </a:lnTo>
                <a:lnTo>
                  <a:pt x="24515" y="797075"/>
                </a:lnTo>
                <a:lnTo>
                  <a:pt x="16518" y="809339"/>
                </a:lnTo>
                <a:lnTo>
                  <a:pt x="12997" y="813403"/>
                </a:lnTo>
                <a:lnTo>
                  <a:pt x="9657" y="816112"/>
                </a:lnTo>
                <a:lnTo>
                  <a:pt x="50" y="821504"/>
                </a:lnTo>
                <a:lnTo>
                  <a:pt x="0" y="81260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SMARTPenAnnotation368"/>
          <p:cNvSpPr/>
          <p:nvPr/>
        </p:nvSpPr>
        <p:spPr>
          <a:xfrm>
            <a:off x="4723805" y="1017984"/>
            <a:ext cx="151805" cy="276822"/>
          </a:xfrm>
          <a:custGeom>
            <a:avLst/>
            <a:gdLst/>
            <a:ahLst/>
            <a:cxnLst/>
            <a:rect l="0" t="0" r="0" b="0"/>
            <a:pathLst>
              <a:path w="151805" h="276822">
                <a:moveTo>
                  <a:pt x="0" y="0"/>
                </a:moveTo>
                <a:lnTo>
                  <a:pt x="4740" y="9481"/>
                </a:lnTo>
                <a:lnTo>
                  <a:pt x="7129" y="13266"/>
                </a:lnTo>
                <a:lnTo>
                  <a:pt x="9713" y="16782"/>
                </a:lnTo>
                <a:lnTo>
                  <a:pt x="12429" y="20118"/>
                </a:lnTo>
                <a:lnTo>
                  <a:pt x="26028" y="39699"/>
                </a:lnTo>
                <a:lnTo>
                  <a:pt x="57617" y="86556"/>
                </a:lnTo>
                <a:lnTo>
                  <a:pt x="63216" y="96399"/>
                </a:lnTo>
                <a:lnTo>
                  <a:pt x="67941" y="105938"/>
                </a:lnTo>
                <a:lnTo>
                  <a:pt x="72083" y="115274"/>
                </a:lnTo>
                <a:lnTo>
                  <a:pt x="76829" y="124475"/>
                </a:lnTo>
                <a:lnTo>
                  <a:pt x="81977" y="133585"/>
                </a:lnTo>
                <a:lnTo>
                  <a:pt x="87393" y="142635"/>
                </a:lnTo>
                <a:lnTo>
                  <a:pt x="92989" y="152637"/>
                </a:lnTo>
                <a:lnTo>
                  <a:pt x="104498" y="174334"/>
                </a:lnTo>
                <a:lnTo>
                  <a:pt x="116227" y="197206"/>
                </a:lnTo>
                <a:lnTo>
                  <a:pt x="151804" y="27682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SMARTPenAnnotation369"/>
          <p:cNvSpPr/>
          <p:nvPr/>
        </p:nvSpPr>
        <p:spPr>
          <a:xfrm>
            <a:off x="2589609" y="2536524"/>
            <a:ext cx="366119" cy="508500"/>
          </a:xfrm>
          <a:custGeom>
            <a:avLst/>
            <a:gdLst/>
            <a:ahLst/>
            <a:cxnLst/>
            <a:rect l="0" t="0" r="0" b="0"/>
            <a:pathLst>
              <a:path w="366119" h="508500">
                <a:moveTo>
                  <a:pt x="0" y="508499"/>
                </a:moveTo>
                <a:lnTo>
                  <a:pt x="0" y="499019"/>
                </a:lnTo>
                <a:lnTo>
                  <a:pt x="2646" y="489072"/>
                </a:lnTo>
                <a:lnTo>
                  <a:pt x="31391" y="414373"/>
                </a:lnTo>
                <a:lnTo>
                  <a:pt x="39779" y="391178"/>
                </a:lnTo>
                <a:lnTo>
                  <a:pt x="46363" y="371746"/>
                </a:lnTo>
                <a:lnTo>
                  <a:pt x="51745" y="354823"/>
                </a:lnTo>
                <a:lnTo>
                  <a:pt x="61286" y="330642"/>
                </a:lnTo>
                <a:lnTo>
                  <a:pt x="98196" y="243914"/>
                </a:lnTo>
                <a:lnTo>
                  <a:pt x="106144" y="222969"/>
                </a:lnTo>
                <a:lnTo>
                  <a:pt x="112434" y="205036"/>
                </a:lnTo>
                <a:lnTo>
                  <a:pt x="118613" y="190105"/>
                </a:lnTo>
                <a:lnTo>
                  <a:pt x="124716" y="177174"/>
                </a:lnTo>
                <a:lnTo>
                  <a:pt x="130769" y="165577"/>
                </a:lnTo>
                <a:lnTo>
                  <a:pt x="136789" y="151892"/>
                </a:lnTo>
                <a:lnTo>
                  <a:pt x="142787" y="136816"/>
                </a:lnTo>
                <a:lnTo>
                  <a:pt x="148769" y="120812"/>
                </a:lnTo>
                <a:lnTo>
                  <a:pt x="154742" y="108158"/>
                </a:lnTo>
                <a:lnTo>
                  <a:pt x="160708" y="97738"/>
                </a:lnTo>
                <a:lnTo>
                  <a:pt x="166670" y="88807"/>
                </a:lnTo>
                <a:lnTo>
                  <a:pt x="181232" y="65654"/>
                </a:lnTo>
                <a:lnTo>
                  <a:pt x="189282" y="52535"/>
                </a:lnTo>
                <a:lnTo>
                  <a:pt x="195642" y="41804"/>
                </a:lnTo>
                <a:lnTo>
                  <a:pt x="205353" y="24590"/>
                </a:lnTo>
                <a:lnTo>
                  <a:pt x="209332" y="19205"/>
                </a:lnTo>
                <a:lnTo>
                  <a:pt x="212977" y="15616"/>
                </a:lnTo>
                <a:lnTo>
                  <a:pt x="220664" y="10636"/>
                </a:lnTo>
                <a:lnTo>
                  <a:pt x="230696" y="5115"/>
                </a:lnTo>
                <a:lnTo>
                  <a:pt x="239123" y="2000"/>
                </a:lnTo>
                <a:lnTo>
                  <a:pt x="247877" y="0"/>
                </a:lnTo>
                <a:lnTo>
                  <a:pt x="249587" y="828"/>
                </a:lnTo>
                <a:lnTo>
                  <a:pt x="254134" y="4394"/>
                </a:lnTo>
                <a:lnTo>
                  <a:pt x="255743" y="7726"/>
                </a:lnTo>
                <a:lnTo>
                  <a:pt x="259000" y="21896"/>
                </a:lnTo>
                <a:lnTo>
                  <a:pt x="263278" y="32940"/>
                </a:lnTo>
                <a:lnTo>
                  <a:pt x="265808" y="42632"/>
                </a:lnTo>
                <a:lnTo>
                  <a:pt x="268487" y="55046"/>
                </a:lnTo>
                <a:lnTo>
                  <a:pt x="271265" y="69275"/>
                </a:lnTo>
                <a:lnTo>
                  <a:pt x="276997" y="95669"/>
                </a:lnTo>
                <a:lnTo>
                  <a:pt x="279915" y="108263"/>
                </a:lnTo>
                <a:lnTo>
                  <a:pt x="281860" y="119637"/>
                </a:lnTo>
                <a:lnTo>
                  <a:pt x="283157" y="130195"/>
                </a:lnTo>
                <a:lnTo>
                  <a:pt x="284021" y="140210"/>
                </a:lnTo>
                <a:lnTo>
                  <a:pt x="285590" y="150856"/>
                </a:lnTo>
                <a:lnTo>
                  <a:pt x="287628" y="161922"/>
                </a:lnTo>
                <a:lnTo>
                  <a:pt x="325428" y="341739"/>
                </a:lnTo>
                <a:lnTo>
                  <a:pt x="337450" y="392712"/>
                </a:lnTo>
                <a:lnTo>
                  <a:pt x="346100" y="425288"/>
                </a:lnTo>
                <a:lnTo>
                  <a:pt x="349796" y="438142"/>
                </a:lnTo>
                <a:lnTo>
                  <a:pt x="352260" y="447704"/>
                </a:lnTo>
                <a:lnTo>
                  <a:pt x="354998" y="460974"/>
                </a:lnTo>
                <a:lnTo>
                  <a:pt x="358861" y="472825"/>
                </a:lnTo>
                <a:lnTo>
                  <a:pt x="366118" y="49064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SMARTPenAnnotation370"/>
          <p:cNvSpPr/>
          <p:nvPr/>
        </p:nvSpPr>
        <p:spPr>
          <a:xfrm>
            <a:off x="2625328" y="2857500"/>
            <a:ext cx="428626" cy="8931"/>
          </a:xfrm>
          <a:custGeom>
            <a:avLst/>
            <a:gdLst/>
            <a:ahLst/>
            <a:cxnLst/>
            <a:rect l="0" t="0" r="0" b="0"/>
            <a:pathLst>
              <a:path w="428626" h="8931">
                <a:moveTo>
                  <a:pt x="0" y="8930"/>
                </a:moveTo>
                <a:lnTo>
                  <a:pt x="37287" y="8930"/>
                </a:lnTo>
                <a:lnTo>
                  <a:pt x="428625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SMARTPenAnnotation371"/>
          <p:cNvSpPr/>
          <p:nvPr/>
        </p:nvSpPr>
        <p:spPr>
          <a:xfrm>
            <a:off x="3179346" y="2482453"/>
            <a:ext cx="338227" cy="560384"/>
          </a:xfrm>
          <a:custGeom>
            <a:avLst/>
            <a:gdLst/>
            <a:ahLst/>
            <a:cxnLst/>
            <a:rect l="0" t="0" r="0" b="0"/>
            <a:pathLst>
              <a:path w="338227" h="560384">
                <a:moveTo>
                  <a:pt x="35342" y="62508"/>
                </a:moveTo>
                <a:lnTo>
                  <a:pt x="35342" y="76729"/>
                </a:lnTo>
                <a:lnTo>
                  <a:pt x="34349" y="84887"/>
                </a:lnTo>
                <a:lnTo>
                  <a:pt x="32696" y="94295"/>
                </a:lnTo>
                <a:lnTo>
                  <a:pt x="30601" y="104535"/>
                </a:lnTo>
                <a:lnTo>
                  <a:pt x="28212" y="114338"/>
                </a:lnTo>
                <a:lnTo>
                  <a:pt x="25628" y="123851"/>
                </a:lnTo>
                <a:lnTo>
                  <a:pt x="22912" y="133169"/>
                </a:lnTo>
                <a:lnTo>
                  <a:pt x="21102" y="142357"/>
                </a:lnTo>
                <a:lnTo>
                  <a:pt x="19896" y="151459"/>
                </a:lnTo>
                <a:lnTo>
                  <a:pt x="19091" y="160504"/>
                </a:lnTo>
                <a:lnTo>
                  <a:pt x="18555" y="170503"/>
                </a:lnTo>
                <a:lnTo>
                  <a:pt x="17959" y="192196"/>
                </a:lnTo>
                <a:lnTo>
                  <a:pt x="16808" y="202545"/>
                </a:lnTo>
                <a:lnTo>
                  <a:pt x="15048" y="212420"/>
                </a:lnTo>
                <a:lnTo>
                  <a:pt x="12883" y="221981"/>
                </a:lnTo>
                <a:lnTo>
                  <a:pt x="11439" y="232324"/>
                </a:lnTo>
                <a:lnTo>
                  <a:pt x="10477" y="243187"/>
                </a:lnTo>
                <a:lnTo>
                  <a:pt x="9836" y="254398"/>
                </a:lnTo>
                <a:lnTo>
                  <a:pt x="9123" y="280084"/>
                </a:lnTo>
                <a:lnTo>
                  <a:pt x="8933" y="293879"/>
                </a:lnTo>
                <a:lnTo>
                  <a:pt x="7814" y="311013"/>
                </a:lnTo>
                <a:lnTo>
                  <a:pt x="2491" y="369083"/>
                </a:lnTo>
                <a:lnTo>
                  <a:pt x="1535" y="384961"/>
                </a:lnTo>
                <a:lnTo>
                  <a:pt x="473" y="413188"/>
                </a:lnTo>
                <a:lnTo>
                  <a:pt x="0" y="438962"/>
                </a:lnTo>
                <a:lnTo>
                  <a:pt x="1859" y="453376"/>
                </a:lnTo>
                <a:lnTo>
                  <a:pt x="5082" y="468938"/>
                </a:lnTo>
                <a:lnTo>
                  <a:pt x="9215" y="485266"/>
                </a:lnTo>
                <a:lnTo>
                  <a:pt x="13956" y="499128"/>
                </a:lnTo>
                <a:lnTo>
                  <a:pt x="19100" y="511346"/>
                </a:lnTo>
                <a:lnTo>
                  <a:pt x="24514" y="522467"/>
                </a:lnTo>
                <a:lnTo>
                  <a:pt x="30107" y="530874"/>
                </a:lnTo>
                <a:lnTo>
                  <a:pt x="35821" y="537471"/>
                </a:lnTo>
                <a:lnTo>
                  <a:pt x="41614" y="542861"/>
                </a:lnTo>
                <a:lnTo>
                  <a:pt x="48453" y="547446"/>
                </a:lnTo>
                <a:lnTo>
                  <a:pt x="55989" y="551496"/>
                </a:lnTo>
                <a:lnTo>
                  <a:pt x="63989" y="555187"/>
                </a:lnTo>
                <a:lnTo>
                  <a:pt x="72299" y="557648"/>
                </a:lnTo>
                <a:lnTo>
                  <a:pt x="80816" y="559289"/>
                </a:lnTo>
                <a:lnTo>
                  <a:pt x="89470" y="560383"/>
                </a:lnTo>
                <a:lnTo>
                  <a:pt x="98216" y="560120"/>
                </a:lnTo>
                <a:lnTo>
                  <a:pt x="107024" y="558952"/>
                </a:lnTo>
                <a:lnTo>
                  <a:pt x="115871" y="557182"/>
                </a:lnTo>
                <a:lnTo>
                  <a:pt x="124747" y="555009"/>
                </a:lnTo>
                <a:lnTo>
                  <a:pt x="133641" y="552569"/>
                </a:lnTo>
                <a:lnTo>
                  <a:pt x="151460" y="547211"/>
                </a:lnTo>
                <a:lnTo>
                  <a:pt x="169301" y="541523"/>
                </a:lnTo>
                <a:lnTo>
                  <a:pt x="178226" y="537625"/>
                </a:lnTo>
                <a:lnTo>
                  <a:pt x="187152" y="533042"/>
                </a:lnTo>
                <a:lnTo>
                  <a:pt x="196080" y="528002"/>
                </a:lnTo>
                <a:lnTo>
                  <a:pt x="204016" y="522657"/>
                </a:lnTo>
                <a:lnTo>
                  <a:pt x="211291" y="517110"/>
                </a:lnTo>
                <a:lnTo>
                  <a:pt x="218126" y="511428"/>
                </a:lnTo>
                <a:lnTo>
                  <a:pt x="224666" y="505655"/>
                </a:lnTo>
                <a:lnTo>
                  <a:pt x="237226" y="493949"/>
                </a:lnTo>
                <a:lnTo>
                  <a:pt x="246776" y="482132"/>
                </a:lnTo>
                <a:lnTo>
                  <a:pt x="254328" y="469273"/>
                </a:lnTo>
                <a:lnTo>
                  <a:pt x="260992" y="453636"/>
                </a:lnTo>
                <a:lnTo>
                  <a:pt x="264615" y="436765"/>
                </a:lnTo>
                <a:lnTo>
                  <a:pt x="265581" y="428098"/>
                </a:lnTo>
                <a:lnTo>
                  <a:pt x="265233" y="419344"/>
                </a:lnTo>
                <a:lnTo>
                  <a:pt x="264009" y="410532"/>
                </a:lnTo>
                <a:lnTo>
                  <a:pt x="262201" y="401680"/>
                </a:lnTo>
                <a:lnTo>
                  <a:pt x="254899" y="386553"/>
                </a:lnTo>
                <a:lnTo>
                  <a:pt x="246032" y="373216"/>
                </a:lnTo>
                <a:lnTo>
                  <a:pt x="238784" y="360673"/>
                </a:lnTo>
                <a:lnTo>
                  <a:pt x="233477" y="353558"/>
                </a:lnTo>
                <a:lnTo>
                  <a:pt x="226964" y="345838"/>
                </a:lnTo>
                <a:lnTo>
                  <a:pt x="219644" y="337715"/>
                </a:lnTo>
                <a:lnTo>
                  <a:pt x="209804" y="328331"/>
                </a:lnTo>
                <a:lnTo>
                  <a:pt x="198282" y="318106"/>
                </a:lnTo>
                <a:lnTo>
                  <a:pt x="185641" y="307321"/>
                </a:lnTo>
                <a:lnTo>
                  <a:pt x="175229" y="299138"/>
                </a:lnTo>
                <a:lnTo>
                  <a:pt x="166303" y="292691"/>
                </a:lnTo>
                <a:lnTo>
                  <a:pt x="158368" y="287401"/>
                </a:lnTo>
                <a:lnTo>
                  <a:pt x="151093" y="282882"/>
                </a:lnTo>
                <a:lnTo>
                  <a:pt x="144260" y="278877"/>
                </a:lnTo>
                <a:lnTo>
                  <a:pt x="137719" y="275215"/>
                </a:lnTo>
                <a:lnTo>
                  <a:pt x="131375" y="270789"/>
                </a:lnTo>
                <a:lnTo>
                  <a:pt x="125160" y="265854"/>
                </a:lnTo>
                <a:lnTo>
                  <a:pt x="119033" y="260580"/>
                </a:lnTo>
                <a:lnTo>
                  <a:pt x="114949" y="255079"/>
                </a:lnTo>
                <a:lnTo>
                  <a:pt x="110410" y="243676"/>
                </a:lnTo>
                <a:lnTo>
                  <a:pt x="107855" y="230840"/>
                </a:lnTo>
                <a:lnTo>
                  <a:pt x="108489" y="227316"/>
                </a:lnTo>
                <a:lnTo>
                  <a:pt x="111838" y="220753"/>
                </a:lnTo>
                <a:lnTo>
                  <a:pt x="119302" y="211480"/>
                </a:lnTo>
                <a:lnTo>
                  <a:pt x="127559" y="205447"/>
                </a:lnTo>
                <a:lnTo>
                  <a:pt x="132538" y="202449"/>
                </a:lnTo>
                <a:lnTo>
                  <a:pt x="153947" y="191181"/>
                </a:lnTo>
                <a:lnTo>
                  <a:pt x="167990" y="184008"/>
                </a:lnTo>
                <a:lnTo>
                  <a:pt x="181321" y="178235"/>
                </a:lnTo>
                <a:lnTo>
                  <a:pt x="194176" y="173394"/>
                </a:lnTo>
                <a:lnTo>
                  <a:pt x="266880" y="149046"/>
                </a:lnTo>
                <a:lnTo>
                  <a:pt x="276020" y="145005"/>
                </a:lnTo>
                <a:lnTo>
                  <a:pt x="285091" y="140326"/>
                </a:lnTo>
                <a:lnTo>
                  <a:pt x="302115" y="130828"/>
                </a:lnTo>
                <a:lnTo>
                  <a:pt x="316296" y="123299"/>
                </a:lnTo>
                <a:lnTo>
                  <a:pt x="326567" y="116646"/>
                </a:lnTo>
                <a:lnTo>
                  <a:pt x="330695" y="113483"/>
                </a:lnTo>
                <a:lnTo>
                  <a:pt x="333447" y="109390"/>
                </a:lnTo>
                <a:lnTo>
                  <a:pt x="336505" y="99550"/>
                </a:lnTo>
                <a:lnTo>
                  <a:pt x="338226" y="87594"/>
                </a:lnTo>
                <a:lnTo>
                  <a:pt x="337475" y="84193"/>
                </a:lnTo>
                <a:lnTo>
                  <a:pt x="333995" y="77768"/>
                </a:lnTo>
                <a:lnTo>
                  <a:pt x="326458" y="68573"/>
                </a:lnTo>
                <a:lnTo>
                  <a:pt x="321693" y="65559"/>
                </a:lnTo>
                <a:lnTo>
                  <a:pt x="315540" y="62558"/>
                </a:lnTo>
                <a:lnTo>
                  <a:pt x="308460" y="59565"/>
                </a:lnTo>
                <a:lnTo>
                  <a:pt x="300764" y="56577"/>
                </a:lnTo>
                <a:lnTo>
                  <a:pt x="284276" y="50612"/>
                </a:lnTo>
                <a:lnTo>
                  <a:pt x="258259" y="41675"/>
                </a:lnTo>
                <a:lnTo>
                  <a:pt x="248446" y="38697"/>
                </a:lnTo>
                <a:lnTo>
                  <a:pt x="226958" y="32743"/>
                </a:lnTo>
                <a:lnTo>
                  <a:pt x="216664" y="30758"/>
                </a:lnTo>
                <a:lnTo>
                  <a:pt x="206825" y="29435"/>
                </a:lnTo>
                <a:lnTo>
                  <a:pt x="126982" y="22571"/>
                </a:lnTo>
                <a:lnTo>
                  <a:pt x="90623" y="19954"/>
                </a:lnTo>
                <a:lnTo>
                  <a:pt x="67848" y="18790"/>
                </a:lnTo>
                <a:lnTo>
                  <a:pt x="51112" y="18273"/>
                </a:lnTo>
                <a:lnTo>
                  <a:pt x="45855" y="17143"/>
                </a:lnTo>
                <a:lnTo>
                  <a:pt x="42351" y="15397"/>
                </a:lnTo>
                <a:lnTo>
                  <a:pt x="36726" y="10207"/>
                </a:lnTo>
                <a:lnTo>
                  <a:pt x="37257" y="9782"/>
                </a:lnTo>
                <a:lnTo>
                  <a:pt x="40492" y="9308"/>
                </a:lnTo>
                <a:lnTo>
                  <a:pt x="40760" y="9182"/>
                </a:lnTo>
                <a:lnTo>
                  <a:pt x="36251" y="8963"/>
                </a:lnTo>
                <a:lnTo>
                  <a:pt x="35948" y="7960"/>
                </a:lnTo>
                <a:lnTo>
                  <a:pt x="35342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SMARTPenAnnotation372"/>
          <p:cNvSpPr/>
          <p:nvPr/>
        </p:nvSpPr>
        <p:spPr>
          <a:xfrm>
            <a:off x="1492608" y="2493432"/>
            <a:ext cx="346909" cy="596241"/>
          </a:xfrm>
          <a:custGeom>
            <a:avLst/>
            <a:gdLst/>
            <a:ahLst/>
            <a:cxnLst/>
            <a:rect l="0" t="0" r="0" b="0"/>
            <a:pathLst>
              <a:path w="346909" h="596241">
                <a:moveTo>
                  <a:pt x="16509" y="596240"/>
                </a:moveTo>
                <a:lnTo>
                  <a:pt x="11769" y="586759"/>
                </a:lnTo>
                <a:lnTo>
                  <a:pt x="9441" y="576812"/>
                </a:lnTo>
                <a:lnTo>
                  <a:pt x="8821" y="571382"/>
                </a:lnTo>
                <a:lnTo>
                  <a:pt x="5485" y="562703"/>
                </a:lnTo>
                <a:lnTo>
                  <a:pt x="3207" y="558999"/>
                </a:lnTo>
                <a:lnTo>
                  <a:pt x="675" y="549592"/>
                </a:lnTo>
                <a:lnTo>
                  <a:pt x="0" y="544305"/>
                </a:lnTo>
                <a:lnTo>
                  <a:pt x="542" y="535820"/>
                </a:lnTo>
                <a:lnTo>
                  <a:pt x="1896" y="525202"/>
                </a:lnTo>
                <a:lnTo>
                  <a:pt x="3790" y="513163"/>
                </a:lnTo>
                <a:lnTo>
                  <a:pt x="5053" y="500175"/>
                </a:lnTo>
                <a:lnTo>
                  <a:pt x="5895" y="486556"/>
                </a:lnTo>
                <a:lnTo>
                  <a:pt x="6457" y="472516"/>
                </a:lnTo>
                <a:lnTo>
                  <a:pt x="7823" y="456210"/>
                </a:lnTo>
                <a:lnTo>
                  <a:pt x="11987" y="419572"/>
                </a:lnTo>
                <a:lnTo>
                  <a:pt x="19791" y="369554"/>
                </a:lnTo>
                <a:lnTo>
                  <a:pt x="24650" y="340936"/>
                </a:lnTo>
                <a:lnTo>
                  <a:pt x="37987" y="272097"/>
                </a:lnTo>
                <a:lnTo>
                  <a:pt x="45710" y="234293"/>
                </a:lnTo>
                <a:lnTo>
                  <a:pt x="53836" y="203138"/>
                </a:lnTo>
                <a:lnTo>
                  <a:pt x="62230" y="176414"/>
                </a:lnTo>
                <a:lnTo>
                  <a:pt x="92681" y="91126"/>
                </a:lnTo>
                <a:lnTo>
                  <a:pt x="103611" y="62513"/>
                </a:lnTo>
                <a:lnTo>
                  <a:pt x="108311" y="50914"/>
                </a:lnTo>
                <a:lnTo>
                  <a:pt x="116180" y="32735"/>
                </a:lnTo>
                <a:lnTo>
                  <a:pt x="121447" y="16084"/>
                </a:lnTo>
                <a:lnTo>
                  <a:pt x="124171" y="12024"/>
                </a:lnTo>
                <a:lnTo>
                  <a:pt x="132489" y="4867"/>
                </a:lnTo>
                <a:lnTo>
                  <a:pt x="138847" y="0"/>
                </a:lnTo>
                <a:lnTo>
                  <a:pt x="140732" y="309"/>
                </a:lnTo>
                <a:lnTo>
                  <a:pt x="145472" y="3299"/>
                </a:lnTo>
                <a:lnTo>
                  <a:pt x="153719" y="10560"/>
                </a:lnTo>
                <a:lnTo>
                  <a:pt x="158584" y="18263"/>
                </a:lnTo>
                <a:lnTo>
                  <a:pt x="164804" y="29352"/>
                </a:lnTo>
                <a:lnTo>
                  <a:pt x="171927" y="42697"/>
                </a:lnTo>
                <a:lnTo>
                  <a:pt x="178660" y="54571"/>
                </a:lnTo>
                <a:lnTo>
                  <a:pt x="185133" y="65463"/>
                </a:lnTo>
                <a:lnTo>
                  <a:pt x="191433" y="75701"/>
                </a:lnTo>
                <a:lnTo>
                  <a:pt x="197617" y="89472"/>
                </a:lnTo>
                <a:lnTo>
                  <a:pt x="203725" y="105598"/>
                </a:lnTo>
                <a:lnTo>
                  <a:pt x="209780" y="123294"/>
                </a:lnTo>
                <a:lnTo>
                  <a:pt x="215802" y="139059"/>
                </a:lnTo>
                <a:lnTo>
                  <a:pt x="221801" y="153539"/>
                </a:lnTo>
                <a:lnTo>
                  <a:pt x="227784" y="167161"/>
                </a:lnTo>
                <a:lnTo>
                  <a:pt x="232766" y="180211"/>
                </a:lnTo>
                <a:lnTo>
                  <a:pt x="237078" y="192879"/>
                </a:lnTo>
                <a:lnTo>
                  <a:pt x="270091" y="298613"/>
                </a:lnTo>
                <a:lnTo>
                  <a:pt x="280814" y="330353"/>
                </a:lnTo>
                <a:lnTo>
                  <a:pt x="290939" y="358459"/>
                </a:lnTo>
                <a:lnTo>
                  <a:pt x="300665" y="384141"/>
                </a:lnTo>
                <a:lnTo>
                  <a:pt x="309134" y="409200"/>
                </a:lnTo>
                <a:lnTo>
                  <a:pt x="316765" y="433843"/>
                </a:lnTo>
                <a:lnTo>
                  <a:pt x="334338" y="495867"/>
                </a:lnTo>
                <a:lnTo>
                  <a:pt x="338528" y="511466"/>
                </a:lnTo>
                <a:lnTo>
                  <a:pt x="341321" y="522857"/>
                </a:lnTo>
                <a:lnTo>
                  <a:pt x="343183" y="531443"/>
                </a:lnTo>
                <a:lnTo>
                  <a:pt x="346908" y="55159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" name="SMARTPenAnnotation373"/>
          <p:cNvSpPr/>
          <p:nvPr/>
        </p:nvSpPr>
        <p:spPr>
          <a:xfrm>
            <a:off x="1482328" y="2794992"/>
            <a:ext cx="339329" cy="98228"/>
          </a:xfrm>
          <a:custGeom>
            <a:avLst/>
            <a:gdLst/>
            <a:ahLst/>
            <a:cxnLst/>
            <a:rect l="0" t="0" r="0" b="0"/>
            <a:pathLst>
              <a:path w="339329" h="98228">
                <a:moveTo>
                  <a:pt x="0" y="98227"/>
                </a:moveTo>
                <a:lnTo>
                  <a:pt x="9481" y="88746"/>
                </a:lnTo>
                <a:lnTo>
                  <a:pt x="14258" y="84961"/>
                </a:lnTo>
                <a:lnTo>
                  <a:pt x="19427" y="81445"/>
                </a:lnTo>
                <a:lnTo>
                  <a:pt x="24858" y="78110"/>
                </a:lnTo>
                <a:lnTo>
                  <a:pt x="31455" y="74893"/>
                </a:lnTo>
                <a:lnTo>
                  <a:pt x="38829" y="71757"/>
                </a:lnTo>
                <a:lnTo>
                  <a:pt x="46722" y="68674"/>
                </a:lnTo>
                <a:lnTo>
                  <a:pt x="55953" y="65627"/>
                </a:lnTo>
                <a:lnTo>
                  <a:pt x="66075" y="62603"/>
                </a:lnTo>
                <a:lnTo>
                  <a:pt x="76793" y="59595"/>
                </a:lnTo>
                <a:lnTo>
                  <a:pt x="112513" y="50961"/>
                </a:lnTo>
                <a:lnTo>
                  <a:pt x="159146" y="40509"/>
                </a:lnTo>
                <a:lnTo>
                  <a:pt x="239198" y="23468"/>
                </a:lnTo>
                <a:lnTo>
                  <a:pt x="339328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SMARTPenAnnotation374"/>
          <p:cNvSpPr/>
          <p:nvPr/>
        </p:nvSpPr>
        <p:spPr>
          <a:xfrm>
            <a:off x="1803797" y="2339578"/>
            <a:ext cx="107157" cy="258962"/>
          </a:xfrm>
          <a:custGeom>
            <a:avLst/>
            <a:gdLst/>
            <a:ahLst/>
            <a:cxnLst/>
            <a:rect l="0" t="0" r="0" b="0"/>
            <a:pathLst>
              <a:path w="107157" h="258962">
                <a:moveTo>
                  <a:pt x="0" y="0"/>
                </a:moveTo>
                <a:lnTo>
                  <a:pt x="4740" y="14222"/>
                </a:lnTo>
                <a:lnTo>
                  <a:pt x="10105" y="26348"/>
                </a:lnTo>
                <a:lnTo>
                  <a:pt x="33642" y="76378"/>
                </a:lnTo>
                <a:lnTo>
                  <a:pt x="39295" y="89614"/>
                </a:lnTo>
                <a:lnTo>
                  <a:pt x="44056" y="101415"/>
                </a:lnTo>
                <a:lnTo>
                  <a:pt x="51992" y="122464"/>
                </a:lnTo>
                <a:lnTo>
                  <a:pt x="55497" y="132244"/>
                </a:lnTo>
                <a:lnTo>
                  <a:pt x="79392" y="193413"/>
                </a:lnTo>
                <a:lnTo>
                  <a:pt x="92502" y="225199"/>
                </a:lnTo>
                <a:lnTo>
                  <a:pt x="107156" y="25896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5" name="SMARTPenAnnotation375"/>
          <p:cNvSpPr/>
          <p:nvPr/>
        </p:nvSpPr>
        <p:spPr>
          <a:xfrm>
            <a:off x="2125666" y="2411016"/>
            <a:ext cx="266919" cy="542878"/>
          </a:xfrm>
          <a:custGeom>
            <a:avLst/>
            <a:gdLst/>
            <a:ahLst/>
            <a:cxnLst/>
            <a:rect l="0" t="0" r="0" b="0"/>
            <a:pathLst>
              <a:path w="266919" h="542878">
                <a:moveTo>
                  <a:pt x="26389" y="89297"/>
                </a:moveTo>
                <a:lnTo>
                  <a:pt x="26389" y="98777"/>
                </a:lnTo>
                <a:lnTo>
                  <a:pt x="23743" y="108724"/>
                </a:lnTo>
                <a:lnTo>
                  <a:pt x="21648" y="114154"/>
                </a:lnTo>
                <a:lnTo>
                  <a:pt x="20252" y="122736"/>
                </a:lnTo>
                <a:lnTo>
                  <a:pt x="19321" y="133417"/>
                </a:lnTo>
                <a:lnTo>
                  <a:pt x="18700" y="145499"/>
                </a:lnTo>
                <a:lnTo>
                  <a:pt x="18011" y="174799"/>
                </a:lnTo>
                <a:lnTo>
                  <a:pt x="17568" y="246856"/>
                </a:lnTo>
                <a:lnTo>
                  <a:pt x="16539" y="263789"/>
                </a:lnTo>
                <a:lnTo>
                  <a:pt x="14861" y="279047"/>
                </a:lnTo>
                <a:lnTo>
                  <a:pt x="12751" y="293187"/>
                </a:lnTo>
                <a:lnTo>
                  <a:pt x="11343" y="309560"/>
                </a:lnTo>
                <a:lnTo>
                  <a:pt x="10405" y="327420"/>
                </a:lnTo>
                <a:lnTo>
                  <a:pt x="9780" y="346272"/>
                </a:lnTo>
                <a:lnTo>
                  <a:pt x="8371" y="362809"/>
                </a:lnTo>
                <a:lnTo>
                  <a:pt x="6439" y="377802"/>
                </a:lnTo>
                <a:lnTo>
                  <a:pt x="4159" y="391766"/>
                </a:lnTo>
                <a:lnTo>
                  <a:pt x="2639" y="407029"/>
                </a:lnTo>
                <a:lnTo>
                  <a:pt x="1626" y="423157"/>
                </a:lnTo>
                <a:lnTo>
                  <a:pt x="500" y="453976"/>
                </a:lnTo>
                <a:lnTo>
                  <a:pt x="0" y="477595"/>
                </a:lnTo>
                <a:lnTo>
                  <a:pt x="859" y="487069"/>
                </a:lnTo>
                <a:lnTo>
                  <a:pt x="4459" y="502886"/>
                </a:lnTo>
                <a:lnTo>
                  <a:pt x="9366" y="513885"/>
                </a:lnTo>
                <a:lnTo>
                  <a:pt x="17707" y="525655"/>
                </a:lnTo>
                <a:lnTo>
                  <a:pt x="23522" y="532273"/>
                </a:lnTo>
                <a:lnTo>
                  <a:pt x="29414" y="538521"/>
                </a:lnTo>
                <a:lnTo>
                  <a:pt x="33367" y="540584"/>
                </a:lnTo>
                <a:lnTo>
                  <a:pt x="37986" y="541960"/>
                </a:lnTo>
                <a:lnTo>
                  <a:pt x="43050" y="542877"/>
                </a:lnTo>
                <a:lnTo>
                  <a:pt x="48410" y="542496"/>
                </a:lnTo>
                <a:lnTo>
                  <a:pt x="53968" y="541250"/>
                </a:lnTo>
                <a:lnTo>
                  <a:pt x="59658" y="539427"/>
                </a:lnTo>
                <a:lnTo>
                  <a:pt x="65435" y="537219"/>
                </a:lnTo>
                <a:lnTo>
                  <a:pt x="71271" y="534755"/>
                </a:lnTo>
                <a:lnTo>
                  <a:pt x="77146" y="532121"/>
                </a:lnTo>
                <a:lnTo>
                  <a:pt x="84040" y="529372"/>
                </a:lnTo>
                <a:lnTo>
                  <a:pt x="99636" y="523672"/>
                </a:lnTo>
                <a:lnTo>
                  <a:pt x="110939" y="518779"/>
                </a:lnTo>
                <a:lnTo>
                  <a:pt x="139373" y="505404"/>
                </a:lnTo>
                <a:lnTo>
                  <a:pt x="152313" y="499655"/>
                </a:lnTo>
                <a:lnTo>
                  <a:pt x="163917" y="494830"/>
                </a:lnTo>
                <a:lnTo>
                  <a:pt x="174628" y="490621"/>
                </a:lnTo>
                <a:lnTo>
                  <a:pt x="184746" y="484838"/>
                </a:lnTo>
                <a:lnTo>
                  <a:pt x="194468" y="478007"/>
                </a:lnTo>
                <a:lnTo>
                  <a:pt x="203926" y="470475"/>
                </a:lnTo>
                <a:lnTo>
                  <a:pt x="211224" y="463471"/>
                </a:lnTo>
                <a:lnTo>
                  <a:pt x="217081" y="456816"/>
                </a:lnTo>
                <a:lnTo>
                  <a:pt x="243091" y="422397"/>
                </a:lnTo>
                <a:lnTo>
                  <a:pt x="248248" y="413559"/>
                </a:lnTo>
                <a:lnTo>
                  <a:pt x="253977" y="398447"/>
                </a:lnTo>
                <a:lnTo>
                  <a:pt x="257202" y="383524"/>
                </a:lnTo>
                <a:lnTo>
                  <a:pt x="255311" y="373522"/>
                </a:lnTo>
                <a:lnTo>
                  <a:pt x="253418" y="368077"/>
                </a:lnTo>
                <a:lnTo>
                  <a:pt x="246022" y="356735"/>
                </a:lnTo>
                <a:lnTo>
                  <a:pt x="241272" y="350933"/>
                </a:lnTo>
                <a:lnTo>
                  <a:pt x="233348" y="341840"/>
                </a:lnTo>
                <a:lnTo>
                  <a:pt x="229846" y="338026"/>
                </a:lnTo>
                <a:lnTo>
                  <a:pt x="224535" y="333499"/>
                </a:lnTo>
                <a:lnTo>
                  <a:pt x="218017" y="328496"/>
                </a:lnTo>
                <a:lnTo>
                  <a:pt x="210696" y="323177"/>
                </a:lnTo>
                <a:lnTo>
                  <a:pt x="203831" y="318639"/>
                </a:lnTo>
                <a:lnTo>
                  <a:pt x="197269" y="314621"/>
                </a:lnTo>
                <a:lnTo>
                  <a:pt x="190910" y="310950"/>
                </a:lnTo>
                <a:lnTo>
                  <a:pt x="178554" y="304226"/>
                </a:lnTo>
                <a:lnTo>
                  <a:pt x="154452" y="291825"/>
                </a:lnTo>
                <a:lnTo>
                  <a:pt x="136543" y="282809"/>
                </a:lnTo>
                <a:lnTo>
                  <a:pt x="131575" y="279821"/>
                </a:lnTo>
                <a:lnTo>
                  <a:pt x="123409" y="273854"/>
                </a:lnTo>
                <a:lnTo>
                  <a:pt x="120834" y="270874"/>
                </a:lnTo>
                <a:lnTo>
                  <a:pt x="119118" y="267895"/>
                </a:lnTo>
                <a:lnTo>
                  <a:pt x="117211" y="261939"/>
                </a:lnTo>
                <a:lnTo>
                  <a:pt x="116364" y="255985"/>
                </a:lnTo>
                <a:lnTo>
                  <a:pt x="117130" y="253008"/>
                </a:lnTo>
                <a:lnTo>
                  <a:pt x="120627" y="247055"/>
                </a:lnTo>
                <a:lnTo>
                  <a:pt x="128174" y="238125"/>
                </a:lnTo>
                <a:lnTo>
                  <a:pt x="133804" y="232172"/>
                </a:lnTo>
                <a:lnTo>
                  <a:pt x="136694" y="229195"/>
                </a:lnTo>
                <a:lnTo>
                  <a:pt x="140605" y="226219"/>
                </a:lnTo>
                <a:lnTo>
                  <a:pt x="145197" y="223242"/>
                </a:lnTo>
                <a:lnTo>
                  <a:pt x="150243" y="220265"/>
                </a:lnTo>
                <a:lnTo>
                  <a:pt x="163787" y="211667"/>
                </a:lnTo>
                <a:lnTo>
                  <a:pt x="171565" y="206595"/>
                </a:lnTo>
                <a:lnTo>
                  <a:pt x="179728" y="202222"/>
                </a:lnTo>
                <a:lnTo>
                  <a:pt x="188146" y="198315"/>
                </a:lnTo>
                <a:lnTo>
                  <a:pt x="196734" y="194718"/>
                </a:lnTo>
                <a:lnTo>
                  <a:pt x="204445" y="190335"/>
                </a:lnTo>
                <a:lnTo>
                  <a:pt x="211570" y="185429"/>
                </a:lnTo>
                <a:lnTo>
                  <a:pt x="218304" y="180174"/>
                </a:lnTo>
                <a:lnTo>
                  <a:pt x="224777" y="175678"/>
                </a:lnTo>
                <a:lnTo>
                  <a:pt x="231077" y="171689"/>
                </a:lnTo>
                <a:lnTo>
                  <a:pt x="237262" y="168037"/>
                </a:lnTo>
                <a:lnTo>
                  <a:pt x="242377" y="164611"/>
                </a:lnTo>
                <a:lnTo>
                  <a:pt x="250707" y="158157"/>
                </a:lnTo>
                <a:lnTo>
                  <a:pt x="257716" y="149336"/>
                </a:lnTo>
                <a:lnTo>
                  <a:pt x="263146" y="139793"/>
                </a:lnTo>
                <a:lnTo>
                  <a:pt x="265560" y="132245"/>
                </a:lnTo>
                <a:lnTo>
                  <a:pt x="266918" y="122417"/>
                </a:lnTo>
                <a:lnTo>
                  <a:pt x="266116" y="119314"/>
                </a:lnTo>
                <a:lnTo>
                  <a:pt x="260248" y="109215"/>
                </a:lnTo>
                <a:lnTo>
                  <a:pt x="255011" y="99472"/>
                </a:lnTo>
                <a:lnTo>
                  <a:pt x="246730" y="91173"/>
                </a:lnTo>
                <a:lnTo>
                  <a:pt x="241744" y="87571"/>
                </a:lnTo>
                <a:lnTo>
                  <a:pt x="220505" y="73021"/>
                </a:lnTo>
                <a:lnTo>
                  <a:pt x="212354" y="68524"/>
                </a:lnTo>
                <a:lnTo>
                  <a:pt x="203944" y="64534"/>
                </a:lnTo>
                <a:lnTo>
                  <a:pt x="195361" y="60882"/>
                </a:lnTo>
                <a:lnTo>
                  <a:pt x="186662" y="57455"/>
                </a:lnTo>
                <a:lnTo>
                  <a:pt x="169058" y="51002"/>
                </a:lnTo>
                <a:lnTo>
                  <a:pt x="160197" y="48884"/>
                </a:lnTo>
                <a:lnTo>
                  <a:pt x="151313" y="47472"/>
                </a:lnTo>
                <a:lnTo>
                  <a:pt x="142414" y="46531"/>
                </a:lnTo>
                <a:lnTo>
                  <a:pt x="134497" y="44911"/>
                </a:lnTo>
                <a:lnTo>
                  <a:pt x="127234" y="42839"/>
                </a:lnTo>
                <a:lnTo>
                  <a:pt x="120408" y="40466"/>
                </a:lnTo>
                <a:lnTo>
                  <a:pt x="112881" y="36899"/>
                </a:lnTo>
                <a:lnTo>
                  <a:pt x="104886" y="32537"/>
                </a:lnTo>
                <a:lnTo>
                  <a:pt x="96580" y="27644"/>
                </a:lnTo>
                <a:lnTo>
                  <a:pt x="90050" y="23390"/>
                </a:lnTo>
                <a:lnTo>
                  <a:pt x="84705" y="19562"/>
                </a:lnTo>
                <a:lnTo>
                  <a:pt x="80149" y="16018"/>
                </a:lnTo>
                <a:lnTo>
                  <a:pt x="72441" y="9434"/>
                </a:lnTo>
                <a:lnTo>
                  <a:pt x="62107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6" name="SMARTPenAnnotation376"/>
          <p:cNvSpPr/>
          <p:nvPr/>
        </p:nvSpPr>
        <p:spPr>
          <a:xfrm>
            <a:off x="2366367" y="2286000"/>
            <a:ext cx="116087" cy="187524"/>
          </a:xfrm>
          <a:custGeom>
            <a:avLst/>
            <a:gdLst/>
            <a:ahLst/>
            <a:cxnLst/>
            <a:rect l="0" t="0" r="0" b="0"/>
            <a:pathLst>
              <a:path w="116087" h="187524">
                <a:moveTo>
                  <a:pt x="0" y="0"/>
                </a:moveTo>
                <a:lnTo>
                  <a:pt x="4741" y="9481"/>
                </a:lnTo>
                <a:lnTo>
                  <a:pt x="26650" y="48560"/>
                </a:lnTo>
                <a:lnTo>
                  <a:pt x="35627" y="62139"/>
                </a:lnTo>
                <a:lnTo>
                  <a:pt x="44587" y="74168"/>
                </a:lnTo>
                <a:lnTo>
                  <a:pt x="53537" y="85164"/>
                </a:lnTo>
                <a:lnTo>
                  <a:pt x="61488" y="96464"/>
                </a:lnTo>
                <a:lnTo>
                  <a:pt x="68774" y="107965"/>
                </a:lnTo>
                <a:lnTo>
                  <a:pt x="116086" y="18752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7" name="SMARTPenAnnotation377"/>
          <p:cNvSpPr/>
          <p:nvPr/>
        </p:nvSpPr>
        <p:spPr>
          <a:xfrm>
            <a:off x="3634383" y="2696766"/>
            <a:ext cx="392907" cy="35719"/>
          </a:xfrm>
          <a:custGeom>
            <a:avLst/>
            <a:gdLst/>
            <a:ahLst/>
            <a:cxnLst/>
            <a:rect l="0" t="0" r="0" b="0"/>
            <a:pathLst>
              <a:path w="392907" h="35719">
                <a:moveTo>
                  <a:pt x="0" y="35718"/>
                </a:moveTo>
                <a:lnTo>
                  <a:pt x="74573" y="23289"/>
                </a:lnTo>
                <a:lnTo>
                  <a:pt x="116487" y="17627"/>
                </a:lnTo>
                <a:lnTo>
                  <a:pt x="140166" y="14728"/>
                </a:lnTo>
                <a:lnTo>
                  <a:pt x="160913" y="12795"/>
                </a:lnTo>
                <a:lnTo>
                  <a:pt x="179705" y="11506"/>
                </a:lnTo>
                <a:lnTo>
                  <a:pt x="197194" y="10647"/>
                </a:lnTo>
                <a:lnTo>
                  <a:pt x="213814" y="9083"/>
                </a:lnTo>
                <a:lnTo>
                  <a:pt x="229855" y="7047"/>
                </a:lnTo>
                <a:lnTo>
                  <a:pt x="245510" y="4698"/>
                </a:lnTo>
                <a:lnTo>
                  <a:pt x="259916" y="3132"/>
                </a:lnTo>
                <a:lnTo>
                  <a:pt x="273488" y="2088"/>
                </a:lnTo>
                <a:lnTo>
                  <a:pt x="286505" y="1392"/>
                </a:lnTo>
                <a:lnTo>
                  <a:pt x="324781" y="618"/>
                </a:lnTo>
                <a:lnTo>
                  <a:pt x="392906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8" name="SMARTPenAnnotation378"/>
          <p:cNvSpPr/>
          <p:nvPr/>
        </p:nvSpPr>
        <p:spPr>
          <a:xfrm>
            <a:off x="3750469" y="2848570"/>
            <a:ext cx="339329" cy="23006"/>
          </a:xfrm>
          <a:custGeom>
            <a:avLst/>
            <a:gdLst/>
            <a:ahLst/>
            <a:cxnLst/>
            <a:rect l="0" t="0" r="0" b="0"/>
            <a:pathLst>
              <a:path w="339329" h="23006">
                <a:moveTo>
                  <a:pt x="0" y="17860"/>
                </a:moveTo>
                <a:lnTo>
                  <a:pt x="18961" y="22600"/>
                </a:lnTo>
                <a:lnTo>
                  <a:pt x="29508" y="23005"/>
                </a:lnTo>
                <a:lnTo>
                  <a:pt x="41500" y="22282"/>
                </a:lnTo>
                <a:lnTo>
                  <a:pt x="54456" y="20808"/>
                </a:lnTo>
                <a:lnTo>
                  <a:pt x="197802" y="11313"/>
                </a:lnTo>
                <a:lnTo>
                  <a:pt x="227118" y="8534"/>
                </a:lnTo>
                <a:lnTo>
                  <a:pt x="339328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9" name="SMARTPenAnnotation379"/>
          <p:cNvSpPr/>
          <p:nvPr/>
        </p:nvSpPr>
        <p:spPr>
          <a:xfrm>
            <a:off x="4246101" y="2634258"/>
            <a:ext cx="370372" cy="214231"/>
          </a:xfrm>
          <a:custGeom>
            <a:avLst/>
            <a:gdLst/>
            <a:ahLst/>
            <a:cxnLst/>
            <a:rect l="0" t="0" r="0" b="0"/>
            <a:pathLst>
              <a:path w="370372" h="214231">
                <a:moveTo>
                  <a:pt x="191954" y="0"/>
                </a:moveTo>
                <a:lnTo>
                  <a:pt x="182473" y="4740"/>
                </a:lnTo>
                <a:lnTo>
                  <a:pt x="179680" y="7129"/>
                </a:lnTo>
                <a:lnTo>
                  <a:pt x="177818" y="9714"/>
                </a:lnTo>
                <a:lnTo>
                  <a:pt x="176577" y="12429"/>
                </a:lnTo>
                <a:lnTo>
                  <a:pt x="169906" y="18092"/>
                </a:lnTo>
                <a:lnTo>
                  <a:pt x="81306" y="74203"/>
                </a:lnTo>
                <a:lnTo>
                  <a:pt x="71556" y="82210"/>
                </a:lnTo>
                <a:lnTo>
                  <a:pt x="63072" y="90526"/>
                </a:lnTo>
                <a:lnTo>
                  <a:pt x="55431" y="99046"/>
                </a:lnTo>
                <a:lnTo>
                  <a:pt x="41649" y="113804"/>
                </a:lnTo>
                <a:lnTo>
                  <a:pt x="16633" y="139448"/>
                </a:lnTo>
                <a:lnTo>
                  <a:pt x="12565" y="145551"/>
                </a:lnTo>
                <a:lnTo>
                  <a:pt x="9854" y="151604"/>
                </a:lnTo>
                <a:lnTo>
                  <a:pt x="8046" y="157624"/>
                </a:lnTo>
                <a:lnTo>
                  <a:pt x="5848" y="163622"/>
                </a:lnTo>
                <a:lnTo>
                  <a:pt x="3391" y="169604"/>
                </a:lnTo>
                <a:lnTo>
                  <a:pt x="761" y="175578"/>
                </a:lnTo>
                <a:lnTo>
                  <a:pt x="0" y="180552"/>
                </a:lnTo>
                <a:lnTo>
                  <a:pt x="484" y="184860"/>
                </a:lnTo>
                <a:lnTo>
                  <a:pt x="1800" y="188724"/>
                </a:lnTo>
                <a:lnTo>
                  <a:pt x="3669" y="193285"/>
                </a:lnTo>
                <a:lnTo>
                  <a:pt x="5907" y="198310"/>
                </a:lnTo>
                <a:lnTo>
                  <a:pt x="8391" y="203644"/>
                </a:lnTo>
                <a:lnTo>
                  <a:pt x="12032" y="207200"/>
                </a:lnTo>
                <a:lnTo>
                  <a:pt x="16444" y="209571"/>
                </a:lnTo>
                <a:lnTo>
                  <a:pt x="27629" y="212205"/>
                </a:lnTo>
                <a:lnTo>
                  <a:pt x="34779" y="212908"/>
                </a:lnTo>
                <a:lnTo>
                  <a:pt x="42522" y="213376"/>
                </a:lnTo>
                <a:lnTo>
                  <a:pt x="61709" y="213896"/>
                </a:lnTo>
                <a:lnTo>
                  <a:pt x="111105" y="214230"/>
                </a:lnTo>
                <a:lnTo>
                  <a:pt x="125156" y="213265"/>
                </a:lnTo>
                <a:lnTo>
                  <a:pt x="139484" y="211630"/>
                </a:lnTo>
                <a:lnTo>
                  <a:pt x="153997" y="209548"/>
                </a:lnTo>
                <a:lnTo>
                  <a:pt x="183352" y="204588"/>
                </a:lnTo>
                <a:lnTo>
                  <a:pt x="198126" y="201876"/>
                </a:lnTo>
                <a:lnTo>
                  <a:pt x="225124" y="196217"/>
                </a:lnTo>
                <a:lnTo>
                  <a:pt x="237880" y="193319"/>
                </a:lnTo>
                <a:lnTo>
                  <a:pt x="250352" y="189403"/>
                </a:lnTo>
                <a:lnTo>
                  <a:pt x="262636" y="184808"/>
                </a:lnTo>
                <a:lnTo>
                  <a:pt x="274794" y="179760"/>
                </a:lnTo>
                <a:lnTo>
                  <a:pt x="286868" y="174410"/>
                </a:lnTo>
                <a:lnTo>
                  <a:pt x="310867" y="163174"/>
                </a:lnTo>
                <a:lnTo>
                  <a:pt x="320839" y="157400"/>
                </a:lnTo>
                <a:lnTo>
                  <a:pt x="329471" y="151566"/>
                </a:lnTo>
                <a:lnTo>
                  <a:pt x="337210" y="145692"/>
                </a:lnTo>
                <a:lnTo>
                  <a:pt x="343362" y="139792"/>
                </a:lnTo>
                <a:lnTo>
                  <a:pt x="348455" y="133875"/>
                </a:lnTo>
                <a:lnTo>
                  <a:pt x="352843" y="127945"/>
                </a:lnTo>
                <a:lnTo>
                  <a:pt x="356760" y="122007"/>
                </a:lnTo>
                <a:lnTo>
                  <a:pt x="360364" y="116065"/>
                </a:lnTo>
                <a:lnTo>
                  <a:pt x="363758" y="110118"/>
                </a:lnTo>
                <a:lnTo>
                  <a:pt x="366021" y="104170"/>
                </a:lnTo>
                <a:lnTo>
                  <a:pt x="367530" y="98220"/>
                </a:lnTo>
                <a:lnTo>
                  <a:pt x="368536" y="92269"/>
                </a:lnTo>
                <a:lnTo>
                  <a:pt x="369206" y="87310"/>
                </a:lnTo>
                <a:lnTo>
                  <a:pt x="369653" y="83011"/>
                </a:lnTo>
                <a:lnTo>
                  <a:pt x="369951" y="79153"/>
                </a:lnTo>
                <a:lnTo>
                  <a:pt x="370149" y="74597"/>
                </a:lnTo>
                <a:lnTo>
                  <a:pt x="370371" y="64242"/>
                </a:lnTo>
                <a:lnTo>
                  <a:pt x="368445" y="59696"/>
                </a:lnTo>
                <a:lnTo>
                  <a:pt x="365177" y="55672"/>
                </a:lnTo>
                <a:lnTo>
                  <a:pt x="361014" y="51997"/>
                </a:lnTo>
                <a:lnTo>
                  <a:pt x="351097" y="42623"/>
                </a:lnTo>
                <a:lnTo>
                  <a:pt x="345674" y="37345"/>
                </a:lnTo>
                <a:lnTo>
                  <a:pt x="340074" y="32834"/>
                </a:lnTo>
                <a:lnTo>
                  <a:pt x="334357" y="28835"/>
                </a:lnTo>
                <a:lnTo>
                  <a:pt x="328562" y="25176"/>
                </a:lnTo>
                <a:lnTo>
                  <a:pt x="321721" y="21745"/>
                </a:lnTo>
                <a:lnTo>
                  <a:pt x="314184" y="18465"/>
                </a:lnTo>
                <a:lnTo>
                  <a:pt x="306183" y="15287"/>
                </a:lnTo>
                <a:lnTo>
                  <a:pt x="296880" y="12175"/>
                </a:lnTo>
                <a:lnTo>
                  <a:pt x="286709" y="9109"/>
                </a:lnTo>
                <a:lnTo>
                  <a:pt x="275960" y="6073"/>
                </a:lnTo>
                <a:lnTo>
                  <a:pt x="265817" y="4048"/>
                </a:lnTo>
                <a:lnTo>
                  <a:pt x="256078" y="2699"/>
                </a:lnTo>
                <a:lnTo>
                  <a:pt x="239305" y="1199"/>
                </a:lnTo>
                <a:lnTo>
                  <a:pt x="218743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" name="SMARTPenAnnotation380"/>
          <p:cNvSpPr/>
          <p:nvPr/>
        </p:nvSpPr>
        <p:spPr>
          <a:xfrm>
            <a:off x="3818314" y="405982"/>
            <a:ext cx="148701" cy="174449"/>
          </a:xfrm>
          <a:custGeom>
            <a:avLst/>
            <a:gdLst/>
            <a:ahLst/>
            <a:cxnLst/>
            <a:rect l="0" t="0" r="0" b="0"/>
            <a:pathLst>
              <a:path w="148701" h="174449">
                <a:moveTo>
                  <a:pt x="75030" y="40502"/>
                </a:moveTo>
                <a:lnTo>
                  <a:pt x="75030" y="31021"/>
                </a:lnTo>
                <a:lnTo>
                  <a:pt x="76022" y="27236"/>
                </a:lnTo>
                <a:lnTo>
                  <a:pt x="77676" y="23721"/>
                </a:lnTo>
                <a:lnTo>
                  <a:pt x="79771" y="20385"/>
                </a:lnTo>
                <a:lnTo>
                  <a:pt x="82159" y="17169"/>
                </a:lnTo>
                <a:lnTo>
                  <a:pt x="84743" y="14033"/>
                </a:lnTo>
                <a:lnTo>
                  <a:pt x="91280" y="6611"/>
                </a:lnTo>
                <a:lnTo>
                  <a:pt x="91816" y="5009"/>
                </a:lnTo>
                <a:lnTo>
                  <a:pt x="92571" y="0"/>
                </a:lnTo>
                <a:lnTo>
                  <a:pt x="92748" y="1996"/>
                </a:lnTo>
                <a:lnTo>
                  <a:pt x="91803" y="3917"/>
                </a:lnTo>
                <a:lnTo>
                  <a:pt x="80511" y="19422"/>
                </a:lnTo>
                <a:lnTo>
                  <a:pt x="75707" y="26449"/>
                </a:lnTo>
                <a:lnTo>
                  <a:pt x="70520" y="32125"/>
                </a:lnTo>
                <a:lnTo>
                  <a:pt x="65078" y="36902"/>
                </a:lnTo>
                <a:lnTo>
                  <a:pt x="59466" y="41079"/>
                </a:lnTo>
                <a:lnTo>
                  <a:pt x="52747" y="46840"/>
                </a:lnTo>
                <a:lnTo>
                  <a:pt x="45292" y="53657"/>
                </a:lnTo>
                <a:lnTo>
                  <a:pt x="33040" y="65200"/>
                </a:lnTo>
                <a:lnTo>
                  <a:pt x="31161" y="66890"/>
                </a:lnTo>
                <a:lnTo>
                  <a:pt x="30901" y="67024"/>
                </a:lnTo>
                <a:lnTo>
                  <a:pt x="35276" y="67212"/>
                </a:lnTo>
                <a:lnTo>
                  <a:pt x="40590" y="64262"/>
                </a:lnTo>
                <a:lnTo>
                  <a:pt x="48101" y="59319"/>
                </a:lnTo>
                <a:lnTo>
                  <a:pt x="57077" y="53047"/>
                </a:lnTo>
                <a:lnTo>
                  <a:pt x="66038" y="47873"/>
                </a:lnTo>
                <a:lnTo>
                  <a:pt x="74988" y="43432"/>
                </a:lnTo>
                <a:lnTo>
                  <a:pt x="91879" y="35851"/>
                </a:lnTo>
                <a:lnTo>
                  <a:pt x="106000" y="29175"/>
                </a:lnTo>
                <a:lnTo>
                  <a:pt x="113536" y="25013"/>
                </a:lnTo>
                <a:lnTo>
                  <a:pt x="121537" y="20254"/>
                </a:lnTo>
                <a:lnTo>
                  <a:pt x="129847" y="15097"/>
                </a:lnTo>
                <a:lnTo>
                  <a:pt x="136379" y="12652"/>
                </a:lnTo>
                <a:lnTo>
                  <a:pt x="141726" y="12013"/>
                </a:lnTo>
                <a:lnTo>
                  <a:pt x="146283" y="12580"/>
                </a:lnTo>
                <a:lnTo>
                  <a:pt x="148329" y="12958"/>
                </a:lnTo>
                <a:lnTo>
                  <a:pt x="148700" y="13210"/>
                </a:lnTo>
                <a:lnTo>
                  <a:pt x="147956" y="13378"/>
                </a:lnTo>
                <a:lnTo>
                  <a:pt x="145475" y="15474"/>
                </a:lnTo>
                <a:lnTo>
                  <a:pt x="141837" y="18856"/>
                </a:lnTo>
                <a:lnTo>
                  <a:pt x="137427" y="23095"/>
                </a:lnTo>
                <a:lnTo>
                  <a:pt x="132503" y="26913"/>
                </a:lnTo>
                <a:lnTo>
                  <a:pt x="127236" y="30451"/>
                </a:lnTo>
                <a:lnTo>
                  <a:pt x="121740" y="33801"/>
                </a:lnTo>
                <a:lnTo>
                  <a:pt x="99784" y="47998"/>
                </a:lnTo>
                <a:lnTo>
                  <a:pt x="91532" y="52445"/>
                </a:lnTo>
                <a:lnTo>
                  <a:pt x="83055" y="56401"/>
                </a:lnTo>
                <a:lnTo>
                  <a:pt x="74427" y="60031"/>
                </a:lnTo>
                <a:lnTo>
                  <a:pt x="65698" y="64436"/>
                </a:lnTo>
                <a:lnTo>
                  <a:pt x="56903" y="69356"/>
                </a:lnTo>
                <a:lnTo>
                  <a:pt x="48062" y="74621"/>
                </a:lnTo>
                <a:lnTo>
                  <a:pt x="38200" y="80115"/>
                </a:lnTo>
                <a:lnTo>
                  <a:pt x="1180" y="99603"/>
                </a:lnTo>
                <a:lnTo>
                  <a:pt x="0" y="99747"/>
                </a:lnTo>
                <a:lnTo>
                  <a:pt x="205" y="98850"/>
                </a:lnTo>
                <a:lnTo>
                  <a:pt x="1334" y="97260"/>
                </a:lnTo>
                <a:lnTo>
                  <a:pt x="6056" y="94216"/>
                </a:lnTo>
                <a:lnTo>
                  <a:pt x="13172" y="90202"/>
                </a:lnTo>
                <a:lnTo>
                  <a:pt x="21885" y="85542"/>
                </a:lnTo>
                <a:lnTo>
                  <a:pt x="33647" y="80450"/>
                </a:lnTo>
                <a:lnTo>
                  <a:pt x="47441" y="75072"/>
                </a:lnTo>
                <a:lnTo>
                  <a:pt x="62590" y="69502"/>
                </a:lnTo>
                <a:lnTo>
                  <a:pt x="74674" y="64796"/>
                </a:lnTo>
                <a:lnTo>
                  <a:pt x="84715" y="60667"/>
                </a:lnTo>
                <a:lnTo>
                  <a:pt x="93393" y="56922"/>
                </a:lnTo>
                <a:lnTo>
                  <a:pt x="102154" y="54425"/>
                </a:lnTo>
                <a:lnTo>
                  <a:pt x="110972" y="52761"/>
                </a:lnTo>
                <a:lnTo>
                  <a:pt x="119827" y="51651"/>
                </a:lnTo>
                <a:lnTo>
                  <a:pt x="125731" y="51904"/>
                </a:lnTo>
                <a:lnTo>
                  <a:pt x="129667" y="53064"/>
                </a:lnTo>
                <a:lnTo>
                  <a:pt x="132290" y="54830"/>
                </a:lnTo>
                <a:lnTo>
                  <a:pt x="133047" y="56999"/>
                </a:lnTo>
                <a:lnTo>
                  <a:pt x="132560" y="59438"/>
                </a:lnTo>
                <a:lnTo>
                  <a:pt x="129372" y="64793"/>
                </a:lnTo>
                <a:lnTo>
                  <a:pt x="127133" y="67610"/>
                </a:lnTo>
                <a:lnTo>
                  <a:pt x="124648" y="70481"/>
                </a:lnTo>
                <a:lnTo>
                  <a:pt x="121999" y="74379"/>
                </a:lnTo>
                <a:lnTo>
                  <a:pt x="119241" y="78961"/>
                </a:lnTo>
                <a:lnTo>
                  <a:pt x="116410" y="84001"/>
                </a:lnTo>
                <a:lnTo>
                  <a:pt x="112539" y="89345"/>
                </a:lnTo>
                <a:lnTo>
                  <a:pt x="107973" y="94892"/>
                </a:lnTo>
                <a:lnTo>
                  <a:pt x="102945" y="100575"/>
                </a:lnTo>
                <a:lnTo>
                  <a:pt x="94632" y="107340"/>
                </a:lnTo>
                <a:lnTo>
                  <a:pt x="84129" y="114826"/>
                </a:lnTo>
                <a:lnTo>
                  <a:pt x="72166" y="122794"/>
                </a:lnTo>
                <a:lnTo>
                  <a:pt x="63199" y="129098"/>
                </a:lnTo>
                <a:lnTo>
                  <a:pt x="56228" y="134292"/>
                </a:lnTo>
                <a:lnTo>
                  <a:pt x="50589" y="138748"/>
                </a:lnTo>
                <a:lnTo>
                  <a:pt x="45837" y="142710"/>
                </a:lnTo>
                <a:lnTo>
                  <a:pt x="41678" y="146344"/>
                </a:lnTo>
                <a:lnTo>
                  <a:pt x="37912" y="149759"/>
                </a:lnTo>
                <a:lnTo>
                  <a:pt x="36394" y="153028"/>
                </a:lnTo>
                <a:lnTo>
                  <a:pt x="36374" y="156199"/>
                </a:lnTo>
                <a:lnTo>
                  <a:pt x="37353" y="159305"/>
                </a:lnTo>
                <a:lnTo>
                  <a:pt x="38998" y="161376"/>
                </a:lnTo>
                <a:lnTo>
                  <a:pt x="41087" y="162757"/>
                </a:lnTo>
                <a:lnTo>
                  <a:pt x="43472" y="163677"/>
                </a:lnTo>
                <a:lnTo>
                  <a:pt x="46053" y="165283"/>
                </a:lnTo>
                <a:lnTo>
                  <a:pt x="48767" y="167346"/>
                </a:lnTo>
                <a:lnTo>
                  <a:pt x="57170" y="17444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94850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90" t="71023" r="54050"/>
          <a:stretch/>
        </p:blipFill>
        <p:spPr bwMode="auto">
          <a:xfrm>
            <a:off x="381000" y="533400"/>
            <a:ext cx="4343000" cy="505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MARTPenAnnotation291"/>
          <p:cNvSpPr/>
          <p:nvPr/>
        </p:nvSpPr>
        <p:spPr>
          <a:xfrm>
            <a:off x="589359" y="1455539"/>
            <a:ext cx="544295" cy="794531"/>
          </a:xfrm>
          <a:custGeom>
            <a:avLst/>
            <a:gdLst/>
            <a:ahLst/>
            <a:cxnLst/>
            <a:rect l="0" t="0" r="0" b="0"/>
            <a:pathLst>
              <a:path w="544295" h="794531">
                <a:moveTo>
                  <a:pt x="223243" y="0"/>
                </a:moveTo>
                <a:lnTo>
                  <a:pt x="216113" y="13266"/>
                </a:lnTo>
                <a:lnTo>
                  <a:pt x="210814" y="20117"/>
                </a:lnTo>
                <a:lnTo>
                  <a:pt x="209004" y="24326"/>
                </a:lnTo>
                <a:lnTo>
                  <a:pt x="203479" y="46675"/>
                </a:lnTo>
                <a:lnTo>
                  <a:pt x="181746" y="114833"/>
                </a:lnTo>
                <a:lnTo>
                  <a:pt x="177719" y="127157"/>
                </a:lnTo>
                <a:lnTo>
                  <a:pt x="173050" y="147279"/>
                </a:lnTo>
                <a:lnTo>
                  <a:pt x="157989" y="223555"/>
                </a:lnTo>
                <a:lnTo>
                  <a:pt x="153944" y="241310"/>
                </a:lnTo>
                <a:lnTo>
                  <a:pt x="150254" y="256123"/>
                </a:lnTo>
                <a:lnTo>
                  <a:pt x="147795" y="269968"/>
                </a:lnTo>
                <a:lnTo>
                  <a:pt x="146155" y="283166"/>
                </a:lnTo>
                <a:lnTo>
                  <a:pt x="145325" y="307422"/>
                </a:lnTo>
                <a:lnTo>
                  <a:pt x="148264" y="328124"/>
                </a:lnTo>
                <a:lnTo>
                  <a:pt x="155496" y="365995"/>
                </a:lnTo>
                <a:lnTo>
                  <a:pt x="161052" y="383591"/>
                </a:lnTo>
                <a:lnTo>
                  <a:pt x="163923" y="389673"/>
                </a:lnTo>
                <a:lnTo>
                  <a:pt x="167821" y="394719"/>
                </a:lnTo>
                <a:lnTo>
                  <a:pt x="177444" y="402973"/>
                </a:lnTo>
                <a:lnTo>
                  <a:pt x="185690" y="407302"/>
                </a:lnTo>
                <a:lnTo>
                  <a:pt x="193654" y="409226"/>
                </a:lnTo>
                <a:lnTo>
                  <a:pt x="203808" y="410082"/>
                </a:lnTo>
                <a:lnTo>
                  <a:pt x="214936" y="407816"/>
                </a:lnTo>
                <a:lnTo>
                  <a:pt x="227488" y="402509"/>
                </a:lnTo>
                <a:lnTo>
                  <a:pt x="242989" y="393536"/>
                </a:lnTo>
                <a:lnTo>
                  <a:pt x="259800" y="380288"/>
                </a:lnTo>
                <a:lnTo>
                  <a:pt x="296582" y="348157"/>
                </a:lnTo>
                <a:lnTo>
                  <a:pt x="313807" y="333308"/>
                </a:lnTo>
                <a:lnTo>
                  <a:pt x="328268" y="320432"/>
                </a:lnTo>
                <a:lnTo>
                  <a:pt x="352272" y="298188"/>
                </a:lnTo>
                <a:lnTo>
                  <a:pt x="382520" y="268930"/>
                </a:lnTo>
                <a:lnTo>
                  <a:pt x="391936" y="258662"/>
                </a:lnTo>
                <a:lnTo>
                  <a:pt x="401189" y="247848"/>
                </a:lnTo>
                <a:lnTo>
                  <a:pt x="410334" y="236669"/>
                </a:lnTo>
                <a:lnTo>
                  <a:pt x="419408" y="226241"/>
                </a:lnTo>
                <a:lnTo>
                  <a:pt x="428434" y="216311"/>
                </a:lnTo>
                <a:lnTo>
                  <a:pt x="437427" y="206716"/>
                </a:lnTo>
                <a:lnTo>
                  <a:pt x="449376" y="191388"/>
                </a:lnTo>
                <a:lnTo>
                  <a:pt x="463295" y="172241"/>
                </a:lnTo>
                <a:lnTo>
                  <a:pt x="478528" y="150546"/>
                </a:lnTo>
                <a:lnTo>
                  <a:pt x="491659" y="130130"/>
                </a:lnTo>
                <a:lnTo>
                  <a:pt x="503390" y="110566"/>
                </a:lnTo>
                <a:lnTo>
                  <a:pt x="514187" y="91570"/>
                </a:lnTo>
                <a:lnTo>
                  <a:pt x="526184" y="73109"/>
                </a:lnTo>
                <a:lnTo>
                  <a:pt x="529383" y="69575"/>
                </a:lnTo>
                <a:lnTo>
                  <a:pt x="531516" y="68212"/>
                </a:lnTo>
                <a:lnTo>
                  <a:pt x="532938" y="68295"/>
                </a:lnTo>
                <a:lnTo>
                  <a:pt x="533886" y="69342"/>
                </a:lnTo>
                <a:lnTo>
                  <a:pt x="539960" y="80298"/>
                </a:lnTo>
                <a:lnTo>
                  <a:pt x="542600" y="101172"/>
                </a:lnTo>
                <a:lnTo>
                  <a:pt x="543773" y="127317"/>
                </a:lnTo>
                <a:lnTo>
                  <a:pt x="544294" y="148859"/>
                </a:lnTo>
                <a:lnTo>
                  <a:pt x="543441" y="167700"/>
                </a:lnTo>
                <a:lnTo>
                  <a:pt x="539847" y="220385"/>
                </a:lnTo>
                <a:lnTo>
                  <a:pt x="537500" y="244158"/>
                </a:lnTo>
                <a:lnTo>
                  <a:pt x="534943" y="264967"/>
                </a:lnTo>
                <a:lnTo>
                  <a:pt x="532246" y="283801"/>
                </a:lnTo>
                <a:lnTo>
                  <a:pt x="527471" y="306279"/>
                </a:lnTo>
                <a:lnTo>
                  <a:pt x="521312" y="331186"/>
                </a:lnTo>
                <a:lnTo>
                  <a:pt x="508515" y="380358"/>
                </a:lnTo>
                <a:lnTo>
                  <a:pt x="499520" y="418749"/>
                </a:lnTo>
                <a:lnTo>
                  <a:pt x="494740" y="435931"/>
                </a:lnTo>
                <a:lnTo>
                  <a:pt x="489569" y="452347"/>
                </a:lnTo>
                <a:lnTo>
                  <a:pt x="484137" y="468252"/>
                </a:lnTo>
                <a:lnTo>
                  <a:pt x="472810" y="499154"/>
                </a:lnTo>
                <a:lnTo>
                  <a:pt x="467012" y="514340"/>
                </a:lnTo>
                <a:lnTo>
                  <a:pt x="460169" y="529424"/>
                </a:lnTo>
                <a:lnTo>
                  <a:pt x="452631" y="544442"/>
                </a:lnTo>
                <a:lnTo>
                  <a:pt x="430447" y="586634"/>
                </a:lnTo>
                <a:lnTo>
                  <a:pt x="423886" y="599449"/>
                </a:lnTo>
                <a:lnTo>
                  <a:pt x="408660" y="624271"/>
                </a:lnTo>
                <a:lnTo>
                  <a:pt x="391971" y="648532"/>
                </a:lnTo>
                <a:lnTo>
                  <a:pt x="374631" y="672544"/>
                </a:lnTo>
                <a:lnTo>
                  <a:pt x="364848" y="683511"/>
                </a:lnTo>
                <a:lnTo>
                  <a:pt x="354357" y="693799"/>
                </a:lnTo>
                <a:lnTo>
                  <a:pt x="343394" y="703634"/>
                </a:lnTo>
                <a:lnTo>
                  <a:pt x="333109" y="712175"/>
                </a:lnTo>
                <a:lnTo>
                  <a:pt x="323276" y="719854"/>
                </a:lnTo>
                <a:lnTo>
                  <a:pt x="313744" y="726957"/>
                </a:lnTo>
                <a:lnTo>
                  <a:pt x="304413" y="734670"/>
                </a:lnTo>
                <a:lnTo>
                  <a:pt x="295216" y="742788"/>
                </a:lnTo>
                <a:lnTo>
                  <a:pt x="286107" y="751176"/>
                </a:lnTo>
                <a:lnTo>
                  <a:pt x="276066" y="758753"/>
                </a:lnTo>
                <a:lnTo>
                  <a:pt x="265404" y="765788"/>
                </a:lnTo>
                <a:lnTo>
                  <a:pt x="254327" y="772463"/>
                </a:lnTo>
                <a:lnTo>
                  <a:pt x="243965" y="777905"/>
                </a:lnTo>
                <a:lnTo>
                  <a:pt x="234081" y="782525"/>
                </a:lnTo>
                <a:lnTo>
                  <a:pt x="224515" y="786598"/>
                </a:lnTo>
                <a:lnTo>
                  <a:pt x="215161" y="789313"/>
                </a:lnTo>
                <a:lnTo>
                  <a:pt x="205949" y="791123"/>
                </a:lnTo>
                <a:lnTo>
                  <a:pt x="196831" y="792329"/>
                </a:lnTo>
                <a:lnTo>
                  <a:pt x="187775" y="793134"/>
                </a:lnTo>
                <a:lnTo>
                  <a:pt x="178762" y="793670"/>
                </a:lnTo>
                <a:lnTo>
                  <a:pt x="160809" y="794266"/>
                </a:lnTo>
                <a:lnTo>
                  <a:pt x="142908" y="794530"/>
                </a:lnTo>
                <a:lnTo>
                  <a:pt x="133968" y="793609"/>
                </a:lnTo>
                <a:lnTo>
                  <a:pt x="125031" y="792002"/>
                </a:lnTo>
                <a:lnTo>
                  <a:pt x="108155" y="787572"/>
                </a:lnTo>
                <a:lnTo>
                  <a:pt x="94041" y="782295"/>
                </a:lnTo>
                <a:lnTo>
                  <a:pt x="81153" y="776642"/>
                </a:lnTo>
                <a:lnTo>
                  <a:pt x="68810" y="769831"/>
                </a:lnTo>
                <a:lnTo>
                  <a:pt x="56710" y="760189"/>
                </a:lnTo>
                <a:lnTo>
                  <a:pt x="43482" y="748345"/>
                </a:lnTo>
                <a:lnTo>
                  <a:pt x="28538" y="733811"/>
                </a:lnTo>
                <a:lnTo>
                  <a:pt x="16283" y="716937"/>
                </a:lnTo>
                <a:lnTo>
                  <a:pt x="12198" y="705261"/>
                </a:lnTo>
                <a:lnTo>
                  <a:pt x="11109" y="699369"/>
                </a:lnTo>
                <a:lnTo>
                  <a:pt x="7253" y="690177"/>
                </a:lnTo>
                <a:lnTo>
                  <a:pt x="0" y="67865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SMARTPenAnnotation292"/>
          <p:cNvSpPr/>
          <p:nvPr/>
        </p:nvSpPr>
        <p:spPr>
          <a:xfrm>
            <a:off x="1438986" y="1214438"/>
            <a:ext cx="248726" cy="1035844"/>
          </a:xfrm>
          <a:custGeom>
            <a:avLst/>
            <a:gdLst/>
            <a:ahLst/>
            <a:cxnLst/>
            <a:rect l="0" t="0" r="0" b="0"/>
            <a:pathLst>
              <a:path w="248726" h="1035844">
                <a:moveTo>
                  <a:pt x="248725" y="0"/>
                </a:moveTo>
                <a:lnTo>
                  <a:pt x="243985" y="14221"/>
                </a:lnTo>
                <a:lnTo>
                  <a:pt x="236366" y="26495"/>
                </a:lnTo>
                <a:lnTo>
                  <a:pt x="231556" y="32546"/>
                </a:lnTo>
                <a:lnTo>
                  <a:pt x="224380" y="43525"/>
                </a:lnTo>
                <a:lnTo>
                  <a:pt x="205824" y="74245"/>
                </a:lnTo>
                <a:lnTo>
                  <a:pt x="195320" y="93153"/>
                </a:lnTo>
                <a:lnTo>
                  <a:pt x="173065" y="135328"/>
                </a:lnTo>
                <a:lnTo>
                  <a:pt x="124002" y="232140"/>
                </a:lnTo>
                <a:lnTo>
                  <a:pt x="90766" y="300949"/>
                </a:lnTo>
                <a:lnTo>
                  <a:pt x="74958" y="334578"/>
                </a:lnTo>
                <a:lnTo>
                  <a:pt x="61443" y="367911"/>
                </a:lnTo>
                <a:lnTo>
                  <a:pt x="49456" y="401048"/>
                </a:lnTo>
                <a:lnTo>
                  <a:pt x="38489" y="434052"/>
                </a:lnTo>
                <a:lnTo>
                  <a:pt x="29192" y="466970"/>
                </a:lnTo>
                <a:lnTo>
                  <a:pt x="21011" y="499829"/>
                </a:lnTo>
                <a:lnTo>
                  <a:pt x="13571" y="532649"/>
                </a:lnTo>
                <a:lnTo>
                  <a:pt x="8612" y="560482"/>
                </a:lnTo>
                <a:lnTo>
                  <a:pt x="5306" y="584990"/>
                </a:lnTo>
                <a:lnTo>
                  <a:pt x="3102" y="607282"/>
                </a:lnTo>
                <a:lnTo>
                  <a:pt x="1633" y="627105"/>
                </a:lnTo>
                <a:lnTo>
                  <a:pt x="653" y="645281"/>
                </a:lnTo>
                <a:lnTo>
                  <a:pt x="0" y="662359"/>
                </a:lnTo>
                <a:lnTo>
                  <a:pt x="1920" y="694564"/>
                </a:lnTo>
                <a:lnTo>
                  <a:pt x="6081" y="725413"/>
                </a:lnTo>
                <a:lnTo>
                  <a:pt x="11237" y="755661"/>
                </a:lnTo>
                <a:lnTo>
                  <a:pt x="14994" y="769680"/>
                </a:lnTo>
                <a:lnTo>
                  <a:pt x="19482" y="782995"/>
                </a:lnTo>
                <a:lnTo>
                  <a:pt x="45685" y="851842"/>
                </a:lnTo>
                <a:lnTo>
                  <a:pt x="52841" y="869520"/>
                </a:lnTo>
                <a:lnTo>
                  <a:pt x="59597" y="885273"/>
                </a:lnTo>
                <a:lnTo>
                  <a:pt x="66085" y="899745"/>
                </a:lnTo>
                <a:lnTo>
                  <a:pt x="72395" y="912369"/>
                </a:lnTo>
                <a:lnTo>
                  <a:pt x="78585" y="923761"/>
                </a:lnTo>
                <a:lnTo>
                  <a:pt x="84697" y="934333"/>
                </a:lnTo>
                <a:lnTo>
                  <a:pt x="96779" y="954017"/>
                </a:lnTo>
                <a:lnTo>
                  <a:pt x="102780" y="963433"/>
                </a:lnTo>
                <a:lnTo>
                  <a:pt x="108764" y="971694"/>
                </a:lnTo>
                <a:lnTo>
                  <a:pt x="114738" y="979187"/>
                </a:lnTo>
                <a:lnTo>
                  <a:pt x="120705" y="986166"/>
                </a:lnTo>
                <a:lnTo>
                  <a:pt x="128652" y="993795"/>
                </a:lnTo>
                <a:lnTo>
                  <a:pt x="137918" y="1001858"/>
                </a:lnTo>
                <a:lnTo>
                  <a:pt x="148065" y="1010210"/>
                </a:lnTo>
                <a:lnTo>
                  <a:pt x="157806" y="1016770"/>
                </a:lnTo>
                <a:lnTo>
                  <a:pt x="167276" y="1022136"/>
                </a:lnTo>
                <a:lnTo>
                  <a:pt x="176567" y="1026705"/>
                </a:lnTo>
                <a:lnTo>
                  <a:pt x="183752" y="1029751"/>
                </a:lnTo>
                <a:lnTo>
                  <a:pt x="189535" y="1031782"/>
                </a:lnTo>
                <a:lnTo>
                  <a:pt x="204077" y="103584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SMARTPenAnnotation293"/>
          <p:cNvSpPr/>
          <p:nvPr/>
        </p:nvSpPr>
        <p:spPr>
          <a:xfrm>
            <a:off x="1893094" y="1535906"/>
            <a:ext cx="383977" cy="500064"/>
          </a:xfrm>
          <a:custGeom>
            <a:avLst/>
            <a:gdLst/>
            <a:ahLst/>
            <a:cxnLst/>
            <a:rect l="0" t="0" r="0" b="0"/>
            <a:pathLst>
              <a:path w="383977" h="500064">
                <a:moveTo>
                  <a:pt x="383976" y="0"/>
                </a:moveTo>
                <a:lnTo>
                  <a:pt x="379236" y="14222"/>
                </a:lnTo>
                <a:lnTo>
                  <a:pt x="374263" y="26495"/>
                </a:lnTo>
                <a:lnTo>
                  <a:pt x="371547" y="32547"/>
                </a:lnTo>
                <a:lnTo>
                  <a:pt x="365768" y="42534"/>
                </a:lnTo>
                <a:lnTo>
                  <a:pt x="348764" y="69506"/>
                </a:lnTo>
                <a:lnTo>
                  <a:pt x="336689" y="85032"/>
                </a:lnTo>
                <a:lnTo>
                  <a:pt x="322686" y="101337"/>
                </a:lnTo>
                <a:lnTo>
                  <a:pt x="307397" y="118160"/>
                </a:lnTo>
                <a:lnTo>
                  <a:pt x="294228" y="134336"/>
                </a:lnTo>
                <a:lnTo>
                  <a:pt x="282472" y="150081"/>
                </a:lnTo>
                <a:lnTo>
                  <a:pt x="271659" y="165538"/>
                </a:lnTo>
                <a:lnTo>
                  <a:pt x="260481" y="179812"/>
                </a:lnTo>
                <a:lnTo>
                  <a:pt x="249060" y="193297"/>
                </a:lnTo>
                <a:lnTo>
                  <a:pt x="237477" y="206255"/>
                </a:lnTo>
                <a:lnTo>
                  <a:pt x="214024" y="231237"/>
                </a:lnTo>
                <a:lnTo>
                  <a:pt x="202214" y="243455"/>
                </a:lnTo>
                <a:lnTo>
                  <a:pt x="191364" y="255569"/>
                </a:lnTo>
                <a:lnTo>
                  <a:pt x="181154" y="267614"/>
                </a:lnTo>
                <a:lnTo>
                  <a:pt x="161872" y="291580"/>
                </a:lnTo>
                <a:lnTo>
                  <a:pt x="125240" y="339304"/>
                </a:lnTo>
                <a:lnTo>
                  <a:pt x="79404" y="399849"/>
                </a:lnTo>
                <a:lnTo>
                  <a:pt x="57780" y="427411"/>
                </a:lnTo>
                <a:lnTo>
                  <a:pt x="48442" y="438730"/>
                </a:lnTo>
                <a:lnTo>
                  <a:pt x="40232" y="448260"/>
                </a:lnTo>
                <a:lnTo>
                  <a:pt x="26811" y="463149"/>
                </a:lnTo>
                <a:lnTo>
                  <a:pt x="17538" y="473073"/>
                </a:lnTo>
                <a:lnTo>
                  <a:pt x="2995" y="488069"/>
                </a:lnTo>
                <a:lnTo>
                  <a:pt x="0" y="50006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SMARTPenAnnotation294"/>
          <p:cNvSpPr/>
          <p:nvPr/>
        </p:nvSpPr>
        <p:spPr>
          <a:xfrm>
            <a:off x="1991320" y="1625203"/>
            <a:ext cx="339329" cy="437556"/>
          </a:xfrm>
          <a:custGeom>
            <a:avLst/>
            <a:gdLst/>
            <a:ahLst/>
            <a:cxnLst/>
            <a:rect l="0" t="0" r="0" b="0"/>
            <a:pathLst>
              <a:path w="339329" h="437556">
                <a:moveTo>
                  <a:pt x="0" y="0"/>
                </a:moveTo>
                <a:lnTo>
                  <a:pt x="9481" y="4741"/>
                </a:lnTo>
                <a:lnTo>
                  <a:pt x="13266" y="8121"/>
                </a:lnTo>
                <a:lnTo>
                  <a:pt x="20118" y="17169"/>
                </a:lnTo>
                <a:lnTo>
                  <a:pt x="85721" y="115197"/>
                </a:lnTo>
                <a:lnTo>
                  <a:pt x="100606" y="136196"/>
                </a:lnTo>
                <a:lnTo>
                  <a:pt x="116152" y="157766"/>
                </a:lnTo>
                <a:lnTo>
                  <a:pt x="129675" y="177275"/>
                </a:lnTo>
                <a:lnTo>
                  <a:pt x="172147" y="242916"/>
                </a:lnTo>
                <a:lnTo>
                  <a:pt x="185210" y="264139"/>
                </a:lnTo>
                <a:lnTo>
                  <a:pt x="195903" y="282257"/>
                </a:lnTo>
                <a:lnTo>
                  <a:pt x="205016" y="298304"/>
                </a:lnTo>
                <a:lnTo>
                  <a:pt x="220434" y="324072"/>
                </a:lnTo>
                <a:lnTo>
                  <a:pt x="227323" y="335110"/>
                </a:lnTo>
                <a:lnTo>
                  <a:pt x="234893" y="344454"/>
                </a:lnTo>
                <a:lnTo>
                  <a:pt x="242916" y="352667"/>
                </a:lnTo>
                <a:lnTo>
                  <a:pt x="251241" y="360127"/>
                </a:lnTo>
                <a:lnTo>
                  <a:pt x="265782" y="373708"/>
                </a:lnTo>
                <a:lnTo>
                  <a:pt x="291287" y="398595"/>
                </a:lnTo>
                <a:lnTo>
                  <a:pt x="322645" y="429815"/>
                </a:lnTo>
                <a:lnTo>
                  <a:pt x="326222" y="432394"/>
                </a:lnTo>
                <a:lnTo>
                  <a:pt x="329599" y="434115"/>
                </a:lnTo>
                <a:lnTo>
                  <a:pt x="339328" y="43755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SMARTPenAnnotation295"/>
          <p:cNvSpPr/>
          <p:nvPr/>
        </p:nvSpPr>
        <p:spPr>
          <a:xfrm>
            <a:off x="2527102" y="1473808"/>
            <a:ext cx="383977" cy="499605"/>
          </a:xfrm>
          <a:custGeom>
            <a:avLst/>
            <a:gdLst/>
            <a:ahLst/>
            <a:cxnLst/>
            <a:rect l="0" t="0" r="0" b="0"/>
            <a:pathLst>
              <a:path w="383977" h="499605">
                <a:moveTo>
                  <a:pt x="0" y="26380"/>
                </a:moveTo>
                <a:lnTo>
                  <a:pt x="24857" y="13951"/>
                </a:lnTo>
                <a:lnTo>
                  <a:pt x="31454" y="12140"/>
                </a:lnTo>
                <a:lnTo>
                  <a:pt x="38829" y="10934"/>
                </a:lnTo>
                <a:lnTo>
                  <a:pt x="46722" y="10129"/>
                </a:lnTo>
                <a:lnTo>
                  <a:pt x="54960" y="8601"/>
                </a:lnTo>
                <a:lnTo>
                  <a:pt x="63429" y="6589"/>
                </a:lnTo>
                <a:lnTo>
                  <a:pt x="72052" y="4257"/>
                </a:lnTo>
                <a:lnTo>
                  <a:pt x="86730" y="2701"/>
                </a:lnTo>
                <a:lnTo>
                  <a:pt x="105444" y="1664"/>
                </a:lnTo>
                <a:lnTo>
                  <a:pt x="161219" y="205"/>
                </a:lnTo>
                <a:lnTo>
                  <a:pt x="175940" y="0"/>
                </a:lnTo>
                <a:lnTo>
                  <a:pt x="189723" y="856"/>
                </a:lnTo>
                <a:lnTo>
                  <a:pt x="202880" y="2418"/>
                </a:lnTo>
                <a:lnTo>
                  <a:pt x="261994" y="12055"/>
                </a:lnTo>
                <a:lnTo>
                  <a:pt x="274874" y="14846"/>
                </a:lnTo>
                <a:lnTo>
                  <a:pt x="285444" y="17698"/>
                </a:lnTo>
                <a:lnTo>
                  <a:pt x="294476" y="20592"/>
                </a:lnTo>
                <a:lnTo>
                  <a:pt x="301489" y="23513"/>
                </a:lnTo>
                <a:lnTo>
                  <a:pt x="311927" y="29405"/>
                </a:lnTo>
                <a:lnTo>
                  <a:pt x="323382" y="38300"/>
                </a:lnTo>
                <a:lnTo>
                  <a:pt x="324728" y="41272"/>
                </a:lnTo>
                <a:lnTo>
                  <a:pt x="324634" y="44245"/>
                </a:lnTo>
                <a:lnTo>
                  <a:pt x="319760" y="58462"/>
                </a:lnTo>
                <a:lnTo>
                  <a:pt x="314756" y="72388"/>
                </a:lnTo>
                <a:lnTo>
                  <a:pt x="309225" y="85193"/>
                </a:lnTo>
                <a:lnTo>
                  <a:pt x="298167" y="100144"/>
                </a:lnTo>
                <a:lnTo>
                  <a:pt x="291051" y="108298"/>
                </a:lnTo>
                <a:lnTo>
                  <a:pt x="283331" y="115718"/>
                </a:lnTo>
                <a:lnTo>
                  <a:pt x="275207" y="122650"/>
                </a:lnTo>
                <a:lnTo>
                  <a:pt x="266815" y="129255"/>
                </a:lnTo>
                <a:lnTo>
                  <a:pt x="250306" y="144572"/>
                </a:lnTo>
                <a:lnTo>
                  <a:pt x="177903" y="214307"/>
                </a:lnTo>
                <a:lnTo>
                  <a:pt x="129008" y="259062"/>
                </a:lnTo>
                <a:lnTo>
                  <a:pt x="107833" y="279727"/>
                </a:lnTo>
                <a:lnTo>
                  <a:pt x="88756" y="299458"/>
                </a:lnTo>
                <a:lnTo>
                  <a:pt x="71077" y="318565"/>
                </a:lnTo>
                <a:lnTo>
                  <a:pt x="58299" y="335271"/>
                </a:lnTo>
                <a:lnTo>
                  <a:pt x="48787" y="350378"/>
                </a:lnTo>
                <a:lnTo>
                  <a:pt x="26393" y="393658"/>
                </a:lnTo>
                <a:lnTo>
                  <a:pt x="23549" y="402200"/>
                </a:lnTo>
                <a:lnTo>
                  <a:pt x="21652" y="410872"/>
                </a:lnTo>
                <a:lnTo>
                  <a:pt x="20388" y="419630"/>
                </a:lnTo>
                <a:lnTo>
                  <a:pt x="18983" y="434652"/>
                </a:lnTo>
                <a:lnTo>
                  <a:pt x="18608" y="441436"/>
                </a:lnTo>
                <a:lnTo>
                  <a:pt x="20343" y="446951"/>
                </a:lnTo>
                <a:lnTo>
                  <a:pt x="23484" y="451620"/>
                </a:lnTo>
                <a:lnTo>
                  <a:pt x="42783" y="470983"/>
                </a:lnTo>
                <a:lnTo>
                  <a:pt x="49358" y="475578"/>
                </a:lnTo>
                <a:lnTo>
                  <a:pt x="56717" y="479635"/>
                </a:lnTo>
                <a:lnTo>
                  <a:pt x="64600" y="483331"/>
                </a:lnTo>
                <a:lnTo>
                  <a:pt x="74817" y="486787"/>
                </a:lnTo>
                <a:lnTo>
                  <a:pt x="86589" y="490084"/>
                </a:lnTo>
                <a:lnTo>
                  <a:pt x="99398" y="493273"/>
                </a:lnTo>
                <a:lnTo>
                  <a:pt x="112898" y="495400"/>
                </a:lnTo>
                <a:lnTo>
                  <a:pt x="126859" y="496818"/>
                </a:lnTo>
                <a:lnTo>
                  <a:pt x="141127" y="497763"/>
                </a:lnTo>
                <a:lnTo>
                  <a:pt x="186085" y="498813"/>
                </a:lnTo>
                <a:lnTo>
                  <a:pt x="329987" y="499604"/>
                </a:lnTo>
                <a:lnTo>
                  <a:pt x="344015" y="498628"/>
                </a:lnTo>
                <a:lnTo>
                  <a:pt x="355351" y="496985"/>
                </a:lnTo>
                <a:lnTo>
                  <a:pt x="383976" y="49072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SMARTPenAnnotation296"/>
          <p:cNvSpPr/>
          <p:nvPr/>
        </p:nvSpPr>
        <p:spPr>
          <a:xfrm>
            <a:off x="2527102" y="1696641"/>
            <a:ext cx="428626" cy="26790"/>
          </a:xfrm>
          <a:custGeom>
            <a:avLst/>
            <a:gdLst/>
            <a:ahLst/>
            <a:cxnLst/>
            <a:rect l="0" t="0" r="0" b="0"/>
            <a:pathLst>
              <a:path w="428626" h="26790">
                <a:moveTo>
                  <a:pt x="0" y="26789"/>
                </a:moveTo>
                <a:lnTo>
                  <a:pt x="9480" y="22048"/>
                </a:lnTo>
                <a:lnTo>
                  <a:pt x="14258" y="20652"/>
                </a:lnTo>
                <a:lnTo>
                  <a:pt x="19427" y="19721"/>
                </a:lnTo>
                <a:lnTo>
                  <a:pt x="24857" y="19100"/>
                </a:lnTo>
                <a:lnTo>
                  <a:pt x="31454" y="17694"/>
                </a:lnTo>
                <a:lnTo>
                  <a:pt x="38829" y="15765"/>
                </a:lnTo>
                <a:lnTo>
                  <a:pt x="46722" y="13486"/>
                </a:lnTo>
                <a:lnTo>
                  <a:pt x="60913" y="11967"/>
                </a:lnTo>
                <a:lnTo>
                  <a:pt x="79304" y="10955"/>
                </a:lnTo>
                <a:lnTo>
                  <a:pt x="133473" y="8837"/>
                </a:lnTo>
                <a:lnTo>
                  <a:pt x="257057" y="3059"/>
                </a:lnTo>
                <a:lnTo>
                  <a:pt x="313677" y="1359"/>
                </a:lnTo>
                <a:lnTo>
                  <a:pt x="428625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SMARTPenAnnotation297"/>
          <p:cNvSpPr/>
          <p:nvPr/>
        </p:nvSpPr>
        <p:spPr>
          <a:xfrm>
            <a:off x="2973586" y="1232297"/>
            <a:ext cx="151806" cy="196454"/>
          </a:xfrm>
          <a:custGeom>
            <a:avLst/>
            <a:gdLst/>
            <a:ahLst/>
            <a:cxnLst/>
            <a:rect l="0" t="0" r="0" b="0"/>
            <a:pathLst>
              <a:path w="151806" h="196454">
                <a:moveTo>
                  <a:pt x="0" y="0"/>
                </a:moveTo>
                <a:lnTo>
                  <a:pt x="4741" y="4740"/>
                </a:lnTo>
                <a:lnTo>
                  <a:pt x="8121" y="9113"/>
                </a:lnTo>
                <a:lnTo>
                  <a:pt x="12359" y="15005"/>
                </a:lnTo>
                <a:lnTo>
                  <a:pt x="17169" y="21910"/>
                </a:lnTo>
                <a:lnTo>
                  <a:pt x="23352" y="29489"/>
                </a:lnTo>
                <a:lnTo>
                  <a:pt x="30451" y="37519"/>
                </a:lnTo>
                <a:lnTo>
                  <a:pt x="45284" y="53386"/>
                </a:lnTo>
                <a:lnTo>
                  <a:pt x="58491" y="67053"/>
                </a:lnTo>
                <a:lnTo>
                  <a:pt x="63799" y="74467"/>
                </a:lnTo>
                <a:lnTo>
                  <a:pt x="68329" y="82387"/>
                </a:lnTo>
                <a:lnTo>
                  <a:pt x="72342" y="90643"/>
                </a:lnTo>
                <a:lnTo>
                  <a:pt x="78986" y="100116"/>
                </a:lnTo>
                <a:lnTo>
                  <a:pt x="87384" y="110401"/>
                </a:lnTo>
                <a:lnTo>
                  <a:pt x="96951" y="121225"/>
                </a:lnTo>
                <a:lnTo>
                  <a:pt x="105314" y="131418"/>
                </a:lnTo>
                <a:lnTo>
                  <a:pt x="112873" y="141190"/>
                </a:lnTo>
                <a:lnTo>
                  <a:pt x="119897" y="150681"/>
                </a:lnTo>
                <a:lnTo>
                  <a:pt x="125572" y="158993"/>
                </a:lnTo>
                <a:lnTo>
                  <a:pt x="130347" y="166519"/>
                </a:lnTo>
                <a:lnTo>
                  <a:pt x="134523" y="173520"/>
                </a:lnTo>
                <a:lnTo>
                  <a:pt x="138299" y="179180"/>
                </a:lnTo>
                <a:lnTo>
                  <a:pt x="141809" y="183946"/>
                </a:lnTo>
                <a:lnTo>
                  <a:pt x="151805" y="19645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SMARTPenAnnotation298"/>
          <p:cNvSpPr/>
          <p:nvPr/>
        </p:nvSpPr>
        <p:spPr>
          <a:xfrm>
            <a:off x="3393281" y="1535906"/>
            <a:ext cx="44650" cy="375048"/>
          </a:xfrm>
          <a:custGeom>
            <a:avLst/>
            <a:gdLst/>
            <a:ahLst/>
            <a:cxnLst/>
            <a:rect l="0" t="0" r="0" b="0"/>
            <a:pathLst>
              <a:path w="44650" h="375048">
                <a:moveTo>
                  <a:pt x="44649" y="0"/>
                </a:moveTo>
                <a:lnTo>
                  <a:pt x="44649" y="24858"/>
                </a:lnTo>
                <a:lnTo>
                  <a:pt x="43657" y="32447"/>
                </a:lnTo>
                <a:lnTo>
                  <a:pt x="42003" y="41475"/>
                </a:lnTo>
                <a:lnTo>
                  <a:pt x="39908" y="51463"/>
                </a:lnTo>
                <a:lnTo>
                  <a:pt x="32220" y="93962"/>
                </a:lnTo>
                <a:lnTo>
                  <a:pt x="18918" y="172700"/>
                </a:lnTo>
                <a:lnTo>
                  <a:pt x="15588" y="194509"/>
                </a:lnTo>
                <a:lnTo>
                  <a:pt x="13369" y="211032"/>
                </a:lnTo>
                <a:lnTo>
                  <a:pt x="9911" y="239644"/>
                </a:lnTo>
                <a:lnTo>
                  <a:pt x="5066" y="275511"/>
                </a:lnTo>
                <a:lnTo>
                  <a:pt x="3378" y="292815"/>
                </a:lnTo>
                <a:lnTo>
                  <a:pt x="2252" y="309311"/>
                </a:lnTo>
                <a:lnTo>
                  <a:pt x="667" y="345648"/>
                </a:lnTo>
                <a:lnTo>
                  <a:pt x="0" y="37504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SMARTPenAnnotation299"/>
          <p:cNvSpPr/>
          <p:nvPr/>
        </p:nvSpPr>
        <p:spPr>
          <a:xfrm>
            <a:off x="3250406" y="1714500"/>
            <a:ext cx="446486" cy="26790"/>
          </a:xfrm>
          <a:custGeom>
            <a:avLst/>
            <a:gdLst/>
            <a:ahLst/>
            <a:cxnLst/>
            <a:rect l="0" t="0" r="0" b="0"/>
            <a:pathLst>
              <a:path w="446486" h="26790">
                <a:moveTo>
                  <a:pt x="0" y="26789"/>
                </a:moveTo>
                <a:lnTo>
                  <a:pt x="9481" y="22049"/>
                </a:lnTo>
                <a:lnTo>
                  <a:pt x="14258" y="20652"/>
                </a:lnTo>
                <a:lnTo>
                  <a:pt x="19428" y="19721"/>
                </a:lnTo>
                <a:lnTo>
                  <a:pt x="24858" y="19101"/>
                </a:lnTo>
                <a:lnTo>
                  <a:pt x="31455" y="17695"/>
                </a:lnTo>
                <a:lnTo>
                  <a:pt x="38829" y="15765"/>
                </a:lnTo>
                <a:lnTo>
                  <a:pt x="46723" y="13487"/>
                </a:lnTo>
                <a:lnTo>
                  <a:pt x="55953" y="11968"/>
                </a:lnTo>
                <a:lnTo>
                  <a:pt x="66076" y="10955"/>
                </a:lnTo>
                <a:lnTo>
                  <a:pt x="76792" y="10280"/>
                </a:lnTo>
                <a:lnTo>
                  <a:pt x="160322" y="3060"/>
                </a:lnTo>
                <a:lnTo>
                  <a:pt x="179311" y="2040"/>
                </a:lnTo>
                <a:lnTo>
                  <a:pt x="214632" y="907"/>
                </a:lnTo>
                <a:lnTo>
                  <a:pt x="303651" y="120"/>
                </a:lnTo>
                <a:lnTo>
                  <a:pt x="446485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SMARTPenAnnotation300"/>
          <p:cNvSpPr/>
          <p:nvPr/>
        </p:nvSpPr>
        <p:spPr>
          <a:xfrm>
            <a:off x="3741539" y="1509117"/>
            <a:ext cx="348259" cy="383978"/>
          </a:xfrm>
          <a:custGeom>
            <a:avLst/>
            <a:gdLst/>
            <a:ahLst/>
            <a:cxnLst/>
            <a:rect l="0" t="0" r="0" b="0"/>
            <a:pathLst>
              <a:path w="348259" h="383978">
                <a:moveTo>
                  <a:pt x="348258" y="0"/>
                </a:moveTo>
                <a:lnTo>
                  <a:pt x="343517" y="14222"/>
                </a:lnTo>
                <a:lnTo>
                  <a:pt x="341129" y="20395"/>
                </a:lnTo>
                <a:lnTo>
                  <a:pt x="338545" y="26495"/>
                </a:lnTo>
                <a:lnTo>
                  <a:pt x="335829" y="32546"/>
                </a:lnTo>
                <a:lnTo>
                  <a:pt x="332035" y="38565"/>
                </a:lnTo>
                <a:lnTo>
                  <a:pt x="322526" y="50544"/>
                </a:lnTo>
                <a:lnTo>
                  <a:pt x="311686" y="62482"/>
                </a:lnTo>
                <a:lnTo>
                  <a:pt x="306018" y="68444"/>
                </a:lnTo>
                <a:lnTo>
                  <a:pt x="300254" y="75395"/>
                </a:lnTo>
                <a:lnTo>
                  <a:pt x="294427" y="83006"/>
                </a:lnTo>
                <a:lnTo>
                  <a:pt x="288558" y="91056"/>
                </a:lnTo>
                <a:lnTo>
                  <a:pt x="281669" y="99399"/>
                </a:lnTo>
                <a:lnTo>
                  <a:pt x="274100" y="107938"/>
                </a:lnTo>
                <a:lnTo>
                  <a:pt x="266077" y="116607"/>
                </a:lnTo>
                <a:lnTo>
                  <a:pt x="194732" y="189074"/>
                </a:lnTo>
                <a:lnTo>
                  <a:pt x="153229" y="230715"/>
                </a:lnTo>
                <a:lnTo>
                  <a:pt x="140848" y="244099"/>
                </a:lnTo>
                <a:lnTo>
                  <a:pt x="94980" y="295127"/>
                </a:lnTo>
                <a:lnTo>
                  <a:pt x="61065" y="330597"/>
                </a:lnTo>
                <a:lnTo>
                  <a:pt x="47655" y="343430"/>
                </a:lnTo>
                <a:lnTo>
                  <a:pt x="36731" y="352977"/>
                </a:lnTo>
                <a:lnTo>
                  <a:pt x="27464" y="360333"/>
                </a:lnTo>
                <a:lnTo>
                  <a:pt x="20294" y="366230"/>
                </a:lnTo>
                <a:lnTo>
                  <a:pt x="9681" y="375428"/>
                </a:lnTo>
                <a:lnTo>
                  <a:pt x="0" y="38397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SMARTPenAnnotation301"/>
          <p:cNvSpPr/>
          <p:nvPr/>
        </p:nvSpPr>
        <p:spPr>
          <a:xfrm>
            <a:off x="3759398" y="1580555"/>
            <a:ext cx="214314" cy="294680"/>
          </a:xfrm>
          <a:custGeom>
            <a:avLst/>
            <a:gdLst/>
            <a:ahLst/>
            <a:cxnLst/>
            <a:rect l="0" t="0" r="0" b="0"/>
            <a:pathLst>
              <a:path w="214314" h="294680">
                <a:moveTo>
                  <a:pt x="0" y="0"/>
                </a:moveTo>
                <a:lnTo>
                  <a:pt x="4741" y="9481"/>
                </a:lnTo>
                <a:lnTo>
                  <a:pt x="7129" y="15250"/>
                </a:lnTo>
                <a:lnTo>
                  <a:pt x="9714" y="22073"/>
                </a:lnTo>
                <a:lnTo>
                  <a:pt x="12430" y="29598"/>
                </a:lnTo>
                <a:lnTo>
                  <a:pt x="16224" y="36599"/>
                </a:lnTo>
                <a:lnTo>
                  <a:pt x="20738" y="43251"/>
                </a:lnTo>
                <a:lnTo>
                  <a:pt x="25731" y="49670"/>
                </a:lnTo>
                <a:lnTo>
                  <a:pt x="30053" y="56926"/>
                </a:lnTo>
                <a:lnTo>
                  <a:pt x="33926" y="64739"/>
                </a:lnTo>
                <a:lnTo>
                  <a:pt x="37500" y="72925"/>
                </a:lnTo>
                <a:lnTo>
                  <a:pt x="45836" y="87312"/>
                </a:lnTo>
                <a:lnTo>
                  <a:pt x="70974" y="127110"/>
                </a:lnTo>
                <a:lnTo>
                  <a:pt x="84027" y="146255"/>
                </a:lnTo>
                <a:lnTo>
                  <a:pt x="96698" y="163980"/>
                </a:lnTo>
                <a:lnTo>
                  <a:pt x="119375" y="194919"/>
                </a:lnTo>
                <a:lnTo>
                  <a:pt x="136069" y="218591"/>
                </a:lnTo>
                <a:lnTo>
                  <a:pt x="146275" y="230063"/>
                </a:lnTo>
                <a:lnTo>
                  <a:pt x="158040" y="241680"/>
                </a:lnTo>
                <a:lnTo>
                  <a:pt x="181366" y="263187"/>
                </a:lnTo>
                <a:lnTo>
                  <a:pt x="214313" y="29467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SMARTPenAnnotation302"/>
          <p:cNvSpPr/>
          <p:nvPr/>
        </p:nvSpPr>
        <p:spPr>
          <a:xfrm>
            <a:off x="4071938" y="1294805"/>
            <a:ext cx="133946" cy="339329"/>
          </a:xfrm>
          <a:custGeom>
            <a:avLst/>
            <a:gdLst/>
            <a:ahLst/>
            <a:cxnLst/>
            <a:rect l="0" t="0" r="0" b="0"/>
            <a:pathLst>
              <a:path w="133946" h="339329">
                <a:moveTo>
                  <a:pt x="0" y="0"/>
                </a:moveTo>
                <a:lnTo>
                  <a:pt x="9480" y="14221"/>
                </a:lnTo>
                <a:lnTo>
                  <a:pt x="12274" y="19402"/>
                </a:lnTo>
                <a:lnTo>
                  <a:pt x="15376" y="27805"/>
                </a:lnTo>
                <a:lnTo>
                  <a:pt x="19401" y="37493"/>
                </a:lnTo>
                <a:lnTo>
                  <a:pt x="21864" y="42855"/>
                </a:lnTo>
                <a:lnTo>
                  <a:pt x="39551" y="78843"/>
                </a:lnTo>
                <a:lnTo>
                  <a:pt x="49188" y="103164"/>
                </a:lnTo>
                <a:lnTo>
                  <a:pt x="73124" y="169874"/>
                </a:lnTo>
                <a:lnTo>
                  <a:pt x="83475" y="196593"/>
                </a:lnTo>
                <a:lnTo>
                  <a:pt x="92361" y="217382"/>
                </a:lnTo>
                <a:lnTo>
                  <a:pt x="133945" y="33932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SMARTPenAnnotation303"/>
          <p:cNvSpPr/>
          <p:nvPr/>
        </p:nvSpPr>
        <p:spPr>
          <a:xfrm>
            <a:off x="4411266" y="1464846"/>
            <a:ext cx="535782" cy="437178"/>
          </a:xfrm>
          <a:custGeom>
            <a:avLst/>
            <a:gdLst/>
            <a:ahLst/>
            <a:cxnLst/>
            <a:rect l="0" t="0" r="0" b="0"/>
            <a:pathLst>
              <a:path w="535782" h="437178">
                <a:moveTo>
                  <a:pt x="0" y="17482"/>
                </a:moveTo>
                <a:lnTo>
                  <a:pt x="14221" y="12742"/>
                </a:lnTo>
                <a:lnTo>
                  <a:pt x="27806" y="9794"/>
                </a:lnTo>
                <a:lnTo>
                  <a:pt x="40139" y="9104"/>
                </a:lnTo>
                <a:lnTo>
                  <a:pt x="56535" y="7805"/>
                </a:lnTo>
                <a:lnTo>
                  <a:pt x="66463" y="6070"/>
                </a:lnTo>
                <a:lnTo>
                  <a:pt x="77051" y="3921"/>
                </a:lnTo>
                <a:lnTo>
                  <a:pt x="88078" y="2488"/>
                </a:lnTo>
                <a:lnTo>
                  <a:pt x="99398" y="1533"/>
                </a:lnTo>
                <a:lnTo>
                  <a:pt x="110914" y="896"/>
                </a:lnTo>
                <a:lnTo>
                  <a:pt x="134292" y="189"/>
                </a:lnTo>
                <a:lnTo>
                  <a:pt x="146083" y="0"/>
                </a:lnTo>
                <a:lnTo>
                  <a:pt x="161881" y="866"/>
                </a:lnTo>
                <a:lnTo>
                  <a:pt x="180350" y="2436"/>
                </a:lnTo>
                <a:lnTo>
                  <a:pt x="200601" y="4475"/>
                </a:lnTo>
                <a:lnTo>
                  <a:pt x="217077" y="5834"/>
                </a:lnTo>
                <a:lnTo>
                  <a:pt x="231038" y="6740"/>
                </a:lnTo>
                <a:lnTo>
                  <a:pt x="243323" y="7344"/>
                </a:lnTo>
                <a:lnTo>
                  <a:pt x="254489" y="8739"/>
                </a:lnTo>
                <a:lnTo>
                  <a:pt x="264909" y="10661"/>
                </a:lnTo>
                <a:lnTo>
                  <a:pt x="274832" y="12935"/>
                </a:lnTo>
                <a:lnTo>
                  <a:pt x="291150" y="18107"/>
                </a:lnTo>
                <a:lnTo>
                  <a:pt x="304025" y="22721"/>
                </a:lnTo>
                <a:lnTo>
                  <a:pt x="316851" y="26310"/>
                </a:lnTo>
                <a:lnTo>
                  <a:pt x="323716" y="30666"/>
                </a:lnTo>
                <a:lnTo>
                  <a:pt x="324951" y="34209"/>
                </a:lnTo>
                <a:lnTo>
                  <a:pt x="324783" y="38555"/>
                </a:lnTo>
                <a:lnTo>
                  <a:pt x="322450" y="51507"/>
                </a:lnTo>
                <a:lnTo>
                  <a:pt x="322123" y="55048"/>
                </a:lnTo>
                <a:lnTo>
                  <a:pt x="316468" y="66920"/>
                </a:lnTo>
                <a:lnTo>
                  <a:pt x="312182" y="74254"/>
                </a:lnTo>
                <a:lnTo>
                  <a:pt x="302128" y="87693"/>
                </a:lnTo>
                <a:lnTo>
                  <a:pt x="290052" y="101273"/>
                </a:lnTo>
                <a:lnTo>
                  <a:pt x="274763" y="117230"/>
                </a:lnTo>
                <a:lnTo>
                  <a:pt x="220979" y="171391"/>
                </a:lnTo>
                <a:lnTo>
                  <a:pt x="202882" y="188549"/>
                </a:lnTo>
                <a:lnTo>
                  <a:pt x="186848" y="202964"/>
                </a:lnTo>
                <a:lnTo>
                  <a:pt x="172190" y="215551"/>
                </a:lnTo>
                <a:lnTo>
                  <a:pt x="156465" y="229895"/>
                </a:lnTo>
                <a:lnTo>
                  <a:pt x="123118" y="261708"/>
                </a:lnTo>
                <a:lnTo>
                  <a:pt x="109860" y="275550"/>
                </a:lnTo>
                <a:lnTo>
                  <a:pt x="99037" y="287754"/>
                </a:lnTo>
                <a:lnTo>
                  <a:pt x="89837" y="298866"/>
                </a:lnTo>
                <a:lnTo>
                  <a:pt x="82711" y="308259"/>
                </a:lnTo>
                <a:lnTo>
                  <a:pt x="76969" y="316505"/>
                </a:lnTo>
                <a:lnTo>
                  <a:pt x="72148" y="323987"/>
                </a:lnTo>
                <a:lnTo>
                  <a:pt x="66793" y="337592"/>
                </a:lnTo>
                <a:lnTo>
                  <a:pt x="65365" y="343998"/>
                </a:lnTo>
                <a:lnTo>
                  <a:pt x="65404" y="350253"/>
                </a:lnTo>
                <a:lnTo>
                  <a:pt x="68094" y="362495"/>
                </a:lnTo>
                <a:lnTo>
                  <a:pt x="72598" y="374550"/>
                </a:lnTo>
                <a:lnTo>
                  <a:pt x="75187" y="380543"/>
                </a:lnTo>
                <a:lnTo>
                  <a:pt x="79891" y="385531"/>
                </a:lnTo>
                <a:lnTo>
                  <a:pt x="93054" y="393718"/>
                </a:lnTo>
                <a:lnTo>
                  <a:pt x="102715" y="397291"/>
                </a:lnTo>
                <a:lnTo>
                  <a:pt x="114117" y="400664"/>
                </a:lnTo>
                <a:lnTo>
                  <a:pt x="126679" y="403906"/>
                </a:lnTo>
                <a:lnTo>
                  <a:pt x="153867" y="410153"/>
                </a:lnTo>
                <a:lnTo>
                  <a:pt x="168062" y="413208"/>
                </a:lnTo>
                <a:lnTo>
                  <a:pt x="199710" y="419248"/>
                </a:lnTo>
                <a:lnTo>
                  <a:pt x="216483" y="422248"/>
                </a:lnTo>
                <a:lnTo>
                  <a:pt x="233619" y="424248"/>
                </a:lnTo>
                <a:lnTo>
                  <a:pt x="250996" y="425581"/>
                </a:lnTo>
                <a:lnTo>
                  <a:pt x="293124" y="428055"/>
                </a:lnTo>
                <a:lnTo>
                  <a:pt x="381421" y="434033"/>
                </a:lnTo>
                <a:lnTo>
                  <a:pt x="424181" y="435780"/>
                </a:lnTo>
                <a:lnTo>
                  <a:pt x="471405" y="436764"/>
                </a:lnTo>
                <a:lnTo>
                  <a:pt x="535781" y="43717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SMARTPenAnnotation304"/>
          <p:cNvSpPr/>
          <p:nvPr/>
        </p:nvSpPr>
        <p:spPr>
          <a:xfrm>
            <a:off x="4420195" y="1651992"/>
            <a:ext cx="491134" cy="53579"/>
          </a:xfrm>
          <a:custGeom>
            <a:avLst/>
            <a:gdLst/>
            <a:ahLst/>
            <a:cxnLst/>
            <a:rect l="0" t="0" r="0" b="0"/>
            <a:pathLst>
              <a:path w="491134" h="53579">
                <a:moveTo>
                  <a:pt x="0" y="53578"/>
                </a:moveTo>
                <a:lnTo>
                  <a:pt x="15377" y="45890"/>
                </a:lnTo>
                <a:lnTo>
                  <a:pt x="19181" y="44484"/>
                </a:lnTo>
                <a:lnTo>
                  <a:pt x="31346" y="40276"/>
                </a:lnTo>
                <a:lnTo>
                  <a:pt x="39749" y="37765"/>
                </a:lnTo>
                <a:lnTo>
                  <a:pt x="59669" y="32329"/>
                </a:lnTo>
                <a:lnTo>
                  <a:pt x="93197" y="23690"/>
                </a:lnTo>
                <a:lnTo>
                  <a:pt x="106780" y="20754"/>
                </a:lnTo>
                <a:lnTo>
                  <a:pt x="137747" y="14847"/>
                </a:lnTo>
                <a:lnTo>
                  <a:pt x="154339" y="12874"/>
                </a:lnTo>
                <a:lnTo>
                  <a:pt x="171354" y="11560"/>
                </a:lnTo>
                <a:lnTo>
                  <a:pt x="188650" y="10683"/>
                </a:lnTo>
                <a:lnTo>
                  <a:pt x="226389" y="9709"/>
                </a:lnTo>
                <a:lnTo>
                  <a:pt x="246176" y="9449"/>
                </a:lnTo>
                <a:lnTo>
                  <a:pt x="266313" y="8284"/>
                </a:lnTo>
                <a:lnTo>
                  <a:pt x="286683" y="6515"/>
                </a:lnTo>
                <a:lnTo>
                  <a:pt x="307208" y="4343"/>
                </a:lnTo>
                <a:lnTo>
                  <a:pt x="327837" y="2896"/>
                </a:lnTo>
                <a:lnTo>
                  <a:pt x="348534" y="1930"/>
                </a:lnTo>
                <a:lnTo>
                  <a:pt x="388068" y="858"/>
                </a:lnTo>
                <a:lnTo>
                  <a:pt x="491133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SMARTPenAnnotation305"/>
          <p:cNvSpPr/>
          <p:nvPr/>
        </p:nvSpPr>
        <p:spPr>
          <a:xfrm>
            <a:off x="5241727" y="1491258"/>
            <a:ext cx="35573" cy="339329"/>
          </a:xfrm>
          <a:custGeom>
            <a:avLst/>
            <a:gdLst/>
            <a:ahLst/>
            <a:cxnLst/>
            <a:rect l="0" t="0" r="0" b="0"/>
            <a:pathLst>
              <a:path w="35573" h="339329">
                <a:moveTo>
                  <a:pt x="0" y="0"/>
                </a:moveTo>
                <a:lnTo>
                  <a:pt x="9481" y="4740"/>
                </a:lnTo>
                <a:lnTo>
                  <a:pt x="12274" y="7129"/>
                </a:lnTo>
                <a:lnTo>
                  <a:pt x="14135" y="9714"/>
                </a:lnTo>
                <a:lnTo>
                  <a:pt x="15377" y="12429"/>
                </a:lnTo>
                <a:lnTo>
                  <a:pt x="17196" y="18208"/>
                </a:lnTo>
                <a:lnTo>
                  <a:pt x="24498" y="44310"/>
                </a:lnTo>
                <a:lnTo>
                  <a:pt x="30070" y="62358"/>
                </a:lnTo>
                <a:lnTo>
                  <a:pt x="31953" y="71337"/>
                </a:lnTo>
                <a:lnTo>
                  <a:pt x="33208" y="80300"/>
                </a:lnTo>
                <a:lnTo>
                  <a:pt x="34044" y="89252"/>
                </a:lnTo>
                <a:lnTo>
                  <a:pt x="34602" y="98197"/>
                </a:lnTo>
                <a:lnTo>
                  <a:pt x="35223" y="116073"/>
                </a:lnTo>
                <a:lnTo>
                  <a:pt x="35572" y="142871"/>
                </a:lnTo>
                <a:lnTo>
                  <a:pt x="34628" y="150810"/>
                </a:lnTo>
                <a:lnTo>
                  <a:pt x="33007" y="158087"/>
                </a:lnTo>
                <a:lnTo>
                  <a:pt x="30934" y="164922"/>
                </a:lnTo>
                <a:lnTo>
                  <a:pt x="29552" y="172456"/>
                </a:lnTo>
                <a:lnTo>
                  <a:pt x="28632" y="180455"/>
                </a:lnTo>
                <a:lnTo>
                  <a:pt x="28016" y="188764"/>
                </a:lnTo>
                <a:lnTo>
                  <a:pt x="27607" y="197280"/>
                </a:lnTo>
                <a:lnTo>
                  <a:pt x="27153" y="214680"/>
                </a:lnTo>
                <a:lnTo>
                  <a:pt x="26039" y="223487"/>
                </a:lnTo>
                <a:lnTo>
                  <a:pt x="24305" y="232335"/>
                </a:lnTo>
                <a:lnTo>
                  <a:pt x="22156" y="241210"/>
                </a:lnTo>
                <a:lnTo>
                  <a:pt x="21716" y="249112"/>
                </a:lnTo>
                <a:lnTo>
                  <a:pt x="22414" y="256363"/>
                </a:lnTo>
                <a:lnTo>
                  <a:pt x="23873" y="263182"/>
                </a:lnTo>
                <a:lnTo>
                  <a:pt x="24845" y="269713"/>
                </a:lnTo>
                <a:lnTo>
                  <a:pt x="25493" y="276051"/>
                </a:lnTo>
                <a:lnTo>
                  <a:pt x="25925" y="282260"/>
                </a:lnTo>
                <a:lnTo>
                  <a:pt x="26213" y="288384"/>
                </a:lnTo>
                <a:lnTo>
                  <a:pt x="26405" y="294451"/>
                </a:lnTo>
                <a:lnTo>
                  <a:pt x="26789" y="33932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SMARTPenAnnotation306"/>
          <p:cNvSpPr/>
          <p:nvPr/>
        </p:nvSpPr>
        <p:spPr>
          <a:xfrm>
            <a:off x="5089922" y="1634133"/>
            <a:ext cx="366118" cy="17860"/>
          </a:xfrm>
          <a:custGeom>
            <a:avLst/>
            <a:gdLst/>
            <a:ahLst/>
            <a:cxnLst/>
            <a:rect l="0" t="0" r="0" b="0"/>
            <a:pathLst>
              <a:path w="366118" h="17860">
                <a:moveTo>
                  <a:pt x="0" y="17859"/>
                </a:moveTo>
                <a:lnTo>
                  <a:pt x="14221" y="13119"/>
                </a:lnTo>
                <a:lnTo>
                  <a:pt x="21387" y="11722"/>
                </a:lnTo>
                <a:lnTo>
                  <a:pt x="29141" y="10791"/>
                </a:lnTo>
                <a:lnTo>
                  <a:pt x="37287" y="10171"/>
                </a:lnTo>
                <a:lnTo>
                  <a:pt x="45694" y="9757"/>
                </a:lnTo>
                <a:lnTo>
                  <a:pt x="62973" y="9297"/>
                </a:lnTo>
                <a:lnTo>
                  <a:pt x="77700" y="8182"/>
                </a:lnTo>
                <a:lnTo>
                  <a:pt x="117877" y="4298"/>
                </a:lnTo>
                <a:lnTo>
                  <a:pt x="152007" y="2865"/>
                </a:lnTo>
                <a:lnTo>
                  <a:pt x="366117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SMARTPenAnnotation307"/>
          <p:cNvSpPr/>
          <p:nvPr/>
        </p:nvSpPr>
        <p:spPr>
          <a:xfrm>
            <a:off x="5848945" y="1482328"/>
            <a:ext cx="26790" cy="321470"/>
          </a:xfrm>
          <a:custGeom>
            <a:avLst/>
            <a:gdLst/>
            <a:ahLst/>
            <a:cxnLst/>
            <a:rect l="0" t="0" r="0" b="0"/>
            <a:pathLst>
              <a:path w="26790" h="321470">
                <a:moveTo>
                  <a:pt x="26789" y="0"/>
                </a:moveTo>
                <a:lnTo>
                  <a:pt x="26789" y="73418"/>
                </a:lnTo>
                <a:lnTo>
                  <a:pt x="24805" y="102523"/>
                </a:lnTo>
                <a:lnTo>
                  <a:pt x="21498" y="136810"/>
                </a:lnTo>
                <a:lnTo>
                  <a:pt x="17309" y="174551"/>
                </a:lnTo>
                <a:lnTo>
                  <a:pt x="14515" y="203680"/>
                </a:lnTo>
                <a:lnTo>
                  <a:pt x="12654" y="227068"/>
                </a:lnTo>
                <a:lnTo>
                  <a:pt x="10033" y="271009"/>
                </a:lnTo>
                <a:lnTo>
                  <a:pt x="9665" y="278899"/>
                </a:lnTo>
                <a:lnTo>
                  <a:pt x="8428" y="287136"/>
                </a:lnTo>
                <a:lnTo>
                  <a:pt x="6611" y="295604"/>
                </a:lnTo>
                <a:lnTo>
                  <a:pt x="0" y="32146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SMARTPenAnnotation308"/>
          <p:cNvSpPr/>
          <p:nvPr/>
        </p:nvSpPr>
        <p:spPr>
          <a:xfrm>
            <a:off x="5697141" y="1608726"/>
            <a:ext cx="455415" cy="34280"/>
          </a:xfrm>
          <a:custGeom>
            <a:avLst/>
            <a:gdLst/>
            <a:ahLst/>
            <a:cxnLst/>
            <a:rect l="0" t="0" r="0" b="0"/>
            <a:pathLst>
              <a:path w="455415" h="34280">
                <a:moveTo>
                  <a:pt x="0" y="25407"/>
                </a:moveTo>
                <a:lnTo>
                  <a:pt x="37286" y="12978"/>
                </a:lnTo>
                <a:lnTo>
                  <a:pt x="45693" y="11168"/>
                </a:lnTo>
                <a:lnTo>
                  <a:pt x="54275" y="9961"/>
                </a:lnTo>
                <a:lnTo>
                  <a:pt x="62973" y="9156"/>
                </a:lnTo>
                <a:lnTo>
                  <a:pt x="71747" y="7628"/>
                </a:lnTo>
                <a:lnTo>
                  <a:pt x="80573" y="5617"/>
                </a:lnTo>
                <a:lnTo>
                  <a:pt x="89434" y="3284"/>
                </a:lnTo>
                <a:lnTo>
                  <a:pt x="99310" y="1728"/>
                </a:lnTo>
                <a:lnTo>
                  <a:pt x="109862" y="692"/>
                </a:lnTo>
                <a:lnTo>
                  <a:pt x="120867" y="0"/>
                </a:lnTo>
                <a:lnTo>
                  <a:pt x="133163" y="532"/>
                </a:lnTo>
                <a:lnTo>
                  <a:pt x="146322" y="1878"/>
                </a:lnTo>
                <a:lnTo>
                  <a:pt x="160057" y="3768"/>
                </a:lnTo>
                <a:lnTo>
                  <a:pt x="173181" y="5028"/>
                </a:lnTo>
                <a:lnTo>
                  <a:pt x="185899" y="5868"/>
                </a:lnTo>
                <a:lnTo>
                  <a:pt x="198347" y="6428"/>
                </a:lnTo>
                <a:lnTo>
                  <a:pt x="220536" y="8785"/>
                </a:lnTo>
                <a:lnTo>
                  <a:pt x="307217" y="19600"/>
                </a:lnTo>
                <a:lnTo>
                  <a:pt x="326851" y="21536"/>
                </a:lnTo>
                <a:lnTo>
                  <a:pt x="342916" y="22826"/>
                </a:lnTo>
                <a:lnTo>
                  <a:pt x="359579" y="24678"/>
                </a:lnTo>
                <a:lnTo>
                  <a:pt x="393969" y="29383"/>
                </a:lnTo>
                <a:lnTo>
                  <a:pt x="409490" y="31034"/>
                </a:lnTo>
                <a:lnTo>
                  <a:pt x="423806" y="32135"/>
                </a:lnTo>
                <a:lnTo>
                  <a:pt x="445334" y="33358"/>
                </a:lnTo>
                <a:lnTo>
                  <a:pt x="454911" y="34279"/>
                </a:lnTo>
                <a:lnTo>
                  <a:pt x="455414" y="2540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SMARTPenAnnotation309"/>
          <p:cNvSpPr/>
          <p:nvPr/>
        </p:nvSpPr>
        <p:spPr>
          <a:xfrm>
            <a:off x="6250781" y="1518047"/>
            <a:ext cx="303611" cy="294681"/>
          </a:xfrm>
          <a:custGeom>
            <a:avLst/>
            <a:gdLst/>
            <a:ahLst/>
            <a:cxnLst/>
            <a:rect l="0" t="0" r="0" b="0"/>
            <a:pathLst>
              <a:path w="303611" h="294681">
                <a:moveTo>
                  <a:pt x="303610" y="0"/>
                </a:moveTo>
                <a:lnTo>
                  <a:pt x="294129" y="9481"/>
                </a:lnTo>
                <a:lnTo>
                  <a:pt x="289352" y="17234"/>
                </a:lnTo>
                <a:lnTo>
                  <a:pt x="284182" y="27365"/>
                </a:lnTo>
                <a:lnTo>
                  <a:pt x="278751" y="39079"/>
                </a:lnTo>
                <a:lnTo>
                  <a:pt x="273147" y="48873"/>
                </a:lnTo>
                <a:lnTo>
                  <a:pt x="267427" y="57387"/>
                </a:lnTo>
                <a:lnTo>
                  <a:pt x="261628" y="65047"/>
                </a:lnTo>
                <a:lnTo>
                  <a:pt x="255778" y="72138"/>
                </a:lnTo>
                <a:lnTo>
                  <a:pt x="249894" y="78850"/>
                </a:lnTo>
                <a:lnTo>
                  <a:pt x="243987" y="85309"/>
                </a:lnTo>
                <a:lnTo>
                  <a:pt x="232131" y="97777"/>
                </a:lnTo>
                <a:lnTo>
                  <a:pt x="179909" y="150393"/>
                </a:lnTo>
                <a:lnTo>
                  <a:pt x="162604" y="166738"/>
                </a:lnTo>
                <a:lnTo>
                  <a:pt x="146105" y="181604"/>
                </a:lnTo>
                <a:lnTo>
                  <a:pt x="117522" y="206721"/>
                </a:lnTo>
                <a:lnTo>
                  <a:pt x="98204" y="224498"/>
                </a:lnTo>
                <a:lnTo>
                  <a:pt x="87297" y="233009"/>
                </a:lnTo>
                <a:lnTo>
                  <a:pt x="75065" y="241660"/>
                </a:lnTo>
                <a:lnTo>
                  <a:pt x="61950" y="250403"/>
                </a:lnTo>
                <a:lnTo>
                  <a:pt x="52214" y="257225"/>
                </a:lnTo>
                <a:lnTo>
                  <a:pt x="44731" y="262764"/>
                </a:lnTo>
                <a:lnTo>
                  <a:pt x="38751" y="267450"/>
                </a:lnTo>
                <a:lnTo>
                  <a:pt x="29459" y="275301"/>
                </a:lnTo>
                <a:lnTo>
                  <a:pt x="22023" y="282098"/>
                </a:lnTo>
                <a:lnTo>
                  <a:pt x="15411" y="288426"/>
                </a:lnTo>
                <a:lnTo>
                  <a:pt x="12258" y="290511"/>
                </a:lnTo>
                <a:lnTo>
                  <a:pt x="9164" y="291900"/>
                </a:lnTo>
                <a:lnTo>
                  <a:pt x="0" y="29468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SMARTPenAnnotation310"/>
          <p:cNvSpPr/>
          <p:nvPr/>
        </p:nvSpPr>
        <p:spPr>
          <a:xfrm>
            <a:off x="6357938" y="1491258"/>
            <a:ext cx="187524" cy="267891"/>
          </a:xfrm>
          <a:custGeom>
            <a:avLst/>
            <a:gdLst/>
            <a:ahLst/>
            <a:cxnLst/>
            <a:rect l="0" t="0" r="0" b="0"/>
            <a:pathLst>
              <a:path w="187524" h="267891">
                <a:moveTo>
                  <a:pt x="0" y="0"/>
                </a:moveTo>
                <a:lnTo>
                  <a:pt x="4740" y="4740"/>
                </a:lnTo>
                <a:lnTo>
                  <a:pt x="11097" y="14074"/>
                </a:lnTo>
                <a:lnTo>
                  <a:pt x="31390" y="45612"/>
                </a:lnTo>
                <a:lnTo>
                  <a:pt x="40770" y="62158"/>
                </a:lnTo>
                <a:lnTo>
                  <a:pt x="49008" y="78149"/>
                </a:lnTo>
                <a:lnTo>
                  <a:pt x="56484" y="93772"/>
                </a:lnTo>
                <a:lnTo>
                  <a:pt x="63453" y="107163"/>
                </a:lnTo>
                <a:lnTo>
                  <a:pt x="70083" y="119067"/>
                </a:lnTo>
                <a:lnTo>
                  <a:pt x="76488" y="129979"/>
                </a:lnTo>
                <a:lnTo>
                  <a:pt x="82741" y="139239"/>
                </a:lnTo>
                <a:lnTo>
                  <a:pt x="88895" y="147396"/>
                </a:lnTo>
                <a:lnTo>
                  <a:pt x="94982" y="154819"/>
                </a:lnTo>
                <a:lnTo>
                  <a:pt x="100032" y="162744"/>
                </a:lnTo>
                <a:lnTo>
                  <a:pt x="104391" y="171004"/>
                </a:lnTo>
                <a:lnTo>
                  <a:pt x="108289" y="179487"/>
                </a:lnTo>
                <a:lnTo>
                  <a:pt x="114856" y="189111"/>
                </a:lnTo>
                <a:lnTo>
                  <a:pt x="123204" y="199496"/>
                </a:lnTo>
                <a:lnTo>
                  <a:pt x="132737" y="210388"/>
                </a:lnTo>
                <a:lnTo>
                  <a:pt x="148621" y="227782"/>
                </a:lnTo>
                <a:lnTo>
                  <a:pt x="168721" y="248730"/>
                </a:lnTo>
                <a:lnTo>
                  <a:pt x="187523" y="26789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" name="SMARTPenAnnotation311"/>
          <p:cNvSpPr/>
          <p:nvPr/>
        </p:nvSpPr>
        <p:spPr>
          <a:xfrm>
            <a:off x="6581180" y="1250156"/>
            <a:ext cx="178594" cy="214314"/>
          </a:xfrm>
          <a:custGeom>
            <a:avLst/>
            <a:gdLst/>
            <a:ahLst/>
            <a:cxnLst/>
            <a:rect l="0" t="0" r="0" b="0"/>
            <a:pathLst>
              <a:path w="178594" h="214314">
                <a:moveTo>
                  <a:pt x="0" y="0"/>
                </a:moveTo>
                <a:lnTo>
                  <a:pt x="15376" y="7689"/>
                </a:lnTo>
                <a:lnTo>
                  <a:pt x="19402" y="13670"/>
                </a:lnTo>
                <a:lnTo>
                  <a:pt x="21864" y="18043"/>
                </a:lnTo>
                <a:lnTo>
                  <a:pt x="26482" y="23935"/>
                </a:lnTo>
                <a:lnTo>
                  <a:pt x="32538" y="30840"/>
                </a:lnTo>
                <a:lnTo>
                  <a:pt x="39551" y="38419"/>
                </a:lnTo>
                <a:lnTo>
                  <a:pt x="60574" y="62716"/>
                </a:lnTo>
                <a:lnTo>
                  <a:pt x="73124" y="77530"/>
                </a:lnTo>
                <a:lnTo>
                  <a:pt x="82484" y="89389"/>
                </a:lnTo>
                <a:lnTo>
                  <a:pt x="89716" y="99281"/>
                </a:lnTo>
                <a:lnTo>
                  <a:pt x="95530" y="107859"/>
                </a:lnTo>
                <a:lnTo>
                  <a:pt x="109926" y="127974"/>
                </a:lnTo>
                <a:lnTo>
                  <a:pt x="117933" y="138894"/>
                </a:lnTo>
                <a:lnTo>
                  <a:pt x="140058" y="166903"/>
                </a:lnTo>
                <a:lnTo>
                  <a:pt x="178593" y="21431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SMARTPenAnnotation312"/>
          <p:cNvSpPr/>
          <p:nvPr/>
        </p:nvSpPr>
        <p:spPr>
          <a:xfrm>
            <a:off x="6835228" y="1509258"/>
            <a:ext cx="308523" cy="348118"/>
          </a:xfrm>
          <a:custGeom>
            <a:avLst/>
            <a:gdLst/>
            <a:ahLst/>
            <a:cxnLst/>
            <a:rect l="0" t="0" r="0" b="0"/>
            <a:pathLst>
              <a:path w="308523" h="348118">
                <a:moveTo>
                  <a:pt x="40631" y="17719"/>
                </a:moveTo>
                <a:lnTo>
                  <a:pt x="54853" y="12978"/>
                </a:lnTo>
                <a:lnTo>
                  <a:pt x="63011" y="10590"/>
                </a:lnTo>
                <a:lnTo>
                  <a:pt x="82658" y="5290"/>
                </a:lnTo>
                <a:lnTo>
                  <a:pt x="91469" y="3480"/>
                </a:lnTo>
                <a:lnTo>
                  <a:pt x="99329" y="2273"/>
                </a:lnTo>
                <a:lnTo>
                  <a:pt x="106551" y="1468"/>
                </a:lnTo>
                <a:lnTo>
                  <a:pt x="114344" y="932"/>
                </a:lnTo>
                <a:lnTo>
                  <a:pt x="122516" y="574"/>
                </a:lnTo>
                <a:lnTo>
                  <a:pt x="145591" y="71"/>
                </a:lnTo>
                <a:lnTo>
                  <a:pt x="152276" y="0"/>
                </a:lnTo>
                <a:lnTo>
                  <a:pt x="160702" y="946"/>
                </a:lnTo>
                <a:lnTo>
                  <a:pt x="170288" y="2568"/>
                </a:lnTo>
                <a:lnTo>
                  <a:pt x="180647" y="4642"/>
                </a:lnTo>
                <a:lnTo>
                  <a:pt x="188545" y="6024"/>
                </a:lnTo>
                <a:lnTo>
                  <a:pt x="194803" y="6946"/>
                </a:lnTo>
                <a:lnTo>
                  <a:pt x="199967" y="7560"/>
                </a:lnTo>
                <a:lnTo>
                  <a:pt x="204402" y="8962"/>
                </a:lnTo>
                <a:lnTo>
                  <a:pt x="211976" y="13165"/>
                </a:lnTo>
                <a:lnTo>
                  <a:pt x="218649" y="18341"/>
                </a:lnTo>
                <a:lnTo>
                  <a:pt x="227984" y="26833"/>
                </a:lnTo>
                <a:lnTo>
                  <a:pt x="231018" y="29748"/>
                </a:lnTo>
                <a:lnTo>
                  <a:pt x="233040" y="32683"/>
                </a:lnTo>
                <a:lnTo>
                  <a:pt x="235286" y="38591"/>
                </a:lnTo>
                <a:lnTo>
                  <a:pt x="234894" y="42548"/>
                </a:lnTo>
                <a:lnTo>
                  <a:pt x="231811" y="52236"/>
                </a:lnTo>
                <a:lnTo>
                  <a:pt x="229600" y="57597"/>
                </a:lnTo>
                <a:lnTo>
                  <a:pt x="227134" y="63156"/>
                </a:lnTo>
                <a:lnTo>
                  <a:pt x="221748" y="73632"/>
                </a:lnTo>
                <a:lnTo>
                  <a:pt x="216046" y="81595"/>
                </a:lnTo>
                <a:lnTo>
                  <a:pt x="210206" y="91087"/>
                </a:lnTo>
                <a:lnTo>
                  <a:pt x="207259" y="96397"/>
                </a:lnTo>
                <a:lnTo>
                  <a:pt x="198694" y="104942"/>
                </a:lnTo>
                <a:lnTo>
                  <a:pt x="193631" y="108610"/>
                </a:lnTo>
                <a:lnTo>
                  <a:pt x="158064" y="132733"/>
                </a:lnTo>
                <a:lnTo>
                  <a:pt x="140748" y="143012"/>
                </a:lnTo>
                <a:lnTo>
                  <a:pt x="121267" y="153834"/>
                </a:lnTo>
                <a:lnTo>
                  <a:pt x="100342" y="165017"/>
                </a:lnTo>
                <a:lnTo>
                  <a:pt x="80438" y="177433"/>
                </a:lnTo>
                <a:lnTo>
                  <a:pt x="61216" y="190671"/>
                </a:lnTo>
                <a:lnTo>
                  <a:pt x="28944" y="214641"/>
                </a:lnTo>
                <a:lnTo>
                  <a:pt x="18949" y="222422"/>
                </a:lnTo>
                <a:lnTo>
                  <a:pt x="11294" y="228602"/>
                </a:lnTo>
                <a:lnTo>
                  <a:pt x="2788" y="238114"/>
                </a:lnTo>
                <a:lnTo>
                  <a:pt x="520" y="242039"/>
                </a:lnTo>
                <a:lnTo>
                  <a:pt x="0" y="245649"/>
                </a:lnTo>
                <a:lnTo>
                  <a:pt x="645" y="249047"/>
                </a:lnTo>
                <a:lnTo>
                  <a:pt x="4009" y="255469"/>
                </a:lnTo>
                <a:lnTo>
                  <a:pt x="12472" y="265654"/>
                </a:lnTo>
                <a:lnTo>
                  <a:pt x="21833" y="275418"/>
                </a:lnTo>
                <a:lnTo>
                  <a:pt x="28099" y="279807"/>
                </a:lnTo>
                <a:lnTo>
                  <a:pt x="35253" y="283725"/>
                </a:lnTo>
                <a:lnTo>
                  <a:pt x="42999" y="287330"/>
                </a:lnTo>
                <a:lnTo>
                  <a:pt x="52132" y="290725"/>
                </a:lnTo>
                <a:lnTo>
                  <a:pt x="62189" y="293981"/>
                </a:lnTo>
                <a:lnTo>
                  <a:pt x="72863" y="297143"/>
                </a:lnTo>
                <a:lnTo>
                  <a:pt x="87916" y="302228"/>
                </a:lnTo>
                <a:lnTo>
                  <a:pt x="125808" y="315816"/>
                </a:lnTo>
                <a:lnTo>
                  <a:pt x="143056" y="321622"/>
                </a:lnTo>
                <a:lnTo>
                  <a:pt x="158524" y="326485"/>
                </a:lnTo>
                <a:lnTo>
                  <a:pt x="172805" y="330719"/>
                </a:lnTo>
                <a:lnTo>
                  <a:pt x="185301" y="333542"/>
                </a:lnTo>
                <a:lnTo>
                  <a:pt x="196609" y="335424"/>
                </a:lnTo>
                <a:lnTo>
                  <a:pt x="207124" y="336678"/>
                </a:lnTo>
                <a:lnTo>
                  <a:pt x="217111" y="338507"/>
                </a:lnTo>
                <a:lnTo>
                  <a:pt x="226746" y="340718"/>
                </a:lnTo>
                <a:lnTo>
                  <a:pt x="236146" y="343184"/>
                </a:lnTo>
                <a:lnTo>
                  <a:pt x="245388" y="344829"/>
                </a:lnTo>
                <a:lnTo>
                  <a:pt x="254526" y="345925"/>
                </a:lnTo>
                <a:lnTo>
                  <a:pt x="308522" y="34811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5" name="SMARTPenAnnotation313"/>
          <p:cNvSpPr/>
          <p:nvPr/>
        </p:nvSpPr>
        <p:spPr>
          <a:xfrm>
            <a:off x="6840141" y="1671234"/>
            <a:ext cx="250032" cy="25408"/>
          </a:xfrm>
          <a:custGeom>
            <a:avLst/>
            <a:gdLst/>
            <a:ahLst/>
            <a:cxnLst/>
            <a:rect l="0" t="0" r="0" b="0"/>
            <a:pathLst>
              <a:path w="250032" h="25408">
                <a:moveTo>
                  <a:pt x="0" y="25407"/>
                </a:moveTo>
                <a:lnTo>
                  <a:pt x="14221" y="20666"/>
                </a:lnTo>
                <a:lnTo>
                  <a:pt x="20395" y="18278"/>
                </a:lnTo>
                <a:lnTo>
                  <a:pt x="26495" y="15693"/>
                </a:lnTo>
                <a:lnTo>
                  <a:pt x="32546" y="12978"/>
                </a:lnTo>
                <a:lnTo>
                  <a:pt x="38564" y="11168"/>
                </a:lnTo>
                <a:lnTo>
                  <a:pt x="44561" y="9961"/>
                </a:lnTo>
                <a:lnTo>
                  <a:pt x="50543" y="9156"/>
                </a:lnTo>
                <a:lnTo>
                  <a:pt x="58500" y="7628"/>
                </a:lnTo>
                <a:lnTo>
                  <a:pt x="77924" y="3284"/>
                </a:lnTo>
                <a:lnTo>
                  <a:pt x="88660" y="1728"/>
                </a:lnTo>
                <a:lnTo>
                  <a:pt x="99787" y="691"/>
                </a:lnTo>
                <a:lnTo>
                  <a:pt x="111173" y="0"/>
                </a:lnTo>
                <a:lnTo>
                  <a:pt x="128685" y="531"/>
                </a:lnTo>
                <a:lnTo>
                  <a:pt x="250031" y="754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6" name="SMARTPenAnnotation314"/>
          <p:cNvSpPr/>
          <p:nvPr/>
        </p:nvSpPr>
        <p:spPr>
          <a:xfrm>
            <a:off x="7116961" y="1678781"/>
            <a:ext cx="2647" cy="1"/>
          </a:xfrm>
          <a:custGeom>
            <a:avLst/>
            <a:gdLst/>
            <a:ahLst/>
            <a:cxnLst/>
            <a:rect l="0" t="0" r="0" b="0"/>
            <a:pathLst>
              <a:path w="2647" h="1">
                <a:moveTo>
                  <a:pt x="0" y="0"/>
                </a:moveTo>
                <a:lnTo>
                  <a:pt x="2646" y="0"/>
                </a:lnTo>
                <a:close/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7" name="SMARTPenAnnotation315"/>
          <p:cNvSpPr/>
          <p:nvPr/>
        </p:nvSpPr>
        <p:spPr>
          <a:xfrm>
            <a:off x="7116961" y="1357313"/>
            <a:ext cx="169665" cy="169665"/>
          </a:xfrm>
          <a:custGeom>
            <a:avLst/>
            <a:gdLst/>
            <a:ahLst/>
            <a:cxnLst/>
            <a:rect l="0" t="0" r="0" b="0"/>
            <a:pathLst>
              <a:path w="169665" h="169665">
                <a:moveTo>
                  <a:pt x="0" y="0"/>
                </a:moveTo>
                <a:lnTo>
                  <a:pt x="9482" y="4740"/>
                </a:lnTo>
                <a:lnTo>
                  <a:pt x="14258" y="8121"/>
                </a:lnTo>
                <a:lnTo>
                  <a:pt x="19427" y="12359"/>
                </a:lnTo>
                <a:lnTo>
                  <a:pt x="24858" y="17169"/>
                </a:lnTo>
                <a:lnTo>
                  <a:pt x="41475" y="33096"/>
                </a:lnTo>
                <a:lnTo>
                  <a:pt x="156920" y="147993"/>
                </a:lnTo>
                <a:lnTo>
                  <a:pt x="161168" y="153232"/>
                </a:lnTo>
                <a:lnTo>
                  <a:pt x="164000" y="157717"/>
                </a:lnTo>
                <a:lnTo>
                  <a:pt x="169664" y="16966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8" name="SMARTPenAnnotation316"/>
          <p:cNvSpPr/>
          <p:nvPr/>
        </p:nvSpPr>
        <p:spPr>
          <a:xfrm>
            <a:off x="7268766" y="1151930"/>
            <a:ext cx="373111" cy="955477"/>
          </a:xfrm>
          <a:custGeom>
            <a:avLst/>
            <a:gdLst/>
            <a:ahLst/>
            <a:cxnLst/>
            <a:rect l="0" t="0" r="0" b="0"/>
            <a:pathLst>
              <a:path w="373111" h="955477">
                <a:moveTo>
                  <a:pt x="0" y="0"/>
                </a:moveTo>
                <a:lnTo>
                  <a:pt x="9481" y="4740"/>
                </a:lnTo>
                <a:lnTo>
                  <a:pt x="16781" y="7067"/>
                </a:lnTo>
                <a:lnTo>
                  <a:pt x="20117" y="7688"/>
                </a:lnTo>
                <a:lnTo>
                  <a:pt x="27302" y="11078"/>
                </a:lnTo>
                <a:lnTo>
                  <a:pt x="37052" y="16315"/>
                </a:lnTo>
                <a:lnTo>
                  <a:pt x="48514" y="22783"/>
                </a:lnTo>
                <a:lnTo>
                  <a:pt x="61116" y="31063"/>
                </a:lnTo>
                <a:lnTo>
                  <a:pt x="74478" y="40553"/>
                </a:lnTo>
                <a:lnTo>
                  <a:pt x="88348" y="50848"/>
                </a:lnTo>
                <a:lnTo>
                  <a:pt x="100570" y="60687"/>
                </a:lnTo>
                <a:lnTo>
                  <a:pt x="111695" y="70224"/>
                </a:lnTo>
                <a:lnTo>
                  <a:pt x="122088" y="79558"/>
                </a:lnTo>
                <a:lnTo>
                  <a:pt x="141574" y="97867"/>
                </a:lnTo>
                <a:lnTo>
                  <a:pt x="178337" y="133874"/>
                </a:lnTo>
                <a:lnTo>
                  <a:pt x="187352" y="143819"/>
                </a:lnTo>
                <a:lnTo>
                  <a:pt x="196339" y="154419"/>
                </a:lnTo>
                <a:lnTo>
                  <a:pt x="217238" y="179755"/>
                </a:lnTo>
                <a:lnTo>
                  <a:pt x="246371" y="214167"/>
                </a:lnTo>
                <a:lnTo>
                  <a:pt x="258505" y="230090"/>
                </a:lnTo>
                <a:lnTo>
                  <a:pt x="268579" y="244675"/>
                </a:lnTo>
                <a:lnTo>
                  <a:pt x="277279" y="258366"/>
                </a:lnTo>
                <a:lnTo>
                  <a:pt x="297530" y="292100"/>
                </a:lnTo>
                <a:lnTo>
                  <a:pt x="308485" y="310819"/>
                </a:lnTo>
                <a:lnTo>
                  <a:pt x="325950" y="342202"/>
                </a:lnTo>
                <a:lnTo>
                  <a:pt x="333386" y="356126"/>
                </a:lnTo>
                <a:lnTo>
                  <a:pt x="344294" y="382182"/>
                </a:lnTo>
                <a:lnTo>
                  <a:pt x="352449" y="406991"/>
                </a:lnTo>
                <a:lnTo>
                  <a:pt x="359381" y="431247"/>
                </a:lnTo>
                <a:lnTo>
                  <a:pt x="363123" y="455256"/>
                </a:lnTo>
                <a:lnTo>
                  <a:pt x="365779" y="479156"/>
                </a:lnTo>
                <a:lnTo>
                  <a:pt x="370266" y="503008"/>
                </a:lnTo>
                <a:lnTo>
                  <a:pt x="372922" y="526837"/>
                </a:lnTo>
                <a:lnTo>
                  <a:pt x="373110" y="550658"/>
                </a:lnTo>
                <a:lnTo>
                  <a:pt x="369887" y="574474"/>
                </a:lnTo>
                <a:lnTo>
                  <a:pt x="366645" y="590350"/>
                </a:lnTo>
                <a:lnTo>
                  <a:pt x="357752" y="629156"/>
                </a:lnTo>
                <a:lnTo>
                  <a:pt x="352603" y="646648"/>
                </a:lnTo>
                <a:lnTo>
                  <a:pt x="347186" y="662278"/>
                </a:lnTo>
                <a:lnTo>
                  <a:pt x="335875" y="690229"/>
                </a:lnTo>
                <a:lnTo>
                  <a:pt x="324233" y="715880"/>
                </a:lnTo>
                <a:lnTo>
                  <a:pt x="317359" y="728277"/>
                </a:lnTo>
                <a:lnTo>
                  <a:pt x="309799" y="740510"/>
                </a:lnTo>
                <a:lnTo>
                  <a:pt x="301783" y="752634"/>
                </a:lnTo>
                <a:lnTo>
                  <a:pt x="292470" y="763694"/>
                </a:lnTo>
                <a:lnTo>
                  <a:pt x="282292" y="774043"/>
                </a:lnTo>
                <a:lnTo>
                  <a:pt x="213739" y="835743"/>
                </a:lnTo>
                <a:lnTo>
                  <a:pt x="193094" y="852833"/>
                </a:lnTo>
                <a:lnTo>
                  <a:pt x="173378" y="868196"/>
                </a:lnTo>
                <a:lnTo>
                  <a:pt x="154280" y="882407"/>
                </a:lnTo>
                <a:lnTo>
                  <a:pt x="136587" y="894857"/>
                </a:lnTo>
                <a:lnTo>
                  <a:pt x="119832" y="906134"/>
                </a:lnTo>
                <a:lnTo>
                  <a:pt x="44648" y="95547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9" name="SMARTPenAnnotation317"/>
          <p:cNvSpPr/>
          <p:nvPr/>
        </p:nvSpPr>
        <p:spPr>
          <a:xfrm>
            <a:off x="5090756" y="1464469"/>
            <a:ext cx="444821" cy="401837"/>
          </a:xfrm>
          <a:custGeom>
            <a:avLst/>
            <a:gdLst/>
            <a:ahLst/>
            <a:cxnLst/>
            <a:rect l="0" t="0" r="0" b="0"/>
            <a:pathLst>
              <a:path w="444821" h="401837">
                <a:moveTo>
                  <a:pt x="401002" y="133945"/>
                </a:moveTo>
                <a:lnTo>
                  <a:pt x="382041" y="129205"/>
                </a:lnTo>
                <a:lnTo>
                  <a:pt x="367525" y="126816"/>
                </a:lnTo>
                <a:lnTo>
                  <a:pt x="327584" y="121516"/>
                </a:lnTo>
                <a:lnTo>
                  <a:pt x="305424" y="119706"/>
                </a:lnTo>
                <a:lnTo>
                  <a:pt x="282713" y="118499"/>
                </a:lnTo>
                <a:lnTo>
                  <a:pt x="259635" y="117695"/>
                </a:lnTo>
                <a:lnTo>
                  <a:pt x="238296" y="116166"/>
                </a:lnTo>
                <a:lnTo>
                  <a:pt x="218117" y="114155"/>
                </a:lnTo>
                <a:lnTo>
                  <a:pt x="198711" y="111822"/>
                </a:lnTo>
                <a:lnTo>
                  <a:pt x="187759" y="110267"/>
                </a:lnTo>
                <a:lnTo>
                  <a:pt x="182441" y="109230"/>
                </a:lnTo>
                <a:lnTo>
                  <a:pt x="180880" y="108539"/>
                </a:lnTo>
                <a:lnTo>
                  <a:pt x="192905" y="112306"/>
                </a:lnTo>
                <a:lnTo>
                  <a:pt x="205716" y="114558"/>
                </a:lnTo>
                <a:lnTo>
                  <a:pt x="243763" y="119706"/>
                </a:lnTo>
                <a:lnTo>
                  <a:pt x="301021" y="125302"/>
                </a:lnTo>
                <a:lnTo>
                  <a:pt x="334349" y="128183"/>
                </a:lnTo>
                <a:lnTo>
                  <a:pt x="358551" y="131096"/>
                </a:lnTo>
                <a:lnTo>
                  <a:pt x="376670" y="134030"/>
                </a:lnTo>
                <a:lnTo>
                  <a:pt x="390733" y="136978"/>
                </a:lnTo>
                <a:lnTo>
                  <a:pt x="403714" y="140254"/>
                </a:lnTo>
                <a:lnTo>
                  <a:pt x="405787" y="141128"/>
                </a:lnTo>
                <a:lnTo>
                  <a:pt x="392214" y="142098"/>
                </a:lnTo>
                <a:lnTo>
                  <a:pt x="353750" y="142645"/>
                </a:lnTo>
                <a:lnTo>
                  <a:pt x="291567" y="142829"/>
                </a:lnTo>
                <a:lnTo>
                  <a:pt x="275460" y="143837"/>
                </a:lnTo>
                <a:lnTo>
                  <a:pt x="259760" y="145500"/>
                </a:lnTo>
                <a:lnTo>
                  <a:pt x="244333" y="147602"/>
                </a:lnTo>
                <a:lnTo>
                  <a:pt x="225118" y="150987"/>
                </a:lnTo>
                <a:lnTo>
                  <a:pt x="98782" y="176507"/>
                </a:lnTo>
                <a:lnTo>
                  <a:pt x="96334" y="178195"/>
                </a:lnTo>
                <a:lnTo>
                  <a:pt x="95695" y="180312"/>
                </a:lnTo>
                <a:lnTo>
                  <a:pt x="96260" y="182716"/>
                </a:lnTo>
                <a:lnTo>
                  <a:pt x="98622" y="185311"/>
                </a:lnTo>
                <a:lnTo>
                  <a:pt x="106538" y="190839"/>
                </a:lnTo>
                <a:lnTo>
                  <a:pt x="119365" y="194695"/>
                </a:lnTo>
                <a:lnTo>
                  <a:pt x="137837" y="199250"/>
                </a:lnTo>
                <a:lnTo>
                  <a:pt x="350310" y="248925"/>
                </a:lnTo>
                <a:lnTo>
                  <a:pt x="367207" y="254255"/>
                </a:lnTo>
                <a:lnTo>
                  <a:pt x="381448" y="259792"/>
                </a:lnTo>
                <a:lnTo>
                  <a:pt x="393919" y="265468"/>
                </a:lnTo>
                <a:lnTo>
                  <a:pt x="407776" y="274420"/>
                </a:lnTo>
                <a:lnTo>
                  <a:pt x="411471" y="278197"/>
                </a:lnTo>
                <a:lnTo>
                  <a:pt x="411950" y="280715"/>
                </a:lnTo>
                <a:lnTo>
                  <a:pt x="410285" y="282393"/>
                </a:lnTo>
                <a:lnTo>
                  <a:pt x="401159" y="285250"/>
                </a:lnTo>
                <a:lnTo>
                  <a:pt x="383874" y="289827"/>
                </a:lnTo>
                <a:lnTo>
                  <a:pt x="373709" y="291445"/>
                </a:lnTo>
                <a:lnTo>
                  <a:pt x="362962" y="292523"/>
                </a:lnTo>
                <a:lnTo>
                  <a:pt x="351830" y="293242"/>
                </a:lnTo>
                <a:lnTo>
                  <a:pt x="338455" y="293721"/>
                </a:lnTo>
                <a:lnTo>
                  <a:pt x="292181" y="294396"/>
                </a:lnTo>
                <a:lnTo>
                  <a:pt x="261686" y="294553"/>
                </a:lnTo>
                <a:lnTo>
                  <a:pt x="241648" y="295588"/>
                </a:lnTo>
                <a:lnTo>
                  <a:pt x="159365" y="301731"/>
                </a:lnTo>
                <a:lnTo>
                  <a:pt x="131960" y="303053"/>
                </a:lnTo>
                <a:lnTo>
                  <a:pt x="118552" y="303499"/>
                </a:lnTo>
                <a:lnTo>
                  <a:pt x="130451" y="298836"/>
                </a:lnTo>
                <a:lnTo>
                  <a:pt x="138283" y="297450"/>
                </a:lnTo>
                <a:lnTo>
                  <a:pt x="147473" y="296527"/>
                </a:lnTo>
                <a:lnTo>
                  <a:pt x="157569" y="295911"/>
                </a:lnTo>
                <a:lnTo>
                  <a:pt x="184661" y="295227"/>
                </a:lnTo>
                <a:lnTo>
                  <a:pt x="200220" y="295044"/>
                </a:lnTo>
                <a:lnTo>
                  <a:pt x="216546" y="295915"/>
                </a:lnTo>
                <a:lnTo>
                  <a:pt x="233383" y="297488"/>
                </a:lnTo>
                <a:lnTo>
                  <a:pt x="250560" y="299528"/>
                </a:lnTo>
                <a:lnTo>
                  <a:pt x="357725" y="309932"/>
                </a:lnTo>
                <a:lnTo>
                  <a:pt x="402604" y="315680"/>
                </a:lnTo>
                <a:lnTo>
                  <a:pt x="417945" y="318602"/>
                </a:lnTo>
                <a:lnTo>
                  <a:pt x="429164" y="321542"/>
                </a:lnTo>
                <a:lnTo>
                  <a:pt x="442292" y="326462"/>
                </a:lnTo>
                <a:lnTo>
                  <a:pt x="444404" y="327774"/>
                </a:lnTo>
                <a:lnTo>
                  <a:pt x="444820" y="328649"/>
                </a:lnTo>
                <a:lnTo>
                  <a:pt x="443112" y="329232"/>
                </a:lnTo>
                <a:lnTo>
                  <a:pt x="429244" y="330053"/>
                </a:lnTo>
                <a:lnTo>
                  <a:pt x="411238" y="330245"/>
                </a:lnTo>
                <a:lnTo>
                  <a:pt x="399889" y="329304"/>
                </a:lnTo>
                <a:lnTo>
                  <a:pt x="387362" y="327684"/>
                </a:lnTo>
                <a:lnTo>
                  <a:pt x="374049" y="325612"/>
                </a:lnTo>
                <a:lnTo>
                  <a:pt x="359221" y="324231"/>
                </a:lnTo>
                <a:lnTo>
                  <a:pt x="343382" y="323310"/>
                </a:lnTo>
                <a:lnTo>
                  <a:pt x="326870" y="322696"/>
                </a:lnTo>
                <a:lnTo>
                  <a:pt x="258252" y="316722"/>
                </a:lnTo>
                <a:lnTo>
                  <a:pt x="177815" y="308445"/>
                </a:lnTo>
                <a:lnTo>
                  <a:pt x="122222" y="301459"/>
                </a:lnTo>
                <a:lnTo>
                  <a:pt x="104023" y="298207"/>
                </a:lnTo>
                <a:lnTo>
                  <a:pt x="90899" y="295047"/>
                </a:lnTo>
                <a:lnTo>
                  <a:pt x="81158" y="291948"/>
                </a:lnTo>
                <a:lnTo>
                  <a:pt x="74663" y="288890"/>
                </a:lnTo>
                <a:lnTo>
                  <a:pt x="70333" y="285859"/>
                </a:lnTo>
                <a:lnTo>
                  <a:pt x="67447" y="282846"/>
                </a:lnTo>
                <a:lnTo>
                  <a:pt x="66514" y="278853"/>
                </a:lnTo>
                <a:lnTo>
                  <a:pt x="66885" y="274206"/>
                </a:lnTo>
                <a:lnTo>
                  <a:pt x="68124" y="269125"/>
                </a:lnTo>
                <a:lnTo>
                  <a:pt x="74793" y="258186"/>
                </a:lnTo>
                <a:lnTo>
                  <a:pt x="79350" y="252491"/>
                </a:lnTo>
                <a:lnTo>
                  <a:pt x="86356" y="246710"/>
                </a:lnTo>
                <a:lnTo>
                  <a:pt x="94996" y="240872"/>
                </a:lnTo>
                <a:lnTo>
                  <a:pt x="142119" y="212503"/>
                </a:lnTo>
                <a:lnTo>
                  <a:pt x="157967" y="206161"/>
                </a:lnTo>
                <a:lnTo>
                  <a:pt x="175479" y="200940"/>
                </a:lnTo>
                <a:lnTo>
                  <a:pt x="194099" y="196468"/>
                </a:lnTo>
                <a:lnTo>
                  <a:pt x="212465" y="192494"/>
                </a:lnTo>
                <a:lnTo>
                  <a:pt x="271717" y="181169"/>
                </a:lnTo>
                <a:lnTo>
                  <a:pt x="326344" y="171139"/>
                </a:lnTo>
                <a:lnTo>
                  <a:pt x="346269" y="166679"/>
                </a:lnTo>
                <a:lnTo>
                  <a:pt x="360545" y="162713"/>
                </a:lnTo>
                <a:lnTo>
                  <a:pt x="371054" y="159077"/>
                </a:lnTo>
                <a:lnTo>
                  <a:pt x="377068" y="155661"/>
                </a:lnTo>
                <a:lnTo>
                  <a:pt x="380085" y="152391"/>
                </a:lnTo>
                <a:lnTo>
                  <a:pt x="381105" y="149219"/>
                </a:lnTo>
                <a:lnTo>
                  <a:pt x="379799" y="146112"/>
                </a:lnTo>
                <a:lnTo>
                  <a:pt x="376945" y="143048"/>
                </a:lnTo>
                <a:lnTo>
                  <a:pt x="366497" y="136007"/>
                </a:lnTo>
                <a:lnTo>
                  <a:pt x="358155" y="131351"/>
                </a:lnTo>
                <a:lnTo>
                  <a:pt x="348625" y="126262"/>
                </a:lnTo>
                <a:lnTo>
                  <a:pt x="336318" y="120886"/>
                </a:lnTo>
                <a:lnTo>
                  <a:pt x="322161" y="115317"/>
                </a:lnTo>
                <a:lnTo>
                  <a:pt x="306769" y="109620"/>
                </a:lnTo>
                <a:lnTo>
                  <a:pt x="288571" y="104830"/>
                </a:lnTo>
                <a:lnTo>
                  <a:pt x="268501" y="100644"/>
                </a:lnTo>
                <a:lnTo>
                  <a:pt x="226026" y="93348"/>
                </a:lnTo>
                <a:lnTo>
                  <a:pt x="126030" y="77532"/>
                </a:lnTo>
                <a:lnTo>
                  <a:pt x="102593" y="74508"/>
                </a:lnTo>
                <a:lnTo>
                  <a:pt x="47449" y="68503"/>
                </a:lnTo>
                <a:lnTo>
                  <a:pt x="28378" y="65512"/>
                </a:lnTo>
                <a:lnTo>
                  <a:pt x="15664" y="62526"/>
                </a:lnTo>
                <a:lnTo>
                  <a:pt x="7188" y="59543"/>
                </a:lnTo>
                <a:lnTo>
                  <a:pt x="2530" y="56563"/>
                </a:lnTo>
                <a:lnTo>
                  <a:pt x="416" y="53583"/>
                </a:lnTo>
                <a:lnTo>
                  <a:pt x="0" y="50605"/>
                </a:lnTo>
                <a:lnTo>
                  <a:pt x="1706" y="46635"/>
                </a:lnTo>
                <a:lnTo>
                  <a:pt x="8894" y="36932"/>
                </a:lnTo>
                <a:lnTo>
                  <a:pt x="15573" y="32559"/>
                </a:lnTo>
                <a:lnTo>
                  <a:pt x="23995" y="28651"/>
                </a:lnTo>
                <a:lnTo>
                  <a:pt x="33578" y="25054"/>
                </a:lnTo>
                <a:lnTo>
                  <a:pt x="75507" y="10510"/>
                </a:lnTo>
                <a:lnTo>
                  <a:pt x="92725" y="7007"/>
                </a:lnTo>
                <a:lnTo>
                  <a:pt x="111148" y="4671"/>
                </a:lnTo>
                <a:lnTo>
                  <a:pt x="130376" y="3114"/>
                </a:lnTo>
                <a:lnTo>
                  <a:pt x="151131" y="2076"/>
                </a:lnTo>
                <a:lnTo>
                  <a:pt x="195360" y="922"/>
                </a:lnTo>
                <a:lnTo>
                  <a:pt x="380700" y="16"/>
                </a:lnTo>
                <a:lnTo>
                  <a:pt x="369079" y="4"/>
                </a:lnTo>
                <a:lnTo>
                  <a:pt x="189864" y="0"/>
                </a:lnTo>
                <a:lnTo>
                  <a:pt x="169954" y="992"/>
                </a:lnTo>
                <a:lnTo>
                  <a:pt x="149735" y="2646"/>
                </a:lnTo>
                <a:lnTo>
                  <a:pt x="114703" y="6137"/>
                </a:lnTo>
                <a:lnTo>
                  <a:pt x="95825" y="7688"/>
                </a:lnTo>
                <a:lnTo>
                  <a:pt x="94364" y="8102"/>
                </a:lnTo>
                <a:lnTo>
                  <a:pt x="103322" y="8562"/>
                </a:lnTo>
                <a:lnTo>
                  <a:pt x="130679" y="8820"/>
                </a:lnTo>
                <a:lnTo>
                  <a:pt x="142404" y="9849"/>
                </a:lnTo>
                <a:lnTo>
                  <a:pt x="155181" y="11527"/>
                </a:lnTo>
                <a:lnTo>
                  <a:pt x="216074" y="21349"/>
                </a:lnTo>
                <a:lnTo>
                  <a:pt x="263085" y="29917"/>
                </a:lnTo>
                <a:lnTo>
                  <a:pt x="277307" y="33836"/>
                </a:lnTo>
                <a:lnTo>
                  <a:pt x="290757" y="38432"/>
                </a:lnTo>
                <a:lnTo>
                  <a:pt x="315293" y="47838"/>
                </a:lnTo>
                <a:lnTo>
                  <a:pt x="336121" y="55327"/>
                </a:lnTo>
                <a:lnTo>
                  <a:pt x="344849" y="58712"/>
                </a:lnTo>
                <a:lnTo>
                  <a:pt x="352653" y="61962"/>
                </a:lnTo>
                <a:lnTo>
                  <a:pt x="359839" y="65120"/>
                </a:lnTo>
                <a:lnTo>
                  <a:pt x="364631" y="69210"/>
                </a:lnTo>
                <a:lnTo>
                  <a:pt x="367824" y="73921"/>
                </a:lnTo>
                <a:lnTo>
                  <a:pt x="369954" y="79046"/>
                </a:lnTo>
                <a:lnTo>
                  <a:pt x="370381" y="83455"/>
                </a:lnTo>
                <a:lnTo>
                  <a:pt x="369674" y="87387"/>
                </a:lnTo>
                <a:lnTo>
                  <a:pt x="368210" y="91000"/>
                </a:lnTo>
                <a:lnTo>
                  <a:pt x="365251" y="94401"/>
                </a:lnTo>
                <a:lnTo>
                  <a:pt x="356670" y="100826"/>
                </a:lnTo>
                <a:lnTo>
                  <a:pt x="349619" y="103928"/>
                </a:lnTo>
                <a:lnTo>
                  <a:pt x="340950" y="106988"/>
                </a:lnTo>
                <a:lnTo>
                  <a:pt x="331201" y="110021"/>
                </a:lnTo>
                <a:lnTo>
                  <a:pt x="320734" y="114027"/>
                </a:lnTo>
                <a:lnTo>
                  <a:pt x="309787" y="118682"/>
                </a:lnTo>
                <a:lnTo>
                  <a:pt x="298520" y="123770"/>
                </a:lnTo>
                <a:lnTo>
                  <a:pt x="286048" y="128154"/>
                </a:lnTo>
                <a:lnTo>
                  <a:pt x="272772" y="132069"/>
                </a:lnTo>
                <a:lnTo>
                  <a:pt x="258961" y="135671"/>
                </a:lnTo>
                <a:lnTo>
                  <a:pt x="241815" y="141049"/>
                </a:lnTo>
                <a:lnTo>
                  <a:pt x="158034" y="170048"/>
                </a:lnTo>
                <a:lnTo>
                  <a:pt x="147742" y="173889"/>
                </a:lnTo>
                <a:lnTo>
                  <a:pt x="138896" y="177441"/>
                </a:lnTo>
                <a:lnTo>
                  <a:pt x="119923" y="185532"/>
                </a:lnTo>
                <a:lnTo>
                  <a:pt x="119357" y="187188"/>
                </a:lnTo>
                <a:lnTo>
                  <a:pt x="119973" y="189284"/>
                </a:lnTo>
                <a:lnTo>
                  <a:pt x="121376" y="191674"/>
                </a:lnTo>
                <a:lnTo>
                  <a:pt x="124295" y="193267"/>
                </a:lnTo>
                <a:lnTo>
                  <a:pt x="132831" y="195037"/>
                </a:lnTo>
                <a:lnTo>
                  <a:pt x="139870" y="195509"/>
                </a:lnTo>
                <a:lnTo>
                  <a:pt x="148532" y="195823"/>
                </a:lnTo>
                <a:lnTo>
                  <a:pt x="158274" y="196033"/>
                </a:lnTo>
                <a:lnTo>
                  <a:pt x="169730" y="197165"/>
                </a:lnTo>
                <a:lnTo>
                  <a:pt x="182329" y="198912"/>
                </a:lnTo>
                <a:lnTo>
                  <a:pt x="295733" y="217797"/>
                </a:lnTo>
                <a:lnTo>
                  <a:pt x="336026" y="225121"/>
                </a:lnTo>
                <a:lnTo>
                  <a:pt x="367824" y="231684"/>
                </a:lnTo>
                <a:lnTo>
                  <a:pt x="381860" y="234823"/>
                </a:lnTo>
                <a:lnTo>
                  <a:pt x="393202" y="237908"/>
                </a:lnTo>
                <a:lnTo>
                  <a:pt x="402747" y="240957"/>
                </a:lnTo>
                <a:lnTo>
                  <a:pt x="411095" y="243982"/>
                </a:lnTo>
                <a:lnTo>
                  <a:pt x="423016" y="249988"/>
                </a:lnTo>
                <a:lnTo>
                  <a:pt x="427584" y="252979"/>
                </a:lnTo>
                <a:lnTo>
                  <a:pt x="429638" y="255965"/>
                </a:lnTo>
                <a:lnTo>
                  <a:pt x="430014" y="258948"/>
                </a:lnTo>
                <a:lnTo>
                  <a:pt x="429273" y="261929"/>
                </a:lnTo>
                <a:lnTo>
                  <a:pt x="426794" y="264908"/>
                </a:lnTo>
                <a:lnTo>
                  <a:pt x="418750" y="270864"/>
                </a:lnTo>
                <a:lnTo>
                  <a:pt x="405913" y="276819"/>
                </a:lnTo>
                <a:lnTo>
                  <a:pt x="398323" y="279796"/>
                </a:lnTo>
                <a:lnTo>
                  <a:pt x="389294" y="281780"/>
                </a:lnTo>
                <a:lnTo>
                  <a:pt x="379306" y="283104"/>
                </a:lnTo>
                <a:lnTo>
                  <a:pt x="368679" y="283986"/>
                </a:lnTo>
                <a:lnTo>
                  <a:pt x="345719" y="287550"/>
                </a:lnTo>
                <a:lnTo>
                  <a:pt x="223908" y="309367"/>
                </a:lnTo>
                <a:lnTo>
                  <a:pt x="202572" y="313401"/>
                </a:lnTo>
                <a:lnTo>
                  <a:pt x="185372" y="318074"/>
                </a:lnTo>
                <a:lnTo>
                  <a:pt x="170928" y="323174"/>
                </a:lnTo>
                <a:lnTo>
                  <a:pt x="147934" y="333141"/>
                </a:lnTo>
                <a:lnTo>
                  <a:pt x="131100" y="340878"/>
                </a:lnTo>
                <a:lnTo>
                  <a:pt x="119650" y="347623"/>
                </a:lnTo>
                <a:lnTo>
                  <a:pt x="115207" y="350811"/>
                </a:lnTo>
                <a:lnTo>
                  <a:pt x="113238" y="354921"/>
                </a:lnTo>
                <a:lnTo>
                  <a:pt x="112917" y="359645"/>
                </a:lnTo>
                <a:lnTo>
                  <a:pt x="113695" y="364779"/>
                </a:lnTo>
                <a:lnTo>
                  <a:pt x="117206" y="373129"/>
                </a:lnTo>
                <a:lnTo>
                  <a:pt x="119531" y="376745"/>
                </a:lnTo>
                <a:lnTo>
                  <a:pt x="127406" y="383408"/>
                </a:lnTo>
                <a:lnTo>
                  <a:pt x="137521" y="389677"/>
                </a:lnTo>
                <a:lnTo>
                  <a:pt x="142997" y="392738"/>
                </a:lnTo>
                <a:lnTo>
                  <a:pt x="159900" y="40183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" name="SMARTPenAnnotation318"/>
          <p:cNvSpPr/>
          <p:nvPr/>
        </p:nvSpPr>
        <p:spPr>
          <a:xfrm>
            <a:off x="5232797" y="1393031"/>
            <a:ext cx="151806" cy="526853"/>
          </a:xfrm>
          <a:custGeom>
            <a:avLst/>
            <a:gdLst/>
            <a:ahLst/>
            <a:cxnLst/>
            <a:rect l="0" t="0" r="0" b="0"/>
            <a:pathLst>
              <a:path w="151806" h="526853">
                <a:moveTo>
                  <a:pt x="151805" y="0"/>
                </a:moveTo>
                <a:lnTo>
                  <a:pt x="147064" y="9481"/>
                </a:lnTo>
                <a:lnTo>
                  <a:pt x="144737" y="19428"/>
                </a:lnTo>
                <a:lnTo>
                  <a:pt x="142710" y="34431"/>
                </a:lnTo>
                <a:lnTo>
                  <a:pt x="138502" y="60944"/>
                </a:lnTo>
                <a:lnTo>
                  <a:pt x="135991" y="72379"/>
                </a:lnTo>
                <a:lnTo>
                  <a:pt x="133324" y="81987"/>
                </a:lnTo>
                <a:lnTo>
                  <a:pt x="130555" y="90377"/>
                </a:lnTo>
                <a:lnTo>
                  <a:pt x="126724" y="105892"/>
                </a:lnTo>
                <a:lnTo>
                  <a:pt x="102006" y="215712"/>
                </a:lnTo>
                <a:lnTo>
                  <a:pt x="95607" y="242055"/>
                </a:lnTo>
                <a:lnTo>
                  <a:pt x="92511" y="253643"/>
                </a:lnTo>
                <a:lnTo>
                  <a:pt x="83414" y="285167"/>
                </a:lnTo>
                <a:lnTo>
                  <a:pt x="63730" y="356841"/>
                </a:lnTo>
                <a:lnTo>
                  <a:pt x="55444" y="384815"/>
                </a:lnTo>
                <a:lnTo>
                  <a:pt x="51846" y="396442"/>
                </a:lnTo>
                <a:lnTo>
                  <a:pt x="45477" y="414115"/>
                </a:lnTo>
                <a:lnTo>
                  <a:pt x="21522" y="477463"/>
                </a:lnTo>
                <a:lnTo>
                  <a:pt x="17325" y="489957"/>
                </a:lnTo>
                <a:lnTo>
                  <a:pt x="14527" y="499279"/>
                </a:lnTo>
                <a:lnTo>
                  <a:pt x="11418" y="512282"/>
                </a:lnTo>
                <a:lnTo>
                  <a:pt x="0" y="52685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" name="SMARTPenAnnotation319"/>
          <p:cNvSpPr/>
          <p:nvPr/>
        </p:nvSpPr>
        <p:spPr>
          <a:xfrm>
            <a:off x="5018484" y="1580555"/>
            <a:ext cx="410767" cy="80368"/>
          </a:xfrm>
          <a:custGeom>
            <a:avLst/>
            <a:gdLst/>
            <a:ahLst/>
            <a:cxnLst/>
            <a:rect l="0" t="0" r="0" b="0"/>
            <a:pathLst>
              <a:path w="410767" h="80368">
                <a:moveTo>
                  <a:pt x="0" y="80367"/>
                </a:moveTo>
                <a:lnTo>
                  <a:pt x="9482" y="75626"/>
                </a:lnTo>
                <a:lnTo>
                  <a:pt x="15251" y="73238"/>
                </a:lnTo>
                <a:lnTo>
                  <a:pt x="22074" y="70653"/>
                </a:lnTo>
                <a:lnTo>
                  <a:pt x="29599" y="67938"/>
                </a:lnTo>
                <a:lnTo>
                  <a:pt x="36600" y="65136"/>
                </a:lnTo>
                <a:lnTo>
                  <a:pt x="43252" y="62275"/>
                </a:lnTo>
                <a:lnTo>
                  <a:pt x="49670" y="59376"/>
                </a:lnTo>
                <a:lnTo>
                  <a:pt x="61887" y="56451"/>
                </a:lnTo>
                <a:lnTo>
                  <a:pt x="77969" y="53509"/>
                </a:lnTo>
                <a:lnTo>
                  <a:pt x="96628" y="50555"/>
                </a:lnTo>
                <a:lnTo>
                  <a:pt x="117005" y="46602"/>
                </a:lnTo>
                <a:lnTo>
                  <a:pt x="160811" y="36917"/>
                </a:lnTo>
                <a:lnTo>
                  <a:pt x="179638" y="33541"/>
                </a:lnTo>
                <a:lnTo>
                  <a:pt x="196157" y="31290"/>
                </a:lnTo>
                <a:lnTo>
                  <a:pt x="211139" y="29790"/>
                </a:lnTo>
                <a:lnTo>
                  <a:pt x="229064" y="26805"/>
                </a:lnTo>
                <a:lnTo>
                  <a:pt x="248952" y="22831"/>
                </a:lnTo>
                <a:lnTo>
                  <a:pt x="270148" y="18197"/>
                </a:lnTo>
                <a:lnTo>
                  <a:pt x="287255" y="15108"/>
                </a:lnTo>
                <a:lnTo>
                  <a:pt x="301636" y="13048"/>
                </a:lnTo>
                <a:lnTo>
                  <a:pt x="314200" y="11676"/>
                </a:lnTo>
                <a:lnTo>
                  <a:pt x="327537" y="9768"/>
                </a:lnTo>
                <a:lnTo>
                  <a:pt x="366042" y="3335"/>
                </a:lnTo>
                <a:lnTo>
                  <a:pt x="374004" y="2223"/>
                </a:lnTo>
                <a:lnTo>
                  <a:pt x="385497" y="988"/>
                </a:lnTo>
                <a:lnTo>
                  <a:pt x="397546" y="292"/>
                </a:lnTo>
                <a:lnTo>
                  <a:pt x="410766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2" name="SMARTPenAnnotation320"/>
          <p:cNvSpPr/>
          <p:nvPr/>
        </p:nvSpPr>
        <p:spPr>
          <a:xfrm>
            <a:off x="5643563" y="1651992"/>
            <a:ext cx="89297" cy="571501"/>
          </a:xfrm>
          <a:custGeom>
            <a:avLst/>
            <a:gdLst/>
            <a:ahLst/>
            <a:cxnLst/>
            <a:rect l="0" t="0" r="0" b="0"/>
            <a:pathLst>
              <a:path w="89297" h="571501">
                <a:moveTo>
                  <a:pt x="0" y="0"/>
                </a:moveTo>
                <a:lnTo>
                  <a:pt x="4740" y="9481"/>
                </a:lnTo>
                <a:lnTo>
                  <a:pt x="7067" y="16782"/>
                </a:lnTo>
                <a:lnTo>
                  <a:pt x="8378" y="29116"/>
                </a:lnTo>
                <a:lnTo>
                  <a:pt x="8684" y="41714"/>
                </a:lnTo>
                <a:lnTo>
                  <a:pt x="8820" y="60542"/>
                </a:lnTo>
                <a:lnTo>
                  <a:pt x="9849" y="72111"/>
                </a:lnTo>
                <a:lnTo>
                  <a:pt x="11526" y="84785"/>
                </a:lnTo>
                <a:lnTo>
                  <a:pt x="21349" y="145512"/>
                </a:lnTo>
                <a:lnTo>
                  <a:pt x="23162" y="162492"/>
                </a:lnTo>
                <a:lnTo>
                  <a:pt x="24371" y="179766"/>
                </a:lnTo>
                <a:lnTo>
                  <a:pt x="25177" y="197234"/>
                </a:lnTo>
                <a:lnTo>
                  <a:pt x="26706" y="212849"/>
                </a:lnTo>
                <a:lnTo>
                  <a:pt x="28719" y="227228"/>
                </a:lnTo>
                <a:lnTo>
                  <a:pt x="31051" y="240782"/>
                </a:lnTo>
                <a:lnTo>
                  <a:pt x="48062" y="352421"/>
                </a:lnTo>
                <a:lnTo>
                  <a:pt x="51885" y="373854"/>
                </a:lnTo>
                <a:lnTo>
                  <a:pt x="55426" y="392111"/>
                </a:lnTo>
                <a:lnTo>
                  <a:pt x="58778" y="407259"/>
                </a:lnTo>
                <a:lnTo>
                  <a:pt x="62006" y="420334"/>
                </a:lnTo>
                <a:lnTo>
                  <a:pt x="65150" y="432027"/>
                </a:lnTo>
                <a:lnTo>
                  <a:pt x="67245" y="442800"/>
                </a:lnTo>
                <a:lnTo>
                  <a:pt x="68643" y="452958"/>
                </a:lnTo>
                <a:lnTo>
                  <a:pt x="69574" y="462706"/>
                </a:lnTo>
                <a:lnTo>
                  <a:pt x="71187" y="474166"/>
                </a:lnTo>
                <a:lnTo>
                  <a:pt x="75626" y="500129"/>
                </a:lnTo>
                <a:lnTo>
                  <a:pt x="77206" y="512013"/>
                </a:lnTo>
                <a:lnTo>
                  <a:pt x="78259" y="522912"/>
                </a:lnTo>
                <a:lnTo>
                  <a:pt x="89296" y="57150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3" name="SMARTPenAnnotation321"/>
          <p:cNvSpPr/>
          <p:nvPr/>
        </p:nvSpPr>
        <p:spPr>
          <a:xfrm>
            <a:off x="5393531" y="2384227"/>
            <a:ext cx="285751" cy="248612"/>
          </a:xfrm>
          <a:custGeom>
            <a:avLst/>
            <a:gdLst/>
            <a:ahLst/>
            <a:cxnLst/>
            <a:rect l="0" t="0" r="0" b="0"/>
            <a:pathLst>
              <a:path w="285751" h="248612">
                <a:moveTo>
                  <a:pt x="285750" y="0"/>
                </a:moveTo>
                <a:lnTo>
                  <a:pt x="285750" y="9480"/>
                </a:lnTo>
                <a:lnTo>
                  <a:pt x="283766" y="15250"/>
                </a:lnTo>
                <a:lnTo>
                  <a:pt x="280459" y="22072"/>
                </a:lnTo>
                <a:lnTo>
                  <a:pt x="272484" y="36599"/>
                </a:lnTo>
                <a:lnTo>
                  <a:pt x="262417" y="55933"/>
                </a:lnTo>
                <a:lnTo>
                  <a:pt x="256197" y="68185"/>
                </a:lnTo>
                <a:lnTo>
                  <a:pt x="252158" y="74230"/>
                </a:lnTo>
                <a:lnTo>
                  <a:pt x="247480" y="80244"/>
                </a:lnTo>
                <a:lnTo>
                  <a:pt x="242378" y="86238"/>
                </a:lnTo>
                <a:lnTo>
                  <a:pt x="235007" y="93211"/>
                </a:lnTo>
                <a:lnTo>
                  <a:pt x="226124" y="100836"/>
                </a:lnTo>
                <a:lnTo>
                  <a:pt x="216234" y="108896"/>
                </a:lnTo>
                <a:lnTo>
                  <a:pt x="203687" y="118238"/>
                </a:lnTo>
                <a:lnTo>
                  <a:pt x="173872" y="139201"/>
                </a:lnTo>
                <a:lnTo>
                  <a:pt x="98003" y="190928"/>
                </a:lnTo>
                <a:lnTo>
                  <a:pt x="75969" y="206896"/>
                </a:lnTo>
                <a:lnTo>
                  <a:pt x="67513" y="213337"/>
                </a:lnTo>
                <a:lnTo>
                  <a:pt x="60884" y="218623"/>
                </a:lnTo>
                <a:lnTo>
                  <a:pt x="55472" y="223139"/>
                </a:lnTo>
                <a:lnTo>
                  <a:pt x="49880" y="227142"/>
                </a:lnTo>
                <a:lnTo>
                  <a:pt x="44167" y="230803"/>
                </a:lnTo>
                <a:lnTo>
                  <a:pt x="38375" y="234235"/>
                </a:lnTo>
                <a:lnTo>
                  <a:pt x="33521" y="236524"/>
                </a:lnTo>
                <a:lnTo>
                  <a:pt x="25482" y="239067"/>
                </a:lnTo>
                <a:lnTo>
                  <a:pt x="18601" y="242843"/>
                </a:lnTo>
                <a:lnTo>
                  <a:pt x="10840" y="248611"/>
                </a:lnTo>
                <a:lnTo>
                  <a:pt x="9212" y="248092"/>
                </a:lnTo>
                <a:lnTo>
                  <a:pt x="7133" y="246754"/>
                </a:lnTo>
                <a:lnTo>
                  <a:pt x="0" y="24110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4" name="SMARTPenAnnotation322"/>
          <p:cNvSpPr/>
          <p:nvPr/>
        </p:nvSpPr>
        <p:spPr>
          <a:xfrm>
            <a:off x="5447109" y="2411016"/>
            <a:ext cx="178595" cy="276821"/>
          </a:xfrm>
          <a:custGeom>
            <a:avLst/>
            <a:gdLst/>
            <a:ahLst/>
            <a:cxnLst/>
            <a:rect l="0" t="0" r="0" b="0"/>
            <a:pathLst>
              <a:path w="178595" h="276821">
                <a:moveTo>
                  <a:pt x="0" y="0"/>
                </a:moveTo>
                <a:lnTo>
                  <a:pt x="12430" y="49715"/>
                </a:lnTo>
                <a:lnTo>
                  <a:pt x="17216" y="63901"/>
                </a:lnTo>
                <a:lnTo>
                  <a:pt x="23383" y="80304"/>
                </a:lnTo>
                <a:lnTo>
                  <a:pt x="30472" y="98184"/>
                </a:lnTo>
                <a:lnTo>
                  <a:pt x="37182" y="113081"/>
                </a:lnTo>
                <a:lnTo>
                  <a:pt x="43640" y="125989"/>
                </a:lnTo>
                <a:lnTo>
                  <a:pt x="49929" y="137570"/>
                </a:lnTo>
                <a:lnTo>
                  <a:pt x="57099" y="149260"/>
                </a:lnTo>
                <a:lnTo>
                  <a:pt x="64855" y="161023"/>
                </a:lnTo>
                <a:lnTo>
                  <a:pt x="73002" y="172833"/>
                </a:lnTo>
                <a:lnTo>
                  <a:pt x="80418" y="182690"/>
                </a:lnTo>
                <a:lnTo>
                  <a:pt x="87347" y="191246"/>
                </a:lnTo>
                <a:lnTo>
                  <a:pt x="93950" y="198935"/>
                </a:lnTo>
                <a:lnTo>
                  <a:pt x="100337" y="206045"/>
                </a:lnTo>
                <a:lnTo>
                  <a:pt x="112725" y="219237"/>
                </a:lnTo>
                <a:lnTo>
                  <a:pt x="117814" y="225533"/>
                </a:lnTo>
                <a:lnTo>
                  <a:pt x="122199" y="231715"/>
                </a:lnTo>
                <a:lnTo>
                  <a:pt x="126114" y="237820"/>
                </a:lnTo>
                <a:lnTo>
                  <a:pt x="130709" y="242882"/>
                </a:lnTo>
                <a:lnTo>
                  <a:pt x="135757" y="247250"/>
                </a:lnTo>
                <a:lnTo>
                  <a:pt x="141106" y="251153"/>
                </a:lnTo>
                <a:lnTo>
                  <a:pt x="145664" y="254748"/>
                </a:lnTo>
                <a:lnTo>
                  <a:pt x="149696" y="258137"/>
                </a:lnTo>
                <a:lnTo>
                  <a:pt x="153375" y="261388"/>
                </a:lnTo>
                <a:lnTo>
                  <a:pt x="157813" y="264547"/>
                </a:lnTo>
                <a:lnTo>
                  <a:pt x="162756" y="267646"/>
                </a:lnTo>
                <a:lnTo>
                  <a:pt x="178594" y="27682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5" name="SMARTPenAnnotation323"/>
          <p:cNvSpPr/>
          <p:nvPr/>
        </p:nvSpPr>
        <p:spPr>
          <a:xfrm>
            <a:off x="5786438" y="2359156"/>
            <a:ext cx="366118" cy="345153"/>
          </a:xfrm>
          <a:custGeom>
            <a:avLst/>
            <a:gdLst/>
            <a:ahLst/>
            <a:cxnLst/>
            <a:rect l="0" t="0" r="0" b="0"/>
            <a:pathLst>
              <a:path w="366118" h="345153">
                <a:moveTo>
                  <a:pt x="0" y="25071"/>
                </a:moveTo>
                <a:lnTo>
                  <a:pt x="4740" y="20330"/>
                </a:lnTo>
                <a:lnTo>
                  <a:pt x="15005" y="15357"/>
                </a:lnTo>
                <a:lnTo>
                  <a:pt x="21909" y="12641"/>
                </a:lnTo>
                <a:lnTo>
                  <a:pt x="28497" y="9839"/>
                </a:lnTo>
                <a:lnTo>
                  <a:pt x="41108" y="4080"/>
                </a:lnTo>
                <a:lnTo>
                  <a:pt x="47249" y="2147"/>
                </a:lnTo>
                <a:lnTo>
                  <a:pt x="53328" y="859"/>
                </a:lnTo>
                <a:lnTo>
                  <a:pt x="59364" y="0"/>
                </a:lnTo>
                <a:lnTo>
                  <a:pt x="68349" y="419"/>
                </a:lnTo>
                <a:lnTo>
                  <a:pt x="79300" y="1691"/>
                </a:lnTo>
                <a:lnTo>
                  <a:pt x="91562" y="3531"/>
                </a:lnTo>
                <a:lnTo>
                  <a:pt x="102713" y="4758"/>
                </a:lnTo>
                <a:lnTo>
                  <a:pt x="113124" y="5575"/>
                </a:lnTo>
                <a:lnTo>
                  <a:pt x="123041" y="6121"/>
                </a:lnTo>
                <a:lnTo>
                  <a:pt x="132629" y="7476"/>
                </a:lnTo>
                <a:lnTo>
                  <a:pt x="141997" y="9372"/>
                </a:lnTo>
                <a:lnTo>
                  <a:pt x="151219" y="11629"/>
                </a:lnTo>
                <a:lnTo>
                  <a:pt x="160344" y="14125"/>
                </a:lnTo>
                <a:lnTo>
                  <a:pt x="178420" y="19544"/>
                </a:lnTo>
                <a:lnTo>
                  <a:pt x="186415" y="22379"/>
                </a:lnTo>
                <a:lnTo>
                  <a:pt x="193730" y="25260"/>
                </a:lnTo>
                <a:lnTo>
                  <a:pt x="200590" y="28174"/>
                </a:lnTo>
                <a:lnTo>
                  <a:pt x="213505" y="34056"/>
                </a:lnTo>
                <a:lnTo>
                  <a:pt x="224868" y="39978"/>
                </a:lnTo>
                <a:lnTo>
                  <a:pt x="233225" y="45918"/>
                </a:lnTo>
                <a:lnTo>
                  <a:pt x="235850" y="49883"/>
                </a:lnTo>
                <a:lnTo>
                  <a:pt x="238767" y="59580"/>
                </a:lnTo>
                <a:lnTo>
                  <a:pt x="240064" y="67859"/>
                </a:lnTo>
                <a:lnTo>
                  <a:pt x="240410" y="71455"/>
                </a:lnTo>
                <a:lnTo>
                  <a:pt x="238148" y="80743"/>
                </a:lnTo>
                <a:lnTo>
                  <a:pt x="233835" y="90494"/>
                </a:lnTo>
                <a:lnTo>
                  <a:pt x="225830" y="102553"/>
                </a:lnTo>
                <a:lnTo>
                  <a:pt x="220092" y="112755"/>
                </a:lnTo>
                <a:lnTo>
                  <a:pt x="214197" y="120238"/>
                </a:lnTo>
                <a:lnTo>
                  <a:pt x="206297" y="129195"/>
                </a:lnTo>
                <a:lnTo>
                  <a:pt x="187930" y="148739"/>
                </a:lnTo>
                <a:lnTo>
                  <a:pt x="147668" y="189817"/>
                </a:lnTo>
                <a:lnTo>
                  <a:pt x="94915" y="242683"/>
                </a:lnTo>
                <a:lnTo>
                  <a:pt x="88081" y="248529"/>
                </a:lnTo>
                <a:lnTo>
                  <a:pt x="81541" y="253418"/>
                </a:lnTo>
                <a:lnTo>
                  <a:pt x="75196" y="257669"/>
                </a:lnTo>
                <a:lnTo>
                  <a:pt x="70966" y="262488"/>
                </a:lnTo>
                <a:lnTo>
                  <a:pt x="68147" y="267685"/>
                </a:lnTo>
                <a:lnTo>
                  <a:pt x="64022" y="277759"/>
                </a:lnTo>
                <a:lnTo>
                  <a:pt x="58881" y="285543"/>
                </a:lnTo>
                <a:lnTo>
                  <a:pt x="58106" y="290000"/>
                </a:lnTo>
                <a:lnTo>
                  <a:pt x="59890" y="300244"/>
                </a:lnTo>
                <a:lnTo>
                  <a:pt x="63990" y="308766"/>
                </a:lnTo>
                <a:lnTo>
                  <a:pt x="66472" y="312427"/>
                </a:lnTo>
                <a:lnTo>
                  <a:pt x="69120" y="314868"/>
                </a:lnTo>
                <a:lnTo>
                  <a:pt x="71876" y="316496"/>
                </a:lnTo>
                <a:lnTo>
                  <a:pt x="83142" y="321432"/>
                </a:lnTo>
                <a:lnTo>
                  <a:pt x="94499" y="326451"/>
                </a:lnTo>
                <a:lnTo>
                  <a:pt x="101694" y="329178"/>
                </a:lnTo>
                <a:lnTo>
                  <a:pt x="109468" y="331988"/>
                </a:lnTo>
                <a:lnTo>
                  <a:pt x="118619" y="333862"/>
                </a:lnTo>
                <a:lnTo>
                  <a:pt x="128689" y="335112"/>
                </a:lnTo>
                <a:lnTo>
                  <a:pt x="139370" y="335944"/>
                </a:lnTo>
                <a:lnTo>
                  <a:pt x="169760" y="339515"/>
                </a:lnTo>
                <a:lnTo>
                  <a:pt x="187587" y="341857"/>
                </a:lnTo>
                <a:lnTo>
                  <a:pt x="203441" y="343418"/>
                </a:lnTo>
                <a:lnTo>
                  <a:pt x="217979" y="344458"/>
                </a:lnTo>
                <a:lnTo>
                  <a:pt x="231640" y="345152"/>
                </a:lnTo>
                <a:lnTo>
                  <a:pt x="249676" y="344622"/>
                </a:lnTo>
                <a:lnTo>
                  <a:pt x="270631" y="343277"/>
                </a:lnTo>
                <a:lnTo>
                  <a:pt x="293530" y="341388"/>
                </a:lnTo>
                <a:lnTo>
                  <a:pt x="309788" y="339136"/>
                </a:lnTo>
                <a:lnTo>
                  <a:pt x="321619" y="336643"/>
                </a:lnTo>
                <a:lnTo>
                  <a:pt x="366117" y="32868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6" name="SMARTPenAnnotation324"/>
          <p:cNvSpPr/>
          <p:nvPr/>
        </p:nvSpPr>
        <p:spPr>
          <a:xfrm>
            <a:off x="5848945" y="2598648"/>
            <a:ext cx="392908" cy="26681"/>
          </a:xfrm>
          <a:custGeom>
            <a:avLst/>
            <a:gdLst/>
            <a:ahLst/>
            <a:cxnLst/>
            <a:rect l="0" t="0" r="0" b="0"/>
            <a:pathLst>
              <a:path w="392908" h="26681">
                <a:moveTo>
                  <a:pt x="0" y="8821"/>
                </a:moveTo>
                <a:lnTo>
                  <a:pt x="18962" y="4080"/>
                </a:lnTo>
                <a:lnTo>
                  <a:pt x="26532" y="2684"/>
                </a:lnTo>
                <a:lnTo>
                  <a:pt x="33563" y="1753"/>
                </a:lnTo>
                <a:lnTo>
                  <a:pt x="40235" y="1132"/>
                </a:lnTo>
                <a:lnTo>
                  <a:pt x="48652" y="719"/>
                </a:lnTo>
                <a:lnTo>
                  <a:pt x="68587" y="259"/>
                </a:lnTo>
                <a:lnTo>
                  <a:pt x="102123" y="0"/>
                </a:lnTo>
                <a:lnTo>
                  <a:pt x="119676" y="956"/>
                </a:lnTo>
                <a:lnTo>
                  <a:pt x="186823" y="6049"/>
                </a:lnTo>
                <a:lnTo>
                  <a:pt x="223593" y="7589"/>
                </a:lnTo>
                <a:lnTo>
                  <a:pt x="240343" y="8992"/>
                </a:lnTo>
                <a:lnTo>
                  <a:pt x="256471" y="10919"/>
                </a:lnTo>
                <a:lnTo>
                  <a:pt x="272184" y="13196"/>
                </a:lnTo>
                <a:lnTo>
                  <a:pt x="302872" y="18372"/>
                </a:lnTo>
                <a:lnTo>
                  <a:pt x="318001" y="21142"/>
                </a:lnTo>
                <a:lnTo>
                  <a:pt x="333047" y="22988"/>
                </a:lnTo>
                <a:lnTo>
                  <a:pt x="348040" y="24218"/>
                </a:lnTo>
                <a:lnTo>
                  <a:pt x="392907" y="2668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7" name="SMARTPenAnnotation325"/>
          <p:cNvSpPr/>
          <p:nvPr/>
        </p:nvSpPr>
        <p:spPr>
          <a:xfrm>
            <a:off x="5170289" y="509039"/>
            <a:ext cx="375048" cy="419593"/>
          </a:xfrm>
          <a:custGeom>
            <a:avLst/>
            <a:gdLst/>
            <a:ahLst/>
            <a:cxnLst/>
            <a:rect l="0" t="0" r="0" b="0"/>
            <a:pathLst>
              <a:path w="375048" h="419593">
                <a:moveTo>
                  <a:pt x="0" y="116039"/>
                </a:moveTo>
                <a:lnTo>
                  <a:pt x="0" y="83493"/>
                </a:lnTo>
                <a:lnTo>
                  <a:pt x="993" y="78467"/>
                </a:lnTo>
                <a:lnTo>
                  <a:pt x="7129" y="65660"/>
                </a:lnTo>
                <a:lnTo>
                  <a:pt x="20991" y="38286"/>
                </a:lnTo>
                <a:lnTo>
                  <a:pt x="24908" y="33446"/>
                </a:lnTo>
                <a:lnTo>
                  <a:pt x="34552" y="25422"/>
                </a:lnTo>
                <a:lnTo>
                  <a:pt x="40894" y="21893"/>
                </a:lnTo>
                <a:lnTo>
                  <a:pt x="48099" y="18549"/>
                </a:lnTo>
                <a:lnTo>
                  <a:pt x="55878" y="15327"/>
                </a:lnTo>
                <a:lnTo>
                  <a:pt x="64041" y="12187"/>
                </a:lnTo>
                <a:lnTo>
                  <a:pt x="81049" y="6052"/>
                </a:lnTo>
                <a:lnTo>
                  <a:pt x="88759" y="4019"/>
                </a:lnTo>
                <a:lnTo>
                  <a:pt x="95884" y="2664"/>
                </a:lnTo>
                <a:lnTo>
                  <a:pt x="102618" y="1760"/>
                </a:lnTo>
                <a:lnTo>
                  <a:pt x="110084" y="1158"/>
                </a:lnTo>
                <a:lnTo>
                  <a:pt x="118038" y="756"/>
                </a:lnTo>
                <a:lnTo>
                  <a:pt x="126317" y="489"/>
                </a:lnTo>
                <a:lnTo>
                  <a:pt x="201774" y="0"/>
                </a:lnTo>
                <a:lnTo>
                  <a:pt x="210914" y="977"/>
                </a:lnTo>
                <a:lnTo>
                  <a:pt x="218992" y="2620"/>
                </a:lnTo>
                <a:lnTo>
                  <a:pt x="226362" y="4708"/>
                </a:lnTo>
                <a:lnTo>
                  <a:pt x="233260" y="7092"/>
                </a:lnTo>
                <a:lnTo>
                  <a:pt x="239843" y="9673"/>
                </a:lnTo>
                <a:lnTo>
                  <a:pt x="251456" y="15187"/>
                </a:lnTo>
                <a:lnTo>
                  <a:pt x="259925" y="20945"/>
                </a:lnTo>
                <a:lnTo>
                  <a:pt x="266996" y="29457"/>
                </a:lnTo>
                <a:lnTo>
                  <a:pt x="273446" y="39855"/>
                </a:lnTo>
                <a:lnTo>
                  <a:pt x="279620" y="51091"/>
                </a:lnTo>
                <a:lnTo>
                  <a:pt x="283026" y="62699"/>
                </a:lnTo>
                <a:lnTo>
                  <a:pt x="283934" y="68573"/>
                </a:lnTo>
                <a:lnTo>
                  <a:pt x="282297" y="80391"/>
                </a:lnTo>
                <a:lnTo>
                  <a:pt x="278263" y="93250"/>
                </a:lnTo>
                <a:lnTo>
                  <a:pt x="264712" y="134425"/>
                </a:lnTo>
                <a:lnTo>
                  <a:pt x="260811" y="142187"/>
                </a:lnTo>
                <a:lnTo>
                  <a:pt x="256226" y="149346"/>
                </a:lnTo>
                <a:lnTo>
                  <a:pt x="251184" y="156103"/>
                </a:lnTo>
                <a:lnTo>
                  <a:pt x="240291" y="171549"/>
                </a:lnTo>
                <a:lnTo>
                  <a:pt x="234608" y="179835"/>
                </a:lnTo>
                <a:lnTo>
                  <a:pt x="220356" y="199624"/>
                </a:lnTo>
                <a:lnTo>
                  <a:pt x="205093" y="220657"/>
                </a:lnTo>
                <a:lnTo>
                  <a:pt x="191695" y="239927"/>
                </a:lnTo>
                <a:lnTo>
                  <a:pt x="184351" y="249232"/>
                </a:lnTo>
                <a:lnTo>
                  <a:pt x="176478" y="258413"/>
                </a:lnTo>
                <a:lnTo>
                  <a:pt x="168254" y="267510"/>
                </a:lnTo>
                <a:lnTo>
                  <a:pt x="160786" y="277543"/>
                </a:lnTo>
                <a:lnTo>
                  <a:pt x="153824" y="288200"/>
                </a:lnTo>
                <a:lnTo>
                  <a:pt x="147198" y="299274"/>
                </a:lnTo>
                <a:lnTo>
                  <a:pt x="141788" y="308641"/>
                </a:lnTo>
                <a:lnTo>
                  <a:pt x="133131" y="324341"/>
                </a:lnTo>
                <a:lnTo>
                  <a:pt x="128442" y="332297"/>
                </a:lnTo>
                <a:lnTo>
                  <a:pt x="117940" y="349076"/>
                </a:lnTo>
                <a:lnTo>
                  <a:pt x="114345" y="356725"/>
                </a:lnTo>
                <a:lnTo>
                  <a:pt x="111949" y="363809"/>
                </a:lnTo>
                <a:lnTo>
                  <a:pt x="109287" y="375979"/>
                </a:lnTo>
                <a:lnTo>
                  <a:pt x="108103" y="384696"/>
                </a:lnTo>
                <a:lnTo>
                  <a:pt x="110223" y="394523"/>
                </a:lnTo>
                <a:lnTo>
                  <a:pt x="114472" y="404513"/>
                </a:lnTo>
                <a:lnTo>
                  <a:pt x="119668" y="412260"/>
                </a:lnTo>
                <a:lnTo>
                  <a:pt x="123435" y="414723"/>
                </a:lnTo>
                <a:lnTo>
                  <a:pt x="132912" y="417459"/>
                </a:lnTo>
                <a:lnTo>
                  <a:pt x="139210" y="418189"/>
                </a:lnTo>
                <a:lnTo>
                  <a:pt x="146385" y="418675"/>
                </a:lnTo>
                <a:lnTo>
                  <a:pt x="154145" y="419000"/>
                </a:lnTo>
                <a:lnTo>
                  <a:pt x="170704" y="419360"/>
                </a:lnTo>
                <a:lnTo>
                  <a:pt x="210329" y="419592"/>
                </a:lnTo>
                <a:lnTo>
                  <a:pt x="225547" y="418618"/>
                </a:lnTo>
                <a:lnTo>
                  <a:pt x="263624" y="414891"/>
                </a:lnTo>
                <a:lnTo>
                  <a:pt x="279929" y="412508"/>
                </a:lnTo>
                <a:lnTo>
                  <a:pt x="293776" y="409927"/>
                </a:lnTo>
                <a:lnTo>
                  <a:pt x="305983" y="407215"/>
                </a:lnTo>
                <a:lnTo>
                  <a:pt x="319082" y="405406"/>
                </a:lnTo>
                <a:lnTo>
                  <a:pt x="332776" y="404200"/>
                </a:lnTo>
                <a:lnTo>
                  <a:pt x="375047" y="40178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8" name="SMARTPenAnnotation326"/>
          <p:cNvSpPr/>
          <p:nvPr/>
        </p:nvSpPr>
        <p:spPr>
          <a:xfrm>
            <a:off x="5777508" y="669727"/>
            <a:ext cx="241102" cy="1"/>
          </a:xfrm>
          <a:custGeom>
            <a:avLst/>
            <a:gdLst/>
            <a:ahLst/>
            <a:cxnLst/>
            <a:rect l="0" t="0" r="0" b="0"/>
            <a:pathLst>
              <a:path w="241102" h="1">
                <a:moveTo>
                  <a:pt x="0" y="0"/>
                </a:moveTo>
                <a:lnTo>
                  <a:pt x="241101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9" name="SMARTPenAnnotation327"/>
          <p:cNvSpPr/>
          <p:nvPr/>
        </p:nvSpPr>
        <p:spPr>
          <a:xfrm>
            <a:off x="6188273" y="428625"/>
            <a:ext cx="44650" cy="330399"/>
          </a:xfrm>
          <a:custGeom>
            <a:avLst/>
            <a:gdLst/>
            <a:ahLst/>
            <a:cxnLst/>
            <a:rect l="0" t="0" r="0" b="0"/>
            <a:pathLst>
              <a:path w="44650" h="330399">
                <a:moveTo>
                  <a:pt x="44649" y="0"/>
                </a:moveTo>
                <a:lnTo>
                  <a:pt x="44649" y="101818"/>
                </a:lnTo>
                <a:lnTo>
                  <a:pt x="42665" y="116496"/>
                </a:lnTo>
                <a:lnTo>
                  <a:pt x="35168" y="159263"/>
                </a:lnTo>
                <a:lnTo>
                  <a:pt x="24531" y="215420"/>
                </a:lnTo>
                <a:lnTo>
                  <a:pt x="21316" y="228941"/>
                </a:lnTo>
                <a:lnTo>
                  <a:pt x="18179" y="239940"/>
                </a:lnTo>
                <a:lnTo>
                  <a:pt x="15096" y="249257"/>
                </a:lnTo>
                <a:lnTo>
                  <a:pt x="13041" y="258445"/>
                </a:lnTo>
                <a:lnTo>
                  <a:pt x="11671" y="267547"/>
                </a:lnTo>
                <a:lnTo>
                  <a:pt x="10757" y="276591"/>
                </a:lnTo>
                <a:lnTo>
                  <a:pt x="9156" y="283613"/>
                </a:lnTo>
                <a:lnTo>
                  <a:pt x="7097" y="289286"/>
                </a:lnTo>
                <a:lnTo>
                  <a:pt x="0" y="33039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0" name="SMARTPenAnnotation328"/>
          <p:cNvSpPr/>
          <p:nvPr/>
        </p:nvSpPr>
        <p:spPr>
          <a:xfrm>
            <a:off x="6384727" y="535781"/>
            <a:ext cx="26790" cy="214314"/>
          </a:xfrm>
          <a:custGeom>
            <a:avLst/>
            <a:gdLst/>
            <a:ahLst/>
            <a:cxnLst/>
            <a:rect l="0" t="0" r="0" b="0"/>
            <a:pathLst>
              <a:path w="26790" h="214314">
                <a:moveTo>
                  <a:pt x="26789" y="0"/>
                </a:moveTo>
                <a:lnTo>
                  <a:pt x="26789" y="9481"/>
                </a:lnTo>
                <a:lnTo>
                  <a:pt x="25797" y="16243"/>
                </a:lnTo>
                <a:lnTo>
                  <a:pt x="24143" y="24719"/>
                </a:lnTo>
                <a:lnTo>
                  <a:pt x="19660" y="44721"/>
                </a:lnTo>
                <a:lnTo>
                  <a:pt x="14360" y="66840"/>
                </a:lnTo>
                <a:lnTo>
                  <a:pt x="12550" y="79286"/>
                </a:lnTo>
                <a:lnTo>
                  <a:pt x="11343" y="92545"/>
                </a:lnTo>
                <a:lnTo>
                  <a:pt x="10538" y="106345"/>
                </a:lnTo>
                <a:lnTo>
                  <a:pt x="9644" y="132262"/>
                </a:lnTo>
                <a:lnTo>
                  <a:pt x="9406" y="144729"/>
                </a:lnTo>
                <a:lnTo>
                  <a:pt x="8255" y="157010"/>
                </a:lnTo>
                <a:lnTo>
                  <a:pt x="6495" y="169165"/>
                </a:lnTo>
                <a:lnTo>
                  <a:pt x="4330" y="181238"/>
                </a:lnTo>
                <a:lnTo>
                  <a:pt x="2887" y="190279"/>
                </a:lnTo>
                <a:lnTo>
                  <a:pt x="1925" y="197298"/>
                </a:lnTo>
                <a:lnTo>
                  <a:pt x="0" y="21431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" name="SMARTPenAnnotation329"/>
          <p:cNvSpPr/>
          <p:nvPr/>
        </p:nvSpPr>
        <p:spPr>
          <a:xfrm>
            <a:off x="6411516" y="419695"/>
            <a:ext cx="8930" cy="8931"/>
          </a:xfrm>
          <a:custGeom>
            <a:avLst/>
            <a:gdLst/>
            <a:ahLst/>
            <a:cxnLst/>
            <a:rect l="0" t="0" r="0" b="0"/>
            <a:pathLst>
              <a:path w="8930" h="8931">
                <a:moveTo>
                  <a:pt x="0" y="8930"/>
                </a:moveTo>
                <a:lnTo>
                  <a:pt x="8929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2" name="SMARTPenAnnotation330"/>
          <p:cNvSpPr/>
          <p:nvPr/>
        </p:nvSpPr>
        <p:spPr>
          <a:xfrm>
            <a:off x="6617267" y="437555"/>
            <a:ext cx="285382" cy="258962"/>
          </a:xfrm>
          <a:custGeom>
            <a:avLst/>
            <a:gdLst/>
            <a:ahLst/>
            <a:cxnLst/>
            <a:rect l="0" t="0" r="0" b="0"/>
            <a:pathLst>
              <a:path w="285382" h="258962">
                <a:moveTo>
                  <a:pt x="8561" y="0"/>
                </a:moveTo>
                <a:lnTo>
                  <a:pt x="8561" y="96403"/>
                </a:lnTo>
                <a:lnTo>
                  <a:pt x="7569" y="104948"/>
                </a:lnTo>
                <a:lnTo>
                  <a:pt x="5916" y="112629"/>
                </a:lnTo>
                <a:lnTo>
                  <a:pt x="3820" y="119734"/>
                </a:lnTo>
                <a:lnTo>
                  <a:pt x="2425" y="129432"/>
                </a:lnTo>
                <a:lnTo>
                  <a:pt x="1493" y="140858"/>
                </a:lnTo>
                <a:lnTo>
                  <a:pt x="459" y="164799"/>
                </a:lnTo>
                <a:lnTo>
                  <a:pt x="0" y="185361"/>
                </a:lnTo>
                <a:lnTo>
                  <a:pt x="1861" y="194019"/>
                </a:lnTo>
                <a:lnTo>
                  <a:pt x="5087" y="201776"/>
                </a:lnTo>
                <a:lnTo>
                  <a:pt x="9222" y="208931"/>
                </a:lnTo>
                <a:lnTo>
                  <a:pt x="13962" y="214694"/>
                </a:lnTo>
                <a:lnTo>
                  <a:pt x="19107" y="219527"/>
                </a:lnTo>
                <a:lnTo>
                  <a:pt x="24522" y="223742"/>
                </a:lnTo>
                <a:lnTo>
                  <a:pt x="31108" y="226552"/>
                </a:lnTo>
                <a:lnTo>
                  <a:pt x="38475" y="228425"/>
                </a:lnTo>
                <a:lnTo>
                  <a:pt x="46363" y="229674"/>
                </a:lnTo>
                <a:lnTo>
                  <a:pt x="55591" y="231499"/>
                </a:lnTo>
                <a:lnTo>
                  <a:pt x="76427" y="236172"/>
                </a:lnTo>
                <a:lnTo>
                  <a:pt x="88531" y="237815"/>
                </a:lnTo>
                <a:lnTo>
                  <a:pt x="101562" y="238910"/>
                </a:lnTo>
                <a:lnTo>
                  <a:pt x="285381" y="25896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3" name="SMARTPenAnnotation331"/>
          <p:cNvSpPr/>
          <p:nvPr/>
        </p:nvSpPr>
        <p:spPr>
          <a:xfrm>
            <a:off x="6572250" y="546061"/>
            <a:ext cx="151806" cy="16510"/>
          </a:xfrm>
          <a:custGeom>
            <a:avLst/>
            <a:gdLst/>
            <a:ahLst/>
            <a:cxnLst/>
            <a:rect l="0" t="0" r="0" b="0"/>
            <a:pathLst>
              <a:path w="151806" h="16510">
                <a:moveTo>
                  <a:pt x="0" y="16509"/>
                </a:moveTo>
                <a:lnTo>
                  <a:pt x="14222" y="11769"/>
                </a:lnTo>
                <a:lnTo>
                  <a:pt x="19403" y="10372"/>
                </a:lnTo>
                <a:lnTo>
                  <a:pt x="23849" y="9441"/>
                </a:lnTo>
                <a:lnTo>
                  <a:pt x="66557" y="3207"/>
                </a:lnTo>
                <a:lnTo>
                  <a:pt x="80091" y="1688"/>
                </a:lnTo>
                <a:lnTo>
                  <a:pt x="92089" y="675"/>
                </a:lnTo>
                <a:lnTo>
                  <a:pt x="103065" y="0"/>
                </a:lnTo>
                <a:lnTo>
                  <a:pt x="113358" y="542"/>
                </a:lnTo>
                <a:lnTo>
                  <a:pt x="123197" y="1896"/>
                </a:lnTo>
                <a:lnTo>
                  <a:pt x="151805" y="758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4" name="SMARTPenAnnotation332"/>
          <p:cNvSpPr/>
          <p:nvPr/>
        </p:nvSpPr>
        <p:spPr>
          <a:xfrm>
            <a:off x="6866930" y="1964531"/>
            <a:ext cx="8930" cy="8931"/>
          </a:xfrm>
          <a:custGeom>
            <a:avLst/>
            <a:gdLst/>
            <a:ahLst/>
            <a:cxnLst/>
            <a:rect l="0" t="0" r="0" b="0"/>
            <a:pathLst>
              <a:path w="8930" h="8931">
                <a:moveTo>
                  <a:pt x="0" y="0"/>
                </a:moveTo>
                <a:lnTo>
                  <a:pt x="4740" y="4741"/>
                </a:lnTo>
                <a:lnTo>
                  <a:pt x="6137" y="5145"/>
                </a:lnTo>
                <a:lnTo>
                  <a:pt x="7067" y="4422"/>
                </a:lnTo>
                <a:lnTo>
                  <a:pt x="8820" y="259"/>
                </a:lnTo>
                <a:lnTo>
                  <a:pt x="7864" y="173"/>
                </a:lnTo>
                <a:lnTo>
                  <a:pt x="6235" y="115"/>
                </a:lnTo>
                <a:lnTo>
                  <a:pt x="8929" y="893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5" name="SMARTPenAnnotation333"/>
          <p:cNvSpPr/>
          <p:nvPr/>
        </p:nvSpPr>
        <p:spPr>
          <a:xfrm>
            <a:off x="6447234" y="1928813"/>
            <a:ext cx="714376" cy="107157"/>
          </a:xfrm>
          <a:custGeom>
            <a:avLst/>
            <a:gdLst/>
            <a:ahLst/>
            <a:cxnLst/>
            <a:rect l="0" t="0" r="0" b="0"/>
            <a:pathLst>
              <a:path w="714376" h="107157">
                <a:moveTo>
                  <a:pt x="714375" y="107156"/>
                </a:moveTo>
                <a:lnTo>
                  <a:pt x="704895" y="102415"/>
                </a:lnTo>
                <a:lnTo>
                  <a:pt x="697594" y="100088"/>
                </a:lnTo>
                <a:lnTo>
                  <a:pt x="689058" y="98062"/>
                </a:lnTo>
                <a:lnTo>
                  <a:pt x="631924" y="81166"/>
                </a:lnTo>
                <a:lnTo>
                  <a:pt x="615751" y="75938"/>
                </a:lnTo>
                <a:lnTo>
                  <a:pt x="600009" y="70469"/>
                </a:lnTo>
                <a:lnTo>
                  <a:pt x="584553" y="64839"/>
                </a:lnTo>
                <a:lnTo>
                  <a:pt x="569288" y="60093"/>
                </a:lnTo>
                <a:lnTo>
                  <a:pt x="554150" y="55937"/>
                </a:lnTo>
                <a:lnTo>
                  <a:pt x="539098" y="52174"/>
                </a:lnTo>
                <a:lnTo>
                  <a:pt x="523110" y="48673"/>
                </a:lnTo>
                <a:lnTo>
                  <a:pt x="489470" y="42137"/>
                </a:lnTo>
                <a:lnTo>
                  <a:pt x="437062" y="32880"/>
                </a:lnTo>
                <a:lnTo>
                  <a:pt x="419367" y="30849"/>
                </a:lnTo>
                <a:lnTo>
                  <a:pt x="401617" y="29496"/>
                </a:lnTo>
                <a:lnTo>
                  <a:pt x="383831" y="28593"/>
                </a:lnTo>
                <a:lnTo>
                  <a:pt x="366020" y="27000"/>
                </a:lnTo>
                <a:lnTo>
                  <a:pt x="348193" y="24945"/>
                </a:lnTo>
                <a:lnTo>
                  <a:pt x="330355" y="22583"/>
                </a:lnTo>
                <a:lnTo>
                  <a:pt x="312511" y="21008"/>
                </a:lnTo>
                <a:lnTo>
                  <a:pt x="294661" y="19958"/>
                </a:lnTo>
                <a:lnTo>
                  <a:pt x="276808" y="19259"/>
                </a:lnTo>
                <a:lnTo>
                  <a:pt x="258953" y="17800"/>
                </a:lnTo>
                <a:lnTo>
                  <a:pt x="241097" y="15835"/>
                </a:lnTo>
                <a:lnTo>
                  <a:pt x="223239" y="13533"/>
                </a:lnTo>
                <a:lnTo>
                  <a:pt x="201412" y="11999"/>
                </a:lnTo>
                <a:lnTo>
                  <a:pt x="176939" y="10976"/>
                </a:lnTo>
                <a:lnTo>
                  <a:pt x="122296" y="9839"/>
                </a:lnTo>
                <a:lnTo>
                  <a:pt x="18261" y="9049"/>
                </a:lnTo>
                <a:lnTo>
                  <a:pt x="12174" y="8017"/>
                </a:lnTo>
                <a:lnTo>
                  <a:pt x="8116" y="6337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6" name="SMARTPenAnnotation334"/>
          <p:cNvSpPr/>
          <p:nvPr/>
        </p:nvSpPr>
        <p:spPr>
          <a:xfrm>
            <a:off x="2571750" y="1964531"/>
            <a:ext cx="4371159" cy="1231939"/>
          </a:xfrm>
          <a:custGeom>
            <a:avLst/>
            <a:gdLst/>
            <a:ahLst/>
            <a:cxnLst/>
            <a:rect l="0" t="0" r="0" b="0"/>
            <a:pathLst>
              <a:path w="4371159" h="1231939">
                <a:moveTo>
                  <a:pt x="4223742" y="0"/>
                </a:moveTo>
                <a:lnTo>
                  <a:pt x="4230871" y="13266"/>
                </a:lnTo>
                <a:lnTo>
                  <a:pt x="4244732" y="34294"/>
                </a:lnTo>
                <a:lnTo>
                  <a:pt x="4247955" y="45338"/>
                </a:lnTo>
                <a:lnTo>
                  <a:pt x="4250378" y="56861"/>
                </a:lnTo>
                <a:lnTo>
                  <a:pt x="4259306" y="82443"/>
                </a:lnTo>
                <a:lnTo>
                  <a:pt x="4297453" y="202967"/>
                </a:lnTo>
                <a:lnTo>
                  <a:pt x="4306443" y="235398"/>
                </a:lnTo>
                <a:lnTo>
                  <a:pt x="4328382" y="320894"/>
                </a:lnTo>
                <a:lnTo>
                  <a:pt x="4334182" y="347875"/>
                </a:lnTo>
                <a:lnTo>
                  <a:pt x="4355102" y="455559"/>
                </a:lnTo>
                <a:lnTo>
                  <a:pt x="4361500" y="490205"/>
                </a:lnTo>
                <a:lnTo>
                  <a:pt x="4364343" y="522140"/>
                </a:lnTo>
                <a:lnTo>
                  <a:pt x="4365606" y="550224"/>
                </a:lnTo>
                <a:lnTo>
                  <a:pt x="4367161" y="580896"/>
                </a:lnTo>
                <a:lnTo>
                  <a:pt x="4371158" y="624293"/>
                </a:lnTo>
                <a:lnTo>
                  <a:pt x="4370951" y="662763"/>
                </a:lnTo>
                <a:lnTo>
                  <a:pt x="4368543" y="695405"/>
                </a:lnTo>
                <a:lnTo>
                  <a:pt x="4367474" y="723142"/>
                </a:lnTo>
                <a:lnTo>
                  <a:pt x="4361706" y="759282"/>
                </a:lnTo>
                <a:lnTo>
                  <a:pt x="4357390" y="780032"/>
                </a:lnTo>
                <a:lnTo>
                  <a:pt x="4347303" y="813671"/>
                </a:lnTo>
                <a:lnTo>
                  <a:pt x="4336205" y="841850"/>
                </a:lnTo>
                <a:lnTo>
                  <a:pt x="4318801" y="880028"/>
                </a:lnTo>
                <a:lnTo>
                  <a:pt x="4307001" y="904415"/>
                </a:lnTo>
                <a:lnTo>
                  <a:pt x="4287204" y="936421"/>
                </a:lnTo>
                <a:lnTo>
                  <a:pt x="4263854" y="969828"/>
                </a:lnTo>
                <a:lnTo>
                  <a:pt x="4232981" y="1005370"/>
                </a:lnTo>
                <a:lnTo>
                  <a:pt x="4190143" y="1044046"/>
                </a:lnTo>
                <a:lnTo>
                  <a:pt x="4170114" y="1061318"/>
                </a:lnTo>
                <a:lnTo>
                  <a:pt x="4114334" y="1096512"/>
                </a:lnTo>
                <a:lnTo>
                  <a:pt x="4048120" y="1133525"/>
                </a:lnTo>
                <a:lnTo>
                  <a:pt x="3982529" y="1164336"/>
                </a:lnTo>
                <a:lnTo>
                  <a:pt x="3941911" y="1179272"/>
                </a:lnTo>
                <a:lnTo>
                  <a:pt x="3819176" y="1206402"/>
                </a:lnTo>
                <a:lnTo>
                  <a:pt x="3693468" y="1228206"/>
                </a:lnTo>
                <a:lnTo>
                  <a:pt x="3574474" y="1231938"/>
                </a:lnTo>
                <a:lnTo>
                  <a:pt x="3441493" y="1229580"/>
                </a:lnTo>
                <a:lnTo>
                  <a:pt x="3324201" y="1219854"/>
                </a:lnTo>
                <a:lnTo>
                  <a:pt x="3194612" y="1202242"/>
                </a:lnTo>
                <a:lnTo>
                  <a:pt x="3079237" y="1185026"/>
                </a:lnTo>
                <a:lnTo>
                  <a:pt x="2957905" y="1157476"/>
                </a:lnTo>
                <a:lnTo>
                  <a:pt x="2829041" y="1125131"/>
                </a:lnTo>
                <a:lnTo>
                  <a:pt x="2694039" y="1087433"/>
                </a:lnTo>
                <a:lnTo>
                  <a:pt x="2264324" y="959671"/>
                </a:lnTo>
                <a:lnTo>
                  <a:pt x="2176487" y="930883"/>
                </a:lnTo>
                <a:lnTo>
                  <a:pt x="2050680" y="887229"/>
                </a:lnTo>
                <a:lnTo>
                  <a:pt x="1640385" y="755298"/>
                </a:lnTo>
                <a:lnTo>
                  <a:pt x="1535223" y="718563"/>
                </a:lnTo>
                <a:lnTo>
                  <a:pt x="1429570" y="685621"/>
                </a:lnTo>
                <a:lnTo>
                  <a:pt x="1243662" y="618977"/>
                </a:lnTo>
                <a:lnTo>
                  <a:pt x="825935" y="477830"/>
                </a:lnTo>
                <a:lnTo>
                  <a:pt x="712152" y="436259"/>
                </a:lnTo>
                <a:lnTo>
                  <a:pt x="614129" y="401286"/>
                </a:lnTo>
                <a:lnTo>
                  <a:pt x="474919" y="346985"/>
                </a:lnTo>
                <a:lnTo>
                  <a:pt x="392239" y="315448"/>
                </a:lnTo>
                <a:lnTo>
                  <a:pt x="240438" y="258095"/>
                </a:lnTo>
                <a:lnTo>
                  <a:pt x="169680" y="227224"/>
                </a:lnTo>
                <a:lnTo>
                  <a:pt x="76328" y="184378"/>
                </a:lnTo>
                <a:lnTo>
                  <a:pt x="21039" y="156719"/>
                </a:lnTo>
                <a:lnTo>
                  <a:pt x="17003" y="153097"/>
                </a:lnTo>
                <a:lnTo>
                  <a:pt x="3108" y="136145"/>
                </a:lnTo>
                <a:lnTo>
                  <a:pt x="0" y="12501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7" name="SMARTPenAnnotation335"/>
          <p:cNvSpPr/>
          <p:nvPr/>
        </p:nvSpPr>
        <p:spPr>
          <a:xfrm>
            <a:off x="2268141" y="2089583"/>
            <a:ext cx="1009055" cy="44613"/>
          </a:xfrm>
          <a:custGeom>
            <a:avLst/>
            <a:gdLst/>
            <a:ahLst/>
            <a:cxnLst/>
            <a:rect l="0" t="0" r="0" b="0"/>
            <a:pathLst>
              <a:path w="1009055" h="44613">
                <a:moveTo>
                  <a:pt x="1009054" y="35683"/>
                </a:moveTo>
                <a:lnTo>
                  <a:pt x="1004314" y="26202"/>
                </a:lnTo>
                <a:lnTo>
                  <a:pt x="1000933" y="23409"/>
                </a:lnTo>
                <a:lnTo>
                  <a:pt x="996695" y="21547"/>
                </a:lnTo>
                <a:lnTo>
                  <a:pt x="991885" y="20306"/>
                </a:lnTo>
                <a:lnTo>
                  <a:pt x="986694" y="18486"/>
                </a:lnTo>
                <a:lnTo>
                  <a:pt x="981249" y="16281"/>
                </a:lnTo>
                <a:lnTo>
                  <a:pt x="975635" y="13818"/>
                </a:lnTo>
                <a:lnTo>
                  <a:pt x="968915" y="12177"/>
                </a:lnTo>
                <a:lnTo>
                  <a:pt x="961459" y="11082"/>
                </a:lnTo>
                <a:lnTo>
                  <a:pt x="953511" y="10353"/>
                </a:lnTo>
                <a:lnTo>
                  <a:pt x="944245" y="8874"/>
                </a:lnTo>
                <a:lnTo>
                  <a:pt x="934098" y="6896"/>
                </a:lnTo>
                <a:lnTo>
                  <a:pt x="923365" y="4585"/>
                </a:lnTo>
                <a:lnTo>
                  <a:pt x="911248" y="3045"/>
                </a:lnTo>
                <a:lnTo>
                  <a:pt x="898210" y="2018"/>
                </a:lnTo>
                <a:lnTo>
                  <a:pt x="869501" y="877"/>
                </a:lnTo>
                <a:lnTo>
                  <a:pt x="805210" y="144"/>
                </a:lnTo>
                <a:lnTo>
                  <a:pt x="673337" y="0"/>
                </a:lnTo>
                <a:lnTo>
                  <a:pt x="628477" y="980"/>
                </a:lnTo>
                <a:lnTo>
                  <a:pt x="541591" y="4715"/>
                </a:lnTo>
                <a:lnTo>
                  <a:pt x="505920" y="7100"/>
                </a:lnTo>
                <a:lnTo>
                  <a:pt x="475194" y="9682"/>
                </a:lnTo>
                <a:lnTo>
                  <a:pt x="447765" y="12396"/>
                </a:lnTo>
                <a:lnTo>
                  <a:pt x="422533" y="14205"/>
                </a:lnTo>
                <a:lnTo>
                  <a:pt x="398767" y="15411"/>
                </a:lnTo>
                <a:lnTo>
                  <a:pt x="375977" y="16215"/>
                </a:lnTo>
                <a:lnTo>
                  <a:pt x="318905" y="19754"/>
                </a:lnTo>
                <a:lnTo>
                  <a:pt x="287018" y="22087"/>
                </a:lnTo>
                <a:lnTo>
                  <a:pt x="260798" y="24635"/>
                </a:lnTo>
                <a:lnTo>
                  <a:pt x="238358" y="27325"/>
                </a:lnTo>
                <a:lnTo>
                  <a:pt x="218436" y="30111"/>
                </a:lnTo>
                <a:lnTo>
                  <a:pt x="167197" y="35852"/>
                </a:lnTo>
                <a:lnTo>
                  <a:pt x="115981" y="40719"/>
                </a:lnTo>
                <a:lnTo>
                  <a:pt x="98157" y="42017"/>
                </a:lnTo>
                <a:lnTo>
                  <a:pt x="83297" y="42882"/>
                </a:lnTo>
                <a:lnTo>
                  <a:pt x="56203" y="43843"/>
                </a:lnTo>
                <a:lnTo>
                  <a:pt x="11512" y="44545"/>
                </a:lnTo>
                <a:lnTo>
                  <a:pt x="2274" y="44599"/>
                </a:lnTo>
                <a:lnTo>
                  <a:pt x="1515" y="43611"/>
                </a:lnTo>
                <a:lnTo>
                  <a:pt x="1010" y="41961"/>
                </a:lnTo>
                <a:lnTo>
                  <a:pt x="59" y="36050"/>
                </a:lnTo>
                <a:lnTo>
                  <a:pt x="39" y="36920"/>
                </a:lnTo>
                <a:lnTo>
                  <a:pt x="0" y="4461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8" name="SMARTPenAnnotation336"/>
          <p:cNvSpPr/>
          <p:nvPr/>
        </p:nvSpPr>
        <p:spPr>
          <a:xfrm>
            <a:off x="2708100" y="2402086"/>
            <a:ext cx="506589" cy="553642"/>
          </a:xfrm>
          <a:custGeom>
            <a:avLst/>
            <a:gdLst/>
            <a:ahLst/>
            <a:cxnLst/>
            <a:rect l="0" t="0" r="0" b="0"/>
            <a:pathLst>
              <a:path w="506589" h="553642">
                <a:moveTo>
                  <a:pt x="506588" y="0"/>
                </a:moveTo>
                <a:lnTo>
                  <a:pt x="499458" y="13266"/>
                </a:lnTo>
                <a:lnTo>
                  <a:pt x="485850" y="29115"/>
                </a:lnTo>
                <a:lnTo>
                  <a:pt x="474550" y="41714"/>
                </a:lnTo>
                <a:lnTo>
                  <a:pt x="459607" y="60542"/>
                </a:lnTo>
                <a:lnTo>
                  <a:pt x="451454" y="69135"/>
                </a:lnTo>
                <a:lnTo>
                  <a:pt x="443043" y="76848"/>
                </a:lnTo>
                <a:lnTo>
                  <a:pt x="434459" y="83974"/>
                </a:lnTo>
                <a:lnTo>
                  <a:pt x="419629" y="99830"/>
                </a:lnTo>
                <a:lnTo>
                  <a:pt x="404439" y="116798"/>
                </a:lnTo>
                <a:lnTo>
                  <a:pt x="394833" y="125491"/>
                </a:lnTo>
                <a:lnTo>
                  <a:pt x="384459" y="134262"/>
                </a:lnTo>
                <a:lnTo>
                  <a:pt x="370598" y="147055"/>
                </a:lnTo>
                <a:lnTo>
                  <a:pt x="336677" y="179790"/>
                </a:lnTo>
                <a:lnTo>
                  <a:pt x="183917" y="331625"/>
                </a:lnTo>
                <a:lnTo>
                  <a:pt x="171419" y="343123"/>
                </a:lnTo>
                <a:lnTo>
                  <a:pt x="159118" y="353764"/>
                </a:lnTo>
                <a:lnTo>
                  <a:pt x="146949" y="363835"/>
                </a:lnTo>
                <a:lnTo>
                  <a:pt x="135860" y="374518"/>
                </a:lnTo>
                <a:lnTo>
                  <a:pt x="125490" y="385608"/>
                </a:lnTo>
                <a:lnTo>
                  <a:pt x="115601" y="396970"/>
                </a:lnTo>
                <a:lnTo>
                  <a:pt x="106031" y="407522"/>
                </a:lnTo>
                <a:lnTo>
                  <a:pt x="87461" y="427183"/>
                </a:lnTo>
                <a:lnTo>
                  <a:pt x="61348" y="456427"/>
                </a:lnTo>
                <a:lnTo>
                  <a:pt x="46050" y="473949"/>
                </a:lnTo>
                <a:lnTo>
                  <a:pt x="34860" y="488607"/>
                </a:lnTo>
                <a:lnTo>
                  <a:pt x="26407" y="501355"/>
                </a:lnTo>
                <a:lnTo>
                  <a:pt x="19779" y="512830"/>
                </a:lnTo>
                <a:lnTo>
                  <a:pt x="9770" y="525581"/>
                </a:lnTo>
                <a:lnTo>
                  <a:pt x="5712" y="528981"/>
                </a:lnTo>
                <a:lnTo>
                  <a:pt x="3006" y="532240"/>
                </a:lnTo>
                <a:lnTo>
                  <a:pt x="1203" y="535405"/>
                </a:lnTo>
                <a:lnTo>
                  <a:pt x="0" y="538507"/>
                </a:lnTo>
                <a:lnTo>
                  <a:pt x="191" y="541567"/>
                </a:lnTo>
                <a:lnTo>
                  <a:pt x="1310" y="544599"/>
                </a:lnTo>
                <a:lnTo>
                  <a:pt x="6525" y="55364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9" name="SMARTPenAnnotation337"/>
          <p:cNvSpPr/>
          <p:nvPr/>
        </p:nvSpPr>
        <p:spPr>
          <a:xfrm>
            <a:off x="2027039" y="3109261"/>
            <a:ext cx="580431" cy="498164"/>
          </a:xfrm>
          <a:custGeom>
            <a:avLst/>
            <a:gdLst/>
            <a:ahLst/>
            <a:cxnLst/>
            <a:rect l="0" t="0" r="0" b="0"/>
            <a:pathLst>
              <a:path w="580431" h="498164">
                <a:moveTo>
                  <a:pt x="0" y="51848"/>
                </a:moveTo>
                <a:lnTo>
                  <a:pt x="0" y="42368"/>
                </a:lnTo>
                <a:lnTo>
                  <a:pt x="992" y="39575"/>
                </a:lnTo>
                <a:lnTo>
                  <a:pt x="2646" y="37713"/>
                </a:lnTo>
                <a:lnTo>
                  <a:pt x="17169" y="29984"/>
                </a:lnTo>
                <a:lnTo>
                  <a:pt x="30451" y="27248"/>
                </a:lnTo>
                <a:lnTo>
                  <a:pt x="47268" y="25040"/>
                </a:lnTo>
                <a:lnTo>
                  <a:pt x="57309" y="23062"/>
                </a:lnTo>
                <a:lnTo>
                  <a:pt x="67972" y="20751"/>
                </a:lnTo>
                <a:lnTo>
                  <a:pt x="84010" y="18218"/>
                </a:lnTo>
                <a:lnTo>
                  <a:pt x="145277" y="9913"/>
                </a:lnTo>
                <a:lnTo>
                  <a:pt x="180323" y="4106"/>
                </a:lnTo>
                <a:lnTo>
                  <a:pt x="196614" y="2161"/>
                </a:lnTo>
                <a:lnTo>
                  <a:pt x="212435" y="864"/>
                </a:lnTo>
                <a:lnTo>
                  <a:pt x="227944" y="0"/>
                </a:lnTo>
                <a:lnTo>
                  <a:pt x="243244" y="415"/>
                </a:lnTo>
                <a:lnTo>
                  <a:pt x="258405" y="1685"/>
                </a:lnTo>
                <a:lnTo>
                  <a:pt x="273473" y="3523"/>
                </a:lnTo>
                <a:lnTo>
                  <a:pt x="288479" y="4749"/>
                </a:lnTo>
                <a:lnTo>
                  <a:pt x="303445" y="5566"/>
                </a:lnTo>
                <a:lnTo>
                  <a:pt x="318382" y="6111"/>
                </a:lnTo>
                <a:lnTo>
                  <a:pt x="332310" y="7466"/>
                </a:lnTo>
                <a:lnTo>
                  <a:pt x="345563" y="9362"/>
                </a:lnTo>
                <a:lnTo>
                  <a:pt x="358368" y="11618"/>
                </a:lnTo>
                <a:lnTo>
                  <a:pt x="369880" y="14114"/>
                </a:lnTo>
                <a:lnTo>
                  <a:pt x="380532" y="16770"/>
                </a:lnTo>
                <a:lnTo>
                  <a:pt x="390610" y="19533"/>
                </a:lnTo>
                <a:lnTo>
                  <a:pt x="400305" y="23360"/>
                </a:lnTo>
                <a:lnTo>
                  <a:pt x="409745" y="27895"/>
                </a:lnTo>
                <a:lnTo>
                  <a:pt x="426187" y="37234"/>
                </a:lnTo>
                <a:lnTo>
                  <a:pt x="436802" y="44692"/>
                </a:lnTo>
                <a:lnTo>
                  <a:pt x="444827" y="53959"/>
                </a:lnTo>
                <a:lnTo>
                  <a:pt x="448356" y="59209"/>
                </a:lnTo>
                <a:lnTo>
                  <a:pt x="449717" y="64693"/>
                </a:lnTo>
                <a:lnTo>
                  <a:pt x="449631" y="70333"/>
                </a:lnTo>
                <a:lnTo>
                  <a:pt x="446891" y="82884"/>
                </a:lnTo>
                <a:lnTo>
                  <a:pt x="442366" y="98384"/>
                </a:lnTo>
                <a:lnTo>
                  <a:pt x="434401" y="112549"/>
                </a:lnTo>
                <a:lnTo>
                  <a:pt x="424247" y="126452"/>
                </a:lnTo>
                <a:lnTo>
                  <a:pt x="413119" y="142553"/>
                </a:lnTo>
                <a:lnTo>
                  <a:pt x="405390" y="151013"/>
                </a:lnTo>
                <a:lnTo>
                  <a:pt x="396268" y="159630"/>
                </a:lnTo>
                <a:lnTo>
                  <a:pt x="386218" y="168351"/>
                </a:lnTo>
                <a:lnTo>
                  <a:pt x="375549" y="178134"/>
                </a:lnTo>
                <a:lnTo>
                  <a:pt x="353111" y="199587"/>
                </a:lnTo>
                <a:lnTo>
                  <a:pt x="340579" y="209872"/>
                </a:lnTo>
                <a:lnTo>
                  <a:pt x="327264" y="219706"/>
                </a:lnTo>
                <a:lnTo>
                  <a:pt x="313426" y="229238"/>
                </a:lnTo>
                <a:lnTo>
                  <a:pt x="208622" y="309019"/>
                </a:lnTo>
                <a:lnTo>
                  <a:pt x="175792" y="336405"/>
                </a:lnTo>
                <a:lnTo>
                  <a:pt x="148945" y="360615"/>
                </a:lnTo>
                <a:lnTo>
                  <a:pt x="84433" y="423284"/>
                </a:lnTo>
                <a:lnTo>
                  <a:pt x="77124" y="432426"/>
                </a:lnTo>
                <a:lnTo>
                  <a:pt x="69004" y="447874"/>
                </a:lnTo>
                <a:lnTo>
                  <a:pt x="67831" y="454771"/>
                </a:lnTo>
                <a:lnTo>
                  <a:pt x="69173" y="467728"/>
                </a:lnTo>
                <a:lnTo>
                  <a:pt x="71912" y="472968"/>
                </a:lnTo>
                <a:lnTo>
                  <a:pt x="80248" y="481437"/>
                </a:lnTo>
                <a:lnTo>
                  <a:pt x="96097" y="491783"/>
                </a:lnTo>
                <a:lnTo>
                  <a:pt x="112824" y="495422"/>
                </a:lnTo>
                <a:lnTo>
                  <a:pt x="122841" y="496392"/>
                </a:lnTo>
                <a:lnTo>
                  <a:pt x="133488" y="497039"/>
                </a:lnTo>
                <a:lnTo>
                  <a:pt x="155901" y="497758"/>
                </a:lnTo>
                <a:lnTo>
                  <a:pt x="195572" y="498163"/>
                </a:lnTo>
                <a:lnTo>
                  <a:pt x="210749" y="497227"/>
                </a:lnTo>
                <a:lnTo>
                  <a:pt x="226819" y="495611"/>
                </a:lnTo>
                <a:lnTo>
                  <a:pt x="243486" y="493542"/>
                </a:lnTo>
                <a:lnTo>
                  <a:pt x="260551" y="492162"/>
                </a:lnTo>
                <a:lnTo>
                  <a:pt x="277880" y="491242"/>
                </a:lnTo>
                <a:lnTo>
                  <a:pt x="295386" y="490630"/>
                </a:lnTo>
                <a:lnTo>
                  <a:pt x="343942" y="487302"/>
                </a:lnTo>
                <a:lnTo>
                  <a:pt x="399918" y="482516"/>
                </a:lnTo>
                <a:lnTo>
                  <a:pt x="454562" y="477082"/>
                </a:lnTo>
                <a:lnTo>
                  <a:pt x="476674" y="474244"/>
                </a:lnTo>
                <a:lnTo>
                  <a:pt x="495384" y="471360"/>
                </a:lnTo>
                <a:lnTo>
                  <a:pt x="511827" y="468444"/>
                </a:lnTo>
                <a:lnTo>
                  <a:pt x="524773" y="466501"/>
                </a:lnTo>
                <a:lnTo>
                  <a:pt x="535388" y="465205"/>
                </a:lnTo>
                <a:lnTo>
                  <a:pt x="552474" y="462773"/>
                </a:lnTo>
                <a:lnTo>
                  <a:pt x="566682" y="458386"/>
                </a:lnTo>
                <a:lnTo>
                  <a:pt x="580430" y="45368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0" name="SMARTPenAnnotation338"/>
          <p:cNvSpPr/>
          <p:nvPr/>
        </p:nvSpPr>
        <p:spPr>
          <a:xfrm>
            <a:off x="2116336" y="3357563"/>
            <a:ext cx="446485" cy="44649"/>
          </a:xfrm>
          <a:custGeom>
            <a:avLst/>
            <a:gdLst/>
            <a:ahLst/>
            <a:cxnLst/>
            <a:rect l="0" t="0" r="0" b="0"/>
            <a:pathLst>
              <a:path w="446485" h="44649">
                <a:moveTo>
                  <a:pt x="0" y="44648"/>
                </a:moveTo>
                <a:lnTo>
                  <a:pt x="44975" y="44648"/>
                </a:lnTo>
                <a:lnTo>
                  <a:pt x="58757" y="43656"/>
                </a:lnTo>
                <a:lnTo>
                  <a:pt x="95237" y="39908"/>
                </a:lnTo>
                <a:lnTo>
                  <a:pt x="114093" y="38511"/>
                </a:lnTo>
                <a:lnTo>
                  <a:pt x="132616" y="37580"/>
                </a:lnTo>
                <a:lnTo>
                  <a:pt x="150919" y="36960"/>
                </a:lnTo>
                <a:lnTo>
                  <a:pt x="247785" y="31346"/>
                </a:lnTo>
                <a:lnTo>
                  <a:pt x="276315" y="28835"/>
                </a:lnTo>
                <a:lnTo>
                  <a:pt x="299304" y="26168"/>
                </a:lnTo>
                <a:lnTo>
                  <a:pt x="318598" y="23398"/>
                </a:lnTo>
                <a:lnTo>
                  <a:pt x="335430" y="21552"/>
                </a:lnTo>
                <a:lnTo>
                  <a:pt x="350620" y="20321"/>
                </a:lnTo>
                <a:lnTo>
                  <a:pt x="364715" y="19500"/>
                </a:lnTo>
                <a:lnTo>
                  <a:pt x="377089" y="17961"/>
                </a:lnTo>
                <a:lnTo>
                  <a:pt x="388314" y="15943"/>
                </a:lnTo>
                <a:lnTo>
                  <a:pt x="398775" y="13605"/>
                </a:lnTo>
                <a:lnTo>
                  <a:pt x="408725" y="11054"/>
                </a:lnTo>
                <a:lnTo>
                  <a:pt x="418335" y="8361"/>
                </a:lnTo>
                <a:lnTo>
                  <a:pt x="446484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1" name="SMARTPenAnnotation339"/>
          <p:cNvSpPr/>
          <p:nvPr/>
        </p:nvSpPr>
        <p:spPr>
          <a:xfrm>
            <a:off x="2455664" y="2946797"/>
            <a:ext cx="169665" cy="178059"/>
          </a:xfrm>
          <a:custGeom>
            <a:avLst/>
            <a:gdLst/>
            <a:ahLst/>
            <a:cxnLst/>
            <a:rect l="0" t="0" r="0" b="0"/>
            <a:pathLst>
              <a:path w="169665" h="178059">
                <a:moveTo>
                  <a:pt x="0" y="0"/>
                </a:moveTo>
                <a:lnTo>
                  <a:pt x="9481" y="0"/>
                </a:lnTo>
                <a:lnTo>
                  <a:pt x="13266" y="1984"/>
                </a:lnTo>
                <a:lnTo>
                  <a:pt x="16782" y="5292"/>
                </a:lnTo>
                <a:lnTo>
                  <a:pt x="20117" y="9480"/>
                </a:lnTo>
                <a:lnTo>
                  <a:pt x="23333" y="13266"/>
                </a:lnTo>
                <a:lnTo>
                  <a:pt x="26470" y="16781"/>
                </a:lnTo>
                <a:lnTo>
                  <a:pt x="29553" y="20117"/>
                </a:lnTo>
                <a:lnTo>
                  <a:pt x="57594" y="48514"/>
                </a:lnTo>
                <a:lnTo>
                  <a:pt x="66178" y="58140"/>
                </a:lnTo>
                <a:lnTo>
                  <a:pt x="72892" y="66541"/>
                </a:lnTo>
                <a:lnTo>
                  <a:pt x="78360" y="74127"/>
                </a:lnTo>
                <a:lnTo>
                  <a:pt x="84982" y="82160"/>
                </a:lnTo>
                <a:lnTo>
                  <a:pt x="92374" y="90492"/>
                </a:lnTo>
                <a:lnTo>
                  <a:pt x="100277" y="99023"/>
                </a:lnTo>
                <a:lnTo>
                  <a:pt x="108524" y="109672"/>
                </a:lnTo>
                <a:lnTo>
                  <a:pt x="116998" y="121731"/>
                </a:lnTo>
                <a:lnTo>
                  <a:pt x="125623" y="134733"/>
                </a:lnTo>
                <a:lnTo>
                  <a:pt x="132366" y="143400"/>
                </a:lnTo>
                <a:lnTo>
                  <a:pt x="137853" y="149178"/>
                </a:lnTo>
                <a:lnTo>
                  <a:pt x="142504" y="153030"/>
                </a:lnTo>
                <a:lnTo>
                  <a:pt x="146597" y="156591"/>
                </a:lnTo>
                <a:lnTo>
                  <a:pt x="150317" y="159956"/>
                </a:lnTo>
                <a:lnTo>
                  <a:pt x="157097" y="166341"/>
                </a:lnTo>
                <a:lnTo>
                  <a:pt x="169116" y="178058"/>
                </a:lnTo>
                <a:lnTo>
                  <a:pt x="169421" y="175710"/>
                </a:lnTo>
                <a:lnTo>
                  <a:pt x="169664" y="16966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2" name="SMARTPenAnnotation340"/>
          <p:cNvSpPr/>
          <p:nvPr/>
        </p:nvSpPr>
        <p:spPr>
          <a:xfrm>
            <a:off x="5390870" y="2732484"/>
            <a:ext cx="743826" cy="107158"/>
          </a:xfrm>
          <a:custGeom>
            <a:avLst/>
            <a:gdLst/>
            <a:ahLst/>
            <a:cxnLst/>
            <a:rect l="0" t="0" r="0" b="0"/>
            <a:pathLst>
              <a:path w="743826" h="107158">
                <a:moveTo>
                  <a:pt x="743825" y="107157"/>
                </a:moveTo>
                <a:lnTo>
                  <a:pt x="729604" y="102416"/>
                </a:lnTo>
                <a:lnTo>
                  <a:pt x="711279" y="99468"/>
                </a:lnTo>
                <a:lnTo>
                  <a:pt x="702284" y="97070"/>
                </a:lnTo>
                <a:lnTo>
                  <a:pt x="691327" y="93487"/>
                </a:lnTo>
                <a:lnTo>
                  <a:pt x="679061" y="89114"/>
                </a:lnTo>
                <a:lnTo>
                  <a:pt x="666914" y="85206"/>
                </a:lnTo>
                <a:lnTo>
                  <a:pt x="654848" y="81609"/>
                </a:lnTo>
                <a:lnTo>
                  <a:pt x="642835" y="78219"/>
                </a:lnTo>
                <a:lnTo>
                  <a:pt x="630858" y="73974"/>
                </a:lnTo>
                <a:lnTo>
                  <a:pt x="618904" y="69160"/>
                </a:lnTo>
                <a:lnTo>
                  <a:pt x="606966" y="63966"/>
                </a:lnTo>
                <a:lnTo>
                  <a:pt x="590079" y="58519"/>
                </a:lnTo>
                <a:lnTo>
                  <a:pt x="569890" y="52904"/>
                </a:lnTo>
                <a:lnTo>
                  <a:pt x="547501" y="47176"/>
                </a:lnTo>
                <a:lnTo>
                  <a:pt x="526622" y="42365"/>
                </a:lnTo>
                <a:lnTo>
                  <a:pt x="487549" y="34373"/>
                </a:lnTo>
                <a:lnTo>
                  <a:pt x="462841" y="30853"/>
                </a:lnTo>
                <a:lnTo>
                  <a:pt x="353515" y="18074"/>
                </a:lnTo>
                <a:lnTo>
                  <a:pt x="331813" y="15026"/>
                </a:lnTo>
                <a:lnTo>
                  <a:pt x="273305" y="8994"/>
                </a:lnTo>
                <a:lnTo>
                  <a:pt x="239645" y="5996"/>
                </a:lnTo>
                <a:lnTo>
                  <a:pt x="208276" y="3998"/>
                </a:lnTo>
                <a:lnTo>
                  <a:pt x="149608" y="1777"/>
                </a:lnTo>
                <a:lnTo>
                  <a:pt x="90078" y="527"/>
                </a:lnTo>
                <a:lnTo>
                  <a:pt x="73838" y="1344"/>
                </a:lnTo>
                <a:lnTo>
                  <a:pt x="58050" y="2880"/>
                </a:lnTo>
                <a:lnTo>
                  <a:pt x="31247" y="6241"/>
                </a:lnTo>
                <a:lnTo>
                  <a:pt x="10580" y="8134"/>
                </a:lnTo>
                <a:lnTo>
                  <a:pt x="1881" y="8576"/>
                </a:lnTo>
                <a:lnTo>
                  <a:pt x="157" y="7702"/>
                </a:lnTo>
                <a:lnTo>
                  <a:pt x="0" y="6127"/>
                </a:lnTo>
                <a:lnTo>
                  <a:pt x="2661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3" name="SMARTPenAnnotation341"/>
          <p:cNvSpPr/>
          <p:nvPr/>
        </p:nvSpPr>
        <p:spPr>
          <a:xfrm>
            <a:off x="3759666" y="1946672"/>
            <a:ext cx="1082786" cy="62325"/>
          </a:xfrm>
          <a:custGeom>
            <a:avLst/>
            <a:gdLst/>
            <a:ahLst/>
            <a:cxnLst/>
            <a:rect l="0" t="0" r="0" b="0"/>
            <a:pathLst>
              <a:path w="1082786" h="62325">
                <a:moveTo>
                  <a:pt x="1071295" y="0"/>
                </a:moveTo>
                <a:lnTo>
                  <a:pt x="1080776" y="4740"/>
                </a:lnTo>
                <a:lnTo>
                  <a:pt x="1082577" y="6137"/>
                </a:lnTo>
                <a:lnTo>
                  <a:pt x="1082785" y="7068"/>
                </a:lnTo>
                <a:lnTo>
                  <a:pt x="1080730" y="8562"/>
                </a:lnTo>
                <a:lnTo>
                  <a:pt x="1077803" y="11412"/>
                </a:lnTo>
                <a:lnTo>
                  <a:pt x="1075635" y="13561"/>
                </a:lnTo>
                <a:lnTo>
                  <a:pt x="1073196" y="14994"/>
                </a:lnTo>
                <a:lnTo>
                  <a:pt x="1067840" y="16586"/>
                </a:lnTo>
                <a:lnTo>
                  <a:pt x="1066015" y="18002"/>
                </a:lnTo>
                <a:lnTo>
                  <a:pt x="1064799" y="19939"/>
                </a:lnTo>
                <a:lnTo>
                  <a:pt x="1063988" y="22222"/>
                </a:lnTo>
                <a:lnTo>
                  <a:pt x="1062455" y="23745"/>
                </a:lnTo>
                <a:lnTo>
                  <a:pt x="1060441" y="24759"/>
                </a:lnTo>
                <a:lnTo>
                  <a:pt x="1058105" y="25436"/>
                </a:lnTo>
                <a:lnTo>
                  <a:pt x="1031117" y="26388"/>
                </a:lnTo>
                <a:lnTo>
                  <a:pt x="967999" y="26670"/>
                </a:lnTo>
                <a:lnTo>
                  <a:pt x="657483" y="19090"/>
                </a:lnTo>
                <a:lnTo>
                  <a:pt x="610874" y="19672"/>
                </a:lnTo>
                <a:lnTo>
                  <a:pt x="417409" y="25656"/>
                </a:lnTo>
                <a:lnTo>
                  <a:pt x="390301" y="27026"/>
                </a:lnTo>
                <a:lnTo>
                  <a:pt x="365283" y="28931"/>
                </a:lnTo>
                <a:lnTo>
                  <a:pt x="126622" y="51904"/>
                </a:lnTo>
                <a:lnTo>
                  <a:pt x="96232" y="55439"/>
                </a:lnTo>
                <a:lnTo>
                  <a:pt x="72995" y="57795"/>
                </a:lnTo>
                <a:lnTo>
                  <a:pt x="54527" y="59366"/>
                </a:lnTo>
                <a:lnTo>
                  <a:pt x="19606" y="61577"/>
                </a:lnTo>
                <a:lnTo>
                  <a:pt x="3658" y="62324"/>
                </a:lnTo>
                <a:lnTo>
                  <a:pt x="2350" y="61393"/>
                </a:lnTo>
                <a:lnTo>
                  <a:pt x="1477" y="59780"/>
                </a:lnTo>
                <a:lnTo>
                  <a:pt x="896" y="57713"/>
                </a:lnTo>
                <a:lnTo>
                  <a:pt x="1500" y="56334"/>
                </a:lnTo>
                <a:lnTo>
                  <a:pt x="2895" y="55416"/>
                </a:lnTo>
                <a:lnTo>
                  <a:pt x="4818" y="54803"/>
                </a:lnTo>
                <a:lnTo>
                  <a:pt x="5107" y="55387"/>
                </a:lnTo>
                <a:lnTo>
                  <a:pt x="4308" y="56768"/>
                </a:lnTo>
                <a:lnTo>
                  <a:pt x="2782" y="58682"/>
                </a:lnTo>
                <a:lnTo>
                  <a:pt x="1766" y="58965"/>
                </a:lnTo>
                <a:lnTo>
                  <a:pt x="1088" y="58161"/>
                </a:lnTo>
                <a:lnTo>
                  <a:pt x="0" y="54483"/>
                </a:lnTo>
                <a:lnTo>
                  <a:pt x="903" y="53189"/>
                </a:lnTo>
                <a:lnTo>
                  <a:pt x="2497" y="51335"/>
                </a:lnTo>
                <a:lnTo>
                  <a:pt x="17592" y="4464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4" name="SMARTPenAnnotation342"/>
          <p:cNvSpPr/>
          <p:nvPr/>
        </p:nvSpPr>
        <p:spPr>
          <a:xfrm>
            <a:off x="3411141" y="2750344"/>
            <a:ext cx="2241342" cy="428626"/>
          </a:xfrm>
          <a:custGeom>
            <a:avLst/>
            <a:gdLst/>
            <a:ahLst/>
            <a:cxnLst/>
            <a:rect l="0" t="0" r="0" b="0"/>
            <a:pathLst>
              <a:path w="2241342" h="428626">
                <a:moveTo>
                  <a:pt x="2232422" y="0"/>
                </a:moveTo>
                <a:lnTo>
                  <a:pt x="2232422" y="4740"/>
                </a:lnTo>
                <a:lnTo>
                  <a:pt x="2233414" y="6137"/>
                </a:lnTo>
                <a:lnTo>
                  <a:pt x="2235067" y="7068"/>
                </a:lnTo>
                <a:lnTo>
                  <a:pt x="2237162" y="7688"/>
                </a:lnTo>
                <a:lnTo>
                  <a:pt x="2238558" y="9094"/>
                </a:lnTo>
                <a:lnTo>
                  <a:pt x="2239489" y="11024"/>
                </a:lnTo>
                <a:lnTo>
                  <a:pt x="2240524" y="15813"/>
                </a:lnTo>
                <a:lnTo>
                  <a:pt x="2241188" y="26973"/>
                </a:lnTo>
                <a:lnTo>
                  <a:pt x="2241341" y="42895"/>
                </a:lnTo>
                <a:lnTo>
                  <a:pt x="2238701" y="46515"/>
                </a:lnTo>
                <a:lnTo>
                  <a:pt x="2236608" y="48869"/>
                </a:lnTo>
                <a:lnTo>
                  <a:pt x="2235212" y="51431"/>
                </a:lnTo>
                <a:lnTo>
                  <a:pt x="2232256" y="59777"/>
                </a:lnTo>
                <a:lnTo>
                  <a:pt x="2224842" y="69706"/>
                </a:lnTo>
                <a:lnTo>
                  <a:pt x="2219152" y="75665"/>
                </a:lnTo>
                <a:lnTo>
                  <a:pt x="2217621" y="78224"/>
                </a:lnTo>
                <a:lnTo>
                  <a:pt x="2215922" y="83714"/>
                </a:lnTo>
                <a:lnTo>
                  <a:pt x="2214476" y="85575"/>
                </a:lnTo>
                <a:lnTo>
                  <a:pt x="2212520" y="86815"/>
                </a:lnTo>
                <a:lnTo>
                  <a:pt x="2210225" y="87642"/>
                </a:lnTo>
                <a:lnTo>
                  <a:pt x="2205027" y="91207"/>
                </a:lnTo>
                <a:lnTo>
                  <a:pt x="2190670" y="104431"/>
                </a:lnTo>
                <a:lnTo>
                  <a:pt x="2175856" y="119096"/>
                </a:lnTo>
                <a:lnTo>
                  <a:pt x="2172883" y="121069"/>
                </a:lnTo>
                <a:lnTo>
                  <a:pt x="2163958" y="124838"/>
                </a:lnTo>
                <a:lnTo>
                  <a:pt x="2155031" y="130806"/>
                </a:lnTo>
                <a:lnTo>
                  <a:pt x="2149077" y="132550"/>
                </a:lnTo>
                <a:lnTo>
                  <a:pt x="2140148" y="133532"/>
                </a:lnTo>
                <a:lnTo>
                  <a:pt x="2137172" y="134662"/>
                </a:lnTo>
                <a:lnTo>
                  <a:pt x="2131218" y="138563"/>
                </a:lnTo>
                <a:lnTo>
                  <a:pt x="2122619" y="140958"/>
                </a:lnTo>
                <a:lnTo>
                  <a:pt x="2117548" y="141597"/>
                </a:lnTo>
                <a:lnTo>
                  <a:pt x="2109268" y="144953"/>
                </a:lnTo>
                <a:lnTo>
                  <a:pt x="2102281" y="148759"/>
                </a:lnTo>
                <a:lnTo>
                  <a:pt x="2095867" y="150451"/>
                </a:lnTo>
                <a:lnTo>
                  <a:pt x="2061238" y="154272"/>
                </a:lnTo>
                <a:lnTo>
                  <a:pt x="2036220" y="159458"/>
                </a:lnTo>
                <a:lnTo>
                  <a:pt x="1981515" y="160712"/>
                </a:lnTo>
                <a:lnTo>
                  <a:pt x="1926458" y="159735"/>
                </a:lnTo>
                <a:lnTo>
                  <a:pt x="1858000" y="154595"/>
                </a:lnTo>
                <a:lnTo>
                  <a:pt x="1788413" y="152356"/>
                </a:lnTo>
                <a:lnTo>
                  <a:pt x="1722155" y="147173"/>
                </a:lnTo>
                <a:lnTo>
                  <a:pt x="1652134" y="142134"/>
                </a:lnTo>
                <a:lnTo>
                  <a:pt x="1600426" y="133211"/>
                </a:lnTo>
                <a:lnTo>
                  <a:pt x="1534429" y="121894"/>
                </a:lnTo>
                <a:lnTo>
                  <a:pt x="1475372" y="114205"/>
                </a:lnTo>
                <a:lnTo>
                  <a:pt x="1418998" y="103808"/>
                </a:lnTo>
                <a:lnTo>
                  <a:pt x="1358362" y="93192"/>
                </a:lnTo>
                <a:lnTo>
                  <a:pt x="1290827" y="85069"/>
                </a:lnTo>
                <a:lnTo>
                  <a:pt x="1223541" y="71273"/>
                </a:lnTo>
                <a:lnTo>
                  <a:pt x="1159257" y="62459"/>
                </a:lnTo>
                <a:lnTo>
                  <a:pt x="1108553" y="56533"/>
                </a:lnTo>
                <a:lnTo>
                  <a:pt x="1043937" y="47619"/>
                </a:lnTo>
                <a:lnTo>
                  <a:pt x="987420" y="38694"/>
                </a:lnTo>
                <a:lnTo>
                  <a:pt x="920064" y="32741"/>
                </a:lnTo>
                <a:lnTo>
                  <a:pt x="855356" y="23812"/>
                </a:lnTo>
                <a:lnTo>
                  <a:pt x="807460" y="17859"/>
                </a:lnTo>
                <a:lnTo>
                  <a:pt x="749793" y="12898"/>
                </a:lnTo>
                <a:lnTo>
                  <a:pt x="687783" y="10693"/>
                </a:lnTo>
                <a:lnTo>
                  <a:pt x="416462" y="9084"/>
                </a:lnTo>
                <a:lnTo>
                  <a:pt x="352591" y="13716"/>
                </a:lnTo>
                <a:lnTo>
                  <a:pt x="295963" y="21372"/>
                </a:lnTo>
                <a:lnTo>
                  <a:pt x="249035" y="32848"/>
                </a:lnTo>
                <a:lnTo>
                  <a:pt x="195080" y="44669"/>
                </a:lnTo>
                <a:lnTo>
                  <a:pt x="150872" y="56559"/>
                </a:lnTo>
                <a:lnTo>
                  <a:pt x="133531" y="65155"/>
                </a:lnTo>
                <a:lnTo>
                  <a:pt x="115901" y="75591"/>
                </a:lnTo>
                <a:lnTo>
                  <a:pt x="98144" y="86843"/>
                </a:lnTo>
                <a:lnTo>
                  <a:pt x="80894" y="99594"/>
                </a:lnTo>
                <a:lnTo>
                  <a:pt x="69498" y="109656"/>
                </a:lnTo>
                <a:lnTo>
                  <a:pt x="62969" y="118520"/>
                </a:lnTo>
                <a:lnTo>
                  <a:pt x="55768" y="129074"/>
                </a:lnTo>
                <a:lnTo>
                  <a:pt x="45952" y="140379"/>
                </a:lnTo>
                <a:lnTo>
                  <a:pt x="37621" y="152018"/>
                </a:lnTo>
                <a:lnTo>
                  <a:pt x="30611" y="163806"/>
                </a:lnTo>
                <a:lnTo>
                  <a:pt x="24188" y="175659"/>
                </a:lnTo>
                <a:lnTo>
                  <a:pt x="20672" y="187542"/>
                </a:lnTo>
                <a:lnTo>
                  <a:pt x="18117" y="199438"/>
                </a:lnTo>
                <a:lnTo>
                  <a:pt x="13674" y="211339"/>
                </a:lnTo>
                <a:lnTo>
                  <a:pt x="8392" y="225889"/>
                </a:lnTo>
                <a:lnTo>
                  <a:pt x="5595" y="233937"/>
                </a:lnTo>
                <a:lnTo>
                  <a:pt x="3730" y="248231"/>
                </a:lnTo>
                <a:lnTo>
                  <a:pt x="2486" y="266690"/>
                </a:lnTo>
                <a:lnTo>
                  <a:pt x="1658" y="287926"/>
                </a:lnTo>
                <a:lnTo>
                  <a:pt x="736" y="335334"/>
                </a:lnTo>
                <a:lnTo>
                  <a:pt x="0" y="42862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5" name="SMARTPenAnnotation343"/>
          <p:cNvSpPr/>
          <p:nvPr/>
        </p:nvSpPr>
        <p:spPr>
          <a:xfrm>
            <a:off x="3036094" y="3357563"/>
            <a:ext cx="71438" cy="321469"/>
          </a:xfrm>
          <a:custGeom>
            <a:avLst/>
            <a:gdLst/>
            <a:ahLst/>
            <a:cxnLst/>
            <a:rect l="0" t="0" r="0" b="0"/>
            <a:pathLst>
              <a:path w="71438" h="321469">
                <a:moveTo>
                  <a:pt x="71437" y="0"/>
                </a:moveTo>
                <a:lnTo>
                  <a:pt x="61957" y="9480"/>
                </a:lnTo>
                <a:lnTo>
                  <a:pt x="59164" y="14258"/>
                </a:lnTo>
                <a:lnTo>
                  <a:pt x="57302" y="19427"/>
                </a:lnTo>
                <a:lnTo>
                  <a:pt x="56060" y="24857"/>
                </a:lnTo>
                <a:lnTo>
                  <a:pt x="54241" y="30462"/>
                </a:lnTo>
                <a:lnTo>
                  <a:pt x="52036" y="36183"/>
                </a:lnTo>
                <a:lnTo>
                  <a:pt x="49573" y="41981"/>
                </a:lnTo>
                <a:lnTo>
                  <a:pt x="44191" y="53716"/>
                </a:lnTo>
                <a:lnTo>
                  <a:pt x="41367" y="59623"/>
                </a:lnTo>
                <a:lnTo>
                  <a:pt x="39484" y="65545"/>
                </a:lnTo>
                <a:lnTo>
                  <a:pt x="38229" y="71478"/>
                </a:lnTo>
                <a:lnTo>
                  <a:pt x="37392" y="77418"/>
                </a:lnTo>
                <a:lnTo>
                  <a:pt x="35842" y="83361"/>
                </a:lnTo>
                <a:lnTo>
                  <a:pt x="33817" y="89309"/>
                </a:lnTo>
                <a:lnTo>
                  <a:pt x="31474" y="95258"/>
                </a:lnTo>
                <a:lnTo>
                  <a:pt x="29912" y="104185"/>
                </a:lnTo>
                <a:lnTo>
                  <a:pt x="28871" y="115097"/>
                </a:lnTo>
                <a:lnTo>
                  <a:pt x="28177" y="127332"/>
                </a:lnTo>
                <a:lnTo>
                  <a:pt x="26722" y="143428"/>
                </a:lnTo>
                <a:lnTo>
                  <a:pt x="22460" y="182477"/>
                </a:lnTo>
                <a:lnTo>
                  <a:pt x="19934" y="199042"/>
                </a:lnTo>
                <a:lnTo>
                  <a:pt x="17258" y="213062"/>
                </a:lnTo>
                <a:lnTo>
                  <a:pt x="14482" y="225385"/>
                </a:lnTo>
                <a:lnTo>
                  <a:pt x="12631" y="235585"/>
                </a:lnTo>
                <a:lnTo>
                  <a:pt x="11397" y="244368"/>
                </a:lnTo>
                <a:lnTo>
                  <a:pt x="10575" y="252209"/>
                </a:lnTo>
                <a:lnTo>
                  <a:pt x="10026" y="259420"/>
                </a:lnTo>
                <a:lnTo>
                  <a:pt x="9661" y="266213"/>
                </a:lnTo>
                <a:lnTo>
                  <a:pt x="9254" y="279051"/>
                </a:lnTo>
                <a:lnTo>
                  <a:pt x="9074" y="291371"/>
                </a:lnTo>
                <a:lnTo>
                  <a:pt x="8033" y="296443"/>
                </a:lnTo>
                <a:lnTo>
                  <a:pt x="6348" y="300816"/>
                </a:lnTo>
                <a:lnTo>
                  <a:pt x="1254" y="310223"/>
                </a:lnTo>
                <a:lnTo>
                  <a:pt x="557" y="314156"/>
                </a:lnTo>
                <a:lnTo>
                  <a:pt x="0" y="32146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6" name="SMARTPenAnnotation344"/>
          <p:cNvSpPr/>
          <p:nvPr/>
        </p:nvSpPr>
        <p:spPr>
          <a:xfrm>
            <a:off x="2884289" y="3482578"/>
            <a:ext cx="491134" cy="26790"/>
          </a:xfrm>
          <a:custGeom>
            <a:avLst/>
            <a:gdLst/>
            <a:ahLst/>
            <a:cxnLst/>
            <a:rect l="0" t="0" r="0" b="0"/>
            <a:pathLst>
              <a:path w="491134" h="26790">
                <a:moveTo>
                  <a:pt x="0" y="26789"/>
                </a:moveTo>
                <a:lnTo>
                  <a:pt x="9481" y="22049"/>
                </a:lnTo>
                <a:lnTo>
                  <a:pt x="14258" y="20652"/>
                </a:lnTo>
                <a:lnTo>
                  <a:pt x="19428" y="19721"/>
                </a:lnTo>
                <a:lnTo>
                  <a:pt x="119935" y="8310"/>
                </a:lnTo>
                <a:lnTo>
                  <a:pt x="148418" y="5540"/>
                </a:lnTo>
                <a:lnTo>
                  <a:pt x="173359" y="3693"/>
                </a:lnTo>
                <a:lnTo>
                  <a:pt x="195940" y="2462"/>
                </a:lnTo>
                <a:lnTo>
                  <a:pt x="216947" y="1641"/>
                </a:lnTo>
                <a:lnTo>
                  <a:pt x="491133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7" name="SMARTPenAnnotation345"/>
          <p:cNvSpPr/>
          <p:nvPr/>
        </p:nvSpPr>
        <p:spPr>
          <a:xfrm>
            <a:off x="3446859" y="3241988"/>
            <a:ext cx="312540" cy="435645"/>
          </a:xfrm>
          <a:custGeom>
            <a:avLst/>
            <a:gdLst/>
            <a:ahLst/>
            <a:cxnLst/>
            <a:rect l="0" t="0" r="0" b="0"/>
            <a:pathLst>
              <a:path w="312540" h="435645">
                <a:moveTo>
                  <a:pt x="0" y="35207"/>
                </a:moveTo>
                <a:lnTo>
                  <a:pt x="14222" y="30467"/>
                </a:lnTo>
                <a:lnTo>
                  <a:pt x="23850" y="28140"/>
                </a:lnTo>
                <a:lnTo>
                  <a:pt x="33420" y="26113"/>
                </a:lnTo>
                <a:lnTo>
                  <a:pt x="40139" y="24184"/>
                </a:lnTo>
                <a:lnTo>
                  <a:pt x="47596" y="21905"/>
                </a:lnTo>
                <a:lnTo>
                  <a:pt x="59512" y="19394"/>
                </a:lnTo>
                <a:lnTo>
                  <a:pt x="74401" y="16728"/>
                </a:lnTo>
                <a:lnTo>
                  <a:pt x="91273" y="13958"/>
                </a:lnTo>
                <a:lnTo>
                  <a:pt x="106489" y="11119"/>
                </a:lnTo>
                <a:lnTo>
                  <a:pt x="133980" y="5319"/>
                </a:lnTo>
                <a:lnTo>
                  <a:pt x="147859" y="3376"/>
                </a:lnTo>
                <a:lnTo>
                  <a:pt x="162073" y="2080"/>
                </a:lnTo>
                <a:lnTo>
                  <a:pt x="176510" y="1216"/>
                </a:lnTo>
                <a:lnTo>
                  <a:pt x="203134" y="257"/>
                </a:lnTo>
                <a:lnTo>
                  <a:pt x="215790" y="0"/>
                </a:lnTo>
                <a:lnTo>
                  <a:pt x="226212" y="822"/>
                </a:lnTo>
                <a:lnTo>
                  <a:pt x="235144" y="2362"/>
                </a:lnTo>
                <a:lnTo>
                  <a:pt x="243083" y="4381"/>
                </a:lnTo>
                <a:lnTo>
                  <a:pt x="249368" y="6719"/>
                </a:lnTo>
                <a:lnTo>
                  <a:pt x="258997" y="11962"/>
                </a:lnTo>
                <a:lnTo>
                  <a:pt x="261962" y="14750"/>
                </a:lnTo>
                <a:lnTo>
                  <a:pt x="263938" y="17600"/>
                </a:lnTo>
                <a:lnTo>
                  <a:pt x="267126" y="23413"/>
                </a:lnTo>
                <a:lnTo>
                  <a:pt x="271850" y="29304"/>
                </a:lnTo>
                <a:lnTo>
                  <a:pt x="272515" y="33256"/>
                </a:lnTo>
                <a:lnTo>
                  <a:pt x="270608" y="42939"/>
                </a:lnTo>
                <a:lnTo>
                  <a:pt x="266453" y="53857"/>
                </a:lnTo>
                <a:lnTo>
                  <a:pt x="261299" y="65324"/>
                </a:lnTo>
                <a:lnTo>
                  <a:pt x="255701" y="77035"/>
                </a:lnTo>
                <a:lnTo>
                  <a:pt x="251826" y="83929"/>
                </a:lnTo>
                <a:lnTo>
                  <a:pt x="247260" y="91501"/>
                </a:lnTo>
                <a:lnTo>
                  <a:pt x="242231" y="99525"/>
                </a:lnTo>
                <a:lnTo>
                  <a:pt x="236894" y="106860"/>
                </a:lnTo>
                <a:lnTo>
                  <a:pt x="231351" y="113734"/>
                </a:lnTo>
                <a:lnTo>
                  <a:pt x="225671" y="120300"/>
                </a:lnTo>
                <a:lnTo>
                  <a:pt x="218909" y="127655"/>
                </a:lnTo>
                <a:lnTo>
                  <a:pt x="203457" y="143764"/>
                </a:lnTo>
                <a:lnTo>
                  <a:pt x="195169" y="151235"/>
                </a:lnTo>
                <a:lnTo>
                  <a:pt x="186668" y="158199"/>
                </a:lnTo>
                <a:lnTo>
                  <a:pt x="112537" y="214205"/>
                </a:lnTo>
                <a:lnTo>
                  <a:pt x="101814" y="223000"/>
                </a:lnTo>
                <a:lnTo>
                  <a:pt x="91688" y="231840"/>
                </a:lnTo>
                <a:lnTo>
                  <a:pt x="81962" y="240710"/>
                </a:lnTo>
                <a:lnTo>
                  <a:pt x="73493" y="249600"/>
                </a:lnTo>
                <a:lnTo>
                  <a:pt x="65863" y="258503"/>
                </a:lnTo>
                <a:lnTo>
                  <a:pt x="58791" y="267415"/>
                </a:lnTo>
                <a:lnTo>
                  <a:pt x="52093" y="276333"/>
                </a:lnTo>
                <a:lnTo>
                  <a:pt x="39358" y="294179"/>
                </a:lnTo>
                <a:lnTo>
                  <a:pt x="34177" y="302113"/>
                </a:lnTo>
                <a:lnTo>
                  <a:pt x="29730" y="309387"/>
                </a:lnTo>
                <a:lnTo>
                  <a:pt x="25773" y="316220"/>
                </a:lnTo>
                <a:lnTo>
                  <a:pt x="22143" y="323752"/>
                </a:lnTo>
                <a:lnTo>
                  <a:pt x="18731" y="331750"/>
                </a:lnTo>
                <a:lnTo>
                  <a:pt x="15464" y="340059"/>
                </a:lnTo>
                <a:lnTo>
                  <a:pt x="13286" y="347582"/>
                </a:lnTo>
                <a:lnTo>
                  <a:pt x="11834" y="354582"/>
                </a:lnTo>
                <a:lnTo>
                  <a:pt x="10866" y="361234"/>
                </a:lnTo>
                <a:lnTo>
                  <a:pt x="11213" y="366660"/>
                </a:lnTo>
                <a:lnTo>
                  <a:pt x="12436" y="371269"/>
                </a:lnTo>
                <a:lnTo>
                  <a:pt x="16442" y="380029"/>
                </a:lnTo>
                <a:lnTo>
                  <a:pt x="21529" y="390537"/>
                </a:lnTo>
                <a:lnTo>
                  <a:pt x="25267" y="395125"/>
                </a:lnTo>
                <a:lnTo>
                  <a:pt x="34712" y="402869"/>
                </a:lnTo>
                <a:lnTo>
                  <a:pt x="40008" y="406323"/>
                </a:lnTo>
                <a:lnTo>
                  <a:pt x="45524" y="409618"/>
                </a:lnTo>
                <a:lnTo>
                  <a:pt x="51186" y="412806"/>
                </a:lnTo>
                <a:lnTo>
                  <a:pt x="57936" y="415924"/>
                </a:lnTo>
                <a:lnTo>
                  <a:pt x="65413" y="418995"/>
                </a:lnTo>
                <a:lnTo>
                  <a:pt x="73375" y="422034"/>
                </a:lnTo>
                <a:lnTo>
                  <a:pt x="82651" y="424061"/>
                </a:lnTo>
                <a:lnTo>
                  <a:pt x="92804" y="425412"/>
                </a:lnTo>
                <a:lnTo>
                  <a:pt x="103541" y="426313"/>
                </a:lnTo>
                <a:lnTo>
                  <a:pt x="133993" y="429959"/>
                </a:lnTo>
                <a:lnTo>
                  <a:pt x="151836" y="432320"/>
                </a:lnTo>
                <a:lnTo>
                  <a:pt x="167701" y="433895"/>
                </a:lnTo>
                <a:lnTo>
                  <a:pt x="182246" y="434945"/>
                </a:lnTo>
                <a:lnTo>
                  <a:pt x="195912" y="435644"/>
                </a:lnTo>
                <a:lnTo>
                  <a:pt x="208991" y="435118"/>
                </a:lnTo>
                <a:lnTo>
                  <a:pt x="221679" y="433776"/>
                </a:lnTo>
                <a:lnTo>
                  <a:pt x="234107" y="431889"/>
                </a:lnTo>
                <a:lnTo>
                  <a:pt x="246360" y="430630"/>
                </a:lnTo>
                <a:lnTo>
                  <a:pt x="258498" y="429791"/>
                </a:lnTo>
                <a:lnTo>
                  <a:pt x="312539" y="41918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8" name="SMARTPenAnnotation346"/>
          <p:cNvSpPr/>
          <p:nvPr/>
        </p:nvSpPr>
        <p:spPr>
          <a:xfrm>
            <a:off x="3429000" y="3536156"/>
            <a:ext cx="276821" cy="1"/>
          </a:xfrm>
          <a:custGeom>
            <a:avLst/>
            <a:gdLst/>
            <a:ahLst/>
            <a:cxnLst/>
            <a:rect l="0" t="0" r="0" b="0"/>
            <a:pathLst>
              <a:path w="276821" h="1">
                <a:moveTo>
                  <a:pt x="0" y="0"/>
                </a:moveTo>
                <a:lnTo>
                  <a:pt x="27682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9" name="SMARTPenAnnotation347"/>
          <p:cNvSpPr/>
          <p:nvPr/>
        </p:nvSpPr>
        <p:spPr>
          <a:xfrm>
            <a:off x="4009430" y="3308064"/>
            <a:ext cx="410766" cy="40570"/>
          </a:xfrm>
          <a:custGeom>
            <a:avLst/>
            <a:gdLst/>
            <a:ahLst/>
            <a:cxnLst/>
            <a:rect l="0" t="0" r="0" b="0"/>
            <a:pathLst>
              <a:path w="410766" h="40570">
                <a:moveTo>
                  <a:pt x="0" y="40569"/>
                </a:moveTo>
                <a:lnTo>
                  <a:pt x="14221" y="35828"/>
                </a:lnTo>
                <a:lnTo>
                  <a:pt x="22379" y="32447"/>
                </a:lnTo>
                <a:lnTo>
                  <a:pt x="31787" y="28209"/>
                </a:lnTo>
                <a:lnTo>
                  <a:pt x="42027" y="23400"/>
                </a:lnTo>
                <a:lnTo>
                  <a:pt x="49846" y="20193"/>
                </a:lnTo>
                <a:lnTo>
                  <a:pt x="56051" y="18055"/>
                </a:lnTo>
                <a:lnTo>
                  <a:pt x="61180" y="16630"/>
                </a:lnTo>
                <a:lnTo>
                  <a:pt x="69560" y="14688"/>
                </a:lnTo>
                <a:lnTo>
                  <a:pt x="92100" y="9884"/>
                </a:lnTo>
                <a:lnTo>
                  <a:pt x="105056" y="8206"/>
                </a:lnTo>
                <a:lnTo>
                  <a:pt x="118655" y="7088"/>
                </a:lnTo>
                <a:lnTo>
                  <a:pt x="132681" y="6341"/>
                </a:lnTo>
                <a:lnTo>
                  <a:pt x="146993" y="4852"/>
                </a:lnTo>
                <a:lnTo>
                  <a:pt x="161495" y="2867"/>
                </a:lnTo>
                <a:lnTo>
                  <a:pt x="176124" y="552"/>
                </a:lnTo>
                <a:lnTo>
                  <a:pt x="190838" y="0"/>
                </a:lnTo>
                <a:lnTo>
                  <a:pt x="205608" y="624"/>
                </a:lnTo>
                <a:lnTo>
                  <a:pt x="220416" y="2033"/>
                </a:lnTo>
                <a:lnTo>
                  <a:pt x="235249" y="2972"/>
                </a:lnTo>
                <a:lnTo>
                  <a:pt x="264958" y="4015"/>
                </a:lnTo>
                <a:lnTo>
                  <a:pt x="283795" y="6278"/>
                </a:lnTo>
                <a:lnTo>
                  <a:pt x="305283" y="9771"/>
                </a:lnTo>
                <a:lnTo>
                  <a:pt x="328537" y="14084"/>
                </a:lnTo>
                <a:lnTo>
                  <a:pt x="346025" y="16959"/>
                </a:lnTo>
                <a:lnTo>
                  <a:pt x="359667" y="18876"/>
                </a:lnTo>
                <a:lnTo>
                  <a:pt x="370747" y="20153"/>
                </a:lnTo>
                <a:lnTo>
                  <a:pt x="380118" y="21006"/>
                </a:lnTo>
                <a:lnTo>
                  <a:pt x="388349" y="21573"/>
                </a:lnTo>
                <a:lnTo>
                  <a:pt x="410765" y="2270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0" name="SMARTPenAnnotation348"/>
          <p:cNvSpPr/>
          <p:nvPr/>
        </p:nvSpPr>
        <p:spPr>
          <a:xfrm>
            <a:off x="4080867" y="3473648"/>
            <a:ext cx="392907" cy="53580"/>
          </a:xfrm>
          <a:custGeom>
            <a:avLst/>
            <a:gdLst/>
            <a:ahLst/>
            <a:cxnLst/>
            <a:rect l="0" t="0" r="0" b="0"/>
            <a:pathLst>
              <a:path w="392907" h="53580">
                <a:moveTo>
                  <a:pt x="0" y="53579"/>
                </a:moveTo>
                <a:lnTo>
                  <a:pt x="14222" y="48838"/>
                </a:lnTo>
                <a:lnTo>
                  <a:pt x="20395" y="46450"/>
                </a:lnTo>
                <a:lnTo>
                  <a:pt x="26495" y="43865"/>
                </a:lnTo>
                <a:lnTo>
                  <a:pt x="32546" y="41149"/>
                </a:lnTo>
                <a:lnTo>
                  <a:pt x="39557" y="39340"/>
                </a:lnTo>
                <a:lnTo>
                  <a:pt x="47207" y="38133"/>
                </a:lnTo>
                <a:lnTo>
                  <a:pt x="55284" y="37328"/>
                </a:lnTo>
                <a:lnTo>
                  <a:pt x="64637" y="35799"/>
                </a:lnTo>
                <a:lnTo>
                  <a:pt x="74842" y="33788"/>
                </a:lnTo>
                <a:lnTo>
                  <a:pt x="85613" y="31455"/>
                </a:lnTo>
                <a:lnTo>
                  <a:pt x="101724" y="29900"/>
                </a:lnTo>
                <a:lnTo>
                  <a:pt x="121394" y="28863"/>
                </a:lnTo>
                <a:lnTo>
                  <a:pt x="143438" y="28172"/>
                </a:lnTo>
                <a:lnTo>
                  <a:pt x="167062" y="26719"/>
                </a:lnTo>
                <a:lnTo>
                  <a:pt x="217125" y="22459"/>
                </a:lnTo>
                <a:lnTo>
                  <a:pt x="239008" y="19934"/>
                </a:lnTo>
                <a:lnTo>
                  <a:pt x="258558" y="17258"/>
                </a:lnTo>
                <a:lnTo>
                  <a:pt x="276552" y="14482"/>
                </a:lnTo>
                <a:lnTo>
                  <a:pt x="292516" y="12631"/>
                </a:lnTo>
                <a:lnTo>
                  <a:pt x="307128" y="11397"/>
                </a:lnTo>
                <a:lnTo>
                  <a:pt x="392906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1" name="SMARTPenAnnotation349"/>
          <p:cNvSpPr/>
          <p:nvPr/>
        </p:nvSpPr>
        <p:spPr>
          <a:xfrm>
            <a:off x="4786313" y="3196828"/>
            <a:ext cx="53424" cy="394574"/>
          </a:xfrm>
          <a:custGeom>
            <a:avLst/>
            <a:gdLst/>
            <a:ahLst/>
            <a:cxnLst/>
            <a:rect l="0" t="0" r="0" b="0"/>
            <a:pathLst>
              <a:path w="53424" h="394574">
                <a:moveTo>
                  <a:pt x="0" y="0"/>
                </a:moveTo>
                <a:lnTo>
                  <a:pt x="21864" y="21864"/>
                </a:lnTo>
                <a:lnTo>
                  <a:pt x="24498" y="25490"/>
                </a:lnTo>
                <a:lnTo>
                  <a:pt x="27245" y="29892"/>
                </a:lnTo>
                <a:lnTo>
                  <a:pt x="30070" y="34811"/>
                </a:lnTo>
                <a:lnTo>
                  <a:pt x="32945" y="43051"/>
                </a:lnTo>
                <a:lnTo>
                  <a:pt x="35854" y="53506"/>
                </a:lnTo>
                <a:lnTo>
                  <a:pt x="38785" y="65436"/>
                </a:lnTo>
                <a:lnTo>
                  <a:pt x="41731" y="76366"/>
                </a:lnTo>
                <a:lnTo>
                  <a:pt x="47651" y="96449"/>
                </a:lnTo>
                <a:lnTo>
                  <a:pt x="49627" y="105971"/>
                </a:lnTo>
                <a:lnTo>
                  <a:pt x="50944" y="115296"/>
                </a:lnTo>
                <a:lnTo>
                  <a:pt x="51822" y="124489"/>
                </a:lnTo>
                <a:lnTo>
                  <a:pt x="52407" y="133594"/>
                </a:lnTo>
                <a:lnTo>
                  <a:pt x="52797" y="142641"/>
                </a:lnTo>
                <a:lnTo>
                  <a:pt x="53231" y="162615"/>
                </a:lnTo>
                <a:lnTo>
                  <a:pt x="53423" y="188029"/>
                </a:lnTo>
                <a:lnTo>
                  <a:pt x="52483" y="208696"/>
                </a:lnTo>
                <a:lnTo>
                  <a:pt x="48792" y="263410"/>
                </a:lnTo>
                <a:lnTo>
                  <a:pt x="46418" y="288717"/>
                </a:lnTo>
                <a:lnTo>
                  <a:pt x="43844" y="311540"/>
                </a:lnTo>
                <a:lnTo>
                  <a:pt x="41135" y="332709"/>
                </a:lnTo>
                <a:lnTo>
                  <a:pt x="39330" y="348806"/>
                </a:lnTo>
                <a:lnTo>
                  <a:pt x="38125" y="361522"/>
                </a:lnTo>
                <a:lnTo>
                  <a:pt x="37323" y="371983"/>
                </a:lnTo>
                <a:lnTo>
                  <a:pt x="37781" y="379950"/>
                </a:lnTo>
                <a:lnTo>
                  <a:pt x="39078" y="386253"/>
                </a:lnTo>
                <a:lnTo>
                  <a:pt x="40935" y="391447"/>
                </a:lnTo>
                <a:lnTo>
                  <a:pt x="42173" y="393918"/>
                </a:lnTo>
                <a:lnTo>
                  <a:pt x="42998" y="394573"/>
                </a:lnTo>
                <a:lnTo>
                  <a:pt x="44648" y="39290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2" name="SMARTPenAnnotation350"/>
          <p:cNvSpPr/>
          <p:nvPr/>
        </p:nvSpPr>
        <p:spPr>
          <a:xfrm>
            <a:off x="750094" y="2250281"/>
            <a:ext cx="267763" cy="2157854"/>
          </a:xfrm>
          <a:custGeom>
            <a:avLst/>
            <a:gdLst/>
            <a:ahLst/>
            <a:cxnLst/>
            <a:rect l="0" t="0" r="0" b="0"/>
            <a:pathLst>
              <a:path w="267763" h="2157854">
                <a:moveTo>
                  <a:pt x="250031" y="0"/>
                </a:moveTo>
                <a:lnTo>
                  <a:pt x="245291" y="9481"/>
                </a:lnTo>
                <a:lnTo>
                  <a:pt x="242343" y="34339"/>
                </a:lnTo>
                <a:lnTo>
                  <a:pt x="241210" y="89176"/>
                </a:lnTo>
                <a:lnTo>
                  <a:pt x="246441" y="136207"/>
                </a:lnTo>
                <a:lnTo>
                  <a:pt x="253396" y="194482"/>
                </a:lnTo>
                <a:lnTo>
                  <a:pt x="262968" y="321883"/>
                </a:lnTo>
                <a:lnTo>
                  <a:pt x="265703" y="372254"/>
                </a:lnTo>
                <a:lnTo>
                  <a:pt x="267242" y="436728"/>
                </a:lnTo>
                <a:lnTo>
                  <a:pt x="267762" y="553919"/>
                </a:lnTo>
                <a:lnTo>
                  <a:pt x="266813" y="593513"/>
                </a:lnTo>
                <a:lnTo>
                  <a:pt x="260806" y="749959"/>
                </a:lnTo>
                <a:lnTo>
                  <a:pt x="258789" y="807581"/>
                </a:lnTo>
                <a:lnTo>
                  <a:pt x="246640" y="976252"/>
                </a:lnTo>
                <a:lnTo>
                  <a:pt x="238002" y="1240878"/>
                </a:lnTo>
                <a:lnTo>
                  <a:pt x="233323" y="1463004"/>
                </a:lnTo>
                <a:lnTo>
                  <a:pt x="232684" y="1527979"/>
                </a:lnTo>
                <a:lnTo>
                  <a:pt x="229753" y="1583316"/>
                </a:lnTo>
                <a:lnTo>
                  <a:pt x="226136" y="1634368"/>
                </a:lnTo>
                <a:lnTo>
                  <a:pt x="224528" y="1683516"/>
                </a:lnTo>
                <a:lnTo>
                  <a:pt x="218522" y="1766214"/>
                </a:lnTo>
                <a:lnTo>
                  <a:pt x="211222" y="1857538"/>
                </a:lnTo>
                <a:lnTo>
                  <a:pt x="207978" y="1917972"/>
                </a:lnTo>
                <a:lnTo>
                  <a:pt x="206152" y="1980722"/>
                </a:lnTo>
                <a:lnTo>
                  <a:pt x="204542" y="2044385"/>
                </a:lnTo>
                <a:lnTo>
                  <a:pt x="197714" y="2097233"/>
                </a:lnTo>
                <a:lnTo>
                  <a:pt x="191722" y="2118429"/>
                </a:lnTo>
                <a:lnTo>
                  <a:pt x="183436" y="2138103"/>
                </a:lnTo>
                <a:lnTo>
                  <a:pt x="176446" y="2150154"/>
                </a:lnTo>
                <a:lnTo>
                  <a:pt x="171673" y="2157775"/>
                </a:lnTo>
                <a:lnTo>
                  <a:pt x="171004" y="2157853"/>
                </a:lnTo>
                <a:lnTo>
                  <a:pt x="170557" y="2156912"/>
                </a:lnTo>
                <a:lnTo>
                  <a:pt x="165100" y="2138793"/>
                </a:lnTo>
                <a:lnTo>
                  <a:pt x="157287" y="2119793"/>
                </a:lnTo>
                <a:lnTo>
                  <a:pt x="151595" y="2104974"/>
                </a:lnTo>
                <a:lnTo>
                  <a:pt x="144766" y="2087474"/>
                </a:lnTo>
                <a:lnTo>
                  <a:pt x="140167" y="2077251"/>
                </a:lnTo>
                <a:lnTo>
                  <a:pt x="135117" y="2066467"/>
                </a:lnTo>
                <a:lnTo>
                  <a:pt x="94825" y="1975442"/>
                </a:lnTo>
                <a:lnTo>
                  <a:pt x="82068" y="1947993"/>
                </a:lnTo>
                <a:lnTo>
                  <a:pt x="71579" y="1926717"/>
                </a:lnTo>
                <a:lnTo>
                  <a:pt x="62602" y="1909556"/>
                </a:lnTo>
                <a:lnTo>
                  <a:pt x="53641" y="1890178"/>
                </a:lnTo>
                <a:lnTo>
                  <a:pt x="44690" y="1869322"/>
                </a:lnTo>
                <a:lnTo>
                  <a:pt x="35747" y="1847480"/>
                </a:lnTo>
                <a:lnTo>
                  <a:pt x="29784" y="1828950"/>
                </a:lnTo>
                <a:lnTo>
                  <a:pt x="23159" y="1797779"/>
                </a:lnTo>
                <a:lnTo>
                  <a:pt x="17569" y="1773341"/>
                </a:lnTo>
                <a:lnTo>
                  <a:pt x="11489" y="1745494"/>
                </a:lnTo>
                <a:lnTo>
                  <a:pt x="7042" y="1716738"/>
                </a:lnTo>
                <a:lnTo>
                  <a:pt x="0" y="166985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3" name="SMARTPenAnnotation351"/>
          <p:cNvSpPr/>
          <p:nvPr/>
        </p:nvSpPr>
        <p:spPr>
          <a:xfrm>
            <a:off x="928688" y="4125516"/>
            <a:ext cx="250032" cy="214313"/>
          </a:xfrm>
          <a:custGeom>
            <a:avLst/>
            <a:gdLst/>
            <a:ahLst/>
            <a:cxnLst/>
            <a:rect l="0" t="0" r="0" b="0"/>
            <a:pathLst>
              <a:path w="250032" h="214313">
                <a:moveTo>
                  <a:pt x="0" y="214312"/>
                </a:moveTo>
                <a:lnTo>
                  <a:pt x="14221" y="204831"/>
                </a:lnTo>
                <a:lnTo>
                  <a:pt x="20394" y="201046"/>
                </a:lnTo>
                <a:lnTo>
                  <a:pt x="26495" y="197531"/>
                </a:lnTo>
                <a:lnTo>
                  <a:pt x="32546" y="194195"/>
                </a:lnTo>
                <a:lnTo>
                  <a:pt x="39556" y="188994"/>
                </a:lnTo>
                <a:lnTo>
                  <a:pt x="47207" y="182551"/>
                </a:lnTo>
                <a:lnTo>
                  <a:pt x="145857" y="93125"/>
                </a:lnTo>
                <a:lnTo>
                  <a:pt x="164707" y="76966"/>
                </a:lnTo>
                <a:lnTo>
                  <a:pt x="181242" y="63217"/>
                </a:lnTo>
                <a:lnTo>
                  <a:pt x="195242" y="52067"/>
                </a:lnTo>
                <a:lnTo>
                  <a:pt x="207552" y="42649"/>
                </a:lnTo>
                <a:lnTo>
                  <a:pt x="218735" y="34386"/>
                </a:lnTo>
                <a:lnTo>
                  <a:pt x="227183" y="26893"/>
                </a:lnTo>
                <a:lnTo>
                  <a:pt x="233806" y="19913"/>
                </a:lnTo>
                <a:lnTo>
                  <a:pt x="250031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4" name="SMARTPenAnnotation352"/>
          <p:cNvSpPr/>
          <p:nvPr/>
        </p:nvSpPr>
        <p:spPr>
          <a:xfrm>
            <a:off x="1509700" y="3937992"/>
            <a:ext cx="560224" cy="732063"/>
          </a:xfrm>
          <a:custGeom>
            <a:avLst/>
            <a:gdLst/>
            <a:ahLst/>
            <a:cxnLst/>
            <a:rect l="0" t="0" r="0" b="0"/>
            <a:pathLst>
              <a:path w="560224" h="732063">
                <a:moveTo>
                  <a:pt x="17277" y="0"/>
                </a:moveTo>
                <a:lnTo>
                  <a:pt x="17277" y="64623"/>
                </a:lnTo>
                <a:lnTo>
                  <a:pt x="14631" y="81307"/>
                </a:lnTo>
                <a:lnTo>
                  <a:pt x="11140" y="98645"/>
                </a:lnTo>
                <a:lnTo>
                  <a:pt x="9588" y="116272"/>
                </a:lnTo>
                <a:lnTo>
                  <a:pt x="8899" y="134028"/>
                </a:lnTo>
                <a:lnTo>
                  <a:pt x="8510" y="166051"/>
                </a:lnTo>
                <a:lnTo>
                  <a:pt x="8456" y="179161"/>
                </a:lnTo>
                <a:lnTo>
                  <a:pt x="11041" y="199021"/>
                </a:lnTo>
                <a:lnTo>
                  <a:pt x="18075" y="221357"/>
                </a:lnTo>
                <a:lnTo>
                  <a:pt x="26443" y="240543"/>
                </a:lnTo>
                <a:lnTo>
                  <a:pt x="29341" y="246682"/>
                </a:lnTo>
                <a:lnTo>
                  <a:pt x="33257" y="251767"/>
                </a:lnTo>
                <a:lnTo>
                  <a:pt x="42900" y="260063"/>
                </a:lnTo>
                <a:lnTo>
                  <a:pt x="48249" y="262673"/>
                </a:lnTo>
                <a:lnTo>
                  <a:pt x="65259" y="267337"/>
                </a:lnTo>
                <a:lnTo>
                  <a:pt x="76967" y="271944"/>
                </a:lnTo>
                <a:lnTo>
                  <a:pt x="88785" y="274654"/>
                </a:lnTo>
                <a:lnTo>
                  <a:pt x="94714" y="275376"/>
                </a:lnTo>
                <a:lnTo>
                  <a:pt x="109240" y="273532"/>
                </a:lnTo>
                <a:lnTo>
                  <a:pt x="125618" y="269406"/>
                </a:lnTo>
                <a:lnTo>
                  <a:pt x="142819" y="264265"/>
                </a:lnTo>
                <a:lnTo>
                  <a:pt x="169237" y="255792"/>
                </a:lnTo>
                <a:lnTo>
                  <a:pt x="182084" y="249903"/>
                </a:lnTo>
                <a:lnTo>
                  <a:pt x="197593" y="242008"/>
                </a:lnTo>
                <a:lnTo>
                  <a:pt x="214878" y="232776"/>
                </a:lnTo>
                <a:lnTo>
                  <a:pt x="229378" y="224637"/>
                </a:lnTo>
                <a:lnTo>
                  <a:pt x="242022" y="217227"/>
                </a:lnTo>
                <a:lnTo>
                  <a:pt x="264007" y="203701"/>
                </a:lnTo>
                <a:lnTo>
                  <a:pt x="293119" y="184931"/>
                </a:lnTo>
                <a:lnTo>
                  <a:pt x="311522" y="172811"/>
                </a:lnTo>
                <a:lnTo>
                  <a:pt x="320596" y="165809"/>
                </a:lnTo>
                <a:lnTo>
                  <a:pt x="329622" y="158165"/>
                </a:lnTo>
                <a:lnTo>
                  <a:pt x="338617" y="150091"/>
                </a:lnTo>
                <a:lnTo>
                  <a:pt x="347589" y="142725"/>
                </a:lnTo>
                <a:lnTo>
                  <a:pt x="356548" y="135829"/>
                </a:lnTo>
                <a:lnTo>
                  <a:pt x="365496" y="129249"/>
                </a:lnTo>
                <a:lnTo>
                  <a:pt x="383377" y="116645"/>
                </a:lnTo>
                <a:lnTo>
                  <a:pt x="392312" y="110505"/>
                </a:lnTo>
                <a:lnTo>
                  <a:pt x="402238" y="102444"/>
                </a:lnTo>
                <a:lnTo>
                  <a:pt x="412824" y="93101"/>
                </a:lnTo>
                <a:lnTo>
                  <a:pt x="423850" y="82903"/>
                </a:lnTo>
                <a:lnTo>
                  <a:pt x="434177" y="75113"/>
                </a:lnTo>
                <a:lnTo>
                  <a:pt x="444038" y="68927"/>
                </a:lnTo>
                <a:lnTo>
                  <a:pt x="469493" y="55480"/>
                </a:lnTo>
                <a:lnTo>
                  <a:pt x="482183" y="49463"/>
                </a:lnTo>
                <a:lnTo>
                  <a:pt x="494906" y="46075"/>
                </a:lnTo>
                <a:lnTo>
                  <a:pt x="511175" y="44836"/>
                </a:lnTo>
                <a:lnTo>
                  <a:pt x="514222" y="45766"/>
                </a:lnTo>
                <a:lnTo>
                  <a:pt x="520253" y="49444"/>
                </a:lnTo>
                <a:lnTo>
                  <a:pt x="526241" y="57033"/>
                </a:lnTo>
                <a:lnTo>
                  <a:pt x="538170" y="73333"/>
                </a:lnTo>
                <a:lnTo>
                  <a:pt x="544126" y="93116"/>
                </a:lnTo>
                <a:lnTo>
                  <a:pt x="547103" y="106726"/>
                </a:lnTo>
                <a:lnTo>
                  <a:pt x="550080" y="118775"/>
                </a:lnTo>
                <a:lnTo>
                  <a:pt x="556034" y="140102"/>
                </a:lnTo>
                <a:lnTo>
                  <a:pt x="558019" y="154917"/>
                </a:lnTo>
                <a:lnTo>
                  <a:pt x="559342" y="172731"/>
                </a:lnTo>
                <a:lnTo>
                  <a:pt x="560223" y="192545"/>
                </a:lnTo>
                <a:lnTo>
                  <a:pt x="559819" y="209723"/>
                </a:lnTo>
                <a:lnTo>
                  <a:pt x="558558" y="225143"/>
                </a:lnTo>
                <a:lnTo>
                  <a:pt x="556724" y="239392"/>
                </a:lnTo>
                <a:lnTo>
                  <a:pt x="554510" y="252860"/>
                </a:lnTo>
                <a:lnTo>
                  <a:pt x="552042" y="265808"/>
                </a:lnTo>
                <a:lnTo>
                  <a:pt x="532162" y="363542"/>
                </a:lnTo>
                <a:lnTo>
                  <a:pt x="526229" y="382259"/>
                </a:lnTo>
                <a:lnTo>
                  <a:pt x="518305" y="403668"/>
                </a:lnTo>
                <a:lnTo>
                  <a:pt x="509053" y="426870"/>
                </a:lnTo>
                <a:lnTo>
                  <a:pt x="500901" y="446307"/>
                </a:lnTo>
                <a:lnTo>
                  <a:pt x="486551" y="478486"/>
                </a:lnTo>
                <a:lnTo>
                  <a:pt x="478955" y="493616"/>
                </a:lnTo>
                <a:lnTo>
                  <a:pt x="470913" y="508663"/>
                </a:lnTo>
                <a:lnTo>
                  <a:pt x="462576" y="523656"/>
                </a:lnTo>
                <a:lnTo>
                  <a:pt x="454042" y="537620"/>
                </a:lnTo>
                <a:lnTo>
                  <a:pt x="445375" y="550898"/>
                </a:lnTo>
                <a:lnTo>
                  <a:pt x="436621" y="563718"/>
                </a:lnTo>
                <a:lnTo>
                  <a:pt x="426816" y="575242"/>
                </a:lnTo>
                <a:lnTo>
                  <a:pt x="416311" y="585901"/>
                </a:lnTo>
                <a:lnTo>
                  <a:pt x="405338" y="595984"/>
                </a:lnTo>
                <a:lnTo>
                  <a:pt x="394055" y="605682"/>
                </a:lnTo>
                <a:lnTo>
                  <a:pt x="382564" y="615124"/>
                </a:lnTo>
                <a:lnTo>
                  <a:pt x="359212" y="633553"/>
                </a:lnTo>
                <a:lnTo>
                  <a:pt x="300001" y="678596"/>
                </a:lnTo>
                <a:lnTo>
                  <a:pt x="287119" y="686554"/>
                </a:lnTo>
                <a:lnTo>
                  <a:pt x="273570" y="693843"/>
                </a:lnTo>
                <a:lnTo>
                  <a:pt x="259577" y="700687"/>
                </a:lnTo>
                <a:lnTo>
                  <a:pt x="246278" y="706242"/>
                </a:lnTo>
                <a:lnTo>
                  <a:pt x="233445" y="710938"/>
                </a:lnTo>
                <a:lnTo>
                  <a:pt x="220920" y="715060"/>
                </a:lnTo>
                <a:lnTo>
                  <a:pt x="208601" y="718800"/>
                </a:lnTo>
                <a:lnTo>
                  <a:pt x="184331" y="725602"/>
                </a:lnTo>
                <a:lnTo>
                  <a:pt x="172302" y="727813"/>
                </a:lnTo>
                <a:lnTo>
                  <a:pt x="160315" y="729287"/>
                </a:lnTo>
                <a:lnTo>
                  <a:pt x="148354" y="730269"/>
                </a:lnTo>
                <a:lnTo>
                  <a:pt x="136412" y="730924"/>
                </a:lnTo>
                <a:lnTo>
                  <a:pt x="112559" y="731652"/>
                </a:lnTo>
                <a:lnTo>
                  <a:pt x="81558" y="732062"/>
                </a:lnTo>
                <a:lnTo>
                  <a:pt x="72037" y="731128"/>
                </a:lnTo>
                <a:lnTo>
                  <a:pt x="62713" y="729512"/>
                </a:lnTo>
                <a:lnTo>
                  <a:pt x="45408" y="725072"/>
                </a:lnTo>
                <a:lnTo>
                  <a:pt x="31102" y="719790"/>
                </a:lnTo>
                <a:lnTo>
                  <a:pt x="16633" y="711239"/>
                </a:lnTo>
                <a:lnTo>
                  <a:pt x="9384" y="702729"/>
                </a:lnTo>
                <a:lnTo>
                  <a:pt x="6061" y="697682"/>
                </a:lnTo>
                <a:lnTo>
                  <a:pt x="2370" y="686782"/>
                </a:lnTo>
                <a:lnTo>
                  <a:pt x="292" y="664196"/>
                </a:lnTo>
                <a:lnTo>
                  <a:pt x="0" y="654134"/>
                </a:lnTo>
                <a:lnTo>
                  <a:pt x="4968" y="635015"/>
                </a:lnTo>
                <a:lnTo>
                  <a:pt x="14783" y="614612"/>
                </a:lnTo>
                <a:lnTo>
                  <a:pt x="21567" y="602226"/>
                </a:lnTo>
                <a:lnTo>
                  <a:pt x="29067" y="589008"/>
                </a:lnTo>
                <a:lnTo>
                  <a:pt x="45337" y="569029"/>
                </a:lnTo>
                <a:lnTo>
                  <a:pt x="53843" y="560923"/>
                </a:lnTo>
                <a:lnTo>
                  <a:pt x="63482" y="553535"/>
                </a:lnTo>
                <a:lnTo>
                  <a:pt x="73877" y="546625"/>
                </a:lnTo>
                <a:lnTo>
                  <a:pt x="84776" y="540034"/>
                </a:lnTo>
                <a:lnTo>
                  <a:pt x="96010" y="533655"/>
                </a:lnTo>
                <a:lnTo>
                  <a:pt x="119077" y="521277"/>
                </a:lnTo>
                <a:lnTo>
                  <a:pt x="130784" y="516190"/>
                </a:lnTo>
                <a:lnTo>
                  <a:pt x="142558" y="511806"/>
                </a:lnTo>
                <a:lnTo>
                  <a:pt x="154375" y="507892"/>
                </a:lnTo>
                <a:lnTo>
                  <a:pt x="167215" y="504290"/>
                </a:lnTo>
                <a:lnTo>
                  <a:pt x="180736" y="500897"/>
                </a:lnTo>
                <a:lnTo>
                  <a:pt x="194710" y="497642"/>
                </a:lnTo>
                <a:lnTo>
                  <a:pt x="209980" y="495473"/>
                </a:lnTo>
                <a:lnTo>
                  <a:pt x="226112" y="494026"/>
                </a:lnTo>
                <a:lnTo>
                  <a:pt x="242821" y="493062"/>
                </a:lnTo>
                <a:lnTo>
                  <a:pt x="277261" y="491990"/>
                </a:lnTo>
                <a:lnTo>
                  <a:pt x="352618" y="491302"/>
                </a:lnTo>
                <a:lnTo>
                  <a:pt x="371806" y="493230"/>
                </a:lnTo>
                <a:lnTo>
                  <a:pt x="390551" y="496500"/>
                </a:lnTo>
                <a:lnTo>
                  <a:pt x="409001" y="500664"/>
                </a:lnTo>
                <a:lnTo>
                  <a:pt x="445377" y="507937"/>
                </a:lnTo>
                <a:lnTo>
                  <a:pt x="463411" y="511265"/>
                </a:lnTo>
                <a:lnTo>
                  <a:pt x="478410" y="514476"/>
                </a:lnTo>
                <a:lnTo>
                  <a:pt x="491387" y="517609"/>
                </a:lnTo>
                <a:lnTo>
                  <a:pt x="526269" y="52685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39701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81" t="72159" r="2324"/>
          <a:stretch/>
        </p:blipFill>
        <p:spPr bwMode="auto">
          <a:xfrm>
            <a:off x="228599" y="457200"/>
            <a:ext cx="5029201" cy="557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MARTPenAnnotation218"/>
          <p:cNvSpPr/>
          <p:nvPr/>
        </p:nvSpPr>
        <p:spPr>
          <a:xfrm>
            <a:off x="884039" y="1535906"/>
            <a:ext cx="455415" cy="669728"/>
          </a:xfrm>
          <a:custGeom>
            <a:avLst/>
            <a:gdLst/>
            <a:ahLst/>
            <a:cxnLst/>
            <a:rect l="0" t="0" r="0" b="0"/>
            <a:pathLst>
              <a:path w="455415" h="669728">
                <a:moveTo>
                  <a:pt x="455414" y="0"/>
                </a:moveTo>
                <a:lnTo>
                  <a:pt x="450674" y="4741"/>
                </a:lnTo>
                <a:lnTo>
                  <a:pt x="449277" y="8122"/>
                </a:lnTo>
                <a:lnTo>
                  <a:pt x="446320" y="23353"/>
                </a:lnTo>
                <a:lnTo>
                  <a:pt x="442112" y="38160"/>
                </a:lnTo>
                <a:lnTo>
                  <a:pt x="434165" y="58491"/>
                </a:lnTo>
                <a:lnTo>
                  <a:pt x="428441" y="73621"/>
                </a:lnTo>
                <a:lnTo>
                  <a:pt x="425526" y="81823"/>
                </a:lnTo>
                <a:lnTo>
                  <a:pt x="419614" y="95229"/>
                </a:lnTo>
                <a:lnTo>
                  <a:pt x="402461" y="131290"/>
                </a:lnTo>
                <a:lnTo>
                  <a:pt x="378963" y="176421"/>
                </a:lnTo>
                <a:lnTo>
                  <a:pt x="353967" y="222277"/>
                </a:lnTo>
                <a:lnTo>
                  <a:pt x="332936" y="259194"/>
                </a:lnTo>
                <a:lnTo>
                  <a:pt x="322168" y="275983"/>
                </a:lnTo>
                <a:lnTo>
                  <a:pt x="311021" y="292137"/>
                </a:lnTo>
                <a:lnTo>
                  <a:pt x="219765" y="419093"/>
                </a:lnTo>
                <a:lnTo>
                  <a:pt x="112963" y="558260"/>
                </a:lnTo>
                <a:lnTo>
                  <a:pt x="99121" y="573588"/>
                </a:lnTo>
                <a:lnTo>
                  <a:pt x="83940" y="588767"/>
                </a:lnTo>
                <a:lnTo>
                  <a:pt x="44715" y="625895"/>
                </a:lnTo>
                <a:lnTo>
                  <a:pt x="0" y="66972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SMARTPenAnnotation219"/>
          <p:cNvSpPr/>
          <p:nvPr/>
        </p:nvSpPr>
        <p:spPr>
          <a:xfrm>
            <a:off x="982266" y="1777008"/>
            <a:ext cx="419696" cy="392907"/>
          </a:xfrm>
          <a:custGeom>
            <a:avLst/>
            <a:gdLst/>
            <a:ahLst/>
            <a:cxnLst/>
            <a:rect l="0" t="0" r="0" b="0"/>
            <a:pathLst>
              <a:path w="419696" h="392907">
                <a:moveTo>
                  <a:pt x="0" y="0"/>
                </a:moveTo>
                <a:lnTo>
                  <a:pt x="9481" y="14221"/>
                </a:lnTo>
                <a:lnTo>
                  <a:pt x="16781" y="26495"/>
                </a:lnTo>
                <a:lnTo>
                  <a:pt x="20117" y="32546"/>
                </a:lnTo>
                <a:lnTo>
                  <a:pt x="24325" y="39557"/>
                </a:lnTo>
                <a:lnTo>
                  <a:pt x="34293" y="55284"/>
                </a:lnTo>
                <a:lnTo>
                  <a:pt x="43698" y="66621"/>
                </a:lnTo>
                <a:lnTo>
                  <a:pt x="55921" y="80133"/>
                </a:lnTo>
                <a:lnTo>
                  <a:pt x="70023" y="95094"/>
                </a:lnTo>
                <a:lnTo>
                  <a:pt x="245211" y="271955"/>
                </a:lnTo>
                <a:lnTo>
                  <a:pt x="256739" y="281514"/>
                </a:lnTo>
                <a:lnTo>
                  <a:pt x="268394" y="289871"/>
                </a:lnTo>
                <a:lnTo>
                  <a:pt x="280132" y="297427"/>
                </a:lnTo>
                <a:lnTo>
                  <a:pt x="290934" y="305441"/>
                </a:lnTo>
                <a:lnTo>
                  <a:pt x="301112" y="313760"/>
                </a:lnTo>
                <a:lnTo>
                  <a:pt x="310874" y="322283"/>
                </a:lnTo>
                <a:lnTo>
                  <a:pt x="321351" y="329949"/>
                </a:lnTo>
                <a:lnTo>
                  <a:pt x="332304" y="337044"/>
                </a:lnTo>
                <a:lnTo>
                  <a:pt x="383140" y="367430"/>
                </a:lnTo>
                <a:lnTo>
                  <a:pt x="393341" y="373938"/>
                </a:lnTo>
                <a:lnTo>
                  <a:pt x="401133" y="379268"/>
                </a:lnTo>
                <a:lnTo>
                  <a:pt x="419695" y="39290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SMARTPenAnnotation220"/>
          <p:cNvSpPr/>
          <p:nvPr/>
        </p:nvSpPr>
        <p:spPr>
          <a:xfrm>
            <a:off x="1535906" y="1616273"/>
            <a:ext cx="464111" cy="597592"/>
          </a:xfrm>
          <a:custGeom>
            <a:avLst/>
            <a:gdLst/>
            <a:ahLst/>
            <a:cxnLst/>
            <a:rect l="0" t="0" r="0" b="0"/>
            <a:pathLst>
              <a:path w="464111" h="597592">
                <a:moveTo>
                  <a:pt x="250032" y="0"/>
                </a:moveTo>
                <a:lnTo>
                  <a:pt x="242902" y="13266"/>
                </a:lnTo>
                <a:lnTo>
                  <a:pt x="237603" y="20118"/>
                </a:lnTo>
                <a:lnTo>
                  <a:pt x="235792" y="24326"/>
                </a:lnTo>
                <a:lnTo>
                  <a:pt x="231260" y="42706"/>
                </a:lnTo>
                <a:lnTo>
                  <a:pt x="227596" y="53276"/>
                </a:lnTo>
                <a:lnTo>
                  <a:pt x="218232" y="78249"/>
                </a:lnTo>
                <a:lnTo>
                  <a:pt x="207456" y="105884"/>
                </a:lnTo>
                <a:lnTo>
                  <a:pt x="196052" y="137349"/>
                </a:lnTo>
                <a:lnTo>
                  <a:pt x="190232" y="154074"/>
                </a:lnTo>
                <a:lnTo>
                  <a:pt x="185361" y="170185"/>
                </a:lnTo>
                <a:lnTo>
                  <a:pt x="181121" y="185887"/>
                </a:lnTo>
                <a:lnTo>
                  <a:pt x="177302" y="201315"/>
                </a:lnTo>
                <a:lnTo>
                  <a:pt x="175748" y="212593"/>
                </a:lnTo>
                <a:lnTo>
                  <a:pt x="175705" y="221104"/>
                </a:lnTo>
                <a:lnTo>
                  <a:pt x="176668" y="227770"/>
                </a:lnTo>
                <a:lnTo>
                  <a:pt x="180384" y="237822"/>
                </a:lnTo>
                <a:lnTo>
                  <a:pt x="182764" y="241892"/>
                </a:lnTo>
                <a:lnTo>
                  <a:pt x="185342" y="244605"/>
                </a:lnTo>
                <a:lnTo>
                  <a:pt x="188054" y="246414"/>
                </a:lnTo>
                <a:lnTo>
                  <a:pt x="193713" y="248424"/>
                </a:lnTo>
                <a:lnTo>
                  <a:pt x="199535" y="249317"/>
                </a:lnTo>
                <a:lnTo>
                  <a:pt x="202476" y="247571"/>
                </a:lnTo>
                <a:lnTo>
                  <a:pt x="212349" y="236625"/>
                </a:lnTo>
                <a:lnTo>
                  <a:pt x="222039" y="229852"/>
                </a:lnTo>
                <a:lnTo>
                  <a:pt x="232960" y="220888"/>
                </a:lnTo>
                <a:lnTo>
                  <a:pt x="238651" y="215720"/>
                </a:lnTo>
                <a:lnTo>
                  <a:pt x="252911" y="207332"/>
                </a:lnTo>
                <a:lnTo>
                  <a:pt x="260881" y="203705"/>
                </a:lnTo>
                <a:lnTo>
                  <a:pt x="275028" y="194385"/>
                </a:lnTo>
                <a:lnTo>
                  <a:pt x="288922" y="183628"/>
                </a:lnTo>
                <a:lnTo>
                  <a:pt x="305019" y="172232"/>
                </a:lnTo>
                <a:lnTo>
                  <a:pt x="330816" y="154661"/>
                </a:lnTo>
                <a:lnTo>
                  <a:pt x="353735" y="140176"/>
                </a:lnTo>
                <a:lnTo>
                  <a:pt x="366792" y="132146"/>
                </a:lnTo>
                <a:lnTo>
                  <a:pt x="377481" y="125801"/>
                </a:lnTo>
                <a:lnTo>
                  <a:pt x="394650" y="116105"/>
                </a:lnTo>
                <a:lnTo>
                  <a:pt x="408895" y="108488"/>
                </a:lnTo>
                <a:lnTo>
                  <a:pt x="420848" y="102787"/>
                </a:lnTo>
                <a:lnTo>
                  <a:pt x="433156" y="99578"/>
                </a:lnTo>
                <a:lnTo>
                  <a:pt x="439899" y="98828"/>
                </a:lnTo>
                <a:lnTo>
                  <a:pt x="443087" y="99620"/>
                </a:lnTo>
                <a:lnTo>
                  <a:pt x="449274" y="103145"/>
                </a:lnTo>
                <a:lnTo>
                  <a:pt x="458335" y="110709"/>
                </a:lnTo>
                <a:lnTo>
                  <a:pt x="460338" y="114486"/>
                </a:lnTo>
                <a:lnTo>
                  <a:pt x="462564" y="123974"/>
                </a:lnTo>
                <a:lnTo>
                  <a:pt x="463817" y="140472"/>
                </a:lnTo>
                <a:lnTo>
                  <a:pt x="464110" y="154706"/>
                </a:lnTo>
                <a:lnTo>
                  <a:pt x="463248" y="170954"/>
                </a:lnTo>
                <a:lnTo>
                  <a:pt x="459557" y="188097"/>
                </a:lnTo>
                <a:lnTo>
                  <a:pt x="451901" y="219223"/>
                </a:lnTo>
                <a:lnTo>
                  <a:pt x="448111" y="229493"/>
                </a:lnTo>
                <a:lnTo>
                  <a:pt x="443600" y="239315"/>
                </a:lnTo>
                <a:lnTo>
                  <a:pt x="438609" y="248841"/>
                </a:lnTo>
                <a:lnTo>
                  <a:pt x="425125" y="272654"/>
                </a:lnTo>
                <a:lnTo>
                  <a:pt x="417362" y="285949"/>
                </a:lnTo>
                <a:lnTo>
                  <a:pt x="409210" y="298781"/>
                </a:lnTo>
                <a:lnTo>
                  <a:pt x="400799" y="311305"/>
                </a:lnTo>
                <a:lnTo>
                  <a:pt x="383516" y="335803"/>
                </a:lnTo>
                <a:lnTo>
                  <a:pt x="365913" y="359921"/>
                </a:lnTo>
                <a:lnTo>
                  <a:pt x="356059" y="371908"/>
                </a:lnTo>
                <a:lnTo>
                  <a:pt x="345521" y="383869"/>
                </a:lnTo>
                <a:lnTo>
                  <a:pt x="334527" y="395811"/>
                </a:lnTo>
                <a:lnTo>
                  <a:pt x="281131" y="450543"/>
                </a:lnTo>
                <a:lnTo>
                  <a:pt x="234001" y="498068"/>
                </a:lnTo>
                <a:lnTo>
                  <a:pt x="220493" y="510639"/>
                </a:lnTo>
                <a:lnTo>
                  <a:pt x="207518" y="521997"/>
                </a:lnTo>
                <a:lnTo>
                  <a:pt x="194900" y="532545"/>
                </a:lnTo>
                <a:lnTo>
                  <a:pt x="182520" y="541561"/>
                </a:lnTo>
                <a:lnTo>
                  <a:pt x="170297" y="549556"/>
                </a:lnTo>
                <a:lnTo>
                  <a:pt x="158180" y="556871"/>
                </a:lnTo>
                <a:lnTo>
                  <a:pt x="146133" y="563732"/>
                </a:lnTo>
                <a:lnTo>
                  <a:pt x="122164" y="576647"/>
                </a:lnTo>
                <a:lnTo>
                  <a:pt x="111209" y="581877"/>
                </a:lnTo>
                <a:lnTo>
                  <a:pt x="100928" y="586355"/>
                </a:lnTo>
                <a:lnTo>
                  <a:pt x="91098" y="590333"/>
                </a:lnTo>
                <a:lnTo>
                  <a:pt x="81568" y="592985"/>
                </a:lnTo>
                <a:lnTo>
                  <a:pt x="72238" y="594753"/>
                </a:lnTo>
                <a:lnTo>
                  <a:pt x="63042" y="595932"/>
                </a:lnTo>
                <a:lnTo>
                  <a:pt x="53934" y="596718"/>
                </a:lnTo>
                <a:lnTo>
                  <a:pt x="44886" y="597242"/>
                </a:lnTo>
                <a:lnTo>
                  <a:pt x="35877" y="597591"/>
                </a:lnTo>
                <a:lnTo>
                  <a:pt x="28879" y="596832"/>
                </a:lnTo>
                <a:lnTo>
                  <a:pt x="18458" y="593342"/>
                </a:lnTo>
                <a:lnTo>
                  <a:pt x="10519" y="588484"/>
                </a:lnTo>
                <a:lnTo>
                  <a:pt x="0" y="58043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SMARTPenAnnotation221"/>
          <p:cNvSpPr/>
          <p:nvPr/>
        </p:nvSpPr>
        <p:spPr>
          <a:xfrm>
            <a:off x="2080617" y="1330523"/>
            <a:ext cx="116087" cy="303610"/>
          </a:xfrm>
          <a:custGeom>
            <a:avLst/>
            <a:gdLst/>
            <a:ahLst/>
            <a:cxnLst/>
            <a:rect l="0" t="0" r="0" b="0"/>
            <a:pathLst>
              <a:path w="116087" h="303610">
                <a:moveTo>
                  <a:pt x="0" y="0"/>
                </a:moveTo>
                <a:lnTo>
                  <a:pt x="4741" y="9481"/>
                </a:lnTo>
                <a:lnTo>
                  <a:pt x="8122" y="20212"/>
                </a:lnTo>
                <a:lnTo>
                  <a:pt x="25160" y="81236"/>
                </a:lnTo>
                <a:lnTo>
                  <a:pt x="28679" y="92853"/>
                </a:lnTo>
                <a:lnTo>
                  <a:pt x="31026" y="102582"/>
                </a:lnTo>
                <a:lnTo>
                  <a:pt x="32590" y="111052"/>
                </a:lnTo>
                <a:lnTo>
                  <a:pt x="33633" y="118683"/>
                </a:lnTo>
                <a:lnTo>
                  <a:pt x="35321" y="126747"/>
                </a:lnTo>
                <a:lnTo>
                  <a:pt x="37438" y="135100"/>
                </a:lnTo>
                <a:lnTo>
                  <a:pt x="42436" y="153310"/>
                </a:lnTo>
                <a:lnTo>
                  <a:pt x="47965" y="174633"/>
                </a:lnTo>
                <a:lnTo>
                  <a:pt x="53805" y="189844"/>
                </a:lnTo>
                <a:lnTo>
                  <a:pt x="61667" y="207922"/>
                </a:lnTo>
                <a:lnTo>
                  <a:pt x="70877" y="227912"/>
                </a:lnTo>
                <a:lnTo>
                  <a:pt x="77017" y="242231"/>
                </a:lnTo>
                <a:lnTo>
                  <a:pt x="81110" y="252768"/>
                </a:lnTo>
                <a:lnTo>
                  <a:pt x="83839" y="260786"/>
                </a:lnTo>
                <a:lnTo>
                  <a:pt x="86651" y="267123"/>
                </a:lnTo>
                <a:lnTo>
                  <a:pt x="89517" y="272340"/>
                </a:lnTo>
                <a:lnTo>
                  <a:pt x="92421" y="276810"/>
                </a:lnTo>
                <a:lnTo>
                  <a:pt x="95348" y="280782"/>
                </a:lnTo>
                <a:lnTo>
                  <a:pt x="98292" y="284423"/>
                </a:lnTo>
                <a:lnTo>
                  <a:pt x="101247" y="287842"/>
                </a:lnTo>
                <a:lnTo>
                  <a:pt x="104209" y="291113"/>
                </a:lnTo>
                <a:lnTo>
                  <a:pt x="115565" y="303064"/>
                </a:lnTo>
                <a:lnTo>
                  <a:pt x="113209" y="303367"/>
                </a:lnTo>
                <a:lnTo>
                  <a:pt x="110839" y="303502"/>
                </a:lnTo>
                <a:lnTo>
                  <a:pt x="113093" y="303562"/>
                </a:lnTo>
                <a:lnTo>
                  <a:pt x="113098" y="303578"/>
                </a:lnTo>
                <a:lnTo>
                  <a:pt x="108135" y="303606"/>
                </a:lnTo>
                <a:lnTo>
                  <a:pt x="112187" y="303609"/>
                </a:lnTo>
                <a:lnTo>
                  <a:pt x="113487" y="302617"/>
                </a:lnTo>
                <a:lnTo>
                  <a:pt x="114353" y="300963"/>
                </a:lnTo>
                <a:lnTo>
                  <a:pt x="116086" y="29468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SMARTPenAnnotation222"/>
          <p:cNvSpPr/>
          <p:nvPr/>
        </p:nvSpPr>
        <p:spPr>
          <a:xfrm>
            <a:off x="2196703" y="1625203"/>
            <a:ext cx="2647" cy="1"/>
          </a:xfrm>
          <a:custGeom>
            <a:avLst/>
            <a:gdLst/>
            <a:ahLst/>
            <a:cxnLst/>
            <a:rect l="0" t="0" r="0" b="0"/>
            <a:pathLst>
              <a:path w="2647" h="1">
                <a:moveTo>
                  <a:pt x="0" y="0"/>
                </a:moveTo>
                <a:lnTo>
                  <a:pt x="2646" y="0"/>
                </a:lnTo>
                <a:close/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SMARTPenAnnotation223"/>
          <p:cNvSpPr/>
          <p:nvPr/>
        </p:nvSpPr>
        <p:spPr>
          <a:xfrm>
            <a:off x="2678926" y="1732359"/>
            <a:ext cx="35700" cy="366119"/>
          </a:xfrm>
          <a:custGeom>
            <a:avLst/>
            <a:gdLst/>
            <a:ahLst/>
            <a:cxnLst/>
            <a:rect l="0" t="0" r="0" b="0"/>
            <a:pathLst>
              <a:path w="35700" h="366119">
                <a:moveTo>
                  <a:pt x="35699" y="0"/>
                </a:moveTo>
                <a:lnTo>
                  <a:pt x="35699" y="51417"/>
                </a:lnTo>
                <a:lnTo>
                  <a:pt x="34707" y="57099"/>
                </a:lnTo>
                <a:lnTo>
                  <a:pt x="33053" y="62871"/>
                </a:lnTo>
                <a:lnTo>
                  <a:pt x="30959" y="68703"/>
                </a:lnTo>
                <a:lnTo>
                  <a:pt x="29562" y="74576"/>
                </a:lnTo>
                <a:lnTo>
                  <a:pt x="28631" y="80475"/>
                </a:lnTo>
                <a:lnTo>
                  <a:pt x="28011" y="86392"/>
                </a:lnTo>
                <a:lnTo>
                  <a:pt x="26605" y="94306"/>
                </a:lnTo>
                <a:lnTo>
                  <a:pt x="24675" y="103550"/>
                </a:lnTo>
                <a:lnTo>
                  <a:pt x="22397" y="113682"/>
                </a:lnTo>
                <a:lnTo>
                  <a:pt x="20878" y="123413"/>
                </a:lnTo>
                <a:lnTo>
                  <a:pt x="19865" y="132877"/>
                </a:lnTo>
                <a:lnTo>
                  <a:pt x="19190" y="142163"/>
                </a:lnTo>
                <a:lnTo>
                  <a:pt x="16755" y="155299"/>
                </a:lnTo>
                <a:lnTo>
                  <a:pt x="13148" y="171002"/>
                </a:lnTo>
                <a:lnTo>
                  <a:pt x="8759" y="188415"/>
                </a:lnTo>
                <a:lnTo>
                  <a:pt x="5833" y="203993"/>
                </a:lnTo>
                <a:lnTo>
                  <a:pt x="3882" y="218347"/>
                </a:lnTo>
                <a:lnTo>
                  <a:pt x="2581" y="231885"/>
                </a:lnTo>
                <a:lnTo>
                  <a:pt x="1714" y="242895"/>
                </a:lnTo>
                <a:lnTo>
                  <a:pt x="1137" y="252219"/>
                </a:lnTo>
                <a:lnTo>
                  <a:pt x="751" y="260420"/>
                </a:lnTo>
                <a:lnTo>
                  <a:pt x="323" y="280115"/>
                </a:lnTo>
                <a:lnTo>
                  <a:pt x="0" y="323071"/>
                </a:lnTo>
                <a:lnTo>
                  <a:pt x="986" y="327498"/>
                </a:lnTo>
                <a:lnTo>
                  <a:pt x="2635" y="332433"/>
                </a:lnTo>
                <a:lnTo>
                  <a:pt x="4727" y="337708"/>
                </a:lnTo>
                <a:lnTo>
                  <a:pt x="6121" y="342217"/>
                </a:lnTo>
                <a:lnTo>
                  <a:pt x="7051" y="346215"/>
                </a:lnTo>
                <a:lnTo>
                  <a:pt x="8084" y="353303"/>
                </a:lnTo>
                <a:lnTo>
                  <a:pt x="8359" y="356582"/>
                </a:lnTo>
                <a:lnTo>
                  <a:pt x="8910" y="36611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SMARTPenAnnotation224"/>
          <p:cNvSpPr/>
          <p:nvPr/>
        </p:nvSpPr>
        <p:spPr>
          <a:xfrm>
            <a:off x="2491383" y="1910953"/>
            <a:ext cx="446485" cy="44650"/>
          </a:xfrm>
          <a:custGeom>
            <a:avLst/>
            <a:gdLst/>
            <a:ahLst/>
            <a:cxnLst/>
            <a:rect l="0" t="0" r="0" b="0"/>
            <a:pathLst>
              <a:path w="446485" h="44650">
                <a:moveTo>
                  <a:pt x="0" y="44649"/>
                </a:moveTo>
                <a:lnTo>
                  <a:pt x="9480" y="44649"/>
                </a:lnTo>
                <a:lnTo>
                  <a:pt x="14258" y="43656"/>
                </a:lnTo>
                <a:lnTo>
                  <a:pt x="19427" y="42003"/>
                </a:lnTo>
                <a:lnTo>
                  <a:pt x="24858" y="39908"/>
                </a:lnTo>
                <a:lnTo>
                  <a:pt x="31454" y="38512"/>
                </a:lnTo>
                <a:lnTo>
                  <a:pt x="38829" y="37581"/>
                </a:lnTo>
                <a:lnTo>
                  <a:pt x="46722" y="36960"/>
                </a:lnTo>
                <a:lnTo>
                  <a:pt x="95754" y="31346"/>
                </a:lnTo>
                <a:lnTo>
                  <a:pt x="113445" y="29827"/>
                </a:lnTo>
                <a:lnTo>
                  <a:pt x="130201" y="28814"/>
                </a:lnTo>
                <a:lnTo>
                  <a:pt x="146332" y="28139"/>
                </a:lnTo>
                <a:lnTo>
                  <a:pt x="161054" y="26697"/>
                </a:lnTo>
                <a:lnTo>
                  <a:pt x="174838" y="24743"/>
                </a:lnTo>
                <a:lnTo>
                  <a:pt x="187996" y="22449"/>
                </a:lnTo>
                <a:lnTo>
                  <a:pt x="201729" y="20919"/>
                </a:lnTo>
                <a:lnTo>
                  <a:pt x="215846" y="19899"/>
                </a:lnTo>
                <a:lnTo>
                  <a:pt x="230217" y="19219"/>
                </a:lnTo>
                <a:lnTo>
                  <a:pt x="277936" y="18464"/>
                </a:lnTo>
                <a:lnTo>
                  <a:pt x="307330" y="18262"/>
                </a:lnTo>
                <a:lnTo>
                  <a:pt x="333871" y="17136"/>
                </a:lnTo>
                <a:lnTo>
                  <a:pt x="358510" y="15393"/>
                </a:lnTo>
                <a:lnTo>
                  <a:pt x="399447" y="11802"/>
                </a:lnTo>
                <a:lnTo>
                  <a:pt x="436605" y="9497"/>
                </a:lnTo>
                <a:lnTo>
                  <a:pt x="446484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SMARTPenAnnotation225"/>
          <p:cNvSpPr/>
          <p:nvPr/>
        </p:nvSpPr>
        <p:spPr>
          <a:xfrm>
            <a:off x="3139079" y="1571625"/>
            <a:ext cx="245274" cy="477578"/>
          </a:xfrm>
          <a:custGeom>
            <a:avLst/>
            <a:gdLst/>
            <a:ahLst/>
            <a:cxnLst/>
            <a:rect l="0" t="0" r="0" b="0"/>
            <a:pathLst>
              <a:path w="245274" h="477578">
                <a:moveTo>
                  <a:pt x="245273" y="0"/>
                </a:moveTo>
                <a:lnTo>
                  <a:pt x="238144" y="13266"/>
                </a:lnTo>
                <a:lnTo>
                  <a:pt x="231034" y="23333"/>
                </a:lnTo>
                <a:lnTo>
                  <a:pt x="227493" y="32600"/>
                </a:lnTo>
                <a:lnTo>
                  <a:pt x="223149" y="38632"/>
                </a:lnTo>
                <a:lnTo>
                  <a:pt x="221594" y="42622"/>
                </a:lnTo>
                <a:lnTo>
                  <a:pt x="218413" y="56726"/>
                </a:lnTo>
                <a:lnTo>
                  <a:pt x="211628" y="68622"/>
                </a:lnTo>
                <a:lnTo>
                  <a:pt x="206176" y="78785"/>
                </a:lnTo>
                <a:lnTo>
                  <a:pt x="197529" y="95663"/>
                </a:lnTo>
                <a:lnTo>
                  <a:pt x="193600" y="102471"/>
                </a:lnTo>
                <a:lnTo>
                  <a:pt x="188996" y="109986"/>
                </a:lnTo>
                <a:lnTo>
                  <a:pt x="183942" y="117972"/>
                </a:lnTo>
                <a:lnTo>
                  <a:pt x="178589" y="127265"/>
                </a:lnTo>
                <a:lnTo>
                  <a:pt x="167349" y="148174"/>
                </a:lnTo>
                <a:lnTo>
                  <a:pt x="147760" y="186261"/>
                </a:lnTo>
                <a:lnTo>
                  <a:pt x="141410" y="199861"/>
                </a:lnTo>
                <a:lnTo>
                  <a:pt x="138328" y="207655"/>
                </a:lnTo>
                <a:lnTo>
                  <a:pt x="135281" y="215827"/>
                </a:lnTo>
                <a:lnTo>
                  <a:pt x="128288" y="230205"/>
                </a:lnTo>
                <a:lnTo>
                  <a:pt x="107290" y="269993"/>
                </a:lnTo>
                <a:lnTo>
                  <a:pt x="98714" y="287152"/>
                </a:lnTo>
                <a:lnTo>
                  <a:pt x="92004" y="301567"/>
                </a:lnTo>
                <a:lnTo>
                  <a:pt x="86539" y="314154"/>
                </a:lnTo>
                <a:lnTo>
                  <a:pt x="78927" y="328499"/>
                </a:lnTo>
                <a:lnTo>
                  <a:pt x="69883" y="344015"/>
                </a:lnTo>
                <a:lnTo>
                  <a:pt x="59885" y="360312"/>
                </a:lnTo>
                <a:lnTo>
                  <a:pt x="51236" y="375146"/>
                </a:lnTo>
                <a:lnTo>
                  <a:pt x="36333" y="402211"/>
                </a:lnTo>
                <a:lnTo>
                  <a:pt x="21528" y="430279"/>
                </a:lnTo>
                <a:lnTo>
                  <a:pt x="16846" y="441928"/>
                </a:lnTo>
                <a:lnTo>
                  <a:pt x="15598" y="446423"/>
                </a:lnTo>
                <a:lnTo>
                  <a:pt x="11565" y="454064"/>
                </a:lnTo>
                <a:lnTo>
                  <a:pt x="6465" y="461759"/>
                </a:lnTo>
                <a:lnTo>
                  <a:pt x="891" y="471794"/>
                </a:lnTo>
                <a:lnTo>
                  <a:pt x="0" y="475264"/>
                </a:lnTo>
                <a:lnTo>
                  <a:pt x="398" y="477577"/>
                </a:lnTo>
                <a:lnTo>
                  <a:pt x="4171" y="47327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SMARTPenAnnotation226"/>
          <p:cNvSpPr/>
          <p:nvPr/>
        </p:nvSpPr>
        <p:spPr>
          <a:xfrm>
            <a:off x="3178969" y="1696641"/>
            <a:ext cx="205384" cy="312540"/>
          </a:xfrm>
          <a:custGeom>
            <a:avLst/>
            <a:gdLst/>
            <a:ahLst/>
            <a:cxnLst/>
            <a:rect l="0" t="0" r="0" b="0"/>
            <a:pathLst>
              <a:path w="205384" h="312540">
                <a:moveTo>
                  <a:pt x="0" y="0"/>
                </a:moveTo>
                <a:lnTo>
                  <a:pt x="14221" y="4740"/>
                </a:lnTo>
                <a:lnTo>
                  <a:pt x="19402" y="8121"/>
                </a:lnTo>
                <a:lnTo>
                  <a:pt x="23849" y="12359"/>
                </a:lnTo>
                <a:lnTo>
                  <a:pt x="27806" y="17169"/>
                </a:lnTo>
                <a:lnTo>
                  <a:pt x="31435" y="22360"/>
                </a:lnTo>
                <a:lnTo>
                  <a:pt x="34848" y="27805"/>
                </a:lnTo>
                <a:lnTo>
                  <a:pt x="56934" y="65023"/>
                </a:lnTo>
                <a:lnTo>
                  <a:pt x="62760" y="76091"/>
                </a:lnTo>
                <a:lnTo>
                  <a:pt x="67637" y="86446"/>
                </a:lnTo>
                <a:lnTo>
                  <a:pt x="71880" y="96326"/>
                </a:lnTo>
                <a:lnTo>
                  <a:pt x="76694" y="104897"/>
                </a:lnTo>
                <a:lnTo>
                  <a:pt x="81887" y="112595"/>
                </a:lnTo>
                <a:lnTo>
                  <a:pt x="87334" y="119712"/>
                </a:lnTo>
                <a:lnTo>
                  <a:pt x="91957" y="127433"/>
                </a:lnTo>
                <a:lnTo>
                  <a:pt x="96031" y="135557"/>
                </a:lnTo>
                <a:lnTo>
                  <a:pt x="99739" y="143949"/>
                </a:lnTo>
                <a:lnTo>
                  <a:pt x="103204" y="152521"/>
                </a:lnTo>
                <a:lnTo>
                  <a:pt x="123674" y="206028"/>
                </a:lnTo>
                <a:lnTo>
                  <a:pt x="129082" y="216727"/>
                </a:lnTo>
                <a:lnTo>
                  <a:pt x="134672" y="225844"/>
                </a:lnTo>
                <a:lnTo>
                  <a:pt x="140383" y="233906"/>
                </a:lnTo>
                <a:lnTo>
                  <a:pt x="147167" y="244242"/>
                </a:lnTo>
                <a:lnTo>
                  <a:pt x="162642" y="268955"/>
                </a:lnTo>
                <a:lnTo>
                  <a:pt x="168951" y="278522"/>
                </a:lnTo>
                <a:lnTo>
                  <a:pt x="174150" y="285892"/>
                </a:lnTo>
                <a:lnTo>
                  <a:pt x="178608" y="291798"/>
                </a:lnTo>
                <a:lnTo>
                  <a:pt x="182572" y="295735"/>
                </a:lnTo>
                <a:lnTo>
                  <a:pt x="186207" y="298360"/>
                </a:lnTo>
                <a:lnTo>
                  <a:pt x="189622" y="300109"/>
                </a:lnTo>
                <a:lnTo>
                  <a:pt x="192891" y="302268"/>
                </a:lnTo>
                <a:lnTo>
                  <a:pt x="196063" y="304699"/>
                </a:lnTo>
                <a:lnTo>
                  <a:pt x="205383" y="31253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SMARTPenAnnotation227"/>
          <p:cNvSpPr/>
          <p:nvPr/>
        </p:nvSpPr>
        <p:spPr>
          <a:xfrm>
            <a:off x="3625453" y="1608726"/>
            <a:ext cx="437556" cy="480306"/>
          </a:xfrm>
          <a:custGeom>
            <a:avLst/>
            <a:gdLst/>
            <a:ahLst/>
            <a:cxnLst/>
            <a:rect l="0" t="0" r="0" b="0"/>
            <a:pathLst>
              <a:path w="437556" h="480306">
                <a:moveTo>
                  <a:pt x="0" y="25407"/>
                </a:moveTo>
                <a:lnTo>
                  <a:pt x="49716" y="12978"/>
                </a:lnTo>
                <a:lnTo>
                  <a:pt x="60925" y="11168"/>
                </a:lnTo>
                <a:lnTo>
                  <a:pt x="72367" y="9961"/>
                </a:lnTo>
                <a:lnTo>
                  <a:pt x="83963" y="9156"/>
                </a:lnTo>
                <a:lnTo>
                  <a:pt x="95663" y="7628"/>
                </a:lnTo>
                <a:lnTo>
                  <a:pt x="107432" y="5617"/>
                </a:lnTo>
                <a:lnTo>
                  <a:pt x="119246" y="3284"/>
                </a:lnTo>
                <a:lnTo>
                  <a:pt x="131091" y="1728"/>
                </a:lnTo>
                <a:lnTo>
                  <a:pt x="142957" y="692"/>
                </a:lnTo>
                <a:lnTo>
                  <a:pt x="154836" y="0"/>
                </a:lnTo>
                <a:lnTo>
                  <a:pt x="166724" y="532"/>
                </a:lnTo>
                <a:lnTo>
                  <a:pt x="178618" y="1878"/>
                </a:lnTo>
                <a:lnTo>
                  <a:pt x="190516" y="3768"/>
                </a:lnTo>
                <a:lnTo>
                  <a:pt x="202417" y="5028"/>
                </a:lnTo>
                <a:lnTo>
                  <a:pt x="214320" y="5868"/>
                </a:lnTo>
                <a:lnTo>
                  <a:pt x="226224" y="6428"/>
                </a:lnTo>
                <a:lnTo>
                  <a:pt x="237136" y="7793"/>
                </a:lnTo>
                <a:lnTo>
                  <a:pt x="247388" y="9696"/>
                </a:lnTo>
                <a:lnTo>
                  <a:pt x="268700" y="14455"/>
                </a:lnTo>
                <a:lnTo>
                  <a:pt x="294709" y="19878"/>
                </a:lnTo>
                <a:lnTo>
                  <a:pt x="304621" y="22713"/>
                </a:lnTo>
                <a:lnTo>
                  <a:pt x="318280" y="28509"/>
                </a:lnTo>
                <a:lnTo>
                  <a:pt x="322320" y="31444"/>
                </a:lnTo>
                <a:lnTo>
                  <a:pt x="325013" y="34392"/>
                </a:lnTo>
                <a:lnTo>
                  <a:pt x="326808" y="37350"/>
                </a:lnTo>
                <a:lnTo>
                  <a:pt x="328803" y="43283"/>
                </a:lnTo>
                <a:lnTo>
                  <a:pt x="329335" y="46254"/>
                </a:lnTo>
                <a:lnTo>
                  <a:pt x="327280" y="54847"/>
                </a:lnTo>
                <a:lnTo>
                  <a:pt x="323059" y="66272"/>
                </a:lnTo>
                <a:lnTo>
                  <a:pt x="317876" y="81273"/>
                </a:lnTo>
                <a:lnTo>
                  <a:pt x="309620" y="95215"/>
                </a:lnTo>
                <a:lnTo>
                  <a:pt x="298343" y="109019"/>
                </a:lnTo>
                <a:lnTo>
                  <a:pt x="291169" y="116867"/>
                </a:lnTo>
                <a:lnTo>
                  <a:pt x="275260" y="133524"/>
                </a:lnTo>
                <a:lnTo>
                  <a:pt x="182257" y="227103"/>
                </a:lnTo>
                <a:lnTo>
                  <a:pt x="169129" y="241231"/>
                </a:lnTo>
                <a:lnTo>
                  <a:pt x="138669" y="275448"/>
                </a:lnTo>
                <a:lnTo>
                  <a:pt x="126180" y="291320"/>
                </a:lnTo>
                <a:lnTo>
                  <a:pt x="115870" y="305870"/>
                </a:lnTo>
                <a:lnTo>
                  <a:pt x="107013" y="319538"/>
                </a:lnTo>
                <a:lnTo>
                  <a:pt x="99123" y="330635"/>
                </a:lnTo>
                <a:lnTo>
                  <a:pt x="91879" y="340017"/>
                </a:lnTo>
                <a:lnTo>
                  <a:pt x="85065" y="348256"/>
                </a:lnTo>
                <a:lnTo>
                  <a:pt x="79531" y="356726"/>
                </a:lnTo>
                <a:lnTo>
                  <a:pt x="74849" y="365349"/>
                </a:lnTo>
                <a:lnTo>
                  <a:pt x="70735" y="374074"/>
                </a:lnTo>
                <a:lnTo>
                  <a:pt x="66165" y="389060"/>
                </a:lnTo>
                <a:lnTo>
                  <a:pt x="64945" y="395834"/>
                </a:lnTo>
                <a:lnTo>
                  <a:pt x="66237" y="408653"/>
                </a:lnTo>
                <a:lnTo>
                  <a:pt x="67970" y="414850"/>
                </a:lnTo>
                <a:lnTo>
                  <a:pt x="71111" y="419973"/>
                </a:lnTo>
                <a:lnTo>
                  <a:pt x="79891" y="428311"/>
                </a:lnTo>
                <a:lnTo>
                  <a:pt x="93055" y="437970"/>
                </a:lnTo>
                <a:lnTo>
                  <a:pt x="100732" y="443324"/>
                </a:lnTo>
                <a:lnTo>
                  <a:pt x="109819" y="446893"/>
                </a:lnTo>
                <a:lnTo>
                  <a:pt x="119846" y="449273"/>
                </a:lnTo>
                <a:lnTo>
                  <a:pt x="130498" y="450859"/>
                </a:lnTo>
                <a:lnTo>
                  <a:pt x="155565" y="455268"/>
                </a:lnTo>
                <a:lnTo>
                  <a:pt x="200213" y="463328"/>
                </a:lnTo>
                <a:lnTo>
                  <a:pt x="232851" y="469077"/>
                </a:lnTo>
                <a:lnTo>
                  <a:pt x="263893" y="474940"/>
                </a:lnTo>
                <a:lnTo>
                  <a:pt x="279116" y="476900"/>
                </a:lnTo>
                <a:lnTo>
                  <a:pt x="294226" y="478207"/>
                </a:lnTo>
                <a:lnTo>
                  <a:pt x="309260" y="479079"/>
                </a:lnTo>
                <a:lnTo>
                  <a:pt x="336548" y="480047"/>
                </a:lnTo>
                <a:lnTo>
                  <a:pt x="349381" y="480305"/>
                </a:lnTo>
                <a:lnTo>
                  <a:pt x="361905" y="479485"/>
                </a:lnTo>
                <a:lnTo>
                  <a:pt x="374223" y="477946"/>
                </a:lnTo>
                <a:lnTo>
                  <a:pt x="386404" y="475928"/>
                </a:lnTo>
                <a:lnTo>
                  <a:pt x="397501" y="474582"/>
                </a:lnTo>
                <a:lnTo>
                  <a:pt x="407876" y="473685"/>
                </a:lnTo>
                <a:lnTo>
                  <a:pt x="437555" y="47189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SMARTPenAnnotation228"/>
          <p:cNvSpPr/>
          <p:nvPr/>
        </p:nvSpPr>
        <p:spPr>
          <a:xfrm>
            <a:off x="3616523" y="1839532"/>
            <a:ext cx="419697" cy="26774"/>
          </a:xfrm>
          <a:custGeom>
            <a:avLst/>
            <a:gdLst/>
            <a:ahLst/>
            <a:cxnLst/>
            <a:rect l="0" t="0" r="0" b="0"/>
            <a:pathLst>
              <a:path w="419697" h="26774">
                <a:moveTo>
                  <a:pt x="0" y="26773"/>
                </a:moveTo>
                <a:lnTo>
                  <a:pt x="9481" y="17292"/>
                </a:lnTo>
                <a:lnTo>
                  <a:pt x="15251" y="14499"/>
                </a:lnTo>
                <a:lnTo>
                  <a:pt x="22074" y="12637"/>
                </a:lnTo>
                <a:lnTo>
                  <a:pt x="29599" y="11396"/>
                </a:lnTo>
                <a:lnTo>
                  <a:pt x="38584" y="9576"/>
                </a:lnTo>
                <a:lnTo>
                  <a:pt x="59151" y="4909"/>
                </a:lnTo>
                <a:lnTo>
                  <a:pt x="71184" y="3267"/>
                </a:lnTo>
                <a:lnTo>
                  <a:pt x="84167" y="2172"/>
                </a:lnTo>
                <a:lnTo>
                  <a:pt x="97784" y="1443"/>
                </a:lnTo>
                <a:lnTo>
                  <a:pt x="128788" y="632"/>
                </a:lnTo>
                <a:lnTo>
                  <a:pt x="292916" y="0"/>
                </a:lnTo>
                <a:lnTo>
                  <a:pt x="419696" y="891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SMARTPenAnnotation229"/>
          <p:cNvSpPr/>
          <p:nvPr/>
        </p:nvSpPr>
        <p:spPr>
          <a:xfrm>
            <a:off x="4420195" y="1696641"/>
            <a:ext cx="53579" cy="366118"/>
          </a:xfrm>
          <a:custGeom>
            <a:avLst/>
            <a:gdLst/>
            <a:ahLst/>
            <a:cxnLst/>
            <a:rect l="0" t="0" r="0" b="0"/>
            <a:pathLst>
              <a:path w="53579" h="366118">
                <a:moveTo>
                  <a:pt x="53578" y="0"/>
                </a:moveTo>
                <a:lnTo>
                  <a:pt x="48838" y="9480"/>
                </a:lnTo>
                <a:lnTo>
                  <a:pt x="47442" y="18226"/>
                </a:lnTo>
                <a:lnTo>
                  <a:pt x="46511" y="30010"/>
                </a:lnTo>
                <a:lnTo>
                  <a:pt x="45890" y="43819"/>
                </a:lnTo>
                <a:lnTo>
                  <a:pt x="44484" y="56002"/>
                </a:lnTo>
                <a:lnTo>
                  <a:pt x="42554" y="67100"/>
                </a:lnTo>
                <a:lnTo>
                  <a:pt x="40276" y="77476"/>
                </a:lnTo>
                <a:lnTo>
                  <a:pt x="37765" y="93322"/>
                </a:lnTo>
                <a:lnTo>
                  <a:pt x="26606" y="174979"/>
                </a:lnTo>
                <a:lnTo>
                  <a:pt x="23690" y="194043"/>
                </a:lnTo>
                <a:lnTo>
                  <a:pt x="17805" y="244330"/>
                </a:lnTo>
                <a:lnTo>
                  <a:pt x="14847" y="273019"/>
                </a:lnTo>
                <a:lnTo>
                  <a:pt x="11883" y="295122"/>
                </a:lnTo>
                <a:lnTo>
                  <a:pt x="0" y="36611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SMARTPenAnnotation230"/>
          <p:cNvSpPr/>
          <p:nvPr/>
        </p:nvSpPr>
        <p:spPr>
          <a:xfrm>
            <a:off x="4277320" y="1884164"/>
            <a:ext cx="357189" cy="8931"/>
          </a:xfrm>
          <a:custGeom>
            <a:avLst/>
            <a:gdLst/>
            <a:ahLst/>
            <a:cxnLst/>
            <a:rect l="0" t="0" r="0" b="0"/>
            <a:pathLst>
              <a:path w="357189" h="8931">
                <a:moveTo>
                  <a:pt x="0" y="8930"/>
                </a:moveTo>
                <a:lnTo>
                  <a:pt x="9481" y="8930"/>
                </a:lnTo>
                <a:lnTo>
                  <a:pt x="15251" y="7938"/>
                </a:lnTo>
                <a:lnTo>
                  <a:pt x="22073" y="6284"/>
                </a:lnTo>
                <a:lnTo>
                  <a:pt x="29599" y="4189"/>
                </a:lnTo>
                <a:lnTo>
                  <a:pt x="37592" y="2793"/>
                </a:lnTo>
                <a:lnTo>
                  <a:pt x="45897" y="1862"/>
                </a:lnTo>
                <a:lnTo>
                  <a:pt x="54411" y="1241"/>
                </a:lnTo>
                <a:lnTo>
                  <a:pt x="71993" y="1820"/>
                </a:lnTo>
                <a:lnTo>
                  <a:pt x="164593" y="7231"/>
                </a:lnTo>
                <a:lnTo>
                  <a:pt x="181166" y="7797"/>
                </a:lnTo>
                <a:lnTo>
                  <a:pt x="202137" y="7183"/>
                </a:lnTo>
                <a:lnTo>
                  <a:pt x="226039" y="5781"/>
                </a:lnTo>
                <a:lnTo>
                  <a:pt x="357188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SMARTPenAnnotation231"/>
          <p:cNvSpPr/>
          <p:nvPr/>
        </p:nvSpPr>
        <p:spPr>
          <a:xfrm>
            <a:off x="4714875" y="1669852"/>
            <a:ext cx="453573" cy="401837"/>
          </a:xfrm>
          <a:custGeom>
            <a:avLst/>
            <a:gdLst/>
            <a:ahLst/>
            <a:cxnLst/>
            <a:rect l="0" t="0" r="0" b="0"/>
            <a:pathLst>
              <a:path w="453573" h="401837">
                <a:moveTo>
                  <a:pt x="214313" y="0"/>
                </a:moveTo>
                <a:lnTo>
                  <a:pt x="201884" y="12428"/>
                </a:lnTo>
                <a:lnTo>
                  <a:pt x="196221" y="20737"/>
                </a:lnTo>
                <a:lnTo>
                  <a:pt x="193322" y="25731"/>
                </a:lnTo>
                <a:lnTo>
                  <a:pt x="187420" y="33029"/>
                </a:lnTo>
                <a:lnTo>
                  <a:pt x="179517" y="41863"/>
                </a:lnTo>
                <a:lnTo>
                  <a:pt x="160153" y="62262"/>
                </a:lnTo>
                <a:lnTo>
                  <a:pt x="138317" y="84557"/>
                </a:lnTo>
                <a:lnTo>
                  <a:pt x="129914" y="95067"/>
                </a:lnTo>
                <a:lnTo>
                  <a:pt x="123321" y="105049"/>
                </a:lnTo>
                <a:lnTo>
                  <a:pt x="117932" y="114681"/>
                </a:lnTo>
                <a:lnTo>
                  <a:pt x="112356" y="123087"/>
                </a:lnTo>
                <a:lnTo>
                  <a:pt x="106654" y="130675"/>
                </a:lnTo>
                <a:lnTo>
                  <a:pt x="100868" y="137718"/>
                </a:lnTo>
                <a:lnTo>
                  <a:pt x="96019" y="144398"/>
                </a:lnTo>
                <a:lnTo>
                  <a:pt x="91794" y="150836"/>
                </a:lnTo>
                <a:lnTo>
                  <a:pt x="87985" y="157111"/>
                </a:lnTo>
                <a:lnTo>
                  <a:pt x="83753" y="169377"/>
                </a:lnTo>
                <a:lnTo>
                  <a:pt x="82624" y="175425"/>
                </a:lnTo>
                <a:lnTo>
                  <a:pt x="81872" y="182435"/>
                </a:lnTo>
                <a:lnTo>
                  <a:pt x="81371" y="190084"/>
                </a:lnTo>
                <a:lnTo>
                  <a:pt x="80566" y="209526"/>
                </a:lnTo>
                <a:lnTo>
                  <a:pt x="81492" y="212114"/>
                </a:lnTo>
                <a:lnTo>
                  <a:pt x="85166" y="217634"/>
                </a:lnTo>
                <a:lnTo>
                  <a:pt x="87535" y="219504"/>
                </a:lnTo>
                <a:lnTo>
                  <a:pt x="90107" y="220749"/>
                </a:lnTo>
                <a:lnTo>
                  <a:pt x="101112" y="225149"/>
                </a:lnTo>
                <a:lnTo>
                  <a:pt x="106104" y="227490"/>
                </a:lnTo>
                <a:lnTo>
                  <a:pt x="111415" y="228058"/>
                </a:lnTo>
                <a:lnTo>
                  <a:pt x="122609" y="226044"/>
                </a:lnTo>
                <a:lnTo>
                  <a:pt x="129365" y="225110"/>
                </a:lnTo>
                <a:lnTo>
                  <a:pt x="136845" y="224487"/>
                </a:lnTo>
                <a:lnTo>
                  <a:pt x="144808" y="224072"/>
                </a:lnTo>
                <a:lnTo>
                  <a:pt x="160039" y="221811"/>
                </a:lnTo>
                <a:lnTo>
                  <a:pt x="203420" y="214007"/>
                </a:lnTo>
                <a:lnTo>
                  <a:pt x="221934" y="211132"/>
                </a:lnTo>
                <a:lnTo>
                  <a:pt x="237253" y="209215"/>
                </a:lnTo>
                <a:lnTo>
                  <a:pt x="250442" y="207938"/>
                </a:lnTo>
                <a:lnTo>
                  <a:pt x="267172" y="207086"/>
                </a:lnTo>
                <a:lnTo>
                  <a:pt x="306928" y="206139"/>
                </a:lnTo>
                <a:lnTo>
                  <a:pt x="405414" y="205402"/>
                </a:lnTo>
                <a:lnTo>
                  <a:pt x="414144" y="206388"/>
                </a:lnTo>
                <a:lnTo>
                  <a:pt x="423932" y="208037"/>
                </a:lnTo>
                <a:lnTo>
                  <a:pt x="434426" y="210129"/>
                </a:lnTo>
                <a:lnTo>
                  <a:pt x="441422" y="212515"/>
                </a:lnTo>
                <a:lnTo>
                  <a:pt x="446086" y="215099"/>
                </a:lnTo>
                <a:lnTo>
                  <a:pt x="449195" y="217813"/>
                </a:lnTo>
                <a:lnTo>
                  <a:pt x="451269" y="220615"/>
                </a:lnTo>
                <a:lnTo>
                  <a:pt x="453572" y="226374"/>
                </a:lnTo>
                <a:lnTo>
                  <a:pt x="453194" y="229299"/>
                </a:lnTo>
                <a:lnTo>
                  <a:pt x="451950" y="232240"/>
                </a:lnTo>
                <a:lnTo>
                  <a:pt x="450128" y="235194"/>
                </a:lnTo>
                <a:lnTo>
                  <a:pt x="440167" y="246413"/>
                </a:lnTo>
                <a:lnTo>
                  <a:pt x="420469" y="266818"/>
                </a:lnTo>
                <a:lnTo>
                  <a:pt x="407141" y="279320"/>
                </a:lnTo>
                <a:lnTo>
                  <a:pt x="399419" y="285432"/>
                </a:lnTo>
                <a:lnTo>
                  <a:pt x="391296" y="291491"/>
                </a:lnTo>
                <a:lnTo>
                  <a:pt x="382902" y="296523"/>
                </a:lnTo>
                <a:lnTo>
                  <a:pt x="374331" y="300869"/>
                </a:lnTo>
                <a:lnTo>
                  <a:pt x="365640" y="304759"/>
                </a:lnTo>
                <a:lnTo>
                  <a:pt x="345400" y="314373"/>
                </a:lnTo>
                <a:lnTo>
                  <a:pt x="334446" y="319714"/>
                </a:lnTo>
                <a:lnTo>
                  <a:pt x="319206" y="326252"/>
                </a:lnTo>
                <a:lnTo>
                  <a:pt x="281106" y="341454"/>
                </a:lnTo>
                <a:lnTo>
                  <a:pt x="263803" y="347690"/>
                </a:lnTo>
                <a:lnTo>
                  <a:pt x="248299" y="352840"/>
                </a:lnTo>
                <a:lnTo>
                  <a:pt x="233993" y="357266"/>
                </a:lnTo>
                <a:lnTo>
                  <a:pt x="220488" y="362201"/>
                </a:lnTo>
                <a:lnTo>
                  <a:pt x="207515" y="367475"/>
                </a:lnTo>
                <a:lnTo>
                  <a:pt x="194898" y="372975"/>
                </a:lnTo>
                <a:lnTo>
                  <a:pt x="183511" y="377634"/>
                </a:lnTo>
                <a:lnTo>
                  <a:pt x="162920" y="385457"/>
                </a:lnTo>
                <a:lnTo>
                  <a:pt x="152270" y="387940"/>
                </a:lnTo>
                <a:lnTo>
                  <a:pt x="141200" y="389595"/>
                </a:lnTo>
                <a:lnTo>
                  <a:pt x="129852" y="390699"/>
                </a:lnTo>
                <a:lnTo>
                  <a:pt x="116333" y="392427"/>
                </a:lnTo>
                <a:lnTo>
                  <a:pt x="101369" y="394571"/>
                </a:lnTo>
                <a:lnTo>
                  <a:pt x="0" y="40183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SMARTPenAnnotation232"/>
          <p:cNvSpPr/>
          <p:nvPr/>
        </p:nvSpPr>
        <p:spPr>
          <a:xfrm>
            <a:off x="5241727" y="1678781"/>
            <a:ext cx="294680" cy="348259"/>
          </a:xfrm>
          <a:custGeom>
            <a:avLst/>
            <a:gdLst/>
            <a:ahLst/>
            <a:cxnLst/>
            <a:rect l="0" t="0" r="0" b="0"/>
            <a:pathLst>
              <a:path w="294680" h="348259">
                <a:moveTo>
                  <a:pt x="294679" y="0"/>
                </a:moveTo>
                <a:lnTo>
                  <a:pt x="294679" y="14222"/>
                </a:lnTo>
                <a:lnTo>
                  <a:pt x="293687" y="20395"/>
                </a:lnTo>
                <a:lnTo>
                  <a:pt x="292034" y="26495"/>
                </a:lnTo>
                <a:lnTo>
                  <a:pt x="289938" y="32547"/>
                </a:lnTo>
                <a:lnTo>
                  <a:pt x="287550" y="38565"/>
                </a:lnTo>
                <a:lnTo>
                  <a:pt x="284966" y="44562"/>
                </a:lnTo>
                <a:lnTo>
                  <a:pt x="282251" y="50544"/>
                </a:lnTo>
                <a:lnTo>
                  <a:pt x="278456" y="56516"/>
                </a:lnTo>
                <a:lnTo>
                  <a:pt x="273942" y="62482"/>
                </a:lnTo>
                <a:lnTo>
                  <a:pt x="268948" y="68444"/>
                </a:lnTo>
                <a:lnTo>
                  <a:pt x="263634" y="75395"/>
                </a:lnTo>
                <a:lnTo>
                  <a:pt x="258107" y="83006"/>
                </a:lnTo>
                <a:lnTo>
                  <a:pt x="252439" y="91056"/>
                </a:lnTo>
                <a:lnTo>
                  <a:pt x="245683" y="98407"/>
                </a:lnTo>
                <a:lnTo>
                  <a:pt x="238203" y="105292"/>
                </a:lnTo>
                <a:lnTo>
                  <a:pt x="230239" y="111867"/>
                </a:lnTo>
                <a:lnTo>
                  <a:pt x="221954" y="119226"/>
                </a:lnTo>
                <a:lnTo>
                  <a:pt x="204810" y="135341"/>
                </a:lnTo>
                <a:lnTo>
                  <a:pt x="194087" y="146782"/>
                </a:lnTo>
                <a:lnTo>
                  <a:pt x="157277" y="188351"/>
                </a:lnTo>
                <a:lnTo>
                  <a:pt x="136377" y="210711"/>
                </a:lnTo>
                <a:lnTo>
                  <a:pt x="112617" y="235294"/>
                </a:lnTo>
                <a:lnTo>
                  <a:pt x="102860" y="246160"/>
                </a:lnTo>
                <a:lnTo>
                  <a:pt x="67408" y="286918"/>
                </a:lnTo>
                <a:lnTo>
                  <a:pt x="46826" y="309090"/>
                </a:lnTo>
                <a:lnTo>
                  <a:pt x="23618" y="333318"/>
                </a:lnTo>
                <a:lnTo>
                  <a:pt x="19714" y="337306"/>
                </a:lnTo>
                <a:lnTo>
                  <a:pt x="0" y="34825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SMARTPenAnnotation233"/>
          <p:cNvSpPr/>
          <p:nvPr/>
        </p:nvSpPr>
        <p:spPr>
          <a:xfrm>
            <a:off x="5259586" y="1741289"/>
            <a:ext cx="276821" cy="330400"/>
          </a:xfrm>
          <a:custGeom>
            <a:avLst/>
            <a:gdLst/>
            <a:ahLst/>
            <a:cxnLst/>
            <a:rect l="0" t="0" r="0" b="0"/>
            <a:pathLst>
              <a:path w="276821" h="330400">
                <a:moveTo>
                  <a:pt x="0" y="0"/>
                </a:moveTo>
                <a:lnTo>
                  <a:pt x="4741" y="9481"/>
                </a:lnTo>
                <a:lnTo>
                  <a:pt x="8122" y="13266"/>
                </a:lnTo>
                <a:lnTo>
                  <a:pt x="12360" y="16782"/>
                </a:lnTo>
                <a:lnTo>
                  <a:pt x="17169" y="20117"/>
                </a:lnTo>
                <a:lnTo>
                  <a:pt x="23352" y="27302"/>
                </a:lnTo>
                <a:lnTo>
                  <a:pt x="30451" y="37053"/>
                </a:lnTo>
                <a:lnTo>
                  <a:pt x="58491" y="78867"/>
                </a:lnTo>
                <a:lnTo>
                  <a:pt x="84204" y="113435"/>
                </a:lnTo>
                <a:lnTo>
                  <a:pt x="100784" y="135155"/>
                </a:lnTo>
                <a:lnTo>
                  <a:pt x="116799" y="154595"/>
                </a:lnTo>
                <a:lnTo>
                  <a:pt x="132436" y="172516"/>
                </a:lnTo>
                <a:lnTo>
                  <a:pt x="161055" y="203674"/>
                </a:lnTo>
                <a:lnTo>
                  <a:pt x="183698" y="227444"/>
                </a:lnTo>
                <a:lnTo>
                  <a:pt x="192910" y="237949"/>
                </a:lnTo>
                <a:lnTo>
                  <a:pt x="201037" y="247930"/>
                </a:lnTo>
                <a:lnTo>
                  <a:pt x="208438" y="257560"/>
                </a:lnTo>
                <a:lnTo>
                  <a:pt x="215357" y="265965"/>
                </a:lnTo>
                <a:lnTo>
                  <a:pt x="221954" y="273552"/>
                </a:lnTo>
                <a:lnTo>
                  <a:pt x="228337" y="280595"/>
                </a:lnTo>
                <a:lnTo>
                  <a:pt x="235569" y="287274"/>
                </a:lnTo>
                <a:lnTo>
                  <a:pt x="243366" y="293711"/>
                </a:lnTo>
                <a:lnTo>
                  <a:pt x="276820" y="33039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SMARTPenAnnotation234"/>
          <p:cNvSpPr/>
          <p:nvPr/>
        </p:nvSpPr>
        <p:spPr>
          <a:xfrm>
            <a:off x="5670352" y="1428750"/>
            <a:ext cx="178594" cy="265722"/>
          </a:xfrm>
          <a:custGeom>
            <a:avLst/>
            <a:gdLst/>
            <a:ahLst/>
            <a:cxnLst/>
            <a:rect l="0" t="0" r="0" b="0"/>
            <a:pathLst>
              <a:path w="178594" h="265722">
                <a:moveTo>
                  <a:pt x="0" y="0"/>
                </a:moveTo>
                <a:lnTo>
                  <a:pt x="4740" y="9481"/>
                </a:lnTo>
                <a:lnTo>
                  <a:pt x="6136" y="14258"/>
                </a:lnTo>
                <a:lnTo>
                  <a:pt x="7067" y="19427"/>
                </a:lnTo>
                <a:lnTo>
                  <a:pt x="7688" y="24858"/>
                </a:lnTo>
                <a:lnTo>
                  <a:pt x="9094" y="29470"/>
                </a:lnTo>
                <a:lnTo>
                  <a:pt x="13302" y="37241"/>
                </a:lnTo>
                <a:lnTo>
                  <a:pt x="16806" y="43679"/>
                </a:lnTo>
                <a:lnTo>
                  <a:pt x="25989" y="61415"/>
                </a:lnTo>
                <a:lnTo>
                  <a:pt x="31217" y="69717"/>
                </a:lnTo>
                <a:lnTo>
                  <a:pt x="36686" y="77236"/>
                </a:lnTo>
                <a:lnTo>
                  <a:pt x="42317" y="84233"/>
                </a:lnTo>
                <a:lnTo>
                  <a:pt x="48055" y="92866"/>
                </a:lnTo>
                <a:lnTo>
                  <a:pt x="53864" y="102590"/>
                </a:lnTo>
                <a:lnTo>
                  <a:pt x="59722" y="113042"/>
                </a:lnTo>
                <a:lnTo>
                  <a:pt x="65611" y="121994"/>
                </a:lnTo>
                <a:lnTo>
                  <a:pt x="71522" y="129947"/>
                </a:lnTo>
                <a:lnTo>
                  <a:pt x="77447" y="137233"/>
                </a:lnTo>
                <a:lnTo>
                  <a:pt x="100007" y="166449"/>
                </a:lnTo>
                <a:lnTo>
                  <a:pt x="106359" y="175458"/>
                </a:lnTo>
                <a:lnTo>
                  <a:pt x="111585" y="183449"/>
                </a:lnTo>
                <a:lnTo>
                  <a:pt x="116062" y="190760"/>
                </a:lnTo>
                <a:lnTo>
                  <a:pt x="120039" y="196626"/>
                </a:lnTo>
                <a:lnTo>
                  <a:pt x="123682" y="201530"/>
                </a:lnTo>
                <a:lnTo>
                  <a:pt x="127103" y="205791"/>
                </a:lnTo>
                <a:lnTo>
                  <a:pt x="131368" y="210616"/>
                </a:lnTo>
                <a:lnTo>
                  <a:pt x="141399" y="221268"/>
                </a:lnTo>
                <a:lnTo>
                  <a:pt x="153462" y="233682"/>
                </a:lnTo>
                <a:lnTo>
                  <a:pt x="156878" y="238139"/>
                </a:lnTo>
                <a:lnTo>
                  <a:pt x="160148" y="243096"/>
                </a:lnTo>
                <a:lnTo>
                  <a:pt x="163319" y="248384"/>
                </a:lnTo>
                <a:lnTo>
                  <a:pt x="166427" y="252902"/>
                </a:lnTo>
                <a:lnTo>
                  <a:pt x="169490" y="256906"/>
                </a:lnTo>
                <a:lnTo>
                  <a:pt x="176795" y="265721"/>
                </a:lnTo>
                <a:lnTo>
                  <a:pt x="177395" y="265452"/>
                </a:lnTo>
                <a:lnTo>
                  <a:pt x="177794" y="264281"/>
                </a:lnTo>
                <a:lnTo>
                  <a:pt x="178593" y="25896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SMARTPenAnnotation235"/>
          <p:cNvSpPr/>
          <p:nvPr/>
        </p:nvSpPr>
        <p:spPr>
          <a:xfrm>
            <a:off x="6179344" y="1643063"/>
            <a:ext cx="62509" cy="446485"/>
          </a:xfrm>
          <a:custGeom>
            <a:avLst/>
            <a:gdLst/>
            <a:ahLst/>
            <a:cxnLst/>
            <a:rect l="0" t="0" r="0" b="0"/>
            <a:pathLst>
              <a:path w="62509" h="446485">
                <a:moveTo>
                  <a:pt x="62508" y="0"/>
                </a:moveTo>
                <a:lnTo>
                  <a:pt x="62508" y="27805"/>
                </a:lnTo>
                <a:lnTo>
                  <a:pt x="61516" y="35404"/>
                </a:lnTo>
                <a:lnTo>
                  <a:pt x="59862" y="45430"/>
                </a:lnTo>
                <a:lnTo>
                  <a:pt x="57767" y="57076"/>
                </a:lnTo>
                <a:lnTo>
                  <a:pt x="55379" y="75753"/>
                </a:lnTo>
                <a:lnTo>
                  <a:pt x="47276" y="148233"/>
                </a:lnTo>
                <a:lnTo>
                  <a:pt x="44416" y="168275"/>
                </a:lnTo>
                <a:lnTo>
                  <a:pt x="41517" y="186597"/>
                </a:lnTo>
                <a:lnTo>
                  <a:pt x="39585" y="200796"/>
                </a:lnTo>
                <a:lnTo>
                  <a:pt x="38295" y="212247"/>
                </a:lnTo>
                <a:lnTo>
                  <a:pt x="37436" y="221865"/>
                </a:lnTo>
                <a:lnTo>
                  <a:pt x="35872" y="233238"/>
                </a:lnTo>
                <a:lnTo>
                  <a:pt x="31487" y="259104"/>
                </a:lnTo>
                <a:lnTo>
                  <a:pt x="29921" y="270962"/>
                </a:lnTo>
                <a:lnTo>
                  <a:pt x="28877" y="281845"/>
                </a:lnTo>
                <a:lnTo>
                  <a:pt x="28181" y="292076"/>
                </a:lnTo>
                <a:lnTo>
                  <a:pt x="26724" y="302866"/>
                </a:lnTo>
                <a:lnTo>
                  <a:pt x="24761" y="314027"/>
                </a:lnTo>
                <a:lnTo>
                  <a:pt x="22461" y="325437"/>
                </a:lnTo>
                <a:lnTo>
                  <a:pt x="20927" y="335028"/>
                </a:lnTo>
                <a:lnTo>
                  <a:pt x="19904" y="343407"/>
                </a:lnTo>
                <a:lnTo>
                  <a:pt x="19222" y="350977"/>
                </a:lnTo>
                <a:lnTo>
                  <a:pt x="17776" y="358008"/>
                </a:lnTo>
                <a:lnTo>
                  <a:pt x="15819" y="364680"/>
                </a:lnTo>
                <a:lnTo>
                  <a:pt x="13523" y="371112"/>
                </a:lnTo>
                <a:lnTo>
                  <a:pt x="11992" y="377384"/>
                </a:lnTo>
                <a:lnTo>
                  <a:pt x="10290" y="389645"/>
                </a:lnTo>
                <a:lnTo>
                  <a:pt x="9333" y="402964"/>
                </a:lnTo>
                <a:lnTo>
                  <a:pt x="9109" y="415236"/>
                </a:lnTo>
                <a:lnTo>
                  <a:pt x="9049" y="422675"/>
                </a:lnTo>
                <a:lnTo>
                  <a:pt x="8017" y="427635"/>
                </a:lnTo>
                <a:lnTo>
                  <a:pt x="6337" y="430941"/>
                </a:lnTo>
                <a:lnTo>
                  <a:pt x="4225" y="433146"/>
                </a:lnTo>
                <a:lnTo>
                  <a:pt x="2817" y="435607"/>
                </a:lnTo>
                <a:lnTo>
                  <a:pt x="1878" y="438241"/>
                </a:lnTo>
                <a:lnTo>
                  <a:pt x="0" y="44648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SMARTPenAnnotation236"/>
          <p:cNvSpPr/>
          <p:nvPr/>
        </p:nvSpPr>
        <p:spPr>
          <a:xfrm>
            <a:off x="6063258" y="1876908"/>
            <a:ext cx="526852" cy="78680"/>
          </a:xfrm>
          <a:custGeom>
            <a:avLst/>
            <a:gdLst/>
            <a:ahLst/>
            <a:cxnLst/>
            <a:rect l="0" t="0" r="0" b="0"/>
            <a:pathLst>
              <a:path w="526852" h="78680">
                <a:moveTo>
                  <a:pt x="0" y="34045"/>
                </a:moveTo>
                <a:lnTo>
                  <a:pt x="14221" y="24564"/>
                </a:lnTo>
                <a:lnTo>
                  <a:pt x="19403" y="21771"/>
                </a:lnTo>
                <a:lnTo>
                  <a:pt x="23849" y="19910"/>
                </a:lnTo>
                <a:lnTo>
                  <a:pt x="27806" y="18668"/>
                </a:lnTo>
                <a:lnTo>
                  <a:pt x="42785" y="14643"/>
                </a:lnTo>
                <a:lnTo>
                  <a:pt x="52336" y="12181"/>
                </a:lnTo>
                <a:lnTo>
                  <a:pt x="76177" y="6799"/>
                </a:lnTo>
                <a:lnTo>
                  <a:pt x="89480" y="3975"/>
                </a:lnTo>
                <a:lnTo>
                  <a:pt x="101325" y="2092"/>
                </a:lnTo>
                <a:lnTo>
                  <a:pt x="112199" y="837"/>
                </a:lnTo>
                <a:lnTo>
                  <a:pt x="122424" y="0"/>
                </a:lnTo>
                <a:lnTo>
                  <a:pt x="135194" y="434"/>
                </a:lnTo>
                <a:lnTo>
                  <a:pt x="149661" y="1716"/>
                </a:lnTo>
                <a:lnTo>
                  <a:pt x="165258" y="3563"/>
                </a:lnTo>
                <a:lnTo>
                  <a:pt x="181609" y="4794"/>
                </a:lnTo>
                <a:lnTo>
                  <a:pt x="198464" y="5614"/>
                </a:lnTo>
                <a:lnTo>
                  <a:pt x="215653" y="6162"/>
                </a:lnTo>
                <a:lnTo>
                  <a:pt x="233065" y="7519"/>
                </a:lnTo>
                <a:lnTo>
                  <a:pt x="250627" y="9416"/>
                </a:lnTo>
                <a:lnTo>
                  <a:pt x="268288" y="11672"/>
                </a:lnTo>
                <a:lnTo>
                  <a:pt x="283038" y="13177"/>
                </a:lnTo>
                <a:lnTo>
                  <a:pt x="295848" y="14180"/>
                </a:lnTo>
                <a:lnTo>
                  <a:pt x="307366" y="14849"/>
                </a:lnTo>
                <a:lnTo>
                  <a:pt x="341328" y="18237"/>
                </a:lnTo>
                <a:lnTo>
                  <a:pt x="361498" y="20530"/>
                </a:lnTo>
                <a:lnTo>
                  <a:pt x="380896" y="24043"/>
                </a:lnTo>
                <a:lnTo>
                  <a:pt x="399783" y="28369"/>
                </a:lnTo>
                <a:lnTo>
                  <a:pt x="418327" y="33238"/>
                </a:lnTo>
                <a:lnTo>
                  <a:pt x="431681" y="36483"/>
                </a:lnTo>
                <a:lnTo>
                  <a:pt x="441577" y="38647"/>
                </a:lnTo>
                <a:lnTo>
                  <a:pt x="449165" y="40090"/>
                </a:lnTo>
                <a:lnTo>
                  <a:pt x="457201" y="42043"/>
                </a:lnTo>
                <a:lnTo>
                  <a:pt x="465536" y="44338"/>
                </a:lnTo>
                <a:lnTo>
                  <a:pt x="474068" y="46860"/>
                </a:lnTo>
                <a:lnTo>
                  <a:pt x="480748" y="48542"/>
                </a:lnTo>
                <a:lnTo>
                  <a:pt x="490817" y="50410"/>
                </a:lnTo>
                <a:lnTo>
                  <a:pt x="494891" y="51900"/>
                </a:lnTo>
                <a:lnTo>
                  <a:pt x="498599" y="53886"/>
                </a:lnTo>
                <a:lnTo>
                  <a:pt x="502063" y="56202"/>
                </a:lnTo>
                <a:lnTo>
                  <a:pt x="504373" y="58738"/>
                </a:lnTo>
                <a:lnTo>
                  <a:pt x="505912" y="61421"/>
                </a:lnTo>
                <a:lnTo>
                  <a:pt x="506939" y="64202"/>
                </a:lnTo>
                <a:lnTo>
                  <a:pt x="508615" y="66056"/>
                </a:lnTo>
                <a:lnTo>
                  <a:pt x="510726" y="67292"/>
                </a:lnTo>
                <a:lnTo>
                  <a:pt x="517501" y="69619"/>
                </a:lnTo>
                <a:lnTo>
                  <a:pt x="518633" y="70660"/>
                </a:lnTo>
                <a:lnTo>
                  <a:pt x="526802" y="78645"/>
                </a:lnTo>
                <a:lnTo>
                  <a:pt x="526837" y="78679"/>
                </a:lnTo>
                <a:lnTo>
                  <a:pt x="526851" y="6976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SMARTPenAnnotation237"/>
          <p:cNvSpPr/>
          <p:nvPr/>
        </p:nvSpPr>
        <p:spPr>
          <a:xfrm>
            <a:off x="6679406" y="1544836"/>
            <a:ext cx="455282" cy="535782"/>
          </a:xfrm>
          <a:custGeom>
            <a:avLst/>
            <a:gdLst/>
            <a:ahLst/>
            <a:cxnLst/>
            <a:rect l="0" t="0" r="0" b="0"/>
            <a:pathLst>
              <a:path w="455282" h="535782">
                <a:moveTo>
                  <a:pt x="223242" y="0"/>
                </a:moveTo>
                <a:lnTo>
                  <a:pt x="227983" y="0"/>
                </a:lnTo>
                <a:lnTo>
                  <a:pt x="229379" y="992"/>
                </a:lnTo>
                <a:lnTo>
                  <a:pt x="230310" y="2646"/>
                </a:lnTo>
                <a:lnTo>
                  <a:pt x="230931" y="4740"/>
                </a:lnTo>
                <a:lnTo>
                  <a:pt x="226329" y="15005"/>
                </a:lnTo>
                <a:lnTo>
                  <a:pt x="218661" y="29489"/>
                </a:lnTo>
                <a:lnTo>
                  <a:pt x="205654" y="60395"/>
                </a:lnTo>
                <a:lnTo>
                  <a:pt x="197566" y="76452"/>
                </a:lnTo>
                <a:lnTo>
                  <a:pt x="184049" y="100124"/>
                </a:lnTo>
                <a:lnTo>
                  <a:pt x="178262" y="113382"/>
                </a:lnTo>
                <a:lnTo>
                  <a:pt x="173412" y="127182"/>
                </a:lnTo>
                <a:lnTo>
                  <a:pt x="161845" y="165014"/>
                </a:lnTo>
                <a:lnTo>
                  <a:pt x="158498" y="175494"/>
                </a:lnTo>
                <a:lnTo>
                  <a:pt x="154780" y="189784"/>
                </a:lnTo>
                <a:lnTo>
                  <a:pt x="153789" y="194983"/>
                </a:lnTo>
                <a:lnTo>
                  <a:pt x="154119" y="199442"/>
                </a:lnTo>
                <a:lnTo>
                  <a:pt x="155333" y="203407"/>
                </a:lnTo>
                <a:lnTo>
                  <a:pt x="157133" y="207042"/>
                </a:lnTo>
                <a:lnTo>
                  <a:pt x="159325" y="209465"/>
                </a:lnTo>
                <a:lnTo>
                  <a:pt x="161780" y="211081"/>
                </a:lnTo>
                <a:lnTo>
                  <a:pt x="167152" y="212876"/>
                </a:lnTo>
                <a:lnTo>
                  <a:pt x="172847" y="213674"/>
                </a:lnTo>
                <a:lnTo>
                  <a:pt x="175755" y="212895"/>
                </a:lnTo>
                <a:lnTo>
                  <a:pt x="185580" y="207057"/>
                </a:lnTo>
                <a:lnTo>
                  <a:pt x="195259" y="201828"/>
                </a:lnTo>
                <a:lnTo>
                  <a:pt x="208821" y="193550"/>
                </a:lnTo>
                <a:lnTo>
                  <a:pt x="216605" y="188565"/>
                </a:lnTo>
                <a:lnTo>
                  <a:pt x="224771" y="184249"/>
                </a:lnTo>
                <a:lnTo>
                  <a:pt x="233191" y="180379"/>
                </a:lnTo>
                <a:lnTo>
                  <a:pt x="241781" y="176808"/>
                </a:lnTo>
                <a:lnTo>
                  <a:pt x="250484" y="171450"/>
                </a:lnTo>
                <a:lnTo>
                  <a:pt x="259263" y="164902"/>
                </a:lnTo>
                <a:lnTo>
                  <a:pt x="268092" y="157559"/>
                </a:lnTo>
                <a:lnTo>
                  <a:pt x="282908" y="146711"/>
                </a:lnTo>
                <a:lnTo>
                  <a:pt x="323183" y="118783"/>
                </a:lnTo>
                <a:lnTo>
                  <a:pt x="339479" y="107962"/>
                </a:lnTo>
                <a:lnTo>
                  <a:pt x="352328" y="99756"/>
                </a:lnTo>
                <a:lnTo>
                  <a:pt x="362877" y="93293"/>
                </a:lnTo>
                <a:lnTo>
                  <a:pt x="371895" y="87000"/>
                </a:lnTo>
                <a:lnTo>
                  <a:pt x="379891" y="80820"/>
                </a:lnTo>
                <a:lnTo>
                  <a:pt x="394067" y="69655"/>
                </a:lnTo>
                <a:lnTo>
                  <a:pt x="406982" y="61385"/>
                </a:lnTo>
                <a:lnTo>
                  <a:pt x="425305" y="47991"/>
                </a:lnTo>
                <a:lnTo>
                  <a:pt x="439328" y="39796"/>
                </a:lnTo>
                <a:lnTo>
                  <a:pt x="443304" y="37531"/>
                </a:lnTo>
                <a:lnTo>
                  <a:pt x="445357" y="37919"/>
                </a:lnTo>
                <a:lnTo>
                  <a:pt x="450282" y="40996"/>
                </a:lnTo>
                <a:lnTo>
                  <a:pt x="451993" y="43206"/>
                </a:lnTo>
                <a:lnTo>
                  <a:pt x="453133" y="45671"/>
                </a:lnTo>
                <a:lnTo>
                  <a:pt x="454400" y="51056"/>
                </a:lnTo>
                <a:lnTo>
                  <a:pt x="455114" y="62643"/>
                </a:lnTo>
                <a:lnTo>
                  <a:pt x="455281" y="79766"/>
                </a:lnTo>
                <a:lnTo>
                  <a:pt x="454334" y="91872"/>
                </a:lnTo>
                <a:lnTo>
                  <a:pt x="452709" y="105897"/>
                </a:lnTo>
                <a:lnTo>
                  <a:pt x="450635" y="121199"/>
                </a:lnTo>
                <a:lnTo>
                  <a:pt x="448259" y="134378"/>
                </a:lnTo>
                <a:lnTo>
                  <a:pt x="445683" y="146140"/>
                </a:lnTo>
                <a:lnTo>
                  <a:pt x="442973" y="156958"/>
                </a:lnTo>
                <a:lnTo>
                  <a:pt x="439184" y="168139"/>
                </a:lnTo>
                <a:lnTo>
                  <a:pt x="434671" y="179561"/>
                </a:lnTo>
                <a:lnTo>
                  <a:pt x="429680" y="191145"/>
                </a:lnTo>
                <a:lnTo>
                  <a:pt x="416196" y="225182"/>
                </a:lnTo>
                <a:lnTo>
                  <a:pt x="408432" y="245372"/>
                </a:lnTo>
                <a:lnTo>
                  <a:pt x="401273" y="262800"/>
                </a:lnTo>
                <a:lnTo>
                  <a:pt x="394516" y="278387"/>
                </a:lnTo>
                <a:lnTo>
                  <a:pt x="388026" y="292748"/>
                </a:lnTo>
                <a:lnTo>
                  <a:pt x="377747" y="309267"/>
                </a:lnTo>
                <a:lnTo>
                  <a:pt x="364941" y="327225"/>
                </a:lnTo>
                <a:lnTo>
                  <a:pt x="315834" y="391728"/>
                </a:lnTo>
                <a:lnTo>
                  <a:pt x="301838" y="407004"/>
                </a:lnTo>
                <a:lnTo>
                  <a:pt x="285561" y="423141"/>
                </a:lnTo>
                <a:lnTo>
                  <a:pt x="267765" y="439851"/>
                </a:lnTo>
                <a:lnTo>
                  <a:pt x="247963" y="455953"/>
                </a:lnTo>
                <a:lnTo>
                  <a:pt x="226825" y="471648"/>
                </a:lnTo>
                <a:lnTo>
                  <a:pt x="204795" y="487073"/>
                </a:lnTo>
                <a:lnTo>
                  <a:pt x="187131" y="498348"/>
                </a:lnTo>
                <a:lnTo>
                  <a:pt x="172379" y="506857"/>
                </a:lnTo>
                <a:lnTo>
                  <a:pt x="159568" y="513522"/>
                </a:lnTo>
                <a:lnTo>
                  <a:pt x="147059" y="518957"/>
                </a:lnTo>
                <a:lnTo>
                  <a:pt x="134751" y="523573"/>
                </a:lnTo>
                <a:lnTo>
                  <a:pt x="122576" y="527643"/>
                </a:lnTo>
                <a:lnTo>
                  <a:pt x="110490" y="530356"/>
                </a:lnTo>
                <a:lnTo>
                  <a:pt x="98465" y="532164"/>
                </a:lnTo>
                <a:lnTo>
                  <a:pt x="86479" y="533370"/>
                </a:lnTo>
                <a:lnTo>
                  <a:pt x="75513" y="534174"/>
                </a:lnTo>
                <a:lnTo>
                  <a:pt x="65224" y="534709"/>
                </a:lnTo>
                <a:lnTo>
                  <a:pt x="44864" y="535305"/>
                </a:lnTo>
                <a:lnTo>
                  <a:pt x="0" y="53578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" name="SMARTPenAnnotation238"/>
          <p:cNvSpPr/>
          <p:nvPr/>
        </p:nvSpPr>
        <p:spPr>
          <a:xfrm>
            <a:off x="7331273" y="1535906"/>
            <a:ext cx="508994" cy="428212"/>
          </a:xfrm>
          <a:custGeom>
            <a:avLst/>
            <a:gdLst/>
            <a:ahLst/>
            <a:cxnLst/>
            <a:rect l="0" t="0" r="0" b="0"/>
            <a:pathLst>
              <a:path w="508994" h="428212">
                <a:moveTo>
                  <a:pt x="0" y="0"/>
                </a:moveTo>
                <a:lnTo>
                  <a:pt x="134953" y="0"/>
                </a:lnTo>
                <a:lnTo>
                  <a:pt x="166367" y="992"/>
                </a:lnTo>
                <a:lnTo>
                  <a:pt x="192271" y="2646"/>
                </a:lnTo>
                <a:lnTo>
                  <a:pt x="288452" y="12429"/>
                </a:lnTo>
                <a:lnTo>
                  <a:pt x="309380" y="15231"/>
                </a:lnTo>
                <a:lnTo>
                  <a:pt x="327301" y="18092"/>
                </a:lnTo>
                <a:lnTo>
                  <a:pt x="343216" y="20991"/>
                </a:lnTo>
                <a:lnTo>
                  <a:pt x="355811" y="23916"/>
                </a:lnTo>
                <a:lnTo>
                  <a:pt x="366192" y="26858"/>
                </a:lnTo>
                <a:lnTo>
                  <a:pt x="375097" y="29812"/>
                </a:lnTo>
                <a:lnTo>
                  <a:pt x="390283" y="35739"/>
                </a:lnTo>
                <a:lnTo>
                  <a:pt x="397110" y="38709"/>
                </a:lnTo>
                <a:lnTo>
                  <a:pt x="402654" y="42673"/>
                </a:lnTo>
                <a:lnTo>
                  <a:pt x="411461" y="52370"/>
                </a:lnTo>
                <a:lnTo>
                  <a:pt x="416036" y="60648"/>
                </a:lnTo>
                <a:lnTo>
                  <a:pt x="418069" y="68627"/>
                </a:lnTo>
                <a:lnTo>
                  <a:pt x="418973" y="78787"/>
                </a:lnTo>
                <a:lnTo>
                  <a:pt x="416728" y="89918"/>
                </a:lnTo>
                <a:lnTo>
                  <a:pt x="414741" y="95664"/>
                </a:lnTo>
                <a:lnTo>
                  <a:pt x="407241" y="107340"/>
                </a:lnTo>
                <a:lnTo>
                  <a:pt x="397293" y="119145"/>
                </a:lnTo>
                <a:lnTo>
                  <a:pt x="386257" y="131005"/>
                </a:lnTo>
                <a:lnTo>
                  <a:pt x="364147" y="153580"/>
                </a:lnTo>
                <a:lnTo>
                  <a:pt x="355874" y="160926"/>
                </a:lnTo>
                <a:lnTo>
                  <a:pt x="347383" y="167807"/>
                </a:lnTo>
                <a:lnTo>
                  <a:pt x="338745" y="174380"/>
                </a:lnTo>
                <a:lnTo>
                  <a:pt x="310626" y="197557"/>
                </a:lnTo>
                <a:lnTo>
                  <a:pt x="293405" y="212072"/>
                </a:lnTo>
                <a:lnTo>
                  <a:pt x="276963" y="226709"/>
                </a:lnTo>
                <a:lnTo>
                  <a:pt x="245465" y="256203"/>
                </a:lnTo>
                <a:lnTo>
                  <a:pt x="233096" y="269028"/>
                </a:lnTo>
                <a:lnTo>
                  <a:pt x="222866" y="280555"/>
                </a:lnTo>
                <a:lnTo>
                  <a:pt x="214063" y="291217"/>
                </a:lnTo>
                <a:lnTo>
                  <a:pt x="207200" y="300308"/>
                </a:lnTo>
                <a:lnTo>
                  <a:pt x="201634" y="308354"/>
                </a:lnTo>
                <a:lnTo>
                  <a:pt x="196931" y="315702"/>
                </a:lnTo>
                <a:lnTo>
                  <a:pt x="192803" y="322586"/>
                </a:lnTo>
                <a:lnTo>
                  <a:pt x="185571" y="335525"/>
                </a:lnTo>
                <a:lnTo>
                  <a:pt x="181696" y="347891"/>
                </a:lnTo>
                <a:lnTo>
                  <a:pt x="179972" y="360001"/>
                </a:lnTo>
                <a:lnTo>
                  <a:pt x="179207" y="371998"/>
                </a:lnTo>
                <a:lnTo>
                  <a:pt x="180987" y="376983"/>
                </a:lnTo>
                <a:lnTo>
                  <a:pt x="184158" y="381299"/>
                </a:lnTo>
                <a:lnTo>
                  <a:pt x="192974" y="388740"/>
                </a:lnTo>
                <a:lnTo>
                  <a:pt x="203506" y="395354"/>
                </a:lnTo>
                <a:lnTo>
                  <a:pt x="217448" y="401601"/>
                </a:lnTo>
                <a:lnTo>
                  <a:pt x="225332" y="404656"/>
                </a:lnTo>
                <a:lnTo>
                  <a:pt x="234557" y="407685"/>
                </a:lnTo>
                <a:lnTo>
                  <a:pt x="244676" y="410696"/>
                </a:lnTo>
                <a:lnTo>
                  <a:pt x="255392" y="413696"/>
                </a:lnTo>
                <a:lnTo>
                  <a:pt x="266503" y="415696"/>
                </a:lnTo>
                <a:lnTo>
                  <a:pt x="277880" y="417029"/>
                </a:lnTo>
                <a:lnTo>
                  <a:pt x="289433" y="417918"/>
                </a:lnTo>
                <a:lnTo>
                  <a:pt x="301104" y="419503"/>
                </a:lnTo>
                <a:lnTo>
                  <a:pt x="312853" y="421551"/>
                </a:lnTo>
                <a:lnTo>
                  <a:pt x="324655" y="423909"/>
                </a:lnTo>
                <a:lnTo>
                  <a:pt x="336492" y="425481"/>
                </a:lnTo>
                <a:lnTo>
                  <a:pt x="348351" y="426529"/>
                </a:lnTo>
                <a:lnTo>
                  <a:pt x="360226" y="427228"/>
                </a:lnTo>
                <a:lnTo>
                  <a:pt x="384005" y="428004"/>
                </a:lnTo>
                <a:lnTo>
                  <a:pt x="395902" y="428211"/>
                </a:lnTo>
                <a:lnTo>
                  <a:pt x="406810" y="427357"/>
                </a:lnTo>
                <a:lnTo>
                  <a:pt x="417058" y="425795"/>
                </a:lnTo>
                <a:lnTo>
                  <a:pt x="426867" y="423762"/>
                </a:lnTo>
                <a:lnTo>
                  <a:pt x="436383" y="422406"/>
                </a:lnTo>
                <a:lnTo>
                  <a:pt x="445703" y="421503"/>
                </a:lnTo>
                <a:lnTo>
                  <a:pt x="454894" y="420901"/>
                </a:lnTo>
                <a:lnTo>
                  <a:pt x="470397" y="420231"/>
                </a:lnTo>
                <a:lnTo>
                  <a:pt x="490281" y="419854"/>
                </a:lnTo>
                <a:lnTo>
                  <a:pt x="508993" y="41076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SMARTPenAnnotation239"/>
          <p:cNvSpPr/>
          <p:nvPr/>
        </p:nvSpPr>
        <p:spPr>
          <a:xfrm>
            <a:off x="7429500" y="1724812"/>
            <a:ext cx="607220" cy="96845"/>
          </a:xfrm>
          <a:custGeom>
            <a:avLst/>
            <a:gdLst/>
            <a:ahLst/>
            <a:cxnLst/>
            <a:rect l="0" t="0" r="0" b="0"/>
            <a:pathLst>
              <a:path w="607220" h="96845">
                <a:moveTo>
                  <a:pt x="0" y="25407"/>
                </a:moveTo>
                <a:lnTo>
                  <a:pt x="14222" y="20666"/>
                </a:lnTo>
                <a:lnTo>
                  <a:pt x="19403" y="18278"/>
                </a:lnTo>
                <a:lnTo>
                  <a:pt x="23849" y="15693"/>
                </a:lnTo>
                <a:lnTo>
                  <a:pt x="27806" y="12978"/>
                </a:lnTo>
                <a:lnTo>
                  <a:pt x="40139" y="9961"/>
                </a:lnTo>
                <a:lnTo>
                  <a:pt x="56535" y="7628"/>
                </a:lnTo>
                <a:lnTo>
                  <a:pt x="66463" y="5617"/>
                </a:lnTo>
                <a:lnTo>
                  <a:pt x="77051" y="3284"/>
                </a:lnTo>
                <a:lnTo>
                  <a:pt x="90063" y="1728"/>
                </a:lnTo>
                <a:lnTo>
                  <a:pt x="104691" y="692"/>
                </a:lnTo>
                <a:lnTo>
                  <a:pt x="120396" y="0"/>
                </a:lnTo>
                <a:lnTo>
                  <a:pt x="136818" y="532"/>
                </a:lnTo>
                <a:lnTo>
                  <a:pt x="153720" y="1878"/>
                </a:lnTo>
                <a:lnTo>
                  <a:pt x="170941" y="3768"/>
                </a:lnTo>
                <a:lnTo>
                  <a:pt x="189367" y="5028"/>
                </a:lnTo>
                <a:lnTo>
                  <a:pt x="208597" y="5868"/>
                </a:lnTo>
                <a:lnTo>
                  <a:pt x="228361" y="6427"/>
                </a:lnTo>
                <a:lnTo>
                  <a:pt x="249475" y="7793"/>
                </a:lnTo>
                <a:lnTo>
                  <a:pt x="294102" y="11956"/>
                </a:lnTo>
                <a:lnTo>
                  <a:pt x="317115" y="15447"/>
                </a:lnTo>
                <a:lnTo>
                  <a:pt x="340395" y="19759"/>
                </a:lnTo>
                <a:lnTo>
                  <a:pt x="363851" y="24618"/>
                </a:lnTo>
                <a:lnTo>
                  <a:pt x="386435" y="29842"/>
                </a:lnTo>
                <a:lnTo>
                  <a:pt x="430049" y="40938"/>
                </a:lnTo>
                <a:lnTo>
                  <a:pt x="493649" y="58341"/>
                </a:lnTo>
                <a:lnTo>
                  <a:pt x="512654" y="64230"/>
                </a:lnTo>
                <a:lnTo>
                  <a:pt x="530285" y="70141"/>
                </a:lnTo>
                <a:lnTo>
                  <a:pt x="607219" y="9684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5" name="SMARTPenAnnotation240"/>
          <p:cNvSpPr/>
          <p:nvPr/>
        </p:nvSpPr>
        <p:spPr>
          <a:xfrm>
            <a:off x="848320" y="2696894"/>
            <a:ext cx="535783" cy="571373"/>
          </a:xfrm>
          <a:custGeom>
            <a:avLst/>
            <a:gdLst/>
            <a:ahLst/>
            <a:cxnLst/>
            <a:rect l="0" t="0" r="0" b="0"/>
            <a:pathLst>
              <a:path w="535783" h="571373">
                <a:moveTo>
                  <a:pt x="0" y="26661"/>
                </a:moveTo>
                <a:lnTo>
                  <a:pt x="9481" y="17180"/>
                </a:lnTo>
                <a:lnTo>
                  <a:pt x="13266" y="14387"/>
                </a:lnTo>
                <a:lnTo>
                  <a:pt x="20118" y="11284"/>
                </a:lnTo>
                <a:lnTo>
                  <a:pt x="29287" y="9464"/>
                </a:lnTo>
                <a:lnTo>
                  <a:pt x="57996" y="4797"/>
                </a:lnTo>
                <a:lnTo>
                  <a:pt x="72398" y="3155"/>
                </a:lnTo>
                <a:lnTo>
                  <a:pt x="85969" y="2060"/>
                </a:lnTo>
                <a:lnTo>
                  <a:pt x="98984" y="1331"/>
                </a:lnTo>
                <a:lnTo>
                  <a:pt x="126676" y="520"/>
                </a:lnTo>
                <a:lnTo>
                  <a:pt x="184875" y="0"/>
                </a:lnTo>
                <a:lnTo>
                  <a:pt x="200641" y="949"/>
                </a:lnTo>
                <a:lnTo>
                  <a:pt x="217104" y="2574"/>
                </a:lnTo>
                <a:lnTo>
                  <a:pt x="234033" y="4650"/>
                </a:lnTo>
                <a:lnTo>
                  <a:pt x="250280" y="7026"/>
                </a:lnTo>
                <a:lnTo>
                  <a:pt x="281561" y="12312"/>
                </a:lnTo>
                <a:lnTo>
                  <a:pt x="295856" y="15110"/>
                </a:lnTo>
                <a:lnTo>
                  <a:pt x="322322" y="20866"/>
                </a:lnTo>
                <a:lnTo>
                  <a:pt x="334936" y="24782"/>
                </a:lnTo>
                <a:lnTo>
                  <a:pt x="347315" y="29377"/>
                </a:lnTo>
                <a:lnTo>
                  <a:pt x="359535" y="34425"/>
                </a:lnTo>
                <a:lnTo>
                  <a:pt x="370659" y="38782"/>
                </a:lnTo>
                <a:lnTo>
                  <a:pt x="390956" y="46269"/>
                </a:lnTo>
                <a:lnTo>
                  <a:pt x="407253" y="55550"/>
                </a:lnTo>
                <a:lnTo>
                  <a:pt x="420119" y="66290"/>
                </a:lnTo>
                <a:lnTo>
                  <a:pt x="429144" y="77677"/>
                </a:lnTo>
                <a:lnTo>
                  <a:pt x="433817" y="91999"/>
                </a:lnTo>
                <a:lnTo>
                  <a:pt x="435063" y="99985"/>
                </a:lnTo>
                <a:lnTo>
                  <a:pt x="433802" y="116796"/>
                </a:lnTo>
                <a:lnTo>
                  <a:pt x="432076" y="125447"/>
                </a:lnTo>
                <a:lnTo>
                  <a:pt x="424867" y="142995"/>
                </a:lnTo>
                <a:lnTo>
                  <a:pt x="414057" y="160716"/>
                </a:lnTo>
                <a:lnTo>
                  <a:pt x="399330" y="178515"/>
                </a:lnTo>
                <a:lnTo>
                  <a:pt x="390244" y="188420"/>
                </a:lnTo>
                <a:lnTo>
                  <a:pt x="369564" y="210010"/>
                </a:lnTo>
                <a:lnTo>
                  <a:pt x="264849" y="315434"/>
                </a:lnTo>
                <a:lnTo>
                  <a:pt x="249988" y="331293"/>
                </a:lnTo>
                <a:lnTo>
                  <a:pt x="214955" y="370081"/>
                </a:lnTo>
                <a:lnTo>
                  <a:pt x="200850" y="387569"/>
                </a:lnTo>
                <a:lnTo>
                  <a:pt x="189463" y="403196"/>
                </a:lnTo>
                <a:lnTo>
                  <a:pt x="179887" y="417582"/>
                </a:lnTo>
                <a:lnTo>
                  <a:pt x="172511" y="430150"/>
                </a:lnTo>
                <a:lnTo>
                  <a:pt x="166601" y="441505"/>
                </a:lnTo>
                <a:lnTo>
                  <a:pt x="161669" y="452052"/>
                </a:lnTo>
                <a:lnTo>
                  <a:pt x="158381" y="462059"/>
                </a:lnTo>
                <a:lnTo>
                  <a:pt x="156189" y="471708"/>
                </a:lnTo>
                <a:lnTo>
                  <a:pt x="154728" y="481117"/>
                </a:lnTo>
                <a:lnTo>
                  <a:pt x="154746" y="490366"/>
                </a:lnTo>
                <a:lnTo>
                  <a:pt x="155750" y="499508"/>
                </a:lnTo>
                <a:lnTo>
                  <a:pt x="157411" y="508580"/>
                </a:lnTo>
                <a:lnTo>
                  <a:pt x="164549" y="523951"/>
                </a:lnTo>
                <a:lnTo>
                  <a:pt x="169231" y="530828"/>
                </a:lnTo>
                <a:lnTo>
                  <a:pt x="175329" y="536405"/>
                </a:lnTo>
                <a:lnTo>
                  <a:pt x="190041" y="545248"/>
                </a:lnTo>
                <a:lnTo>
                  <a:pt x="199124" y="548995"/>
                </a:lnTo>
                <a:lnTo>
                  <a:pt x="209148" y="552485"/>
                </a:lnTo>
                <a:lnTo>
                  <a:pt x="219799" y="555804"/>
                </a:lnTo>
                <a:lnTo>
                  <a:pt x="231861" y="559009"/>
                </a:lnTo>
                <a:lnTo>
                  <a:pt x="258492" y="565215"/>
                </a:lnTo>
                <a:lnTo>
                  <a:pt x="273531" y="567268"/>
                </a:lnTo>
                <a:lnTo>
                  <a:pt x="289511" y="568636"/>
                </a:lnTo>
                <a:lnTo>
                  <a:pt x="306117" y="569548"/>
                </a:lnTo>
                <a:lnTo>
                  <a:pt x="343089" y="570561"/>
                </a:lnTo>
                <a:lnTo>
                  <a:pt x="535782" y="57137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6" name="SMARTPenAnnotation241"/>
          <p:cNvSpPr/>
          <p:nvPr/>
        </p:nvSpPr>
        <p:spPr>
          <a:xfrm>
            <a:off x="919758" y="2911078"/>
            <a:ext cx="401837" cy="80368"/>
          </a:xfrm>
          <a:custGeom>
            <a:avLst/>
            <a:gdLst/>
            <a:ahLst/>
            <a:cxnLst/>
            <a:rect l="0" t="0" r="0" b="0"/>
            <a:pathLst>
              <a:path w="401837" h="80368">
                <a:moveTo>
                  <a:pt x="0" y="80367"/>
                </a:moveTo>
                <a:lnTo>
                  <a:pt x="18962" y="75627"/>
                </a:lnTo>
                <a:lnTo>
                  <a:pt x="94586" y="58007"/>
                </a:lnTo>
                <a:lnTo>
                  <a:pt x="136627" y="46948"/>
                </a:lnTo>
                <a:lnTo>
                  <a:pt x="158553" y="42213"/>
                </a:lnTo>
                <a:lnTo>
                  <a:pt x="181108" y="38063"/>
                </a:lnTo>
                <a:lnTo>
                  <a:pt x="328259" y="15020"/>
                </a:lnTo>
                <a:lnTo>
                  <a:pt x="344847" y="11998"/>
                </a:lnTo>
                <a:lnTo>
                  <a:pt x="401836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7" name="SMARTPenAnnotation242"/>
          <p:cNvSpPr/>
          <p:nvPr/>
        </p:nvSpPr>
        <p:spPr>
          <a:xfrm>
            <a:off x="1482328" y="2500313"/>
            <a:ext cx="151806" cy="383977"/>
          </a:xfrm>
          <a:custGeom>
            <a:avLst/>
            <a:gdLst/>
            <a:ahLst/>
            <a:cxnLst/>
            <a:rect l="0" t="0" r="0" b="0"/>
            <a:pathLst>
              <a:path w="151806" h="383977">
                <a:moveTo>
                  <a:pt x="0" y="0"/>
                </a:moveTo>
                <a:lnTo>
                  <a:pt x="9481" y="9480"/>
                </a:lnTo>
                <a:lnTo>
                  <a:pt x="15250" y="17234"/>
                </a:lnTo>
                <a:lnTo>
                  <a:pt x="22073" y="27364"/>
                </a:lnTo>
                <a:lnTo>
                  <a:pt x="29598" y="39079"/>
                </a:lnTo>
                <a:lnTo>
                  <a:pt x="36600" y="51849"/>
                </a:lnTo>
                <a:lnTo>
                  <a:pt x="43251" y="65324"/>
                </a:lnTo>
                <a:lnTo>
                  <a:pt x="49670" y="79268"/>
                </a:lnTo>
                <a:lnTo>
                  <a:pt x="54942" y="91540"/>
                </a:lnTo>
                <a:lnTo>
                  <a:pt x="59448" y="102698"/>
                </a:lnTo>
                <a:lnTo>
                  <a:pt x="63445" y="113114"/>
                </a:lnTo>
                <a:lnTo>
                  <a:pt x="67101" y="124026"/>
                </a:lnTo>
                <a:lnTo>
                  <a:pt x="70531" y="135270"/>
                </a:lnTo>
                <a:lnTo>
                  <a:pt x="76988" y="157354"/>
                </a:lnTo>
                <a:lnTo>
                  <a:pt x="99801" y="232827"/>
                </a:lnTo>
                <a:lnTo>
                  <a:pt x="151805" y="38397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8" name="SMARTPenAnnotation243"/>
          <p:cNvSpPr/>
          <p:nvPr/>
        </p:nvSpPr>
        <p:spPr>
          <a:xfrm>
            <a:off x="1893094" y="2848570"/>
            <a:ext cx="17860" cy="383978"/>
          </a:xfrm>
          <a:custGeom>
            <a:avLst/>
            <a:gdLst/>
            <a:ahLst/>
            <a:cxnLst/>
            <a:rect l="0" t="0" r="0" b="0"/>
            <a:pathLst>
              <a:path w="17860" h="383978">
                <a:moveTo>
                  <a:pt x="17859" y="0"/>
                </a:moveTo>
                <a:lnTo>
                  <a:pt x="17859" y="122401"/>
                </a:lnTo>
                <a:lnTo>
                  <a:pt x="16867" y="138156"/>
                </a:lnTo>
                <a:lnTo>
                  <a:pt x="15213" y="154612"/>
                </a:lnTo>
                <a:lnTo>
                  <a:pt x="13119" y="171536"/>
                </a:lnTo>
                <a:lnTo>
                  <a:pt x="11722" y="184802"/>
                </a:lnTo>
                <a:lnTo>
                  <a:pt x="10791" y="195632"/>
                </a:lnTo>
                <a:lnTo>
                  <a:pt x="10171" y="204835"/>
                </a:lnTo>
                <a:lnTo>
                  <a:pt x="2025" y="303856"/>
                </a:lnTo>
                <a:lnTo>
                  <a:pt x="900" y="325547"/>
                </a:lnTo>
                <a:lnTo>
                  <a:pt x="400" y="341802"/>
                </a:lnTo>
                <a:lnTo>
                  <a:pt x="0" y="38397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9" name="SMARTPenAnnotation244"/>
          <p:cNvSpPr/>
          <p:nvPr/>
        </p:nvSpPr>
        <p:spPr>
          <a:xfrm>
            <a:off x="1696641" y="2812852"/>
            <a:ext cx="366118" cy="508993"/>
          </a:xfrm>
          <a:custGeom>
            <a:avLst/>
            <a:gdLst/>
            <a:ahLst/>
            <a:cxnLst/>
            <a:rect l="0" t="0" r="0" b="0"/>
            <a:pathLst>
              <a:path w="366118" h="508993">
                <a:moveTo>
                  <a:pt x="366117" y="0"/>
                </a:moveTo>
                <a:lnTo>
                  <a:pt x="357003" y="10105"/>
                </a:lnTo>
                <a:lnTo>
                  <a:pt x="344207" y="26650"/>
                </a:lnTo>
                <a:lnTo>
                  <a:pt x="333890" y="41941"/>
                </a:lnTo>
                <a:lnTo>
                  <a:pt x="325005" y="55351"/>
                </a:lnTo>
                <a:lnTo>
                  <a:pt x="314441" y="67926"/>
                </a:lnTo>
                <a:lnTo>
                  <a:pt x="303132" y="80129"/>
                </a:lnTo>
                <a:lnTo>
                  <a:pt x="285608" y="98156"/>
                </a:lnTo>
                <a:lnTo>
                  <a:pt x="279702" y="104132"/>
                </a:lnTo>
                <a:lnTo>
                  <a:pt x="273780" y="111093"/>
                </a:lnTo>
                <a:lnTo>
                  <a:pt x="267848" y="118711"/>
                </a:lnTo>
                <a:lnTo>
                  <a:pt x="261909" y="126765"/>
                </a:lnTo>
                <a:lnTo>
                  <a:pt x="250018" y="143652"/>
                </a:lnTo>
                <a:lnTo>
                  <a:pt x="193033" y="226151"/>
                </a:lnTo>
                <a:lnTo>
                  <a:pt x="177306" y="249986"/>
                </a:lnTo>
                <a:lnTo>
                  <a:pt x="164836" y="269845"/>
                </a:lnTo>
                <a:lnTo>
                  <a:pt x="154539" y="287052"/>
                </a:lnTo>
                <a:lnTo>
                  <a:pt x="144698" y="301501"/>
                </a:lnTo>
                <a:lnTo>
                  <a:pt x="135161" y="314110"/>
                </a:lnTo>
                <a:lnTo>
                  <a:pt x="125826" y="325492"/>
                </a:lnTo>
                <a:lnTo>
                  <a:pt x="117618" y="337050"/>
                </a:lnTo>
                <a:lnTo>
                  <a:pt x="110162" y="348723"/>
                </a:lnTo>
                <a:lnTo>
                  <a:pt x="74456" y="410196"/>
                </a:lnTo>
                <a:lnTo>
                  <a:pt x="63528" y="426261"/>
                </a:lnTo>
                <a:lnTo>
                  <a:pt x="52274" y="440939"/>
                </a:lnTo>
                <a:lnTo>
                  <a:pt x="40802" y="454694"/>
                </a:lnTo>
                <a:lnTo>
                  <a:pt x="32162" y="465848"/>
                </a:lnTo>
                <a:lnTo>
                  <a:pt x="25410" y="475268"/>
                </a:lnTo>
                <a:lnTo>
                  <a:pt x="15262" y="490035"/>
                </a:lnTo>
                <a:lnTo>
                  <a:pt x="4963" y="502934"/>
                </a:lnTo>
                <a:lnTo>
                  <a:pt x="0" y="50899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" name="SMARTPenAnnotation245"/>
          <p:cNvSpPr/>
          <p:nvPr/>
        </p:nvSpPr>
        <p:spPr>
          <a:xfrm>
            <a:off x="1768078" y="2866430"/>
            <a:ext cx="339329" cy="401837"/>
          </a:xfrm>
          <a:custGeom>
            <a:avLst/>
            <a:gdLst/>
            <a:ahLst/>
            <a:cxnLst/>
            <a:rect l="0" t="0" r="0" b="0"/>
            <a:pathLst>
              <a:path w="339329" h="401837">
                <a:moveTo>
                  <a:pt x="0" y="0"/>
                </a:moveTo>
                <a:lnTo>
                  <a:pt x="9481" y="9480"/>
                </a:lnTo>
                <a:lnTo>
                  <a:pt x="16782" y="19427"/>
                </a:lnTo>
                <a:lnTo>
                  <a:pt x="24326" y="30462"/>
                </a:lnTo>
                <a:lnTo>
                  <a:pt x="34293" y="41981"/>
                </a:lnTo>
                <a:lnTo>
                  <a:pt x="47984" y="56361"/>
                </a:lnTo>
                <a:lnTo>
                  <a:pt x="55802" y="64363"/>
                </a:lnTo>
                <a:lnTo>
                  <a:pt x="80363" y="91775"/>
                </a:lnTo>
                <a:lnTo>
                  <a:pt x="95247" y="108808"/>
                </a:lnTo>
                <a:lnTo>
                  <a:pt x="108147" y="124132"/>
                </a:lnTo>
                <a:lnTo>
                  <a:pt x="130417" y="151743"/>
                </a:lnTo>
                <a:lnTo>
                  <a:pt x="217070" y="262182"/>
                </a:lnTo>
                <a:lnTo>
                  <a:pt x="267847" y="329270"/>
                </a:lnTo>
                <a:lnTo>
                  <a:pt x="279768" y="344529"/>
                </a:lnTo>
                <a:lnTo>
                  <a:pt x="289700" y="355694"/>
                </a:lnTo>
                <a:lnTo>
                  <a:pt x="298305" y="364129"/>
                </a:lnTo>
                <a:lnTo>
                  <a:pt x="306026" y="370745"/>
                </a:lnTo>
                <a:lnTo>
                  <a:pt x="312166" y="377140"/>
                </a:lnTo>
                <a:lnTo>
                  <a:pt x="321634" y="389537"/>
                </a:lnTo>
                <a:lnTo>
                  <a:pt x="325548" y="393636"/>
                </a:lnTo>
                <a:lnTo>
                  <a:pt x="329149" y="396369"/>
                </a:lnTo>
                <a:lnTo>
                  <a:pt x="339328" y="40183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" name="SMARTPenAnnotation246"/>
          <p:cNvSpPr/>
          <p:nvPr/>
        </p:nvSpPr>
        <p:spPr>
          <a:xfrm>
            <a:off x="2107406" y="2527102"/>
            <a:ext cx="169665" cy="267327"/>
          </a:xfrm>
          <a:custGeom>
            <a:avLst/>
            <a:gdLst/>
            <a:ahLst/>
            <a:cxnLst/>
            <a:rect l="0" t="0" r="0" b="0"/>
            <a:pathLst>
              <a:path w="169665" h="267327">
                <a:moveTo>
                  <a:pt x="0" y="0"/>
                </a:moveTo>
                <a:lnTo>
                  <a:pt x="9481" y="4740"/>
                </a:lnTo>
                <a:lnTo>
                  <a:pt x="13266" y="7129"/>
                </a:lnTo>
                <a:lnTo>
                  <a:pt x="16782" y="9713"/>
                </a:lnTo>
                <a:lnTo>
                  <a:pt x="20117" y="12429"/>
                </a:lnTo>
                <a:lnTo>
                  <a:pt x="23334" y="16223"/>
                </a:lnTo>
                <a:lnTo>
                  <a:pt x="26470" y="20737"/>
                </a:lnTo>
                <a:lnTo>
                  <a:pt x="29553" y="25731"/>
                </a:lnTo>
                <a:lnTo>
                  <a:pt x="32601" y="30052"/>
                </a:lnTo>
                <a:lnTo>
                  <a:pt x="35624" y="33925"/>
                </a:lnTo>
                <a:lnTo>
                  <a:pt x="38632" y="37499"/>
                </a:lnTo>
                <a:lnTo>
                  <a:pt x="42622" y="42859"/>
                </a:lnTo>
                <a:lnTo>
                  <a:pt x="52347" y="56751"/>
                </a:lnTo>
                <a:lnTo>
                  <a:pt x="59703" y="70576"/>
                </a:lnTo>
                <a:lnTo>
                  <a:pt x="68575" y="88722"/>
                </a:lnTo>
                <a:lnTo>
                  <a:pt x="97379" y="148988"/>
                </a:lnTo>
                <a:lnTo>
                  <a:pt x="124297" y="203724"/>
                </a:lnTo>
                <a:lnTo>
                  <a:pt x="128506" y="211222"/>
                </a:lnTo>
                <a:lnTo>
                  <a:pt x="132303" y="217213"/>
                </a:lnTo>
                <a:lnTo>
                  <a:pt x="135827" y="222199"/>
                </a:lnTo>
                <a:lnTo>
                  <a:pt x="139169" y="227507"/>
                </a:lnTo>
                <a:lnTo>
                  <a:pt x="142389" y="233031"/>
                </a:lnTo>
                <a:lnTo>
                  <a:pt x="145527" y="238698"/>
                </a:lnTo>
                <a:lnTo>
                  <a:pt x="147620" y="243468"/>
                </a:lnTo>
                <a:lnTo>
                  <a:pt x="149945" y="251413"/>
                </a:lnTo>
                <a:lnTo>
                  <a:pt x="153624" y="258252"/>
                </a:lnTo>
                <a:lnTo>
                  <a:pt x="160319" y="267326"/>
                </a:lnTo>
                <a:lnTo>
                  <a:pt x="160550" y="264994"/>
                </a:lnTo>
                <a:lnTo>
                  <a:pt x="169664" y="25896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2" name="SMARTPenAnnotation247"/>
          <p:cNvSpPr/>
          <p:nvPr/>
        </p:nvSpPr>
        <p:spPr>
          <a:xfrm>
            <a:off x="2580680" y="2902148"/>
            <a:ext cx="44649" cy="383978"/>
          </a:xfrm>
          <a:custGeom>
            <a:avLst/>
            <a:gdLst/>
            <a:ahLst/>
            <a:cxnLst/>
            <a:rect l="0" t="0" r="0" b="0"/>
            <a:pathLst>
              <a:path w="44649" h="383978">
                <a:moveTo>
                  <a:pt x="44648" y="0"/>
                </a:moveTo>
                <a:lnTo>
                  <a:pt x="44648" y="32547"/>
                </a:lnTo>
                <a:lnTo>
                  <a:pt x="43656" y="38565"/>
                </a:lnTo>
                <a:lnTo>
                  <a:pt x="42002" y="44562"/>
                </a:lnTo>
                <a:lnTo>
                  <a:pt x="39908" y="50544"/>
                </a:lnTo>
                <a:lnTo>
                  <a:pt x="38511" y="59493"/>
                </a:lnTo>
                <a:lnTo>
                  <a:pt x="37580" y="70420"/>
                </a:lnTo>
                <a:lnTo>
                  <a:pt x="36960" y="82666"/>
                </a:lnTo>
                <a:lnTo>
                  <a:pt x="35554" y="93806"/>
                </a:lnTo>
                <a:lnTo>
                  <a:pt x="33624" y="104209"/>
                </a:lnTo>
                <a:lnTo>
                  <a:pt x="31346" y="114122"/>
                </a:lnTo>
                <a:lnTo>
                  <a:pt x="29827" y="124699"/>
                </a:lnTo>
                <a:lnTo>
                  <a:pt x="28814" y="135719"/>
                </a:lnTo>
                <a:lnTo>
                  <a:pt x="28139" y="147034"/>
                </a:lnTo>
                <a:lnTo>
                  <a:pt x="26697" y="157554"/>
                </a:lnTo>
                <a:lnTo>
                  <a:pt x="24743" y="167544"/>
                </a:lnTo>
                <a:lnTo>
                  <a:pt x="22449" y="177181"/>
                </a:lnTo>
                <a:lnTo>
                  <a:pt x="19927" y="193527"/>
                </a:lnTo>
                <a:lnTo>
                  <a:pt x="14478" y="238147"/>
                </a:lnTo>
                <a:lnTo>
                  <a:pt x="11637" y="256992"/>
                </a:lnTo>
                <a:lnTo>
                  <a:pt x="8750" y="272531"/>
                </a:lnTo>
                <a:lnTo>
                  <a:pt x="5833" y="285867"/>
                </a:lnTo>
                <a:lnTo>
                  <a:pt x="3889" y="296742"/>
                </a:lnTo>
                <a:lnTo>
                  <a:pt x="2592" y="305977"/>
                </a:lnTo>
                <a:lnTo>
                  <a:pt x="1728" y="314117"/>
                </a:lnTo>
                <a:lnTo>
                  <a:pt x="1152" y="324505"/>
                </a:lnTo>
                <a:lnTo>
                  <a:pt x="768" y="336392"/>
                </a:lnTo>
                <a:lnTo>
                  <a:pt x="0" y="38397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3" name="SMARTPenAnnotation248"/>
          <p:cNvSpPr/>
          <p:nvPr/>
        </p:nvSpPr>
        <p:spPr>
          <a:xfrm>
            <a:off x="2455664" y="3027164"/>
            <a:ext cx="321470" cy="80368"/>
          </a:xfrm>
          <a:custGeom>
            <a:avLst/>
            <a:gdLst/>
            <a:ahLst/>
            <a:cxnLst/>
            <a:rect l="0" t="0" r="0" b="0"/>
            <a:pathLst>
              <a:path w="321470" h="80368">
                <a:moveTo>
                  <a:pt x="0" y="80367"/>
                </a:moveTo>
                <a:lnTo>
                  <a:pt x="9481" y="75627"/>
                </a:lnTo>
                <a:lnTo>
                  <a:pt x="15250" y="73238"/>
                </a:lnTo>
                <a:lnTo>
                  <a:pt x="22073" y="70654"/>
                </a:lnTo>
                <a:lnTo>
                  <a:pt x="37592" y="65136"/>
                </a:lnTo>
                <a:lnTo>
                  <a:pt x="54411" y="59376"/>
                </a:lnTo>
                <a:lnTo>
                  <a:pt x="69016" y="55459"/>
                </a:lnTo>
                <a:lnTo>
                  <a:pt x="161910" y="32269"/>
                </a:lnTo>
                <a:lnTo>
                  <a:pt x="215827" y="18310"/>
                </a:lnTo>
                <a:lnTo>
                  <a:pt x="237151" y="13199"/>
                </a:lnTo>
                <a:lnTo>
                  <a:pt x="321469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4" name="SMARTPenAnnotation249"/>
          <p:cNvSpPr/>
          <p:nvPr/>
        </p:nvSpPr>
        <p:spPr>
          <a:xfrm>
            <a:off x="3036094" y="2786171"/>
            <a:ext cx="419696" cy="428100"/>
          </a:xfrm>
          <a:custGeom>
            <a:avLst/>
            <a:gdLst/>
            <a:ahLst/>
            <a:cxnLst/>
            <a:rect l="0" t="0" r="0" b="0"/>
            <a:pathLst>
              <a:path w="419696" h="428100">
                <a:moveTo>
                  <a:pt x="0" y="8821"/>
                </a:moveTo>
                <a:lnTo>
                  <a:pt x="9480" y="4081"/>
                </a:lnTo>
                <a:lnTo>
                  <a:pt x="16242" y="2684"/>
                </a:lnTo>
                <a:lnTo>
                  <a:pt x="24719" y="1753"/>
                </a:lnTo>
                <a:lnTo>
                  <a:pt x="34339" y="1133"/>
                </a:lnTo>
                <a:lnTo>
                  <a:pt x="43728" y="719"/>
                </a:lnTo>
                <a:lnTo>
                  <a:pt x="62099" y="259"/>
                </a:lnTo>
                <a:lnTo>
                  <a:pt x="108137" y="0"/>
                </a:lnTo>
                <a:lnTo>
                  <a:pt x="126662" y="957"/>
                </a:lnTo>
                <a:lnTo>
                  <a:pt x="145957" y="2586"/>
                </a:lnTo>
                <a:lnTo>
                  <a:pt x="165765" y="4664"/>
                </a:lnTo>
                <a:lnTo>
                  <a:pt x="181948" y="7042"/>
                </a:lnTo>
                <a:lnTo>
                  <a:pt x="195712" y="9619"/>
                </a:lnTo>
                <a:lnTo>
                  <a:pt x="207865" y="12330"/>
                </a:lnTo>
                <a:lnTo>
                  <a:pt x="218944" y="15129"/>
                </a:lnTo>
                <a:lnTo>
                  <a:pt x="229306" y="17988"/>
                </a:lnTo>
                <a:lnTo>
                  <a:pt x="239191" y="20885"/>
                </a:lnTo>
                <a:lnTo>
                  <a:pt x="247765" y="23809"/>
                </a:lnTo>
                <a:lnTo>
                  <a:pt x="255466" y="26751"/>
                </a:lnTo>
                <a:lnTo>
                  <a:pt x="262584" y="29704"/>
                </a:lnTo>
                <a:lnTo>
                  <a:pt x="268321" y="33657"/>
                </a:lnTo>
                <a:lnTo>
                  <a:pt x="277343" y="43341"/>
                </a:lnTo>
                <a:lnTo>
                  <a:pt x="287999" y="55209"/>
                </a:lnTo>
                <a:lnTo>
                  <a:pt x="289234" y="59590"/>
                </a:lnTo>
                <a:lnTo>
                  <a:pt x="289065" y="64496"/>
                </a:lnTo>
                <a:lnTo>
                  <a:pt x="286231" y="76229"/>
                </a:lnTo>
                <a:lnTo>
                  <a:pt x="281664" y="91366"/>
                </a:lnTo>
                <a:lnTo>
                  <a:pt x="279057" y="98578"/>
                </a:lnTo>
                <a:lnTo>
                  <a:pt x="273515" y="111882"/>
                </a:lnTo>
                <a:lnTo>
                  <a:pt x="269655" y="119200"/>
                </a:lnTo>
                <a:lnTo>
                  <a:pt x="265098" y="127056"/>
                </a:lnTo>
                <a:lnTo>
                  <a:pt x="260076" y="135269"/>
                </a:lnTo>
                <a:lnTo>
                  <a:pt x="253751" y="142729"/>
                </a:lnTo>
                <a:lnTo>
                  <a:pt x="246558" y="149687"/>
                </a:lnTo>
                <a:lnTo>
                  <a:pt x="238786" y="156310"/>
                </a:lnTo>
                <a:lnTo>
                  <a:pt x="227651" y="166678"/>
                </a:lnTo>
                <a:lnTo>
                  <a:pt x="174944" y="218156"/>
                </a:lnTo>
                <a:lnTo>
                  <a:pt x="164254" y="228744"/>
                </a:lnTo>
                <a:lnTo>
                  <a:pt x="155144" y="238781"/>
                </a:lnTo>
                <a:lnTo>
                  <a:pt x="147085" y="248448"/>
                </a:lnTo>
                <a:lnTo>
                  <a:pt x="139729" y="257869"/>
                </a:lnTo>
                <a:lnTo>
                  <a:pt x="131848" y="269111"/>
                </a:lnTo>
                <a:lnTo>
                  <a:pt x="123617" y="281566"/>
                </a:lnTo>
                <a:lnTo>
                  <a:pt x="115153" y="294831"/>
                </a:lnTo>
                <a:lnTo>
                  <a:pt x="108519" y="305658"/>
                </a:lnTo>
                <a:lnTo>
                  <a:pt x="103104" y="314861"/>
                </a:lnTo>
                <a:lnTo>
                  <a:pt x="98501" y="322981"/>
                </a:lnTo>
                <a:lnTo>
                  <a:pt x="95433" y="330378"/>
                </a:lnTo>
                <a:lnTo>
                  <a:pt x="93388" y="337294"/>
                </a:lnTo>
                <a:lnTo>
                  <a:pt x="92024" y="343889"/>
                </a:lnTo>
                <a:lnTo>
                  <a:pt x="92107" y="350270"/>
                </a:lnTo>
                <a:lnTo>
                  <a:pt x="94845" y="362652"/>
                </a:lnTo>
                <a:lnTo>
                  <a:pt x="97957" y="367739"/>
                </a:lnTo>
                <a:lnTo>
                  <a:pt x="106705" y="376039"/>
                </a:lnTo>
                <a:lnTo>
                  <a:pt x="112809" y="380633"/>
                </a:lnTo>
                <a:lnTo>
                  <a:pt x="127528" y="391029"/>
                </a:lnTo>
                <a:lnTo>
                  <a:pt x="135620" y="395588"/>
                </a:lnTo>
                <a:lnTo>
                  <a:pt x="143991" y="399618"/>
                </a:lnTo>
                <a:lnTo>
                  <a:pt x="152549" y="403298"/>
                </a:lnTo>
                <a:lnTo>
                  <a:pt x="162223" y="406743"/>
                </a:lnTo>
                <a:lnTo>
                  <a:pt x="172641" y="410032"/>
                </a:lnTo>
                <a:lnTo>
                  <a:pt x="183555" y="413217"/>
                </a:lnTo>
                <a:lnTo>
                  <a:pt x="195791" y="415340"/>
                </a:lnTo>
                <a:lnTo>
                  <a:pt x="208910" y="416756"/>
                </a:lnTo>
                <a:lnTo>
                  <a:pt x="222617" y="417700"/>
                </a:lnTo>
                <a:lnTo>
                  <a:pt x="236716" y="419321"/>
                </a:lnTo>
                <a:lnTo>
                  <a:pt x="251076" y="421394"/>
                </a:lnTo>
                <a:lnTo>
                  <a:pt x="265611" y="423768"/>
                </a:lnTo>
                <a:lnTo>
                  <a:pt x="280261" y="425351"/>
                </a:lnTo>
                <a:lnTo>
                  <a:pt x="294989" y="426406"/>
                </a:lnTo>
                <a:lnTo>
                  <a:pt x="323591" y="427578"/>
                </a:lnTo>
                <a:lnTo>
                  <a:pt x="349532" y="428099"/>
                </a:lnTo>
                <a:lnTo>
                  <a:pt x="361013" y="427247"/>
                </a:lnTo>
                <a:lnTo>
                  <a:pt x="371644" y="425686"/>
                </a:lnTo>
                <a:lnTo>
                  <a:pt x="419695" y="41958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5" name="SMARTPenAnnotation250"/>
          <p:cNvSpPr/>
          <p:nvPr/>
        </p:nvSpPr>
        <p:spPr>
          <a:xfrm>
            <a:off x="3062883" y="2991445"/>
            <a:ext cx="366118" cy="35720"/>
          </a:xfrm>
          <a:custGeom>
            <a:avLst/>
            <a:gdLst/>
            <a:ahLst/>
            <a:cxnLst/>
            <a:rect l="0" t="0" r="0" b="0"/>
            <a:pathLst>
              <a:path w="366118" h="35720">
                <a:moveTo>
                  <a:pt x="0" y="35719"/>
                </a:moveTo>
                <a:lnTo>
                  <a:pt x="9480" y="30979"/>
                </a:lnTo>
                <a:lnTo>
                  <a:pt x="14258" y="29582"/>
                </a:lnTo>
                <a:lnTo>
                  <a:pt x="19427" y="28651"/>
                </a:lnTo>
                <a:lnTo>
                  <a:pt x="30462" y="27617"/>
                </a:lnTo>
                <a:lnTo>
                  <a:pt x="36183" y="27341"/>
                </a:lnTo>
                <a:lnTo>
                  <a:pt x="41981" y="27157"/>
                </a:lnTo>
                <a:lnTo>
                  <a:pt x="48824" y="26042"/>
                </a:lnTo>
                <a:lnTo>
                  <a:pt x="56361" y="24307"/>
                </a:lnTo>
                <a:lnTo>
                  <a:pt x="64364" y="22158"/>
                </a:lnTo>
                <a:lnTo>
                  <a:pt x="73667" y="20725"/>
                </a:lnTo>
                <a:lnTo>
                  <a:pt x="83838" y="19770"/>
                </a:lnTo>
                <a:lnTo>
                  <a:pt x="94587" y="19133"/>
                </a:lnTo>
                <a:lnTo>
                  <a:pt x="185298" y="11975"/>
                </a:lnTo>
                <a:lnTo>
                  <a:pt x="227214" y="10283"/>
                </a:lnTo>
                <a:lnTo>
                  <a:pt x="245734" y="8840"/>
                </a:lnTo>
                <a:lnTo>
                  <a:pt x="263041" y="6886"/>
                </a:lnTo>
                <a:lnTo>
                  <a:pt x="279541" y="4591"/>
                </a:lnTo>
                <a:lnTo>
                  <a:pt x="294509" y="3060"/>
                </a:lnTo>
                <a:lnTo>
                  <a:pt x="308456" y="2040"/>
                </a:lnTo>
                <a:lnTo>
                  <a:pt x="366117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6" name="SMARTPenAnnotation251"/>
          <p:cNvSpPr/>
          <p:nvPr/>
        </p:nvSpPr>
        <p:spPr>
          <a:xfrm>
            <a:off x="3580805" y="2794992"/>
            <a:ext cx="330351" cy="392730"/>
          </a:xfrm>
          <a:custGeom>
            <a:avLst/>
            <a:gdLst/>
            <a:ahLst/>
            <a:cxnLst/>
            <a:rect l="0" t="0" r="0" b="0"/>
            <a:pathLst>
              <a:path w="330351" h="392730">
                <a:moveTo>
                  <a:pt x="26789" y="0"/>
                </a:moveTo>
                <a:lnTo>
                  <a:pt x="26789" y="35167"/>
                </a:lnTo>
                <a:lnTo>
                  <a:pt x="25797" y="42296"/>
                </a:lnTo>
                <a:lnTo>
                  <a:pt x="24143" y="51018"/>
                </a:lnTo>
                <a:lnTo>
                  <a:pt x="22048" y="60801"/>
                </a:lnTo>
                <a:lnTo>
                  <a:pt x="20652" y="68315"/>
                </a:lnTo>
                <a:lnTo>
                  <a:pt x="19100" y="79311"/>
                </a:lnTo>
                <a:lnTo>
                  <a:pt x="18227" y="91079"/>
                </a:lnTo>
                <a:lnTo>
                  <a:pt x="18023" y="100341"/>
                </a:lnTo>
                <a:lnTo>
                  <a:pt x="17968" y="105590"/>
                </a:lnTo>
                <a:lnTo>
                  <a:pt x="18924" y="109088"/>
                </a:lnTo>
                <a:lnTo>
                  <a:pt x="20553" y="111421"/>
                </a:lnTo>
                <a:lnTo>
                  <a:pt x="22632" y="112976"/>
                </a:lnTo>
                <a:lnTo>
                  <a:pt x="25009" y="114013"/>
                </a:lnTo>
                <a:lnTo>
                  <a:pt x="30297" y="115165"/>
                </a:lnTo>
                <a:lnTo>
                  <a:pt x="38601" y="113031"/>
                </a:lnTo>
                <a:lnTo>
                  <a:pt x="48906" y="108775"/>
                </a:lnTo>
                <a:lnTo>
                  <a:pt x="60100" y="103576"/>
                </a:lnTo>
                <a:lnTo>
                  <a:pt x="65864" y="101793"/>
                </a:lnTo>
                <a:lnTo>
                  <a:pt x="71690" y="100605"/>
                </a:lnTo>
                <a:lnTo>
                  <a:pt x="77559" y="99812"/>
                </a:lnTo>
                <a:lnTo>
                  <a:pt x="84448" y="97299"/>
                </a:lnTo>
                <a:lnTo>
                  <a:pt x="92018" y="93640"/>
                </a:lnTo>
                <a:lnTo>
                  <a:pt x="100040" y="89216"/>
                </a:lnTo>
                <a:lnTo>
                  <a:pt x="108365" y="85274"/>
                </a:lnTo>
                <a:lnTo>
                  <a:pt x="116892" y="81654"/>
                </a:lnTo>
                <a:lnTo>
                  <a:pt x="125553" y="78249"/>
                </a:lnTo>
                <a:lnTo>
                  <a:pt x="133311" y="74986"/>
                </a:lnTo>
                <a:lnTo>
                  <a:pt x="147223" y="68715"/>
                </a:lnTo>
                <a:lnTo>
                  <a:pt x="154703" y="65654"/>
                </a:lnTo>
                <a:lnTo>
                  <a:pt x="162667" y="62621"/>
                </a:lnTo>
                <a:lnTo>
                  <a:pt x="170952" y="59607"/>
                </a:lnTo>
                <a:lnTo>
                  <a:pt x="181437" y="54621"/>
                </a:lnTo>
                <a:lnTo>
                  <a:pt x="193387" y="48320"/>
                </a:lnTo>
                <a:lnTo>
                  <a:pt x="206315" y="41143"/>
                </a:lnTo>
                <a:lnTo>
                  <a:pt x="217911" y="35367"/>
                </a:lnTo>
                <a:lnTo>
                  <a:pt x="228617" y="30523"/>
                </a:lnTo>
                <a:lnTo>
                  <a:pt x="238732" y="26302"/>
                </a:lnTo>
                <a:lnTo>
                  <a:pt x="247459" y="23488"/>
                </a:lnTo>
                <a:lnTo>
                  <a:pt x="255262" y="21612"/>
                </a:lnTo>
                <a:lnTo>
                  <a:pt x="262448" y="20361"/>
                </a:lnTo>
                <a:lnTo>
                  <a:pt x="270215" y="18535"/>
                </a:lnTo>
                <a:lnTo>
                  <a:pt x="278370" y="16326"/>
                </a:lnTo>
                <a:lnTo>
                  <a:pt x="286783" y="13860"/>
                </a:lnTo>
                <a:lnTo>
                  <a:pt x="293384" y="12217"/>
                </a:lnTo>
                <a:lnTo>
                  <a:pt x="303364" y="10391"/>
                </a:lnTo>
                <a:lnTo>
                  <a:pt x="311107" y="9579"/>
                </a:lnTo>
                <a:lnTo>
                  <a:pt x="314561" y="9363"/>
                </a:lnTo>
                <a:lnTo>
                  <a:pt x="317855" y="10211"/>
                </a:lnTo>
                <a:lnTo>
                  <a:pt x="327627" y="16055"/>
                </a:lnTo>
                <a:lnTo>
                  <a:pt x="328551" y="16656"/>
                </a:lnTo>
                <a:lnTo>
                  <a:pt x="329577" y="22617"/>
                </a:lnTo>
                <a:lnTo>
                  <a:pt x="330033" y="31880"/>
                </a:lnTo>
                <a:lnTo>
                  <a:pt x="330236" y="42612"/>
                </a:lnTo>
                <a:lnTo>
                  <a:pt x="330350" y="74031"/>
                </a:lnTo>
                <a:lnTo>
                  <a:pt x="329374" y="84081"/>
                </a:lnTo>
                <a:lnTo>
                  <a:pt x="327731" y="92765"/>
                </a:lnTo>
                <a:lnTo>
                  <a:pt x="325643" y="100539"/>
                </a:lnTo>
                <a:lnTo>
                  <a:pt x="320678" y="117114"/>
                </a:lnTo>
                <a:lnTo>
                  <a:pt x="317965" y="125701"/>
                </a:lnTo>
                <a:lnTo>
                  <a:pt x="313180" y="138371"/>
                </a:lnTo>
                <a:lnTo>
                  <a:pt x="299925" y="170970"/>
                </a:lnTo>
                <a:lnTo>
                  <a:pt x="293216" y="185417"/>
                </a:lnTo>
                <a:lnTo>
                  <a:pt x="286758" y="198026"/>
                </a:lnTo>
                <a:lnTo>
                  <a:pt x="280469" y="209408"/>
                </a:lnTo>
                <a:lnTo>
                  <a:pt x="274291" y="219972"/>
                </a:lnTo>
                <a:lnTo>
                  <a:pt x="262136" y="239649"/>
                </a:lnTo>
                <a:lnTo>
                  <a:pt x="238164" y="276534"/>
                </a:lnTo>
                <a:lnTo>
                  <a:pt x="226236" y="294552"/>
                </a:lnTo>
                <a:lnTo>
                  <a:pt x="217300" y="305509"/>
                </a:lnTo>
                <a:lnTo>
                  <a:pt x="206382" y="317774"/>
                </a:lnTo>
                <a:lnTo>
                  <a:pt x="175252" y="350801"/>
                </a:lnTo>
                <a:lnTo>
                  <a:pt x="167436" y="358883"/>
                </a:lnTo>
                <a:lnTo>
                  <a:pt x="159249" y="365263"/>
                </a:lnTo>
                <a:lnTo>
                  <a:pt x="150815" y="370509"/>
                </a:lnTo>
                <a:lnTo>
                  <a:pt x="120630" y="386057"/>
                </a:lnTo>
                <a:lnTo>
                  <a:pt x="113163" y="388340"/>
                </a:lnTo>
                <a:lnTo>
                  <a:pt x="105207" y="389862"/>
                </a:lnTo>
                <a:lnTo>
                  <a:pt x="96927" y="390877"/>
                </a:lnTo>
                <a:lnTo>
                  <a:pt x="89423" y="391554"/>
                </a:lnTo>
                <a:lnTo>
                  <a:pt x="82435" y="392005"/>
                </a:lnTo>
                <a:lnTo>
                  <a:pt x="70372" y="392505"/>
                </a:lnTo>
                <a:lnTo>
                  <a:pt x="61704" y="392729"/>
                </a:lnTo>
                <a:lnTo>
                  <a:pt x="51898" y="390182"/>
                </a:lnTo>
                <a:lnTo>
                  <a:pt x="46505" y="388114"/>
                </a:lnTo>
                <a:lnTo>
                  <a:pt x="41917" y="384750"/>
                </a:lnTo>
                <a:lnTo>
                  <a:pt x="34174" y="375722"/>
                </a:lnTo>
                <a:lnTo>
                  <a:pt x="27425" y="365094"/>
                </a:lnTo>
                <a:lnTo>
                  <a:pt x="0" y="32146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7" name="SMARTPenAnnotation252"/>
          <p:cNvSpPr/>
          <p:nvPr/>
        </p:nvSpPr>
        <p:spPr>
          <a:xfrm>
            <a:off x="3884414" y="2518172"/>
            <a:ext cx="142876" cy="249880"/>
          </a:xfrm>
          <a:custGeom>
            <a:avLst/>
            <a:gdLst/>
            <a:ahLst/>
            <a:cxnLst/>
            <a:rect l="0" t="0" r="0" b="0"/>
            <a:pathLst>
              <a:path w="142876" h="249880">
                <a:moveTo>
                  <a:pt x="0" y="0"/>
                </a:moveTo>
                <a:lnTo>
                  <a:pt x="9481" y="9480"/>
                </a:lnTo>
                <a:lnTo>
                  <a:pt x="13266" y="14258"/>
                </a:lnTo>
                <a:lnTo>
                  <a:pt x="16782" y="19427"/>
                </a:lnTo>
                <a:lnTo>
                  <a:pt x="20117" y="24858"/>
                </a:lnTo>
                <a:lnTo>
                  <a:pt x="23334" y="30462"/>
                </a:lnTo>
                <a:lnTo>
                  <a:pt x="29553" y="41981"/>
                </a:lnTo>
                <a:lnTo>
                  <a:pt x="32600" y="46839"/>
                </a:lnTo>
                <a:lnTo>
                  <a:pt x="35624" y="51070"/>
                </a:lnTo>
                <a:lnTo>
                  <a:pt x="38632" y="54883"/>
                </a:lnTo>
                <a:lnTo>
                  <a:pt x="41630" y="59409"/>
                </a:lnTo>
                <a:lnTo>
                  <a:pt x="44621" y="64410"/>
                </a:lnTo>
                <a:lnTo>
                  <a:pt x="70771" y="110399"/>
                </a:lnTo>
                <a:lnTo>
                  <a:pt x="78931" y="126185"/>
                </a:lnTo>
                <a:lnTo>
                  <a:pt x="86355" y="141670"/>
                </a:lnTo>
                <a:lnTo>
                  <a:pt x="93289" y="156954"/>
                </a:lnTo>
                <a:lnTo>
                  <a:pt x="98904" y="170121"/>
                </a:lnTo>
                <a:lnTo>
                  <a:pt x="103639" y="181875"/>
                </a:lnTo>
                <a:lnTo>
                  <a:pt x="111546" y="202872"/>
                </a:lnTo>
                <a:lnTo>
                  <a:pt x="118368" y="222126"/>
                </a:lnTo>
                <a:lnTo>
                  <a:pt x="121576" y="228451"/>
                </a:lnTo>
                <a:lnTo>
                  <a:pt x="124707" y="232668"/>
                </a:lnTo>
                <a:lnTo>
                  <a:pt x="127786" y="235479"/>
                </a:lnTo>
                <a:lnTo>
                  <a:pt x="129839" y="238346"/>
                </a:lnTo>
                <a:lnTo>
                  <a:pt x="132120" y="244176"/>
                </a:lnTo>
                <a:lnTo>
                  <a:pt x="133721" y="246128"/>
                </a:lnTo>
                <a:lnTo>
                  <a:pt x="135780" y="247429"/>
                </a:lnTo>
                <a:lnTo>
                  <a:pt x="138145" y="248296"/>
                </a:lnTo>
                <a:lnTo>
                  <a:pt x="138730" y="248875"/>
                </a:lnTo>
                <a:lnTo>
                  <a:pt x="138127" y="249260"/>
                </a:lnTo>
                <a:lnTo>
                  <a:pt x="134771" y="249879"/>
                </a:lnTo>
                <a:lnTo>
                  <a:pt x="134496" y="248938"/>
                </a:lnTo>
                <a:lnTo>
                  <a:pt x="134054" y="242943"/>
                </a:lnTo>
                <a:lnTo>
                  <a:pt x="142875" y="24110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8" name="SMARTPenAnnotation253"/>
          <p:cNvSpPr/>
          <p:nvPr/>
        </p:nvSpPr>
        <p:spPr>
          <a:xfrm>
            <a:off x="1022227" y="2286000"/>
            <a:ext cx="1326282" cy="44649"/>
          </a:xfrm>
          <a:custGeom>
            <a:avLst/>
            <a:gdLst/>
            <a:ahLst/>
            <a:cxnLst/>
            <a:rect l="0" t="0" r="0" b="0"/>
            <a:pathLst>
              <a:path w="1326282" h="44649">
                <a:moveTo>
                  <a:pt x="1326281" y="44648"/>
                </a:moveTo>
                <a:lnTo>
                  <a:pt x="1321540" y="44648"/>
                </a:lnTo>
                <a:lnTo>
                  <a:pt x="1319152" y="43656"/>
                </a:lnTo>
                <a:lnTo>
                  <a:pt x="1316567" y="42003"/>
                </a:lnTo>
                <a:lnTo>
                  <a:pt x="1313852" y="39908"/>
                </a:lnTo>
                <a:lnTo>
                  <a:pt x="1310057" y="38511"/>
                </a:lnTo>
                <a:lnTo>
                  <a:pt x="1305543" y="37581"/>
                </a:lnTo>
                <a:lnTo>
                  <a:pt x="1292355" y="36270"/>
                </a:lnTo>
                <a:lnTo>
                  <a:pt x="1288781" y="36086"/>
                </a:lnTo>
                <a:lnTo>
                  <a:pt x="1283421" y="34972"/>
                </a:lnTo>
                <a:lnTo>
                  <a:pt x="1276872" y="33236"/>
                </a:lnTo>
                <a:lnTo>
                  <a:pt x="1269529" y="31087"/>
                </a:lnTo>
                <a:lnTo>
                  <a:pt x="1262650" y="29655"/>
                </a:lnTo>
                <a:lnTo>
                  <a:pt x="1256079" y="28699"/>
                </a:lnTo>
                <a:lnTo>
                  <a:pt x="1249714" y="28062"/>
                </a:lnTo>
                <a:lnTo>
                  <a:pt x="1174390" y="22426"/>
                </a:lnTo>
                <a:lnTo>
                  <a:pt x="1139692" y="20904"/>
                </a:lnTo>
                <a:lnTo>
                  <a:pt x="1033421" y="18761"/>
                </a:lnTo>
                <a:lnTo>
                  <a:pt x="483918" y="17860"/>
                </a:lnTo>
                <a:lnTo>
                  <a:pt x="456135" y="18852"/>
                </a:lnTo>
                <a:lnTo>
                  <a:pt x="396162" y="22600"/>
                </a:lnTo>
                <a:lnTo>
                  <a:pt x="353975" y="23996"/>
                </a:lnTo>
                <a:lnTo>
                  <a:pt x="105454" y="26626"/>
                </a:lnTo>
                <a:lnTo>
                  <a:pt x="0" y="26789"/>
                </a:lnTo>
                <a:lnTo>
                  <a:pt x="1943" y="26789"/>
                </a:lnTo>
                <a:lnTo>
                  <a:pt x="2857" y="27781"/>
                </a:lnTo>
                <a:lnTo>
                  <a:pt x="3467" y="29435"/>
                </a:lnTo>
                <a:lnTo>
                  <a:pt x="4686" y="35715"/>
                </a:lnTo>
                <a:lnTo>
                  <a:pt x="4687" y="35719"/>
                </a:lnTo>
                <a:lnTo>
                  <a:pt x="4687" y="30978"/>
                </a:lnTo>
                <a:lnTo>
                  <a:pt x="5679" y="28590"/>
                </a:lnTo>
                <a:lnTo>
                  <a:pt x="7333" y="26005"/>
                </a:lnTo>
                <a:lnTo>
                  <a:pt x="12375" y="19468"/>
                </a:lnTo>
                <a:lnTo>
                  <a:pt x="12789" y="17940"/>
                </a:lnTo>
                <a:lnTo>
                  <a:pt x="13065" y="15929"/>
                </a:lnTo>
                <a:lnTo>
                  <a:pt x="13249" y="13596"/>
                </a:lnTo>
                <a:lnTo>
                  <a:pt x="13372" y="11048"/>
                </a:lnTo>
                <a:lnTo>
                  <a:pt x="13617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9" name="SMARTPenAnnotation254"/>
          <p:cNvSpPr/>
          <p:nvPr/>
        </p:nvSpPr>
        <p:spPr>
          <a:xfrm>
            <a:off x="4616648" y="2232422"/>
            <a:ext cx="1080493" cy="44649"/>
          </a:xfrm>
          <a:custGeom>
            <a:avLst/>
            <a:gdLst/>
            <a:ahLst/>
            <a:cxnLst/>
            <a:rect l="0" t="0" r="0" b="0"/>
            <a:pathLst>
              <a:path w="1080493" h="44649">
                <a:moveTo>
                  <a:pt x="0" y="44648"/>
                </a:moveTo>
                <a:lnTo>
                  <a:pt x="9482" y="44648"/>
                </a:lnTo>
                <a:lnTo>
                  <a:pt x="17235" y="41672"/>
                </a:lnTo>
                <a:lnTo>
                  <a:pt x="27365" y="36711"/>
                </a:lnTo>
                <a:lnTo>
                  <a:pt x="39080" y="30427"/>
                </a:lnTo>
                <a:lnTo>
                  <a:pt x="50858" y="25246"/>
                </a:lnTo>
                <a:lnTo>
                  <a:pt x="62680" y="20799"/>
                </a:lnTo>
                <a:lnTo>
                  <a:pt x="74528" y="16843"/>
                </a:lnTo>
                <a:lnTo>
                  <a:pt x="84412" y="14205"/>
                </a:lnTo>
                <a:lnTo>
                  <a:pt x="92986" y="12447"/>
                </a:lnTo>
                <a:lnTo>
                  <a:pt x="100686" y="11274"/>
                </a:lnTo>
                <a:lnTo>
                  <a:pt x="108796" y="9500"/>
                </a:lnTo>
                <a:lnTo>
                  <a:pt x="117179" y="7326"/>
                </a:lnTo>
                <a:lnTo>
                  <a:pt x="125745" y="4884"/>
                </a:lnTo>
                <a:lnTo>
                  <a:pt x="135424" y="3256"/>
                </a:lnTo>
                <a:lnTo>
                  <a:pt x="145845" y="2170"/>
                </a:lnTo>
                <a:lnTo>
                  <a:pt x="171977" y="965"/>
                </a:lnTo>
                <a:lnTo>
                  <a:pt x="261887" y="127"/>
                </a:lnTo>
                <a:lnTo>
                  <a:pt x="282740" y="1077"/>
                </a:lnTo>
                <a:lnTo>
                  <a:pt x="332368" y="4778"/>
                </a:lnTo>
                <a:lnTo>
                  <a:pt x="360485" y="6162"/>
                </a:lnTo>
                <a:lnTo>
                  <a:pt x="420831" y="7700"/>
                </a:lnTo>
                <a:lnTo>
                  <a:pt x="446249" y="9102"/>
                </a:lnTo>
                <a:lnTo>
                  <a:pt x="468156" y="11029"/>
                </a:lnTo>
                <a:lnTo>
                  <a:pt x="487721" y="13306"/>
                </a:lnTo>
                <a:lnTo>
                  <a:pt x="551794" y="18481"/>
                </a:lnTo>
                <a:lnTo>
                  <a:pt x="622273" y="23097"/>
                </a:lnTo>
                <a:lnTo>
                  <a:pt x="670134" y="25148"/>
                </a:lnTo>
                <a:lnTo>
                  <a:pt x="724969" y="26303"/>
                </a:lnTo>
                <a:lnTo>
                  <a:pt x="748226" y="27457"/>
                </a:lnTo>
                <a:lnTo>
                  <a:pt x="805819" y="31385"/>
                </a:lnTo>
                <a:lnTo>
                  <a:pt x="832884" y="31838"/>
                </a:lnTo>
                <a:lnTo>
                  <a:pt x="857874" y="31147"/>
                </a:lnTo>
                <a:lnTo>
                  <a:pt x="881478" y="29694"/>
                </a:lnTo>
                <a:lnTo>
                  <a:pt x="926227" y="28080"/>
                </a:lnTo>
                <a:lnTo>
                  <a:pt x="947883" y="27650"/>
                </a:lnTo>
                <a:lnTo>
                  <a:pt x="965297" y="26371"/>
                </a:lnTo>
                <a:lnTo>
                  <a:pt x="979883" y="24526"/>
                </a:lnTo>
                <a:lnTo>
                  <a:pt x="992584" y="22304"/>
                </a:lnTo>
                <a:lnTo>
                  <a:pt x="1002043" y="20822"/>
                </a:lnTo>
                <a:lnTo>
                  <a:pt x="1009341" y="19834"/>
                </a:lnTo>
                <a:lnTo>
                  <a:pt x="1026999" y="18444"/>
                </a:lnTo>
                <a:lnTo>
                  <a:pt x="1032925" y="18250"/>
                </a:lnTo>
                <a:lnTo>
                  <a:pt x="1037866" y="17127"/>
                </a:lnTo>
                <a:lnTo>
                  <a:pt x="1042153" y="15387"/>
                </a:lnTo>
                <a:lnTo>
                  <a:pt x="1046003" y="13234"/>
                </a:lnTo>
                <a:lnTo>
                  <a:pt x="1049562" y="11799"/>
                </a:lnTo>
                <a:lnTo>
                  <a:pt x="1052927" y="10843"/>
                </a:lnTo>
                <a:lnTo>
                  <a:pt x="1056162" y="10205"/>
                </a:lnTo>
                <a:lnTo>
                  <a:pt x="1058320" y="8788"/>
                </a:lnTo>
                <a:lnTo>
                  <a:pt x="1059757" y="6850"/>
                </a:lnTo>
                <a:lnTo>
                  <a:pt x="1060716" y="4567"/>
                </a:lnTo>
                <a:lnTo>
                  <a:pt x="1062347" y="3044"/>
                </a:lnTo>
                <a:lnTo>
                  <a:pt x="1064427" y="2030"/>
                </a:lnTo>
                <a:lnTo>
                  <a:pt x="1070153" y="401"/>
                </a:lnTo>
                <a:lnTo>
                  <a:pt x="1080492" y="0"/>
                </a:lnTo>
                <a:lnTo>
                  <a:pt x="1071563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0" name="SMARTPenAnnotation255"/>
          <p:cNvSpPr/>
          <p:nvPr/>
        </p:nvSpPr>
        <p:spPr>
          <a:xfrm>
            <a:off x="5581055" y="2232422"/>
            <a:ext cx="98227" cy="1"/>
          </a:xfrm>
          <a:custGeom>
            <a:avLst/>
            <a:gdLst/>
            <a:ahLst/>
            <a:cxnLst/>
            <a:rect l="0" t="0" r="0" b="0"/>
            <a:pathLst>
              <a:path w="98227" h="1">
                <a:moveTo>
                  <a:pt x="0" y="0"/>
                </a:moveTo>
                <a:lnTo>
                  <a:pt x="98226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" name="SMARTPenAnnotation256"/>
          <p:cNvSpPr/>
          <p:nvPr/>
        </p:nvSpPr>
        <p:spPr>
          <a:xfrm>
            <a:off x="910828" y="3705820"/>
            <a:ext cx="464345" cy="464345"/>
          </a:xfrm>
          <a:custGeom>
            <a:avLst/>
            <a:gdLst/>
            <a:ahLst/>
            <a:cxnLst/>
            <a:rect l="0" t="0" r="0" b="0"/>
            <a:pathLst>
              <a:path w="464345" h="464345">
                <a:moveTo>
                  <a:pt x="464344" y="0"/>
                </a:moveTo>
                <a:lnTo>
                  <a:pt x="459604" y="4741"/>
                </a:lnTo>
                <a:lnTo>
                  <a:pt x="458207" y="7129"/>
                </a:lnTo>
                <a:lnTo>
                  <a:pt x="455250" y="15232"/>
                </a:lnTo>
                <a:lnTo>
                  <a:pt x="447538" y="24908"/>
                </a:lnTo>
                <a:lnTo>
                  <a:pt x="438354" y="34552"/>
                </a:lnTo>
                <a:lnTo>
                  <a:pt x="431142" y="42879"/>
                </a:lnTo>
                <a:lnTo>
                  <a:pt x="412546" y="65360"/>
                </a:lnTo>
                <a:lnTo>
                  <a:pt x="404015" y="76315"/>
                </a:lnTo>
                <a:lnTo>
                  <a:pt x="396343" y="86595"/>
                </a:lnTo>
                <a:lnTo>
                  <a:pt x="389245" y="96426"/>
                </a:lnTo>
                <a:lnTo>
                  <a:pt x="374590" y="112901"/>
                </a:lnTo>
                <a:lnTo>
                  <a:pt x="331849" y="157665"/>
                </a:lnTo>
                <a:lnTo>
                  <a:pt x="187618" y="303497"/>
                </a:lnTo>
                <a:lnTo>
                  <a:pt x="175680" y="315440"/>
                </a:lnTo>
                <a:lnTo>
                  <a:pt x="163753" y="326380"/>
                </a:lnTo>
                <a:lnTo>
                  <a:pt x="151833" y="336649"/>
                </a:lnTo>
                <a:lnTo>
                  <a:pt x="139917" y="346472"/>
                </a:lnTo>
                <a:lnTo>
                  <a:pt x="124036" y="361950"/>
                </a:lnTo>
                <a:lnTo>
                  <a:pt x="105511" y="381199"/>
                </a:lnTo>
                <a:lnTo>
                  <a:pt x="85224" y="402961"/>
                </a:lnTo>
                <a:lnTo>
                  <a:pt x="69714" y="418461"/>
                </a:lnTo>
                <a:lnTo>
                  <a:pt x="57390" y="429786"/>
                </a:lnTo>
                <a:lnTo>
                  <a:pt x="47190" y="438329"/>
                </a:lnTo>
                <a:lnTo>
                  <a:pt x="38405" y="445017"/>
                </a:lnTo>
                <a:lnTo>
                  <a:pt x="30565" y="450467"/>
                </a:lnTo>
                <a:lnTo>
                  <a:pt x="17553" y="458176"/>
                </a:lnTo>
                <a:lnTo>
                  <a:pt x="12694" y="460232"/>
                </a:lnTo>
                <a:lnTo>
                  <a:pt x="0" y="46434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2" name="SMARTPenAnnotation257"/>
          <p:cNvSpPr/>
          <p:nvPr/>
        </p:nvSpPr>
        <p:spPr>
          <a:xfrm>
            <a:off x="1000125" y="3795117"/>
            <a:ext cx="339329" cy="482204"/>
          </a:xfrm>
          <a:custGeom>
            <a:avLst/>
            <a:gdLst/>
            <a:ahLst/>
            <a:cxnLst/>
            <a:rect l="0" t="0" r="0" b="0"/>
            <a:pathLst>
              <a:path w="339329" h="482204">
                <a:moveTo>
                  <a:pt x="0" y="0"/>
                </a:moveTo>
                <a:lnTo>
                  <a:pt x="0" y="9481"/>
                </a:lnTo>
                <a:lnTo>
                  <a:pt x="2646" y="19428"/>
                </a:lnTo>
                <a:lnTo>
                  <a:pt x="7129" y="31455"/>
                </a:lnTo>
                <a:lnTo>
                  <a:pt x="20991" y="72052"/>
                </a:lnTo>
                <a:lnTo>
                  <a:pt x="24908" y="81769"/>
                </a:lnTo>
                <a:lnTo>
                  <a:pt x="29504" y="92216"/>
                </a:lnTo>
                <a:lnTo>
                  <a:pt x="39902" y="114407"/>
                </a:lnTo>
                <a:lnTo>
                  <a:pt x="51138" y="137498"/>
                </a:lnTo>
                <a:lnTo>
                  <a:pt x="57904" y="149213"/>
                </a:lnTo>
                <a:lnTo>
                  <a:pt x="65392" y="160991"/>
                </a:lnTo>
                <a:lnTo>
                  <a:pt x="73360" y="172811"/>
                </a:lnTo>
                <a:lnTo>
                  <a:pt x="80657" y="184661"/>
                </a:lnTo>
                <a:lnTo>
                  <a:pt x="87506" y="196529"/>
                </a:lnTo>
                <a:lnTo>
                  <a:pt x="94056" y="208410"/>
                </a:lnTo>
                <a:lnTo>
                  <a:pt x="124963" y="262131"/>
                </a:lnTo>
                <a:lnTo>
                  <a:pt x="138552" y="287490"/>
                </a:lnTo>
                <a:lnTo>
                  <a:pt x="145946" y="299809"/>
                </a:lnTo>
                <a:lnTo>
                  <a:pt x="153852" y="311989"/>
                </a:lnTo>
                <a:lnTo>
                  <a:pt x="162100" y="324079"/>
                </a:lnTo>
                <a:lnTo>
                  <a:pt x="171566" y="336107"/>
                </a:lnTo>
                <a:lnTo>
                  <a:pt x="181846" y="348095"/>
                </a:lnTo>
                <a:lnTo>
                  <a:pt x="202860" y="371006"/>
                </a:lnTo>
                <a:lnTo>
                  <a:pt x="231424" y="400639"/>
                </a:lnTo>
                <a:lnTo>
                  <a:pt x="249699" y="419164"/>
                </a:lnTo>
                <a:lnTo>
                  <a:pt x="259732" y="427278"/>
                </a:lnTo>
                <a:lnTo>
                  <a:pt x="270389" y="434673"/>
                </a:lnTo>
                <a:lnTo>
                  <a:pt x="281462" y="441587"/>
                </a:lnTo>
                <a:lnTo>
                  <a:pt x="290829" y="448180"/>
                </a:lnTo>
                <a:lnTo>
                  <a:pt x="299058" y="454560"/>
                </a:lnTo>
                <a:lnTo>
                  <a:pt x="306528" y="460798"/>
                </a:lnTo>
                <a:lnTo>
                  <a:pt x="313493" y="465949"/>
                </a:lnTo>
                <a:lnTo>
                  <a:pt x="320120" y="470375"/>
                </a:lnTo>
                <a:lnTo>
                  <a:pt x="339328" y="48220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3" name="SMARTPenAnnotation258"/>
          <p:cNvSpPr/>
          <p:nvPr/>
        </p:nvSpPr>
        <p:spPr>
          <a:xfrm>
            <a:off x="1777008" y="3902273"/>
            <a:ext cx="8822" cy="383978"/>
          </a:xfrm>
          <a:custGeom>
            <a:avLst/>
            <a:gdLst/>
            <a:ahLst/>
            <a:cxnLst/>
            <a:rect l="0" t="0" r="0" b="0"/>
            <a:pathLst>
              <a:path w="8822" h="383978">
                <a:moveTo>
                  <a:pt x="0" y="0"/>
                </a:moveTo>
                <a:lnTo>
                  <a:pt x="0" y="39907"/>
                </a:lnTo>
                <a:lnTo>
                  <a:pt x="992" y="47441"/>
                </a:lnTo>
                <a:lnTo>
                  <a:pt x="2646" y="55440"/>
                </a:lnTo>
                <a:lnTo>
                  <a:pt x="4740" y="63749"/>
                </a:lnTo>
                <a:lnTo>
                  <a:pt x="6137" y="72265"/>
                </a:lnTo>
                <a:lnTo>
                  <a:pt x="7068" y="80919"/>
                </a:lnTo>
                <a:lnTo>
                  <a:pt x="7688" y="89665"/>
                </a:lnTo>
                <a:lnTo>
                  <a:pt x="8102" y="99465"/>
                </a:lnTo>
                <a:lnTo>
                  <a:pt x="8562" y="120936"/>
                </a:lnTo>
                <a:lnTo>
                  <a:pt x="8821" y="169558"/>
                </a:lnTo>
                <a:lnTo>
                  <a:pt x="7865" y="184476"/>
                </a:lnTo>
                <a:lnTo>
                  <a:pt x="6235" y="197398"/>
                </a:lnTo>
                <a:lnTo>
                  <a:pt x="4157" y="208990"/>
                </a:lnTo>
                <a:lnTo>
                  <a:pt x="2771" y="229616"/>
                </a:lnTo>
                <a:lnTo>
                  <a:pt x="1847" y="256265"/>
                </a:lnTo>
                <a:lnTo>
                  <a:pt x="0" y="38397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4" name="SMARTPenAnnotation259"/>
          <p:cNvSpPr/>
          <p:nvPr/>
        </p:nvSpPr>
        <p:spPr>
          <a:xfrm>
            <a:off x="1589484" y="4045148"/>
            <a:ext cx="348259" cy="26791"/>
          </a:xfrm>
          <a:custGeom>
            <a:avLst/>
            <a:gdLst/>
            <a:ahLst/>
            <a:cxnLst/>
            <a:rect l="0" t="0" r="0" b="0"/>
            <a:pathLst>
              <a:path w="348259" h="26791">
                <a:moveTo>
                  <a:pt x="0" y="26790"/>
                </a:moveTo>
                <a:lnTo>
                  <a:pt x="14222" y="22049"/>
                </a:lnTo>
                <a:lnTo>
                  <a:pt x="22380" y="20653"/>
                </a:lnTo>
                <a:lnTo>
                  <a:pt x="31787" y="19722"/>
                </a:lnTo>
                <a:lnTo>
                  <a:pt x="42027" y="19101"/>
                </a:lnTo>
                <a:lnTo>
                  <a:pt x="55800" y="17695"/>
                </a:lnTo>
                <a:lnTo>
                  <a:pt x="89623" y="13487"/>
                </a:lnTo>
                <a:lnTo>
                  <a:pt x="106382" y="11968"/>
                </a:lnTo>
                <a:lnTo>
                  <a:pt x="122515" y="10956"/>
                </a:lnTo>
                <a:lnTo>
                  <a:pt x="152678" y="9830"/>
                </a:lnTo>
                <a:lnTo>
                  <a:pt x="179313" y="9330"/>
                </a:lnTo>
                <a:lnTo>
                  <a:pt x="197925" y="8205"/>
                </a:lnTo>
                <a:lnTo>
                  <a:pt x="220255" y="6462"/>
                </a:lnTo>
                <a:lnTo>
                  <a:pt x="348258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5" name="SMARTPenAnnotation260"/>
          <p:cNvSpPr/>
          <p:nvPr/>
        </p:nvSpPr>
        <p:spPr>
          <a:xfrm>
            <a:off x="1447338" y="3760088"/>
            <a:ext cx="649052" cy="604812"/>
          </a:xfrm>
          <a:custGeom>
            <a:avLst/>
            <a:gdLst/>
            <a:ahLst/>
            <a:cxnLst/>
            <a:rect l="0" t="0" r="0" b="0"/>
            <a:pathLst>
              <a:path w="649052" h="604812">
                <a:moveTo>
                  <a:pt x="642209" y="579740"/>
                </a:moveTo>
                <a:lnTo>
                  <a:pt x="623247" y="584481"/>
                </a:lnTo>
                <a:lnTo>
                  <a:pt x="600709" y="589454"/>
                </a:lnTo>
                <a:lnTo>
                  <a:pt x="575147" y="594971"/>
                </a:lnTo>
                <a:lnTo>
                  <a:pt x="550557" y="600731"/>
                </a:lnTo>
                <a:lnTo>
                  <a:pt x="538444" y="602664"/>
                </a:lnTo>
                <a:lnTo>
                  <a:pt x="526399" y="603952"/>
                </a:lnTo>
                <a:lnTo>
                  <a:pt x="514401" y="604811"/>
                </a:lnTo>
                <a:lnTo>
                  <a:pt x="501441" y="604392"/>
                </a:lnTo>
                <a:lnTo>
                  <a:pt x="487840" y="603120"/>
                </a:lnTo>
                <a:lnTo>
                  <a:pt x="473812" y="601280"/>
                </a:lnTo>
                <a:lnTo>
                  <a:pt x="459499" y="599061"/>
                </a:lnTo>
                <a:lnTo>
                  <a:pt x="430366" y="593949"/>
                </a:lnTo>
                <a:lnTo>
                  <a:pt x="386075" y="585494"/>
                </a:lnTo>
                <a:lnTo>
                  <a:pt x="371242" y="581591"/>
                </a:lnTo>
                <a:lnTo>
                  <a:pt x="356392" y="577005"/>
                </a:lnTo>
                <a:lnTo>
                  <a:pt x="292174" y="555388"/>
                </a:lnTo>
                <a:lnTo>
                  <a:pt x="274907" y="548623"/>
                </a:lnTo>
                <a:lnTo>
                  <a:pt x="257443" y="541136"/>
                </a:lnTo>
                <a:lnTo>
                  <a:pt x="223155" y="525872"/>
                </a:lnTo>
                <a:lnTo>
                  <a:pt x="191379" y="512473"/>
                </a:lnTo>
                <a:lnTo>
                  <a:pt x="175960" y="505130"/>
                </a:lnTo>
                <a:lnTo>
                  <a:pt x="160720" y="497258"/>
                </a:lnTo>
                <a:lnTo>
                  <a:pt x="131550" y="481565"/>
                </a:lnTo>
                <a:lnTo>
                  <a:pt x="105356" y="467976"/>
                </a:lnTo>
                <a:lnTo>
                  <a:pt x="93807" y="460583"/>
                </a:lnTo>
                <a:lnTo>
                  <a:pt x="83131" y="452677"/>
                </a:lnTo>
                <a:lnTo>
                  <a:pt x="63331" y="434963"/>
                </a:lnTo>
                <a:lnTo>
                  <a:pt x="53884" y="424683"/>
                </a:lnTo>
                <a:lnTo>
                  <a:pt x="44610" y="413861"/>
                </a:lnTo>
                <a:lnTo>
                  <a:pt x="36442" y="403669"/>
                </a:lnTo>
                <a:lnTo>
                  <a:pt x="29013" y="393899"/>
                </a:lnTo>
                <a:lnTo>
                  <a:pt x="22076" y="384409"/>
                </a:lnTo>
                <a:lnTo>
                  <a:pt x="16459" y="374113"/>
                </a:lnTo>
                <a:lnTo>
                  <a:pt x="11722" y="363280"/>
                </a:lnTo>
                <a:lnTo>
                  <a:pt x="7572" y="352090"/>
                </a:lnTo>
                <a:lnTo>
                  <a:pt x="4805" y="340661"/>
                </a:lnTo>
                <a:lnTo>
                  <a:pt x="2960" y="329073"/>
                </a:lnTo>
                <a:lnTo>
                  <a:pt x="1731" y="317379"/>
                </a:lnTo>
                <a:lnTo>
                  <a:pt x="911" y="305614"/>
                </a:lnTo>
                <a:lnTo>
                  <a:pt x="364" y="293802"/>
                </a:lnTo>
                <a:lnTo>
                  <a:pt x="0" y="281958"/>
                </a:lnTo>
                <a:lnTo>
                  <a:pt x="749" y="270094"/>
                </a:lnTo>
                <a:lnTo>
                  <a:pt x="2241" y="258216"/>
                </a:lnTo>
                <a:lnTo>
                  <a:pt x="4228" y="246328"/>
                </a:lnTo>
                <a:lnTo>
                  <a:pt x="7537" y="234434"/>
                </a:lnTo>
                <a:lnTo>
                  <a:pt x="11727" y="222536"/>
                </a:lnTo>
                <a:lnTo>
                  <a:pt x="16505" y="210636"/>
                </a:lnTo>
                <a:lnTo>
                  <a:pt x="22667" y="198733"/>
                </a:lnTo>
                <a:lnTo>
                  <a:pt x="29751" y="186829"/>
                </a:lnTo>
                <a:lnTo>
                  <a:pt x="37451" y="174925"/>
                </a:lnTo>
                <a:lnTo>
                  <a:pt x="45560" y="164012"/>
                </a:lnTo>
                <a:lnTo>
                  <a:pt x="53943" y="153760"/>
                </a:lnTo>
                <a:lnTo>
                  <a:pt x="62508" y="143949"/>
                </a:lnTo>
                <a:lnTo>
                  <a:pt x="72187" y="133439"/>
                </a:lnTo>
                <a:lnTo>
                  <a:pt x="93525" y="111178"/>
                </a:lnTo>
                <a:lnTo>
                  <a:pt x="104771" y="101670"/>
                </a:lnTo>
                <a:lnTo>
                  <a:pt x="116237" y="93347"/>
                </a:lnTo>
                <a:lnTo>
                  <a:pt x="140553" y="77816"/>
                </a:lnTo>
                <a:lnTo>
                  <a:pt x="167897" y="60991"/>
                </a:lnTo>
                <a:lnTo>
                  <a:pt x="182133" y="53329"/>
                </a:lnTo>
                <a:lnTo>
                  <a:pt x="196586" y="46237"/>
                </a:lnTo>
                <a:lnTo>
                  <a:pt x="211182" y="39524"/>
                </a:lnTo>
                <a:lnTo>
                  <a:pt x="240628" y="26775"/>
                </a:lnTo>
                <a:lnTo>
                  <a:pt x="255426" y="20596"/>
                </a:lnTo>
                <a:lnTo>
                  <a:pt x="270252" y="15485"/>
                </a:lnTo>
                <a:lnTo>
                  <a:pt x="285097" y="11086"/>
                </a:lnTo>
                <a:lnTo>
                  <a:pt x="299955" y="7161"/>
                </a:lnTo>
                <a:lnTo>
                  <a:pt x="314821" y="4544"/>
                </a:lnTo>
                <a:lnTo>
                  <a:pt x="329692" y="2799"/>
                </a:lnTo>
                <a:lnTo>
                  <a:pt x="344568" y="1636"/>
                </a:lnTo>
                <a:lnTo>
                  <a:pt x="360438" y="861"/>
                </a:lnTo>
                <a:lnTo>
                  <a:pt x="393946" y="0"/>
                </a:lnTo>
                <a:lnTo>
                  <a:pt x="410224" y="762"/>
                </a:lnTo>
                <a:lnTo>
                  <a:pt x="426036" y="2263"/>
                </a:lnTo>
                <a:lnTo>
                  <a:pt x="441539" y="4255"/>
                </a:lnTo>
                <a:lnTo>
                  <a:pt x="455843" y="6576"/>
                </a:lnTo>
                <a:lnTo>
                  <a:pt x="469348" y="9115"/>
                </a:lnTo>
                <a:lnTo>
                  <a:pt x="482320" y="11800"/>
                </a:lnTo>
                <a:lnTo>
                  <a:pt x="494936" y="15574"/>
                </a:lnTo>
                <a:lnTo>
                  <a:pt x="507316" y="20075"/>
                </a:lnTo>
                <a:lnTo>
                  <a:pt x="519538" y="25060"/>
                </a:lnTo>
                <a:lnTo>
                  <a:pt x="531655" y="30367"/>
                </a:lnTo>
                <a:lnTo>
                  <a:pt x="555701" y="41556"/>
                </a:lnTo>
                <a:lnTo>
                  <a:pt x="566678" y="48310"/>
                </a:lnTo>
                <a:lnTo>
                  <a:pt x="586811" y="63752"/>
                </a:lnTo>
                <a:lnTo>
                  <a:pt x="605682" y="80537"/>
                </a:lnTo>
                <a:lnTo>
                  <a:pt x="622006" y="97919"/>
                </a:lnTo>
                <a:lnTo>
                  <a:pt x="632568" y="115566"/>
                </a:lnTo>
                <a:lnTo>
                  <a:pt x="640570" y="133331"/>
                </a:lnTo>
                <a:lnTo>
                  <a:pt x="646441" y="152141"/>
                </a:lnTo>
                <a:lnTo>
                  <a:pt x="648007" y="162713"/>
                </a:lnTo>
                <a:lnTo>
                  <a:pt x="649051" y="173730"/>
                </a:lnTo>
                <a:lnTo>
                  <a:pt x="648755" y="185043"/>
                </a:lnTo>
                <a:lnTo>
                  <a:pt x="647565" y="196554"/>
                </a:lnTo>
                <a:lnTo>
                  <a:pt x="645780" y="208197"/>
                </a:lnTo>
                <a:lnTo>
                  <a:pt x="643597" y="219927"/>
                </a:lnTo>
                <a:lnTo>
                  <a:pt x="638526" y="243545"/>
                </a:lnTo>
                <a:lnTo>
                  <a:pt x="634793" y="255399"/>
                </a:lnTo>
                <a:lnTo>
                  <a:pt x="630319" y="267270"/>
                </a:lnTo>
                <a:lnTo>
                  <a:pt x="625353" y="279154"/>
                </a:lnTo>
                <a:lnTo>
                  <a:pt x="620058" y="291044"/>
                </a:lnTo>
                <a:lnTo>
                  <a:pt x="608882" y="314840"/>
                </a:lnTo>
                <a:lnTo>
                  <a:pt x="602132" y="325749"/>
                </a:lnTo>
                <a:lnTo>
                  <a:pt x="594655" y="335999"/>
                </a:lnTo>
                <a:lnTo>
                  <a:pt x="586694" y="345808"/>
                </a:lnTo>
                <a:lnTo>
                  <a:pt x="569910" y="364645"/>
                </a:lnTo>
                <a:lnTo>
                  <a:pt x="552529" y="382939"/>
                </a:lnTo>
                <a:lnTo>
                  <a:pt x="534882" y="400992"/>
                </a:lnTo>
                <a:lnTo>
                  <a:pt x="525017" y="409973"/>
                </a:lnTo>
                <a:lnTo>
                  <a:pt x="514472" y="418937"/>
                </a:lnTo>
                <a:lnTo>
                  <a:pt x="492171" y="436835"/>
                </a:lnTo>
                <a:lnTo>
                  <a:pt x="469031" y="454711"/>
                </a:lnTo>
                <a:lnTo>
                  <a:pt x="448163" y="469932"/>
                </a:lnTo>
                <a:lnTo>
                  <a:pt x="427974" y="483312"/>
                </a:lnTo>
                <a:lnTo>
                  <a:pt x="417034" y="489658"/>
                </a:lnTo>
                <a:lnTo>
                  <a:pt x="394295" y="502000"/>
                </a:lnTo>
                <a:lnTo>
                  <a:pt x="370960" y="514100"/>
                </a:lnTo>
                <a:lnTo>
                  <a:pt x="360173" y="520105"/>
                </a:lnTo>
                <a:lnTo>
                  <a:pt x="340250" y="532069"/>
                </a:lnTo>
                <a:lnTo>
                  <a:pt x="326766" y="538709"/>
                </a:lnTo>
                <a:lnTo>
                  <a:pt x="311810" y="54402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6" name="SMARTPenAnnotation261"/>
          <p:cNvSpPr/>
          <p:nvPr/>
        </p:nvSpPr>
        <p:spPr>
          <a:xfrm>
            <a:off x="2268752" y="3771554"/>
            <a:ext cx="453443" cy="656996"/>
          </a:xfrm>
          <a:custGeom>
            <a:avLst/>
            <a:gdLst/>
            <a:ahLst/>
            <a:cxnLst/>
            <a:rect l="0" t="0" r="0" b="0"/>
            <a:pathLst>
              <a:path w="453443" h="656996">
                <a:moveTo>
                  <a:pt x="79756" y="95001"/>
                </a:moveTo>
                <a:lnTo>
                  <a:pt x="66454" y="121606"/>
                </a:lnTo>
                <a:lnTo>
                  <a:pt x="63922" y="131960"/>
                </a:lnTo>
                <a:lnTo>
                  <a:pt x="63247" y="137500"/>
                </a:lnTo>
                <a:lnTo>
                  <a:pt x="65142" y="148947"/>
                </a:lnTo>
                <a:lnTo>
                  <a:pt x="68300" y="160649"/>
                </a:lnTo>
                <a:lnTo>
                  <a:pt x="71070" y="177401"/>
                </a:lnTo>
                <a:lnTo>
                  <a:pt x="75234" y="185532"/>
                </a:lnTo>
                <a:lnTo>
                  <a:pt x="83157" y="195688"/>
                </a:lnTo>
                <a:lnTo>
                  <a:pt x="96528" y="204981"/>
                </a:lnTo>
                <a:lnTo>
                  <a:pt x="104739" y="208373"/>
                </a:lnTo>
                <a:lnTo>
                  <a:pt x="112688" y="210873"/>
                </a:lnTo>
                <a:lnTo>
                  <a:pt x="122835" y="215291"/>
                </a:lnTo>
                <a:lnTo>
                  <a:pt x="128319" y="215874"/>
                </a:lnTo>
                <a:lnTo>
                  <a:pt x="139704" y="213876"/>
                </a:lnTo>
                <a:lnTo>
                  <a:pt x="151379" y="212326"/>
                </a:lnTo>
                <a:lnTo>
                  <a:pt x="164174" y="210646"/>
                </a:lnTo>
                <a:lnTo>
                  <a:pt x="171753" y="208808"/>
                </a:lnTo>
                <a:lnTo>
                  <a:pt x="179783" y="206591"/>
                </a:lnTo>
                <a:lnTo>
                  <a:pt x="189104" y="202136"/>
                </a:lnTo>
                <a:lnTo>
                  <a:pt x="199288" y="196190"/>
                </a:lnTo>
                <a:lnTo>
                  <a:pt x="210045" y="189249"/>
                </a:lnTo>
                <a:lnTo>
                  <a:pt x="222178" y="180654"/>
                </a:lnTo>
                <a:lnTo>
                  <a:pt x="260971" y="151578"/>
                </a:lnTo>
                <a:lnTo>
                  <a:pt x="282335" y="136352"/>
                </a:lnTo>
                <a:lnTo>
                  <a:pt x="291207" y="129514"/>
                </a:lnTo>
                <a:lnTo>
                  <a:pt x="299106" y="122970"/>
                </a:lnTo>
                <a:lnTo>
                  <a:pt x="313175" y="110408"/>
                </a:lnTo>
                <a:lnTo>
                  <a:pt x="326042" y="98211"/>
                </a:lnTo>
                <a:lnTo>
                  <a:pt x="334236" y="89203"/>
                </a:lnTo>
                <a:lnTo>
                  <a:pt x="343667" y="78237"/>
                </a:lnTo>
                <a:lnTo>
                  <a:pt x="353923" y="65966"/>
                </a:lnTo>
                <a:lnTo>
                  <a:pt x="364729" y="53816"/>
                </a:lnTo>
                <a:lnTo>
                  <a:pt x="387320" y="29733"/>
                </a:lnTo>
                <a:lnTo>
                  <a:pt x="408129" y="8083"/>
                </a:lnTo>
                <a:lnTo>
                  <a:pt x="416861" y="1800"/>
                </a:lnTo>
                <a:lnTo>
                  <a:pt x="420579" y="125"/>
                </a:lnTo>
                <a:lnTo>
                  <a:pt x="423057" y="0"/>
                </a:lnTo>
                <a:lnTo>
                  <a:pt x="424709" y="909"/>
                </a:lnTo>
                <a:lnTo>
                  <a:pt x="429681" y="6929"/>
                </a:lnTo>
                <a:lnTo>
                  <a:pt x="432101" y="9497"/>
                </a:lnTo>
                <a:lnTo>
                  <a:pt x="433715" y="12201"/>
                </a:lnTo>
                <a:lnTo>
                  <a:pt x="441259" y="31352"/>
                </a:lnTo>
                <a:lnTo>
                  <a:pt x="443822" y="44884"/>
                </a:lnTo>
                <a:lnTo>
                  <a:pt x="445954" y="64789"/>
                </a:lnTo>
                <a:lnTo>
                  <a:pt x="450208" y="96787"/>
                </a:lnTo>
                <a:lnTo>
                  <a:pt x="451740" y="112066"/>
                </a:lnTo>
                <a:lnTo>
                  <a:pt x="452761" y="126222"/>
                </a:lnTo>
                <a:lnTo>
                  <a:pt x="453442" y="139627"/>
                </a:lnTo>
                <a:lnTo>
                  <a:pt x="452903" y="152533"/>
                </a:lnTo>
                <a:lnTo>
                  <a:pt x="451552" y="165105"/>
                </a:lnTo>
                <a:lnTo>
                  <a:pt x="449659" y="177456"/>
                </a:lnTo>
                <a:lnTo>
                  <a:pt x="448397" y="190651"/>
                </a:lnTo>
                <a:lnTo>
                  <a:pt x="447555" y="204408"/>
                </a:lnTo>
                <a:lnTo>
                  <a:pt x="446995" y="218540"/>
                </a:lnTo>
                <a:lnTo>
                  <a:pt x="445629" y="231931"/>
                </a:lnTo>
                <a:lnTo>
                  <a:pt x="443726" y="244827"/>
                </a:lnTo>
                <a:lnTo>
                  <a:pt x="441465" y="257392"/>
                </a:lnTo>
                <a:lnTo>
                  <a:pt x="437973" y="270731"/>
                </a:lnTo>
                <a:lnTo>
                  <a:pt x="433662" y="284584"/>
                </a:lnTo>
                <a:lnTo>
                  <a:pt x="407742" y="361424"/>
                </a:lnTo>
                <a:lnTo>
                  <a:pt x="400609" y="380765"/>
                </a:lnTo>
                <a:lnTo>
                  <a:pt x="393869" y="397627"/>
                </a:lnTo>
                <a:lnTo>
                  <a:pt x="374902" y="442967"/>
                </a:lnTo>
                <a:lnTo>
                  <a:pt x="368793" y="457947"/>
                </a:lnTo>
                <a:lnTo>
                  <a:pt x="361744" y="471902"/>
                </a:lnTo>
                <a:lnTo>
                  <a:pt x="354068" y="485175"/>
                </a:lnTo>
                <a:lnTo>
                  <a:pt x="345975" y="497992"/>
                </a:lnTo>
                <a:lnTo>
                  <a:pt x="334626" y="512490"/>
                </a:lnTo>
                <a:lnTo>
                  <a:pt x="321107" y="528108"/>
                </a:lnTo>
                <a:lnTo>
                  <a:pt x="306141" y="544473"/>
                </a:lnTo>
                <a:lnTo>
                  <a:pt x="292195" y="558360"/>
                </a:lnTo>
                <a:lnTo>
                  <a:pt x="278929" y="570594"/>
                </a:lnTo>
                <a:lnTo>
                  <a:pt x="266116" y="581727"/>
                </a:lnTo>
                <a:lnTo>
                  <a:pt x="254597" y="591134"/>
                </a:lnTo>
                <a:lnTo>
                  <a:pt x="243942" y="599389"/>
                </a:lnTo>
                <a:lnTo>
                  <a:pt x="233862" y="606877"/>
                </a:lnTo>
                <a:lnTo>
                  <a:pt x="223173" y="613853"/>
                </a:lnTo>
                <a:lnTo>
                  <a:pt x="212078" y="620489"/>
                </a:lnTo>
                <a:lnTo>
                  <a:pt x="200713" y="626896"/>
                </a:lnTo>
                <a:lnTo>
                  <a:pt x="190160" y="632160"/>
                </a:lnTo>
                <a:lnTo>
                  <a:pt x="180147" y="636662"/>
                </a:lnTo>
                <a:lnTo>
                  <a:pt x="170496" y="640655"/>
                </a:lnTo>
                <a:lnTo>
                  <a:pt x="160093" y="644309"/>
                </a:lnTo>
                <a:lnTo>
                  <a:pt x="149189" y="647738"/>
                </a:lnTo>
                <a:lnTo>
                  <a:pt x="137951" y="651016"/>
                </a:lnTo>
                <a:lnTo>
                  <a:pt x="127482" y="653201"/>
                </a:lnTo>
                <a:lnTo>
                  <a:pt x="117527" y="654658"/>
                </a:lnTo>
                <a:lnTo>
                  <a:pt x="107913" y="655629"/>
                </a:lnTo>
                <a:lnTo>
                  <a:pt x="95551" y="656276"/>
                </a:lnTo>
                <a:lnTo>
                  <a:pt x="65940" y="656995"/>
                </a:lnTo>
                <a:lnTo>
                  <a:pt x="53678" y="656195"/>
                </a:lnTo>
                <a:lnTo>
                  <a:pt x="43519" y="654670"/>
                </a:lnTo>
                <a:lnTo>
                  <a:pt x="34762" y="652660"/>
                </a:lnTo>
                <a:lnTo>
                  <a:pt x="22386" y="650428"/>
                </a:lnTo>
                <a:lnTo>
                  <a:pt x="17697" y="649832"/>
                </a:lnTo>
                <a:lnTo>
                  <a:pt x="13578" y="648443"/>
                </a:lnTo>
                <a:lnTo>
                  <a:pt x="6357" y="644254"/>
                </a:lnTo>
                <a:lnTo>
                  <a:pt x="4034" y="641747"/>
                </a:lnTo>
                <a:lnTo>
                  <a:pt x="2486" y="639084"/>
                </a:lnTo>
                <a:lnTo>
                  <a:pt x="1453" y="636317"/>
                </a:lnTo>
                <a:lnTo>
                  <a:pt x="0" y="622941"/>
                </a:lnTo>
                <a:lnTo>
                  <a:pt x="2306" y="612083"/>
                </a:lnTo>
                <a:lnTo>
                  <a:pt x="4310" y="606410"/>
                </a:lnTo>
                <a:lnTo>
                  <a:pt x="11829" y="594815"/>
                </a:lnTo>
                <a:lnTo>
                  <a:pt x="24572" y="577130"/>
                </a:lnTo>
                <a:lnTo>
                  <a:pt x="32409" y="565265"/>
                </a:lnTo>
                <a:lnTo>
                  <a:pt x="42508" y="553377"/>
                </a:lnTo>
                <a:lnTo>
                  <a:pt x="56256" y="541479"/>
                </a:lnTo>
                <a:lnTo>
                  <a:pt x="64089" y="535528"/>
                </a:lnTo>
                <a:lnTo>
                  <a:pt x="80730" y="523624"/>
                </a:lnTo>
                <a:lnTo>
                  <a:pt x="89335" y="517671"/>
                </a:lnTo>
                <a:lnTo>
                  <a:pt x="99040" y="512711"/>
                </a:lnTo>
                <a:lnTo>
                  <a:pt x="109480" y="508411"/>
                </a:lnTo>
                <a:lnTo>
                  <a:pt x="120408" y="504553"/>
                </a:lnTo>
                <a:lnTo>
                  <a:pt x="131662" y="501981"/>
                </a:lnTo>
                <a:lnTo>
                  <a:pt x="143133" y="500266"/>
                </a:lnTo>
                <a:lnTo>
                  <a:pt x="154750" y="499123"/>
                </a:lnTo>
                <a:lnTo>
                  <a:pt x="166463" y="498361"/>
                </a:lnTo>
                <a:lnTo>
                  <a:pt x="178240" y="497852"/>
                </a:lnTo>
                <a:lnTo>
                  <a:pt x="208486" y="497137"/>
                </a:lnTo>
                <a:lnTo>
                  <a:pt x="231561" y="49683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7" name="SMARTPenAnnotation262"/>
          <p:cNvSpPr/>
          <p:nvPr/>
        </p:nvSpPr>
        <p:spPr>
          <a:xfrm>
            <a:off x="3036094" y="2178844"/>
            <a:ext cx="892970" cy="62509"/>
          </a:xfrm>
          <a:custGeom>
            <a:avLst/>
            <a:gdLst/>
            <a:ahLst/>
            <a:cxnLst/>
            <a:rect l="0" t="0" r="0" b="0"/>
            <a:pathLst>
              <a:path w="892970" h="62509">
                <a:moveTo>
                  <a:pt x="0" y="62508"/>
                </a:moveTo>
                <a:lnTo>
                  <a:pt x="9480" y="57767"/>
                </a:lnTo>
                <a:lnTo>
                  <a:pt x="13266" y="56371"/>
                </a:lnTo>
                <a:lnTo>
                  <a:pt x="20117" y="54819"/>
                </a:lnTo>
                <a:lnTo>
                  <a:pt x="24325" y="53413"/>
                </a:lnTo>
                <a:lnTo>
                  <a:pt x="29115" y="51484"/>
                </a:lnTo>
                <a:lnTo>
                  <a:pt x="34293" y="49205"/>
                </a:lnTo>
                <a:lnTo>
                  <a:pt x="40721" y="46694"/>
                </a:lnTo>
                <a:lnTo>
                  <a:pt x="55801" y="41258"/>
                </a:lnTo>
                <a:lnTo>
                  <a:pt x="63990" y="39412"/>
                </a:lnTo>
                <a:lnTo>
                  <a:pt x="72425" y="38181"/>
                </a:lnTo>
                <a:lnTo>
                  <a:pt x="81026" y="37360"/>
                </a:lnTo>
                <a:lnTo>
                  <a:pt x="89736" y="35821"/>
                </a:lnTo>
                <a:lnTo>
                  <a:pt x="98519" y="33802"/>
                </a:lnTo>
                <a:lnTo>
                  <a:pt x="107351" y="31464"/>
                </a:lnTo>
                <a:lnTo>
                  <a:pt x="117208" y="29906"/>
                </a:lnTo>
                <a:lnTo>
                  <a:pt x="138743" y="28174"/>
                </a:lnTo>
                <a:lnTo>
                  <a:pt x="150042" y="26720"/>
                </a:lnTo>
                <a:lnTo>
                  <a:pt x="161544" y="24759"/>
                </a:lnTo>
                <a:lnTo>
                  <a:pt x="173180" y="22459"/>
                </a:lnTo>
                <a:lnTo>
                  <a:pt x="185899" y="20926"/>
                </a:lnTo>
                <a:lnTo>
                  <a:pt x="294478" y="13523"/>
                </a:lnTo>
                <a:lnTo>
                  <a:pt x="325303" y="11991"/>
                </a:lnTo>
                <a:lnTo>
                  <a:pt x="386011" y="10290"/>
                </a:lnTo>
                <a:lnTo>
                  <a:pt x="415098" y="8844"/>
                </a:lnTo>
                <a:lnTo>
                  <a:pt x="497708" y="3061"/>
                </a:lnTo>
                <a:lnTo>
                  <a:pt x="548295" y="1360"/>
                </a:lnTo>
                <a:lnTo>
                  <a:pt x="616930" y="269"/>
                </a:lnTo>
                <a:lnTo>
                  <a:pt x="892969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8" name="SMARTPenAnnotation263"/>
          <p:cNvSpPr/>
          <p:nvPr/>
        </p:nvSpPr>
        <p:spPr>
          <a:xfrm>
            <a:off x="884039" y="3429000"/>
            <a:ext cx="1535907" cy="17860"/>
          </a:xfrm>
          <a:custGeom>
            <a:avLst/>
            <a:gdLst/>
            <a:ahLst/>
            <a:cxnLst/>
            <a:rect l="0" t="0" r="0" b="0"/>
            <a:pathLst>
              <a:path w="1535907" h="17860">
                <a:moveTo>
                  <a:pt x="1535906" y="17859"/>
                </a:moveTo>
                <a:lnTo>
                  <a:pt x="1526426" y="13119"/>
                </a:lnTo>
                <a:lnTo>
                  <a:pt x="1521648" y="11723"/>
                </a:lnTo>
                <a:lnTo>
                  <a:pt x="1516479" y="10792"/>
                </a:lnTo>
                <a:lnTo>
                  <a:pt x="1511049" y="10171"/>
                </a:lnTo>
                <a:lnTo>
                  <a:pt x="1505444" y="8765"/>
                </a:lnTo>
                <a:lnTo>
                  <a:pt x="1499723" y="6836"/>
                </a:lnTo>
                <a:lnTo>
                  <a:pt x="1493925" y="4557"/>
                </a:lnTo>
                <a:lnTo>
                  <a:pt x="1488075" y="3038"/>
                </a:lnTo>
                <a:lnTo>
                  <a:pt x="1482190" y="2025"/>
                </a:lnTo>
                <a:lnTo>
                  <a:pt x="1476283" y="1350"/>
                </a:lnTo>
                <a:lnTo>
                  <a:pt x="1468376" y="900"/>
                </a:lnTo>
                <a:lnTo>
                  <a:pt x="1449008" y="400"/>
                </a:lnTo>
                <a:lnTo>
                  <a:pt x="219996" y="0"/>
                </a:lnTo>
                <a:lnTo>
                  <a:pt x="201234" y="993"/>
                </a:lnTo>
                <a:lnTo>
                  <a:pt x="183765" y="2646"/>
                </a:lnTo>
                <a:lnTo>
                  <a:pt x="167159" y="4741"/>
                </a:lnTo>
                <a:lnTo>
                  <a:pt x="148150" y="6137"/>
                </a:lnTo>
                <a:lnTo>
                  <a:pt x="127540" y="7068"/>
                </a:lnTo>
                <a:lnTo>
                  <a:pt x="73839" y="8378"/>
                </a:lnTo>
                <a:lnTo>
                  <a:pt x="24287" y="8821"/>
                </a:lnTo>
                <a:lnTo>
                  <a:pt x="16191" y="7865"/>
                </a:lnTo>
                <a:lnTo>
                  <a:pt x="10794" y="6235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9" name="SMARTPenAnnotation264"/>
          <p:cNvSpPr/>
          <p:nvPr/>
        </p:nvSpPr>
        <p:spPr>
          <a:xfrm>
            <a:off x="839391" y="3500473"/>
            <a:ext cx="1509118" cy="62473"/>
          </a:xfrm>
          <a:custGeom>
            <a:avLst/>
            <a:gdLst/>
            <a:ahLst/>
            <a:cxnLst/>
            <a:rect l="0" t="0" r="0" b="0"/>
            <a:pathLst>
              <a:path w="1509118" h="62473">
                <a:moveTo>
                  <a:pt x="1509117" y="35683"/>
                </a:moveTo>
                <a:lnTo>
                  <a:pt x="1481593" y="34691"/>
                </a:lnTo>
                <a:lnTo>
                  <a:pt x="1472908" y="33037"/>
                </a:lnTo>
                <a:lnTo>
                  <a:pt x="1464142" y="30943"/>
                </a:lnTo>
                <a:lnTo>
                  <a:pt x="1448376" y="29546"/>
                </a:lnTo>
                <a:lnTo>
                  <a:pt x="1375805" y="26589"/>
                </a:lnTo>
                <a:lnTo>
                  <a:pt x="1279889" y="20862"/>
                </a:lnTo>
                <a:lnTo>
                  <a:pt x="1228313" y="19174"/>
                </a:lnTo>
                <a:lnTo>
                  <a:pt x="1202852" y="17732"/>
                </a:lnTo>
                <a:lnTo>
                  <a:pt x="1150749" y="13483"/>
                </a:lnTo>
                <a:lnTo>
                  <a:pt x="1124353" y="11954"/>
                </a:lnTo>
                <a:lnTo>
                  <a:pt x="854533" y="2005"/>
                </a:lnTo>
                <a:lnTo>
                  <a:pt x="678666" y="233"/>
                </a:lnTo>
                <a:lnTo>
                  <a:pt x="524660" y="0"/>
                </a:lnTo>
                <a:lnTo>
                  <a:pt x="494632" y="980"/>
                </a:lnTo>
                <a:lnTo>
                  <a:pt x="464692" y="2626"/>
                </a:lnTo>
                <a:lnTo>
                  <a:pt x="434810" y="4715"/>
                </a:lnTo>
                <a:lnTo>
                  <a:pt x="380442" y="9683"/>
                </a:lnTo>
                <a:lnTo>
                  <a:pt x="354831" y="12397"/>
                </a:lnTo>
                <a:lnTo>
                  <a:pt x="247679" y="20956"/>
                </a:lnTo>
                <a:lnTo>
                  <a:pt x="215721" y="24873"/>
                </a:lnTo>
                <a:lnTo>
                  <a:pt x="188462" y="29469"/>
                </a:lnTo>
                <a:lnTo>
                  <a:pt x="82978" y="51102"/>
                </a:lnTo>
                <a:lnTo>
                  <a:pt x="60279" y="54893"/>
                </a:lnTo>
                <a:lnTo>
                  <a:pt x="41178" y="57419"/>
                </a:lnTo>
                <a:lnTo>
                  <a:pt x="5917" y="60975"/>
                </a:lnTo>
                <a:lnTo>
                  <a:pt x="0" y="6247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0" name="SMARTPenAnnotation265"/>
          <p:cNvSpPr/>
          <p:nvPr/>
        </p:nvSpPr>
        <p:spPr>
          <a:xfrm>
            <a:off x="2876014" y="2303902"/>
            <a:ext cx="1115557" cy="69202"/>
          </a:xfrm>
          <a:custGeom>
            <a:avLst/>
            <a:gdLst/>
            <a:ahLst/>
            <a:cxnLst/>
            <a:rect l="0" t="0" r="0" b="0"/>
            <a:pathLst>
              <a:path w="1115557" h="69202">
                <a:moveTo>
                  <a:pt x="1115556" y="26746"/>
                </a:moveTo>
                <a:lnTo>
                  <a:pt x="1091854" y="22006"/>
                </a:lnTo>
                <a:lnTo>
                  <a:pt x="1081895" y="20609"/>
                </a:lnTo>
                <a:lnTo>
                  <a:pt x="1062893" y="19058"/>
                </a:lnTo>
                <a:lnTo>
                  <a:pt x="1052666" y="17652"/>
                </a:lnTo>
                <a:lnTo>
                  <a:pt x="1041879" y="15723"/>
                </a:lnTo>
                <a:lnTo>
                  <a:pt x="1030720" y="13444"/>
                </a:lnTo>
                <a:lnTo>
                  <a:pt x="1013358" y="10933"/>
                </a:lnTo>
                <a:lnTo>
                  <a:pt x="967609" y="5497"/>
                </a:lnTo>
                <a:lnTo>
                  <a:pt x="944495" y="3651"/>
                </a:lnTo>
                <a:lnTo>
                  <a:pt x="922140" y="2419"/>
                </a:lnTo>
                <a:lnTo>
                  <a:pt x="900292" y="1599"/>
                </a:lnTo>
                <a:lnTo>
                  <a:pt x="807917" y="444"/>
                </a:lnTo>
                <a:lnTo>
                  <a:pt x="646996" y="0"/>
                </a:lnTo>
                <a:lnTo>
                  <a:pt x="623597" y="978"/>
                </a:lnTo>
                <a:lnTo>
                  <a:pt x="601052" y="2622"/>
                </a:lnTo>
                <a:lnTo>
                  <a:pt x="579077" y="4711"/>
                </a:lnTo>
                <a:lnTo>
                  <a:pt x="556489" y="6103"/>
                </a:lnTo>
                <a:lnTo>
                  <a:pt x="510225" y="7650"/>
                </a:lnTo>
                <a:lnTo>
                  <a:pt x="480823" y="10046"/>
                </a:lnTo>
                <a:lnTo>
                  <a:pt x="411111" y="18001"/>
                </a:lnTo>
                <a:lnTo>
                  <a:pt x="339118" y="28152"/>
                </a:lnTo>
                <a:lnTo>
                  <a:pt x="303251" y="33636"/>
                </a:lnTo>
                <a:lnTo>
                  <a:pt x="234295" y="42376"/>
                </a:lnTo>
                <a:lnTo>
                  <a:pt x="115319" y="56072"/>
                </a:lnTo>
                <a:lnTo>
                  <a:pt x="94520" y="59195"/>
                </a:lnTo>
                <a:lnTo>
                  <a:pt x="77678" y="62269"/>
                </a:lnTo>
                <a:lnTo>
                  <a:pt x="63474" y="65311"/>
                </a:lnTo>
                <a:lnTo>
                  <a:pt x="50035" y="67339"/>
                </a:lnTo>
                <a:lnTo>
                  <a:pt x="37107" y="68691"/>
                </a:lnTo>
                <a:lnTo>
                  <a:pt x="16129" y="69201"/>
                </a:lnTo>
                <a:lnTo>
                  <a:pt x="10534" y="67948"/>
                </a:lnTo>
                <a:lnTo>
                  <a:pt x="0" y="62786"/>
                </a:lnTo>
                <a:lnTo>
                  <a:pt x="17205" y="6246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1" name="SMARTPenAnnotation266"/>
          <p:cNvSpPr/>
          <p:nvPr/>
        </p:nvSpPr>
        <p:spPr>
          <a:xfrm>
            <a:off x="3009305" y="3839766"/>
            <a:ext cx="107157" cy="383977"/>
          </a:xfrm>
          <a:custGeom>
            <a:avLst/>
            <a:gdLst/>
            <a:ahLst/>
            <a:cxnLst/>
            <a:rect l="0" t="0" r="0" b="0"/>
            <a:pathLst>
              <a:path w="107157" h="383977">
                <a:moveTo>
                  <a:pt x="107156" y="0"/>
                </a:moveTo>
                <a:lnTo>
                  <a:pt x="107156" y="42027"/>
                </a:lnTo>
                <a:lnTo>
                  <a:pt x="106164" y="50838"/>
                </a:lnTo>
                <a:lnTo>
                  <a:pt x="104510" y="58696"/>
                </a:lnTo>
                <a:lnTo>
                  <a:pt x="102416" y="65920"/>
                </a:lnTo>
                <a:lnTo>
                  <a:pt x="73514" y="155124"/>
                </a:lnTo>
                <a:lnTo>
                  <a:pt x="51659" y="227709"/>
                </a:lnTo>
                <a:lnTo>
                  <a:pt x="25146" y="308423"/>
                </a:lnTo>
                <a:lnTo>
                  <a:pt x="21725" y="317733"/>
                </a:lnTo>
                <a:lnTo>
                  <a:pt x="18452" y="325923"/>
                </a:lnTo>
                <a:lnTo>
                  <a:pt x="0" y="38397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2" name="SMARTPenAnnotation267"/>
          <p:cNvSpPr/>
          <p:nvPr/>
        </p:nvSpPr>
        <p:spPr>
          <a:xfrm>
            <a:off x="2893219" y="3964781"/>
            <a:ext cx="500063" cy="116087"/>
          </a:xfrm>
          <a:custGeom>
            <a:avLst/>
            <a:gdLst/>
            <a:ahLst/>
            <a:cxnLst/>
            <a:rect l="0" t="0" r="0" b="0"/>
            <a:pathLst>
              <a:path w="500063" h="116087">
                <a:moveTo>
                  <a:pt x="0" y="116086"/>
                </a:moveTo>
                <a:lnTo>
                  <a:pt x="9480" y="111346"/>
                </a:lnTo>
                <a:lnTo>
                  <a:pt x="12273" y="108957"/>
                </a:lnTo>
                <a:lnTo>
                  <a:pt x="14135" y="106373"/>
                </a:lnTo>
                <a:lnTo>
                  <a:pt x="15377" y="103657"/>
                </a:lnTo>
                <a:lnTo>
                  <a:pt x="18188" y="101847"/>
                </a:lnTo>
                <a:lnTo>
                  <a:pt x="26605" y="99836"/>
                </a:lnTo>
                <a:lnTo>
                  <a:pt x="33611" y="97315"/>
                </a:lnTo>
                <a:lnTo>
                  <a:pt x="42251" y="93650"/>
                </a:lnTo>
                <a:lnTo>
                  <a:pt x="51980" y="89223"/>
                </a:lnTo>
                <a:lnTo>
                  <a:pt x="60450" y="86271"/>
                </a:lnTo>
                <a:lnTo>
                  <a:pt x="75153" y="82991"/>
                </a:lnTo>
                <a:lnTo>
                  <a:pt x="82844" y="81124"/>
                </a:lnTo>
                <a:lnTo>
                  <a:pt x="90948" y="78888"/>
                </a:lnTo>
                <a:lnTo>
                  <a:pt x="99327" y="76404"/>
                </a:lnTo>
                <a:lnTo>
                  <a:pt x="118804" y="73757"/>
                </a:lnTo>
                <a:lnTo>
                  <a:pt x="177487" y="68169"/>
                </a:lnTo>
                <a:lnTo>
                  <a:pt x="201668" y="65290"/>
                </a:lnTo>
                <a:lnTo>
                  <a:pt x="220766" y="62378"/>
                </a:lnTo>
                <a:lnTo>
                  <a:pt x="236474" y="59445"/>
                </a:lnTo>
                <a:lnTo>
                  <a:pt x="250915" y="57489"/>
                </a:lnTo>
                <a:lnTo>
                  <a:pt x="264511" y="56186"/>
                </a:lnTo>
                <a:lnTo>
                  <a:pt x="277544" y="55317"/>
                </a:lnTo>
                <a:lnTo>
                  <a:pt x="289209" y="53745"/>
                </a:lnTo>
                <a:lnTo>
                  <a:pt x="299962" y="51705"/>
                </a:lnTo>
                <a:lnTo>
                  <a:pt x="310107" y="49353"/>
                </a:lnTo>
                <a:lnTo>
                  <a:pt x="319848" y="47785"/>
                </a:lnTo>
                <a:lnTo>
                  <a:pt x="329318" y="46739"/>
                </a:lnTo>
                <a:lnTo>
                  <a:pt x="338608" y="46042"/>
                </a:lnTo>
                <a:lnTo>
                  <a:pt x="348769" y="44586"/>
                </a:lnTo>
                <a:lnTo>
                  <a:pt x="359513" y="42622"/>
                </a:lnTo>
                <a:lnTo>
                  <a:pt x="410012" y="32342"/>
                </a:lnTo>
                <a:lnTo>
                  <a:pt x="421177" y="29499"/>
                </a:lnTo>
                <a:lnTo>
                  <a:pt x="430605" y="26611"/>
                </a:lnTo>
                <a:lnTo>
                  <a:pt x="464735" y="14848"/>
                </a:lnTo>
                <a:lnTo>
                  <a:pt x="472542" y="11883"/>
                </a:lnTo>
                <a:lnTo>
                  <a:pt x="479731" y="8914"/>
                </a:lnTo>
                <a:lnTo>
                  <a:pt x="500062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3" name="SMARTPenAnnotation268"/>
          <p:cNvSpPr/>
          <p:nvPr/>
        </p:nvSpPr>
        <p:spPr>
          <a:xfrm>
            <a:off x="3732609" y="3804047"/>
            <a:ext cx="303611" cy="392907"/>
          </a:xfrm>
          <a:custGeom>
            <a:avLst/>
            <a:gdLst/>
            <a:ahLst/>
            <a:cxnLst/>
            <a:rect l="0" t="0" r="0" b="0"/>
            <a:pathLst>
              <a:path w="303611" h="392907">
                <a:moveTo>
                  <a:pt x="303610" y="0"/>
                </a:moveTo>
                <a:lnTo>
                  <a:pt x="298869" y="14221"/>
                </a:lnTo>
                <a:lnTo>
                  <a:pt x="296542" y="23849"/>
                </a:lnTo>
                <a:lnTo>
                  <a:pt x="295921" y="27806"/>
                </a:lnTo>
                <a:lnTo>
                  <a:pt x="289940" y="37493"/>
                </a:lnTo>
                <a:lnTo>
                  <a:pt x="281660" y="49406"/>
                </a:lnTo>
                <a:lnTo>
                  <a:pt x="278062" y="56750"/>
                </a:lnTo>
                <a:lnTo>
                  <a:pt x="274672" y="64622"/>
                </a:lnTo>
                <a:lnTo>
                  <a:pt x="267451" y="74831"/>
                </a:lnTo>
                <a:lnTo>
                  <a:pt x="257676" y="86598"/>
                </a:lnTo>
                <a:lnTo>
                  <a:pt x="246198" y="99404"/>
                </a:lnTo>
                <a:lnTo>
                  <a:pt x="225508" y="121570"/>
                </a:lnTo>
                <a:lnTo>
                  <a:pt x="215823" y="131648"/>
                </a:lnTo>
                <a:lnTo>
                  <a:pt x="204405" y="144320"/>
                </a:lnTo>
                <a:lnTo>
                  <a:pt x="166618" y="187621"/>
                </a:lnTo>
                <a:lnTo>
                  <a:pt x="145490" y="210387"/>
                </a:lnTo>
                <a:lnTo>
                  <a:pt x="136681" y="220625"/>
                </a:lnTo>
                <a:lnTo>
                  <a:pt x="128824" y="230427"/>
                </a:lnTo>
                <a:lnTo>
                  <a:pt x="121602" y="239939"/>
                </a:lnTo>
                <a:lnTo>
                  <a:pt x="107857" y="256201"/>
                </a:lnTo>
                <a:lnTo>
                  <a:pt x="68773" y="300729"/>
                </a:lnTo>
                <a:lnTo>
                  <a:pt x="53786" y="318556"/>
                </a:lnTo>
                <a:lnTo>
                  <a:pt x="42803" y="332426"/>
                </a:lnTo>
                <a:lnTo>
                  <a:pt x="26961" y="354120"/>
                </a:lnTo>
                <a:lnTo>
                  <a:pt x="0" y="39290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4" name="SMARTPenAnnotation269"/>
          <p:cNvSpPr/>
          <p:nvPr/>
        </p:nvSpPr>
        <p:spPr>
          <a:xfrm>
            <a:off x="3741539" y="3839766"/>
            <a:ext cx="267892" cy="357188"/>
          </a:xfrm>
          <a:custGeom>
            <a:avLst/>
            <a:gdLst/>
            <a:ahLst/>
            <a:cxnLst/>
            <a:rect l="0" t="0" r="0" b="0"/>
            <a:pathLst>
              <a:path w="267892" h="357188">
                <a:moveTo>
                  <a:pt x="0" y="0"/>
                </a:moveTo>
                <a:lnTo>
                  <a:pt x="9481" y="4740"/>
                </a:lnTo>
                <a:lnTo>
                  <a:pt x="16782" y="7067"/>
                </a:lnTo>
                <a:lnTo>
                  <a:pt x="20117" y="7688"/>
                </a:lnTo>
                <a:lnTo>
                  <a:pt x="24326" y="10086"/>
                </a:lnTo>
                <a:lnTo>
                  <a:pt x="29116" y="13669"/>
                </a:lnTo>
                <a:lnTo>
                  <a:pt x="34293" y="18042"/>
                </a:lnTo>
                <a:lnTo>
                  <a:pt x="38738" y="22942"/>
                </a:lnTo>
                <a:lnTo>
                  <a:pt x="46320" y="33678"/>
                </a:lnTo>
                <a:lnTo>
                  <a:pt x="50724" y="39319"/>
                </a:lnTo>
                <a:lnTo>
                  <a:pt x="55644" y="45064"/>
                </a:lnTo>
                <a:lnTo>
                  <a:pt x="60909" y="50879"/>
                </a:lnTo>
                <a:lnTo>
                  <a:pt x="73348" y="67653"/>
                </a:lnTo>
                <a:lnTo>
                  <a:pt x="110982" y="120688"/>
                </a:lnTo>
                <a:lnTo>
                  <a:pt x="126574" y="143958"/>
                </a:lnTo>
                <a:lnTo>
                  <a:pt x="138953" y="163441"/>
                </a:lnTo>
                <a:lnTo>
                  <a:pt x="157999" y="194680"/>
                </a:lnTo>
                <a:lnTo>
                  <a:pt x="173079" y="218485"/>
                </a:lnTo>
                <a:lnTo>
                  <a:pt x="202206" y="262842"/>
                </a:lnTo>
                <a:lnTo>
                  <a:pt x="211202" y="275439"/>
                </a:lnTo>
                <a:lnTo>
                  <a:pt x="219184" y="285821"/>
                </a:lnTo>
                <a:lnTo>
                  <a:pt x="226490" y="294727"/>
                </a:lnTo>
                <a:lnTo>
                  <a:pt x="242545" y="315206"/>
                </a:lnTo>
                <a:lnTo>
                  <a:pt x="267891" y="35718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5" name="SMARTPenAnnotation270"/>
          <p:cNvSpPr/>
          <p:nvPr/>
        </p:nvSpPr>
        <p:spPr>
          <a:xfrm>
            <a:off x="4223742" y="3839775"/>
            <a:ext cx="446486" cy="312148"/>
          </a:xfrm>
          <a:custGeom>
            <a:avLst/>
            <a:gdLst/>
            <a:ahLst/>
            <a:cxnLst/>
            <a:rect l="0" t="0" r="0" b="0"/>
            <a:pathLst>
              <a:path w="446486" h="312148">
                <a:moveTo>
                  <a:pt x="0" y="8920"/>
                </a:moveTo>
                <a:lnTo>
                  <a:pt x="27806" y="8920"/>
                </a:lnTo>
                <a:lnTo>
                  <a:pt x="30444" y="7928"/>
                </a:lnTo>
                <a:lnTo>
                  <a:pt x="32202" y="6274"/>
                </a:lnTo>
                <a:lnTo>
                  <a:pt x="33375" y="4180"/>
                </a:lnTo>
                <a:lnTo>
                  <a:pt x="35148" y="2783"/>
                </a:lnTo>
                <a:lnTo>
                  <a:pt x="37323" y="1853"/>
                </a:lnTo>
                <a:lnTo>
                  <a:pt x="39765" y="1232"/>
                </a:lnTo>
                <a:lnTo>
                  <a:pt x="47346" y="818"/>
                </a:lnTo>
                <a:lnTo>
                  <a:pt x="71644" y="358"/>
                </a:lnTo>
                <a:lnTo>
                  <a:pt x="165203" y="0"/>
                </a:lnTo>
                <a:lnTo>
                  <a:pt x="173636" y="989"/>
                </a:lnTo>
                <a:lnTo>
                  <a:pt x="183226" y="2641"/>
                </a:lnTo>
                <a:lnTo>
                  <a:pt x="193588" y="4734"/>
                </a:lnTo>
                <a:lnTo>
                  <a:pt x="212402" y="7122"/>
                </a:lnTo>
                <a:lnTo>
                  <a:pt x="265057" y="12420"/>
                </a:lnTo>
                <a:lnTo>
                  <a:pt x="304335" y="15437"/>
                </a:lnTo>
                <a:lnTo>
                  <a:pt x="318976" y="16241"/>
                </a:lnTo>
                <a:lnTo>
                  <a:pt x="329729" y="17770"/>
                </a:lnTo>
                <a:lnTo>
                  <a:pt x="337890" y="19781"/>
                </a:lnTo>
                <a:lnTo>
                  <a:pt x="351588" y="23669"/>
                </a:lnTo>
                <a:lnTo>
                  <a:pt x="359407" y="24706"/>
                </a:lnTo>
                <a:lnTo>
                  <a:pt x="374049" y="25858"/>
                </a:lnTo>
                <a:lnTo>
                  <a:pt x="383864" y="26370"/>
                </a:lnTo>
                <a:lnTo>
                  <a:pt x="387870" y="27499"/>
                </a:lnTo>
                <a:lnTo>
                  <a:pt x="398250" y="32836"/>
                </a:lnTo>
                <a:lnTo>
                  <a:pt x="404542" y="34432"/>
                </a:lnTo>
                <a:lnTo>
                  <a:pt x="406616" y="35850"/>
                </a:lnTo>
                <a:lnTo>
                  <a:pt x="408000" y="37788"/>
                </a:lnTo>
                <a:lnTo>
                  <a:pt x="408921" y="40071"/>
                </a:lnTo>
                <a:lnTo>
                  <a:pt x="408544" y="42586"/>
                </a:lnTo>
                <a:lnTo>
                  <a:pt x="404265" y="50866"/>
                </a:lnTo>
                <a:lnTo>
                  <a:pt x="402916" y="56667"/>
                </a:lnTo>
                <a:lnTo>
                  <a:pt x="399670" y="62552"/>
                </a:lnTo>
                <a:lnTo>
                  <a:pt x="397415" y="65511"/>
                </a:lnTo>
                <a:lnTo>
                  <a:pt x="389619" y="71444"/>
                </a:lnTo>
                <a:lnTo>
                  <a:pt x="379539" y="78380"/>
                </a:lnTo>
                <a:lnTo>
                  <a:pt x="368444" y="88078"/>
                </a:lnTo>
                <a:lnTo>
                  <a:pt x="356899" y="96357"/>
                </a:lnTo>
                <a:lnTo>
                  <a:pt x="344161" y="103343"/>
                </a:lnTo>
                <a:lnTo>
                  <a:pt x="336597" y="106596"/>
                </a:lnTo>
                <a:lnTo>
                  <a:pt x="328577" y="109756"/>
                </a:lnTo>
                <a:lnTo>
                  <a:pt x="317278" y="115832"/>
                </a:lnTo>
                <a:lnTo>
                  <a:pt x="303792" y="123851"/>
                </a:lnTo>
                <a:lnTo>
                  <a:pt x="288848" y="133165"/>
                </a:lnTo>
                <a:lnTo>
                  <a:pt x="275909" y="140368"/>
                </a:lnTo>
                <a:lnTo>
                  <a:pt x="264307" y="146161"/>
                </a:lnTo>
                <a:lnTo>
                  <a:pt x="253595" y="151016"/>
                </a:lnTo>
                <a:lnTo>
                  <a:pt x="243478" y="156237"/>
                </a:lnTo>
                <a:lnTo>
                  <a:pt x="233756" y="161701"/>
                </a:lnTo>
                <a:lnTo>
                  <a:pt x="224298" y="167329"/>
                </a:lnTo>
                <a:lnTo>
                  <a:pt x="211048" y="177034"/>
                </a:lnTo>
                <a:lnTo>
                  <a:pt x="195269" y="189457"/>
                </a:lnTo>
                <a:lnTo>
                  <a:pt x="177804" y="203692"/>
                </a:lnTo>
                <a:lnTo>
                  <a:pt x="162192" y="218143"/>
                </a:lnTo>
                <a:lnTo>
                  <a:pt x="147816" y="232738"/>
                </a:lnTo>
                <a:lnTo>
                  <a:pt x="110448" y="272846"/>
                </a:lnTo>
                <a:lnTo>
                  <a:pt x="106374" y="278136"/>
                </a:lnTo>
                <a:lnTo>
                  <a:pt x="101847" y="286660"/>
                </a:lnTo>
                <a:lnTo>
                  <a:pt x="99836" y="293756"/>
                </a:lnTo>
                <a:lnTo>
                  <a:pt x="98545" y="301655"/>
                </a:lnTo>
                <a:lnTo>
                  <a:pt x="99431" y="302304"/>
                </a:lnTo>
                <a:lnTo>
                  <a:pt x="110628" y="305990"/>
                </a:lnTo>
                <a:lnTo>
                  <a:pt x="115424" y="308170"/>
                </a:lnTo>
                <a:lnTo>
                  <a:pt x="123583" y="309623"/>
                </a:lnTo>
                <a:lnTo>
                  <a:pt x="133982" y="310592"/>
                </a:lnTo>
                <a:lnTo>
                  <a:pt x="145876" y="311238"/>
                </a:lnTo>
                <a:lnTo>
                  <a:pt x="167029" y="311956"/>
                </a:lnTo>
                <a:lnTo>
                  <a:pt x="176837" y="312147"/>
                </a:lnTo>
                <a:lnTo>
                  <a:pt x="187345" y="311282"/>
                </a:lnTo>
                <a:lnTo>
                  <a:pt x="198319" y="309714"/>
                </a:lnTo>
                <a:lnTo>
                  <a:pt x="209603" y="307676"/>
                </a:lnTo>
                <a:lnTo>
                  <a:pt x="228040" y="306318"/>
                </a:lnTo>
                <a:lnTo>
                  <a:pt x="251245" y="305412"/>
                </a:lnTo>
                <a:lnTo>
                  <a:pt x="342355" y="303839"/>
                </a:lnTo>
                <a:lnTo>
                  <a:pt x="446485" y="30360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6" name="SMARTPenAnnotation271"/>
          <p:cNvSpPr/>
          <p:nvPr/>
        </p:nvSpPr>
        <p:spPr>
          <a:xfrm>
            <a:off x="4450873" y="3714750"/>
            <a:ext cx="67550" cy="491134"/>
          </a:xfrm>
          <a:custGeom>
            <a:avLst/>
            <a:gdLst/>
            <a:ahLst/>
            <a:cxnLst/>
            <a:rect l="0" t="0" r="0" b="0"/>
            <a:pathLst>
              <a:path w="67550" h="491134">
                <a:moveTo>
                  <a:pt x="67549" y="0"/>
                </a:moveTo>
                <a:lnTo>
                  <a:pt x="62808" y="4741"/>
                </a:lnTo>
                <a:lnTo>
                  <a:pt x="60420" y="16059"/>
                </a:lnTo>
                <a:lnTo>
                  <a:pt x="57836" y="33526"/>
                </a:lnTo>
                <a:lnTo>
                  <a:pt x="55120" y="55093"/>
                </a:lnTo>
                <a:lnTo>
                  <a:pt x="52318" y="72448"/>
                </a:lnTo>
                <a:lnTo>
                  <a:pt x="49458" y="86994"/>
                </a:lnTo>
                <a:lnTo>
                  <a:pt x="37738" y="136467"/>
                </a:lnTo>
                <a:lnTo>
                  <a:pt x="28840" y="172506"/>
                </a:lnTo>
                <a:lnTo>
                  <a:pt x="25868" y="187434"/>
                </a:lnTo>
                <a:lnTo>
                  <a:pt x="16944" y="238650"/>
                </a:lnTo>
                <a:lnTo>
                  <a:pt x="10993" y="267132"/>
                </a:lnTo>
                <a:lnTo>
                  <a:pt x="9009" y="280283"/>
                </a:lnTo>
                <a:lnTo>
                  <a:pt x="7686" y="293020"/>
                </a:lnTo>
                <a:lnTo>
                  <a:pt x="6805" y="305479"/>
                </a:lnTo>
                <a:lnTo>
                  <a:pt x="6217" y="316762"/>
                </a:lnTo>
                <a:lnTo>
                  <a:pt x="5564" y="337237"/>
                </a:lnTo>
                <a:lnTo>
                  <a:pt x="4397" y="349840"/>
                </a:lnTo>
                <a:lnTo>
                  <a:pt x="2627" y="364196"/>
                </a:lnTo>
                <a:lnTo>
                  <a:pt x="456" y="379719"/>
                </a:lnTo>
                <a:lnTo>
                  <a:pt x="0" y="395029"/>
                </a:lnTo>
                <a:lnTo>
                  <a:pt x="688" y="410196"/>
                </a:lnTo>
                <a:lnTo>
                  <a:pt x="2139" y="425269"/>
                </a:lnTo>
                <a:lnTo>
                  <a:pt x="3107" y="437302"/>
                </a:lnTo>
                <a:lnTo>
                  <a:pt x="3752" y="447308"/>
                </a:lnTo>
                <a:lnTo>
                  <a:pt x="4468" y="462725"/>
                </a:lnTo>
                <a:lnTo>
                  <a:pt x="4871" y="476983"/>
                </a:lnTo>
                <a:lnTo>
                  <a:pt x="5041" y="49113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7" name="SMARTPenAnnotation272"/>
          <p:cNvSpPr/>
          <p:nvPr/>
        </p:nvSpPr>
        <p:spPr>
          <a:xfrm>
            <a:off x="4232672" y="3929100"/>
            <a:ext cx="508993" cy="62471"/>
          </a:xfrm>
          <a:custGeom>
            <a:avLst/>
            <a:gdLst/>
            <a:ahLst/>
            <a:cxnLst/>
            <a:rect l="0" t="0" r="0" b="0"/>
            <a:pathLst>
              <a:path w="508993" h="62471">
                <a:moveTo>
                  <a:pt x="0" y="26752"/>
                </a:moveTo>
                <a:lnTo>
                  <a:pt x="9481" y="17271"/>
                </a:lnTo>
                <a:lnTo>
                  <a:pt x="13266" y="14478"/>
                </a:lnTo>
                <a:lnTo>
                  <a:pt x="16781" y="12616"/>
                </a:lnTo>
                <a:lnTo>
                  <a:pt x="20117" y="11375"/>
                </a:lnTo>
                <a:lnTo>
                  <a:pt x="23333" y="9555"/>
                </a:lnTo>
                <a:lnTo>
                  <a:pt x="26470" y="7350"/>
                </a:lnTo>
                <a:lnTo>
                  <a:pt x="29553" y="4887"/>
                </a:lnTo>
                <a:lnTo>
                  <a:pt x="33592" y="3246"/>
                </a:lnTo>
                <a:lnTo>
                  <a:pt x="43373" y="1422"/>
                </a:lnTo>
                <a:lnTo>
                  <a:pt x="54334" y="611"/>
                </a:lnTo>
                <a:lnTo>
                  <a:pt x="66812" y="251"/>
                </a:lnTo>
                <a:lnTo>
                  <a:pt x="112464" y="0"/>
                </a:lnTo>
                <a:lnTo>
                  <a:pt x="124585" y="980"/>
                </a:lnTo>
                <a:lnTo>
                  <a:pt x="137627" y="2626"/>
                </a:lnTo>
                <a:lnTo>
                  <a:pt x="151283" y="4714"/>
                </a:lnTo>
                <a:lnTo>
                  <a:pt x="213166" y="12395"/>
                </a:lnTo>
                <a:lnTo>
                  <a:pt x="238353" y="16188"/>
                </a:lnTo>
                <a:lnTo>
                  <a:pt x="292796" y="25695"/>
                </a:lnTo>
                <a:lnTo>
                  <a:pt x="355527" y="37463"/>
                </a:lnTo>
                <a:lnTo>
                  <a:pt x="376916" y="40838"/>
                </a:lnTo>
                <a:lnTo>
                  <a:pt x="444723" y="50328"/>
                </a:lnTo>
                <a:lnTo>
                  <a:pt x="462178" y="53383"/>
                </a:lnTo>
                <a:lnTo>
                  <a:pt x="508992" y="6247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8" name="SMARTPenAnnotation273"/>
          <p:cNvSpPr/>
          <p:nvPr/>
        </p:nvSpPr>
        <p:spPr>
          <a:xfrm>
            <a:off x="4223912" y="3537139"/>
            <a:ext cx="711715" cy="797832"/>
          </a:xfrm>
          <a:custGeom>
            <a:avLst/>
            <a:gdLst/>
            <a:ahLst/>
            <a:cxnLst/>
            <a:rect l="0" t="0" r="0" b="0"/>
            <a:pathLst>
              <a:path w="711715" h="797832">
                <a:moveTo>
                  <a:pt x="651697" y="775900"/>
                </a:moveTo>
                <a:lnTo>
                  <a:pt x="632295" y="783029"/>
                </a:lnTo>
                <a:lnTo>
                  <a:pt x="623891" y="788329"/>
                </a:lnTo>
                <a:lnTo>
                  <a:pt x="603620" y="793992"/>
                </a:lnTo>
                <a:lnTo>
                  <a:pt x="589881" y="796891"/>
                </a:lnTo>
                <a:lnTo>
                  <a:pt x="577744" y="797831"/>
                </a:lnTo>
                <a:lnTo>
                  <a:pt x="556321" y="796231"/>
                </a:lnTo>
                <a:lnTo>
                  <a:pt x="534232" y="794858"/>
                </a:lnTo>
                <a:lnTo>
                  <a:pt x="522787" y="794492"/>
                </a:lnTo>
                <a:lnTo>
                  <a:pt x="511186" y="793255"/>
                </a:lnTo>
                <a:lnTo>
                  <a:pt x="499485" y="791439"/>
                </a:lnTo>
                <a:lnTo>
                  <a:pt x="487714" y="789236"/>
                </a:lnTo>
                <a:lnTo>
                  <a:pt x="469945" y="784791"/>
                </a:lnTo>
                <a:lnTo>
                  <a:pt x="423745" y="771914"/>
                </a:lnTo>
                <a:lnTo>
                  <a:pt x="402494" y="765305"/>
                </a:lnTo>
                <a:lnTo>
                  <a:pt x="383366" y="758915"/>
                </a:lnTo>
                <a:lnTo>
                  <a:pt x="348884" y="746523"/>
                </a:lnTo>
                <a:lnTo>
                  <a:pt x="317023" y="734401"/>
                </a:lnTo>
                <a:lnTo>
                  <a:pt x="301581" y="727398"/>
                </a:lnTo>
                <a:lnTo>
                  <a:pt x="286325" y="719753"/>
                </a:lnTo>
                <a:lnTo>
                  <a:pt x="243798" y="697418"/>
                </a:lnTo>
                <a:lnTo>
                  <a:pt x="230937" y="690836"/>
                </a:lnTo>
                <a:lnTo>
                  <a:pt x="217401" y="683472"/>
                </a:lnTo>
                <a:lnTo>
                  <a:pt x="189133" y="667352"/>
                </a:lnTo>
                <a:lnTo>
                  <a:pt x="176633" y="658887"/>
                </a:lnTo>
                <a:lnTo>
                  <a:pt x="154808" y="641542"/>
                </a:lnTo>
                <a:lnTo>
                  <a:pt x="132540" y="623912"/>
                </a:lnTo>
                <a:lnTo>
                  <a:pt x="110406" y="606155"/>
                </a:lnTo>
                <a:lnTo>
                  <a:pt x="90647" y="588340"/>
                </a:lnTo>
                <a:lnTo>
                  <a:pt x="74589" y="570501"/>
                </a:lnTo>
                <a:lnTo>
                  <a:pt x="60838" y="551659"/>
                </a:lnTo>
                <a:lnTo>
                  <a:pt x="48111" y="530055"/>
                </a:lnTo>
                <a:lnTo>
                  <a:pt x="35840" y="507224"/>
                </a:lnTo>
                <a:lnTo>
                  <a:pt x="24764" y="483848"/>
                </a:lnTo>
                <a:lnTo>
                  <a:pt x="16534" y="460229"/>
                </a:lnTo>
                <a:lnTo>
                  <a:pt x="9570" y="436503"/>
                </a:lnTo>
                <a:lnTo>
                  <a:pt x="4159" y="411737"/>
                </a:lnTo>
                <a:lnTo>
                  <a:pt x="2716" y="398187"/>
                </a:lnTo>
                <a:lnTo>
                  <a:pt x="1754" y="384193"/>
                </a:lnTo>
                <a:lnTo>
                  <a:pt x="1113" y="370895"/>
                </a:lnTo>
                <a:lnTo>
                  <a:pt x="401" y="345536"/>
                </a:lnTo>
                <a:lnTo>
                  <a:pt x="0" y="308946"/>
                </a:lnTo>
                <a:lnTo>
                  <a:pt x="935" y="295926"/>
                </a:lnTo>
                <a:lnTo>
                  <a:pt x="2551" y="282284"/>
                </a:lnTo>
                <a:lnTo>
                  <a:pt x="4621" y="268229"/>
                </a:lnTo>
                <a:lnTo>
                  <a:pt x="6993" y="254890"/>
                </a:lnTo>
                <a:lnTo>
                  <a:pt x="9566" y="242029"/>
                </a:lnTo>
                <a:lnTo>
                  <a:pt x="15072" y="217155"/>
                </a:lnTo>
                <a:lnTo>
                  <a:pt x="20826" y="192871"/>
                </a:lnTo>
                <a:lnTo>
                  <a:pt x="29336" y="168849"/>
                </a:lnTo>
                <a:lnTo>
                  <a:pt x="39733" y="145935"/>
                </a:lnTo>
                <a:lnTo>
                  <a:pt x="50968" y="125830"/>
                </a:lnTo>
                <a:lnTo>
                  <a:pt x="65222" y="106972"/>
                </a:lnTo>
                <a:lnTo>
                  <a:pt x="81479" y="88669"/>
                </a:lnTo>
                <a:lnTo>
                  <a:pt x="98626" y="70612"/>
                </a:lnTo>
                <a:lnTo>
                  <a:pt x="118815" y="52666"/>
                </a:lnTo>
                <a:lnTo>
                  <a:pt x="140025" y="36752"/>
                </a:lnTo>
                <a:lnTo>
                  <a:pt x="159374" y="26371"/>
                </a:lnTo>
                <a:lnTo>
                  <a:pt x="170684" y="21222"/>
                </a:lnTo>
                <a:lnTo>
                  <a:pt x="196481" y="10209"/>
                </a:lnTo>
                <a:lnTo>
                  <a:pt x="209314" y="6478"/>
                </a:lnTo>
                <a:lnTo>
                  <a:pt x="221838" y="3991"/>
                </a:lnTo>
                <a:lnTo>
                  <a:pt x="234155" y="2333"/>
                </a:lnTo>
                <a:lnTo>
                  <a:pt x="247328" y="1228"/>
                </a:lnTo>
                <a:lnTo>
                  <a:pt x="261071" y="491"/>
                </a:lnTo>
                <a:lnTo>
                  <a:pt x="275194" y="0"/>
                </a:lnTo>
                <a:lnTo>
                  <a:pt x="289570" y="1657"/>
                </a:lnTo>
                <a:lnTo>
                  <a:pt x="304115" y="4746"/>
                </a:lnTo>
                <a:lnTo>
                  <a:pt x="318772" y="8789"/>
                </a:lnTo>
                <a:lnTo>
                  <a:pt x="334497" y="12477"/>
                </a:lnTo>
                <a:lnTo>
                  <a:pt x="350934" y="15928"/>
                </a:lnTo>
                <a:lnTo>
                  <a:pt x="367845" y="19221"/>
                </a:lnTo>
                <a:lnTo>
                  <a:pt x="384080" y="24392"/>
                </a:lnTo>
                <a:lnTo>
                  <a:pt x="399864" y="30817"/>
                </a:lnTo>
                <a:lnTo>
                  <a:pt x="431623" y="45893"/>
                </a:lnTo>
                <a:lnTo>
                  <a:pt x="465582" y="62515"/>
                </a:lnTo>
                <a:lnTo>
                  <a:pt x="481979" y="72107"/>
                </a:lnTo>
                <a:lnTo>
                  <a:pt x="497872" y="82470"/>
                </a:lnTo>
                <a:lnTo>
                  <a:pt x="513429" y="93348"/>
                </a:lnTo>
                <a:lnTo>
                  <a:pt x="528760" y="105561"/>
                </a:lnTo>
                <a:lnTo>
                  <a:pt x="543943" y="118663"/>
                </a:lnTo>
                <a:lnTo>
                  <a:pt x="573049" y="145459"/>
                </a:lnTo>
                <a:lnTo>
                  <a:pt x="599214" y="170597"/>
                </a:lnTo>
                <a:lnTo>
                  <a:pt x="611747" y="183849"/>
                </a:lnTo>
                <a:lnTo>
                  <a:pt x="624072" y="197645"/>
                </a:lnTo>
                <a:lnTo>
                  <a:pt x="636257" y="211803"/>
                </a:lnTo>
                <a:lnTo>
                  <a:pt x="647357" y="226203"/>
                </a:lnTo>
                <a:lnTo>
                  <a:pt x="657733" y="240763"/>
                </a:lnTo>
                <a:lnTo>
                  <a:pt x="667628" y="255431"/>
                </a:lnTo>
                <a:lnTo>
                  <a:pt x="676208" y="270171"/>
                </a:lnTo>
                <a:lnTo>
                  <a:pt x="683913" y="284958"/>
                </a:lnTo>
                <a:lnTo>
                  <a:pt x="691033" y="299777"/>
                </a:lnTo>
                <a:lnTo>
                  <a:pt x="696773" y="314618"/>
                </a:lnTo>
                <a:lnTo>
                  <a:pt x="701592" y="329472"/>
                </a:lnTo>
                <a:lnTo>
                  <a:pt x="705796" y="344336"/>
                </a:lnTo>
                <a:lnTo>
                  <a:pt x="708600" y="359206"/>
                </a:lnTo>
                <a:lnTo>
                  <a:pt x="710468" y="374081"/>
                </a:lnTo>
                <a:lnTo>
                  <a:pt x="711714" y="388958"/>
                </a:lnTo>
                <a:lnTo>
                  <a:pt x="711552" y="402845"/>
                </a:lnTo>
                <a:lnTo>
                  <a:pt x="710452" y="416072"/>
                </a:lnTo>
                <a:lnTo>
                  <a:pt x="708726" y="428858"/>
                </a:lnTo>
                <a:lnTo>
                  <a:pt x="706584" y="442344"/>
                </a:lnTo>
                <a:lnTo>
                  <a:pt x="701558" y="470557"/>
                </a:lnTo>
                <a:lnTo>
                  <a:pt x="690724" y="494340"/>
                </a:lnTo>
                <a:lnTo>
                  <a:pt x="674996" y="515825"/>
                </a:lnTo>
                <a:lnTo>
                  <a:pt x="654776" y="538603"/>
                </a:lnTo>
                <a:lnTo>
                  <a:pt x="632561" y="559310"/>
                </a:lnTo>
                <a:lnTo>
                  <a:pt x="621080" y="568998"/>
                </a:lnTo>
                <a:lnTo>
                  <a:pt x="597741" y="587702"/>
                </a:lnTo>
                <a:lnTo>
                  <a:pt x="585961" y="596856"/>
                </a:lnTo>
                <a:lnTo>
                  <a:pt x="573147" y="604944"/>
                </a:lnTo>
                <a:lnTo>
                  <a:pt x="559643" y="612320"/>
                </a:lnTo>
                <a:lnTo>
                  <a:pt x="545679" y="619222"/>
                </a:lnTo>
                <a:lnTo>
                  <a:pt x="531409" y="626799"/>
                </a:lnTo>
                <a:lnTo>
                  <a:pt x="502324" y="643157"/>
                </a:lnTo>
                <a:lnTo>
                  <a:pt x="487623" y="650694"/>
                </a:lnTo>
                <a:lnTo>
                  <a:pt x="472862" y="657702"/>
                </a:lnTo>
                <a:lnTo>
                  <a:pt x="458059" y="664359"/>
                </a:lnTo>
                <a:lnTo>
                  <a:pt x="444223" y="669790"/>
                </a:lnTo>
                <a:lnTo>
                  <a:pt x="431029" y="674402"/>
                </a:lnTo>
                <a:lnTo>
                  <a:pt x="418265" y="678469"/>
                </a:lnTo>
                <a:lnTo>
                  <a:pt x="404795" y="683165"/>
                </a:lnTo>
                <a:lnTo>
                  <a:pt x="376598" y="693674"/>
                </a:lnTo>
                <a:lnTo>
                  <a:pt x="363126" y="697270"/>
                </a:lnTo>
                <a:lnTo>
                  <a:pt x="350176" y="699668"/>
                </a:lnTo>
                <a:lnTo>
                  <a:pt x="337574" y="701266"/>
                </a:lnTo>
                <a:lnTo>
                  <a:pt x="325203" y="703324"/>
                </a:lnTo>
                <a:lnTo>
                  <a:pt x="312988" y="705688"/>
                </a:lnTo>
                <a:lnTo>
                  <a:pt x="300875" y="708256"/>
                </a:lnTo>
                <a:lnTo>
                  <a:pt x="279479" y="713755"/>
                </a:lnTo>
                <a:lnTo>
                  <a:pt x="259056" y="718515"/>
                </a:lnTo>
                <a:lnTo>
                  <a:pt x="248054" y="719784"/>
                </a:lnTo>
                <a:lnTo>
                  <a:pt x="214143" y="72232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9" name="SMARTPenAnnotation274"/>
          <p:cNvSpPr/>
          <p:nvPr/>
        </p:nvSpPr>
        <p:spPr>
          <a:xfrm>
            <a:off x="5054203" y="3777367"/>
            <a:ext cx="437556" cy="348132"/>
          </a:xfrm>
          <a:custGeom>
            <a:avLst/>
            <a:gdLst/>
            <a:ahLst/>
            <a:cxnLst/>
            <a:rect l="0" t="0" r="0" b="0"/>
            <a:pathLst>
              <a:path w="437556" h="348132">
                <a:moveTo>
                  <a:pt x="0" y="8821"/>
                </a:moveTo>
                <a:lnTo>
                  <a:pt x="18961" y="8821"/>
                </a:lnTo>
                <a:lnTo>
                  <a:pt x="28516" y="7828"/>
                </a:lnTo>
                <a:lnTo>
                  <a:pt x="38855" y="6175"/>
                </a:lnTo>
                <a:lnTo>
                  <a:pt x="49716" y="4080"/>
                </a:lnTo>
                <a:lnTo>
                  <a:pt x="59933" y="2684"/>
                </a:lnTo>
                <a:lnTo>
                  <a:pt x="69721" y="1753"/>
                </a:lnTo>
                <a:lnTo>
                  <a:pt x="79223" y="1132"/>
                </a:lnTo>
                <a:lnTo>
                  <a:pt x="110948" y="442"/>
                </a:lnTo>
                <a:lnTo>
                  <a:pt x="177027" y="0"/>
                </a:lnTo>
                <a:lnTo>
                  <a:pt x="190448" y="956"/>
                </a:lnTo>
                <a:lnTo>
                  <a:pt x="203364" y="2585"/>
                </a:lnTo>
                <a:lnTo>
                  <a:pt x="215944" y="4664"/>
                </a:lnTo>
                <a:lnTo>
                  <a:pt x="228299" y="6049"/>
                </a:lnTo>
                <a:lnTo>
                  <a:pt x="240503" y="6973"/>
                </a:lnTo>
                <a:lnTo>
                  <a:pt x="252610" y="7589"/>
                </a:lnTo>
                <a:lnTo>
                  <a:pt x="264648" y="8992"/>
                </a:lnTo>
                <a:lnTo>
                  <a:pt x="276643" y="10919"/>
                </a:lnTo>
                <a:lnTo>
                  <a:pt x="302539" y="15707"/>
                </a:lnTo>
                <a:lnTo>
                  <a:pt x="333891" y="21141"/>
                </a:lnTo>
                <a:lnTo>
                  <a:pt x="346617" y="22987"/>
                </a:lnTo>
                <a:lnTo>
                  <a:pt x="357086" y="24218"/>
                </a:lnTo>
                <a:lnTo>
                  <a:pt x="366050" y="25039"/>
                </a:lnTo>
                <a:lnTo>
                  <a:pt x="374010" y="26578"/>
                </a:lnTo>
                <a:lnTo>
                  <a:pt x="381301" y="28596"/>
                </a:lnTo>
                <a:lnTo>
                  <a:pt x="393702" y="32493"/>
                </a:lnTo>
                <a:lnTo>
                  <a:pt x="402520" y="34224"/>
                </a:lnTo>
                <a:lnTo>
                  <a:pt x="409747" y="37640"/>
                </a:lnTo>
                <a:lnTo>
                  <a:pt x="413063" y="39940"/>
                </a:lnTo>
                <a:lnTo>
                  <a:pt x="415274" y="42465"/>
                </a:lnTo>
                <a:lnTo>
                  <a:pt x="416748" y="45141"/>
                </a:lnTo>
                <a:lnTo>
                  <a:pt x="417730" y="47917"/>
                </a:lnTo>
                <a:lnTo>
                  <a:pt x="417393" y="50760"/>
                </a:lnTo>
                <a:lnTo>
                  <a:pt x="416175" y="53647"/>
                </a:lnTo>
                <a:lnTo>
                  <a:pt x="412178" y="60493"/>
                </a:lnTo>
                <a:lnTo>
                  <a:pt x="407094" y="70151"/>
                </a:lnTo>
                <a:lnTo>
                  <a:pt x="401527" y="78412"/>
                </a:lnTo>
                <a:lnTo>
                  <a:pt x="394754" y="86383"/>
                </a:lnTo>
                <a:lnTo>
                  <a:pt x="385128" y="96540"/>
                </a:lnTo>
                <a:lnTo>
                  <a:pt x="371591" y="105023"/>
                </a:lnTo>
                <a:lnTo>
                  <a:pt x="363813" y="108674"/>
                </a:lnTo>
                <a:lnTo>
                  <a:pt x="355651" y="113093"/>
                </a:lnTo>
                <a:lnTo>
                  <a:pt x="347234" y="118023"/>
                </a:lnTo>
                <a:lnTo>
                  <a:pt x="338646" y="123294"/>
                </a:lnTo>
                <a:lnTo>
                  <a:pt x="328951" y="128793"/>
                </a:lnTo>
                <a:lnTo>
                  <a:pt x="307597" y="140193"/>
                </a:lnTo>
                <a:lnTo>
                  <a:pt x="297338" y="146012"/>
                </a:lnTo>
                <a:lnTo>
                  <a:pt x="287522" y="151875"/>
                </a:lnTo>
                <a:lnTo>
                  <a:pt x="278002" y="157768"/>
                </a:lnTo>
                <a:lnTo>
                  <a:pt x="267686" y="163682"/>
                </a:lnTo>
                <a:lnTo>
                  <a:pt x="245641" y="175544"/>
                </a:lnTo>
                <a:lnTo>
                  <a:pt x="210917" y="193378"/>
                </a:lnTo>
                <a:lnTo>
                  <a:pt x="200143" y="199328"/>
                </a:lnTo>
                <a:lnTo>
                  <a:pt x="189983" y="205278"/>
                </a:lnTo>
                <a:lnTo>
                  <a:pt x="180234" y="211230"/>
                </a:lnTo>
                <a:lnTo>
                  <a:pt x="170758" y="218174"/>
                </a:lnTo>
                <a:lnTo>
                  <a:pt x="161464" y="225781"/>
                </a:lnTo>
                <a:lnTo>
                  <a:pt x="152291" y="233828"/>
                </a:lnTo>
                <a:lnTo>
                  <a:pt x="143200" y="241177"/>
                </a:lnTo>
                <a:lnTo>
                  <a:pt x="134162" y="248061"/>
                </a:lnTo>
                <a:lnTo>
                  <a:pt x="125160" y="254634"/>
                </a:lnTo>
                <a:lnTo>
                  <a:pt x="115190" y="262986"/>
                </a:lnTo>
                <a:lnTo>
                  <a:pt x="104575" y="272522"/>
                </a:lnTo>
                <a:lnTo>
                  <a:pt x="93529" y="282848"/>
                </a:lnTo>
                <a:lnTo>
                  <a:pt x="85173" y="291716"/>
                </a:lnTo>
                <a:lnTo>
                  <a:pt x="78610" y="299613"/>
                </a:lnTo>
                <a:lnTo>
                  <a:pt x="73243" y="306862"/>
                </a:lnTo>
                <a:lnTo>
                  <a:pt x="68672" y="313679"/>
                </a:lnTo>
                <a:lnTo>
                  <a:pt x="64633" y="320208"/>
                </a:lnTo>
                <a:lnTo>
                  <a:pt x="60949" y="326545"/>
                </a:lnTo>
                <a:lnTo>
                  <a:pt x="56854" y="336232"/>
                </a:lnTo>
                <a:lnTo>
                  <a:pt x="54225" y="345795"/>
                </a:lnTo>
                <a:lnTo>
                  <a:pt x="55994" y="346579"/>
                </a:lnTo>
                <a:lnTo>
                  <a:pt x="66972" y="347684"/>
                </a:lnTo>
                <a:lnTo>
                  <a:pt x="73752" y="347942"/>
                </a:lnTo>
                <a:lnTo>
                  <a:pt x="132450" y="348131"/>
                </a:lnTo>
                <a:lnTo>
                  <a:pt x="144855" y="347144"/>
                </a:lnTo>
                <a:lnTo>
                  <a:pt x="159078" y="345495"/>
                </a:lnTo>
                <a:lnTo>
                  <a:pt x="174513" y="343403"/>
                </a:lnTo>
                <a:lnTo>
                  <a:pt x="187779" y="341016"/>
                </a:lnTo>
                <a:lnTo>
                  <a:pt x="199600" y="338433"/>
                </a:lnTo>
                <a:lnTo>
                  <a:pt x="210458" y="335718"/>
                </a:lnTo>
                <a:lnTo>
                  <a:pt x="220673" y="332917"/>
                </a:lnTo>
                <a:lnTo>
                  <a:pt x="250262" y="324232"/>
                </a:lnTo>
                <a:lnTo>
                  <a:pt x="272293" y="318337"/>
                </a:lnTo>
                <a:lnTo>
                  <a:pt x="285708" y="315376"/>
                </a:lnTo>
                <a:lnTo>
                  <a:pt x="316489" y="309440"/>
                </a:lnTo>
                <a:lnTo>
                  <a:pt x="329063" y="306467"/>
                </a:lnTo>
                <a:lnTo>
                  <a:pt x="339430" y="303494"/>
                </a:lnTo>
                <a:lnTo>
                  <a:pt x="348326" y="300519"/>
                </a:lnTo>
                <a:lnTo>
                  <a:pt x="361202" y="297544"/>
                </a:lnTo>
                <a:lnTo>
                  <a:pt x="376731" y="294569"/>
                </a:lnTo>
                <a:lnTo>
                  <a:pt x="437555" y="28564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0" name="SMARTPenAnnotation275"/>
          <p:cNvSpPr/>
          <p:nvPr/>
        </p:nvSpPr>
        <p:spPr>
          <a:xfrm>
            <a:off x="5080992" y="3946922"/>
            <a:ext cx="348259" cy="8931"/>
          </a:xfrm>
          <a:custGeom>
            <a:avLst/>
            <a:gdLst/>
            <a:ahLst/>
            <a:cxnLst/>
            <a:rect l="0" t="0" r="0" b="0"/>
            <a:pathLst>
              <a:path w="348259" h="8931">
                <a:moveTo>
                  <a:pt x="0" y="8930"/>
                </a:moveTo>
                <a:lnTo>
                  <a:pt x="14221" y="8930"/>
                </a:lnTo>
                <a:lnTo>
                  <a:pt x="25356" y="7937"/>
                </a:lnTo>
                <a:lnTo>
                  <a:pt x="56249" y="4189"/>
                </a:lnTo>
                <a:lnTo>
                  <a:pt x="80164" y="3785"/>
                </a:lnTo>
                <a:lnTo>
                  <a:pt x="109005" y="4507"/>
                </a:lnTo>
                <a:lnTo>
                  <a:pt x="167509" y="6965"/>
                </a:lnTo>
                <a:lnTo>
                  <a:pt x="210047" y="8056"/>
                </a:lnTo>
                <a:lnTo>
                  <a:pt x="228337" y="7355"/>
                </a:lnTo>
                <a:lnTo>
                  <a:pt x="245490" y="5896"/>
                </a:lnTo>
                <a:lnTo>
                  <a:pt x="261887" y="3930"/>
                </a:lnTo>
                <a:lnTo>
                  <a:pt x="278771" y="2620"/>
                </a:lnTo>
                <a:lnTo>
                  <a:pt x="295980" y="1747"/>
                </a:lnTo>
                <a:lnTo>
                  <a:pt x="348258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1" name="SMARTPenAnnotation276"/>
          <p:cNvSpPr/>
          <p:nvPr/>
        </p:nvSpPr>
        <p:spPr>
          <a:xfrm>
            <a:off x="3634806" y="3420113"/>
            <a:ext cx="2106984" cy="98182"/>
          </a:xfrm>
          <a:custGeom>
            <a:avLst/>
            <a:gdLst/>
            <a:ahLst/>
            <a:cxnLst/>
            <a:rect l="0" t="0" r="0" b="0"/>
            <a:pathLst>
              <a:path w="2106984" h="98182">
                <a:moveTo>
                  <a:pt x="2106983" y="89254"/>
                </a:moveTo>
                <a:lnTo>
                  <a:pt x="2099294" y="96942"/>
                </a:lnTo>
                <a:lnTo>
                  <a:pt x="2084040" y="97939"/>
                </a:lnTo>
                <a:lnTo>
                  <a:pt x="2039329" y="98162"/>
                </a:lnTo>
                <a:lnTo>
                  <a:pt x="1931325" y="98181"/>
                </a:lnTo>
                <a:lnTo>
                  <a:pt x="1909520" y="95537"/>
                </a:lnTo>
                <a:lnTo>
                  <a:pt x="1900927" y="93443"/>
                </a:lnTo>
                <a:lnTo>
                  <a:pt x="1847338" y="89089"/>
                </a:lnTo>
                <a:lnTo>
                  <a:pt x="1835659" y="87160"/>
                </a:lnTo>
                <a:lnTo>
                  <a:pt x="1824898" y="84882"/>
                </a:lnTo>
                <a:lnTo>
                  <a:pt x="1805003" y="82350"/>
                </a:lnTo>
                <a:lnTo>
                  <a:pt x="1755964" y="79599"/>
                </a:lnTo>
                <a:lnTo>
                  <a:pt x="1742001" y="77856"/>
                </a:lnTo>
                <a:lnTo>
                  <a:pt x="1707636" y="73274"/>
                </a:lnTo>
                <a:lnTo>
                  <a:pt x="1587037" y="59344"/>
                </a:lnTo>
                <a:lnTo>
                  <a:pt x="1565884" y="57408"/>
                </a:lnTo>
                <a:lnTo>
                  <a:pt x="1518143" y="54683"/>
                </a:lnTo>
                <a:lnTo>
                  <a:pt x="1481728" y="52883"/>
                </a:lnTo>
                <a:lnTo>
                  <a:pt x="1466904" y="51116"/>
                </a:lnTo>
                <a:lnTo>
                  <a:pt x="1434559" y="46507"/>
                </a:lnTo>
                <a:lnTo>
                  <a:pt x="1400339" y="41151"/>
                </a:lnTo>
                <a:lnTo>
                  <a:pt x="1384863" y="38334"/>
                </a:lnTo>
                <a:lnTo>
                  <a:pt x="1357085" y="32558"/>
                </a:lnTo>
                <a:lnTo>
                  <a:pt x="1345114" y="30621"/>
                </a:lnTo>
                <a:lnTo>
                  <a:pt x="1323874" y="28468"/>
                </a:lnTo>
                <a:lnTo>
                  <a:pt x="1314044" y="26902"/>
                </a:lnTo>
                <a:lnTo>
                  <a:pt x="1304513" y="24866"/>
                </a:lnTo>
                <a:lnTo>
                  <a:pt x="1295183" y="22516"/>
                </a:lnTo>
                <a:lnTo>
                  <a:pt x="1274232" y="19905"/>
                </a:lnTo>
                <a:lnTo>
                  <a:pt x="989938" y="3659"/>
                </a:lnTo>
                <a:lnTo>
                  <a:pt x="920190" y="1054"/>
                </a:lnTo>
                <a:lnTo>
                  <a:pt x="856419" y="282"/>
                </a:lnTo>
                <a:lnTo>
                  <a:pt x="641505" y="0"/>
                </a:lnTo>
                <a:lnTo>
                  <a:pt x="593780" y="2622"/>
                </a:lnTo>
                <a:lnTo>
                  <a:pt x="571329" y="4711"/>
                </a:lnTo>
                <a:lnTo>
                  <a:pt x="525511" y="7649"/>
                </a:lnTo>
                <a:lnTo>
                  <a:pt x="474249" y="9635"/>
                </a:lnTo>
                <a:lnTo>
                  <a:pt x="458900" y="11370"/>
                </a:lnTo>
                <a:lnTo>
                  <a:pt x="442714" y="13519"/>
                </a:lnTo>
                <a:lnTo>
                  <a:pt x="428947" y="15944"/>
                </a:lnTo>
                <a:lnTo>
                  <a:pt x="416792" y="18552"/>
                </a:lnTo>
                <a:lnTo>
                  <a:pt x="405713" y="21284"/>
                </a:lnTo>
                <a:lnTo>
                  <a:pt x="392373" y="24097"/>
                </a:lnTo>
                <a:lnTo>
                  <a:pt x="361676" y="29868"/>
                </a:lnTo>
                <a:lnTo>
                  <a:pt x="348133" y="31804"/>
                </a:lnTo>
                <a:lnTo>
                  <a:pt x="325147" y="33955"/>
                </a:lnTo>
                <a:lnTo>
                  <a:pt x="314850" y="35521"/>
                </a:lnTo>
                <a:lnTo>
                  <a:pt x="305009" y="37557"/>
                </a:lnTo>
                <a:lnTo>
                  <a:pt x="295472" y="39907"/>
                </a:lnTo>
                <a:lnTo>
                  <a:pt x="279583" y="42517"/>
                </a:lnTo>
                <a:lnTo>
                  <a:pt x="264915" y="44670"/>
                </a:lnTo>
                <a:lnTo>
                  <a:pt x="256836" y="46633"/>
                </a:lnTo>
                <a:lnTo>
                  <a:pt x="248474" y="48934"/>
                </a:lnTo>
                <a:lnTo>
                  <a:pt x="231244" y="51490"/>
                </a:lnTo>
                <a:lnTo>
                  <a:pt x="193171" y="54258"/>
                </a:lnTo>
                <a:lnTo>
                  <a:pt x="185194" y="56002"/>
                </a:lnTo>
                <a:lnTo>
                  <a:pt x="176900" y="58156"/>
                </a:lnTo>
                <a:lnTo>
                  <a:pt x="155745" y="61188"/>
                </a:lnTo>
                <a:lnTo>
                  <a:pt x="92082" y="62297"/>
                </a:lnTo>
                <a:lnTo>
                  <a:pt x="0" y="62465"/>
                </a:lnTo>
                <a:lnTo>
                  <a:pt x="2411" y="59819"/>
                </a:lnTo>
                <a:lnTo>
                  <a:pt x="8507" y="5353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2" name="SMARTPenAnnotation277"/>
          <p:cNvSpPr/>
          <p:nvPr/>
        </p:nvSpPr>
        <p:spPr>
          <a:xfrm>
            <a:off x="3334558" y="2580680"/>
            <a:ext cx="119501" cy="208522"/>
          </a:xfrm>
          <a:custGeom>
            <a:avLst/>
            <a:gdLst/>
            <a:ahLst/>
            <a:cxnLst/>
            <a:rect l="0" t="0" r="0" b="0"/>
            <a:pathLst>
              <a:path w="119501" h="208522">
                <a:moveTo>
                  <a:pt x="5145" y="0"/>
                </a:moveTo>
                <a:lnTo>
                  <a:pt x="0" y="0"/>
                </a:lnTo>
                <a:lnTo>
                  <a:pt x="2197" y="0"/>
                </a:lnTo>
                <a:lnTo>
                  <a:pt x="3180" y="992"/>
                </a:lnTo>
                <a:lnTo>
                  <a:pt x="3835" y="2645"/>
                </a:lnTo>
                <a:lnTo>
                  <a:pt x="5555" y="9113"/>
                </a:lnTo>
                <a:lnTo>
                  <a:pt x="9627" y="21909"/>
                </a:lnTo>
                <a:lnTo>
                  <a:pt x="13094" y="28497"/>
                </a:lnTo>
                <a:lnTo>
                  <a:pt x="17390" y="34873"/>
                </a:lnTo>
                <a:lnTo>
                  <a:pt x="22238" y="41108"/>
                </a:lnTo>
                <a:lnTo>
                  <a:pt x="26462" y="46257"/>
                </a:lnTo>
                <a:lnTo>
                  <a:pt x="30270" y="50681"/>
                </a:lnTo>
                <a:lnTo>
                  <a:pt x="33802" y="54623"/>
                </a:lnTo>
                <a:lnTo>
                  <a:pt x="37148" y="59236"/>
                </a:lnTo>
                <a:lnTo>
                  <a:pt x="40371" y="64295"/>
                </a:lnTo>
                <a:lnTo>
                  <a:pt x="43512" y="69652"/>
                </a:lnTo>
                <a:lnTo>
                  <a:pt x="46598" y="74216"/>
                </a:lnTo>
                <a:lnTo>
                  <a:pt x="49647" y="78251"/>
                </a:lnTo>
                <a:lnTo>
                  <a:pt x="52673" y="81933"/>
                </a:lnTo>
                <a:lnTo>
                  <a:pt x="56674" y="87364"/>
                </a:lnTo>
                <a:lnTo>
                  <a:pt x="66412" y="101336"/>
                </a:lnTo>
                <a:lnTo>
                  <a:pt x="69802" y="108237"/>
                </a:lnTo>
                <a:lnTo>
                  <a:pt x="72062" y="114822"/>
                </a:lnTo>
                <a:lnTo>
                  <a:pt x="73569" y="121196"/>
                </a:lnTo>
                <a:lnTo>
                  <a:pt x="75566" y="127430"/>
                </a:lnTo>
                <a:lnTo>
                  <a:pt x="77889" y="133571"/>
                </a:lnTo>
                <a:lnTo>
                  <a:pt x="80430" y="139648"/>
                </a:lnTo>
                <a:lnTo>
                  <a:pt x="83116" y="144693"/>
                </a:lnTo>
                <a:lnTo>
                  <a:pt x="85899" y="149048"/>
                </a:lnTo>
                <a:lnTo>
                  <a:pt x="88747" y="152943"/>
                </a:lnTo>
                <a:lnTo>
                  <a:pt x="90645" y="156532"/>
                </a:lnTo>
                <a:lnTo>
                  <a:pt x="91911" y="159917"/>
                </a:lnTo>
                <a:lnTo>
                  <a:pt x="92755" y="163166"/>
                </a:lnTo>
                <a:lnTo>
                  <a:pt x="96338" y="169422"/>
                </a:lnTo>
                <a:lnTo>
                  <a:pt x="98682" y="172479"/>
                </a:lnTo>
                <a:lnTo>
                  <a:pt x="101238" y="175509"/>
                </a:lnTo>
                <a:lnTo>
                  <a:pt x="103933" y="178522"/>
                </a:lnTo>
                <a:lnTo>
                  <a:pt x="106723" y="181522"/>
                </a:lnTo>
                <a:lnTo>
                  <a:pt x="109575" y="185507"/>
                </a:lnTo>
                <a:lnTo>
                  <a:pt x="112468" y="190148"/>
                </a:lnTo>
                <a:lnTo>
                  <a:pt x="115389" y="195226"/>
                </a:lnTo>
                <a:lnTo>
                  <a:pt x="117336" y="199604"/>
                </a:lnTo>
                <a:lnTo>
                  <a:pt x="118635" y="203514"/>
                </a:lnTo>
                <a:lnTo>
                  <a:pt x="119500" y="207113"/>
                </a:lnTo>
                <a:lnTo>
                  <a:pt x="119085" y="208521"/>
                </a:lnTo>
                <a:lnTo>
                  <a:pt x="117816" y="208467"/>
                </a:lnTo>
                <a:lnTo>
                  <a:pt x="113390" y="205992"/>
                </a:lnTo>
                <a:lnTo>
                  <a:pt x="113028" y="204797"/>
                </a:lnTo>
                <a:lnTo>
                  <a:pt x="112516" y="198374"/>
                </a:lnTo>
                <a:lnTo>
                  <a:pt x="112397" y="193007"/>
                </a:lnTo>
                <a:lnTo>
                  <a:pt x="111373" y="190187"/>
                </a:lnTo>
                <a:lnTo>
                  <a:pt x="109698" y="187315"/>
                </a:lnTo>
                <a:lnTo>
                  <a:pt x="107589" y="184407"/>
                </a:lnTo>
                <a:lnTo>
                  <a:pt x="105191" y="181477"/>
                </a:lnTo>
                <a:lnTo>
                  <a:pt x="102600" y="178532"/>
                </a:lnTo>
                <a:lnTo>
                  <a:pt x="99881" y="175576"/>
                </a:lnTo>
                <a:lnTo>
                  <a:pt x="98068" y="171621"/>
                </a:lnTo>
                <a:lnTo>
                  <a:pt x="96859" y="167000"/>
                </a:lnTo>
                <a:lnTo>
                  <a:pt x="96054" y="161935"/>
                </a:lnTo>
                <a:lnTo>
                  <a:pt x="92540" y="154589"/>
                </a:lnTo>
                <a:lnTo>
                  <a:pt x="87221" y="145723"/>
                </a:lnTo>
                <a:lnTo>
                  <a:pt x="80698" y="135844"/>
                </a:lnTo>
                <a:lnTo>
                  <a:pt x="75358" y="125289"/>
                </a:lnTo>
                <a:lnTo>
                  <a:pt x="70805" y="114284"/>
                </a:lnTo>
                <a:lnTo>
                  <a:pt x="66778" y="102978"/>
                </a:lnTo>
                <a:lnTo>
                  <a:pt x="63101" y="94449"/>
                </a:lnTo>
                <a:lnTo>
                  <a:pt x="59657" y="87770"/>
                </a:lnTo>
                <a:lnTo>
                  <a:pt x="56369" y="82326"/>
                </a:lnTo>
                <a:lnTo>
                  <a:pt x="54177" y="77704"/>
                </a:lnTo>
                <a:lnTo>
                  <a:pt x="52716" y="73631"/>
                </a:lnTo>
                <a:lnTo>
                  <a:pt x="51742" y="69923"/>
                </a:lnTo>
                <a:lnTo>
                  <a:pt x="50100" y="66459"/>
                </a:lnTo>
                <a:lnTo>
                  <a:pt x="48014" y="63157"/>
                </a:lnTo>
                <a:lnTo>
                  <a:pt x="42276" y="55470"/>
                </a:lnTo>
                <a:lnTo>
                  <a:pt x="38846" y="51773"/>
                </a:lnTo>
                <a:lnTo>
                  <a:pt x="36542" y="49398"/>
                </a:lnTo>
                <a:lnTo>
                  <a:pt x="35006" y="46823"/>
                </a:lnTo>
                <a:lnTo>
                  <a:pt x="33982" y="44113"/>
                </a:lnTo>
                <a:lnTo>
                  <a:pt x="40864" y="3571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3" name="SMARTPenAnnotation278"/>
          <p:cNvSpPr/>
          <p:nvPr/>
        </p:nvSpPr>
        <p:spPr>
          <a:xfrm>
            <a:off x="3134320" y="3205758"/>
            <a:ext cx="1080494" cy="80368"/>
          </a:xfrm>
          <a:custGeom>
            <a:avLst/>
            <a:gdLst/>
            <a:ahLst/>
            <a:cxnLst/>
            <a:rect l="0" t="0" r="0" b="0"/>
            <a:pathLst>
              <a:path w="1080494" h="80368">
                <a:moveTo>
                  <a:pt x="1080493" y="0"/>
                </a:moveTo>
                <a:lnTo>
                  <a:pt x="1037828" y="4740"/>
                </a:lnTo>
                <a:lnTo>
                  <a:pt x="378430" y="54663"/>
                </a:lnTo>
                <a:lnTo>
                  <a:pt x="0" y="8036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4" name="SMARTPenAnnotation279"/>
          <p:cNvSpPr/>
          <p:nvPr/>
        </p:nvSpPr>
        <p:spPr>
          <a:xfrm>
            <a:off x="3143250" y="3295064"/>
            <a:ext cx="919759" cy="98218"/>
          </a:xfrm>
          <a:custGeom>
            <a:avLst/>
            <a:gdLst/>
            <a:ahLst/>
            <a:cxnLst/>
            <a:rect l="0" t="0" r="0" b="0"/>
            <a:pathLst>
              <a:path w="919759" h="98218">
                <a:moveTo>
                  <a:pt x="919758" y="8920"/>
                </a:moveTo>
                <a:lnTo>
                  <a:pt x="905537" y="4180"/>
                </a:lnTo>
                <a:lnTo>
                  <a:pt x="882471" y="1232"/>
                </a:lnTo>
                <a:lnTo>
                  <a:pt x="862837" y="542"/>
                </a:lnTo>
                <a:lnTo>
                  <a:pt x="817894" y="100"/>
                </a:lnTo>
                <a:lnTo>
                  <a:pt x="683759" y="0"/>
                </a:lnTo>
                <a:lnTo>
                  <a:pt x="663207" y="989"/>
                </a:lnTo>
                <a:lnTo>
                  <a:pt x="642560" y="2641"/>
                </a:lnTo>
                <a:lnTo>
                  <a:pt x="601098" y="7122"/>
                </a:lnTo>
                <a:lnTo>
                  <a:pt x="517889" y="18083"/>
                </a:lnTo>
                <a:lnTo>
                  <a:pt x="497064" y="20982"/>
                </a:lnTo>
                <a:lnTo>
                  <a:pt x="476235" y="22914"/>
                </a:lnTo>
                <a:lnTo>
                  <a:pt x="455404" y="24203"/>
                </a:lnTo>
                <a:lnTo>
                  <a:pt x="434572" y="25062"/>
                </a:lnTo>
                <a:lnTo>
                  <a:pt x="412746" y="27619"/>
                </a:lnTo>
                <a:lnTo>
                  <a:pt x="390258" y="31308"/>
                </a:lnTo>
                <a:lnTo>
                  <a:pt x="367328" y="35752"/>
                </a:lnTo>
                <a:lnTo>
                  <a:pt x="323330" y="43335"/>
                </a:lnTo>
                <a:lnTo>
                  <a:pt x="183387" y="65030"/>
                </a:lnTo>
                <a:lnTo>
                  <a:pt x="0" y="9821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5" name="SMARTPenAnnotation280"/>
          <p:cNvSpPr/>
          <p:nvPr/>
        </p:nvSpPr>
        <p:spPr>
          <a:xfrm>
            <a:off x="3124748" y="3384387"/>
            <a:ext cx="991839" cy="67285"/>
          </a:xfrm>
          <a:custGeom>
            <a:avLst/>
            <a:gdLst/>
            <a:ahLst/>
            <a:cxnLst/>
            <a:rect l="0" t="0" r="0" b="0"/>
            <a:pathLst>
              <a:path w="991839" h="67285">
                <a:moveTo>
                  <a:pt x="991838" y="17824"/>
                </a:moveTo>
                <a:lnTo>
                  <a:pt x="968136" y="17824"/>
                </a:lnTo>
                <a:lnTo>
                  <a:pt x="958177" y="16832"/>
                </a:lnTo>
                <a:lnTo>
                  <a:pt x="948561" y="15178"/>
                </a:lnTo>
                <a:lnTo>
                  <a:pt x="939174" y="13084"/>
                </a:lnTo>
                <a:lnTo>
                  <a:pt x="928948" y="11687"/>
                </a:lnTo>
                <a:lnTo>
                  <a:pt x="907001" y="10136"/>
                </a:lnTo>
                <a:lnTo>
                  <a:pt x="894600" y="8730"/>
                </a:lnTo>
                <a:lnTo>
                  <a:pt x="881372" y="6800"/>
                </a:lnTo>
                <a:lnTo>
                  <a:pt x="867593" y="4522"/>
                </a:lnTo>
                <a:lnTo>
                  <a:pt x="852453" y="3003"/>
                </a:lnTo>
                <a:lnTo>
                  <a:pt x="836407" y="1990"/>
                </a:lnTo>
                <a:lnTo>
                  <a:pt x="802703" y="865"/>
                </a:lnTo>
                <a:lnTo>
                  <a:pt x="729913" y="142"/>
                </a:lnTo>
                <a:lnTo>
                  <a:pt x="648948" y="0"/>
                </a:lnTo>
                <a:lnTo>
                  <a:pt x="628307" y="980"/>
                </a:lnTo>
                <a:lnTo>
                  <a:pt x="607601" y="2626"/>
                </a:lnTo>
                <a:lnTo>
                  <a:pt x="586852" y="4715"/>
                </a:lnTo>
                <a:lnTo>
                  <a:pt x="565082" y="6108"/>
                </a:lnTo>
                <a:lnTo>
                  <a:pt x="542630" y="7037"/>
                </a:lnTo>
                <a:lnTo>
                  <a:pt x="519726" y="7656"/>
                </a:lnTo>
                <a:lnTo>
                  <a:pt x="416382" y="13268"/>
                </a:lnTo>
                <a:lnTo>
                  <a:pt x="383967" y="15779"/>
                </a:lnTo>
                <a:lnTo>
                  <a:pt x="329428" y="21214"/>
                </a:lnTo>
                <a:lnTo>
                  <a:pt x="266163" y="29583"/>
                </a:lnTo>
                <a:lnTo>
                  <a:pt x="231234" y="34593"/>
                </a:lnTo>
                <a:lnTo>
                  <a:pt x="202988" y="37933"/>
                </a:lnTo>
                <a:lnTo>
                  <a:pt x="179196" y="40160"/>
                </a:lnTo>
                <a:lnTo>
                  <a:pt x="158373" y="41644"/>
                </a:lnTo>
                <a:lnTo>
                  <a:pt x="139531" y="43626"/>
                </a:lnTo>
                <a:lnTo>
                  <a:pt x="122008" y="45939"/>
                </a:lnTo>
                <a:lnTo>
                  <a:pt x="40842" y="58678"/>
                </a:lnTo>
                <a:lnTo>
                  <a:pt x="31411" y="59943"/>
                </a:lnTo>
                <a:lnTo>
                  <a:pt x="24131" y="60786"/>
                </a:lnTo>
                <a:lnTo>
                  <a:pt x="17294" y="62341"/>
                </a:lnTo>
                <a:lnTo>
                  <a:pt x="10751" y="64369"/>
                </a:lnTo>
                <a:lnTo>
                  <a:pt x="4405" y="66713"/>
                </a:lnTo>
                <a:lnTo>
                  <a:pt x="1167" y="67284"/>
                </a:lnTo>
                <a:lnTo>
                  <a:pt x="0" y="66673"/>
                </a:lnTo>
                <a:lnTo>
                  <a:pt x="516" y="63302"/>
                </a:lnTo>
                <a:lnTo>
                  <a:pt x="558" y="62033"/>
                </a:lnTo>
                <a:lnTo>
                  <a:pt x="639" y="53932"/>
                </a:lnTo>
                <a:lnTo>
                  <a:pt x="641" y="51070"/>
                </a:lnTo>
                <a:lnTo>
                  <a:pt x="9572" y="4461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6" name="SMARTPenAnnotation281"/>
          <p:cNvSpPr/>
          <p:nvPr/>
        </p:nvSpPr>
        <p:spPr>
          <a:xfrm>
            <a:off x="6384727" y="2099872"/>
            <a:ext cx="1303735" cy="177199"/>
          </a:xfrm>
          <a:custGeom>
            <a:avLst/>
            <a:gdLst/>
            <a:ahLst/>
            <a:cxnLst/>
            <a:rect l="0" t="0" r="0" b="0"/>
            <a:pathLst>
              <a:path w="1303735" h="177199">
                <a:moveTo>
                  <a:pt x="1303734" y="52183"/>
                </a:moveTo>
                <a:lnTo>
                  <a:pt x="1289512" y="47442"/>
                </a:lnTo>
                <a:lnTo>
                  <a:pt x="1270314" y="43088"/>
                </a:lnTo>
                <a:lnTo>
                  <a:pt x="1256138" y="38880"/>
                </a:lnTo>
                <a:lnTo>
                  <a:pt x="1234625" y="33703"/>
                </a:lnTo>
                <a:lnTo>
                  <a:pt x="1180391" y="22294"/>
                </a:lnTo>
                <a:lnTo>
                  <a:pt x="1131920" y="13451"/>
                </a:lnTo>
                <a:lnTo>
                  <a:pt x="1092104" y="10164"/>
                </a:lnTo>
                <a:lnTo>
                  <a:pt x="1070374" y="9287"/>
                </a:lnTo>
                <a:lnTo>
                  <a:pt x="1047950" y="7711"/>
                </a:lnTo>
                <a:lnTo>
                  <a:pt x="1001867" y="3313"/>
                </a:lnTo>
                <a:lnTo>
                  <a:pt x="977474" y="1744"/>
                </a:lnTo>
                <a:lnTo>
                  <a:pt x="952283" y="697"/>
                </a:lnTo>
                <a:lnTo>
                  <a:pt x="926558" y="0"/>
                </a:lnTo>
                <a:lnTo>
                  <a:pt x="900479" y="527"/>
                </a:lnTo>
                <a:lnTo>
                  <a:pt x="874162" y="1870"/>
                </a:lnTo>
                <a:lnTo>
                  <a:pt x="820118" y="6009"/>
                </a:lnTo>
                <a:lnTo>
                  <a:pt x="734902" y="13917"/>
                </a:lnTo>
                <a:lnTo>
                  <a:pt x="679841" y="19632"/>
                </a:lnTo>
                <a:lnTo>
                  <a:pt x="651664" y="23537"/>
                </a:lnTo>
                <a:lnTo>
                  <a:pt x="593900" y="33167"/>
                </a:lnTo>
                <a:lnTo>
                  <a:pt x="537799" y="44062"/>
                </a:lnTo>
                <a:lnTo>
                  <a:pt x="510337" y="49746"/>
                </a:lnTo>
                <a:lnTo>
                  <a:pt x="395841" y="76706"/>
                </a:lnTo>
                <a:lnTo>
                  <a:pt x="0" y="17719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7" name="SMARTPenAnnotation282"/>
          <p:cNvSpPr/>
          <p:nvPr/>
        </p:nvSpPr>
        <p:spPr>
          <a:xfrm>
            <a:off x="6509742" y="2234194"/>
            <a:ext cx="1107282" cy="69666"/>
          </a:xfrm>
          <a:custGeom>
            <a:avLst/>
            <a:gdLst/>
            <a:ahLst/>
            <a:cxnLst/>
            <a:rect l="0" t="0" r="0" b="0"/>
            <a:pathLst>
              <a:path w="1107282" h="69666">
                <a:moveTo>
                  <a:pt x="1107281" y="60736"/>
                </a:moveTo>
                <a:lnTo>
                  <a:pt x="1078839" y="60736"/>
                </a:lnTo>
                <a:lnTo>
                  <a:pt x="1066492" y="59744"/>
                </a:lnTo>
                <a:lnTo>
                  <a:pt x="1054292" y="58090"/>
                </a:lnTo>
                <a:lnTo>
                  <a:pt x="1042189" y="55995"/>
                </a:lnTo>
                <a:lnTo>
                  <a:pt x="1027175" y="52614"/>
                </a:lnTo>
                <a:lnTo>
                  <a:pt x="991973" y="43566"/>
                </a:lnTo>
                <a:lnTo>
                  <a:pt x="971870" y="39368"/>
                </a:lnTo>
                <a:lnTo>
                  <a:pt x="950531" y="35576"/>
                </a:lnTo>
                <a:lnTo>
                  <a:pt x="928368" y="32056"/>
                </a:lnTo>
                <a:lnTo>
                  <a:pt x="879928" y="25500"/>
                </a:lnTo>
                <a:lnTo>
                  <a:pt x="748561" y="10198"/>
                </a:lnTo>
                <a:lnTo>
                  <a:pt x="691535" y="4209"/>
                </a:lnTo>
                <a:lnTo>
                  <a:pt x="661445" y="2216"/>
                </a:lnTo>
                <a:lnTo>
                  <a:pt x="630471" y="886"/>
                </a:lnTo>
                <a:lnTo>
                  <a:pt x="598908" y="0"/>
                </a:lnTo>
                <a:lnTo>
                  <a:pt x="567944" y="402"/>
                </a:lnTo>
                <a:lnTo>
                  <a:pt x="537380" y="1662"/>
                </a:lnTo>
                <a:lnTo>
                  <a:pt x="475968" y="5707"/>
                </a:lnTo>
                <a:lnTo>
                  <a:pt x="412294" y="10812"/>
                </a:lnTo>
                <a:lnTo>
                  <a:pt x="281903" y="24005"/>
                </a:lnTo>
                <a:lnTo>
                  <a:pt x="237545" y="30295"/>
                </a:lnTo>
                <a:lnTo>
                  <a:pt x="195074" y="37466"/>
                </a:lnTo>
                <a:lnTo>
                  <a:pt x="122419" y="51386"/>
                </a:lnTo>
                <a:lnTo>
                  <a:pt x="76899" y="60879"/>
                </a:lnTo>
                <a:lnTo>
                  <a:pt x="61187" y="63808"/>
                </a:lnTo>
                <a:lnTo>
                  <a:pt x="48729" y="65761"/>
                </a:lnTo>
                <a:lnTo>
                  <a:pt x="29595" y="67930"/>
                </a:lnTo>
                <a:lnTo>
                  <a:pt x="0" y="6966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8" name="SMARTPenAnnotation283"/>
          <p:cNvSpPr/>
          <p:nvPr/>
        </p:nvSpPr>
        <p:spPr>
          <a:xfrm>
            <a:off x="6561182" y="2562820"/>
            <a:ext cx="1020124" cy="78940"/>
          </a:xfrm>
          <a:custGeom>
            <a:avLst/>
            <a:gdLst/>
            <a:ahLst/>
            <a:cxnLst/>
            <a:rect l="0" t="0" r="0" b="0"/>
            <a:pathLst>
              <a:path w="1020124" h="78940">
                <a:moveTo>
                  <a:pt x="1020123" y="0"/>
                </a:moveTo>
                <a:lnTo>
                  <a:pt x="1010642" y="4741"/>
                </a:lnTo>
                <a:lnTo>
                  <a:pt x="1003342" y="7068"/>
                </a:lnTo>
                <a:lnTo>
                  <a:pt x="994805" y="9095"/>
                </a:lnTo>
                <a:lnTo>
                  <a:pt x="981089" y="13302"/>
                </a:lnTo>
                <a:lnTo>
                  <a:pt x="972272" y="14822"/>
                </a:lnTo>
                <a:lnTo>
                  <a:pt x="951893" y="16509"/>
                </a:lnTo>
                <a:lnTo>
                  <a:pt x="926959" y="17260"/>
                </a:lnTo>
                <a:lnTo>
                  <a:pt x="813991" y="17825"/>
                </a:lnTo>
                <a:lnTo>
                  <a:pt x="788444" y="16844"/>
                </a:lnTo>
                <a:lnTo>
                  <a:pt x="723017" y="13109"/>
                </a:lnTo>
                <a:lnTo>
                  <a:pt x="642344" y="10787"/>
                </a:lnTo>
                <a:lnTo>
                  <a:pt x="598607" y="10168"/>
                </a:lnTo>
                <a:lnTo>
                  <a:pt x="561510" y="10747"/>
                </a:lnTo>
                <a:lnTo>
                  <a:pt x="528842" y="12126"/>
                </a:lnTo>
                <a:lnTo>
                  <a:pt x="499126" y="14037"/>
                </a:lnTo>
                <a:lnTo>
                  <a:pt x="444941" y="16161"/>
                </a:lnTo>
                <a:lnTo>
                  <a:pt x="419380" y="16727"/>
                </a:lnTo>
                <a:lnTo>
                  <a:pt x="395393" y="18097"/>
                </a:lnTo>
                <a:lnTo>
                  <a:pt x="372457" y="20002"/>
                </a:lnTo>
                <a:lnTo>
                  <a:pt x="322498" y="24765"/>
                </a:lnTo>
                <a:lnTo>
                  <a:pt x="257299" y="30189"/>
                </a:lnTo>
                <a:lnTo>
                  <a:pt x="229792" y="33025"/>
                </a:lnTo>
                <a:lnTo>
                  <a:pt x="206494" y="35907"/>
                </a:lnTo>
                <a:lnTo>
                  <a:pt x="186000" y="38821"/>
                </a:lnTo>
                <a:lnTo>
                  <a:pt x="164401" y="42748"/>
                </a:lnTo>
                <a:lnTo>
                  <a:pt x="142063" y="47351"/>
                </a:lnTo>
                <a:lnTo>
                  <a:pt x="119234" y="52403"/>
                </a:lnTo>
                <a:lnTo>
                  <a:pt x="101038" y="56764"/>
                </a:lnTo>
                <a:lnTo>
                  <a:pt x="85931" y="60663"/>
                </a:lnTo>
                <a:lnTo>
                  <a:pt x="72883" y="64254"/>
                </a:lnTo>
                <a:lnTo>
                  <a:pt x="62200" y="66649"/>
                </a:lnTo>
                <a:lnTo>
                  <a:pt x="53093" y="68245"/>
                </a:lnTo>
                <a:lnTo>
                  <a:pt x="45038" y="69309"/>
                </a:lnTo>
                <a:lnTo>
                  <a:pt x="36691" y="71011"/>
                </a:lnTo>
                <a:lnTo>
                  <a:pt x="28150" y="73138"/>
                </a:lnTo>
                <a:lnTo>
                  <a:pt x="19479" y="75548"/>
                </a:lnTo>
                <a:lnTo>
                  <a:pt x="12707" y="77154"/>
                </a:lnTo>
                <a:lnTo>
                  <a:pt x="2536" y="78939"/>
                </a:lnTo>
                <a:lnTo>
                  <a:pt x="419" y="78423"/>
                </a:lnTo>
                <a:lnTo>
                  <a:pt x="0" y="77087"/>
                </a:lnTo>
                <a:lnTo>
                  <a:pt x="1716" y="72554"/>
                </a:lnTo>
                <a:lnTo>
                  <a:pt x="1857" y="71190"/>
                </a:lnTo>
                <a:lnTo>
                  <a:pt x="1951" y="69288"/>
                </a:lnTo>
                <a:lnTo>
                  <a:pt x="2014" y="67028"/>
                </a:lnTo>
                <a:lnTo>
                  <a:pt x="3048" y="64529"/>
                </a:lnTo>
                <a:lnTo>
                  <a:pt x="4729" y="61871"/>
                </a:lnTo>
                <a:lnTo>
                  <a:pt x="11068" y="5357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9" name="SMARTPenAnnotation284"/>
          <p:cNvSpPr/>
          <p:nvPr/>
        </p:nvSpPr>
        <p:spPr>
          <a:xfrm>
            <a:off x="3116537" y="4598789"/>
            <a:ext cx="381979" cy="408911"/>
          </a:xfrm>
          <a:custGeom>
            <a:avLst/>
            <a:gdLst/>
            <a:ahLst/>
            <a:cxnLst/>
            <a:rect l="0" t="0" r="0" b="0"/>
            <a:pathLst>
              <a:path w="381979" h="408911">
                <a:moveTo>
                  <a:pt x="53502" y="0"/>
                </a:moveTo>
                <a:lnTo>
                  <a:pt x="41073" y="24858"/>
                </a:lnTo>
                <a:lnTo>
                  <a:pt x="32511" y="37242"/>
                </a:lnTo>
                <a:lnTo>
                  <a:pt x="29290" y="44002"/>
                </a:lnTo>
                <a:lnTo>
                  <a:pt x="28431" y="47194"/>
                </a:lnTo>
                <a:lnTo>
                  <a:pt x="24831" y="53387"/>
                </a:lnTo>
                <a:lnTo>
                  <a:pt x="22482" y="56428"/>
                </a:lnTo>
                <a:lnTo>
                  <a:pt x="18931" y="64407"/>
                </a:lnTo>
                <a:lnTo>
                  <a:pt x="14580" y="75681"/>
                </a:lnTo>
                <a:lnTo>
                  <a:pt x="9694" y="89149"/>
                </a:lnTo>
                <a:lnTo>
                  <a:pt x="6437" y="99120"/>
                </a:lnTo>
                <a:lnTo>
                  <a:pt x="4267" y="106760"/>
                </a:lnTo>
                <a:lnTo>
                  <a:pt x="1854" y="118887"/>
                </a:lnTo>
                <a:lnTo>
                  <a:pt x="782" y="130891"/>
                </a:lnTo>
                <a:lnTo>
                  <a:pt x="305" y="140195"/>
                </a:lnTo>
                <a:lnTo>
                  <a:pt x="37" y="151011"/>
                </a:lnTo>
                <a:lnTo>
                  <a:pt x="0" y="154252"/>
                </a:lnTo>
                <a:lnTo>
                  <a:pt x="966" y="157405"/>
                </a:lnTo>
                <a:lnTo>
                  <a:pt x="4687" y="163554"/>
                </a:lnTo>
                <a:lnTo>
                  <a:pt x="7068" y="165591"/>
                </a:lnTo>
                <a:lnTo>
                  <a:pt x="9647" y="166949"/>
                </a:lnTo>
                <a:lnTo>
                  <a:pt x="15160" y="168458"/>
                </a:lnTo>
                <a:lnTo>
                  <a:pt x="26783" y="169426"/>
                </a:lnTo>
                <a:lnTo>
                  <a:pt x="29736" y="169506"/>
                </a:lnTo>
                <a:lnTo>
                  <a:pt x="40955" y="166948"/>
                </a:lnTo>
                <a:lnTo>
                  <a:pt x="48114" y="164877"/>
                </a:lnTo>
                <a:lnTo>
                  <a:pt x="111675" y="148287"/>
                </a:lnTo>
                <a:lnTo>
                  <a:pt x="136904" y="140981"/>
                </a:lnTo>
                <a:lnTo>
                  <a:pt x="147799" y="136651"/>
                </a:lnTo>
                <a:lnTo>
                  <a:pt x="158038" y="131780"/>
                </a:lnTo>
                <a:lnTo>
                  <a:pt x="180330" y="120085"/>
                </a:lnTo>
                <a:lnTo>
                  <a:pt x="210081" y="104965"/>
                </a:lnTo>
                <a:lnTo>
                  <a:pt x="225357" y="96766"/>
                </a:lnTo>
                <a:lnTo>
                  <a:pt x="277581" y="67511"/>
                </a:lnTo>
                <a:lnTo>
                  <a:pt x="286232" y="62867"/>
                </a:lnTo>
                <a:lnTo>
                  <a:pt x="294976" y="58778"/>
                </a:lnTo>
                <a:lnTo>
                  <a:pt x="303781" y="55061"/>
                </a:lnTo>
                <a:lnTo>
                  <a:pt x="348782" y="37224"/>
                </a:lnTo>
                <a:lnTo>
                  <a:pt x="357512" y="34738"/>
                </a:lnTo>
                <a:lnTo>
                  <a:pt x="363331" y="34073"/>
                </a:lnTo>
                <a:lnTo>
                  <a:pt x="374168" y="35231"/>
                </a:lnTo>
                <a:lnTo>
                  <a:pt x="377412" y="35394"/>
                </a:lnTo>
                <a:lnTo>
                  <a:pt x="379575" y="36494"/>
                </a:lnTo>
                <a:lnTo>
                  <a:pt x="381017" y="38220"/>
                </a:lnTo>
                <a:lnTo>
                  <a:pt x="381978" y="40363"/>
                </a:lnTo>
                <a:lnTo>
                  <a:pt x="381627" y="43776"/>
                </a:lnTo>
                <a:lnTo>
                  <a:pt x="378591" y="52860"/>
                </a:lnTo>
                <a:lnTo>
                  <a:pt x="376580" y="63511"/>
                </a:lnTo>
                <a:lnTo>
                  <a:pt x="375685" y="75853"/>
                </a:lnTo>
                <a:lnTo>
                  <a:pt x="375288" y="91259"/>
                </a:lnTo>
                <a:lnTo>
                  <a:pt x="375065" y="116667"/>
                </a:lnTo>
                <a:lnTo>
                  <a:pt x="373049" y="129372"/>
                </a:lnTo>
                <a:lnTo>
                  <a:pt x="369721" y="144788"/>
                </a:lnTo>
                <a:lnTo>
                  <a:pt x="365518" y="162009"/>
                </a:lnTo>
                <a:lnTo>
                  <a:pt x="361724" y="176467"/>
                </a:lnTo>
                <a:lnTo>
                  <a:pt x="354862" y="200469"/>
                </a:lnTo>
                <a:lnTo>
                  <a:pt x="350651" y="211036"/>
                </a:lnTo>
                <a:lnTo>
                  <a:pt x="345859" y="221058"/>
                </a:lnTo>
                <a:lnTo>
                  <a:pt x="335243" y="241123"/>
                </a:lnTo>
                <a:lnTo>
                  <a:pt x="323910" y="263270"/>
                </a:lnTo>
                <a:lnTo>
                  <a:pt x="315134" y="276717"/>
                </a:lnTo>
                <a:lnTo>
                  <a:pt x="304322" y="291634"/>
                </a:lnTo>
                <a:lnTo>
                  <a:pt x="292152" y="307532"/>
                </a:lnTo>
                <a:lnTo>
                  <a:pt x="282056" y="320115"/>
                </a:lnTo>
                <a:lnTo>
                  <a:pt x="273340" y="330488"/>
                </a:lnTo>
                <a:lnTo>
                  <a:pt x="265545" y="339387"/>
                </a:lnTo>
                <a:lnTo>
                  <a:pt x="257372" y="348298"/>
                </a:lnTo>
                <a:lnTo>
                  <a:pt x="240353" y="366135"/>
                </a:lnTo>
                <a:lnTo>
                  <a:pt x="232640" y="373075"/>
                </a:lnTo>
                <a:lnTo>
                  <a:pt x="225513" y="378693"/>
                </a:lnTo>
                <a:lnTo>
                  <a:pt x="218778" y="383431"/>
                </a:lnTo>
                <a:lnTo>
                  <a:pt x="211311" y="387581"/>
                </a:lnTo>
                <a:lnTo>
                  <a:pt x="203356" y="391341"/>
                </a:lnTo>
                <a:lnTo>
                  <a:pt x="195077" y="394840"/>
                </a:lnTo>
                <a:lnTo>
                  <a:pt x="186580" y="398164"/>
                </a:lnTo>
                <a:lnTo>
                  <a:pt x="169203" y="404503"/>
                </a:lnTo>
                <a:lnTo>
                  <a:pt x="160401" y="406592"/>
                </a:lnTo>
                <a:lnTo>
                  <a:pt x="151557" y="407982"/>
                </a:lnTo>
                <a:lnTo>
                  <a:pt x="142685" y="408910"/>
                </a:lnTo>
                <a:lnTo>
                  <a:pt x="134785" y="408536"/>
                </a:lnTo>
                <a:lnTo>
                  <a:pt x="127535" y="407295"/>
                </a:lnTo>
                <a:lnTo>
                  <a:pt x="120716" y="405476"/>
                </a:lnTo>
                <a:lnTo>
                  <a:pt x="105203" y="400808"/>
                </a:lnTo>
                <a:lnTo>
                  <a:pt x="96899" y="398174"/>
                </a:lnTo>
                <a:lnTo>
                  <a:pt x="89379" y="395426"/>
                </a:lnTo>
                <a:lnTo>
                  <a:pt x="82381" y="392602"/>
                </a:lnTo>
                <a:lnTo>
                  <a:pt x="75731" y="389727"/>
                </a:lnTo>
                <a:lnTo>
                  <a:pt x="70306" y="385826"/>
                </a:lnTo>
                <a:lnTo>
                  <a:pt x="61632" y="376200"/>
                </a:lnTo>
                <a:lnTo>
                  <a:pt x="54469" y="365307"/>
                </a:lnTo>
                <a:lnTo>
                  <a:pt x="51171" y="359624"/>
                </a:lnTo>
                <a:lnTo>
                  <a:pt x="47505" y="348018"/>
                </a:lnTo>
                <a:lnTo>
                  <a:pt x="46527" y="342145"/>
                </a:lnTo>
                <a:lnTo>
                  <a:pt x="45876" y="334261"/>
                </a:lnTo>
                <a:lnTo>
                  <a:pt x="45442" y="325036"/>
                </a:lnTo>
                <a:lnTo>
                  <a:pt x="44572" y="29468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0" name="SMARTPenAnnotation285"/>
          <p:cNvSpPr/>
          <p:nvPr/>
        </p:nvSpPr>
        <p:spPr>
          <a:xfrm>
            <a:off x="3741539" y="4616648"/>
            <a:ext cx="89157" cy="357189"/>
          </a:xfrm>
          <a:custGeom>
            <a:avLst/>
            <a:gdLst/>
            <a:ahLst/>
            <a:cxnLst/>
            <a:rect l="0" t="0" r="0" b="0"/>
            <a:pathLst>
              <a:path w="89157" h="357189">
                <a:moveTo>
                  <a:pt x="71438" y="0"/>
                </a:moveTo>
                <a:lnTo>
                  <a:pt x="83867" y="24859"/>
                </a:lnTo>
                <a:lnTo>
                  <a:pt x="85677" y="31455"/>
                </a:lnTo>
                <a:lnTo>
                  <a:pt x="86884" y="38830"/>
                </a:lnTo>
                <a:lnTo>
                  <a:pt x="87688" y="46723"/>
                </a:lnTo>
                <a:lnTo>
                  <a:pt x="88224" y="53969"/>
                </a:lnTo>
                <a:lnTo>
                  <a:pt x="88582" y="60784"/>
                </a:lnTo>
                <a:lnTo>
                  <a:pt x="88820" y="67311"/>
                </a:lnTo>
                <a:lnTo>
                  <a:pt x="89156" y="95461"/>
                </a:lnTo>
                <a:lnTo>
                  <a:pt x="88211" y="105313"/>
                </a:lnTo>
                <a:lnTo>
                  <a:pt x="86589" y="114857"/>
                </a:lnTo>
                <a:lnTo>
                  <a:pt x="84515" y="124197"/>
                </a:lnTo>
                <a:lnTo>
                  <a:pt x="83132" y="133400"/>
                </a:lnTo>
                <a:lnTo>
                  <a:pt x="82211" y="142512"/>
                </a:lnTo>
                <a:lnTo>
                  <a:pt x="81596" y="151563"/>
                </a:lnTo>
                <a:lnTo>
                  <a:pt x="80194" y="161565"/>
                </a:lnTo>
                <a:lnTo>
                  <a:pt x="78267" y="172203"/>
                </a:lnTo>
                <a:lnTo>
                  <a:pt x="75991" y="183263"/>
                </a:lnTo>
                <a:lnTo>
                  <a:pt x="73481" y="193613"/>
                </a:lnTo>
                <a:lnTo>
                  <a:pt x="70816" y="203489"/>
                </a:lnTo>
                <a:lnTo>
                  <a:pt x="65208" y="222401"/>
                </a:lnTo>
                <a:lnTo>
                  <a:pt x="59408" y="240728"/>
                </a:lnTo>
                <a:lnTo>
                  <a:pt x="56473" y="248790"/>
                </a:lnTo>
                <a:lnTo>
                  <a:pt x="53524" y="256149"/>
                </a:lnTo>
                <a:lnTo>
                  <a:pt x="46609" y="272594"/>
                </a:lnTo>
                <a:lnTo>
                  <a:pt x="36921" y="296440"/>
                </a:lnTo>
                <a:lnTo>
                  <a:pt x="30567" y="308752"/>
                </a:lnTo>
                <a:lnTo>
                  <a:pt x="23355" y="320928"/>
                </a:lnTo>
                <a:lnTo>
                  <a:pt x="0" y="35718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1" name="SMARTPenAnnotation286"/>
          <p:cNvSpPr/>
          <p:nvPr/>
        </p:nvSpPr>
        <p:spPr>
          <a:xfrm>
            <a:off x="3625453" y="4768453"/>
            <a:ext cx="392907" cy="44650"/>
          </a:xfrm>
          <a:custGeom>
            <a:avLst/>
            <a:gdLst/>
            <a:ahLst/>
            <a:cxnLst/>
            <a:rect l="0" t="0" r="0" b="0"/>
            <a:pathLst>
              <a:path w="392907" h="44650">
                <a:moveTo>
                  <a:pt x="0" y="44649"/>
                </a:moveTo>
                <a:lnTo>
                  <a:pt x="14221" y="39908"/>
                </a:lnTo>
                <a:lnTo>
                  <a:pt x="20395" y="37520"/>
                </a:lnTo>
                <a:lnTo>
                  <a:pt x="26495" y="34935"/>
                </a:lnTo>
                <a:lnTo>
                  <a:pt x="32546" y="32220"/>
                </a:lnTo>
                <a:lnTo>
                  <a:pt x="40549" y="30410"/>
                </a:lnTo>
                <a:lnTo>
                  <a:pt x="49853" y="29203"/>
                </a:lnTo>
                <a:lnTo>
                  <a:pt x="60024" y="28398"/>
                </a:lnTo>
                <a:lnTo>
                  <a:pt x="69782" y="26870"/>
                </a:lnTo>
                <a:lnTo>
                  <a:pt x="79264" y="24859"/>
                </a:lnTo>
                <a:lnTo>
                  <a:pt x="88561" y="22525"/>
                </a:lnTo>
                <a:lnTo>
                  <a:pt x="100713" y="20971"/>
                </a:lnTo>
                <a:lnTo>
                  <a:pt x="114767" y="19933"/>
                </a:lnTo>
                <a:lnTo>
                  <a:pt x="144273" y="18782"/>
                </a:lnTo>
                <a:lnTo>
                  <a:pt x="170616" y="18270"/>
                </a:lnTo>
                <a:lnTo>
                  <a:pt x="183197" y="17141"/>
                </a:lnTo>
                <a:lnTo>
                  <a:pt x="195553" y="15396"/>
                </a:lnTo>
                <a:lnTo>
                  <a:pt x="207760" y="13240"/>
                </a:lnTo>
                <a:lnTo>
                  <a:pt x="218874" y="11804"/>
                </a:lnTo>
                <a:lnTo>
                  <a:pt x="229260" y="10846"/>
                </a:lnTo>
                <a:lnTo>
                  <a:pt x="392906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2" name="SMARTPenAnnotation287"/>
          <p:cNvSpPr/>
          <p:nvPr/>
        </p:nvSpPr>
        <p:spPr>
          <a:xfrm>
            <a:off x="3581332" y="4447186"/>
            <a:ext cx="577570" cy="641387"/>
          </a:xfrm>
          <a:custGeom>
            <a:avLst/>
            <a:gdLst/>
            <a:ahLst/>
            <a:cxnLst/>
            <a:rect l="0" t="0" r="0" b="0"/>
            <a:pathLst>
              <a:path w="577570" h="641387">
                <a:moveTo>
                  <a:pt x="517395" y="624877"/>
                </a:moveTo>
                <a:lnTo>
                  <a:pt x="503173" y="629617"/>
                </a:lnTo>
                <a:lnTo>
                  <a:pt x="490900" y="631944"/>
                </a:lnTo>
                <a:lnTo>
                  <a:pt x="478830" y="633971"/>
                </a:lnTo>
                <a:lnTo>
                  <a:pt x="460879" y="639698"/>
                </a:lnTo>
                <a:lnTo>
                  <a:pt x="448951" y="641386"/>
                </a:lnTo>
                <a:lnTo>
                  <a:pt x="435054" y="639852"/>
                </a:lnTo>
                <a:lnTo>
                  <a:pt x="415869" y="636844"/>
                </a:lnTo>
                <a:lnTo>
                  <a:pt x="393156" y="632855"/>
                </a:lnTo>
                <a:lnTo>
                  <a:pt x="371069" y="628211"/>
                </a:lnTo>
                <a:lnTo>
                  <a:pt x="349399" y="623131"/>
                </a:lnTo>
                <a:lnTo>
                  <a:pt x="310769" y="613187"/>
                </a:lnTo>
                <a:lnTo>
                  <a:pt x="283678" y="605459"/>
                </a:lnTo>
                <a:lnTo>
                  <a:pt x="271294" y="601018"/>
                </a:lnTo>
                <a:lnTo>
                  <a:pt x="259070" y="596072"/>
                </a:lnTo>
                <a:lnTo>
                  <a:pt x="246952" y="590791"/>
                </a:lnTo>
                <a:lnTo>
                  <a:pt x="222904" y="579631"/>
                </a:lnTo>
                <a:lnTo>
                  <a:pt x="210935" y="573877"/>
                </a:lnTo>
                <a:lnTo>
                  <a:pt x="199978" y="568057"/>
                </a:lnTo>
                <a:lnTo>
                  <a:pt x="189698" y="562192"/>
                </a:lnTo>
                <a:lnTo>
                  <a:pt x="179867" y="556298"/>
                </a:lnTo>
                <a:lnTo>
                  <a:pt x="169345" y="549392"/>
                </a:lnTo>
                <a:lnTo>
                  <a:pt x="116958" y="512998"/>
                </a:lnTo>
                <a:lnTo>
                  <a:pt x="100967" y="497762"/>
                </a:lnTo>
                <a:lnTo>
                  <a:pt x="86253" y="481069"/>
                </a:lnTo>
                <a:lnTo>
                  <a:pt x="69792" y="463728"/>
                </a:lnTo>
                <a:lnTo>
                  <a:pt x="62227" y="453944"/>
                </a:lnTo>
                <a:lnTo>
                  <a:pt x="55200" y="443453"/>
                </a:lnTo>
                <a:lnTo>
                  <a:pt x="48531" y="432490"/>
                </a:lnTo>
                <a:lnTo>
                  <a:pt x="43092" y="422205"/>
                </a:lnTo>
                <a:lnTo>
                  <a:pt x="34404" y="402839"/>
                </a:lnTo>
                <a:lnTo>
                  <a:pt x="30698" y="392515"/>
                </a:lnTo>
                <a:lnTo>
                  <a:pt x="27234" y="381665"/>
                </a:lnTo>
                <a:lnTo>
                  <a:pt x="23934" y="370462"/>
                </a:lnTo>
                <a:lnTo>
                  <a:pt x="17620" y="347431"/>
                </a:lnTo>
                <a:lnTo>
                  <a:pt x="5483" y="300308"/>
                </a:lnTo>
                <a:lnTo>
                  <a:pt x="3479" y="288442"/>
                </a:lnTo>
                <a:lnTo>
                  <a:pt x="2144" y="276564"/>
                </a:lnTo>
                <a:lnTo>
                  <a:pt x="1253" y="264676"/>
                </a:lnTo>
                <a:lnTo>
                  <a:pt x="660" y="252782"/>
                </a:lnTo>
                <a:lnTo>
                  <a:pt x="0" y="228983"/>
                </a:lnTo>
                <a:lnTo>
                  <a:pt x="817" y="217080"/>
                </a:lnTo>
                <a:lnTo>
                  <a:pt x="2353" y="205176"/>
                </a:lnTo>
                <a:lnTo>
                  <a:pt x="4369" y="193272"/>
                </a:lnTo>
                <a:lnTo>
                  <a:pt x="6706" y="182358"/>
                </a:lnTo>
                <a:lnTo>
                  <a:pt x="9256" y="172107"/>
                </a:lnTo>
                <a:lnTo>
                  <a:pt x="17585" y="140811"/>
                </a:lnTo>
                <a:lnTo>
                  <a:pt x="20477" y="129526"/>
                </a:lnTo>
                <a:lnTo>
                  <a:pt x="28983" y="111694"/>
                </a:lnTo>
                <a:lnTo>
                  <a:pt x="50612" y="79338"/>
                </a:lnTo>
                <a:lnTo>
                  <a:pt x="64865" y="64584"/>
                </a:lnTo>
                <a:lnTo>
                  <a:pt x="81122" y="51413"/>
                </a:lnTo>
                <a:lnTo>
                  <a:pt x="98269" y="38944"/>
                </a:lnTo>
                <a:lnTo>
                  <a:pt x="124657" y="20768"/>
                </a:lnTo>
                <a:lnTo>
                  <a:pt x="134523" y="15762"/>
                </a:lnTo>
                <a:lnTo>
                  <a:pt x="145069" y="11433"/>
                </a:lnTo>
                <a:lnTo>
                  <a:pt x="156068" y="7554"/>
                </a:lnTo>
                <a:lnTo>
                  <a:pt x="167370" y="4969"/>
                </a:lnTo>
                <a:lnTo>
                  <a:pt x="178873" y="3245"/>
                </a:lnTo>
                <a:lnTo>
                  <a:pt x="190510" y="2096"/>
                </a:lnTo>
                <a:lnTo>
                  <a:pt x="202237" y="1330"/>
                </a:lnTo>
                <a:lnTo>
                  <a:pt x="214024" y="820"/>
                </a:lnTo>
                <a:lnTo>
                  <a:pt x="237704" y="252"/>
                </a:lnTo>
                <a:lnTo>
                  <a:pt x="261457" y="0"/>
                </a:lnTo>
                <a:lnTo>
                  <a:pt x="272356" y="925"/>
                </a:lnTo>
                <a:lnTo>
                  <a:pt x="282598" y="2534"/>
                </a:lnTo>
                <a:lnTo>
                  <a:pt x="292402" y="4599"/>
                </a:lnTo>
                <a:lnTo>
                  <a:pt x="302908" y="7960"/>
                </a:lnTo>
                <a:lnTo>
                  <a:pt x="313880" y="12185"/>
                </a:lnTo>
                <a:lnTo>
                  <a:pt x="325164" y="16986"/>
                </a:lnTo>
                <a:lnTo>
                  <a:pt x="348284" y="27611"/>
                </a:lnTo>
                <a:lnTo>
                  <a:pt x="395465" y="50602"/>
                </a:lnTo>
                <a:lnTo>
                  <a:pt x="407335" y="57480"/>
                </a:lnTo>
                <a:lnTo>
                  <a:pt x="419217" y="65042"/>
                </a:lnTo>
                <a:lnTo>
                  <a:pt x="431107" y="73060"/>
                </a:lnTo>
                <a:lnTo>
                  <a:pt x="442010" y="81381"/>
                </a:lnTo>
                <a:lnTo>
                  <a:pt x="452256" y="89906"/>
                </a:lnTo>
                <a:lnTo>
                  <a:pt x="462062" y="98565"/>
                </a:lnTo>
                <a:lnTo>
                  <a:pt x="471577" y="108307"/>
                </a:lnTo>
                <a:lnTo>
                  <a:pt x="480896" y="118770"/>
                </a:lnTo>
                <a:lnTo>
                  <a:pt x="490086" y="129714"/>
                </a:lnTo>
                <a:lnTo>
                  <a:pt x="499189" y="139987"/>
                </a:lnTo>
                <a:lnTo>
                  <a:pt x="517241" y="159339"/>
                </a:lnTo>
                <a:lnTo>
                  <a:pt x="525229" y="169659"/>
                </a:lnTo>
                <a:lnTo>
                  <a:pt x="532539" y="180507"/>
                </a:lnTo>
                <a:lnTo>
                  <a:pt x="539397" y="191709"/>
                </a:lnTo>
                <a:lnTo>
                  <a:pt x="545954" y="203145"/>
                </a:lnTo>
                <a:lnTo>
                  <a:pt x="558530" y="226436"/>
                </a:lnTo>
                <a:lnTo>
                  <a:pt x="563670" y="238202"/>
                </a:lnTo>
                <a:lnTo>
                  <a:pt x="568089" y="250016"/>
                </a:lnTo>
                <a:lnTo>
                  <a:pt x="572026" y="261860"/>
                </a:lnTo>
                <a:lnTo>
                  <a:pt x="574652" y="272732"/>
                </a:lnTo>
                <a:lnTo>
                  <a:pt x="577569" y="292751"/>
                </a:lnTo>
                <a:lnTo>
                  <a:pt x="577354" y="303248"/>
                </a:lnTo>
                <a:lnTo>
                  <a:pt x="576219" y="314216"/>
                </a:lnTo>
                <a:lnTo>
                  <a:pt x="574471" y="325496"/>
                </a:lnTo>
                <a:lnTo>
                  <a:pt x="573305" y="335993"/>
                </a:lnTo>
                <a:lnTo>
                  <a:pt x="572009" y="355593"/>
                </a:lnTo>
                <a:lnTo>
                  <a:pt x="566142" y="374226"/>
                </a:lnTo>
                <a:lnTo>
                  <a:pt x="556919" y="392429"/>
                </a:lnTo>
                <a:lnTo>
                  <a:pt x="546206" y="410442"/>
                </a:lnTo>
                <a:lnTo>
                  <a:pt x="534830" y="425723"/>
                </a:lnTo>
                <a:lnTo>
                  <a:pt x="523159" y="440122"/>
                </a:lnTo>
                <a:lnTo>
                  <a:pt x="511358" y="456443"/>
                </a:lnTo>
                <a:lnTo>
                  <a:pt x="496852" y="470973"/>
                </a:lnTo>
                <a:lnTo>
                  <a:pt x="480483" y="484045"/>
                </a:lnTo>
                <a:lnTo>
                  <a:pt x="463286" y="496470"/>
                </a:lnTo>
                <a:lnTo>
                  <a:pt x="452549" y="502561"/>
                </a:lnTo>
                <a:lnTo>
                  <a:pt x="440430" y="508606"/>
                </a:lnTo>
                <a:lnTo>
                  <a:pt x="427390" y="514621"/>
                </a:lnTo>
                <a:lnTo>
                  <a:pt x="415719" y="519623"/>
                </a:lnTo>
                <a:lnTo>
                  <a:pt x="404963" y="523949"/>
                </a:lnTo>
                <a:lnTo>
                  <a:pt x="387058" y="531403"/>
                </a:lnTo>
                <a:lnTo>
                  <a:pt x="380894" y="534780"/>
                </a:lnTo>
                <a:lnTo>
                  <a:pt x="365590" y="54450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3" name="SMARTPenAnnotation288"/>
          <p:cNvSpPr/>
          <p:nvPr/>
        </p:nvSpPr>
        <p:spPr>
          <a:xfrm>
            <a:off x="4357688" y="4662906"/>
            <a:ext cx="491133" cy="364475"/>
          </a:xfrm>
          <a:custGeom>
            <a:avLst/>
            <a:gdLst/>
            <a:ahLst/>
            <a:cxnLst/>
            <a:rect l="0" t="0" r="0" b="0"/>
            <a:pathLst>
              <a:path w="491133" h="364475">
                <a:moveTo>
                  <a:pt x="0" y="16250"/>
                </a:moveTo>
                <a:lnTo>
                  <a:pt x="14221" y="16250"/>
                </a:lnTo>
                <a:lnTo>
                  <a:pt x="23371" y="15258"/>
                </a:lnTo>
                <a:lnTo>
                  <a:pt x="34432" y="13605"/>
                </a:lnTo>
                <a:lnTo>
                  <a:pt x="92570" y="3822"/>
                </a:lnTo>
                <a:lnTo>
                  <a:pt x="107354" y="2012"/>
                </a:lnTo>
                <a:lnTo>
                  <a:pt x="121179" y="805"/>
                </a:lnTo>
                <a:lnTo>
                  <a:pt x="134364" y="0"/>
                </a:lnTo>
                <a:lnTo>
                  <a:pt x="146131" y="456"/>
                </a:lnTo>
                <a:lnTo>
                  <a:pt x="156952" y="1752"/>
                </a:lnTo>
                <a:lnTo>
                  <a:pt x="167142" y="3608"/>
                </a:lnTo>
                <a:lnTo>
                  <a:pt x="177904" y="5838"/>
                </a:lnTo>
                <a:lnTo>
                  <a:pt x="200446" y="10961"/>
                </a:lnTo>
                <a:lnTo>
                  <a:pt x="212013" y="12724"/>
                </a:lnTo>
                <a:lnTo>
                  <a:pt x="223694" y="13899"/>
                </a:lnTo>
                <a:lnTo>
                  <a:pt x="235449" y="14683"/>
                </a:lnTo>
                <a:lnTo>
                  <a:pt x="250232" y="16198"/>
                </a:lnTo>
                <a:lnTo>
                  <a:pt x="285177" y="20526"/>
                </a:lnTo>
                <a:lnTo>
                  <a:pt x="300251" y="23070"/>
                </a:lnTo>
                <a:lnTo>
                  <a:pt x="313277" y="25758"/>
                </a:lnTo>
                <a:lnTo>
                  <a:pt x="324937" y="28542"/>
                </a:lnTo>
                <a:lnTo>
                  <a:pt x="339656" y="33374"/>
                </a:lnTo>
                <a:lnTo>
                  <a:pt x="356414" y="39572"/>
                </a:lnTo>
                <a:lnTo>
                  <a:pt x="388593" y="52412"/>
                </a:lnTo>
                <a:lnTo>
                  <a:pt x="409510" y="61426"/>
                </a:lnTo>
                <a:lnTo>
                  <a:pt x="415882" y="65219"/>
                </a:lnTo>
                <a:lnTo>
                  <a:pt x="420129" y="68740"/>
                </a:lnTo>
                <a:lnTo>
                  <a:pt x="426947" y="76779"/>
                </a:lnTo>
                <a:lnTo>
                  <a:pt x="426514" y="78431"/>
                </a:lnTo>
                <a:lnTo>
                  <a:pt x="421164" y="86489"/>
                </a:lnTo>
                <a:lnTo>
                  <a:pt x="416048" y="95754"/>
                </a:lnTo>
                <a:lnTo>
                  <a:pt x="410467" y="103841"/>
                </a:lnTo>
                <a:lnTo>
                  <a:pt x="403687" y="111734"/>
                </a:lnTo>
                <a:lnTo>
                  <a:pt x="394060" y="121857"/>
                </a:lnTo>
                <a:lnTo>
                  <a:pt x="380520" y="130325"/>
                </a:lnTo>
                <a:lnTo>
                  <a:pt x="372743" y="133971"/>
                </a:lnTo>
                <a:lnTo>
                  <a:pt x="364581" y="138387"/>
                </a:lnTo>
                <a:lnTo>
                  <a:pt x="356163" y="143316"/>
                </a:lnTo>
                <a:lnTo>
                  <a:pt x="338873" y="154083"/>
                </a:lnTo>
                <a:lnTo>
                  <a:pt x="321266" y="165483"/>
                </a:lnTo>
                <a:lnTo>
                  <a:pt x="312404" y="170309"/>
                </a:lnTo>
                <a:lnTo>
                  <a:pt x="303519" y="174519"/>
                </a:lnTo>
                <a:lnTo>
                  <a:pt x="294620" y="178317"/>
                </a:lnTo>
                <a:lnTo>
                  <a:pt x="274147" y="187830"/>
                </a:lnTo>
                <a:lnTo>
                  <a:pt x="263132" y="193144"/>
                </a:lnTo>
                <a:lnTo>
                  <a:pt x="252812" y="198672"/>
                </a:lnTo>
                <a:lnTo>
                  <a:pt x="242955" y="204341"/>
                </a:lnTo>
                <a:lnTo>
                  <a:pt x="233407" y="210105"/>
                </a:lnTo>
                <a:lnTo>
                  <a:pt x="223074" y="215933"/>
                </a:lnTo>
                <a:lnTo>
                  <a:pt x="201008" y="227698"/>
                </a:lnTo>
                <a:lnTo>
                  <a:pt x="190560" y="233614"/>
                </a:lnTo>
                <a:lnTo>
                  <a:pt x="180618" y="239542"/>
                </a:lnTo>
                <a:lnTo>
                  <a:pt x="161633" y="251421"/>
                </a:lnTo>
                <a:lnTo>
                  <a:pt x="143274" y="263315"/>
                </a:lnTo>
                <a:lnTo>
                  <a:pt x="132227" y="271249"/>
                </a:lnTo>
                <a:lnTo>
                  <a:pt x="106723" y="290649"/>
                </a:lnTo>
                <a:lnTo>
                  <a:pt x="95954" y="299393"/>
                </a:lnTo>
                <a:lnTo>
                  <a:pt x="86789" y="307208"/>
                </a:lnTo>
                <a:lnTo>
                  <a:pt x="78695" y="314402"/>
                </a:lnTo>
                <a:lnTo>
                  <a:pt x="64410" y="327686"/>
                </a:lnTo>
                <a:lnTo>
                  <a:pt x="57823" y="334007"/>
                </a:lnTo>
                <a:lnTo>
                  <a:pt x="50504" y="343676"/>
                </a:lnTo>
                <a:lnTo>
                  <a:pt x="48552" y="347643"/>
                </a:lnTo>
                <a:lnTo>
                  <a:pt x="48243" y="350288"/>
                </a:lnTo>
                <a:lnTo>
                  <a:pt x="49029" y="352052"/>
                </a:lnTo>
                <a:lnTo>
                  <a:pt x="50545" y="353227"/>
                </a:lnTo>
                <a:lnTo>
                  <a:pt x="52548" y="354011"/>
                </a:lnTo>
                <a:lnTo>
                  <a:pt x="62092" y="356106"/>
                </a:lnTo>
                <a:lnTo>
                  <a:pt x="75221" y="360113"/>
                </a:lnTo>
                <a:lnTo>
                  <a:pt x="88332" y="362554"/>
                </a:lnTo>
                <a:lnTo>
                  <a:pt x="94607" y="363205"/>
                </a:lnTo>
                <a:lnTo>
                  <a:pt x="105735" y="363639"/>
                </a:lnTo>
                <a:lnTo>
                  <a:pt x="154580" y="364251"/>
                </a:lnTo>
                <a:lnTo>
                  <a:pt x="239543" y="364474"/>
                </a:lnTo>
                <a:lnTo>
                  <a:pt x="252961" y="363493"/>
                </a:lnTo>
                <a:lnTo>
                  <a:pt x="265875" y="361847"/>
                </a:lnTo>
                <a:lnTo>
                  <a:pt x="278453" y="359758"/>
                </a:lnTo>
                <a:lnTo>
                  <a:pt x="290807" y="358365"/>
                </a:lnTo>
                <a:lnTo>
                  <a:pt x="303012" y="357436"/>
                </a:lnTo>
                <a:lnTo>
                  <a:pt x="326164" y="356404"/>
                </a:lnTo>
                <a:lnTo>
                  <a:pt x="346375" y="355945"/>
                </a:lnTo>
                <a:lnTo>
                  <a:pt x="389093" y="353096"/>
                </a:lnTo>
                <a:lnTo>
                  <a:pt x="450977" y="348559"/>
                </a:lnTo>
                <a:lnTo>
                  <a:pt x="469317" y="347498"/>
                </a:lnTo>
                <a:lnTo>
                  <a:pt x="491132" y="34664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4" name="SMARTPenAnnotation289"/>
          <p:cNvSpPr/>
          <p:nvPr/>
        </p:nvSpPr>
        <p:spPr>
          <a:xfrm>
            <a:off x="4402336" y="4858227"/>
            <a:ext cx="482204" cy="44172"/>
          </a:xfrm>
          <a:custGeom>
            <a:avLst/>
            <a:gdLst/>
            <a:ahLst/>
            <a:cxnLst/>
            <a:rect l="0" t="0" r="0" b="0"/>
            <a:pathLst>
              <a:path w="482204" h="44172">
                <a:moveTo>
                  <a:pt x="0" y="17382"/>
                </a:moveTo>
                <a:lnTo>
                  <a:pt x="14222" y="12642"/>
                </a:lnTo>
                <a:lnTo>
                  <a:pt x="20395" y="10253"/>
                </a:lnTo>
                <a:lnTo>
                  <a:pt x="26495" y="7669"/>
                </a:lnTo>
                <a:lnTo>
                  <a:pt x="32546" y="4954"/>
                </a:lnTo>
                <a:lnTo>
                  <a:pt x="39557" y="3144"/>
                </a:lnTo>
                <a:lnTo>
                  <a:pt x="47207" y="1937"/>
                </a:lnTo>
                <a:lnTo>
                  <a:pt x="55284" y="1132"/>
                </a:lnTo>
                <a:lnTo>
                  <a:pt x="67614" y="596"/>
                </a:lnTo>
                <a:lnTo>
                  <a:pt x="99835" y="0"/>
                </a:lnTo>
                <a:lnTo>
                  <a:pt x="116166" y="833"/>
                </a:lnTo>
                <a:lnTo>
                  <a:pt x="132014" y="2381"/>
                </a:lnTo>
                <a:lnTo>
                  <a:pt x="147541" y="4405"/>
                </a:lnTo>
                <a:lnTo>
                  <a:pt x="161861" y="6746"/>
                </a:lnTo>
                <a:lnTo>
                  <a:pt x="175376" y="9300"/>
                </a:lnTo>
                <a:lnTo>
                  <a:pt x="188355" y="11994"/>
                </a:lnTo>
                <a:lnTo>
                  <a:pt x="201968" y="13790"/>
                </a:lnTo>
                <a:lnTo>
                  <a:pt x="216005" y="14988"/>
                </a:lnTo>
                <a:lnTo>
                  <a:pt x="230323" y="15786"/>
                </a:lnTo>
                <a:lnTo>
                  <a:pt x="244831" y="17310"/>
                </a:lnTo>
                <a:lnTo>
                  <a:pt x="259462" y="19319"/>
                </a:lnTo>
                <a:lnTo>
                  <a:pt x="274178" y="21650"/>
                </a:lnTo>
                <a:lnTo>
                  <a:pt x="330216" y="29532"/>
                </a:lnTo>
                <a:lnTo>
                  <a:pt x="482203" y="4417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5" name="SMARTPenAnnotation290"/>
          <p:cNvSpPr/>
          <p:nvPr/>
        </p:nvSpPr>
        <p:spPr>
          <a:xfrm>
            <a:off x="2760080" y="4375580"/>
            <a:ext cx="2231616" cy="205351"/>
          </a:xfrm>
          <a:custGeom>
            <a:avLst/>
            <a:gdLst/>
            <a:ahLst/>
            <a:cxnLst/>
            <a:rect l="0" t="0" r="0" b="0"/>
            <a:pathLst>
              <a:path w="2231616" h="205351">
                <a:moveTo>
                  <a:pt x="2231615" y="205350"/>
                </a:moveTo>
                <a:lnTo>
                  <a:pt x="2222134" y="200609"/>
                </a:lnTo>
                <a:lnTo>
                  <a:pt x="2214834" y="195636"/>
                </a:lnTo>
                <a:lnTo>
                  <a:pt x="2211498" y="192921"/>
                </a:lnTo>
                <a:lnTo>
                  <a:pt x="2203321" y="189127"/>
                </a:lnTo>
                <a:lnTo>
                  <a:pt x="2191917" y="184612"/>
                </a:lnTo>
                <a:lnTo>
                  <a:pt x="2178360" y="179618"/>
                </a:lnTo>
                <a:lnTo>
                  <a:pt x="2167339" y="175297"/>
                </a:lnTo>
                <a:lnTo>
                  <a:pt x="2158007" y="171424"/>
                </a:lnTo>
                <a:lnTo>
                  <a:pt x="2149801" y="167850"/>
                </a:lnTo>
                <a:lnTo>
                  <a:pt x="2135391" y="161233"/>
                </a:lnTo>
                <a:lnTo>
                  <a:pt x="2128770" y="158079"/>
                </a:lnTo>
                <a:lnTo>
                  <a:pt x="2105539" y="151929"/>
                </a:lnTo>
                <a:lnTo>
                  <a:pt x="2091010" y="148900"/>
                </a:lnTo>
                <a:lnTo>
                  <a:pt x="2032638" y="135156"/>
                </a:lnTo>
                <a:lnTo>
                  <a:pt x="2001298" y="129504"/>
                </a:lnTo>
                <a:lnTo>
                  <a:pt x="1947285" y="124586"/>
                </a:lnTo>
                <a:lnTo>
                  <a:pt x="1919498" y="119022"/>
                </a:lnTo>
                <a:lnTo>
                  <a:pt x="1853262" y="115321"/>
                </a:lnTo>
                <a:lnTo>
                  <a:pt x="1813031" y="109037"/>
                </a:lnTo>
                <a:lnTo>
                  <a:pt x="1753527" y="106383"/>
                </a:lnTo>
                <a:lnTo>
                  <a:pt x="1632632" y="100105"/>
                </a:lnTo>
                <a:lnTo>
                  <a:pt x="1576896" y="96114"/>
                </a:lnTo>
                <a:lnTo>
                  <a:pt x="1516395" y="91294"/>
                </a:lnTo>
                <a:lnTo>
                  <a:pt x="1454482" y="87219"/>
                </a:lnTo>
                <a:lnTo>
                  <a:pt x="1348352" y="75104"/>
                </a:lnTo>
                <a:lnTo>
                  <a:pt x="1284450" y="69489"/>
                </a:lnTo>
                <a:lnTo>
                  <a:pt x="1117638" y="49140"/>
                </a:lnTo>
                <a:lnTo>
                  <a:pt x="1032061" y="38028"/>
                </a:lnTo>
                <a:lnTo>
                  <a:pt x="973522" y="31766"/>
                </a:lnTo>
                <a:lnTo>
                  <a:pt x="918253" y="25595"/>
                </a:lnTo>
                <a:lnTo>
                  <a:pt x="849801" y="19361"/>
                </a:lnTo>
                <a:lnTo>
                  <a:pt x="786817" y="17137"/>
                </a:lnTo>
                <a:lnTo>
                  <a:pt x="728547" y="11779"/>
                </a:lnTo>
                <a:lnTo>
                  <a:pt x="671291" y="9466"/>
                </a:lnTo>
                <a:lnTo>
                  <a:pt x="620674" y="6420"/>
                </a:lnTo>
                <a:lnTo>
                  <a:pt x="551769" y="1878"/>
                </a:lnTo>
                <a:lnTo>
                  <a:pt x="491664" y="533"/>
                </a:lnTo>
                <a:lnTo>
                  <a:pt x="347146" y="0"/>
                </a:lnTo>
                <a:lnTo>
                  <a:pt x="285955" y="4717"/>
                </a:lnTo>
                <a:lnTo>
                  <a:pt x="163715" y="14788"/>
                </a:lnTo>
                <a:lnTo>
                  <a:pt x="114851" y="19872"/>
                </a:lnTo>
                <a:lnTo>
                  <a:pt x="88300" y="24689"/>
                </a:lnTo>
                <a:lnTo>
                  <a:pt x="53348" y="30136"/>
                </a:lnTo>
                <a:lnTo>
                  <a:pt x="1914" y="35198"/>
                </a:lnTo>
                <a:lnTo>
                  <a:pt x="1007" y="34368"/>
                </a:lnTo>
                <a:lnTo>
                  <a:pt x="403" y="32823"/>
                </a:lnTo>
                <a:lnTo>
                  <a:pt x="0" y="30801"/>
                </a:lnTo>
                <a:lnTo>
                  <a:pt x="723" y="29452"/>
                </a:lnTo>
                <a:lnTo>
                  <a:pt x="2198" y="28554"/>
                </a:lnTo>
                <a:lnTo>
                  <a:pt x="8123" y="2675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1262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8550923" cy="122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66800" y="1828800"/>
            <a:ext cx="48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B,c,d,f</a:t>
            </a:r>
            <a:r>
              <a:rPr lang="en-US" dirty="0" smtClean="0"/>
              <a:t>,(e)</a:t>
            </a:r>
            <a:endParaRPr lang="en-US" dirty="0"/>
          </a:p>
        </p:txBody>
      </p:sp>
      <p:sp>
        <p:nvSpPr>
          <p:cNvPr id="3" name="SMARTPenAnnotation214"/>
          <p:cNvSpPr/>
          <p:nvPr/>
        </p:nvSpPr>
        <p:spPr>
          <a:xfrm>
            <a:off x="982266" y="1616415"/>
            <a:ext cx="3232548" cy="62367"/>
          </a:xfrm>
          <a:custGeom>
            <a:avLst/>
            <a:gdLst/>
            <a:ahLst/>
            <a:cxnLst/>
            <a:rect l="0" t="0" r="0" b="0"/>
            <a:pathLst>
              <a:path w="3232548" h="62367">
                <a:moveTo>
                  <a:pt x="0" y="62366"/>
                </a:moveTo>
                <a:lnTo>
                  <a:pt x="4740" y="57626"/>
                </a:lnTo>
                <a:lnTo>
                  <a:pt x="7129" y="56229"/>
                </a:lnTo>
                <a:lnTo>
                  <a:pt x="12429" y="54678"/>
                </a:lnTo>
                <a:lnTo>
                  <a:pt x="15231" y="53272"/>
                </a:lnTo>
                <a:lnTo>
                  <a:pt x="18091" y="51343"/>
                </a:lnTo>
                <a:lnTo>
                  <a:pt x="20990" y="49064"/>
                </a:lnTo>
                <a:lnTo>
                  <a:pt x="24908" y="47545"/>
                </a:lnTo>
                <a:lnTo>
                  <a:pt x="34552" y="45857"/>
                </a:lnTo>
                <a:lnTo>
                  <a:pt x="46397" y="44907"/>
                </a:lnTo>
                <a:lnTo>
                  <a:pt x="50775" y="43782"/>
                </a:lnTo>
                <a:lnTo>
                  <a:pt x="55678" y="42039"/>
                </a:lnTo>
                <a:lnTo>
                  <a:pt x="60931" y="39885"/>
                </a:lnTo>
                <a:lnTo>
                  <a:pt x="67410" y="38449"/>
                </a:lnTo>
                <a:lnTo>
                  <a:pt x="82546" y="36853"/>
                </a:lnTo>
                <a:lnTo>
                  <a:pt x="117282" y="35955"/>
                </a:lnTo>
                <a:lnTo>
                  <a:pt x="128790" y="34837"/>
                </a:lnTo>
                <a:lnTo>
                  <a:pt x="139438" y="33099"/>
                </a:lnTo>
                <a:lnTo>
                  <a:pt x="149513" y="30949"/>
                </a:lnTo>
                <a:lnTo>
                  <a:pt x="163175" y="29515"/>
                </a:lnTo>
                <a:lnTo>
                  <a:pt x="219555" y="26505"/>
                </a:lnTo>
                <a:lnTo>
                  <a:pt x="296674" y="20762"/>
                </a:lnTo>
                <a:lnTo>
                  <a:pt x="332607" y="19071"/>
                </a:lnTo>
                <a:lnTo>
                  <a:pt x="347746" y="17628"/>
                </a:lnTo>
                <a:lnTo>
                  <a:pt x="361807" y="15673"/>
                </a:lnTo>
                <a:lnTo>
                  <a:pt x="375150" y="13378"/>
                </a:lnTo>
                <a:lnTo>
                  <a:pt x="388014" y="11848"/>
                </a:lnTo>
                <a:lnTo>
                  <a:pt x="412890" y="10148"/>
                </a:lnTo>
                <a:lnTo>
                  <a:pt x="472911" y="9191"/>
                </a:lnTo>
                <a:lnTo>
                  <a:pt x="1105679" y="8791"/>
                </a:lnTo>
                <a:lnTo>
                  <a:pt x="1533387" y="17166"/>
                </a:lnTo>
                <a:lnTo>
                  <a:pt x="1620115" y="18465"/>
                </a:lnTo>
                <a:lnTo>
                  <a:pt x="1651577" y="20200"/>
                </a:lnTo>
                <a:lnTo>
                  <a:pt x="1678504" y="22349"/>
                </a:lnTo>
                <a:lnTo>
                  <a:pt x="1744845" y="20633"/>
                </a:lnTo>
                <a:lnTo>
                  <a:pt x="1783549" y="19014"/>
                </a:lnTo>
                <a:lnTo>
                  <a:pt x="1874919" y="17889"/>
                </a:lnTo>
                <a:lnTo>
                  <a:pt x="2022837" y="17724"/>
                </a:lnTo>
                <a:lnTo>
                  <a:pt x="2042097" y="16730"/>
                </a:lnTo>
                <a:lnTo>
                  <a:pt x="2060890" y="15075"/>
                </a:lnTo>
                <a:lnTo>
                  <a:pt x="2079372" y="12979"/>
                </a:lnTo>
                <a:lnTo>
                  <a:pt x="2205741" y="8005"/>
                </a:lnTo>
                <a:lnTo>
                  <a:pt x="2453811" y="1468"/>
                </a:lnTo>
                <a:lnTo>
                  <a:pt x="2967172" y="0"/>
                </a:lnTo>
                <a:lnTo>
                  <a:pt x="3014950" y="945"/>
                </a:lnTo>
                <a:lnTo>
                  <a:pt x="3232547" y="878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SMARTPenAnnotation215"/>
          <p:cNvSpPr/>
          <p:nvPr/>
        </p:nvSpPr>
        <p:spPr>
          <a:xfrm>
            <a:off x="3002866" y="2024417"/>
            <a:ext cx="470783" cy="489507"/>
          </a:xfrm>
          <a:custGeom>
            <a:avLst/>
            <a:gdLst/>
            <a:ahLst/>
            <a:cxnLst/>
            <a:rect l="0" t="0" r="0" b="0"/>
            <a:pathLst>
              <a:path w="470783" h="489507">
                <a:moveTo>
                  <a:pt x="470782" y="56200"/>
                </a:moveTo>
                <a:lnTo>
                  <a:pt x="455405" y="33135"/>
                </a:lnTo>
                <a:lnTo>
                  <a:pt x="440797" y="23129"/>
                </a:lnTo>
                <a:lnTo>
                  <a:pt x="429957" y="16293"/>
                </a:lnTo>
                <a:lnTo>
                  <a:pt x="418760" y="10744"/>
                </a:lnTo>
                <a:lnTo>
                  <a:pt x="407328" y="6052"/>
                </a:lnTo>
                <a:lnTo>
                  <a:pt x="395737" y="1932"/>
                </a:lnTo>
                <a:lnTo>
                  <a:pt x="384042" y="178"/>
                </a:lnTo>
                <a:lnTo>
                  <a:pt x="372275" y="0"/>
                </a:lnTo>
                <a:lnTo>
                  <a:pt x="360462" y="874"/>
                </a:lnTo>
                <a:lnTo>
                  <a:pt x="347626" y="1457"/>
                </a:lnTo>
                <a:lnTo>
                  <a:pt x="320135" y="2104"/>
                </a:lnTo>
                <a:lnTo>
                  <a:pt x="306851" y="4261"/>
                </a:lnTo>
                <a:lnTo>
                  <a:pt x="294026" y="7684"/>
                </a:lnTo>
                <a:lnTo>
                  <a:pt x="281508" y="11949"/>
                </a:lnTo>
                <a:lnTo>
                  <a:pt x="254369" y="21981"/>
                </a:lnTo>
                <a:lnTo>
                  <a:pt x="240186" y="27434"/>
                </a:lnTo>
                <a:lnTo>
                  <a:pt x="225771" y="34046"/>
                </a:lnTo>
                <a:lnTo>
                  <a:pt x="211199" y="41431"/>
                </a:lnTo>
                <a:lnTo>
                  <a:pt x="196524" y="49331"/>
                </a:lnTo>
                <a:lnTo>
                  <a:pt x="166989" y="66046"/>
                </a:lnTo>
                <a:lnTo>
                  <a:pt x="152167" y="74670"/>
                </a:lnTo>
                <a:lnTo>
                  <a:pt x="138318" y="84388"/>
                </a:lnTo>
                <a:lnTo>
                  <a:pt x="125116" y="94836"/>
                </a:lnTo>
                <a:lnTo>
                  <a:pt x="112346" y="105770"/>
                </a:lnTo>
                <a:lnTo>
                  <a:pt x="99864" y="118020"/>
                </a:lnTo>
                <a:lnTo>
                  <a:pt x="87573" y="131148"/>
                </a:lnTo>
                <a:lnTo>
                  <a:pt x="75412" y="144861"/>
                </a:lnTo>
                <a:lnTo>
                  <a:pt x="64327" y="157971"/>
                </a:lnTo>
                <a:lnTo>
                  <a:pt x="44073" y="183122"/>
                </a:lnTo>
                <a:lnTo>
                  <a:pt x="35497" y="196377"/>
                </a:lnTo>
                <a:lnTo>
                  <a:pt x="27795" y="210175"/>
                </a:lnTo>
                <a:lnTo>
                  <a:pt x="20676" y="224334"/>
                </a:lnTo>
                <a:lnTo>
                  <a:pt x="14938" y="238735"/>
                </a:lnTo>
                <a:lnTo>
                  <a:pt x="10121" y="253296"/>
                </a:lnTo>
                <a:lnTo>
                  <a:pt x="5917" y="267965"/>
                </a:lnTo>
                <a:lnTo>
                  <a:pt x="3114" y="281713"/>
                </a:lnTo>
                <a:lnTo>
                  <a:pt x="1246" y="294846"/>
                </a:lnTo>
                <a:lnTo>
                  <a:pt x="0" y="307571"/>
                </a:lnTo>
                <a:lnTo>
                  <a:pt x="1154" y="321015"/>
                </a:lnTo>
                <a:lnTo>
                  <a:pt x="3908" y="334939"/>
                </a:lnTo>
                <a:lnTo>
                  <a:pt x="7728" y="349182"/>
                </a:lnTo>
                <a:lnTo>
                  <a:pt x="12259" y="362646"/>
                </a:lnTo>
                <a:lnTo>
                  <a:pt x="17264" y="375591"/>
                </a:lnTo>
                <a:lnTo>
                  <a:pt x="22586" y="388190"/>
                </a:lnTo>
                <a:lnTo>
                  <a:pt x="29110" y="399566"/>
                </a:lnTo>
                <a:lnTo>
                  <a:pt x="36435" y="410126"/>
                </a:lnTo>
                <a:lnTo>
                  <a:pt x="44296" y="420143"/>
                </a:lnTo>
                <a:lnTo>
                  <a:pt x="54497" y="428805"/>
                </a:lnTo>
                <a:lnTo>
                  <a:pt x="66259" y="436565"/>
                </a:lnTo>
                <a:lnTo>
                  <a:pt x="79061" y="443722"/>
                </a:lnTo>
                <a:lnTo>
                  <a:pt x="92557" y="450478"/>
                </a:lnTo>
                <a:lnTo>
                  <a:pt x="106515" y="456966"/>
                </a:lnTo>
                <a:lnTo>
                  <a:pt x="120781" y="463276"/>
                </a:lnTo>
                <a:lnTo>
                  <a:pt x="137237" y="468475"/>
                </a:lnTo>
                <a:lnTo>
                  <a:pt x="155153" y="472933"/>
                </a:lnTo>
                <a:lnTo>
                  <a:pt x="174043" y="476897"/>
                </a:lnTo>
                <a:lnTo>
                  <a:pt x="194573" y="479540"/>
                </a:lnTo>
                <a:lnTo>
                  <a:pt x="216198" y="481301"/>
                </a:lnTo>
                <a:lnTo>
                  <a:pt x="238551" y="482476"/>
                </a:lnTo>
                <a:lnTo>
                  <a:pt x="261391" y="484251"/>
                </a:lnTo>
                <a:lnTo>
                  <a:pt x="307936" y="488870"/>
                </a:lnTo>
                <a:lnTo>
                  <a:pt x="329476" y="489506"/>
                </a:lnTo>
                <a:lnTo>
                  <a:pt x="452923" y="48482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SMARTPenAnnotation216"/>
          <p:cNvSpPr/>
          <p:nvPr/>
        </p:nvSpPr>
        <p:spPr>
          <a:xfrm>
            <a:off x="3675540" y="2080726"/>
            <a:ext cx="467836" cy="435513"/>
          </a:xfrm>
          <a:custGeom>
            <a:avLst/>
            <a:gdLst/>
            <a:ahLst/>
            <a:cxnLst/>
            <a:rect l="0" t="0" r="0" b="0"/>
            <a:pathLst>
              <a:path w="467836" h="435513">
                <a:moveTo>
                  <a:pt x="467835" y="8821"/>
                </a:moveTo>
                <a:lnTo>
                  <a:pt x="454569" y="2684"/>
                </a:lnTo>
                <a:lnTo>
                  <a:pt x="447718" y="1132"/>
                </a:lnTo>
                <a:lnTo>
                  <a:pt x="433542" y="259"/>
                </a:lnTo>
                <a:lnTo>
                  <a:pt x="412034" y="0"/>
                </a:lnTo>
                <a:lnTo>
                  <a:pt x="402853" y="956"/>
                </a:lnTo>
                <a:lnTo>
                  <a:pt x="392764" y="2586"/>
                </a:lnTo>
                <a:lnTo>
                  <a:pt x="382069" y="4664"/>
                </a:lnTo>
                <a:lnTo>
                  <a:pt x="359602" y="9619"/>
                </a:lnTo>
                <a:lnTo>
                  <a:pt x="348055" y="12330"/>
                </a:lnTo>
                <a:lnTo>
                  <a:pt x="335395" y="16121"/>
                </a:lnTo>
                <a:lnTo>
                  <a:pt x="321995" y="20633"/>
                </a:lnTo>
                <a:lnTo>
                  <a:pt x="308101" y="25625"/>
                </a:lnTo>
                <a:lnTo>
                  <a:pt x="294869" y="31930"/>
                </a:lnTo>
                <a:lnTo>
                  <a:pt x="282079" y="39110"/>
                </a:lnTo>
                <a:lnTo>
                  <a:pt x="228295" y="72020"/>
                </a:lnTo>
                <a:lnTo>
                  <a:pt x="214876" y="80719"/>
                </a:lnTo>
                <a:lnTo>
                  <a:pt x="201962" y="89495"/>
                </a:lnTo>
                <a:lnTo>
                  <a:pt x="189383" y="98323"/>
                </a:lnTo>
                <a:lnTo>
                  <a:pt x="176036" y="108176"/>
                </a:lnTo>
                <a:lnTo>
                  <a:pt x="147977" y="129708"/>
                </a:lnTo>
                <a:lnTo>
                  <a:pt x="135534" y="141006"/>
                </a:lnTo>
                <a:lnTo>
                  <a:pt x="124262" y="152507"/>
                </a:lnTo>
                <a:lnTo>
                  <a:pt x="113771" y="164143"/>
                </a:lnTo>
                <a:lnTo>
                  <a:pt x="91530" y="187655"/>
                </a:lnTo>
                <a:lnTo>
                  <a:pt x="80043" y="199481"/>
                </a:lnTo>
                <a:lnTo>
                  <a:pt x="69409" y="211334"/>
                </a:lnTo>
                <a:lnTo>
                  <a:pt x="59342" y="223204"/>
                </a:lnTo>
                <a:lnTo>
                  <a:pt x="49655" y="235087"/>
                </a:lnTo>
                <a:lnTo>
                  <a:pt x="41213" y="246978"/>
                </a:lnTo>
                <a:lnTo>
                  <a:pt x="33600" y="258873"/>
                </a:lnTo>
                <a:lnTo>
                  <a:pt x="26540" y="270772"/>
                </a:lnTo>
                <a:lnTo>
                  <a:pt x="20842" y="282674"/>
                </a:lnTo>
                <a:lnTo>
                  <a:pt x="16050" y="294577"/>
                </a:lnTo>
                <a:lnTo>
                  <a:pt x="1232" y="337457"/>
                </a:lnTo>
                <a:lnTo>
                  <a:pt x="0" y="346974"/>
                </a:lnTo>
                <a:lnTo>
                  <a:pt x="172" y="356295"/>
                </a:lnTo>
                <a:lnTo>
                  <a:pt x="1279" y="365486"/>
                </a:lnTo>
                <a:lnTo>
                  <a:pt x="3008" y="373598"/>
                </a:lnTo>
                <a:lnTo>
                  <a:pt x="5154" y="380990"/>
                </a:lnTo>
                <a:lnTo>
                  <a:pt x="7576" y="387902"/>
                </a:lnTo>
                <a:lnTo>
                  <a:pt x="15560" y="400874"/>
                </a:lnTo>
                <a:lnTo>
                  <a:pt x="20466" y="407112"/>
                </a:lnTo>
                <a:lnTo>
                  <a:pt x="33856" y="416688"/>
                </a:lnTo>
                <a:lnTo>
                  <a:pt x="41594" y="420631"/>
                </a:lnTo>
                <a:lnTo>
                  <a:pt x="50721" y="424251"/>
                </a:lnTo>
                <a:lnTo>
                  <a:pt x="60775" y="427658"/>
                </a:lnTo>
                <a:lnTo>
                  <a:pt x="71446" y="430920"/>
                </a:lnTo>
                <a:lnTo>
                  <a:pt x="84513" y="433096"/>
                </a:lnTo>
                <a:lnTo>
                  <a:pt x="99178" y="434545"/>
                </a:lnTo>
                <a:lnTo>
                  <a:pt x="114907" y="435512"/>
                </a:lnTo>
                <a:lnTo>
                  <a:pt x="130354" y="435165"/>
                </a:lnTo>
                <a:lnTo>
                  <a:pt x="145614" y="433941"/>
                </a:lnTo>
                <a:lnTo>
                  <a:pt x="177782" y="429935"/>
                </a:lnTo>
                <a:lnTo>
                  <a:pt x="275360" y="416405"/>
                </a:lnTo>
                <a:lnTo>
                  <a:pt x="293877" y="414489"/>
                </a:lnTo>
                <a:lnTo>
                  <a:pt x="311183" y="413211"/>
                </a:lnTo>
                <a:lnTo>
                  <a:pt x="396398" y="40172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SMARTPenAnnotation217"/>
          <p:cNvSpPr/>
          <p:nvPr/>
        </p:nvSpPr>
        <p:spPr>
          <a:xfrm>
            <a:off x="4250531" y="1857375"/>
            <a:ext cx="214314" cy="160735"/>
          </a:xfrm>
          <a:custGeom>
            <a:avLst/>
            <a:gdLst/>
            <a:ahLst/>
            <a:cxnLst/>
            <a:rect l="0" t="0" r="0" b="0"/>
            <a:pathLst>
              <a:path w="214314" h="160735">
                <a:moveTo>
                  <a:pt x="0" y="0"/>
                </a:moveTo>
                <a:lnTo>
                  <a:pt x="9481" y="4740"/>
                </a:lnTo>
                <a:lnTo>
                  <a:pt x="13266" y="7129"/>
                </a:lnTo>
                <a:lnTo>
                  <a:pt x="16782" y="9714"/>
                </a:lnTo>
                <a:lnTo>
                  <a:pt x="20118" y="12429"/>
                </a:lnTo>
                <a:lnTo>
                  <a:pt x="214313" y="16073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48859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69" t="50000" r="60223" b="33474"/>
          <a:stretch/>
        </p:blipFill>
        <p:spPr bwMode="auto">
          <a:xfrm>
            <a:off x="762000" y="716107"/>
            <a:ext cx="4114800" cy="314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8058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74" t="50000" r="5783" b="25000"/>
          <a:stretch/>
        </p:blipFill>
        <p:spPr bwMode="auto">
          <a:xfrm>
            <a:off x="228600" y="457200"/>
            <a:ext cx="3657600" cy="407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5999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929</TotalTime>
  <Words>78</Words>
  <Application>Microsoft Office PowerPoint</Application>
  <PresentationFormat>On-screen Show (4:3)</PresentationFormat>
  <Paragraphs>88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Anmar</dc:creator>
  <cp:lastModifiedBy>Anmar Ibrahim Arif</cp:lastModifiedBy>
  <cp:revision>24</cp:revision>
  <dcterms:created xsi:type="dcterms:W3CDTF">2012-09-23T14:24:46Z</dcterms:created>
  <dcterms:modified xsi:type="dcterms:W3CDTF">2013-02-17T11:10:10Z</dcterms:modified>
</cp:coreProperties>
</file>