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679AF-D2CA-4CFE-BDF7-A6D46B13E41B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F564E-F038-49FA-A825-36A4E84552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533400"/>
            <a:ext cx="4494588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533400"/>
            <a:ext cx="4494588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505200"/>
            <a:ext cx="24288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0952" t="8381" r="28572" b="6286"/>
          <a:stretch>
            <a:fillRect/>
          </a:stretch>
        </p:blipFill>
        <p:spPr bwMode="auto">
          <a:xfrm>
            <a:off x="838200" y="0"/>
            <a:ext cx="6858000" cy="66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33400"/>
            <a:ext cx="7381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793432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990600"/>
            <a:ext cx="50863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14400" y="381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h and 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4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32</cp:revision>
  <dcterms:created xsi:type="dcterms:W3CDTF">2013-04-16T13:08:04Z</dcterms:created>
  <dcterms:modified xsi:type="dcterms:W3CDTF">2013-04-16T18:22:29Z</dcterms:modified>
</cp:coreProperties>
</file>