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57" r:id="rId4"/>
    <p:sldId id="270" r:id="rId5"/>
    <p:sldId id="258" r:id="rId6"/>
    <p:sldId id="269" r:id="rId7"/>
    <p:sldId id="259" r:id="rId8"/>
    <p:sldId id="271" r:id="rId9"/>
    <p:sldId id="260" r:id="rId10"/>
    <p:sldId id="272" r:id="rId11"/>
    <p:sldId id="261" r:id="rId12"/>
    <p:sldId id="273" r:id="rId13"/>
    <p:sldId id="262" r:id="rId14"/>
    <p:sldId id="274" r:id="rId15"/>
    <p:sldId id="263" r:id="rId16"/>
    <p:sldId id="275" r:id="rId17"/>
    <p:sldId id="264" r:id="rId18"/>
    <p:sldId id="276" r:id="rId19"/>
    <p:sldId id="265" r:id="rId20"/>
    <p:sldId id="277" r:id="rId21"/>
    <p:sldId id="266" r:id="rId22"/>
    <p:sldId id="278" r:id="rId23"/>
    <p:sldId id="267" r:id="rId24"/>
    <p:sldId id="279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19101-39FC-434E-8A64-E33D376BE11A}" type="datetimeFigureOut">
              <a:rPr lang="en-US" smtClean="0"/>
              <a:t>11/13/2012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656D6-75A7-4A8A-9911-0B767E7FD0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19101-39FC-434E-8A64-E33D376BE11A}" type="datetimeFigureOut">
              <a:rPr lang="en-US" smtClean="0"/>
              <a:t>11/13/2012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656D6-75A7-4A8A-9911-0B767E7FD0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19101-39FC-434E-8A64-E33D376BE11A}" type="datetimeFigureOut">
              <a:rPr lang="en-US" smtClean="0"/>
              <a:t>11/13/2012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656D6-75A7-4A8A-9911-0B767E7FD0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19101-39FC-434E-8A64-E33D376BE11A}" type="datetimeFigureOut">
              <a:rPr lang="en-US" smtClean="0"/>
              <a:t>11/13/2012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656D6-75A7-4A8A-9911-0B767E7FD0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19101-39FC-434E-8A64-E33D376BE11A}" type="datetimeFigureOut">
              <a:rPr lang="en-US" smtClean="0"/>
              <a:t>11/13/2012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656D6-75A7-4A8A-9911-0B767E7FD0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19101-39FC-434E-8A64-E33D376BE11A}" type="datetimeFigureOut">
              <a:rPr lang="en-US" smtClean="0"/>
              <a:t>11/13/2012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656D6-75A7-4A8A-9911-0B767E7FD0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19101-39FC-434E-8A64-E33D376BE11A}" type="datetimeFigureOut">
              <a:rPr lang="en-US" smtClean="0"/>
              <a:t>11/13/2012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656D6-75A7-4A8A-9911-0B767E7FD0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19101-39FC-434E-8A64-E33D376BE11A}" type="datetimeFigureOut">
              <a:rPr lang="en-US" smtClean="0"/>
              <a:t>11/13/2012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656D6-75A7-4A8A-9911-0B767E7FD0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19101-39FC-434E-8A64-E33D376BE11A}" type="datetimeFigureOut">
              <a:rPr lang="en-US" smtClean="0"/>
              <a:t>11/13/2012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656D6-75A7-4A8A-9911-0B767E7FD0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19101-39FC-434E-8A64-E33D376BE11A}" type="datetimeFigureOut">
              <a:rPr lang="en-US" smtClean="0"/>
              <a:t>11/13/2012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656D6-75A7-4A8A-9911-0B767E7FD0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19101-39FC-434E-8A64-E33D376BE11A}" type="datetimeFigureOut">
              <a:rPr lang="en-US" smtClean="0"/>
              <a:t>11/13/2012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656D6-75A7-4A8A-9911-0B767E7FD0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719101-39FC-434E-8A64-E33D376BE11A}" type="datetimeFigureOut">
              <a:rPr lang="en-US" smtClean="0"/>
              <a:t>11/13/2012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5656D6-75A7-4A8A-9911-0B767E7FD06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533400"/>
            <a:ext cx="7370345" cy="452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2400"/>
            <a:ext cx="5967046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81000"/>
            <a:ext cx="914400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8600"/>
            <a:ext cx="91440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81000"/>
            <a:ext cx="883920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81000"/>
            <a:ext cx="5895975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304800"/>
            <a:ext cx="91440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381000"/>
            <a:ext cx="8686800" cy="19645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457200"/>
            <a:ext cx="7551174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1" y="533400"/>
            <a:ext cx="7848600" cy="518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457200"/>
            <a:ext cx="6207746" cy="223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28600"/>
            <a:ext cx="5663381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0</Words>
  <Application>Microsoft Office PowerPoint</Application>
  <PresentationFormat>On-screen Show (4:3)</PresentationFormat>
  <Paragraphs>0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Anmar</dc:creator>
  <cp:lastModifiedBy>Anmar</cp:lastModifiedBy>
  <cp:revision>2</cp:revision>
  <dcterms:created xsi:type="dcterms:W3CDTF">2012-11-13T19:28:40Z</dcterms:created>
  <dcterms:modified xsi:type="dcterms:W3CDTF">2012-11-13T19:40:45Z</dcterms:modified>
</cp:coreProperties>
</file>