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69" r:id="rId5"/>
    <p:sldId id="259" r:id="rId6"/>
    <p:sldId id="271" r:id="rId7"/>
    <p:sldId id="260" r:id="rId8"/>
    <p:sldId id="272" r:id="rId9"/>
    <p:sldId id="261" r:id="rId10"/>
    <p:sldId id="262" r:id="rId11"/>
    <p:sldId id="274" r:id="rId12"/>
    <p:sldId id="263" r:id="rId13"/>
    <p:sldId id="275" r:id="rId14"/>
    <p:sldId id="264" r:id="rId15"/>
    <p:sldId id="276" r:id="rId16"/>
    <p:sldId id="265" r:id="rId17"/>
    <p:sldId id="266" r:id="rId18"/>
    <p:sldId id="278" r:id="rId19"/>
    <p:sldId id="267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9101-39FC-434E-8A64-E33D376BE11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7370345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1575" y="1747838"/>
            <a:ext cx="68008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2268140" y="1410890"/>
            <a:ext cx="4652213" cy="4880676"/>
            <a:chOff x="2268140" y="1410890"/>
            <a:chExt cx="4652213" cy="4880676"/>
          </a:xfrm>
        </p:grpSpPr>
        <p:sp>
          <p:nvSpPr>
            <p:cNvPr id="4" name="SMARTInkAnnotation645"/>
            <p:cNvSpPr/>
            <p:nvPr/>
          </p:nvSpPr>
          <p:spPr>
            <a:xfrm>
              <a:off x="2268140" y="1410890"/>
              <a:ext cx="374998" cy="410767"/>
            </a:xfrm>
            <a:custGeom>
              <a:avLst/>
              <a:gdLst/>
              <a:ahLst/>
              <a:cxnLst/>
              <a:rect l="0" t="0" r="0" b="0"/>
              <a:pathLst>
                <a:path w="374998" h="410767">
                  <a:moveTo>
                    <a:pt x="0" y="410766"/>
                  </a:moveTo>
                  <a:lnTo>
                    <a:pt x="0" y="398337"/>
                  </a:lnTo>
                  <a:lnTo>
                    <a:pt x="2646" y="390028"/>
                  </a:lnTo>
                  <a:lnTo>
                    <a:pt x="6137" y="379721"/>
                  </a:lnTo>
                  <a:lnTo>
                    <a:pt x="7689" y="368525"/>
                  </a:lnTo>
                  <a:lnTo>
                    <a:pt x="8378" y="356935"/>
                  </a:lnTo>
                  <a:lnTo>
                    <a:pt x="8685" y="344177"/>
                  </a:lnTo>
                  <a:lnTo>
                    <a:pt x="8897" y="307813"/>
                  </a:lnTo>
                  <a:lnTo>
                    <a:pt x="9900" y="300459"/>
                  </a:lnTo>
                  <a:lnTo>
                    <a:pt x="11561" y="292579"/>
                  </a:lnTo>
                  <a:lnTo>
                    <a:pt x="13661" y="284350"/>
                  </a:lnTo>
                  <a:lnTo>
                    <a:pt x="15060" y="276879"/>
                  </a:lnTo>
                  <a:lnTo>
                    <a:pt x="15993" y="269914"/>
                  </a:lnTo>
                  <a:lnTo>
                    <a:pt x="16615" y="263287"/>
                  </a:lnTo>
                  <a:lnTo>
                    <a:pt x="18022" y="255892"/>
                  </a:lnTo>
                  <a:lnTo>
                    <a:pt x="19952" y="247985"/>
                  </a:lnTo>
                  <a:lnTo>
                    <a:pt x="22231" y="239737"/>
                  </a:lnTo>
                  <a:lnTo>
                    <a:pt x="23751" y="232255"/>
                  </a:lnTo>
                  <a:lnTo>
                    <a:pt x="24764" y="225282"/>
                  </a:lnTo>
                  <a:lnTo>
                    <a:pt x="25439" y="218649"/>
                  </a:lnTo>
                  <a:lnTo>
                    <a:pt x="26881" y="211250"/>
                  </a:lnTo>
                  <a:lnTo>
                    <a:pt x="28835" y="203341"/>
                  </a:lnTo>
                  <a:lnTo>
                    <a:pt x="31130" y="195092"/>
                  </a:lnTo>
                  <a:lnTo>
                    <a:pt x="32659" y="187609"/>
                  </a:lnTo>
                  <a:lnTo>
                    <a:pt x="33679" y="180635"/>
                  </a:lnTo>
                  <a:lnTo>
                    <a:pt x="34359" y="174001"/>
                  </a:lnTo>
                  <a:lnTo>
                    <a:pt x="35804" y="166602"/>
                  </a:lnTo>
                  <a:lnTo>
                    <a:pt x="37761" y="158693"/>
                  </a:lnTo>
                  <a:lnTo>
                    <a:pt x="40056" y="150444"/>
                  </a:lnTo>
                  <a:lnTo>
                    <a:pt x="41587" y="142960"/>
                  </a:lnTo>
                  <a:lnTo>
                    <a:pt x="42608" y="135986"/>
                  </a:lnTo>
                  <a:lnTo>
                    <a:pt x="43288" y="129353"/>
                  </a:lnTo>
                  <a:lnTo>
                    <a:pt x="46690" y="116691"/>
                  </a:lnTo>
                  <a:lnTo>
                    <a:pt x="50517" y="104448"/>
                  </a:lnTo>
                  <a:lnTo>
                    <a:pt x="52218" y="92393"/>
                  </a:lnTo>
                  <a:lnTo>
                    <a:pt x="52973" y="80420"/>
                  </a:lnTo>
                  <a:lnTo>
                    <a:pt x="53175" y="74450"/>
                  </a:lnTo>
                  <a:lnTo>
                    <a:pt x="54302" y="69477"/>
                  </a:lnTo>
                  <a:lnTo>
                    <a:pt x="59635" y="57738"/>
                  </a:lnTo>
                  <a:lnTo>
                    <a:pt x="61657" y="47976"/>
                  </a:lnTo>
                  <a:lnTo>
                    <a:pt x="62340" y="35788"/>
                  </a:lnTo>
                  <a:lnTo>
                    <a:pt x="62493" y="24933"/>
                  </a:lnTo>
                  <a:lnTo>
                    <a:pt x="62498" y="22575"/>
                  </a:lnTo>
                  <a:lnTo>
                    <a:pt x="63494" y="21003"/>
                  </a:lnTo>
                  <a:lnTo>
                    <a:pt x="65150" y="19955"/>
                  </a:lnTo>
                  <a:lnTo>
                    <a:pt x="71069" y="17982"/>
                  </a:lnTo>
                  <a:lnTo>
                    <a:pt x="76069" y="17896"/>
                  </a:lnTo>
                  <a:lnTo>
                    <a:pt x="78494" y="16891"/>
                  </a:lnTo>
                  <a:lnTo>
                    <a:pt x="86647" y="11730"/>
                  </a:lnTo>
                  <a:lnTo>
                    <a:pt x="92419" y="10174"/>
                  </a:lnTo>
                  <a:lnTo>
                    <a:pt x="103583" y="9483"/>
                  </a:lnTo>
                  <a:lnTo>
                    <a:pt x="123957" y="9094"/>
                  </a:lnTo>
                  <a:lnTo>
                    <a:pt x="232213" y="8931"/>
                  </a:lnTo>
                  <a:lnTo>
                    <a:pt x="241129" y="7938"/>
                  </a:lnTo>
                  <a:lnTo>
                    <a:pt x="250050" y="6284"/>
                  </a:lnTo>
                  <a:lnTo>
                    <a:pt x="258973" y="4190"/>
                  </a:lnTo>
                  <a:lnTo>
                    <a:pt x="267899" y="2793"/>
                  </a:lnTo>
                  <a:lnTo>
                    <a:pt x="276826" y="1862"/>
                  </a:lnTo>
                  <a:lnTo>
                    <a:pt x="285754" y="1242"/>
                  </a:lnTo>
                  <a:lnTo>
                    <a:pt x="293690" y="828"/>
                  </a:lnTo>
                  <a:lnTo>
                    <a:pt x="307800" y="368"/>
                  </a:lnTo>
                  <a:lnTo>
                    <a:pt x="333027" y="73"/>
                  </a:lnTo>
                  <a:lnTo>
                    <a:pt x="374997" y="0"/>
                  </a:lnTo>
                  <a:lnTo>
                    <a:pt x="370292" y="0"/>
                  </a:lnTo>
                  <a:lnTo>
                    <a:pt x="368901" y="992"/>
                  </a:lnTo>
                  <a:lnTo>
                    <a:pt x="367973" y="2646"/>
                  </a:lnTo>
                  <a:lnTo>
                    <a:pt x="36611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646"/>
            <p:cNvSpPr/>
            <p:nvPr/>
          </p:nvSpPr>
          <p:spPr>
            <a:xfrm>
              <a:off x="2312789" y="1678781"/>
              <a:ext cx="249983" cy="8930"/>
            </a:xfrm>
            <a:custGeom>
              <a:avLst/>
              <a:gdLst/>
              <a:ahLst/>
              <a:cxnLst/>
              <a:rect l="0" t="0" r="0" b="0"/>
              <a:pathLst>
                <a:path w="249983" h="8930">
                  <a:moveTo>
                    <a:pt x="0" y="0"/>
                  </a:moveTo>
                  <a:lnTo>
                    <a:pt x="100007" y="0"/>
                  </a:lnTo>
                  <a:lnTo>
                    <a:pt x="108343" y="992"/>
                  </a:lnTo>
                  <a:lnTo>
                    <a:pt x="116877" y="2646"/>
                  </a:lnTo>
                  <a:lnTo>
                    <a:pt x="125543" y="4740"/>
                  </a:lnTo>
                  <a:lnTo>
                    <a:pt x="133305" y="6137"/>
                  </a:lnTo>
                  <a:lnTo>
                    <a:pt x="140463" y="7067"/>
                  </a:lnTo>
                  <a:lnTo>
                    <a:pt x="147220" y="7688"/>
                  </a:lnTo>
                  <a:lnTo>
                    <a:pt x="153709" y="8102"/>
                  </a:lnTo>
                  <a:lnTo>
                    <a:pt x="166211" y="8562"/>
                  </a:lnTo>
                  <a:lnTo>
                    <a:pt x="205312" y="8897"/>
                  </a:lnTo>
                  <a:lnTo>
                    <a:pt x="249982" y="8929"/>
                  </a:lnTo>
                  <a:lnTo>
                    <a:pt x="241468" y="8929"/>
                  </a:lnTo>
                  <a:lnTo>
                    <a:pt x="241346" y="7937"/>
                  </a:lnTo>
                  <a:lnTo>
                    <a:pt x="241264" y="6283"/>
                  </a:lnTo>
                  <a:lnTo>
                    <a:pt x="24110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647"/>
            <p:cNvSpPr/>
            <p:nvPr/>
          </p:nvSpPr>
          <p:spPr>
            <a:xfrm>
              <a:off x="2786062" y="1660921"/>
              <a:ext cx="116087" cy="1"/>
            </a:xfrm>
            <a:custGeom>
              <a:avLst/>
              <a:gdLst/>
              <a:ahLst/>
              <a:cxnLst/>
              <a:rect l="0" t="0" r="0" b="0"/>
              <a:pathLst>
                <a:path w="116087" h="1">
                  <a:moveTo>
                    <a:pt x="0" y="0"/>
                  </a:moveTo>
                  <a:lnTo>
                    <a:pt x="11608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648"/>
            <p:cNvSpPr/>
            <p:nvPr/>
          </p:nvSpPr>
          <p:spPr>
            <a:xfrm>
              <a:off x="2777132" y="1768189"/>
              <a:ext cx="187525" cy="17749"/>
            </a:xfrm>
            <a:custGeom>
              <a:avLst/>
              <a:gdLst/>
              <a:ahLst/>
              <a:cxnLst/>
              <a:rect l="0" t="0" r="0" b="0"/>
              <a:pathLst>
                <a:path w="187525" h="17749">
                  <a:moveTo>
                    <a:pt x="0" y="17748"/>
                  </a:moveTo>
                  <a:lnTo>
                    <a:pt x="4741" y="17748"/>
                  </a:lnTo>
                  <a:lnTo>
                    <a:pt x="7130" y="16756"/>
                  </a:lnTo>
                  <a:lnTo>
                    <a:pt x="9714" y="15102"/>
                  </a:lnTo>
                  <a:lnTo>
                    <a:pt x="12429" y="13007"/>
                  </a:lnTo>
                  <a:lnTo>
                    <a:pt x="15232" y="11611"/>
                  </a:lnTo>
                  <a:lnTo>
                    <a:pt x="18092" y="10680"/>
                  </a:lnTo>
                  <a:lnTo>
                    <a:pt x="20991" y="10060"/>
                  </a:lnTo>
                  <a:lnTo>
                    <a:pt x="24908" y="9646"/>
                  </a:lnTo>
                  <a:lnTo>
                    <a:pt x="29504" y="9370"/>
                  </a:lnTo>
                  <a:lnTo>
                    <a:pt x="34552" y="9186"/>
                  </a:lnTo>
                  <a:lnTo>
                    <a:pt x="40894" y="8071"/>
                  </a:lnTo>
                  <a:lnTo>
                    <a:pt x="48099" y="6336"/>
                  </a:lnTo>
                  <a:lnTo>
                    <a:pt x="55878" y="4187"/>
                  </a:lnTo>
                  <a:lnTo>
                    <a:pt x="63049" y="2754"/>
                  </a:lnTo>
                  <a:lnTo>
                    <a:pt x="69814" y="1799"/>
                  </a:lnTo>
                  <a:lnTo>
                    <a:pt x="76308" y="1162"/>
                  </a:lnTo>
                  <a:lnTo>
                    <a:pt x="83615" y="738"/>
                  </a:lnTo>
                  <a:lnTo>
                    <a:pt x="99670" y="266"/>
                  </a:lnTo>
                  <a:lnTo>
                    <a:pt x="120703" y="0"/>
                  </a:lnTo>
                  <a:lnTo>
                    <a:pt x="128093" y="955"/>
                  </a:lnTo>
                  <a:lnTo>
                    <a:pt x="135997" y="2584"/>
                  </a:lnTo>
                  <a:lnTo>
                    <a:pt x="144243" y="4662"/>
                  </a:lnTo>
                  <a:lnTo>
                    <a:pt x="151725" y="6047"/>
                  </a:lnTo>
                  <a:lnTo>
                    <a:pt x="158697" y="6971"/>
                  </a:lnTo>
                  <a:lnTo>
                    <a:pt x="165329" y="7587"/>
                  </a:lnTo>
                  <a:lnTo>
                    <a:pt x="170743" y="7997"/>
                  </a:lnTo>
                  <a:lnTo>
                    <a:pt x="175345" y="8271"/>
                  </a:lnTo>
                  <a:lnTo>
                    <a:pt x="187524" y="88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49"/>
            <p:cNvSpPr/>
            <p:nvPr/>
          </p:nvSpPr>
          <p:spPr>
            <a:xfrm>
              <a:off x="3304679" y="1518046"/>
              <a:ext cx="329704" cy="392529"/>
            </a:xfrm>
            <a:custGeom>
              <a:avLst/>
              <a:gdLst/>
              <a:ahLst/>
              <a:cxnLst/>
              <a:rect l="0" t="0" r="0" b="0"/>
              <a:pathLst>
                <a:path w="329704" h="392529">
                  <a:moveTo>
                    <a:pt x="293985" y="0"/>
                  </a:moveTo>
                  <a:lnTo>
                    <a:pt x="268253" y="0"/>
                  </a:lnTo>
                  <a:lnTo>
                    <a:pt x="261947" y="993"/>
                  </a:lnTo>
                  <a:lnTo>
                    <a:pt x="254767" y="2646"/>
                  </a:lnTo>
                  <a:lnTo>
                    <a:pt x="247003" y="4741"/>
                  </a:lnTo>
                  <a:lnTo>
                    <a:pt x="238851" y="6137"/>
                  </a:lnTo>
                  <a:lnTo>
                    <a:pt x="230440" y="7068"/>
                  </a:lnTo>
                  <a:lnTo>
                    <a:pt x="221856" y="7689"/>
                  </a:lnTo>
                  <a:lnTo>
                    <a:pt x="213157" y="8103"/>
                  </a:lnTo>
                  <a:lnTo>
                    <a:pt x="195553" y="8562"/>
                  </a:lnTo>
                  <a:lnTo>
                    <a:pt x="164168" y="8821"/>
                  </a:lnTo>
                  <a:lnTo>
                    <a:pt x="152870" y="9849"/>
                  </a:lnTo>
                  <a:lnTo>
                    <a:pt x="141369" y="11527"/>
                  </a:lnTo>
                  <a:lnTo>
                    <a:pt x="129733" y="13638"/>
                  </a:lnTo>
                  <a:lnTo>
                    <a:pt x="118007" y="16038"/>
                  </a:lnTo>
                  <a:lnTo>
                    <a:pt x="94394" y="21349"/>
                  </a:lnTo>
                  <a:lnTo>
                    <a:pt x="83534" y="24155"/>
                  </a:lnTo>
                  <a:lnTo>
                    <a:pt x="73317" y="27018"/>
                  </a:lnTo>
                  <a:lnTo>
                    <a:pt x="63529" y="29918"/>
                  </a:lnTo>
                  <a:lnTo>
                    <a:pt x="55019" y="32844"/>
                  </a:lnTo>
                  <a:lnTo>
                    <a:pt x="47362" y="35787"/>
                  </a:lnTo>
                  <a:lnTo>
                    <a:pt x="40273" y="38741"/>
                  </a:lnTo>
                  <a:lnTo>
                    <a:pt x="33562" y="40710"/>
                  </a:lnTo>
                  <a:lnTo>
                    <a:pt x="27104" y="42023"/>
                  </a:lnTo>
                  <a:lnTo>
                    <a:pt x="20814" y="42898"/>
                  </a:lnTo>
                  <a:lnTo>
                    <a:pt x="11179" y="46517"/>
                  </a:lnTo>
                  <a:lnTo>
                    <a:pt x="7221" y="48871"/>
                  </a:lnTo>
                  <a:lnTo>
                    <a:pt x="4582" y="51432"/>
                  </a:lnTo>
                  <a:lnTo>
                    <a:pt x="2823" y="54132"/>
                  </a:lnTo>
                  <a:lnTo>
                    <a:pt x="0" y="60854"/>
                  </a:lnTo>
                  <a:lnTo>
                    <a:pt x="760" y="62397"/>
                  </a:lnTo>
                  <a:lnTo>
                    <a:pt x="4251" y="66758"/>
                  </a:lnTo>
                  <a:lnTo>
                    <a:pt x="11756" y="72004"/>
                  </a:lnTo>
                  <a:lnTo>
                    <a:pt x="21706" y="77643"/>
                  </a:lnTo>
                  <a:lnTo>
                    <a:pt x="32742" y="83456"/>
                  </a:lnTo>
                  <a:lnTo>
                    <a:pt x="40448" y="86395"/>
                  </a:lnTo>
                  <a:lnTo>
                    <a:pt x="49554" y="89347"/>
                  </a:lnTo>
                  <a:lnTo>
                    <a:pt x="69263" y="95273"/>
                  </a:lnTo>
                  <a:lnTo>
                    <a:pt x="115196" y="110136"/>
                  </a:lnTo>
                  <a:lnTo>
                    <a:pt x="142122" y="119064"/>
                  </a:lnTo>
                  <a:lnTo>
                    <a:pt x="150079" y="122040"/>
                  </a:lnTo>
                  <a:lnTo>
                    <a:pt x="157367" y="125016"/>
                  </a:lnTo>
                  <a:lnTo>
                    <a:pt x="164211" y="127993"/>
                  </a:lnTo>
                  <a:lnTo>
                    <a:pt x="170758" y="129977"/>
                  </a:lnTo>
                  <a:lnTo>
                    <a:pt x="177107" y="131300"/>
                  </a:lnTo>
                  <a:lnTo>
                    <a:pt x="183324" y="132182"/>
                  </a:lnTo>
                  <a:lnTo>
                    <a:pt x="192877" y="135808"/>
                  </a:lnTo>
                  <a:lnTo>
                    <a:pt x="200431" y="140726"/>
                  </a:lnTo>
                  <a:lnTo>
                    <a:pt x="207095" y="146220"/>
                  </a:lnTo>
                  <a:lnTo>
                    <a:pt x="209269" y="149074"/>
                  </a:lnTo>
                  <a:lnTo>
                    <a:pt x="211685" y="154891"/>
                  </a:lnTo>
                  <a:lnTo>
                    <a:pt x="213045" y="163744"/>
                  </a:lnTo>
                  <a:lnTo>
                    <a:pt x="212243" y="166709"/>
                  </a:lnTo>
                  <a:lnTo>
                    <a:pt x="208707" y="172651"/>
                  </a:lnTo>
                  <a:lnTo>
                    <a:pt x="201138" y="181573"/>
                  </a:lnTo>
                  <a:lnTo>
                    <a:pt x="192612" y="190501"/>
                  </a:lnTo>
                  <a:lnTo>
                    <a:pt x="179061" y="204171"/>
                  </a:lnTo>
                  <a:lnTo>
                    <a:pt x="172720" y="208544"/>
                  </a:lnTo>
                  <a:lnTo>
                    <a:pt x="165517" y="212451"/>
                  </a:lnTo>
                  <a:lnTo>
                    <a:pt x="157738" y="216048"/>
                  </a:lnTo>
                  <a:lnTo>
                    <a:pt x="150567" y="220431"/>
                  </a:lnTo>
                  <a:lnTo>
                    <a:pt x="143803" y="225337"/>
                  </a:lnTo>
                  <a:lnTo>
                    <a:pt x="137308" y="230592"/>
                  </a:lnTo>
                  <a:lnTo>
                    <a:pt x="130003" y="235087"/>
                  </a:lnTo>
                  <a:lnTo>
                    <a:pt x="122156" y="239077"/>
                  </a:lnTo>
                  <a:lnTo>
                    <a:pt x="113947" y="242728"/>
                  </a:lnTo>
                  <a:lnTo>
                    <a:pt x="105499" y="247147"/>
                  </a:lnTo>
                  <a:lnTo>
                    <a:pt x="96890" y="252077"/>
                  </a:lnTo>
                  <a:lnTo>
                    <a:pt x="88174" y="257349"/>
                  </a:lnTo>
                  <a:lnTo>
                    <a:pt x="80379" y="262847"/>
                  </a:lnTo>
                  <a:lnTo>
                    <a:pt x="73198" y="268497"/>
                  </a:lnTo>
                  <a:lnTo>
                    <a:pt x="66426" y="274248"/>
                  </a:lnTo>
                  <a:lnTo>
                    <a:pt x="59927" y="280067"/>
                  </a:lnTo>
                  <a:lnTo>
                    <a:pt x="47415" y="291823"/>
                  </a:lnTo>
                  <a:lnTo>
                    <a:pt x="30342" y="308411"/>
                  </a:lnTo>
                  <a:lnTo>
                    <a:pt x="14355" y="324294"/>
                  </a:lnTo>
                  <a:lnTo>
                    <a:pt x="12315" y="328313"/>
                  </a:lnTo>
                  <a:lnTo>
                    <a:pt x="10048" y="338071"/>
                  </a:lnTo>
                  <a:lnTo>
                    <a:pt x="8772" y="349980"/>
                  </a:lnTo>
                  <a:lnTo>
                    <a:pt x="9584" y="353375"/>
                  </a:lnTo>
                  <a:lnTo>
                    <a:pt x="13134" y="359793"/>
                  </a:lnTo>
                  <a:lnTo>
                    <a:pt x="16462" y="361901"/>
                  </a:lnTo>
                  <a:lnTo>
                    <a:pt x="25451" y="364244"/>
                  </a:lnTo>
                  <a:lnTo>
                    <a:pt x="30626" y="365860"/>
                  </a:lnTo>
                  <a:lnTo>
                    <a:pt x="36061" y="367930"/>
                  </a:lnTo>
                  <a:lnTo>
                    <a:pt x="41668" y="370303"/>
                  </a:lnTo>
                  <a:lnTo>
                    <a:pt x="48383" y="371884"/>
                  </a:lnTo>
                  <a:lnTo>
                    <a:pt x="55836" y="372939"/>
                  </a:lnTo>
                  <a:lnTo>
                    <a:pt x="63781" y="373642"/>
                  </a:lnTo>
                  <a:lnTo>
                    <a:pt x="72055" y="375102"/>
                  </a:lnTo>
                  <a:lnTo>
                    <a:pt x="80547" y="377068"/>
                  </a:lnTo>
                  <a:lnTo>
                    <a:pt x="89185" y="379371"/>
                  </a:lnTo>
                  <a:lnTo>
                    <a:pt x="97920" y="380906"/>
                  </a:lnTo>
                  <a:lnTo>
                    <a:pt x="106720" y="381930"/>
                  </a:lnTo>
                  <a:lnTo>
                    <a:pt x="115563" y="382612"/>
                  </a:lnTo>
                  <a:lnTo>
                    <a:pt x="125428" y="383067"/>
                  </a:lnTo>
                  <a:lnTo>
                    <a:pt x="146971" y="383573"/>
                  </a:lnTo>
                  <a:lnTo>
                    <a:pt x="157281" y="384700"/>
                  </a:lnTo>
                  <a:lnTo>
                    <a:pt x="167130" y="386443"/>
                  </a:lnTo>
                  <a:lnTo>
                    <a:pt x="176672" y="388598"/>
                  </a:lnTo>
                  <a:lnTo>
                    <a:pt x="186011" y="390034"/>
                  </a:lnTo>
                  <a:lnTo>
                    <a:pt x="195213" y="390991"/>
                  </a:lnTo>
                  <a:lnTo>
                    <a:pt x="204325" y="391630"/>
                  </a:lnTo>
                  <a:lnTo>
                    <a:pt x="213376" y="392056"/>
                  </a:lnTo>
                  <a:lnTo>
                    <a:pt x="231369" y="392528"/>
                  </a:lnTo>
                  <a:lnTo>
                    <a:pt x="240334" y="391662"/>
                  </a:lnTo>
                  <a:lnTo>
                    <a:pt x="249288" y="390093"/>
                  </a:lnTo>
                  <a:lnTo>
                    <a:pt x="258234" y="388054"/>
                  </a:lnTo>
                  <a:lnTo>
                    <a:pt x="266182" y="386695"/>
                  </a:lnTo>
                  <a:lnTo>
                    <a:pt x="273465" y="385789"/>
                  </a:lnTo>
                  <a:lnTo>
                    <a:pt x="280305" y="385185"/>
                  </a:lnTo>
                  <a:lnTo>
                    <a:pt x="290550" y="384514"/>
                  </a:lnTo>
                  <a:lnTo>
                    <a:pt x="299404" y="384215"/>
                  </a:lnTo>
                  <a:lnTo>
                    <a:pt x="329570" y="383977"/>
                  </a:lnTo>
                  <a:lnTo>
                    <a:pt x="329703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50"/>
            <p:cNvSpPr/>
            <p:nvPr/>
          </p:nvSpPr>
          <p:spPr>
            <a:xfrm>
              <a:off x="3777793" y="1580554"/>
              <a:ext cx="186989" cy="321056"/>
            </a:xfrm>
            <a:custGeom>
              <a:avLst/>
              <a:gdLst/>
              <a:ahLst/>
              <a:cxnLst/>
              <a:rect l="0" t="0" r="0" b="0"/>
              <a:pathLst>
                <a:path w="186989" h="321056">
                  <a:moveTo>
                    <a:pt x="186988" y="0"/>
                  </a:moveTo>
                  <a:lnTo>
                    <a:pt x="182247" y="0"/>
                  </a:lnTo>
                  <a:lnTo>
                    <a:pt x="178867" y="992"/>
                  </a:lnTo>
                  <a:lnTo>
                    <a:pt x="174628" y="2646"/>
                  </a:lnTo>
                  <a:lnTo>
                    <a:pt x="169818" y="4741"/>
                  </a:lnTo>
                  <a:lnTo>
                    <a:pt x="165620" y="7129"/>
                  </a:lnTo>
                  <a:lnTo>
                    <a:pt x="161828" y="9714"/>
                  </a:lnTo>
                  <a:lnTo>
                    <a:pt x="158308" y="12429"/>
                  </a:lnTo>
                  <a:lnTo>
                    <a:pt x="153977" y="15231"/>
                  </a:lnTo>
                  <a:lnTo>
                    <a:pt x="149106" y="18092"/>
                  </a:lnTo>
                  <a:lnTo>
                    <a:pt x="143874" y="20991"/>
                  </a:lnTo>
                  <a:lnTo>
                    <a:pt x="132769" y="26858"/>
                  </a:lnTo>
                  <a:lnTo>
                    <a:pt x="127029" y="29812"/>
                  </a:lnTo>
                  <a:lnTo>
                    <a:pt x="121219" y="33765"/>
                  </a:lnTo>
                  <a:lnTo>
                    <a:pt x="115360" y="38385"/>
                  </a:lnTo>
                  <a:lnTo>
                    <a:pt x="109470" y="43449"/>
                  </a:lnTo>
                  <a:lnTo>
                    <a:pt x="103560" y="48810"/>
                  </a:lnTo>
                  <a:lnTo>
                    <a:pt x="91700" y="60058"/>
                  </a:lnTo>
                  <a:lnTo>
                    <a:pt x="56016" y="95297"/>
                  </a:lnTo>
                  <a:lnTo>
                    <a:pt x="50063" y="102226"/>
                  </a:lnTo>
                  <a:lnTo>
                    <a:pt x="44111" y="109823"/>
                  </a:lnTo>
                  <a:lnTo>
                    <a:pt x="38158" y="117864"/>
                  </a:lnTo>
                  <a:lnTo>
                    <a:pt x="33198" y="125209"/>
                  </a:lnTo>
                  <a:lnTo>
                    <a:pt x="28899" y="132090"/>
                  </a:lnTo>
                  <a:lnTo>
                    <a:pt x="25040" y="138661"/>
                  </a:lnTo>
                  <a:lnTo>
                    <a:pt x="21476" y="145027"/>
                  </a:lnTo>
                  <a:lnTo>
                    <a:pt x="14870" y="157391"/>
                  </a:lnTo>
                  <a:lnTo>
                    <a:pt x="5572" y="175509"/>
                  </a:lnTo>
                  <a:lnTo>
                    <a:pt x="3536" y="181498"/>
                  </a:lnTo>
                  <a:lnTo>
                    <a:pt x="2178" y="187475"/>
                  </a:lnTo>
                  <a:lnTo>
                    <a:pt x="1274" y="193444"/>
                  </a:lnTo>
                  <a:lnTo>
                    <a:pt x="670" y="199408"/>
                  </a:lnTo>
                  <a:lnTo>
                    <a:pt x="269" y="205369"/>
                  </a:lnTo>
                  <a:lnTo>
                    <a:pt x="0" y="211327"/>
                  </a:lnTo>
                  <a:lnTo>
                    <a:pt x="814" y="217283"/>
                  </a:lnTo>
                  <a:lnTo>
                    <a:pt x="2348" y="223238"/>
                  </a:lnTo>
                  <a:lnTo>
                    <a:pt x="4364" y="229193"/>
                  </a:lnTo>
                  <a:lnTo>
                    <a:pt x="6603" y="238454"/>
                  </a:lnTo>
                  <a:lnTo>
                    <a:pt x="8590" y="246871"/>
                  </a:lnTo>
                  <a:lnTo>
                    <a:pt x="10509" y="251893"/>
                  </a:lnTo>
                  <a:lnTo>
                    <a:pt x="12781" y="257225"/>
                  </a:lnTo>
                  <a:lnTo>
                    <a:pt x="16279" y="261773"/>
                  </a:lnTo>
                  <a:lnTo>
                    <a:pt x="20596" y="265796"/>
                  </a:lnTo>
                  <a:lnTo>
                    <a:pt x="25458" y="269471"/>
                  </a:lnTo>
                  <a:lnTo>
                    <a:pt x="29692" y="272913"/>
                  </a:lnTo>
                  <a:lnTo>
                    <a:pt x="33506" y="276200"/>
                  </a:lnTo>
                  <a:lnTo>
                    <a:pt x="37042" y="279383"/>
                  </a:lnTo>
                  <a:lnTo>
                    <a:pt x="41383" y="282498"/>
                  </a:lnTo>
                  <a:lnTo>
                    <a:pt x="46261" y="285566"/>
                  </a:lnTo>
                  <a:lnTo>
                    <a:pt x="51498" y="288604"/>
                  </a:lnTo>
                  <a:lnTo>
                    <a:pt x="55982" y="291622"/>
                  </a:lnTo>
                  <a:lnTo>
                    <a:pt x="59963" y="294625"/>
                  </a:lnTo>
                  <a:lnTo>
                    <a:pt x="63609" y="297620"/>
                  </a:lnTo>
                  <a:lnTo>
                    <a:pt x="68024" y="300609"/>
                  </a:lnTo>
                  <a:lnTo>
                    <a:pt x="72952" y="303593"/>
                  </a:lnTo>
                  <a:lnTo>
                    <a:pt x="78222" y="306575"/>
                  </a:lnTo>
                  <a:lnTo>
                    <a:pt x="82727" y="308563"/>
                  </a:lnTo>
                  <a:lnTo>
                    <a:pt x="86723" y="309889"/>
                  </a:lnTo>
                  <a:lnTo>
                    <a:pt x="90379" y="310772"/>
                  </a:lnTo>
                  <a:lnTo>
                    <a:pt x="93808" y="312353"/>
                  </a:lnTo>
                  <a:lnTo>
                    <a:pt x="97087" y="314400"/>
                  </a:lnTo>
                  <a:lnTo>
                    <a:pt x="100264" y="316756"/>
                  </a:lnTo>
                  <a:lnTo>
                    <a:pt x="103375" y="318327"/>
                  </a:lnTo>
                  <a:lnTo>
                    <a:pt x="106441" y="319374"/>
                  </a:lnTo>
                  <a:lnTo>
                    <a:pt x="113751" y="321055"/>
                  </a:lnTo>
                  <a:lnTo>
                    <a:pt x="114351" y="320201"/>
                  </a:lnTo>
                  <a:lnTo>
                    <a:pt x="11555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51"/>
            <p:cNvSpPr/>
            <p:nvPr/>
          </p:nvSpPr>
          <p:spPr>
            <a:xfrm>
              <a:off x="4134978" y="1607343"/>
              <a:ext cx="293823" cy="187369"/>
            </a:xfrm>
            <a:custGeom>
              <a:avLst/>
              <a:gdLst/>
              <a:ahLst/>
              <a:cxnLst/>
              <a:rect l="0" t="0" r="0" b="0"/>
              <a:pathLst>
                <a:path w="293823" h="187369">
                  <a:moveTo>
                    <a:pt x="151272" y="0"/>
                  </a:moveTo>
                  <a:lnTo>
                    <a:pt x="151272" y="8920"/>
                  </a:lnTo>
                  <a:lnTo>
                    <a:pt x="160169" y="8930"/>
                  </a:lnTo>
                  <a:lnTo>
                    <a:pt x="160201" y="33"/>
                  </a:lnTo>
                  <a:lnTo>
                    <a:pt x="151639" y="1"/>
                  </a:lnTo>
                  <a:lnTo>
                    <a:pt x="151380" y="4741"/>
                  </a:lnTo>
                  <a:lnTo>
                    <a:pt x="150352" y="6137"/>
                  </a:lnTo>
                  <a:lnTo>
                    <a:pt x="148674" y="7068"/>
                  </a:lnTo>
                  <a:lnTo>
                    <a:pt x="144164" y="8102"/>
                  </a:lnTo>
                  <a:lnTo>
                    <a:pt x="136046" y="8685"/>
                  </a:lnTo>
                  <a:lnTo>
                    <a:pt x="130283" y="8821"/>
                  </a:lnTo>
                  <a:lnTo>
                    <a:pt x="127357" y="9849"/>
                  </a:lnTo>
                  <a:lnTo>
                    <a:pt x="121461" y="13638"/>
                  </a:lnTo>
                  <a:lnTo>
                    <a:pt x="112886" y="18629"/>
                  </a:lnTo>
                  <a:lnTo>
                    <a:pt x="107822" y="21349"/>
                  </a:lnTo>
                  <a:lnTo>
                    <a:pt x="99549" y="24371"/>
                  </a:lnTo>
                  <a:lnTo>
                    <a:pt x="91573" y="26707"/>
                  </a:lnTo>
                  <a:lnTo>
                    <a:pt x="86668" y="28719"/>
                  </a:lnTo>
                  <a:lnTo>
                    <a:pt x="81413" y="31052"/>
                  </a:lnTo>
                  <a:lnTo>
                    <a:pt x="70283" y="36291"/>
                  </a:lnTo>
                  <a:lnTo>
                    <a:pt x="64537" y="39077"/>
                  </a:lnTo>
                  <a:lnTo>
                    <a:pt x="59714" y="42918"/>
                  </a:lnTo>
                  <a:lnTo>
                    <a:pt x="55506" y="47464"/>
                  </a:lnTo>
                  <a:lnTo>
                    <a:pt x="51709" y="52479"/>
                  </a:lnTo>
                  <a:lnTo>
                    <a:pt x="47193" y="57806"/>
                  </a:lnTo>
                  <a:lnTo>
                    <a:pt x="42199" y="63342"/>
                  </a:lnTo>
                  <a:lnTo>
                    <a:pt x="28333" y="77969"/>
                  </a:lnTo>
                  <a:lnTo>
                    <a:pt x="24664" y="81745"/>
                  </a:lnTo>
                  <a:lnTo>
                    <a:pt x="21226" y="86247"/>
                  </a:lnTo>
                  <a:lnTo>
                    <a:pt x="17942" y="91232"/>
                  </a:lnTo>
                  <a:lnTo>
                    <a:pt x="14760" y="96540"/>
                  </a:lnTo>
                  <a:lnTo>
                    <a:pt x="11647" y="102063"/>
                  </a:lnTo>
                  <a:lnTo>
                    <a:pt x="5542" y="113492"/>
                  </a:lnTo>
                  <a:lnTo>
                    <a:pt x="3516" y="118326"/>
                  </a:lnTo>
                  <a:lnTo>
                    <a:pt x="2167" y="122540"/>
                  </a:lnTo>
                  <a:lnTo>
                    <a:pt x="1267" y="126342"/>
                  </a:lnTo>
                  <a:lnTo>
                    <a:pt x="667" y="130861"/>
                  </a:lnTo>
                  <a:lnTo>
                    <a:pt x="266" y="135858"/>
                  </a:lnTo>
                  <a:lnTo>
                    <a:pt x="0" y="141174"/>
                  </a:lnTo>
                  <a:lnTo>
                    <a:pt x="814" y="145710"/>
                  </a:lnTo>
                  <a:lnTo>
                    <a:pt x="2350" y="149726"/>
                  </a:lnTo>
                  <a:lnTo>
                    <a:pt x="4365" y="153396"/>
                  </a:lnTo>
                  <a:lnTo>
                    <a:pt x="6701" y="156834"/>
                  </a:lnTo>
                  <a:lnTo>
                    <a:pt x="9250" y="160119"/>
                  </a:lnTo>
                  <a:lnTo>
                    <a:pt x="11942" y="163301"/>
                  </a:lnTo>
                  <a:lnTo>
                    <a:pt x="14729" y="166414"/>
                  </a:lnTo>
                  <a:lnTo>
                    <a:pt x="20471" y="172519"/>
                  </a:lnTo>
                  <a:lnTo>
                    <a:pt x="25376" y="175536"/>
                  </a:lnTo>
                  <a:lnTo>
                    <a:pt x="31622" y="178540"/>
                  </a:lnTo>
                  <a:lnTo>
                    <a:pt x="38763" y="181535"/>
                  </a:lnTo>
                  <a:lnTo>
                    <a:pt x="46500" y="183531"/>
                  </a:lnTo>
                  <a:lnTo>
                    <a:pt x="54635" y="184862"/>
                  </a:lnTo>
                  <a:lnTo>
                    <a:pt x="63035" y="185749"/>
                  </a:lnTo>
                  <a:lnTo>
                    <a:pt x="71611" y="186341"/>
                  </a:lnTo>
                  <a:lnTo>
                    <a:pt x="80305" y="186735"/>
                  </a:lnTo>
                  <a:lnTo>
                    <a:pt x="98895" y="187173"/>
                  </a:lnTo>
                  <a:lnTo>
                    <a:pt x="120386" y="187368"/>
                  </a:lnTo>
                  <a:lnTo>
                    <a:pt x="130681" y="186428"/>
                  </a:lnTo>
                  <a:lnTo>
                    <a:pt x="140521" y="184809"/>
                  </a:lnTo>
                  <a:lnTo>
                    <a:pt x="150058" y="182737"/>
                  </a:lnTo>
                  <a:lnTo>
                    <a:pt x="160384" y="181356"/>
                  </a:lnTo>
                  <a:lnTo>
                    <a:pt x="171237" y="180436"/>
                  </a:lnTo>
                  <a:lnTo>
                    <a:pt x="182441" y="179822"/>
                  </a:lnTo>
                  <a:lnTo>
                    <a:pt x="192888" y="178420"/>
                  </a:lnTo>
                  <a:lnTo>
                    <a:pt x="202828" y="176494"/>
                  </a:lnTo>
                  <a:lnTo>
                    <a:pt x="212431" y="174218"/>
                  </a:lnTo>
                  <a:lnTo>
                    <a:pt x="221811" y="171707"/>
                  </a:lnTo>
                  <a:lnTo>
                    <a:pt x="240169" y="166273"/>
                  </a:lnTo>
                  <a:lnTo>
                    <a:pt x="248240" y="163435"/>
                  </a:lnTo>
                  <a:lnTo>
                    <a:pt x="255604" y="160551"/>
                  </a:lnTo>
                  <a:lnTo>
                    <a:pt x="262498" y="157635"/>
                  </a:lnTo>
                  <a:lnTo>
                    <a:pt x="269079" y="153708"/>
                  </a:lnTo>
                  <a:lnTo>
                    <a:pt x="275450" y="149105"/>
                  </a:lnTo>
                  <a:lnTo>
                    <a:pt x="281683" y="144052"/>
                  </a:lnTo>
                  <a:lnTo>
                    <a:pt x="285837" y="139691"/>
                  </a:lnTo>
                  <a:lnTo>
                    <a:pt x="288607" y="135791"/>
                  </a:lnTo>
                  <a:lnTo>
                    <a:pt x="290454" y="132200"/>
                  </a:lnTo>
                  <a:lnTo>
                    <a:pt x="291684" y="128813"/>
                  </a:lnTo>
                  <a:lnTo>
                    <a:pt x="292505" y="125563"/>
                  </a:lnTo>
                  <a:lnTo>
                    <a:pt x="293052" y="122404"/>
                  </a:lnTo>
                  <a:lnTo>
                    <a:pt x="293417" y="119306"/>
                  </a:lnTo>
                  <a:lnTo>
                    <a:pt x="293660" y="116248"/>
                  </a:lnTo>
                  <a:lnTo>
                    <a:pt x="293822" y="113218"/>
                  </a:lnTo>
                  <a:lnTo>
                    <a:pt x="292938" y="110205"/>
                  </a:lnTo>
                  <a:lnTo>
                    <a:pt x="291356" y="107204"/>
                  </a:lnTo>
                  <a:lnTo>
                    <a:pt x="289310" y="104212"/>
                  </a:lnTo>
                  <a:lnTo>
                    <a:pt x="285961" y="101225"/>
                  </a:lnTo>
                  <a:lnTo>
                    <a:pt x="281744" y="98241"/>
                  </a:lnTo>
                  <a:lnTo>
                    <a:pt x="276948" y="95260"/>
                  </a:lnTo>
                  <a:lnTo>
                    <a:pt x="271767" y="93272"/>
                  </a:lnTo>
                  <a:lnTo>
                    <a:pt x="266328" y="91947"/>
                  </a:lnTo>
                  <a:lnTo>
                    <a:pt x="260718" y="91064"/>
                  </a:lnTo>
                  <a:lnTo>
                    <a:pt x="254002" y="89483"/>
                  </a:lnTo>
                  <a:lnTo>
                    <a:pt x="246547" y="87437"/>
                  </a:lnTo>
                  <a:lnTo>
                    <a:pt x="238601" y="85080"/>
                  </a:lnTo>
                  <a:lnTo>
                    <a:pt x="230327" y="83509"/>
                  </a:lnTo>
                  <a:lnTo>
                    <a:pt x="221835" y="82462"/>
                  </a:lnTo>
                  <a:lnTo>
                    <a:pt x="213196" y="81764"/>
                  </a:lnTo>
                  <a:lnTo>
                    <a:pt x="204461" y="81298"/>
                  </a:lnTo>
                  <a:lnTo>
                    <a:pt x="186817" y="80781"/>
                  </a:lnTo>
                  <a:lnTo>
                    <a:pt x="155409" y="80490"/>
                  </a:lnTo>
                  <a:lnTo>
                    <a:pt x="146092" y="81441"/>
                  </a:lnTo>
                  <a:lnTo>
                    <a:pt x="137897" y="83068"/>
                  </a:lnTo>
                  <a:lnTo>
                    <a:pt x="130449" y="85144"/>
                  </a:lnTo>
                  <a:lnTo>
                    <a:pt x="124491" y="86528"/>
                  </a:lnTo>
                  <a:lnTo>
                    <a:pt x="119527" y="87452"/>
                  </a:lnTo>
                  <a:lnTo>
                    <a:pt x="106623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52"/>
            <p:cNvSpPr/>
            <p:nvPr/>
          </p:nvSpPr>
          <p:spPr>
            <a:xfrm>
              <a:off x="4527351" y="1794867"/>
              <a:ext cx="107157" cy="169665"/>
            </a:xfrm>
            <a:custGeom>
              <a:avLst/>
              <a:gdLst/>
              <a:ahLst/>
              <a:cxnLst/>
              <a:rect l="0" t="0" r="0" b="0"/>
              <a:pathLst>
                <a:path w="107157" h="169665">
                  <a:moveTo>
                    <a:pt x="107156" y="0"/>
                  </a:moveTo>
                  <a:lnTo>
                    <a:pt x="107156" y="4740"/>
                  </a:lnTo>
                  <a:lnTo>
                    <a:pt x="106164" y="7129"/>
                  </a:lnTo>
                  <a:lnTo>
                    <a:pt x="104511" y="9713"/>
                  </a:lnTo>
                  <a:lnTo>
                    <a:pt x="102416" y="12429"/>
                  </a:lnTo>
                  <a:lnTo>
                    <a:pt x="101019" y="15231"/>
                  </a:lnTo>
                  <a:lnTo>
                    <a:pt x="100088" y="18091"/>
                  </a:lnTo>
                  <a:lnTo>
                    <a:pt x="99468" y="20990"/>
                  </a:lnTo>
                  <a:lnTo>
                    <a:pt x="98062" y="24908"/>
                  </a:lnTo>
                  <a:lnTo>
                    <a:pt x="96132" y="29504"/>
                  </a:lnTo>
                  <a:lnTo>
                    <a:pt x="93854" y="34552"/>
                  </a:lnTo>
                  <a:lnTo>
                    <a:pt x="88676" y="45453"/>
                  </a:lnTo>
                  <a:lnTo>
                    <a:pt x="85907" y="51137"/>
                  </a:lnTo>
                  <a:lnTo>
                    <a:pt x="82076" y="56912"/>
                  </a:lnTo>
                  <a:lnTo>
                    <a:pt x="77537" y="62746"/>
                  </a:lnTo>
                  <a:lnTo>
                    <a:pt x="72527" y="68620"/>
                  </a:lnTo>
                  <a:lnTo>
                    <a:pt x="68196" y="74520"/>
                  </a:lnTo>
                  <a:lnTo>
                    <a:pt x="64315" y="80437"/>
                  </a:lnTo>
                  <a:lnTo>
                    <a:pt x="60737" y="86367"/>
                  </a:lnTo>
                  <a:lnTo>
                    <a:pt x="51468" y="100893"/>
                  </a:lnTo>
                  <a:lnTo>
                    <a:pt x="46218" y="108934"/>
                  </a:lnTo>
                  <a:lnTo>
                    <a:pt x="40734" y="116279"/>
                  </a:lnTo>
                  <a:lnTo>
                    <a:pt x="35093" y="123160"/>
                  </a:lnTo>
                  <a:lnTo>
                    <a:pt x="29349" y="129731"/>
                  </a:lnTo>
                  <a:lnTo>
                    <a:pt x="24526" y="136097"/>
                  </a:lnTo>
                  <a:lnTo>
                    <a:pt x="20320" y="142325"/>
                  </a:lnTo>
                  <a:lnTo>
                    <a:pt x="16523" y="148461"/>
                  </a:lnTo>
                  <a:lnTo>
                    <a:pt x="13000" y="153544"/>
                  </a:lnTo>
                  <a:lnTo>
                    <a:pt x="9659" y="157925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53"/>
            <p:cNvSpPr/>
            <p:nvPr/>
          </p:nvSpPr>
          <p:spPr>
            <a:xfrm>
              <a:off x="4822031" y="1643062"/>
              <a:ext cx="8930" cy="312540"/>
            </a:xfrm>
            <a:custGeom>
              <a:avLst/>
              <a:gdLst/>
              <a:ahLst/>
              <a:cxnLst/>
              <a:rect l="0" t="0" r="0" b="0"/>
              <a:pathLst>
                <a:path w="8930" h="312540">
                  <a:moveTo>
                    <a:pt x="0" y="0"/>
                  </a:moveTo>
                  <a:lnTo>
                    <a:pt x="0" y="39293"/>
                  </a:lnTo>
                  <a:lnTo>
                    <a:pt x="992" y="46039"/>
                  </a:lnTo>
                  <a:lnTo>
                    <a:pt x="2645" y="52520"/>
                  </a:lnTo>
                  <a:lnTo>
                    <a:pt x="4740" y="58826"/>
                  </a:lnTo>
                  <a:lnTo>
                    <a:pt x="5144" y="66006"/>
                  </a:lnTo>
                  <a:lnTo>
                    <a:pt x="4421" y="73770"/>
                  </a:lnTo>
                  <a:lnTo>
                    <a:pt x="2948" y="81922"/>
                  </a:lnTo>
                  <a:lnTo>
                    <a:pt x="1965" y="90334"/>
                  </a:lnTo>
                  <a:lnTo>
                    <a:pt x="1310" y="98918"/>
                  </a:lnTo>
                  <a:lnTo>
                    <a:pt x="873" y="107617"/>
                  </a:lnTo>
                  <a:lnTo>
                    <a:pt x="388" y="125220"/>
                  </a:lnTo>
                  <a:lnTo>
                    <a:pt x="10" y="205388"/>
                  </a:lnTo>
                  <a:lnTo>
                    <a:pt x="0" y="267891"/>
                  </a:lnTo>
                  <a:lnTo>
                    <a:pt x="992" y="275828"/>
                  </a:lnTo>
                  <a:lnTo>
                    <a:pt x="2646" y="283104"/>
                  </a:lnTo>
                  <a:lnTo>
                    <a:pt x="4740" y="289939"/>
                  </a:lnTo>
                  <a:lnTo>
                    <a:pt x="6137" y="295488"/>
                  </a:lnTo>
                  <a:lnTo>
                    <a:pt x="7068" y="300180"/>
                  </a:lnTo>
                  <a:lnTo>
                    <a:pt x="8929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54"/>
            <p:cNvSpPr/>
            <p:nvPr/>
          </p:nvSpPr>
          <p:spPr>
            <a:xfrm>
              <a:off x="4973835" y="1910953"/>
              <a:ext cx="142876" cy="151805"/>
            </a:xfrm>
            <a:custGeom>
              <a:avLst/>
              <a:gdLst/>
              <a:ahLst/>
              <a:cxnLst/>
              <a:rect l="0" t="0" r="0" b="0"/>
              <a:pathLst>
                <a:path w="142876" h="151805">
                  <a:moveTo>
                    <a:pt x="142875" y="0"/>
                  </a:moveTo>
                  <a:lnTo>
                    <a:pt x="142875" y="4740"/>
                  </a:lnTo>
                  <a:lnTo>
                    <a:pt x="141883" y="6136"/>
                  </a:lnTo>
                  <a:lnTo>
                    <a:pt x="140230" y="7067"/>
                  </a:lnTo>
                  <a:lnTo>
                    <a:pt x="138135" y="7688"/>
                  </a:lnTo>
                  <a:lnTo>
                    <a:pt x="135746" y="10086"/>
                  </a:lnTo>
                  <a:lnTo>
                    <a:pt x="133162" y="13669"/>
                  </a:lnTo>
                  <a:lnTo>
                    <a:pt x="130446" y="18043"/>
                  </a:lnTo>
                  <a:lnTo>
                    <a:pt x="127644" y="22942"/>
                  </a:lnTo>
                  <a:lnTo>
                    <a:pt x="121884" y="33678"/>
                  </a:lnTo>
                  <a:lnTo>
                    <a:pt x="113064" y="50878"/>
                  </a:lnTo>
                  <a:lnTo>
                    <a:pt x="109110" y="56739"/>
                  </a:lnTo>
                  <a:lnTo>
                    <a:pt x="104490" y="62631"/>
                  </a:lnTo>
                  <a:lnTo>
                    <a:pt x="99426" y="68543"/>
                  </a:lnTo>
                  <a:lnTo>
                    <a:pt x="93073" y="74469"/>
                  </a:lnTo>
                  <a:lnTo>
                    <a:pt x="85861" y="80403"/>
                  </a:lnTo>
                  <a:lnTo>
                    <a:pt x="78077" y="86344"/>
                  </a:lnTo>
                  <a:lnTo>
                    <a:pt x="70903" y="92289"/>
                  </a:lnTo>
                  <a:lnTo>
                    <a:pt x="64136" y="98237"/>
                  </a:lnTo>
                  <a:lnTo>
                    <a:pt x="57640" y="104186"/>
                  </a:lnTo>
                  <a:lnTo>
                    <a:pt x="45131" y="116089"/>
                  </a:lnTo>
                  <a:lnTo>
                    <a:pt x="39017" y="122041"/>
                  </a:lnTo>
                  <a:lnTo>
                    <a:pt x="32957" y="127001"/>
                  </a:lnTo>
                  <a:lnTo>
                    <a:pt x="26932" y="131300"/>
                  </a:lnTo>
                  <a:lnTo>
                    <a:pt x="20931" y="135158"/>
                  </a:lnTo>
                  <a:lnTo>
                    <a:pt x="15939" y="138722"/>
                  </a:lnTo>
                  <a:lnTo>
                    <a:pt x="11618" y="142091"/>
                  </a:lnTo>
                  <a:lnTo>
                    <a:pt x="0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55"/>
            <p:cNvSpPr/>
            <p:nvPr/>
          </p:nvSpPr>
          <p:spPr>
            <a:xfrm>
              <a:off x="5234314" y="1706811"/>
              <a:ext cx="275304" cy="266640"/>
            </a:xfrm>
            <a:custGeom>
              <a:avLst/>
              <a:gdLst/>
              <a:ahLst/>
              <a:cxnLst/>
              <a:rect l="0" t="0" r="0" b="0"/>
              <a:pathLst>
                <a:path w="275304" h="266640">
                  <a:moveTo>
                    <a:pt x="7412" y="7689"/>
                  </a:moveTo>
                  <a:lnTo>
                    <a:pt x="7412" y="2948"/>
                  </a:lnTo>
                  <a:lnTo>
                    <a:pt x="9396" y="1552"/>
                  </a:lnTo>
                  <a:lnTo>
                    <a:pt x="16893" y="0"/>
                  </a:lnTo>
                  <a:lnTo>
                    <a:pt x="21670" y="578"/>
                  </a:lnTo>
                  <a:lnTo>
                    <a:pt x="26839" y="1956"/>
                  </a:lnTo>
                  <a:lnTo>
                    <a:pt x="32269" y="3867"/>
                  </a:lnTo>
                  <a:lnTo>
                    <a:pt x="38866" y="5141"/>
                  </a:lnTo>
                  <a:lnTo>
                    <a:pt x="46241" y="5990"/>
                  </a:lnTo>
                  <a:lnTo>
                    <a:pt x="54133" y="6556"/>
                  </a:lnTo>
                  <a:lnTo>
                    <a:pt x="61380" y="7926"/>
                  </a:lnTo>
                  <a:lnTo>
                    <a:pt x="68195" y="9831"/>
                  </a:lnTo>
                  <a:lnTo>
                    <a:pt x="74724" y="12093"/>
                  </a:lnTo>
                  <a:lnTo>
                    <a:pt x="81060" y="14594"/>
                  </a:lnTo>
                  <a:lnTo>
                    <a:pt x="87268" y="17253"/>
                  </a:lnTo>
                  <a:lnTo>
                    <a:pt x="99458" y="22853"/>
                  </a:lnTo>
                  <a:lnTo>
                    <a:pt x="111490" y="28650"/>
                  </a:lnTo>
                  <a:lnTo>
                    <a:pt x="116485" y="31585"/>
                  </a:lnTo>
                  <a:lnTo>
                    <a:pt x="124680" y="37491"/>
                  </a:lnTo>
                  <a:lnTo>
                    <a:pt x="131630" y="43424"/>
                  </a:lnTo>
                  <a:lnTo>
                    <a:pt x="138026" y="49368"/>
                  </a:lnTo>
                  <a:lnTo>
                    <a:pt x="144176" y="55317"/>
                  </a:lnTo>
                  <a:lnTo>
                    <a:pt x="146213" y="59284"/>
                  </a:lnTo>
                  <a:lnTo>
                    <a:pt x="147571" y="63914"/>
                  </a:lnTo>
                  <a:lnTo>
                    <a:pt x="148476" y="68985"/>
                  </a:lnTo>
                  <a:lnTo>
                    <a:pt x="148088" y="74350"/>
                  </a:lnTo>
                  <a:lnTo>
                    <a:pt x="146836" y="79910"/>
                  </a:lnTo>
                  <a:lnTo>
                    <a:pt x="145010" y="85602"/>
                  </a:lnTo>
                  <a:lnTo>
                    <a:pt x="142800" y="91381"/>
                  </a:lnTo>
                  <a:lnTo>
                    <a:pt x="140335" y="97218"/>
                  </a:lnTo>
                  <a:lnTo>
                    <a:pt x="137699" y="103093"/>
                  </a:lnTo>
                  <a:lnTo>
                    <a:pt x="132125" y="114914"/>
                  </a:lnTo>
                  <a:lnTo>
                    <a:pt x="129249" y="120844"/>
                  </a:lnTo>
                  <a:lnTo>
                    <a:pt x="125347" y="125789"/>
                  </a:lnTo>
                  <a:lnTo>
                    <a:pt x="120762" y="130079"/>
                  </a:lnTo>
                  <a:lnTo>
                    <a:pt x="115721" y="133930"/>
                  </a:lnTo>
                  <a:lnTo>
                    <a:pt x="110376" y="139475"/>
                  </a:lnTo>
                  <a:lnTo>
                    <a:pt x="104828" y="146148"/>
                  </a:lnTo>
                  <a:lnTo>
                    <a:pt x="99145" y="153573"/>
                  </a:lnTo>
                  <a:lnTo>
                    <a:pt x="93372" y="159515"/>
                  </a:lnTo>
                  <a:lnTo>
                    <a:pt x="87539" y="164469"/>
                  </a:lnTo>
                  <a:lnTo>
                    <a:pt x="81665" y="168763"/>
                  </a:lnTo>
                  <a:lnTo>
                    <a:pt x="75766" y="173611"/>
                  </a:lnTo>
                  <a:lnTo>
                    <a:pt x="69848" y="178827"/>
                  </a:lnTo>
                  <a:lnTo>
                    <a:pt x="57982" y="189914"/>
                  </a:lnTo>
                  <a:lnTo>
                    <a:pt x="32984" y="214370"/>
                  </a:lnTo>
                  <a:lnTo>
                    <a:pt x="28429" y="217906"/>
                  </a:lnTo>
                  <a:lnTo>
                    <a:pt x="23407" y="221255"/>
                  </a:lnTo>
                  <a:lnTo>
                    <a:pt x="18076" y="224480"/>
                  </a:lnTo>
                  <a:lnTo>
                    <a:pt x="14521" y="227623"/>
                  </a:lnTo>
                  <a:lnTo>
                    <a:pt x="12151" y="230710"/>
                  </a:lnTo>
                  <a:lnTo>
                    <a:pt x="8526" y="236786"/>
                  </a:lnTo>
                  <a:lnTo>
                    <a:pt x="3608" y="242793"/>
                  </a:lnTo>
                  <a:lnTo>
                    <a:pt x="1899" y="245784"/>
                  </a:lnTo>
                  <a:lnTo>
                    <a:pt x="0" y="251754"/>
                  </a:lnTo>
                  <a:lnTo>
                    <a:pt x="487" y="253742"/>
                  </a:lnTo>
                  <a:lnTo>
                    <a:pt x="1803" y="255068"/>
                  </a:lnTo>
                  <a:lnTo>
                    <a:pt x="3673" y="255952"/>
                  </a:lnTo>
                  <a:lnTo>
                    <a:pt x="11044" y="261936"/>
                  </a:lnTo>
                  <a:lnTo>
                    <a:pt x="14794" y="263508"/>
                  </a:lnTo>
                  <a:lnTo>
                    <a:pt x="19278" y="264555"/>
                  </a:lnTo>
                  <a:lnTo>
                    <a:pt x="24253" y="265253"/>
                  </a:lnTo>
                  <a:lnTo>
                    <a:pt x="30546" y="265718"/>
                  </a:lnTo>
                  <a:lnTo>
                    <a:pt x="37718" y="266029"/>
                  </a:lnTo>
                  <a:lnTo>
                    <a:pt x="53623" y="266373"/>
                  </a:lnTo>
                  <a:lnTo>
                    <a:pt x="123559" y="266639"/>
                  </a:lnTo>
                  <a:lnTo>
                    <a:pt x="132468" y="265650"/>
                  </a:lnTo>
                  <a:lnTo>
                    <a:pt x="141385" y="263999"/>
                  </a:lnTo>
                  <a:lnTo>
                    <a:pt x="150305" y="261906"/>
                  </a:lnTo>
                  <a:lnTo>
                    <a:pt x="159228" y="260510"/>
                  </a:lnTo>
                  <a:lnTo>
                    <a:pt x="168154" y="259580"/>
                  </a:lnTo>
                  <a:lnTo>
                    <a:pt x="177082" y="258960"/>
                  </a:lnTo>
                  <a:lnTo>
                    <a:pt x="186010" y="258547"/>
                  </a:lnTo>
                  <a:lnTo>
                    <a:pt x="203867" y="258087"/>
                  </a:lnTo>
                  <a:lnTo>
                    <a:pt x="211804" y="256972"/>
                  </a:lnTo>
                  <a:lnTo>
                    <a:pt x="219079" y="255237"/>
                  </a:lnTo>
                  <a:lnTo>
                    <a:pt x="225914" y="253088"/>
                  </a:lnTo>
                  <a:lnTo>
                    <a:pt x="232455" y="251655"/>
                  </a:lnTo>
                  <a:lnTo>
                    <a:pt x="238800" y="250700"/>
                  </a:lnTo>
                  <a:lnTo>
                    <a:pt x="245014" y="250063"/>
                  </a:lnTo>
                  <a:lnTo>
                    <a:pt x="250150" y="249639"/>
                  </a:lnTo>
                  <a:lnTo>
                    <a:pt x="258501" y="249167"/>
                  </a:lnTo>
                  <a:lnTo>
                    <a:pt x="262117" y="248049"/>
                  </a:lnTo>
                  <a:lnTo>
                    <a:pt x="268781" y="244161"/>
                  </a:lnTo>
                  <a:lnTo>
                    <a:pt x="275303" y="239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56"/>
            <p:cNvSpPr/>
            <p:nvPr/>
          </p:nvSpPr>
          <p:spPr>
            <a:xfrm>
              <a:off x="5518546" y="1937742"/>
              <a:ext cx="169665" cy="125016"/>
            </a:xfrm>
            <a:custGeom>
              <a:avLst/>
              <a:gdLst/>
              <a:ahLst/>
              <a:cxnLst/>
              <a:rect l="0" t="0" r="0" b="0"/>
              <a:pathLst>
                <a:path w="169665" h="125016">
                  <a:moveTo>
                    <a:pt x="169664" y="0"/>
                  </a:moveTo>
                  <a:lnTo>
                    <a:pt x="169664" y="4740"/>
                  </a:lnTo>
                  <a:lnTo>
                    <a:pt x="168672" y="7129"/>
                  </a:lnTo>
                  <a:lnTo>
                    <a:pt x="167019" y="9713"/>
                  </a:lnTo>
                  <a:lnTo>
                    <a:pt x="164924" y="12429"/>
                  </a:lnTo>
                  <a:lnTo>
                    <a:pt x="162535" y="15231"/>
                  </a:lnTo>
                  <a:lnTo>
                    <a:pt x="159951" y="18091"/>
                  </a:lnTo>
                  <a:lnTo>
                    <a:pt x="154433" y="23915"/>
                  </a:lnTo>
                  <a:lnTo>
                    <a:pt x="148673" y="29811"/>
                  </a:lnTo>
                  <a:lnTo>
                    <a:pt x="144757" y="32772"/>
                  </a:lnTo>
                  <a:lnTo>
                    <a:pt x="140161" y="35739"/>
                  </a:lnTo>
                  <a:lnTo>
                    <a:pt x="135113" y="38709"/>
                  </a:lnTo>
                  <a:lnTo>
                    <a:pt x="129762" y="42673"/>
                  </a:lnTo>
                  <a:lnTo>
                    <a:pt x="124211" y="47300"/>
                  </a:lnTo>
                  <a:lnTo>
                    <a:pt x="118526" y="52369"/>
                  </a:lnTo>
                  <a:lnTo>
                    <a:pt x="106919" y="63293"/>
                  </a:lnTo>
                  <a:lnTo>
                    <a:pt x="101045" y="68984"/>
                  </a:lnTo>
                  <a:lnTo>
                    <a:pt x="95144" y="73771"/>
                  </a:lnTo>
                  <a:lnTo>
                    <a:pt x="89226" y="77954"/>
                  </a:lnTo>
                  <a:lnTo>
                    <a:pt x="83297" y="81735"/>
                  </a:lnTo>
                  <a:lnTo>
                    <a:pt x="77360" y="85248"/>
                  </a:lnTo>
                  <a:lnTo>
                    <a:pt x="71417" y="88581"/>
                  </a:lnTo>
                  <a:lnTo>
                    <a:pt x="59523" y="94932"/>
                  </a:lnTo>
                  <a:lnTo>
                    <a:pt x="29764" y="110091"/>
                  </a:lnTo>
                  <a:lnTo>
                    <a:pt x="24804" y="113081"/>
                  </a:lnTo>
                  <a:lnTo>
                    <a:pt x="20505" y="116067"/>
                  </a:lnTo>
                  <a:lnTo>
                    <a:pt x="16647" y="119050"/>
                  </a:lnTo>
                  <a:lnTo>
                    <a:pt x="13082" y="121038"/>
                  </a:lnTo>
                  <a:lnTo>
                    <a:pt x="9714" y="122364"/>
                  </a:lnTo>
                  <a:lnTo>
                    <a:pt x="0" y="1250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57"/>
            <p:cNvSpPr/>
            <p:nvPr/>
          </p:nvSpPr>
          <p:spPr>
            <a:xfrm>
              <a:off x="5831085" y="1714500"/>
              <a:ext cx="195886" cy="241102"/>
            </a:xfrm>
            <a:custGeom>
              <a:avLst/>
              <a:gdLst/>
              <a:ahLst/>
              <a:cxnLst/>
              <a:rect l="0" t="0" r="0" b="0"/>
              <a:pathLst>
                <a:path w="195886" h="241102">
                  <a:moveTo>
                    <a:pt x="53579" y="0"/>
                  </a:moveTo>
                  <a:lnTo>
                    <a:pt x="66007" y="0"/>
                  </a:lnTo>
                  <a:lnTo>
                    <a:pt x="69802" y="991"/>
                  </a:lnTo>
                  <a:lnTo>
                    <a:pt x="74316" y="2645"/>
                  </a:lnTo>
                  <a:lnTo>
                    <a:pt x="79310" y="4740"/>
                  </a:lnTo>
                  <a:lnTo>
                    <a:pt x="84624" y="7129"/>
                  </a:lnTo>
                  <a:lnTo>
                    <a:pt x="95819" y="12428"/>
                  </a:lnTo>
                  <a:lnTo>
                    <a:pt x="113278" y="20990"/>
                  </a:lnTo>
                  <a:lnTo>
                    <a:pt x="119175" y="22923"/>
                  </a:lnTo>
                  <a:lnTo>
                    <a:pt x="125090" y="24212"/>
                  </a:lnTo>
                  <a:lnTo>
                    <a:pt x="131019" y="25070"/>
                  </a:lnTo>
                  <a:lnTo>
                    <a:pt x="136955" y="26635"/>
                  </a:lnTo>
                  <a:lnTo>
                    <a:pt x="142898" y="28671"/>
                  </a:lnTo>
                  <a:lnTo>
                    <a:pt x="148844" y="31020"/>
                  </a:lnTo>
                  <a:lnTo>
                    <a:pt x="154792" y="32586"/>
                  </a:lnTo>
                  <a:lnTo>
                    <a:pt x="160741" y="33630"/>
                  </a:lnTo>
                  <a:lnTo>
                    <a:pt x="166693" y="34326"/>
                  </a:lnTo>
                  <a:lnTo>
                    <a:pt x="171652" y="35782"/>
                  </a:lnTo>
                  <a:lnTo>
                    <a:pt x="175951" y="37745"/>
                  </a:lnTo>
                  <a:lnTo>
                    <a:pt x="179808" y="40046"/>
                  </a:lnTo>
                  <a:lnTo>
                    <a:pt x="183373" y="41580"/>
                  </a:lnTo>
                  <a:lnTo>
                    <a:pt x="186741" y="42603"/>
                  </a:lnTo>
                  <a:lnTo>
                    <a:pt x="189978" y="43284"/>
                  </a:lnTo>
                  <a:lnTo>
                    <a:pt x="192136" y="44731"/>
                  </a:lnTo>
                  <a:lnTo>
                    <a:pt x="193576" y="46688"/>
                  </a:lnTo>
                  <a:lnTo>
                    <a:pt x="195885" y="52217"/>
                  </a:lnTo>
                  <a:lnTo>
                    <a:pt x="195083" y="53663"/>
                  </a:lnTo>
                  <a:lnTo>
                    <a:pt x="189213" y="60438"/>
                  </a:lnTo>
                  <a:lnTo>
                    <a:pt x="183975" y="65887"/>
                  </a:lnTo>
                  <a:lnTo>
                    <a:pt x="181189" y="67737"/>
                  </a:lnTo>
                  <a:lnTo>
                    <a:pt x="175448" y="69793"/>
                  </a:lnTo>
                  <a:lnTo>
                    <a:pt x="171536" y="71333"/>
                  </a:lnTo>
                  <a:lnTo>
                    <a:pt x="166943" y="73352"/>
                  </a:lnTo>
                  <a:lnTo>
                    <a:pt x="161898" y="75690"/>
                  </a:lnTo>
                  <a:lnTo>
                    <a:pt x="157541" y="78241"/>
                  </a:lnTo>
                  <a:lnTo>
                    <a:pt x="153644" y="80934"/>
                  </a:lnTo>
                  <a:lnTo>
                    <a:pt x="150055" y="83722"/>
                  </a:lnTo>
                  <a:lnTo>
                    <a:pt x="146669" y="85580"/>
                  </a:lnTo>
                  <a:lnTo>
                    <a:pt x="143421" y="86819"/>
                  </a:lnTo>
                  <a:lnTo>
                    <a:pt x="140262" y="87644"/>
                  </a:lnTo>
                  <a:lnTo>
                    <a:pt x="137165" y="89187"/>
                  </a:lnTo>
                  <a:lnTo>
                    <a:pt x="131077" y="93547"/>
                  </a:lnTo>
                  <a:lnTo>
                    <a:pt x="129056" y="96099"/>
                  </a:lnTo>
                  <a:lnTo>
                    <a:pt x="127709" y="98792"/>
                  </a:lnTo>
                  <a:lnTo>
                    <a:pt x="126812" y="101580"/>
                  </a:lnTo>
                  <a:lnTo>
                    <a:pt x="125221" y="103439"/>
                  </a:lnTo>
                  <a:lnTo>
                    <a:pt x="123168" y="104678"/>
                  </a:lnTo>
                  <a:lnTo>
                    <a:pt x="120808" y="105504"/>
                  </a:lnTo>
                  <a:lnTo>
                    <a:pt x="119233" y="107047"/>
                  </a:lnTo>
                  <a:lnTo>
                    <a:pt x="118185" y="109067"/>
                  </a:lnTo>
                  <a:lnTo>
                    <a:pt x="117486" y="111407"/>
                  </a:lnTo>
                  <a:lnTo>
                    <a:pt x="118011" y="113958"/>
                  </a:lnTo>
                  <a:lnTo>
                    <a:pt x="121241" y="119439"/>
                  </a:lnTo>
                  <a:lnTo>
                    <a:pt x="123491" y="121298"/>
                  </a:lnTo>
                  <a:lnTo>
                    <a:pt x="125984" y="122537"/>
                  </a:lnTo>
                  <a:lnTo>
                    <a:pt x="128639" y="123363"/>
                  </a:lnTo>
                  <a:lnTo>
                    <a:pt x="134232" y="126927"/>
                  </a:lnTo>
                  <a:lnTo>
                    <a:pt x="140026" y="131818"/>
                  </a:lnTo>
                  <a:lnTo>
                    <a:pt x="145909" y="137299"/>
                  </a:lnTo>
                  <a:lnTo>
                    <a:pt x="148867" y="139157"/>
                  </a:lnTo>
                  <a:lnTo>
                    <a:pt x="154798" y="141222"/>
                  </a:lnTo>
                  <a:lnTo>
                    <a:pt x="160742" y="144786"/>
                  </a:lnTo>
                  <a:lnTo>
                    <a:pt x="163716" y="147125"/>
                  </a:lnTo>
                  <a:lnTo>
                    <a:pt x="169667" y="149725"/>
                  </a:lnTo>
                  <a:lnTo>
                    <a:pt x="172643" y="150418"/>
                  </a:lnTo>
                  <a:lnTo>
                    <a:pt x="174627" y="151872"/>
                  </a:lnTo>
                  <a:lnTo>
                    <a:pt x="175949" y="153834"/>
                  </a:lnTo>
                  <a:lnTo>
                    <a:pt x="178071" y="159371"/>
                  </a:lnTo>
                  <a:lnTo>
                    <a:pt x="178439" y="165071"/>
                  </a:lnTo>
                  <a:lnTo>
                    <a:pt x="177499" y="167594"/>
                  </a:lnTo>
                  <a:lnTo>
                    <a:pt x="173808" y="173043"/>
                  </a:lnTo>
                  <a:lnTo>
                    <a:pt x="168860" y="178773"/>
                  </a:lnTo>
                  <a:lnTo>
                    <a:pt x="163354" y="184626"/>
                  </a:lnTo>
                  <a:lnTo>
                    <a:pt x="157599" y="190535"/>
                  </a:lnTo>
                  <a:lnTo>
                    <a:pt x="153684" y="193500"/>
                  </a:lnTo>
                  <a:lnTo>
                    <a:pt x="149089" y="196469"/>
                  </a:lnTo>
                  <a:lnTo>
                    <a:pt x="144041" y="199439"/>
                  </a:lnTo>
                  <a:lnTo>
                    <a:pt x="137699" y="202413"/>
                  </a:lnTo>
                  <a:lnTo>
                    <a:pt x="130495" y="205387"/>
                  </a:lnTo>
                  <a:lnTo>
                    <a:pt x="122716" y="208362"/>
                  </a:lnTo>
                  <a:lnTo>
                    <a:pt x="115544" y="210345"/>
                  </a:lnTo>
                  <a:lnTo>
                    <a:pt x="108780" y="211668"/>
                  </a:lnTo>
                  <a:lnTo>
                    <a:pt x="102286" y="212549"/>
                  </a:lnTo>
                  <a:lnTo>
                    <a:pt x="95972" y="214129"/>
                  </a:lnTo>
                  <a:lnTo>
                    <a:pt x="89778" y="216174"/>
                  </a:lnTo>
                  <a:lnTo>
                    <a:pt x="83665" y="218530"/>
                  </a:lnTo>
                  <a:lnTo>
                    <a:pt x="76613" y="220101"/>
                  </a:lnTo>
                  <a:lnTo>
                    <a:pt x="68935" y="221148"/>
                  </a:lnTo>
                  <a:lnTo>
                    <a:pt x="60840" y="221846"/>
                  </a:lnTo>
                  <a:lnTo>
                    <a:pt x="53458" y="223303"/>
                  </a:lnTo>
                  <a:lnTo>
                    <a:pt x="46552" y="225267"/>
                  </a:lnTo>
                  <a:lnTo>
                    <a:pt x="39965" y="227568"/>
                  </a:lnTo>
                  <a:lnTo>
                    <a:pt x="34581" y="229103"/>
                  </a:lnTo>
                  <a:lnTo>
                    <a:pt x="29999" y="230126"/>
                  </a:lnTo>
                  <a:lnTo>
                    <a:pt x="25953" y="230808"/>
                  </a:lnTo>
                  <a:lnTo>
                    <a:pt x="22263" y="232254"/>
                  </a:lnTo>
                  <a:lnTo>
                    <a:pt x="18811" y="234211"/>
                  </a:lnTo>
                  <a:lnTo>
                    <a:pt x="15517" y="236508"/>
                  </a:lnTo>
                  <a:lnTo>
                    <a:pt x="12330" y="238039"/>
                  </a:lnTo>
                  <a:lnTo>
                    <a:pt x="9212" y="239060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58"/>
            <p:cNvSpPr/>
            <p:nvPr/>
          </p:nvSpPr>
          <p:spPr>
            <a:xfrm>
              <a:off x="6134695" y="1875234"/>
              <a:ext cx="116087" cy="142876"/>
            </a:xfrm>
            <a:custGeom>
              <a:avLst/>
              <a:gdLst/>
              <a:ahLst/>
              <a:cxnLst/>
              <a:rect l="0" t="0" r="0" b="0"/>
              <a:pathLst>
                <a:path w="116087" h="142876">
                  <a:moveTo>
                    <a:pt x="116086" y="0"/>
                  </a:moveTo>
                  <a:lnTo>
                    <a:pt x="116086" y="4740"/>
                  </a:lnTo>
                  <a:lnTo>
                    <a:pt x="115094" y="6137"/>
                  </a:lnTo>
                  <a:lnTo>
                    <a:pt x="113440" y="7067"/>
                  </a:lnTo>
                  <a:lnTo>
                    <a:pt x="111346" y="7688"/>
                  </a:lnTo>
                  <a:lnTo>
                    <a:pt x="109949" y="10086"/>
                  </a:lnTo>
                  <a:lnTo>
                    <a:pt x="109018" y="13670"/>
                  </a:lnTo>
                  <a:lnTo>
                    <a:pt x="108397" y="18043"/>
                  </a:lnTo>
                  <a:lnTo>
                    <a:pt x="106991" y="21950"/>
                  </a:lnTo>
                  <a:lnTo>
                    <a:pt x="105061" y="25548"/>
                  </a:lnTo>
                  <a:lnTo>
                    <a:pt x="102783" y="28938"/>
                  </a:lnTo>
                  <a:lnTo>
                    <a:pt x="99280" y="33182"/>
                  </a:lnTo>
                  <a:lnTo>
                    <a:pt x="94960" y="37997"/>
                  </a:lnTo>
                  <a:lnTo>
                    <a:pt x="90095" y="43190"/>
                  </a:lnTo>
                  <a:lnTo>
                    <a:pt x="85861" y="48637"/>
                  </a:lnTo>
                  <a:lnTo>
                    <a:pt x="82046" y="54253"/>
                  </a:lnTo>
                  <a:lnTo>
                    <a:pt x="78509" y="59981"/>
                  </a:lnTo>
                  <a:lnTo>
                    <a:pt x="74167" y="65784"/>
                  </a:lnTo>
                  <a:lnTo>
                    <a:pt x="69289" y="71637"/>
                  </a:lnTo>
                  <a:lnTo>
                    <a:pt x="59568" y="82440"/>
                  </a:lnTo>
                  <a:lnTo>
                    <a:pt x="51941" y="90549"/>
                  </a:lnTo>
                  <a:lnTo>
                    <a:pt x="48518" y="95093"/>
                  </a:lnTo>
                  <a:lnTo>
                    <a:pt x="45244" y="100106"/>
                  </a:lnTo>
                  <a:lnTo>
                    <a:pt x="42068" y="105433"/>
                  </a:lnTo>
                  <a:lnTo>
                    <a:pt x="37967" y="109976"/>
                  </a:lnTo>
                  <a:lnTo>
                    <a:pt x="33249" y="113997"/>
                  </a:lnTo>
                  <a:lnTo>
                    <a:pt x="28119" y="117670"/>
                  </a:lnTo>
                  <a:lnTo>
                    <a:pt x="23707" y="121111"/>
                  </a:lnTo>
                  <a:lnTo>
                    <a:pt x="19773" y="124397"/>
                  </a:lnTo>
                  <a:lnTo>
                    <a:pt x="11071" y="132059"/>
                  </a:lnTo>
                  <a:lnTo>
                    <a:pt x="7235" y="135753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59"/>
            <p:cNvSpPr/>
            <p:nvPr/>
          </p:nvSpPr>
          <p:spPr>
            <a:xfrm>
              <a:off x="6447234" y="1696640"/>
              <a:ext cx="71438" cy="267892"/>
            </a:xfrm>
            <a:custGeom>
              <a:avLst/>
              <a:gdLst/>
              <a:ahLst/>
              <a:cxnLst/>
              <a:rect l="0" t="0" r="0" b="0"/>
              <a:pathLst>
                <a:path w="71438" h="267892">
                  <a:moveTo>
                    <a:pt x="71437" y="0"/>
                  </a:moveTo>
                  <a:lnTo>
                    <a:pt x="71437" y="20991"/>
                  </a:lnTo>
                  <a:lnTo>
                    <a:pt x="70445" y="24908"/>
                  </a:lnTo>
                  <a:lnTo>
                    <a:pt x="68791" y="29504"/>
                  </a:lnTo>
                  <a:lnTo>
                    <a:pt x="66697" y="34552"/>
                  </a:lnTo>
                  <a:lnTo>
                    <a:pt x="65301" y="39902"/>
                  </a:lnTo>
                  <a:lnTo>
                    <a:pt x="64370" y="45453"/>
                  </a:lnTo>
                  <a:lnTo>
                    <a:pt x="63749" y="51138"/>
                  </a:lnTo>
                  <a:lnTo>
                    <a:pt x="62343" y="57904"/>
                  </a:lnTo>
                  <a:lnTo>
                    <a:pt x="60413" y="65392"/>
                  </a:lnTo>
                  <a:lnTo>
                    <a:pt x="58135" y="73360"/>
                  </a:lnTo>
                  <a:lnTo>
                    <a:pt x="55624" y="80657"/>
                  </a:lnTo>
                  <a:lnTo>
                    <a:pt x="52957" y="87505"/>
                  </a:lnTo>
                  <a:lnTo>
                    <a:pt x="50188" y="94056"/>
                  </a:lnTo>
                  <a:lnTo>
                    <a:pt x="44464" y="106626"/>
                  </a:lnTo>
                  <a:lnTo>
                    <a:pt x="41549" y="112756"/>
                  </a:lnTo>
                  <a:lnTo>
                    <a:pt x="38613" y="119819"/>
                  </a:lnTo>
                  <a:lnTo>
                    <a:pt x="35664" y="127504"/>
                  </a:lnTo>
                  <a:lnTo>
                    <a:pt x="32706" y="135604"/>
                  </a:lnTo>
                  <a:lnTo>
                    <a:pt x="30733" y="142989"/>
                  </a:lnTo>
                  <a:lnTo>
                    <a:pt x="29419" y="149896"/>
                  </a:lnTo>
                  <a:lnTo>
                    <a:pt x="28542" y="156486"/>
                  </a:lnTo>
                  <a:lnTo>
                    <a:pt x="26966" y="162863"/>
                  </a:lnTo>
                  <a:lnTo>
                    <a:pt x="24922" y="169099"/>
                  </a:lnTo>
                  <a:lnTo>
                    <a:pt x="22567" y="175240"/>
                  </a:lnTo>
                  <a:lnTo>
                    <a:pt x="20998" y="181319"/>
                  </a:lnTo>
                  <a:lnTo>
                    <a:pt x="19952" y="187356"/>
                  </a:lnTo>
                  <a:lnTo>
                    <a:pt x="19255" y="193365"/>
                  </a:lnTo>
                  <a:lnTo>
                    <a:pt x="17797" y="200347"/>
                  </a:lnTo>
                  <a:lnTo>
                    <a:pt x="15834" y="207979"/>
                  </a:lnTo>
                  <a:lnTo>
                    <a:pt x="13532" y="216044"/>
                  </a:lnTo>
                  <a:lnTo>
                    <a:pt x="11998" y="222412"/>
                  </a:lnTo>
                  <a:lnTo>
                    <a:pt x="10976" y="227650"/>
                  </a:lnTo>
                  <a:lnTo>
                    <a:pt x="10293" y="232134"/>
                  </a:lnTo>
                  <a:lnTo>
                    <a:pt x="8847" y="236115"/>
                  </a:lnTo>
                  <a:lnTo>
                    <a:pt x="6890" y="239762"/>
                  </a:lnTo>
                  <a:lnTo>
                    <a:pt x="4593" y="243185"/>
                  </a:lnTo>
                  <a:lnTo>
                    <a:pt x="3062" y="246459"/>
                  </a:lnTo>
                  <a:lnTo>
                    <a:pt x="1360" y="252743"/>
                  </a:lnTo>
                  <a:lnTo>
                    <a:pt x="604" y="258843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60"/>
            <p:cNvSpPr/>
            <p:nvPr/>
          </p:nvSpPr>
          <p:spPr>
            <a:xfrm>
              <a:off x="6375918" y="1759148"/>
              <a:ext cx="230640" cy="89297"/>
            </a:xfrm>
            <a:custGeom>
              <a:avLst/>
              <a:gdLst/>
              <a:ahLst/>
              <a:cxnLst/>
              <a:rect l="0" t="0" r="0" b="0"/>
              <a:pathLst>
                <a:path w="230640" h="89297">
                  <a:moveTo>
                    <a:pt x="26667" y="0"/>
                  </a:moveTo>
                  <a:lnTo>
                    <a:pt x="26667" y="7688"/>
                  </a:lnTo>
                  <a:lnTo>
                    <a:pt x="25675" y="9094"/>
                  </a:lnTo>
                  <a:lnTo>
                    <a:pt x="24022" y="11024"/>
                  </a:lnTo>
                  <a:lnTo>
                    <a:pt x="21928" y="13302"/>
                  </a:lnTo>
                  <a:lnTo>
                    <a:pt x="16954" y="18480"/>
                  </a:lnTo>
                  <a:lnTo>
                    <a:pt x="14238" y="21250"/>
                  </a:lnTo>
                  <a:lnTo>
                    <a:pt x="12429" y="24088"/>
                  </a:lnTo>
                  <a:lnTo>
                    <a:pt x="11221" y="26973"/>
                  </a:lnTo>
                  <a:lnTo>
                    <a:pt x="10417" y="29888"/>
                  </a:lnTo>
                  <a:lnTo>
                    <a:pt x="8889" y="32824"/>
                  </a:lnTo>
                  <a:lnTo>
                    <a:pt x="6878" y="35773"/>
                  </a:lnTo>
                  <a:lnTo>
                    <a:pt x="4544" y="38731"/>
                  </a:lnTo>
                  <a:lnTo>
                    <a:pt x="2989" y="41696"/>
                  </a:lnTo>
                  <a:lnTo>
                    <a:pt x="1953" y="44664"/>
                  </a:lnTo>
                  <a:lnTo>
                    <a:pt x="1261" y="47636"/>
                  </a:lnTo>
                  <a:lnTo>
                    <a:pt x="800" y="50609"/>
                  </a:lnTo>
                  <a:lnTo>
                    <a:pt x="493" y="53583"/>
                  </a:lnTo>
                  <a:lnTo>
                    <a:pt x="0" y="60745"/>
                  </a:lnTo>
                  <a:lnTo>
                    <a:pt x="951" y="62325"/>
                  </a:lnTo>
                  <a:lnTo>
                    <a:pt x="2578" y="64370"/>
                  </a:lnTo>
                  <a:lnTo>
                    <a:pt x="4655" y="66726"/>
                  </a:lnTo>
                  <a:lnTo>
                    <a:pt x="7031" y="69289"/>
                  </a:lnTo>
                  <a:lnTo>
                    <a:pt x="12318" y="74782"/>
                  </a:lnTo>
                  <a:lnTo>
                    <a:pt x="15117" y="76644"/>
                  </a:lnTo>
                  <a:lnTo>
                    <a:pt x="20872" y="78712"/>
                  </a:lnTo>
                  <a:lnTo>
                    <a:pt x="24788" y="80256"/>
                  </a:lnTo>
                  <a:lnTo>
                    <a:pt x="29384" y="82277"/>
                  </a:lnTo>
                  <a:lnTo>
                    <a:pt x="34431" y="84617"/>
                  </a:lnTo>
                  <a:lnTo>
                    <a:pt x="39781" y="86177"/>
                  </a:lnTo>
                  <a:lnTo>
                    <a:pt x="45331" y="87217"/>
                  </a:lnTo>
                  <a:lnTo>
                    <a:pt x="51017" y="87910"/>
                  </a:lnTo>
                  <a:lnTo>
                    <a:pt x="56791" y="88372"/>
                  </a:lnTo>
                  <a:lnTo>
                    <a:pt x="62625" y="88681"/>
                  </a:lnTo>
                  <a:lnTo>
                    <a:pt x="74398" y="89023"/>
                  </a:lnTo>
                  <a:lnTo>
                    <a:pt x="117150" y="89273"/>
                  </a:lnTo>
                  <a:lnTo>
                    <a:pt x="175019" y="89296"/>
                  </a:lnTo>
                  <a:lnTo>
                    <a:pt x="181131" y="88304"/>
                  </a:lnTo>
                  <a:lnTo>
                    <a:pt x="187189" y="86651"/>
                  </a:lnTo>
                  <a:lnTo>
                    <a:pt x="193214" y="84556"/>
                  </a:lnTo>
                  <a:lnTo>
                    <a:pt x="198221" y="83160"/>
                  </a:lnTo>
                  <a:lnTo>
                    <a:pt x="202552" y="82229"/>
                  </a:lnTo>
                  <a:lnTo>
                    <a:pt x="206432" y="81609"/>
                  </a:lnTo>
                  <a:lnTo>
                    <a:pt x="213387" y="80919"/>
                  </a:lnTo>
                  <a:lnTo>
                    <a:pt x="216631" y="80735"/>
                  </a:lnTo>
                  <a:lnTo>
                    <a:pt x="218794" y="79620"/>
                  </a:lnTo>
                  <a:lnTo>
                    <a:pt x="220236" y="77885"/>
                  </a:lnTo>
                  <a:lnTo>
                    <a:pt x="221197" y="75736"/>
                  </a:lnTo>
                  <a:lnTo>
                    <a:pt x="222831" y="74303"/>
                  </a:lnTo>
                  <a:lnTo>
                    <a:pt x="224911" y="73348"/>
                  </a:lnTo>
                  <a:lnTo>
                    <a:pt x="230639" y="71815"/>
                  </a:lnTo>
                  <a:lnTo>
                    <a:pt x="230118" y="71689"/>
                  </a:lnTo>
                  <a:lnTo>
                    <a:pt x="22312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61"/>
            <p:cNvSpPr/>
            <p:nvPr/>
          </p:nvSpPr>
          <p:spPr>
            <a:xfrm>
              <a:off x="6697265" y="1598414"/>
              <a:ext cx="223088" cy="419696"/>
            </a:xfrm>
            <a:custGeom>
              <a:avLst/>
              <a:gdLst/>
              <a:ahLst/>
              <a:cxnLst/>
              <a:rect l="0" t="0" r="0" b="0"/>
              <a:pathLst>
                <a:path w="223088" h="419696">
                  <a:moveTo>
                    <a:pt x="0" y="0"/>
                  </a:moveTo>
                  <a:lnTo>
                    <a:pt x="4739" y="0"/>
                  </a:lnTo>
                  <a:lnTo>
                    <a:pt x="8121" y="992"/>
                  </a:lnTo>
                  <a:lnTo>
                    <a:pt x="12358" y="2645"/>
                  </a:lnTo>
                  <a:lnTo>
                    <a:pt x="17170" y="4740"/>
                  </a:lnTo>
                  <a:lnTo>
                    <a:pt x="27805" y="9713"/>
                  </a:lnTo>
                  <a:lnTo>
                    <a:pt x="33420" y="12428"/>
                  </a:lnTo>
                  <a:lnTo>
                    <a:pt x="40139" y="16223"/>
                  </a:lnTo>
                  <a:lnTo>
                    <a:pt x="47596" y="20737"/>
                  </a:lnTo>
                  <a:lnTo>
                    <a:pt x="55543" y="25731"/>
                  </a:lnTo>
                  <a:lnTo>
                    <a:pt x="63818" y="30052"/>
                  </a:lnTo>
                  <a:lnTo>
                    <a:pt x="72311" y="33925"/>
                  </a:lnTo>
                  <a:lnTo>
                    <a:pt x="80949" y="37500"/>
                  </a:lnTo>
                  <a:lnTo>
                    <a:pt x="88692" y="41867"/>
                  </a:lnTo>
                  <a:lnTo>
                    <a:pt x="95839" y="46762"/>
                  </a:lnTo>
                  <a:lnTo>
                    <a:pt x="102588" y="52011"/>
                  </a:lnTo>
                  <a:lnTo>
                    <a:pt x="109073" y="57494"/>
                  </a:lnTo>
                  <a:lnTo>
                    <a:pt x="115379" y="63134"/>
                  </a:lnTo>
                  <a:lnTo>
                    <a:pt x="127678" y="74692"/>
                  </a:lnTo>
                  <a:lnTo>
                    <a:pt x="157716" y="104216"/>
                  </a:lnTo>
                  <a:lnTo>
                    <a:pt x="175606" y="122050"/>
                  </a:lnTo>
                  <a:lnTo>
                    <a:pt x="180570" y="127999"/>
                  </a:lnTo>
                  <a:lnTo>
                    <a:pt x="184873" y="133950"/>
                  </a:lnTo>
                  <a:lnTo>
                    <a:pt x="188733" y="139901"/>
                  </a:lnTo>
                  <a:lnTo>
                    <a:pt x="195667" y="151806"/>
                  </a:lnTo>
                  <a:lnTo>
                    <a:pt x="202057" y="163711"/>
                  </a:lnTo>
                  <a:lnTo>
                    <a:pt x="217243" y="193476"/>
                  </a:lnTo>
                  <a:lnTo>
                    <a:pt x="220576" y="205382"/>
                  </a:lnTo>
                  <a:lnTo>
                    <a:pt x="222057" y="218281"/>
                  </a:lnTo>
                  <a:lnTo>
                    <a:pt x="222452" y="225888"/>
                  </a:lnTo>
                  <a:lnTo>
                    <a:pt x="222891" y="241285"/>
                  </a:lnTo>
                  <a:lnTo>
                    <a:pt x="223087" y="254743"/>
                  </a:lnTo>
                  <a:lnTo>
                    <a:pt x="220528" y="267338"/>
                  </a:lnTo>
                  <a:lnTo>
                    <a:pt x="217075" y="279551"/>
                  </a:lnTo>
                  <a:lnTo>
                    <a:pt x="215540" y="291594"/>
                  </a:lnTo>
                  <a:lnTo>
                    <a:pt x="212213" y="300915"/>
                  </a:lnTo>
                  <a:lnTo>
                    <a:pt x="207427" y="309357"/>
                  </a:lnTo>
                  <a:lnTo>
                    <a:pt x="199153" y="325266"/>
                  </a:lnTo>
                  <a:lnTo>
                    <a:pt x="193354" y="336716"/>
                  </a:lnTo>
                  <a:lnTo>
                    <a:pt x="189426" y="341555"/>
                  </a:lnTo>
                  <a:lnTo>
                    <a:pt x="184824" y="345774"/>
                  </a:lnTo>
                  <a:lnTo>
                    <a:pt x="179770" y="349578"/>
                  </a:lnTo>
                  <a:lnTo>
                    <a:pt x="175409" y="353107"/>
                  </a:lnTo>
                  <a:lnTo>
                    <a:pt x="171510" y="356451"/>
                  </a:lnTo>
                  <a:lnTo>
                    <a:pt x="167918" y="359673"/>
                  </a:lnTo>
                  <a:lnTo>
                    <a:pt x="161282" y="368545"/>
                  </a:lnTo>
                  <a:lnTo>
                    <a:pt x="158123" y="373688"/>
                  </a:lnTo>
                  <a:lnTo>
                    <a:pt x="154032" y="377118"/>
                  </a:lnTo>
                  <a:lnTo>
                    <a:pt x="149321" y="379404"/>
                  </a:lnTo>
                  <a:lnTo>
                    <a:pt x="144196" y="380928"/>
                  </a:lnTo>
                  <a:lnTo>
                    <a:pt x="139787" y="382936"/>
                  </a:lnTo>
                  <a:lnTo>
                    <a:pt x="135855" y="385267"/>
                  </a:lnTo>
                  <a:lnTo>
                    <a:pt x="132242" y="387813"/>
                  </a:lnTo>
                  <a:lnTo>
                    <a:pt x="125582" y="393288"/>
                  </a:lnTo>
                  <a:lnTo>
                    <a:pt x="119315" y="399029"/>
                  </a:lnTo>
                  <a:lnTo>
                    <a:pt x="113222" y="404888"/>
                  </a:lnTo>
                  <a:lnTo>
                    <a:pt x="110207" y="406847"/>
                  </a:lnTo>
                  <a:lnTo>
                    <a:pt x="104213" y="409024"/>
                  </a:lnTo>
                  <a:lnTo>
                    <a:pt x="100001" y="410249"/>
                  </a:lnTo>
                  <a:lnTo>
                    <a:pt x="94012" y="415353"/>
                  </a:lnTo>
                  <a:lnTo>
                    <a:pt x="89710" y="419314"/>
                  </a:lnTo>
                  <a:lnTo>
                    <a:pt x="83242" y="419619"/>
                  </a:lnTo>
                  <a:lnTo>
                    <a:pt x="81645" y="419661"/>
                  </a:lnTo>
                  <a:lnTo>
                    <a:pt x="88544" y="419693"/>
                  </a:lnTo>
                  <a:lnTo>
                    <a:pt x="89297" y="419695"/>
                  </a:lnTo>
                  <a:lnTo>
                    <a:pt x="89297" y="410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62"/>
            <p:cNvSpPr/>
            <p:nvPr/>
          </p:nvSpPr>
          <p:spPr>
            <a:xfrm>
              <a:off x="2303979" y="5375671"/>
              <a:ext cx="973217" cy="915895"/>
            </a:xfrm>
            <a:custGeom>
              <a:avLst/>
              <a:gdLst/>
              <a:ahLst/>
              <a:cxnLst/>
              <a:rect l="0" t="0" r="0" b="0"/>
              <a:pathLst>
                <a:path w="973217" h="915895">
                  <a:moveTo>
                    <a:pt x="357067" y="0"/>
                  </a:moveTo>
                  <a:lnTo>
                    <a:pt x="361808" y="0"/>
                  </a:lnTo>
                  <a:lnTo>
                    <a:pt x="363204" y="992"/>
                  </a:lnTo>
                  <a:lnTo>
                    <a:pt x="364135" y="2646"/>
                  </a:lnTo>
                  <a:lnTo>
                    <a:pt x="365170" y="7129"/>
                  </a:lnTo>
                  <a:lnTo>
                    <a:pt x="365965" y="34552"/>
                  </a:lnTo>
                  <a:lnTo>
                    <a:pt x="363337" y="45453"/>
                  </a:lnTo>
                  <a:lnTo>
                    <a:pt x="353565" y="73361"/>
                  </a:lnTo>
                  <a:lnTo>
                    <a:pt x="345006" y="98796"/>
                  </a:lnTo>
                  <a:lnTo>
                    <a:pt x="331445" y="125185"/>
                  </a:lnTo>
                  <a:lnTo>
                    <a:pt x="314859" y="151855"/>
                  </a:lnTo>
                  <a:lnTo>
                    <a:pt x="302118" y="178609"/>
                  </a:lnTo>
                  <a:lnTo>
                    <a:pt x="292627" y="199106"/>
                  </a:lnTo>
                  <a:lnTo>
                    <a:pt x="246859" y="291807"/>
                  </a:lnTo>
                  <a:lnTo>
                    <a:pt x="234995" y="315562"/>
                  </a:lnTo>
                  <a:lnTo>
                    <a:pt x="220461" y="341995"/>
                  </a:lnTo>
                  <a:lnTo>
                    <a:pt x="205072" y="369287"/>
                  </a:lnTo>
                  <a:lnTo>
                    <a:pt x="191618" y="394646"/>
                  </a:lnTo>
                  <a:lnTo>
                    <a:pt x="179024" y="421791"/>
                  </a:lnTo>
                  <a:lnTo>
                    <a:pt x="165820" y="450393"/>
                  </a:lnTo>
                  <a:lnTo>
                    <a:pt x="158132" y="464965"/>
                  </a:lnTo>
                  <a:lnTo>
                    <a:pt x="150030" y="479641"/>
                  </a:lnTo>
                  <a:lnTo>
                    <a:pt x="142644" y="494386"/>
                  </a:lnTo>
                  <a:lnTo>
                    <a:pt x="135735" y="509177"/>
                  </a:lnTo>
                  <a:lnTo>
                    <a:pt x="122768" y="538840"/>
                  </a:lnTo>
                  <a:lnTo>
                    <a:pt x="110390" y="568561"/>
                  </a:lnTo>
                  <a:lnTo>
                    <a:pt x="98274" y="595660"/>
                  </a:lnTo>
                  <a:lnTo>
                    <a:pt x="86275" y="619941"/>
                  </a:lnTo>
                  <a:lnTo>
                    <a:pt x="68363" y="651337"/>
                  </a:lnTo>
                  <a:lnTo>
                    <a:pt x="56445" y="673791"/>
                  </a:lnTo>
                  <a:lnTo>
                    <a:pt x="47178" y="694354"/>
                  </a:lnTo>
                  <a:lnTo>
                    <a:pt x="36384" y="722664"/>
                  </a:lnTo>
                  <a:lnTo>
                    <a:pt x="23848" y="758898"/>
                  </a:lnTo>
                  <a:lnTo>
                    <a:pt x="19549" y="785776"/>
                  </a:lnTo>
                  <a:lnTo>
                    <a:pt x="11960" y="814395"/>
                  </a:lnTo>
                  <a:lnTo>
                    <a:pt x="8751" y="833087"/>
                  </a:lnTo>
                  <a:lnTo>
                    <a:pt x="1244" y="858417"/>
                  </a:lnTo>
                  <a:lnTo>
                    <a:pt x="0" y="877928"/>
                  </a:lnTo>
                  <a:lnTo>
                    <a:pt x="952" y="880957"/>
                  </a:lnTo>
                  <a:lnTo>
                    <a:pt x="7579" y="891191"/>
                  </a:lnTo>
                  <a:lnTo>
                    <a:pt x="8263" y="894825"/>
                  </a:lnTo>
                  <a:lnTo>
                    <a:pt x="8445" y="897183"/>
                  </a:lnTo>
                  <a:lnTo>
                    <a:pt x="9559" y="898755"/>
                  </a:lnTo>
                  <a:lnTo>
                    <a:pt x="11294" y="899803"/>
                  </a:lnTo>
                  <a:lnTo>
                    <a:pt x="13442" y="900502"/>
                  </a:lnTo>
                  <a:lnTo>
                    <a:pt x="14874" y="901960"/>
                  </a:lnTo>
                  <a:lnTo>
                    <a:pt x="15830" y="903924"/>
                  </a:lnTo>
                  <a:lnTo>
                    <a:pt x="16466" y="906225"/>
                  </a:lnTo>
                  <a:lnTo>
                    <a:pt x="17882" y="907760"/>
                  </a:lnTo>
                  <a:lnTo>
                    <a:pt x="19819" y="908783"/>
                  </a:lnTo>
                  <a:lnTo>
                    <a:pt x="24617" y="909919"/>
                  </a:lnTo>
                  <a:lnTo>
                    <a:pt x="30056" y="910425"/>
                  </a:lnTo>
                  <a:lnTo>
                    <a:pt x="32896" y="911551"/>
                  </a:lnTo>
                  <a:lnTo>
                    <a:pt x="38697" y="915450"/>
                  </a:lnTo>
                  <a:lnTo>
                    <a:pt x="41633" y="915894"/>
                  </a:lnTo>
                  <a:lnTo>
                    <a:pt x="44582" y="915198"/>
                  </a:lnTo>
                  <a:lnTo>
                    <a:pt x="50505" y="912771"/>
                  </a:lnTo>
                  <a:lnTo>
                    <a:pt x="60411" y="911404"/>
                  </a:lnTo>
                  <a:lnTo>
                    <a:pt x="70108" y="911084"/>
                  </a:lnTo>
                  <a:lnTo>
                    <a:pt x="81033" y="908296"/>
                  </a:lnTo>
                  <a:lnTo>
                    <a:pt x="108955" y="898422"/>
                  </a:lnTo>
                  <a:lnTo>
                    <a:pt x="136997" y="892062"/>
                  </a:lnTo>
                  <a:lnTo>
                    <a:pt x="162546" y="880022"/>
                  </a:lnTo>
                  <a:lnTo>
                    <a:pt x="183632" y="872994"/>
                  </a:lnTo>
                  <a:lnTo>
                    <a:pt x="223369" y="854260"/>
                  </a:lnTo>
                  <a:lnTo>
                    <a:pt x="245391" y="846661"/>
                  </a:lnTo>
                  <a:lnTo>
                    <a:pt x="268408" y="837331"/>
                  </a:lnTo>
                  <a:lnTo>
                    <a:pt x="292858" y="826569"/>
                  </a:lnTo>
                  <a:lnTo>
                    <a:pt x="320262" y="815172"/>
                  </a:lnTo>
                  <a:lnTo>
                    <a:pt x="346332" y="803492"/>
                  </a:lnTo>
                  <a:lnTo>
                    <a:pt x="372140" y="792678"/>
                  </a:lnTo>
                  <a:lnTo>
                    <a:pt x="400146" y="784565"/>
                  </a:lnTo>
                  <a:lnTo>
                    <a:pt x="426485" y="775006"/>
                  </a:lnTo>
                  <a:lnTo>
                    <a:pt x="466271" y="758468"/>
                  </a:lnTo>
                  <a:lnTo>
                    <a:pt x="524159" y="735102"/>
                  </a:lnTo>
                  <a:lnTo>
                    <a:pt x="551054" y="725902"/>
                  </a:lnTo>
                  <a:lnTo>
                    <a:pt x="576237" y="718506"/>
                  </a:lnTo>
                  <a:lnTo>
                    <a:pt x="612727" y="708764"/>
                  </a:lnTo>
                  <a:lnTo>
                    <a:pt x="636720" y="702621"/>
                  </a:lnTo>
                  <a:lnTo>
                    <a:pt x="660612" y="693937"/>
                  </a:lnTo>
                  <a:lnTo>
                    <a:pt x="684461" y="684457"/>
                  </a:lnTo>
                  <a:lnTo>
                    <a:pt x="708289" y="676934"/>
                  </a:lnTo>
                  <a:lnTo>
                    <a:pt x="748795" y="664022"/>
                  </a:lnTo>
                  <a:lnTo>
                    <a:pt x="776413" y="655910"/>
                  </a:lnTo>
                  <a:lnTo>
                    <a:pt x="803448" y="652073"/>
                  </a:lnTo>
                  <a:lnTo>
                    <a:pt x="829318" y="646085"/>
                  </a:lnTo>
                  <a:lnTo>
                    <a:pt x="856340" y="643560"/>
                  </a:lnTo>
                  <a:lnTo>
                    <a:pt x="880786" y="643060"/>
                  </a:lnTo>
                  <a:lnTo>
                    <a:pt x="962521" y="642938"/>
                  </a:lnTo>
                  <a:lnTo>
                    <a:pt x="963109" y="641946"/>
                  </a:lnTo>
                  <a:lnTo>
                    <a:pt x="963763" y="638198"/>
                  </a:lnTo>
                  <a:lnTo>
                    <a:pt x="964929" y="636801"/>
                  </a:lnTo>
                  <a:lnTo>
                    <a:pt x="966700" y="635870"/>
                  </a:lnTo>
                  <a:lnTo>
                    <a:pt x="971928" y="634376"/>
                  </a:lnTo>
                  <a:lnTo>
                    <a:pt x="972357" y="633261"/>
                  </a:lnTo>
                  <a:lnTo>
                    <a:pt x="973141" y="624935"/>
                  </a:lnTo>
                  <a:lnTo>
                    <a:pt x="973216" y="526312"/>
                  </a:lnTo>
                  <a:lnTo>
                    <a:pt x="968475" y="499903"/>
                  </a:lnTo>
                  <a:lnTo>
                    <a:pt x="966148" y="479486"/>
                  </a:lnTo>
                  <a:lnTo>
                    <a:pt x="965114" y="458176"/>
                  </a:lnTo>
                  <a:lnTo>
                    <a:pt x="964654" y="438783"/>
                  </a:lnTo>
                  <a:lnTo>
                    <a:pt x="961804" y="417596"/>
                  </a:lnTo>
                  <a:lnTo>
                    <a:pt x="958222" y="395942"/>
                  </a:lnTo>
                  <a:lnTo>
                    <a:pt x="956630" y="376396"/>
                  </a:lnTo>
                  <a:lnTo>
                    <a:pt x="949471" y="338603"/>
                  </a:lnTo>
                  <a:lnTo>
                    <a:pt x="947780" y="316847"/>
                  </a:lnTo>
                  <a:lnTo>
                    <a:pt x="944382" y="296595"/>
                  </a:lnTo>
                  <a:lnTo>
                    <a:pt x="936891" y="268458"/>
                  </a:lnTo>
                  <a:lnTo>
                    <a:pt x="932267" y="250284"/>
                  </a:lnTo>
                  <a:lnTo>
                    <a:pt x="928671" y="223317"/>
                  </a:lnTo>
                  <a:lnTo>
                    <a:pt x="922755" y="196476"/>
                  </a:lnTo>
                  <a:lnTo>
                    <a:pt x="919569" y="170664"/>
                  </a:lnTo>
                  <a:lnTo>
                    <a:pt x="910107" y="143661"/>
                  </a:lnTo>
                  <a:lnTo>
                    <a:pt x="905480" y="131318"/>
                  </a:lnTo>
                  <a:lnTo>
                    <a:pt x="901883" y="114205"/>
                  </a:lnTo>
                  <a:lnTo>
                    <a:pt x="894927" y="99032"/>
                  </a:lnTo>
                  <a:lnTo>
                    <a:pt x="894235" y="95786"/>
                  </a:lnTo>
                  <a:lnTo>
                    <a:pt x="890819" y="89535"/>
                  </a:lnTo>
                  <a:lnTo>
                    <a:pt x="888519" y="86480"/>
                  </a:lnTo>
                  <a:lnTo>
                    <a:pt x="885963" y="80438"/>
                  </a:lnTo>
                  <a:lnTo>
                    <a:pt x="885282" y="77438"/>
                  </a:lnTo>
                  <a:lnTo>
                    <a:pt x="881879" y="71458"/>
                  </a:lnTo>
                  <a:lnTo>
                    <a:pt x="870652" y="58292"/>
                  </a:lnTo>
                  <a:lnTo>
                    <a:pt x="868129" y="56720"/>
                  </a:lnTo>
                  <a:lnTo>
                    <a:pt x="862680" y="54975"/>
                  </a:lnTo>
                  <a:lnTo>
                    <a:pt x="854034" y="53992"/>
                  </a:lnTo>
                  <a:lnTo>
                    <a:pt x="851097" y="52862"/>
                  </a:lnTo>
                  <a:lnTo>
                    <a:pt x="842223" y="47523"/>
                  </a:lnTo>
                  <a:lnTo>
                    <a:pt x="814342" y="37749"/>
                  </a:lnTo>
                  <a:lnTo>
                    <a:pt x="801457" y="36321"/>
                  </a:lnTo>
                  <a:lnTo>
                    <a:pt x="773510" y="35798"/>
                  </a:lnTo>
                  <a:lnTo>
                    <a:pt x="677139" y="35720"/>
                  </a:lnTo>
                  <a:lnTo>
                    <a:pt x="651333" y="30979"/>
                  </a:lnTo>
                  <a:lnTo>
                    <a:pt x="622083" y="27617"/>
                  </a:lnTo>
                  <a:lnTo>
                    <a:pt x="597317" y="27034"/>
                  </a:lnTo>
                  <a:lnTo>
                    <a:pt x="571127" y="27854"/>
                  </a:lnTo>
                  <a:lnTo>
                    <a:pt x="545508" y="32948"/>
                  </a:lnTo>
                  <a:lnTo>
                    <a:pt x="515925" y="35172"/>
                  </a:lnTo>
                  <a:lnTo>
                    <a:pt x="490457" y="35557"/>
                  </a:lnTo>
                  <a:lnTo>
                    <a:pt x="436161" y="35710"/>
                  </a:lnTo>
                  <a:lnTo>
                    <a:pt x="421655" y="38361"/>
                  </a:lnTo>
                  <a:lnTo>
                    <a:pt x="404978" y="42785"/>
                  </a:lnTo>
                  <a:lnTo>
                    <a:pt x="383856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63"/>
            <p:cNvSpPr/>
            <p:nvPr/>
          </p:nvSpPr>
          <p:spPr>
            <a:xfrm>
              <a:off x="3268265" y="5554265"/>
              <a:ext cx="330400" cy="26790"/>
            </a:xfrm>
            <a:custGeom>
              <a:avLst/>
              <a:gdLst/>
              <a:ahLst/>
              <a:cxnLst/>
              <a:rect l="0" t="0" r="0" b="0"/>
              <a:pathLst>
                <a:path w="330400" h="26790">
                  <a:moveTo>
                    <a:pt x="0" y="0"/>
                  </a:moveTo>
                  <a:lnTo>
                    <a:pt x="142894" y="0"/>
                  </a:lnTo>
                  <a:lnTo>
                    <a:pt x="150825" y="992"/>
                  </a:lnTo>
                  <a:lnTo>
                    <a:pt x="158097" y="2646"/>
                  </a:lnTo>
                  <a:lnTo>
                    <a:pt x="164929" y="4740"/>
                  </a:lnTo>
                  <a:lnTo>
                    <a:pt x="172461" y="6137"/>
                  </a:lnTo>
                  <a:lnTo>
                    <a:pt x="180458" y="7068"/>
                  </a:lnTo>
                  <a:lnTo>
                    <a:pt x="188767" y="7689"/>
                  </a:lnTo>
                  <a:lnTo>
                    <a:pt x="197282" y="8102"/>
                  </a:lnTo>
                  <a:lnTo>
                    <a:pt x="214681" y="8562"/>
                  </a:lnTo>
                  <a:lnTo>
                    <a:pt x="223488" y="9676"/>
                  </a:lnTo>
                  <a:lnTo>
                    <a:pt x="232336" y="11413"/>
                  </a:lnTo>
                  <a:lnTo>
                    <a:pt x="241211" y="13561"/>
                  </a:lnTo>
                  <a:lnTo>
                    <a:pt x="250104" y="14994"/>
                  </a:lnTo>
                  <a:lnTo>
                    <a:pt x="259010" y="15949"/>
                  </a:lnTo>
                  <a:lnTo>
                    <a:pt x="267923" y="16586"/>
                  </a:lnTo>
                  <a:lnTo>
                    <a:pt x="275850" y="17010"/>
                  </a:lnTo>
                  <a:lnTo>
                    <a:pt x="289949" y="17482"/>
                  </a:lnTo>
                  <a:lnTo>
                    <a:pt x="309043" y="17748"/>
                  </a:lnTo>
                  <a:lnTo>
                    <a:pt x="314177" y="18777"/>
                  </a:lnTo>
                  <a:lnTo>
                    <a:pt x="318592" y="20456"/>
                  </a:lnTo>
                  <a:lnTo>
                    <a:pt x="330399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64"/>
            <p:cNvSpPr/>
            <p:nvPr/>
          </p:nvSpPr>
          <p:spPr>
            <a:xfrm>
              <a:off x="3286125" y="5777507"/>
              <a:ext cx="294680" cy="35720"/>
            </a:xfrm>
            <a:custGeom>
              <a:avLst/>
              <a:gdLst/>
              <a:ahLst/>
              <a:cxnLst/>
              <a:rect l="0" t="0" r="0" b="0"/>
              <a:pathLst>
                <a:path w="294680" h="35720">
                  <a:moveTo>
                    <a:pt x="0" y="0"/>
                  </a:moveTo>
                  <a:lnTo>
                    <a:pt x="7688" y="7689"/>
                  </a:lnTo>
                  <a:lnTo>
                    <a:pt x="13669" y="8378"/>
                  </a:lnTo>
                  <a:lnTo>
                    <a:pt x="21950" y="8685"/>
                  </a:lnTo>
                  <a:lnTo>
                    <a:pt x="28938" y="8821"/>
                  </a:lnTo>
                  <a:lnTo>
                    <a:pt x="67669" y="8920"/>
                  </a:lnTo>
                  <a:lnTo>
                    <a:pt x="74878" y="9916"/>
                  </a:lnTo>
                  <a:lnTo>
                    <a:pt x="82661" y="11571"/>
                  </a:lnTo>
                  <a:lnTo>
                    <a:pt x="90826" y="13667"/>
                  </a:lnTo>
                  <a:lnTo>
                    <a:pt x="99246" y="15065"/>
                  </a:lnTo>
                  <a:lnTo>
                    <a:pt x="107835" y="15996"/>
                  </a:lnTo>
                  <a:lnTo>
                    <a:pt x="116539" y="16618"/>
                  </a:lnTo>
                  <a:lnTo>
                    <a:pt x="125317" y="17032"/>
                  </a:lnTo>
                  <a:lnTo>
                    <a:pt x="143009" y="17491"/>
                  </a:lnTo>
                  <a:lnTo>
                    <a:pt x="151893" y="18606"/>
                  </a:lnTo>
                  <a:lnTo>
                    <a:pt x="160794" y="20342"/>
                  </a:lnTo>
                  <a:lnTo>
                    <a:pt x="169703" y="22491"/>
                  </a:lnTo>
                  <a:lnTo>
                    <a:pt x="178620" y="23924"/>
                  </a:lnTo>
                  <a:lnTo>
                    <a:pt x="187541" y="24879"/>
                  </a:lnTo>
                  <a:lnTo>
                    <a:pt x="196464" y="25515"/>
                  </a:lnTo>
                  <a:lnTo>
                    <a:pt x="205390" y="25940"/>
                  </a:lnTo>
                  <a:lnTo>
                    <a:pt x="223245" y="26412"/>
                  </a:lnTo>
                  <a:lnTo>
                    <a:pt x="245292" y="26678"/>
                  </a:lnTo>
                  <a:lnTo>
                    <a:pt x="251832" y="27707"/>
                  </a:lnTo>
                  <a:lnTo>
                    <a:pt x="258177" y="29386"/>
                  </a:lnTo>
                  <a:lnTo>
                    <a:pt x="264392" y="31497"/>
                  </a:lnTo>
                  <a:lnTo>
                    <a:pt x="270518" y="32904"/>
                  </a:lnTo>
                  <a:lnTo>
                    <a:pt x="276588" y="33842"/>
                  </a:lnTo>
                  <a:lnTo>
                    <a:pt x="294679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65"/>
            <p:cNvSpPr/>
            <p:nvPr/>
          </p:nvSpPr>
          <p:spPr>
            <a:xfrm>
              <a:off x="3312914" y="6027539"/>
              <a:ext cx="214313" cy="26790"/>
            </a:xfrm>
            <a:custGeom>
              <a:avLst/>
              <a:gdLst/>
              <a:ahLst/>
              <a:cxnLst/>
              <a:rect l="0" t="0" r="0" b="0"/>
              <a:pathLst>
                <a:path w="214313" h="26790">
                  <a:moveTo>
                    <a:pt x="0" y="0"/>
                  </a:moveTo>
                  <a:lnTo>
                    <a:pt x="4740" y="0"/>
                  </a:lnTo>
                  <a:lnTo>
                    <a:pt x="8121" y="991"/>
                  </a:lnTo>
                  <a:lnTo>
                    <a:pt x="12359" y="2645"/>
                  </a:lnTo>
                  <a:lnTo>
                    <a:pt x="17169" y="4740"/>
                  </a:lnTo>
                  <a:lnTo>
                    <a:pt x="27804" y="9713"/>
                  </a:lnTo>
                  <a:lnTo>
                    <a:pt x="33419" y="12428"/>
                  </a:lnTo>
                  <a:lnTo>
                    <a:pt x="39146" y="14238"/>
                  </a:lnTo>
                  <a:lnTo>
                    <a:pt x="44949" y="15446"/>
                  </a:lnTo>
                  <a:lnTo>
                    <a:pt x="50802" y="16250"/>
                  </a:lnTo>
                  <a:lnTo>
                    <a:pt x="57680" y="17778"/>
                  </a:lnTo>
                  <a:lnTo>
                    <a:pt x="65242" y="19789"/>
                  </a:lnTo>
                  <a:lnTo>
                    <a:pt x="73261" y="22122"/>
                  </a:lnTo>
                  <a:lnTo>
                    <a:pt x="81582" y="23678"/>
                  </a:lnTo>
                  <a:lnTo>
                    <a:pt x="90106" y="24715"/>
                  </a:lnTo>
                  <a:lnTo>
                    <a:pt x="98766" y="25406"/>
                  </a:lnTo>
                  <a:lnTo>
                    <a:pt x="107515" y="25867"/>
                  </a:lnTo>
                  <a:lnTo>
                    <a:pt x="125175" y="26379"/>
                  </a:lnTo>
                  <a:lnTo>
                    <a:pt x="214312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23907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24200" y="1524000"/>
          <a:ext cx="5715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0" y="4191000"/>
          <a:ext cx="57912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58240"/>
                <a:gridCol w="1158240"/>
                <a:gridCol w="1158240"/>
                <a:gridCol w="1158240"/>
                <a:gridCol w="1158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1" name="Group 50"/>
          <p:cNvGrpSpPr/>
          <p:nvPr/>
        </p:nvGrpSpPr>
        <p:grpSpPr>
          <a:xfrm>
            <a:off x="1187648" y="1143000"/>
            <a:ext cx="7250872" cy="5241568"/>
            <a:chOff x="1187648" y="1143000"/>
            <a:chExt cx="7250872" cy="5241568"/>
          </a:xfrm>
        </p:grpSpPr>
        <p:sp>
          <p:nvSpPr>
            <p:cNvPr id="6" name="SMARTInkAnnotation249"/>
            <p:cNvSpPr/>
            <p:nvPr/>
          </p:nvSpPr>
          <p:spPr>
            <a:xfrm>
              <a:off x="4670226" y="1143000"/>
              <a:ext cx="246247" cy="276821"/>
            </a:xfrm>
            <a:custGeom>
              <a:avLst/>
              <a:gdLst/>
              <a:ahLst/>
              <a:cxnLst/>
              <a:rect l="0" t="0" r="0" b="0"/>
              <a:pathLst>
                <a:path w="246247" h="276821">
                  <a:moveTo>
                    <a:pt x="241102" y="0"/>
                  </a:moveTo>
                  <a:lnTo>
                    <a:pt x="245842" y="0"/>
                  </a:lnTo>
                  <a:lnTo>
                    <a:pt x="246246" y="992"/>
                  </a:lnTo>
                  <a:lnTo>
                    <a:pt x="245523" y="2645"/>
                  </a:lnTo>
                  <a:lnTo>
                    <a:pt x="240692" y="9094"/>
                  </a:lnTo>
                  <a:lnTo>
                    <a:pt x="234145" y="15813"/>
                  </a:lnTo>
                  <a:lnTo>
                    <a:pt x="228749" y="21249"/>
                  </a:lnTo>
                  <a:lnTo>
                    <a:pt x="224929" y="24088"/>
                  </a:lnTo>
                  <a:lnTo>
                    <a:pt x="220397" y="26972"/>
                  </a:lnTo>
                  <a:lnTo>
                    <a:pt x="215393" y="29888"/>
                  </a:lnTo>
                  <a:lnTo>
                    <a:pt x="211064" y="33816"/>
                  </a:lnTo>
                  <a:lnTo>
                    <a:pt x="207185" y="38419"/>
                  </a:lnTo>
                  <a:lnTo>
                    <a:pt x="203608" y="43472"/>
                  </a:lnTo>
                  <a:lnTo>
                    <a:pt x="199239" y="47832"/>
                  </a:lnTo>
                  <a:lnTo>
                    <a:pt x="194341" y="51732"/>
                  </a:lnTo>
                  <a:lnTo>
                    <a:pt x="189092" y="55324"/>
                  </a:lnTo>
                  <a:lnTo>
                    <a:pt x="184600" y="59703"/>
                  </a:lnTo>
                  <a:lnTo>
                    <a:pt x="180614" y="64606"/>
                  </a:lnTo>
                  <a:lnTo>
                    <a:pt x="176964" y="69860"/>
                  </a:lnTo>
                  <a:lnTo>
                    <a:pt x="172546" y="74354"/>
                  </a:lnTo>
                  <a:lnTo>
                    <a:pt x="167617" y="78343"/>
                  </a:lnTo>
                  <a:lnTo>
                    <a:pt x="162346" y="81994"/>
                  </a:lnTo>
                  <a:lnTo>
                    <a:pt x="156848" y="87405"/>
                  </a:lnTo>
                  <a:lnTo>
                    <a:pt x="151198" y="93988"/>
                  </a:lnTo>
                  <a:lnTo>
                    <a:pt x="145447" y="101354"/>
                  </a:lnTo>
                  <a:lnTo>
                    <a:pt x="140621" y="108249"/>
                  </a:lnTo>
                  <a:lnTo>
                    <a:pt x="136411" y="114830"/>
                  </a:lnTo>
                  <a:lnTo>
                    <a:pt x="132613" y="121201"/>
                  </a:lnTo>
                  <a:lnTo>
                    <a:pt x="128096" y="127434"/>
                  </a:lnTo>
                  <a:lnTo>
                    <a:pt x="123100" y="133573"/>
                  </a:lnTo>
                  <a:lnTo>
                    <a:pt x="117786" y="139650"/>
                  </a:lnTo>
                  <a:lnTo>
                    <a:pt x="112258" y="145686"/>
                  </a:lnTo>
                  <a:lnTo>
                    <a:pt x="100825" y="157684"/>
                  </a:lnTo>
                  <a:lnTo>
                    <a:pt x="15038" y="243923"/>
                  </a:lnTo>
                  <a:lnTo>
                    <a:pt x="13002" y="247943"/>
                  </a:lnTo>
                  <a:lnTo>
                    <a:pt x="11644" y="252608"/>
                  </a:lnTo>
                  <a:lnTo>
                    <a:pt x="10739" y="257702"/>
                  </a:lnTo>
                  <a:lnTo>
                    <a:pt x="9144" y="261098"/>
                  </a:lnTo>
                  <a:lnTo>
                    <a:pt x="7088" y="263362"/>
                  </a:lnTo>
                  <a:lnTo>
                    <a:pt x="4725" y="264871"/>
                  </a:lnTo>
                  <a:lnTo>
                    <a:pt x="3150" y="266870"/>
                  </a:lnTo>
                  <a:lnTo>
                    <a:pt x="2100" y="269194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50"/>
            <p:cNvSpPr/>
            <p:nvPr/>
          </p:nvSpPr>
          <p:spPr>
            <a:xfrm>
              <a:off x="4670226" y="1187648"/>
              <a:ext cx="223243" cy="169665"/>
            </a:xfrm>
            <a:custGeom>
              <a:avLst/>
              <a:gdLst/>
              <a:ahLst/>
              <a:cxnLst/>
              <a:rect l="0" t="0" r="0" b="0"/>
              <a:pathLst>
                <a:path w="223243" h="169665">
                  <a:moveTo>
                    <a:pt x="0" y="0"/>
                  </a:moveTo>
                  <a:lnTo>
                    <a:pt x="12429" y="0"/>
                  </a:lnTo>
                  <a:lnTo>
                    <a:pt x="14239" y="992"/>
                  </a:lnTo>
                  <a:lnTo>
                    <a:pt x="15446" y="2646"/>
                  </a:lnTo>
                  <a:lnTo>
                    <a:pt x="16251" y="4740"/>
                  </a:lnTo>
                  <a:lnTo>
                    <a:pt x="19790" y="9714"/>
                  </a:lnTo>
                  <a:lnTo>
                    <a:pt x="22123" y="12429"/>
                  </a:lnTo>
                  <a:lnTo>
                    <a:pt x="25663" y="14239"/>
                  </a:lnTo>
                  <a:lnTo>
                    <a:pt x="30007" y="15446"/>
                  </a:lnTo>
                  <a:lnTo>
                    <a:pt x="34887" y="16250"/>
                  </a:lnTo>
                  <a:lnTo>
                    <a:pt x="40125" y="17779"/>
                  </a:lnTo>
                  <a:lnTo>
                    <a:pt x="45602" y="19790"/>
                  </a:lnTo>
                  <a:lnTo>
                    <a:pt x="51237" y="22123"/>
                  </a:lnTo>
                  <a:lnTo>
                    <a:pt x="56978" y="24671"/>
                  </a:lnTo>
                  <a:lnTo>
                    <a:pt x="68649" y="30147"/>
                  </a:lnTo>
                  <a:lnTo>
                    <a:pt x="74540" y="33989"/>
                  </a:lnTo>
                  <a:lnTo>
                    <a:pt x="80451" y="38534"/>
                  </a:lnTo>
                  <a:lnTo>
                    <a:pt x="86376" y="43549"/>
                  </a:lnTo>
                  <a:lnTo>
                    <a:pt x="92311" y="47884"/>
                  </a:lnTo>
                  <a:lnTo>
                    <a:pt x="98251" y="51766"/>
                  </a:lnTo>
                  <a:lnTo>
                    <a:pt x="104196" y="55347"/>
                  </a:lnTo>
                  <a:lnTo>
                    <a:pt x="110143" y="58726"/>
                  </a:lnTo>
                  <a:lnTo>
                    <a:pt x="122044" y="65126"/>
                  </a:lnTo>
                  <a:lnTo>
                    <a:pt x="139900" y="74308"/>
                  </a:lnTo>
                  <a:lnTo>
                    <a:pt x="144860" y="78312"/>
                  </a:lnTo>
                  <a:lnTo>
                    <a:pt x="149160" y="82966"/>
                  </a:lnTo>
                  <a:lnTo>
                    <a:pt x="153018" y="88053"/>
                  </a:lnTo>
                  <a:lnTo>
                    <a:pt x="157574" y="93428"/>
                  </a:lnTo>
                  <a:lnTo>
                    <a:pt x="162597" y="98996"/>
                  </a:lnTo>
                  <a:lnTo>
                    <a:pt x="167929" y="104693"/>
                  </a:lnTo>
                  <a:lnTo>
                    <a:pt x="173469" y="109483"/>
                  </a:lnTo>
                  <a:lnTo>
                    <a:pt x="179145" y="113668"/>
                  </a:lnTo>
                  <a:lnTo>
                    <a:pt x="184915" y="117451"/>
                  </a:lnTo>
                  <a:lnTo>
                    <a:pt x="189753" y="121957"/>
                  </a:lnTo>
                  <a:lnTo>
                    <a:pt x="193970" y="126945"/>
                  </a:lnTo>
                  <a:lnTo>
                    <a:pt x="197775" y="132255"/>
                  </a:lnTo>
                  <a:lnTo>
                    <a:pt x="201303" y="137779"/>
                  </a:lnTo>
                  <a:lnTo>
                    <a:pt x="204648" y="143447"/>
                  </a:lnTo>
                  <a:lnTo>
                    <a:pt x="207869" y="149209"/>
                  </a:lnTo>
                  <a:lnTo>
                    <a:pt x="211009" y="154043"/>
                  </a:lnTo>
                  <a:lnTo>
                    <a:pt x="214094" y="158258"/>
                  </a:lnTo>
                  <a:lnTo>
                    <a:pt x="223242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51"/>
            <p:cNvSpPr/>
            <p:nvPr/>
          </p:nvSpPr>
          <p:spPr>
            <a:xfrm>
              <a:off x="4634507" y="3705820"/>
              <a:ext cx="62397" cy="348259"/>
            </a:xfrm>
            <a:custGeom>
              <a:avLst/>
              <a:gdLst/>
              <a:ahLst/>
              <a:cxnLst/>
              <a:rect l="0" t="0" r="0" b="0"/>
              <a:pathLst>
                <a:path w="62397" h="348259">
                  <a:moveTo>
                    <a:pt x="0" y="348258"/>
                  </a:moveTo>
                  <a:lnTo>
                    <a:pt x="0" y="340569"/>
                  </a:lnTo>
                  <a:lnTo>
                    <a:pt x="992" y="339163"/>
                  </a:lnTo>
                  <a:lnTo>
                    <a:pt x="2646" y="337234"/>
                  </a:lnTo>
                  <a:lnTo>
                    <a:pt x="4740" y="334955"/>
                  </a:lnTo>
                  <a:lnTo>
                    <a:pt x="7129" y="331452"/>
                  </a:lnTo>
                  <a:lnTo>
                    <a:pt x="9714" y="327132"/>
                  </a:lnTo>
                  <a:lnTo>
                    <a:pt x="12429" y="322268"/>
                  </a:lnTo>
                  <a:lnTo>
                    <a:pt x="14239" y="318032"/>
                  </a:lnTo>
                  <a:lnTo>
                    <a:pt x="15446" y="314217"/>
                  </a:lnTo>
                  <a:lnTo>
                    <a:pt x="16251" y="310681"/>
                  </a:lnTo>
                  <a:lnTo>
                    <a:pt x="17779" y="306339"/>
                  </a:lnTo>
                  <a:lnTo>
                    <a:pt x="19790" y="301460"/>
                  </a:lnTo>
                  <a:lnTo>
                    <a:pt x="22123" y="296224"/>
                  </a:lnTo>
                  <a:lnTo>
                    <a:pt x="27361" y="285113"/>
                  </a:lnTo>
                  <a:lnTo>
                    <a:pt x="30147" y="279372"/>
                  </a:lnTo>
                  <a:lnTo>
                    <a:pt x="32005" y="273561"/>
                  </a:lnTo>
                  <a:lnTo>
                    <a:pt x="33243" y="267702"/>
                  </a:lnTo>
                  <a:lnTo>
                    <a:pt x="34068" y="261811"/>
                  </a:lnTo>
                  <a:lnTo>
                    <a:pt x="35610" y="254908"/>
                  </a:lnTo>
                  <a:lnTo>
                    <a:pt x="37631" y="247329"/>
                  </a:lnTo>
                  <a:lnTo>
                    <a:pt x="39970" y="239300"/>
                  </a:lnTo>
                  <a:lnTo>
                    <a:pt x="41530" y="230971"/>
                  </a:lnTo>
                  <a:lnTo>
                    <a:pt x="42569" y="222441"/>
                  </a:lnTo>
                  <a:lnTo>
                    <a:pt x="43263" y="213778"/>
                  </a:lnTo>
                  <a:lnTo>
                    <a:pt x="44717" y="206019"/>
                  </a:lnTo>
                  <a:lnTo>
                    <a:pt x="46678" y="198861"/>
                  </a:lnTo>
                  <a:lnTo>
                    <a:pt x="48978" y="192106"/>
                  </a:lnTo>
                  <a:lnTo>
                    <a:pt x="50512" y="184625"/>
                  </a:lnTo>
                  <a:lnTo>
                    <a:pt x="51534" y="176661"/>
                  </a:lnTo>
                  <a:lnTo>
                    <a:pt x="52215" y="168376"/>
                  </a:lnTo>
                  <a:lnTo>
                    <a:pt x="52670" y="159875"/>
                  </a:lnTo>
                  <a:lnTo>
                    <a:pt x="53174" y="142493"/>
                  </a:lnTo>
                  <a:lnTo>
                    <a:pt x="54301" y="134683"/>
                  </a:lnTo>
                  <a:lnTo>
                    <a:pt x="56045" y="127491"/>
                  </a:lnTo>
                  <a:lnTo>
                    <a:pt x="58199" y="120713"/>
                  </a:lnTo>
                  <a:lnTo>
                    <a:pt x="59635" y="113217"/>
                  </a:lnTo>
                  <a:lnTo>
                    <a:pt x="60593" y="105244"/>
                  </a:lnTo>
                  <a:lnTo>
                    <a:pt x="61231" y="96952"/>
                  </a:lnTo>
                  <a:lnTo>
                    <a:pt x="61657" y="89439"/>
                  </a:lnTo>
                  <a:lnTo>
                    <a:pt x="62129" y="75800"/>
                  </a:lnTo>
                  <a:lnTo>
                    <a:pt x="62396" y="56965"/>
                  </a:lnTo>
                  <a:lnTo>
                    <a:pt x="61441" y="51867"/>
                  </a:lnTo>
                  <a:lnTo>
                    <a:pt x="59812" y="47477"/>
                  </a:lnTo>
                  <a:lnTo>
                    <a:pt x="57734" y="43557"/>
                  </a:lnTo>
                  <a:lnTo>
                    <a:pt x="56349" y="39952"/>
                  </a:lnTo>
                  <a:lnTo>
                    <a:pt x="54810" y="33301"/>
                  </a:lnTo>
                  <a:lnTo>
                    <a:pt x="53943" y="23978"/>
                  </a:lnTo>
                  <a:lnTo>
                    <a:pt x="52829" y="20946"/>
                  </a:lnTo>
                  <a:lnTo>
                    <a:pt x="51094" y="17933"/>
                  </a:lnTo>
                  <a:lnTo>
                    <a:pt x="48946" y="14931"/>
                  </a:lnTo>
                  <a:lnTo>
                    <a:pt x="46521" y="11939"/>
                  </a:lnTo>
                  <a:lnTo>
                    <a:pt x="43912" y="8952"/>
                  </a:lnTo>
                  <a:lnTo>
                    <a:pt x="3571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52"/>
            <p:cNvSpPr/>
            <p:nvPr/>
          </p:nvSpPr>
          <p:spPr>
            <a:xfrm>
              <a:off x="4616648" y="3741539"/>
              <a:ext cx="258962" cy="160735"/>
            </a:xfrm>
            <a:custGeom>
              <a:avLst/>
              <a:gdLst/>
              <a:ahLst/>
              <a:cxnLst/>
              <a:rect l="0" t="0" r="0" b="0"/>
              <a:pathLst>
                <a:path w="258962" h="160735">
                  <a:moveTo>
                    <a:pt x="0" y="160734"/>
                  </a:moveTo>
                  <a:lnTo>
                    <a:pt x="4740" y="160734"/>
                  </a:lnTo>
                  <a:lnTo>
                    <a:pt x="7129" y="159741"/>
                  </a:lnTo>
                  <a:lnTo>
                    <a:pt x="12429" y="155994"/>
                  </a:lnTo>
                  <a:lnTo>
                    <a:pt x="16223" y="154597"/>
                  </a:lnTo>
                  <a:lnTo>
                    <a:pt x="20738" y="153666"/>
                  </a:lnTo>
                  <a:lnTo>
                    <a:pt x="25731" y="153046"/>
                  </a:lnTo>
                  <a:lnTo>
                    <a:pt x="31045" y="151640"/>
                  </a:lnTo>
                  <a:lnTo>
                    <a:pt x="36571" y="149710"/>
                  </a:lnTo>
                  <a:lnTo>
                    <a:pt x="42240" y="147432"/>
                  </a:lnTo>
                  <a:lnTo>
                    <a:pt x="48004" y="144920"/>
                  </a:lnTo>
                  <a:lnTo>
                    <a:pt x="59699" y="139484"/>
                  </a:lnTo>
                  <a:lnTo>
                    <a:pt x="66589" y="136646"/>
                  </a:lnTo>
                  <a:lnTo>
                    <a:pt x="74158" y="133761"/>
                  </a:lnTo>
                  <a:lnTo>
                    <a:pt x="82181" y="130845"/>
                  </a:lnTo>
                  <a:lnTo>
                    <a:pt x="89513" y="126918"/>
                  </a:lnTo>
                  <a:lnTo>
                    <a:pt x="96387" y="122315"/>
                  </a:lnTo>
                  <a:lnTo>
                    <a:pt x="102953" y="117262"/>
                  </a:lnTo>
                  <a:lnTo>
                    <a:pt x="110307" y="111909"/>
                  </a:lnTo>
                  <a:lnTo>
                    <a:pt x="126416" y="100669"/>
                  </a:lnTo>
                  <a:lnTo>
                    <a:pt x="133887" y="94894"/>
                  </a:lnTo>
                  <a:lnTo>
                    <a:pt x="140851" y="89059"/>
                  </a:lnTo>
                  <a:lnTo>
                    <a:pt x="147479" y="83185"/>
                  </a:lnTo>
                  <a:lnTo>
                    <a:pt x="154874" y="77285"/>
                  </a:lnTo>
                  <a:lnTo>
                    <a:pt x="162781" y="71367"/>
                  </a:lnTo>
                  <a:lnTo>
                    <a:pt x="179503" y="59499"/>
                  </a:lnTo>
                  <a:lnTo>
                    <a:pt x="196857" y="47611"/>
                  </a:lnTo>
                  <a:lnTo>
                    <a:pt x="204660" y="41662"/>
                  </a:lnTo>
                  <a:lnTo>
                    <a:pt x="211847" y="35712"/>
                  </a:lnTo>
                  <a:lnTo>
                    <a:pt x="218621" y="29761"/>
                  </a:lnTo>
                  <a:lnTo>
                    <a:pt x="225122" y="24802"/>
                  </a:lnTo>
                  <a:lnTo>
                    <a:pt x="231442" y="20503"/>
                  </a:lnTo>
                  <a:lnTo>
                    <a:pt x="237638" y="16645"/>
                  </a:lnTo>
                  <a:lnTo>
                    <a:pt x="242761" y="13081"/>
                  </a:lnTo>
                  <a:lnTo>
                    <a:pt x="247169" y="9713"/>
                  </a:lnTo>
                  <a:lnTo>
                    <a:pt x="25896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53"/>
            <p:cNvSpPr/>
            <p:nvPr/>
          </p:nvSpPr>
          <p:spPr>
            <a:xfrm>
              <a:off x="5859273" y="2035968"/>
              <a:ext cx="248467" cy="132582"/>
            </a:xfrm>
            <a:custGeom>
              <a:avLst/>
              <a:gdLst/>
              <a:ahLst/>
              <a:cxnLst/>
              <a:rect l="0" t="0" r="0" b="0"/>
              <a:pathLst>
                <a:path w="248467" h="132582">
                  <a:moveTo>
                    <a:pt x="150406" y="0"/>
                  </a:moveTo>
                  <a:lnTo>
                    <a:pt x="142718" y="0"/>
                  </a:lnTo>
                  <a:lnTo>
                    <a:pt x="136736" y="2646"/>
                  </a:lnTo>
                  <a:lnTo>
                    <a:pt x="132363" y="4741"/>
                  </a:lnTo>
                  <a:lnTo>
                    <a:pt x="127463" y="6137"/>
                  </a:lnTo>
                  <a:lnTo>
                    <a:pt x="122213" y="7068"/>
                  </a:lnTo>
                  <a:lnTo>
                    <a:pt x="116727" y="7689"/>
                  </a:lnTo>
                  <a:lnTo>
                    <a:pt x="112079" y="9095"/>
                  </a:lnTo>
                  <a:lnTo>
                    <a:pt x="107987" y="11024"/>
                  </a:lnTo>
                  <a:lnTo>
                    <a:pt x="104268" y="13303"/>
                  </a:lnTo>
                  <a:lnTo>
                    <a:pt x="99803" y="15814"/>
                  </a:lnTo>
                  <a:lnTo>
                    <a:pt x="89551" y="21250"/>
                  </a:lnTo>
                  <a:lnTo>
                    <a:pt x="72623" y="29888"/>
                  </a:lnTo>
                  <a:lnTo>
                    <a:pt x="67793" y="32824"/>
                  </a:lnTo>
                  <a:lnTo>
                    <a:pt x="63581" y="35773"/>
                  </a:lnTo>
                  <a:lnTo>
                    <a:pt x="59780" y="38732"/>
                  </a:lnTo>
                  <a:lnTo>
                    <a:pt x="55262" y="41696"/>
                  </a:lnTo>
                  <a:lnTo>
                    <a:pt x="50266" y="44665"/>
                  </a:lnTo>
                  <a:lnTo>
                    <a:pt x="44950" y="47636"/>
                  </a:lnTo>
                  <a:lnTo>
                    <a:pt x="40414" y="50609"/>
                  </a:lnTo>
                  <a:lnTo>
                    <a:pt x="36399" y="53583"/>
                  </a:lnTo>
                  <a:lnTo>
                    <a:pt x="32728" y="56558"/>
                  </a:lnTo>
                  <a:lnTo>
                    <a:pt x="29290" y="60526"/>
                  </a:lnTo>
                  <a:lnTo>
                    <a:pt x="26006" y="65155"/>
                  </a:lnTo>
                  <a:lnTo>
                    <a:pt x="22824" y="70226"/>
                  </a:lnTo>
                  <a:lnTo>
                    <a:pt x="19710" y="74599"/>
                  </a:lnTo>
                  <a:lnTo>
                    <a:pt x="16643" y="78506"/>
                  </a:lnTo>
                  <a:lnTo>
                    <a:pt x="13605" y="82103"/>
                  </a:lnTo>
                  <a:lnTo>
                    <a:pt x="11581" y="85493"/>
                  </a:lnTo>
                  <a:lnTo>
                    <a:pt x="10231" y="88746"/>
                  </a:lnTo>
                  <a:lnTo>
                    <a:pt x="9331" y="91906"/>
                  </a:lnTo>
                  <a:lnTo>
                    <a:pt x="7738" y="95005"/>
                  </a:lnTo>
                  <a:lnTo>
                    <a:pt x="5684" y="98063"/>
                  </a:lnTo>
                  <a:lnTo>
                    <a:pt x="3323" y="101094"/>
                  </a:lnTo>
                  <a:lnTo>
                    <a:pt x="1750" y="104107"/>
                  </a:lnTo>
                  <a:lnTo>
                    <a:pt x="700" y="107108"/>
                  </a:lnTo>
                  <a:lnTo>
                    <a:pt x="0" y="110101"/>
                  </a:lnTo>
                  <a:lnTo>
                    <a:pt x="526" y="112096"/>
                  </a:lnTo>
                  <a:lnTo>
                    <a:pt x="1869" y="113426"/>
                  </a:lnTo>
                  <a:lnTo>
                    <a:pt x="3755" y="114313"/>
                  </a:lnTo>
                  <a:lnTo>
                    <a:pt x="5015" y="115896"/>
                  </a:lnTo>
                  <a:lnTo>
                    <a:pt x="5853" y="117944"/>
                  </a:lnTo>
                  <a:lnTo>
                    <a:pt x="6412" y="120301"/>
                  </a:lnTo>
                  <a:lnTo>
                    <a:pt x="8770" y="121873"/>
                  </a:lnTo>
                  <a:lnTo>
                    <a:pt x="12325" y="122920"/>
                  </a:lnTo>
                  <a:lnTo>
                    <a:pt x="16681" y="123619"/>
                  </a:lnTo>
                  <a:lnTo>
                    <a:pt x="21568" y="125077"/>
                  </a:lnTo>
                  <a:lnTo>
                    <a:pt x="26810" y="127041"/>
                  </a:lnTo>
                  <a:lnTo>
                    <a:pt x="32290" y="129342"/>
                  </a:lnTo>
                  <a:lnTo>
                    <a:pt x="37927" y="130877"/>
                  </a:lnTo>
                  <a:lnTo>
                    <a:pt x="43670" y="131900"/>
                  </a:lnTo>
                  <a:lnTo>
                    <a:pt x="49484" y="132581"/>
                  </a:lnTo>
                  <a:lnTo>
                    <a:pt x="56335" y="132044"/>
                  </a:lnTo>
                  <a:lnTo>
                    <a:pt x="63879" y="130693"/>
                  </a:lnTo>
                  <a:lnTo>
                    <a:pt x="71886" y="128801"/>
                  </a:lnTo>
                  <a:lnTo>
                    <a:pt x="80200" y="127539"/>
                  </a:lnTo>
                  <a:lnTo>
                    <a:pt x="88719" y="126698"/>
                  </a:lnTo>
                  <a:lnTo>
                    <a:pt x="97375" y="126137"/>
                  </a:lnTo>
                  <a:lnTo>
                    <a:pt x="106123" y="124772"/>
                  </a:lnTo>
                  <a:lnTo>
                    <a:pt x="114930" y="122868"/>
                  </a:lnTo>
                  <a:lnTo>
                    <a:pt x="123778" y="120608"/>
                  </a:lnTo>
                  <a:lnTo>
                    <a:pt x="131662" y="119101"/>
                  </a:lnTo>
                  <a:lnTo>
                    <a:pt x="138902" y="118096"/>
                  </a:lnTo>
                  <a:lnTo>
                    <a:pt x="145713" y="117426"/>
                  </a:lnTo>
                  <a:lnTo>
                    <a:pt x="152239" y="115987"/>
                  </a:lnTo>
                  <a:lnTo>
                    <a:pt x="158573" y="114036"/>
                  </a:lnTo>
                  <a:lnTo>
                    <a:pt x="171896" y="109222"/>
                  </a:lnTo>
                  <a:lnTo>
                    <a:pt x="187738" y="103775"/>
                  </a:lnTo>
                  <a:lnTo>
                    <a:pt x="194145" y="100933"/>
                  </a:lnTo>
                  <a:lnTo>
                    <a:pt x="199409" y="98047"/>
                  </a:lnTo>
                  <a:lnTo>
                    <a:pt x="203911" y="95130"/>
                  </a:lnTo>
                  <a:lnTo>
                    <a:pt x="208896" y="92193"/>
                  </a:lnTo>
                  <a:lnTo>
                    <a:pt x="214204" y="89244"/>
                  </a:lnTo>
                  <a:lnTo>
                    <a:pt x="219727" y="86285"/>
                  </a:lnTo>
                  <a:lnTo>
                    <a:pt x="224402" y="82328"/>
                  </a:lnTo>
                  <a:lnTo>
                    <a:pt x="228510" y="77706"/>
                  </a:lnTo>
                  <a:lnTo>
                    <a:pt x="232241" y="72640"/>
                  </a:lnTo>
                  <a:lnTo>
                    <a:pt x="235721" y="68271"/>
                  </a:lnTo>
                  <a:lnTo>
                    <a:pt x="239032" y="64365"/>
                  </a:lnTo>
                  <a:lnTo>
                    <a:pt x="242232" y="60769"/>
                  </a:lnTo>
                  <a:lnTo>
                    <a:pt x="244366" y="57380"/>
                  </a:lnTo>
                  <a:lnTo>
                    <a:pt x="245788" y="54129"/>
                  </a:lnTo>
                  <a:lnTo>
                    <a:pt x="246737" y="50968"/>
                  </a:lnTo>
                  <a:lnTo>
                    <a:pt x="247369" y="47870"/>
                  </a:lnTo>
                  <a:lnTo>
                    <a:pt x="247789" y="44812"/>
                  </a:lnTo>
                  <a:lnTo>
                    <a:pt x="248071" y="41781"/>
                  </a:lnTo>
                  <a:lnTo>
                    <a:pt x="248258" y="38768"/>
                  </a:lnTo>
                  <a:lnTo>
                    <a:pt x="248466" y="32775"/>
                  </a:lnTo>
                  <a:lnTo>
                    <a:pt x="247530" y="29787"/>
                  </a:lnTo>
                  <a:lnTo>
                    <a:pt x="245913" y="26804"/>
                  </a:lnTo>
                  <a:lnTo>
                    <a:pt x="243843" y="23822"/>
                  </a:lnTo>
                  <a:lnTo>
                    <a:pt x="241470" y="20842"/>
                  </a:lnTo>
                  <a:lnTo>
                    <a:pt x="238898" y="17864"/>
                  </a:lnTo>
                  <a:lnTo>
                    <a:pt x="236189" y="14886"/>
                  </a:lnTo>
                  <a:lnTo>
                    <a:pt x="232399" y="11908"/>
                  </a:lnTo>
                  <a:lnTo>
                    <a:pt x="227889" y="8931"/>
                  </a:lnTo>
                  <a:lnTo>
                    <a:pt x="222897" y="5954"/>
                  </a:lnTo>
                  <a:lnTo>
                    <a:pt x="218577" y="3970"/>
                  </a:lnTo>
                  <a:lnTo>
                    <a:pt x="211131" y="1764"/>
                  </a:lnTo>
                  <a:lnTo>
                    <a:pt x="204515" y="784"/>
                  </a:lnTo>
                  <a:lnTo>
                    <a:pt x="19505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54"/>
            <p:cNvSpPr/>
            <p:nvPr/>
          </p:nvSpPr>
          <p:spPr>
            <a:xfrm>
              <a:off x="5808710" y="2428875"/>
              <a:ext cx="270472" cy="142685"/>
            </a:xfrm>
            <a:custGeom>
              <a:avLst/>
              <a:gdLst/>
              <a:ahLst/>
              <a:cxnLst/>
              <a:rect l="0" t="0" r="0" b="0"/>
              <a:pathLst>
                <a:path w="270472" h="142685">
                  <a:moveTo>
                    <a:pt x="102743" y="0"/>
                  </a:moveTo>
                  <a:lnTo>
                    <a:pt x="102743" y="4740"/>
                  </a:lnTo>
                  <a:lnTo>
                    <a:pt x="100759" y="7129"/>
                  </a:lnTo>
                  <a:lnTo>
                    <a:pt x="97451" y="9713"/>
                  </a:lnTo>
                  <a:lnTo>
                    <a:pt x="93261" y="12428"/>
                  </a:lnTo>
                  <a:lnTo>
                    <a:pt x="89477" y="15231"/>
                  </a:lnTo>
                  <a:lnTo>
                    <a:pt x="85961" y="18091"/>
                  </a:lnTo>
                  <a:lnTo>
                    <a:pt x="82625" y="20990"/>
                  </a:lnTo>
                  <a:lnTo>
                    <a:pt x="77425" y="24907"/>
                  </a:lnTo>
                  <a:lnTo>
                    <a:pt x="63709" y="34551"/>
                  </a:lnTo>
                  <a:lnTo>
                    <a:pt x="56877" y="39901"/>
                  </a:lnTo>
                  <a:lnTo>
                    <a:pt x="50337" y="45452"/>
                  </a:lnTo>
                  <a:lnTo>
                    <a:pt x="43993" y="51137"/>
                  </a:lnTo>
                  <a:lnTo>
                    <a:pt x="38772" y="56912"/>
                  </a:lnTo>
                  <a:lnTo>
                    <a:pt x="34298" y="62746"/>
                  </a:lnTo>
                  <a:lnTo>
                    <a:pt x="30324" y="68619"/>
                  </a:lnTo>
                  <a:lnTo>
                    <a:pt x="25691" y="73527"/>
                  </a:lnTo>
                  <a:lnTo>
                    <a:pt x="20616" y="77791"/>
                  </a:lnTo>
                  <a:lnTo>
                    <a:pt x="15250" y="81626"/>
                  </a:lnTo>
                  <a:lnTo>
                    <a:pt x="11672" y="86167"/>
                  </a:lnTo>
                  <a:lnTo>
                    <a:pt x="9287" y="91179"/>
                  </a:lnTo>
                  <a:lnTo>
                    <a:pt x="7697" y="96505"/>
                  </a:lnTo>
                  <a:lnTo>
                    <a:pt x="5645" y="101047"/>
                  </a:lnTo>
                  <a:lnTo>
                    <a:pt x="3284" y="105068"/>
                  </a:lnTo>
                  <a:lnTo>
                    <a:pt x="718" y="108740"/>
                  </a:lnTo>
                  <a:lnTo>
                    <a:pt x="0" y="113173"/>
                  </a:lnTo>
                  <a:lnTo>
                    <a:pt x="513" y="118112"/>
                  </a:lnTo>
                  <a:lnTo>
                    <a:pt x="1848" y="123390"/>
                  </a:lnTo>
                  <a:lnTo>
                    <a:pt x="2737" y="127900"/>
                  </a:lnTo>
                  <a:lnTo>
                    <a:pt x="3330" y="131899"/>
                  </a:lnTo>
                  <a:lnTo>
                    <a:pt x="3726" y="135558"/>
                  </a:lnTo>
                  <a:lnTo>
                    <a:pt x="5974" y="137997"/>
                  </a:lnTo>
                  <a:lnTo>
                    <a:pt x="9456" y="139623"/>
                  </a:lnTo>
                  <a:lnTo>
                    <a:pt x="13763" y="140706"/>
                  </a:lnTo>
                  <a:lnTo>
                    <a:pt x="18619" y="141429"/>
                  </a:lnTo>
                  <a:lnTo>
                    <a:pt x="23839" y="141911"/>
                  </a:lnTo>
                  <a:lnTo>
                    <a:pt x="29305" y="142232"/>
                  </a:lnTo>
                  <a:lnTo>
                    <a:pt x="43314" y="142589"/>
                  </a:lnTo>
                  <a:lnTo>
                    <a:pt x="51217" y="142684"/>
                  </a:lnTo>
                  <a:lnTo>
                    <a:pt x="59463" y="141756"/>
                  </a:lnTo>
                  <a:lnTo>
                    <a:pt x="67936" y="140144"/>
                  </a:lnTo>
                  <a:lnTo>
                    <a:pt x="76562" y="138078"/>
                  </a:lnTo>
                  <a:lnTo>
                    <a:pt x="86281" y="136700"/>
                  </a:lnTo>
                  <a:lnTo>
                    <a:pt x="96729" y="135782"/>
                  </a:lnTo>
                  <a:lnTo>
                    <a:pt x="107663" y="135169"/>
                  </a:lnTo>
                  <a:lnTo>
                    <a:pt x="117930" y="133769"/>
                  </a:lnTo>
                  <a:lnTo>
                    <a:pt x="127750" y="131843"/>
                  </a:lnTo>
                  <a:lnTo>
                    <a:pt x="169639" y="121623"/>
                  </a:lnTo>
                  <a:lnTo>
                    <a:pt x="180082" y="117793"/>
                  </a:lnTo>
                  <a:lnTo>
                    <a:pt x="190021" y="113255"/>
                  </a:lnTo>
                  <a:lnTo>
                    <a:pt x="235726" y="89832"/>
                  </a:lnTo>
                  <a:lnTo>
                    <a:pt x="242000" y="86677"/>
                  </a:lnTo>
                  <a:lnTo>
                    <a:pt x="247174" y="82589"/>
                  </a:lnTo>
                  <a:lnTo>
                    <a:pt x="251616" y="77879"/>
                  </a:lnTo>
                  <a:lnTo>
                    <a:pt x="255571" y="72755"/>
                  </a:lnTo>
                  <a:lnTo>
                    <a:pt x="259198" y="68347"/>
                  </a:lnTo>
                  <a:lnTo>
                    <a:pt x="262608" y="64416"/>
                  </a:lnTo>
                  <a:lnTo>
                    <a:pt x="265874" y="60803"/>
                  </a:lnTo>
                  <a:lnTo>
                    <a:pt x="268052" y="57403"/>
                  </a:lnTo>
                  <a:lnTo>
                    <a:pt x="269503" y="54143"/>
                  </a:lnTo>
                  <a:lnTo>
                    <a:pt x="270471" y="50978"/>
                  </a:lnTo>
                  <a:lnTo>
                    <a:pt x="270123" y="48868"/>
                  </a:lnTo>
                  <a:lnTo>
                    <a:pt x="268900" y="47461"/>
                  </a:lnTo>
                  <a:lnTo>
                    <a:pt x="267093" y="46524"/>
                  </a:lnTo>
                  <a:lnTo>
                    <a:pt x="262438" y="42836"/>
                  </a:lnTo>
                  <a:lnTo>
                    <a:pt x="259808" y="40463"/>
                  </a:lnTo>
                  <a:lnTo>
                    <a:pt x="255078" y="37889"/>
                  </a:lnTo>
                  <a:lnTo>
                    <a:pt x="248948" y="35181"/>
                  </a:lnTo>
                  <a:lnTo>
                    <a:pt x="241884" y="32384"/>
                  </a:lnTo>
                  <a:lnTo>
                    <a:pt x="235191" y="30519"/>
                  </a:lnTo>
                  <a:lnTo>
                    <a:pt x="228745" y="29275"/>
                  </a:lnTo>
                  <a:lnTo>
                    <a:pt x="222463" y="28447"/>
                  </a:lnTo>
                  <a:lnTo>
                    <a:pt x="217283" y="27894"/>
                  </a:lnTo>
                  <a:lnTo>
                    <a:pt x="212837" y="27526"/>
                  </a:lnTo>
                  <a:lnTo>
                    <a:pt x="200969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55"/>
            <p:cNvSpPr/>
            <p:nvPr/>
          </p:nvSpPr>
          <p:spPr>
            <a:xfrm>
              <a:off x="5844045" y="2750343"/>
              <a:ext cx="262006" cy="151355"/>
            </a:xfrm>
            <a:custGeom>
              <a:avLst/>
              <a:gdLst/>
              <a:ahLst/>
              <a:cxnLst/>
              <a:rect l="0" t="0" r="0" b="0"/>
              <a:pathLst>
                <a:path w="262006" h="151355">
                  <a:moveTo>
                    <a:pt x="13830" y="0"/>
                  </a:moveTo>
                  <a:lnTo>
                    <a:pt x="13830" y="12429"/>
                  </a:lnTo>
                  <a:lnTo>
                    <a:pt x="12837" y="16224"/>
                  </a:lnTo>
                  <a:lnTo>
                    <a:pt x="11184" y="20738"/>
                  </a:lnTo>
                  <a:lnTo>
                    <a:pt x="9090" y="25731"/>
                  </a:lnTo>
                  <a:lnTo>
                    <a:pt x="7693" y="31045"/>
                  </a:lnTo>
                  <a:lnTo>
                    <a:pt x="6762" y="36571"/>
                  </a:lnTo>
                  <a:lnTo>
                    <a:pt x="6141" y="42240"/>
                  </a:lnTo>
                  <a:lnTo>
                    <a:pt x="4735" y="48004"/>
                  </a:lnTo>
                  <a:lnTo>
                    <a:pt x="2805" y="53831"/>
                  </a:lnTo>
                  <a:lnTo>
                    <a:pt x="527" y="59700"/>
                  </a:lnTo>
                  <a:lnTo>
                    <a:pt x="0" y="66589"/>
                  </a:lnTo>
                  <a:lnTo>
                    <a:pt x="642" y="74158"/>
                  </a:lnTo>
                  <a:lnTo>
                    <a:pt x="2061" y="82181"/>
                  </a:lnTo>
                  <a:lnTo>
                    <a:pt x="3007" y="89514"/>
                  </a:lnTo>
                  <a:lnTo>
                    <a:pt x="3638" y="96387"/>
                  </a:lnTo>
                  <a:lnTo>
                    <a:pt x="4059" y="102953"/>
                  </a:lnTo>
                  <a:lnTo>
                    <a:pt x="6324" y="108323"/>
                  </a:lnTo>
                  <a:lnTo>
                    <a:pt x="9818" y="112895"/>
                  </a:lnTo>
                  <a:lnTo>
                    <a:pt x="18992" y="121613"/>
                  </a:lnTo>
                  <a:lnTo>
                    <a:pt x="29684" y="132102"/>
                  </a:lnTo>
                  <a:lnTo>
                    <a:pt x="36306" y="135693"/>
                  </a:lnTo>
                  <a:lnTo>
                    <a:pt x="43696" y="138087"/>
                  </a:lnTo>
                  <a:lnTo>
                    <a:pt x="51600" y="139683"/>
                  </a:lnTo>
                  <a:lnTo>
                    <a:pt x="59846" y="141739"/>
                  </a:lnTo>
                  <a:lnTo>
                    <a:pt x="68320" y="144102"/>
                  </a:lnTo>
                  <a:lnTo>
                    <a:pt x="76945" y="146670"/>
                  </a:lnTo>
                  <a:lnTo>
                    <a:pt x="86665" y="148381"/>
                  </a:lnTo>
                  <a:lnTo>
                    <a:pt x="97113" y="149522"/>
                  </a:lnTo>
                  <a:lnTo>
                    <a:pt x="108047" y="150283"/>
                  </a:lnTo>
                  <a:lnTo>
                    <a:pt x="118313" y="150790"/>
                  </a:lnTo>
                  <a:lnTo>
                    <a:pt x="137657" y="151354"/>
                  </a:lnTo>
                  <a:lnTo>
                    <a:pt x="146983" y="150512"/>
                  </a:lnTo>
                  <a:lnTo>
                    <a:pt x="156177" y="148958"/>
                  </a:lnTo>
                  <a:lnTo>
                    <a:pt x="165282" y="146930"/>
                  </a:lnTo>
                  <a:lnTo>
                    <a:pt x="174329" y="145579"/>
                  </a:lnTo>
                  <a:lnTo>
                    <a:pt x="183338" y="144677"/>
                  </a:lnTo>
                  <a:lnTo>
                    <a:pt x="192319" y="144076"/>
                  </a:lnTo>
                  <a:lnTo>
                    <a:pt x="201284" y="141692"/>
                  </a:lnTo>
                  <a:lnTo>
                    <a:pt x="210237" y="138117"/>
                  </a:lnTo>
                  <a:lnTo>
                    <a:pt x="219182" y="133750"/>
                  </a:lnTo>
                  <a:lnTo>
                    <a:pt x="226137" y="129846"/>
                  </a:lnTo>
                  <a:lnTo>
                    <a:pt x="231767" y="126252"/>
                  </a:lnTo>
                  <a:lnTo>
                    <a:pt x="236512" y="122863"/>
                  </a:lnTo>
                  <a:lnTo>
                    <a:pt x="240667" y="119612"/>
                  </a:lnTo>
                  <a:lnTo>
                    <a:pt x="244430" y="116452"/>
                  </a:lnTo>
                  <a:lnTo>
                    <a:pt x="247930" y="113353"/>
                  </a:lnTo>
                  <a:lnTo>
                    <a:pt x="254466" y="107265"/>
                  </a:lnTo>
                  <a:lnTo>
                    <a:pt x="257598" y="104252"/>
                  </a:lnTo>
                  <a:lnTo>
                    <a:pt x="259686" y="101251"/>
                  </a:lnTo>
                  <a:lnTo>
                    <a:pt x="261077" y="98259"/>
                  </a:lnTo>
                  <a:lnTo>
                    <a:pt x="262005" y="95271"/>
                  </a:lnTo>
                  <a:lnTo>
                    <a:pt x="261631" y="91295"/>
                  </a:lnTo>
                  <a:lnTo>
                    <a:pt x="260390" y="86661"/>
                  </a:lnTo>
                  <a:lnTo>
                    <a:pt x="258570" y="81586"/>
                  </a:lnTo>
                  <a:lnTo>
                    <a:pt x="256365" y="76219"/>
                  </a:lnTo>
                  <a:lnTo>
                    <a:pt x="253903" y="70656"/>
                  </a:lnTo>
                  <a:lnTo>
                    <a:pt x="251269" y="64964"/>
                  </a:lnTo>
                  <a:lnTo>
                    <a:pt x="246537" y="60176"/>
                  </a:lnTo>
                  <a:lnTo>
                    <a:pt x="240406" y="55993"/>
                  </a:lnTo>
                  <a:lnTo>
                    <a:pt x="233341" y="52211"/>
                  </a:lnTo>
                  <a:lnTo>
                    <a:pt x="225655" y="48698"/>
                  </a:lnTo>
                  <a:lnTo>
                    <a:pt x="217554" y="45364"/>
                  </a:lnTo>
                  <a:lnTo>
                    <a:pt x="209177" y="42149"/>
                  </a:lnTo>
                  <a:lnTo>
                    <a:pt x="191933" y="35931"/>
                  </a:lnTo>
                  <a:lnTo>
                    <a:pt x="183166" y="32884"/>
                  </a:lnTo>
                  <a:lnTo>
                    <a:pt x="173353" y="29860"/>
                  </a:lnTo>
                  <a:lnTo>
                    <a:pt x="151868" y="23855"/>
                  </a:lnTo>
                  <a:lnTo>
                    <a:pt x="141573" y="21856"/>
                  </a:lnTo>
                  <a:lnTo>
                    <a:pt x="131734" y="20524"/>
                  </a:lnTo>
                  <a:lnTo>
                    <a:pt x="122199" y="19636"/>
                  </a:lnTo>
                  <a:lnTo>
                    <a:pt x="113857" y="19044"/>
                  </a:lnTo>
                  <a:lnTo>
                    <a:pt x="106312" y="18649"/>
                  </a:lnTo>
                  <a:lnTo>
                    <a:pt x="85267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56"/>
            <p:cNvSpPr/>
            <p:nvPr/>
          </p:nvSpPr>
          <p:spPr>
            <a:xfrm>
              <a:off x="5831118" y="3134320"/>
              <a:ext cx="280274" cy="194932"/>
            </a:xfrm>
            <a:custGeom>
              <a:avLst/>
              <a:gdLst/>
              <a:ahLst/>
              <a:cxnLst/>
              <a:rect l="0" t="0" r="0" b="0"/>
              <a:pathLst>
                <a:path w="280274" h="194932">
                  <a:moveTo>
                    <a:pt x="8897" y="35719"/>
                  </a:moveTo>
                  <a:lnTo>
                    <a:pt x="4156" y="40459"/>
                  </a:lnTo>
                  <a:lnTo>
                    <a:pt x="2760" y="42848"/>
                  </a:lnTo>
                  <a:lnTo>
                    <a:pt x="1208" y="48147"/>
                  </a:lnTo>
                  <a:lnTo>
                    <a:pt x="795" y="51942"/>
                  </a:lnTo>
                  <a:lnTo>
                    <a:pt x="519" y="56456"/>
                  </a:lnTo>
                  <a:lnTo>
                    <a:pt x="335" y="61450"/>
                  </a:lnTo>
                  <a:lnTo>
                    <a:pt x="76" y="82699"/>
                  </a:lnTo>
                  <a:lnTo>
                    <a:pt x="0" y="103107"/>
                  </a:lnTo>
                  <a:lnTo>
                    <a:pt x="981" y="110410"/>
                  </a:lnTo>
                  <a:lnTo>
                    <a:pt x="2628" y="118255"/>
                  </a:lnTo>
                  <a:lnTo>
                    <a:pt x="4717" y="126461"/>
                  </a:lnTo>
                  <a:lnTo>
                    <a:pt x="8094" y="133917"/>
                  </a:lnTo>
                  <a:lnTo>
                    <a:pt x="12331" y="140871"/>
                  </a:lnTo>
                  <a:lnTo>
                    <a:pt x="17139" y="147492"/>
                  </a:lnTo>
                  <a:lnTo>
                    <a:pt x="22330" y="152899"/>
                  </a:lnTo>
                  <a:lnTo>
                    <a:pt x="27773" y="157495"/>
                  </a:lnTo>
                  <a:lnTo>
                    <a:pt x="33387" y="161551"/>
                  </a:lnTo>
                  <a:lnTo>
                    <a:pt x="41099" y="166240"/>
                  </a:lnTo>
                  <a:lnTo>
                    <a:pt x="50209" y="171350"/>
                  </a:lnTo>
                  <a:lnTo>
                    <a:pt x="60251" y="176741"/>
                  </a:lnTo>
                  <a:lnTo>
                    <a:pt x="69922" y="180335"/>
                  </a:lnTo>
                  <a:lnTo>
                    <a:pt x="79346" y="182731"/>
                  </a:lnTo>
                  <a:lnTo>
                    <a:pt x="99739" y="186385"/>
                  </a:lnTo>
                  <a:lnTo>
                    <a:pt x="125339" y="191317"/>
                  </a:lnTo>
                  <a:lnTo>
                    <a:pt x="138119" y="193029"/>
                  </a:lnTo>
                  <a:lnTo>
                    <a:pt x="150607" y="194170"/>
                  </a:lnTo>
                  <a:lnTo>
                    <a:pt x="162902" y="194931"/>
                  </a:lnTo>
                  <a:lnTo>
                    <a:pt x="175067" y="194446"/>
                  </a:lnTo>
                  <a:lnTo>
                    <a:pt x="187146" y="193131"/>
                  </a:lnTo>
                  <a:lnTo>
                    <a:pt x="199167" y="191262"/>
                  </a:lnTo>
                  <a:lnTo>
                    <a:pt x="210158" y="190015"/>
                  </a:lnTo>
                  <a:lnTo>
                    <a:pt x="220461" y="189185"/>
                  </a:lnTo>
                  <a:lnTo>
                    <a:pt x="230308" y="188631"/>
                  </a:lnTo>
                  <a:lnTo>
                    <a:pt x="238856" y="186277"/>
                  </a:lnTo>
                  <a:lnTo>
                    <a:pt x="246539" y="182724"/>
                  </a:lnTo>
                  <a:lnTo>
                    <a:pt x="253645" y="178371"/>
                  </a:lnTo>
                  <a:lnTo>
                    <a:pt x="259375" y="174476"/>
                  </a:lnTo>
                  <a:lnTo>
                    <a:pt x="264187" y="170888"/>
                  </a:lnTo>
                  <a:lnTo>
                    <a:pt x="268387" y="167503"/>
                  </a:lnTo>
                  <a:lnTo>
                    <a:pt x="272180" y="163262"/>
                  </a:lnTo>
                  <a:lnTo>
                    <a:pt x="275700" y="158451"/>
                  </a:lnTo>
                  <a:lnTo>
                    <a:pt x="279040" y="153259"/>
                  </a:lnTo>
                  <a:lnTo>
                    <a:pt x="280273" y="148805"/>
                  </a:lnTo>
                  <a:lnTo>
                    <a:pt x="280104" y="144844"/>
                  </a:lnTo>
                  <a:lnTo>
                    <a:pt x="278998" y="141211"/>
                  </a:lnTo>
                  <a:lnTo>
                    <a:pt x="276277" y="136805"/>
                  </a:lnTo>
                  <a:lnTo>
                    <a:pt x="272478" y="131882"/>
                  </a:lnTo>
                  <a:lnTo>
                    <a:pt x="267962" y="126617"/>
                  </a:lnTo>
                  <a:lnTo>
                    <a:pt x="262967" y="120130"/>
                  </a:lnTo>
                  <a:lnTo>
                    <a:pt x="257651" y="112829"/>
                  </a:lnTo>
                  <a:lnTo>
                    <a:pt x="252124" y="104985"/>
                  </a:lnTo>
                  <a:lnTo>
                    <a:pt x="246455" y="97771"/>
                  </a:lnTo>
                  <a:lnTo>
                    <a:pt x="240691" y="90977"/>
                  </a:lnTo>
                  <a:lnTo>
                    <a:pt x="234864" y="84464"/>
                  </a:lnTo>
                  <a:lnTo>
                    <a:pt x="228002" y="78137"/>
                  </a:lnTo>
                  <a:lnTo>
                    <a:pt x="220452" y="71935"/>
                  </a:lnTo>
                  <a:lnTo>
                    <a:pt x="182206" y="42983"/>
                  </a:lnTo>
                  <a:lnTo>
                    <a:pt x="173053" y="36593"/>
                  </a:lnTo>
                  <a:lnTo>
                    <a:pt x="164968" y="31340"/>
                  </a:lnTo>
                  <a:lnTo>
                    <a:pt x="157592" y="26846"/>
                  </a:lnTo>
                  <a:lnTo>
                    <a:pt x="151684" y="21867"/>
                  </a:lnTo>
                  <a:lnTo>
                    <a:pt x="146752" y="16562"/>
                  </a:lnTo>
                  <a:lnTo>
                    <a:pt x="1339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57"/>
            <p:cNvSpPr/>
            <p:nvPr/>
          </p:nvSpPr>
          <p:spPr>
            <a:xfrm>
              <a:off x="6867115" y="2044898"/>
              <a:ext cx="267417" cy="107002"/>
            </a:xfrm>
            <a:custGeom>
              <a:avLst/>
              <a:gdLst/>
              <a:ahLst/>
              <a:cxnLst/>
              <a:rect l="0" t="0" r="0" b="0"/>
              <a:pathLst>
                <a:path w="267417" h="107002">
                  <a:moveTo>
                    <a:pt x="53392" y="35719"/>
                  </a:moveTo>
                  <a:lnTo>
                    <a:pt x="32142" y="35719"/>
                  </a:lnTo>
                  <a:lnTo>
                    <a:pt x="28311" y="36711"/>
                  </a:lnTo>
                  <a:lnTo>
                    <a:pt x="23773" y="38365"/>
                  </a:lnTo>
                  <a:lnTo>
                    <a:pt x="18763" y="40459"/>
                  </a:lnTo>
                  <a:lnTo>
                    <a:pt x="14431" y="42848"/>
                  </a:lnTo>
                  <a:lnTo>
                    <a:pt x="10551" y="45432"/>
                  </a:lnTo>
                  <a:lnTo>
                    <a:pt x="1935" y="51969"/>
                  </a:lnTo>
                  <a:lnTo>
                    <a:pt x="1227" y="53497"/>
                  </a:lnTo>
                  <a:lnTo>
                    <a:pt x="757" y="55509"/>
                  </a:lnTo>
                  <a:lnTo>
                    <a:pt x="442" y="57842"/>
                  </a:lnTo>
                  <a:lnTo>
                    <a:pt x="233" y="60389"/>
                  </a:lnTo>
                  <a:lnTo>
                    <a:pt x="93" y="63080"/>
                  </a:lnTo>
                  <a:lnTo>
                    <a:pt x="0" y="65866"/>
                  </a:lnTo>
                  <a:lnTo>
                    <a:pt x="930" y="68715"/>
                  </a:lnTo>
                  <a:lnTo>
                    <a:pt x="2542" y="71607"/>
                  </a:lnTo>
                  <a:lnTo>
                    <a:pt x="4609" y="74527"/>
                  </a:lnTo>
                  <a:lnTo>
                    <a:pt x="7972" y="77466"/>
                  </a:lnTo>
                  <a:lnTo>
                    <a:pt x="12198" y="80417"/>
                  </a:lnTo>
                  <a:lnTo>
                    <a:pt x="16999" y="83377"/>
                  </a:lnTo>
                  <a:lnTo>
                    <a:pt x="22185" y="86342"/>
                  </a:lnTo>
                  <a:lnTo>
                    <a:pt x="33239" y="92283"/>
                  </a:lnTo>
                  <a:lnTo>
                    <a:pt x="39956" y="95257"/>
                  </a:lnTo>
                  <a:lnTo>
                    <a:pt x="47411" y="98231"/>
                  </a:lnTo>
                  <a:lnTo>
                    <a:pt x="55357" y="101206"/>
                  </a:lnTo>
                  <a:lnTo>
                    <a:pt x="64624" y="103189"/>
                  </a:lnTo>
                  <a:lnTo>
                    <a:pt x="74771" y="104512"/>
                  </a:lnTo>
                  <a:lnTo>
                    <a:pt x="85504" y="105393"/>
                  </a:lnTo>
                  <a:lnTo>
                    <a:pt x="95635" y="105981"/>
                  </a:lnTo>
                  <a:lnTo>
                    <a:pt x="114831" y="106634"/>
                  </a:lnTo>
                  <a:lnTo>
                    <a:pt x="142372" y="107001"/>
                  </a:lnTo>
                  <a:lnTo>
                    <a:pt x="152399" y="106061"/>
                  </a:lnTo>
                  <a:lnTo>
                    <a:pt x="163053" y="104441"/>
                  </a:lnTo>
                  <a:lnTo>
                    <a:pt x="174124" y="102370"/>
                  </a:lnTo>
                  <a:lnTo>
                    <a:pt x="183490" y="100989"/>
                  </a:lnTo>
                  <a:lnTo>
                    <a:pt x="191717" y="100068"/>
                  </a:lnTo>
                  <a:lnTo>
                    <a:pt x="199187" y="99454"/>
                  </a:lnTo>
                  <a:lnTo>
                    <a:pt x="207143" y="98053"/>
                  </a:lnTo>
                  <a:lnTo>
                    <a:pt x="215424" y="96126"/>
                  </a:lnTo>
                  <a:lnTo>
                    <a:pt x="223921" y="93850"/>
                  </a:lnTo>
                  <a:lnTo>
                    <a:pt x="230578" y="91340"/>
                  </a:lnTo>
                  <a:lnTo>
                    <a:pt x="236008" y="88674"/>
                  </a:lnTo>
                  <a:lnTo>
                    <a:pt x="240620" y="85905"/>
                  </a:lnTo>
                  <a:lnTo>
                    <a:pt x="245680" y="83067"/>
                  </a:lnTo>
                  <a:lnTo>
                    <a:pt x="256592" y="77268"/>
                  </a:lnTo>
                  <a:lnTo>
                    <a:pt x="260296" y="74332"/>
                  </a:lnTo>
                  <a:lnTo>
                    <a:pt x="262766" y="71383"/>
                  </a:lnTo>
                  <a:lnTo>
                    <a:pt x="264412" y="68424"/>
                  </a:lnTo>
                  <a:lnTo>
                    <a:pt x="265510" y="65460"/>
                  </a:lnTo>
                  <a:lnTo>
                    <a:pt x="266242" y="62491"/>
                  </a:lnTo>
                  <a:lnTo>
                    <a:pt x="266729" y="59520"/>
                  </a:lnTo>
                  <a:lnTo>
                    <a:pt x="267054" y="56547"/>
                  </a:lnTo>
                  <a:lnTo>
                    <a:pt x="267271" y="53573"/>
                  </a:lnTo>
                  <a:lnTo>
                    <a:pt x="267416" y="50598"/>
                  </a:lnTo>
                  <a:lnTo>
                    <a:pt x="265527" y="46631"/>
                  </a:lnTo>
                  <a:lnTo>
                    <a:pt x="262284" y="42001"/>
                  </a:lnTo>
                  <a:lnTo>
                    <a:pt x="258137" y="36930"/>
                  </a:lnTo>
                  <a:lnTo>
                    <a:pt x="253389" y="32557"/>
                  </a:lnTo>
                  <a:lnTo>
                    <a:pt x="248239" y="28650"/>
                  </a:lnTo>
                  <a:lnTo>
                    <a:pt x="242822" y="25053"/>
                  </a:lnTo>
                  <a:lnTo>
                    <a:pt x="236232" y="21663"/>
                  </a:lnTo>
                  <a:lnTo>
                    <a:pt x="228864" y="18411"/>
                  </a:lnTo>
                  <a:lnTo>
                    <a:pt x="220974" y="15250"/>
                  </a:lnTo>
                  <a:lnTo>
                    <a:pt x="213731" y="12151"/>
                  </a:lnTo>
                  <a:lnTo>
                    <a:pt x="200390" y="6062"/>
                  </a:lnTo>
                  <a:lnTo>
                    <a:pt x="194055" y="4041"/>
                  </a:lnTo>
                  <a:lnTo>
                    <a:pt x="187847" y="2694"/>
                  </a:lnTo>
                  <a:lnTo>
                    <a:pt x="16947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58"/>
            <p:cNvSpPr/>
            <p:nvPr/>
          </p:nvSpPr>
          <p:spPr>
            <a:xfrm>
              <a:off x="6849112" y="2357595"/>
              <a:ext cx="213699" cy="142294"/>
            </a:xfrm>
            <a:custGeom>
              <a:avLst/>
              <a:gdLst/>
              <a:ahLst/>
              <a:cxnLst/>
              <a:rect l="0" t="0" r="0" b="0"/>
              <a:pathLst>
                <a:path w="213699" h="142294">
                  <a:moveTo>
                    <a:pt x="26747" y="17701"/>
                  </a:moveTo>
                  <a:lnTo>
                    <a:pt x="22006" y="17701"/>
                  </a:lnTo>
                  <a:lnTo>
                    <a:pt x="20609" y="18694"/>
                  </a:lnTo>
                  <a:lnTo>
                    <a:pt x="19678" y="20347"/>
                  </a:lnTo>
                  <a:lnTo>
                    <a:pt x="19057" y="22442"/>
                  </a:lnTo>
                  <a:lnTo>
                    <a:pt x="17652" y="25823"/>
                  </a:lnTo>
                  <a:lnTo>
                    <a:pt x="15723" y="30061"/>
                  </a:lnTo>
                  <a:lnTo>
                    <a:pt x="8267" y="45507"/>
                  </a:lnTo>
                  <a:lnTo>
                    <a:pt x="5497" y="51121"/>
                  </a:lnTo>
                  <a:lnTo>
                    <a:pt x="3651" y="56848"/>
                  </a:lnTo>
                  <a:lnTo>
                    <a:pt x="2419" y="62651"/>
                  </a:lnTo>
                  <a:lnTo>
                    <a:pt x="1599" y="68504"/>
                  </a:lnTo>
                  <a:lnTo>
                    <a:pt x="1052" y="74390"/>
                  </a:lnTo>
                  <a:lnTo>
                    <a:pt x="687" y="80298"/>
                  </a:lnTo>
                  <a:lnTo>
                    <a:pt x="282" y="91163"/>
                  </a:lnTo>
                  <a:lnTo>
                    <a:pt x="101" y="99299"/>
                  </a:lnTo>
                  <a:lnTo>
                    <a:pt x="0" y="114198"/>
                  </a:lnTo>
                  <a:lnTo>
                    <a:pt x="979" y="118743"/>
                  </a:lnTo>
                  <a:lnTo>
                    <a:pt x="2622" y="122766"/>
                  </a:lnTo>
                  <a:lnTo>
                    <a:pt x="4711" y="126440"/>
                  </a:lnTo>
                  <a:lnTo>
                    <a:pt x="7095" y="128889"/>
                  </a:lnTo>
                  <a:lnTo>
                    <a:pt x="9677" y="130522"/>
                  </a:lnTo>
                  <a:lnTo>
                    <a:pt x="16183" y="133328"/>
                  </a:lnTo>
                  <a:lnTo>
                    <a:pt x="25690" y="137883"/>
                  </a:lnTo>
                  <a:lnTo>
                    <a:pt x="31995" y="139494"/>
                  </a:lnTo>
                  <a:lnTo>
                    <a:pt x="39176" y="140568"/>
                  </a:lnTo>
                  <a:lnTo>
                    <a:pt x="46939" y="141285"/>
                  </a:lnTo>
                  <a:lnTo>
                    <a:pt x="55091" y="141762"/>
                  </a:lnTo>
                  <a:lnTo>
                    <a:pt x="72086" y="142293"/>
                  </a:lnTo>
                  <a:lnTo>
                    <a:pt x="80785" y="141442"/>
                  </a:lnTo>
                  <a:lnTo>
                    <a:pt x="89562" y="139883"/>
                  </a:lnTo>
                  <a:lnTo>
                    <a:pt x="98389" y="137851"/>
                  </a:lnTo>
                  <a:lnTo>
                    <a:pt x="106258" y="135504"/>
                  </a:lnTo>
                  <a:lnTo>
                    <a:pt x="113489" y="132947"/>
                  </a:lnTo>
                  <a:lnTo>
                    <a:pt x="120294" y="130251"/>
                  </a:lnTo>
                  <a:lnTo>
                    <a:pt x="135792" y="124609"/>
                  </a:lnTo>
                  <a:lnTo>
                    <a:pt x="144092" y="121715"/>
                  </a:lnTo>
                  <a:lnTo>
                    <a:pt x="151610" y="118794"/>
                  </a:lnTo>
                  <a:lnTo>
                    <a:pt x="158606" y="115854"/>
                  </a:lnTo>
                  <a:lnTo>
                    <a:pt x="165254" y="112902"/>
                  </a:lnTo>
                  <a:lnTo>
                    <a:pt x="177933" y="106976"/>
                  </a:lnTo>
                  <a:lnTo>
                    <a:pt x="184093" y="104007"/>
                  </a:lnTo>
                  <a:lnTo>
                    <a:pt x="189191" y="100043"/>
                  </a:lnTo>
                  <a:lnTo>
                    <a:pt x="193582" y="95416"/>
                  </a:lnTo>
                  <a:lnTo>
                    <a:pt x="197502" y="90347"/>
                  </a:lnTo>
                  <a:lnTo>
                    <a:pt x="201107" y="85976"/>
                  </a:lnTo>
                  <a:lnTo>
                    <a:pt x="204503" y="82069"/>
                  </a:lnTo>
                  <a:lnTo>
                    <a:pt x="207758" y="78473"/>
                  </a:lnTo>
                  <a:lnTo>
                    <a:pt x="209929" y="74091"/>
                  </a:lnTo>
                  <a:lnTo>
                    <a:pt x="211377" y="69185"/>
                  </a:lnTo>
                  <a:lnTo>
                    <a:pt x="212340" y="63930"/>
                  </a:lnTo>
                  <a:lnTo>
                    <a:pt x="212984" y="59434"/>
                  </a:lnTo>
                  <a:lnTo>
                    <a:pt x="213413" y="55446"/>
                  </a:lnTo>
                  <a:lnTo>
                    <a:pt x="213698" y="51794"/>
                  </a:lnTo>
                  <a:lnTo>
                    <a:pt x="212897" y="47375"/>
                  </a:lnTo>
                  <a:lnTo>
                    <a:pt x="211370" y="42445"/>
                  </a:lnTo>
                  <a:lnTo>
                    <a:pt x="209361" y="37173"/>
                  </a:lnTo>
                  <a:lnTo>
                    <a:pt x="207028" y="32667"/>
                  </a:lnTo>
                  <a:lnTo>
                    <a:pt x="204481" y="28671"/>
                  </a:lnTo>
                  <a:lnTo>
                    <a:pt x="201790" y="25014"/>
                  </a:lnTo>
                  <a:lnTo>
                    <a:pt x="198013" y="21584"/>
                  </a:lnTo>
                  <a:lnTo>
                    <a:pt x="193510" y="18306"/>
                  </a:lnTo>
                  <a:lnTo>
                    <a:pt x="188524" y="15128"/>
                  </a:lnTo>
                  <a:lnTo>
                    <a:pt x="183215" y="12017"/>
                  </a:lnTo>
                  <a:lnTo>
                    <a:pt x="177692" y="8951"/>
                  </a:lnTo>
                  <a:lnTo>
                    <a:pt x="172025" y="5914"/>
                  </a:lnTo>
                  <a:lnTo>
                    <a:pt x="165271" y="3891"/>
                  </a:lnTo>
                  <a:lnTo>
                    <a:pt x="157792" y="2541"/>
                  </a:lnTo>
                  <a:lnTo>
                    <a:pt x="149829" y="1642"/>
                  </a:lnTo>
                  <a:lnTo>
                    <a:pt x="141544" y="1042"/>
                  </a:lnTo>
                  <a:lnTo>
                    <a:pt x="133043" y="642"/>
                  </a:lnTo>
                  <a:lnTo>
                    <a:pt x="114669" y="197"/>
                  </a:lnTo>
                  <a:lnTo>
                    <a:pt x="93274" y="0"/>
                  </a:lnTo>
                  <a:lnTo>
                    <a:pt x="83997" y="939"/>
                  </a:lnTo>
                  <a:lnTo>
                    <a:pt x="75827" y="2558"/>
                  </a:lnTo>
                  <a:lnTo>
                    <a:pt x="68396" y="4629"/>
                  </a:lnTo>
                  <a:lnTo>
                    <a:pt x="61459" y="6010"/>
                  </a:lnTo>
                  <a:lnTo>
                    <a:pt x="54849" y="6931"/>
                  </a:lnTo>
                  <a:lnTo>
                    <a:pt x="35677" y="87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59"/>
            <p:cNvSpPr/>
            <p:nvPr/>
          </p:nvSpPr>
          <p:spPr>
            <a:xfrm>
              <a:off x="6885189" y="2723554"/>
              <a:ext cx="213710" cy="106999"/>
            </a:xfrm>
            <a:custGeom>
              <a:avLst/>
              <a:gdLst/>
              <a:ahLst/>
              <a:cxnLst/>
              <a:rect l="0" t="0" r="0" b="0"/>
              <a:pathLst>
                <a:path w="213710" h="106999">
                  <a:moveTo>
                    <a:pt x="17459" y="8930"/>
                  </a:moveTo>
                  <a:lnTo>
                    <a:pt x="12718" y="13670"/>
                  </a:lnTo>
                  <a:lnTo>
                    <a:pt x="11321" y="17051"/>
                  </a:lnTo>
                  <a:lnTo>
                    <a:pt x="10391" y="21289"/>
                  </a:lnTo>
                  <a:lnTo>
                    <a:pt x="9770" y="26099"/>
                  </a:lnTo>
                  <a:lnTo>
                    <a:pt x="8364" y="31290"/>
                  </a:lnTo>
                  <a:lnTo>
                    <a:pt x="6435" y="36735"/>
                  </a:lnTo>
                  <a:lnTo>
                    <a:pt x="4157" y="42349"/>
                  </a:lnTo>
                  <a:lnTo>
                    <a:pt x="2637" y="47085"/>
                  </a:lnTo>
                  <a:lnTo>
                    <a:pt x="1625" y="51233"/>
                  </a:lnTo>
                  <a:lnTo>
                    <a:pt x="949" y="54991"/>
                  </a:lnTo>
                  <a:lnTo>
                    <a:pt x="500" y="59481"/>
                  </a:lnTo>
                  <a:lnTo>
                    <a:pt x="200" y="64459"/>
                  </a:lnTo>
                  <a:lnTo>
                    <a:pt x="0" y="69762"/>
                  </a:lnTo>
                  <a:lnTo>
                    <a:pt x="858" y="74289"/>
                  </a:lnTo>
                  <a:lnTo>
                    <a:pt x="2423" y="78299"/>
                  </a:lnTo>
                  <a:lnTo>
                    <a:pt x="4458" y="81965"/>
                  </a:lnTo>
                  <a:lnTo>
                    <a:pt x="6808" y="85402"/>
                  </a:lnTo>
                  <a:lnTo>
                    <a:pt x="9366" y="88684"/>
                  </a:lnTo>
                  <a:lnTo>
                    <a:pt x="12064" y="91865"/>
                  </a:lnTo>
                  <a:lnTo>
                    <a:pt x="15846" y="94978"/>
                  </a:lnTo>
                  <a:lnTo>
                    <a:pt x="20353" y="98045"/>
                  </a:lnTo>
                  <a:lnTo>
                    <a:pt x="25341" y="101082"/>
                  </a:lnTo>
                  <a:lnTo>
                    <a:pt x="31643" y="103107"/>
                  </a:lnTo>
                  <a:lnTo>
                    <a:pt x="38821" y="104457"/>
                  </a:lnTo>
                  <a:lnTo>
                    <a:pt x="46584" y="105357"/>
                  </a:lnTo>
                  <a:lnTo>
                    <a:pt x="54734" y="105957"/>
                  </a:lnTo>
                  <a:lnTo>
                    <a:pt x="63145" y="106356"/>
                  </a:lnTo>
                  <a:lnTo>
                    <a:pt x="80428" y="106801"/>
                  </a:lnTo>
                  <a:lnTo>
                    <a:pt x="98031" y="106998"/>
                  </a:lnTo>
                  <a:lnTo>
                    <a:pt x="107884" y="106059"/>
                  </a:lnTo>
                  <a:lnTo>
                    <a:pt x="118422" y="104441"/>
                  </a:lnTo>
                  <a:lnTo>
                    <a:pt x="129416" y="102369"/>
                  </a:lnTo>
                  <a:lnTo>
                    <a:pt x="138729" y="99996"/>
                  </a:lnTo>
                  <a:lnTo>
                    <a:pt x="146923" y="97422"/>
                  </a:lnTo>
                  <a:lnTo>
                    <a:pt x="154370" y="94714"/>
                  </a:lnTo>
                  <a:lnTo>
                    <a:pt x="161318" y="91916"/>
                  </a:lnTo>
                  <a:lnTo>
                    <a:pt x="167936" y="89059"/>
                  </a:lnTo>
                  <a:lnTo>
                    <a:pt x="180579" y="83238"/>
                  </a:lnTo>
                  <a:lnTo>
                    <a:pt x="192813" y="77343"/>
                  </a:lnTo>
                  <a:lnTo>
                    <a:pt x="197862" y="74383"/>
                  </a:lnTo>
                  <a:lnTo>
                    <a:pt x="202220" y="71417"/>
                  </a:lnTo>
                  <a:lnTo>
                    <a:pt x="206117" y="68447"/>
                  </a:lnTo>
                  <a:lnTo>
                    <a:pt x="208715" y="65475"/>
                  </a:lnTo>
                  <a:lnTo>
                    <a:pt x="210447" y="62502"/>
                  </a:lnTo>
                  <a:lnTo>
                    <a:pt x="211601" y="59527"/>
                  </a:lnTo>
                  <a:lnTo>
                    <a:pt x="212372" y="56552"/>
                  </a:lnTo>
                  <a:lnTo>
                    <a:pt x="212884" y="53576"/>
                  </a:lnTo>
                  <a:lnTo>
                    <a:pt x="213227" y="50600"/>
                  </a:lnTo>
                  <a:lnTo>
                    <a:pt x="213456" y="47624"/>
                  </a:lnTo>
                  <a:lnTo>
                    <a:pt x="213607" y="44648"/>
                  </a:lnTo>
                  <a:lnTo>
                    <a:pt x="213709" y="41672"/>
                  </a:lnTo>
                  <a:lnTo>
                    <a:pt x="212784" y="37703"/>
                  </a:lnTo>
                  <a:lnTo>
                    <a:pt x="211176" y="33073"/>
                  </a:lnTo>
                  <a:lnTo>
                    <a:pt x="209112" y="28002"/>
                  </a:lnTo>
                  <a:lnTo>
                    <a:pt x="205751" y="23629"/>
                  </a:lnTo>
                  <a:lnTo>
                    <a:pt x="201525" y="19721"/>
                  </a:lnTo>
                  <a:lnTo>
                    <a:pt x="196724" y="16124"/>
                  </a:lnTo>
                  <a:lnTo>
                    <a:pt x="191540" y="13726"/>
                  </a:lnTo>
                  <a:lnTo>
                    <a:pt x="186099" y="12127"/>
                  </a:lnTo>
                  <a:lnTo>
                    <a:pt x="180487" y="11061"/>
                  </a:lnTo>
                  <a:lnTo>
                    <a:pt x="174762" y="9359"/>
                  </a:lnTo>
                  <a:lnTo>
                    <a:pt x="168960" y="7231"/>
                  </a:lnTo>
                  <a:lnTo>
                    <a:pt x="163107" y="4821"/>
                  </a:lnTo>
                  <a:lnTo>
                    <a:pt x="156230" y="3214"/>
                  </a:lnTo>
                  <a:lnTo>
                    <a:pt x="148668" y="2143"/>
                  </a:lnTo>
                  <a:lnTo>
                    <a:pt x="140651" y="1428"/>
                  </a:lnTo>
                  <a:lnTo>
                    <a:pt x="132329" y="952"/>
                  </a:lnTo>
                  <a:lnTo>
                    <a:pt x="115145" y="423"/>
                  </a:lnTo>
                  <a:lnTo>
                    <a:pt x="61266" y="25"/>
                  </a:lnTo>
                  <a:lnTo>
                    <a:pt x="4424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60"/>
            <p:cNvSpPr/>
            <p:nvPr/>
          </p:nvSpPr>
          <p:spPr>
            <a:xfrm>
              <a:off x="6884930" y="3153608"/>
              <a:ext cx="221569" cy="123160"/>
            </a:xfrm>
            <a:custGeom>
              <a:avLst/>
              <a:gdLst/>
              <a:ahLst/>
              <a:cxnLst/>
              <a:rect l="0" t="0" r="0" b="0"/>
              <a:pathLst>
                <a:path w="221569" h="123160">
                  <a:moveTo>
                    <a:pt x="17718" y="7500"/>
                  </a:moveTo>
                  <a:lnTo>
                    <a:pt x="17718" y="12241"/>
                  </a:lnTo>
                  <a:lnTo>
                    <a:pt x="16726" y="15622"/>
                  </a:lnTo>
                  <a:lnTo>
                    <a:pt x="15072" y="19860"/>
                  </a:lnTo>
                  <a:lnTo>
                    <a:pt x="12978" y="24670"/>
                  </a:lnTo>
                  <a:lnTo>
                    <a:pt x="8005" y="35306"/>
                  </a:lnTo>
                  <a:lnTo>
                    <a:pt x="5289" y="40920"/>
                  </a:lnTo>
                  <a:lnTo>
                    <a:pt x="3479" y="46648"/>
                  </a:lnTo>
                  <a:lnTo>
                    <a:pt x="2272" y="52450"/>
                  </a:lnTo>
                  <a:lnTo>
                    <a:pt x="1468" y="58303"/>
                  </a:lnTo>
                  <a:lnTo>
                    <a:pt x="931" y="64189"/>
                  </a:lnTo>
                  <a:lnTo>
                    <a:pt x="574" y="70097"/>
                  </a:lnTo>
                  <a:lnTo>
                    <a:pt x="176" y="81954"/>
                  </a:lnTo>
                  <a:lnTo>
                    <a:pt x="0" y="93838"/>
                  </a:lnTo>
                  <a:lnTo>
                    <a:pt x="1937" y="98793"/>
                  </a:lnTo>
                  <a:lnTo>
                    <a:pt x="5212" y="103089"/>
                  </a:lnTo>
                  <a:lnTo>
                    <a:pt x="9381" y="106945"/>
                  </a:lnTo>
                  <a:lnTo>
                    <a:pt x="14145" y="109516"/>
                  </a:lnTo>
                  <a:lnTo>
                    <a:pt x="19304" y="111229"/>
                  </a:lnTo>
                  <a:lnTo>
                    <a:pt x="24729" y="112372"/>
                  </a:lnTo>
                  <a:lnTo>
                    <a:pt x="30330" y="114126"/>
                  </a:lnTo>
                  <a:lnTo>
                    <a:pt x="36047" y="116287"/>
                  </a:lnTo>
                  <a:lnTo>
                    <a:pt x="41843" y="118720"/>
                  </a:lnTo>
                  <a:lnTo>
                    <a:pt x="48684" y="120342"/>
                  </a:lnTo>
                  <a:lnTo>
                    <a:pt x="56222" y="121424"/>
                  </a:lnTo>
                  <a:lnTo>
                    <a:pt x="64223" y="122145"/>
                  </a:lnTo>
                  <a:lnTo>
                    <a:pt x="72534" y="122625"/>
                  </a:lnTo>
                  <a:lnTo>
                    <a:pt x="89705" y="123159"/>
                  </a:lnTo>
                  <a:lnTo>
                    <a:pt x="98452" y="122310"/>
                  </a:lnTo>
                  <a:lnTo>
                    <a:pt x="107259" y="120751"/>
                  </a:lnTo>
                  <a:lnTo>
                    <a:pt x="116107" y="118720"/>
                  </a:lnTo>
                  <a:lnTo>
                    <a:pt x="124983" y="117365"/>
                  </a:lnTo>
                  <a:lnTo>
                    <a:pt x="133877" y="116463"/>
                  </a:lnTo>
                  <a:lnTo>
                    <a:pt x="142782" y="115861"/>
                  </a:lnTo>
                  <a:lnTo>
                    <a:pt x="151695" y="114467"/>
                  </a:lnTo>
                  <a:lnTo>
                    <a:pt x="160614" y="112546"/>
                  </a:lnTo>
                  <a:lnTo>
                    <a:pt x="169537" y="110273"/>
                  </a:lnTo>
                  <a:lnTo>
                    <a:pt x="176476" y="107766"/>
                  </a:lnTo>
                  <a:lnTo>
                    <a:pt x="182096" y="105102"/>
                  </a:lnTo>
                  <a:lnTo>
                    <a:pt x="186835" y="102333"/>
                  </a:lnTo>
                  <a:lnTo>
                    <a:pt x="191978" y="99496"/>
                  </a:lnTo>
                  <a:lnTo>
                    <a:pt x="202984" y="93697"/>
                  </a:lnTo>
                  <a:lnTo>
                    <a:pt x="206713" y="90762"/>
                  </a:lnTo>
                  <a:lnTo>
                    <a:pt x="209198" y="87813"/>
                  </a:lnTo>
                  <a:lnTo>
                    <a:pt x="210856" y="84855"/>
                  </a:lnTo>
                  <a:lnTo>
                    <a:pt x="215344" y="76276"/>
                  </a:lnTo>
                  <a:lnTo>
                    <a:pt x="217929" y="71210"/>
                  </a:lnTo>
                  <a:lnTo>
                    <a:pt x="219653" y="66841"/>
                  </a:lnTo>
                  <a:lnTo>
                    <a:pt x="220802" y="62936"/>
                  </a:lnTo>
                  <a:lnTo>
                    <a:pt x="221568" y="59340"/>
                  </a:lnTo>
                  <a:lnTo>
                    <a:pt x="221086" y="55951"/>
                  </a:lnTo>
                  <a:lnTo>
                    <a:pt x="219774" y="52699"/>
                  </a:lnTo>
                  <a:lnTo>
                    <a:pt x="217906" y="49539"/>
                  </a:lnTo>
                  <a:lnTo>
                    <a:pt x="215669" y="46440"/>
                  </a:lnTo>
                  <a:lnTo>
                    <a:pt x="213185" y="43382"/>
                  </a:lnTo>
                  <a:lnTo>
                    <a:pt x="210537" y="40351"/>
                  </a:lnTo>
                  <a:lnTo>
                    <a:pt x="207779" y="36347"/>
                  </a:lnTo>
                  <a:lnTo>
                    <a:pt x="204948" y="31692"/>
                  </a:lnTo>
                  <a:lnTo>
                    <a:pt x="202069" y="26605"/>
                  </a:lnTo>
                  <a:lnTo>
                    <a:pt x="199158" y="22221"/>
                  </a:lnTo>
                  <a:lnTo>
                    <a:pt x="196224" y="18306"/>
                  </a:lnTo>
                  <a:lnTo>
                    <a:pt x="193278" y="14704"/>
                  </a:lnTo>
                  <a:lnTo>
                    <a:pt x="189328" y="12303"/>
                  </a:lnTo>
                  <a:lnTo>
                    <a:pt x="184711" y="10702"/>
                  </a:lnTo>
                  <a:lnTo>
                    <a:pt x="179648" y="9635"/>
                  </a:lnTo>
                  <a:lnTo>
                    <a:pt x="173297" y="7931"/>
                  </a:lnTo>
                  <a:lnTo>
                    <a:pt x="158301" y="3392"/>
                  </a:lnTo>
                  <a:lnTo>
                    <a:pt x="150135" y="1785"/>
                  </a:lnTo>
                  <a:lnTo>
                    <a:pt x="141715" y="714"/>
                  </a:lnTo>
                  <a:lnTo>
                    <a:pt x="133125" y="0"/>
                  </a:lnTo>
                  <a:lnTo>
                    <a:pt x="125414" y="515"/>
                  </a:lnTo>
                  <a:lnTo>
                    <a:pt x="118289" y="1851"/>
                  </a:lnTo>
                  <a:lnTo>
                    <a:pt x="111554" y="3735"/>
                  </a:lnTo>
                  <a:lnTo>
                    <a:pt x="96134" y="8473"/>
                  </a:lnTo>
                  <a:lnTo>
                    <a:pt x="87854" y="11125"/>
                  </a:lnTo>
                  <a:lnTo>
                    <a:pt x="80351" y="13886"/>
                  </a:lnTo>
                  <a:lnTo>
                    <a:pt x="73363" y="16718"/>
                  </a:lnTo>
                  <a:lnTo>
                    <a:pt x="66721" y="19599"/>
                  </a:lnTo>
                  <a:lnTo>
                    <a:pt x="54049" y="25445"/>
                  </a:lnTo>
                  <a:lnTo>
                    <a:pt x="35577" y="342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61"/>
            <p:cNvSpPr/>
            <p:nvPr/>
          </p:nvSpPr>
          <p:spPr>
            <a:xfrm>
              <a:off x="7970263" y="1991320"/>
              <a:ext cx="296630" cy="124526"/>
            </a:xfrm>
            <a:custGeom>
              <a:avLst/>
              <a:gdLst/>
              <a:ahLst/>
              <a:cxnLst/>
              <a:rect l="0" t="0" r="0" b="0"/>
              <a:pathLst>
                <a:path w="296630" h="124526">
                  <a:moveTo>
                    <a:pt x="75385" y="62508"/>
                  </a:moveTo>
                  <a:lnTo>
                    <a:pt x="62956" y="62508"/>
                  </a:lnTo>
                  <a:lnTo>
                    <a:pt x="60153" y="63500"/>
                  </a:lnTo>
                  <a:lnTo>
                    <a:pt x="54394" y="67248"/>
                  </a:lnTo>
                  <a:lnTo>
                    <a:pt x="45881" y="69575"/>
                  </a:lnTo>
                  <a:lnTo>
                    <a:pt x="40833" y="70196"/>
                  </a:lnTo>
                  <a:lnTo>
                    <a:pt x="36476" y="71602"/>
                  </a:lnTo>
                  <a:lnTo>
                    <a:pt x="32578" y="73531"/>
                  </a:lnTo>
                  <a:lnTo>
                    <a:pt x="28988" y="75810"/>
                  </a:lnTo>
                  <a:lnTo>
                    <a:pt x="25602" y="78321"/>
                  </a:lnTo>
                  <a:lnTo>
                    <a:pt x="22352" y="80988"/>
                  </a:lnTo>
                  <a:lnTo>
                    <a:pt x="19194" y="83757"/>
                  </a:lnTo>
                  <a:lnTo>
                    <a:pt x="16096" y="86596"/>
                  </a:lnTo>
                  <a:lnTo>
                    <a:pt x="10008" y="92396"/>
                  </a:lnTo>
                  <a:lnTo>
                    <a:pt x="1003" y="101239"/>
                  </a:lnTo>
                  <a:lnTo>
                    <a:pt x="0" y="103211"/>
                  </a:lnTo>
                  <a:lnTo>
                    <a:pt x="324" y="104526"/>
                  </a:lnTo>
                  <a:lnTo>
                    <a:pt x="3329" y="106980"/>
                  </a:lnTo>
                  <a:lnTo>
                    <a:pt x="5519" y="109023"/>
                  </a:lnTo>
                  <a:lnTo>
                    <a:pt x="13343" y="116639"/>
                  </a:lnTo>
                  <a:lnTo>
                    <a:pt x="16164" y="119431"/>
                  </a:lnTo>
                  <a:lnTo>
                    <a:pt x="21022" y="121293"/>
                  </a:lnTo>
                  <a:lnTo>
                    <a:pt x="27237" y="122533"/>
                  </a:lnTo>
                  <a:lnTo>
                    <a:pt x="34356" y="123361"/>
                  </a:lnTo>
                  <a:lnTo>
                    <a:pt x="41088" y="123912"/>
                  </a:lnTo>
                  <a:lnTo>
                    <a:pt x="47559" y="124280"/>
                  </a:lnTo>
                  <a:lnTo>
                    <a:pt x="53858" y="124525"/>
                  </a:lnTo>
                  <a:lnTo>
                    <a:pt x="62025" y="123696"/>
                  </a:lnTo>
                  <a:lnTo>
                    <a:pt x="71439" y="122152"/>
                  </a:lnTo>
                  <a:lnTo>
                    <a:pt x="81685" y="120130"/>
                  </a:lnTo>
                  <a:lnTo>
                    <a:pt x="92483" y="118782"/>
                  </a:lnTo>
                  <a:lnTo>
                    <a:pt x="103651" y="117883"/>
                  </a:lnTo>
                  <a:lnTo>
                    <a:pt x="115065" y="117284"/>
                  </a:lnTo>
                  <a:lnTo>
                    <a:pt x="126642" y="115892"/>
                  </a:lnTo>
                  <a:lnTo>
                    <a:pt x="138331" y="113973"/>
                  </a:lnTo>
                  <a:lnTo>
                    <a:pt x="150090" y="111700"/>
                  </a:lnTo>
                  <a:lnTo>
                    <a:pt x="160908" y="109193"/>
                  </a:lnTo>
                  <a:lnTo>
                    <a:pt x="171095" y="106530"/>
                  </a:lnTo>
                  <a:lnTo>
                    <a:pt x="180863" y="103762"/>
                  </a:lnTo>
                  <a:lnTo>
                    <a:pt x="199656" y="98041"/>
                  </a:lnTo>
                  <a:lnTo>
                    <a:pt x="208833" y="95126"/>
                  </a:lnTo>
                  <a:lnTo>
                    <a:pt x="229614" y="89242"/>
                  </a:lnTo>
                  <a:lnTo>
                    <a:pt x="240713" y="86283"/>
                  </a:lnTo>
                  <a:lnTo>
                    <a:pt x="250095" y="83319"/>
                  </a:lnTo>
                  <a:lnTo>
                    <a:pt x="258335" y="80351"/>
                  </a:lnTo>
                  <a:lnTo>
                    <a:pt x="265813" y="77380"/>
                  </a:lnTo>
                  <a:lnTo>
                    <a:pt x="271790" y="74407"/>
                  </a:lnTo>
                  <a:lnTo>
                    <a:pt x="276767" y="71432"/>
                  </a:lnTo>
                  <a:lnTo>
                    <a:pt x="281077" y="68457"/>
                  </a:lnTo>
                  <a:lnTo>
                    <a:pt x="284943" y="64490"/>
                  </a:lnTo>
                  <a:lnTo>
                    <a:pt x="288512" y="59860"/>
                  </a:lnTo>
                  <a:lnTo>
                    <a:pt x="291884" y="54789"/>
                  </a:lnTo>
                  <a:lnTo>
                    <a:pt x="294131" y="50417"/>
                  </a:lnTo>
                  <a:lnTo>
                    <a:pt x="295630" y="46509"/>
                  </a:lnTo>
                  <a:lnTo>
                    <a:pt x="296629" y="42913"/>
                  </a:lnTo>
                  <a:lnTo>
                    <a:pt x="296303" y="39522"/>
                  </a:lnTo>
                  <a:lnTo>
                    <a:pt x="295093" y="36270"/>
                  </a:lnTo>
                  <a:lnTo>
                    <a:pt x="293294" y="33110"/>
                  </a:lnTo>
                  <a:lnTo>
                    <a:pt x="291104" y="30010"/>
                  </a:lnTo>
                  <a:lnTo>
                    <a:pt x="288649" y="26952"/>
                  </a:lnTo>
                  <a:lnTo>
                    <a:pt x="286022" y="23921"/>
                  </a:lnTo>
                  <a:lnTo>
                    <a:pt x="282286" y="20908"/>
                  </a:lnTo>
                  <a:lnTo>
                    <a:pt x="277811" y="17908"/>
                  </a:lnTo>
                  <a:lnTo>
                    <a:pt x="272843" y="14915"/>
                  </a:lnTo>
                  <a:lnTo>
                    <a:pt x="266555" y="11928"/>
                  </a:lnTo>
                  <a:lnTo>
                    <a:pt x="259386" y="8944"/>
                  </a:lnTo>
                  <a:lnTo>
                    <a:pt x="251630" y="5962"/>
                  </a:lnTo>
                  <a:lnTo>
                    <a:pt x="244475" y="3975"/>
                  </a:lnTo>
                  <a:lnTo>
                    <a:pt x="237722" y="2650"/>
                  </a:lnTo>
                  <a:lnTo>
                    <a:pt x="231235" y="1767"/>
                  </a:lnTo>
                  <a:lnTo>
                    <a:pt x="222941" y="1177"/>
                  </a:lnTo>
                  <a:lnTo>
                    <a:pt x="213443" y="785"/>
                  </a:lnTo>
                  <a:lnTo>
                    <a:pt x="186405" y="233"/>
                  </a:lnTo>
                  <a:lnTo>
                    <a:pt x="14682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62"/>
            <p:cNvSpPr/>
            <p:nvPr/>
          </p:nvSpPr>
          <p:spPr>
            <a:xfrm>
              <a:off x="8001000" y="2321718"/>
              <a:ext cx="239172" cy="169583"/>
            </a:xfrm>
            <a:custGeom>
              <a:avLst/>
              <a:gdLst/>
              <a:ahLst/>
              <a:cxnLst/>
              <a:rect l="0" t="0" r="0" b="0"/>
              <a:pathLst>
                <a:path w="239172" h="169583">
                  <a:moveTo>
                    <a:pt x="35718" y="0"/>
                  </a:moveTo>
                  <a:lnTo>
                    <a:pt x="30977" y="4741"/>
                  </a:lnTo>
                  <a:lnTo>
                    <a:pt x="29581" y="7129"/>
                  </a:lnTo>
                  <a:lnTo>
                    <a:pt x="28650" y="9714"/>
                  </a:lnTo>
                  <a:lnTo>
                    <a:pt x="28030" y="12429"/>
                  </a:lnTo>
                  <a:lnTo>
                    <a:pt x="26623" y="16224"/>
                  </a:lnTo>
                  <a:lnTo>
                    <a:pt x="24694" y="20738"/>
                  </a:lnTo>
                  <a:lnTo>
                    <a:pt x="22416" y="25731"/>
                  </a:lnTo>
                  <a:lnTo>
                    <a:pt x="20897" y="32037"/>
                  </a:lnTo>
                  <a:lnTo>
                    <a:pt x="19884" y="39217"/>
                  </a:lnTo>
                  <a:lnTo>
                    <a:pt x="19208" y="46981"/>
                  </a:lnTo>
                  <a:lnTo>
                    <a:pt x="17767" y="55133"/>
                  </a:lnTo>
                  <a:lnTo>
                    <a:pt x="15812" y="63544"/>
                  </a:lnTo>
                  <a:lnTo>
                    <a:pt x="13518" y="72129"/>
                  </a:lnTo>
                  <a:lnTo>
                    <a:pt x="12980" y="79836"/>
                  </a:lnTo>
                  <a:lnTo>
                    <a:pt x="13613" y="86958"/>
                  </a:lnTo>
                  <a:lnTo>
                    <a:pt x="15030" y="93691"/>
                  </a:lnTo>
                  <a:lnTo>
                    <a:pt x="15972" y="100164"/>
                  </a:lnTo>
                  <a:lnTo>
                    <a:pt x="16601" y="106463"/>
                  </a:lnTo>
                  <a:lnTo>
                    <a:pt x="17021" y="112647"/>
                  </a:lnTo>
                  <a:lnTo>
                    <a:pt x="18291" y="118754"/>
                  </a:lnTo>
                  <a:lnTo>
                    <a:pt x="20132" y="124810"/>
                  </a:lnTo>
                  <a:lnTo>
                    <a:pt x="22351" y="130832"/>
                  </a:lnTo>
                  <a:lnTo>
                    <a:pt x="24821" y="135838"/>
                  </a:lnTo>
                  <a:lnTo>
                    <a:pt x="27462" y="140168"/>
                  </a:lnTo>
                  <a:lnTo>
                    <a:pt x="30214" y="144047"/>
                  </a:lnTo>
                  <a:lnTo>
                    <a:pt x="34033" y="148617"/>
                  </a:lnTo>
                  <a:lnTo>
                    <a:pt x="38563" y="153648"/>
                  </a:lnTo>
                  <a:lnTo>
                    <a:pt x="43568" y="158987"/>
                  </a:lnTo>
                  <a:lnTo>
                    <a:pt x="48890" y="162546"/>
                  </a:lnTo>
                  <a:lnTo>
                    <a:pt x="54420" y="164919"/>
                  </a:lnTo>
                  <a:lnTo>
                    <a:pt x="60093" y="166500"/>
                  </a:lnTo>
                  <a:lnTo>
                    <a:pt x="65858" y="167555"/>
                  </a:lnTo>
                  <a:lnTo>
                    <a:pt x="71687" y="168258"/>
                  </a:lnTo>
                  <a:lnTo>
                    <a:pt x="77557" y="168727"/>
                  </a:lnTo>
                  <a:lnTo>
                    <a:pt x="84446" y="169039"/>
                  </a:lnTo>
                  <a:lnTo>
                    <a:pt x="100039" y="169386"/>
                  </a:lnTo>
                  <a:lnTo>
                    <a:pt x="125552" y="169582"/>
                  </a:lnTo>
                  <a:lnTo>
                    <a:pt x="133311" y="168617"/>
                  </a:lnTo>
                  <a:lnTo>
                    <a:pt x="140468" y="166981"/>
                  </a:lnTo>
                  <a:lnTo>
                    <a:pt x="154702" y="162519"/>
                  </a:lnTo>
                  <a:lnTo>
                    <a:pt x="170951" y="157228"/>
                  </a:lnTo>
                  <a:lnTo>
                    <a:pt x="178459" y="154428"/>
                  </a:lnTo>
                  <a:lnTo>
                    <a:pt x="185449" y="151569"/>
                  </a:lnTo>
                  <a:lnTo>
                    <a:pt x="192093" y="148671"/>
                  </a:lnTo>
                  <a:lnTo>
                    <a:pt x="204768" y="142805"/>
                  </a:lnTo>
                  <a:lnTo>
                    <a:pt x="210925" y="139852"/>
                  </a:lnTo>
                  <a:lnTo>
                    <a:pt x="216024" y="135899"/>
                  </a:lnTo>
                  <a:lnTo>
                    <a:pt x="220413" y="131279"/>
                  </a:lnTo>
                  <a:lnTo>
                    <a:pt x="224332" y="126214"/>
                  </a:lnTo>
                  <a:lnTo>
                    <a:pt x="227938" y="121846"/>
                  </a:lnTo>
                  <a:lnTo>
                    <a:pt x="231333" y="117942"/>
                  </a:lnTo>
                  <a:lnTo>
                    <a:pt x="234589" y="114347"/>
                  </a:lnTo>
                  <a:lnTo>
                    <a:pt x="236759" y="109965"/>
                  </a:lnTo>
                  <a:lnTo>
                    <a:pt x="238207" y="105060"/>
                  </a:lnTo>
                  <a:lnTo>
                    <a:pt x="239171" y="99806"/>
                  </a:lnTo>
                  <a:lnTo>
                    <a:pt x="238822" y="95311"/>
                  </a:lnTo>
                  <a:lnTo>
                    <a:pt x="237597" y="91322"/>
                  </a:lnTo>
                  <a:lnTo>
                    <a:pt x="228502" y="73050"/>
                  </a:lnTo>
                  <a:lnTo>
                    <a:pt x="224764" y="68544"/>
                  </a:lnTo>
                  <a:lnTo>
                    <a:pt x="220288" y="64547"/>
                  </a:lnTo>
                  <a:lnTo>
                    <a:pt x="215319" y="60891"/>
                  </a:lnTo>
                  <a:lnTo>
                    <a:pt x="210022" y="57461"/>
                  </a:lnTo>
                  <a:lnTo>
                    <a:pt x="204507" y="54183"/>
                  </a:lnTo>
                  <a:lnTo>
                    <a:pt x="198846" y="51005"/>
                  </a:lnTo>
                  <a:lnTo>
                    <a:pt x="191103" y="47894"/>
                  </a:lnTo>
                  <a:lnTo>
                    <a:pt x="181971" y="44828"/>
                  </a:lnTo>
                  <a:lnTo>
                    <a:pt x="171916" y="41791"/>
                  </a:lnTo>
                  <a:lnTo>
                    <a:pt x="162235" y="39767"/>
                  </a:lnTo>
                  <a:lnTo>
                    <a:pt x="152804" y="38418"/>
                  </a:lnTo>
                  <a:lnTo>
                    <a:pt x="143541" y="37518"/>
                  </a:lnTo>
                  <a:lnTo>
                    <a:pt x="133398" y="36919"/>
                  </a:lnTo>
                  <a:lnTo>
                    <a:pt x="111542" y="36252"/>
                  </a:lnTo>
                  <a:lnTo>
                    <a:pt x="101150" y="37066"/>
                  </a:lnTo>
                  <a:lnTo>
                    <a:pt x="91246" y="38602"/>
                  </a:lnTo>
                  <a:lnTo>
                    <a:pt x="81667" y="40617"/>
                  </a:lnTo>
                  <a:lnTo>
                    <a:pt x="72304" y="42953"/>
                  </a:lnTo>
                  <a:lnTo>
                    <a:pt x="63085" y="45503"/>
                  </a:lnTo>
                  <a:lnTo>
                    <a:pt x="53963" y="48195"/>
                  </a:lnTo>
                  <a:lnTo>
                    <a:pt x="44905" y="49989"/>
                  </a:lnTo>
                  <a:lnTo>
                    <a:pt x="35889" y="51186"/>
                  </a:lnTo>
                  <a:lnTo>
                    <a:pt x="26903" y="51983"/>
                  </a:lnTo>
                  <a:lnTo>
                    <a:pt x="19918" y="53507"/>
                  </a:lnTo>
                  <a:lnTo>
                    <a:pt x="14271" y="55515"/>
                  </a:lnTo>
                  <a:lnTo>
                    <a:pt x="0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63"/>
            <p:cNvSpPr/>
            <p:nvPr/>
          </p:nvSpPr>
          <p:spPr>
            <a:xfrm>
              <a:off x="7849195" y="2705695"/>
              <a:ext cx="410074" cy="124569"/>
            </a:xfrm>
            <a:custGeom>
              <a:avLst/>
              <a:gdLst/>
              <a:ahLst/>
              <a:cxnLst/>
              <a:rect l="0" t="0" r="0" b="0"/>
              <a:pathLst>
                <a:path w="410074" h="124569">
                  <a:moveTo>
                    <a:pt x="133945" y="0"/>
                  </a:moveTo>
                  <a:lnTo>
                    <a:pt x="138684" y="9481"/>
                  </a:lnTo>
                  <a:lnTo>
                    <a:pt x="140082" y="13266"/>
                  </a:lnTo>
                  <a:lnTo>
                    <a:pt x="141013" y="16781"/>
                  </a:lnTo>
                  <a:lnTo>
                    <a:pt x="141633" y="20117"/>
                  </a:lnTo>
                  <a:lnTo>
                    <a:pt x="143040" y="24325"/>
                  </a:lnTo>
                  <a:lnTo>
                    <a:pt x="144969" y="29115"/>
                  </a:lnTo>
                  <a:lnTo>
                    <a:pt x="147247" y="34293"/>
                  </a:lnTo>
                  <a:lnTo>
                    <a:pt x="152425" y="45338"/>
                  </a:lnTo>
                  <a:lnTo>
                    <a:pt x="155194" y="51061"/>
                  </a:lnTo>
                  <a:lnTo>
                    <a:pt x="159025" y="56861"/>
                  </a:lnTo>
                  <a:lnTo>
                    <a:pt x="163563" y="62712"/>
                  </a:lnTo>
                  <a:lnTo>
                    <a:pt x="168574" y="68597"/>
                  </a:lnTo>
                  <a:lnTo>
                    <a:pt x="173898" y="73512"/>
                  </a:lnTo>
                  <a:lnTo>
                    <a:pt x="179432" y="77782"/>
                  </a:lnTo>
                  <a:lnTo>
                    <a:pt x="185106" y="81620"/>
                  </a:lnTo>
                  <a:lnTo>
                    <a:pt x="191865" y="85171"/>
                  </a:lnTo>
                  <a:lnTo>
                    <a:pt x="199347" y="88531"/>
                  </a:lnTo>
                  <a:lnTo>
                    <a:pt x="207312" y="91763"/>
                  </a:lnTo>
                  <a:lnTo>
                    <a:pt x="215598" y="95902"/>
                  </a:lnTo>
                  <a:lnTo>
                    <a:pt x="224099" y="100645"/>
                  </a:lnTo>
                  <a:lnTo>
                    <a:pt x="232743" y="105792"/>
                  </a:lnTo>
                  <a:lnTo>
                    <a:pt x="241482" y="109223"/>
                  </a:lnTo>
                  <a:lnTo>
                    <a:pt x="250285" y="111511"/>
                  </a:lnTo>
                  <a:lnTo>
                    <a:pt x="259130" y="113036"/>
                  </a:lnTo>
                  <a:lnTo>
                    <a:pt x="268995" y="115045"/>
                  </a:lnTo>
                  <a:lnTo>
                    <a:pt x="290540" y="119923"/>
                  </a:lnTo>
                  <a:lnTo>
                    <a:pt x="300850" y="121620"/>
                  </a:lnTo>
                  <a:lnTo>
                    <a:pt x="310699" y="122752"/>
                  </a:lnTo>
                  <a:lnTo>
                    <a:pt x="320242" y="123507"/>
                  </a:lnTo>
                  <a:lnTo>
                    <a:pt x="329580" y="124009"/>
                  </a:lnTo>
                  <a:lnTo>
                    <a:pt x="347894" y="124568"/>
                  </a:lnTo>
                  <a:lnTo>
                    <a:pt x="355953" y="123725"/>
                  </a:lnTo>
                  <a:lnTo>
                    <a:pt x="363310" y="122171"/>
                  </a:lnTo>
                  <a:lnTo>
                    <a:pt x="370199" y="120143"/>
                  </a:lnTo>
                  <a:lnTo>
                    <a:pt x="376775" y="118790"/>
                  </a:lnTo>
                  <a:lnTo>
                    <a:pt x="389375" y="117288"/>
                  </a:lnTo>
                  <a:lnTo>
                    <a:pt x="398943" y="113974"/>
                  </a:lnTo>
                  <a:lnTo>
                    <a:pt x="408431" y="108503"/>
                  </a:lnTo>
                  <a:lnTo>
                    <a:pt x="409208" y="106070"/>
                  </a:lnTo>
                  <a:lnTo>
                    <a:pt x="409728" y="102463"/>
                  </a:lnTo>
                  <a:lnTo>
                    <a:pt x="410073" y="98074"/>
                  </a:lnTo>
                  <a:lnTo>
                    <a:pt x="409311" y="94156"/>
                  </a:lnTo>
                  <a:lnTo>
                    <a:pt x="407811" y="90552"/>
                  </a:lnTo>
                  <a:lnTo>
                    <a:pt x="405819" y="87157"/>
                  </a:lnTo>
                  <a:lnTo>
                    <a:pt x="403500" y="83901"/>
                  </a:lnTo>
                  <a:lnTo>
                    <a:pt x="400961" y="80739"/>
                  </a:lnTo>
                  <a:lnTo>
                    <a:pt x="398276" y="77638"/>
                  </a:lnTo>
                  <a:lnTo>
                    <a:pt x="394501" y="73587"/>
                  </a:lnTo>
                  <a:lnTo>
                    <a:pt x="385017" y="63794"/>
                  </a:lnTo>
                  <a:lnTo>
                    <a:pt x="378716" y="59396"/>
                  </a:lnTo>
                  <a:lnTo>
                    <a:pt x="371540" y="55472"/>
                  </a:lnTo>
                  <a:lnTo>
                    <a:pt x="363779" y="51864"/>
                  </a:lnTo>
                  <a:lnTo>
                    <a:pt x="355628" y="47475"/>
                  </a:lnTo>
                  <a:lnTo>
                    <a:pt x="347218" y="42564"/>
                  </a:lnTo>
                  <a:lnTo>
                    <a:pt x="338635" y="37305"/>
                  </a:lnTo>
                  <a:lnTo>
                    <a:pt x="328944" y="32808"/>
                  </a:lnTo>
                  <a:lnTo>
                    <a:pt x="318514" y="28817"/>
                  </a:lnTo>
                  <a:lnTo>
                    <a:pt x="307593" y="25164"/>
                  </a:lnTo>
                  <a:lnTo>
                    <a:pt x="296344" y="22729"/>
                  </a:lnTo>
                  <a:lnTo>
                    <a:pt x="284875" y="21106"/>
                  </a:lnTo>
                  <a:lnTo>
                    <a:pt x="273260" y="20024"/>
                  </a:lnTo>
                  <a:lnTo>
                    <a:pt x="261548" y="18310"/>
                  </a:lnTo>
                  <a:lnTo>
                    <a:pt x="249771" y="16175"/>
                  </a:lnTo>
                  <a:lnTo>
                    <a:pt x="237952" y="13760"/>
                  </a:lnTo>
                  <a:lnTo>
                    <a:pt x="226103" y="12150"/>
                  </a:lnTo>
                  <a:lnTo>
                    <a:pt x="214236" y="11076"/>
                  </a:lnTo>
                  <a:lnTo>
                    <a:pt x="202354" y="10361"/>
                  </a:lnTo>
                  <a:lnTo>
                    <a:pt x="178570" y="9566"/>
                  </a:lnTo>
                  <a:lnTo>
                    <a:pt x="166672" y="9354"/>
                  </a:lnTo>
                  <a:lnTo>
                    <a:pt x="154771" y="10204"/>
                  </a:lnTo>
                  <a:lnTo>
                    <a:pt x="142868" y="11764"/>
                  </a:lnTo>
                  <a:lnTo>
                    <a:pt x="130963" y="13796"/>
                  </a:lnTo>
                  <a:lnTo>
                    <a:pt x="119060" y="16142"/>
                  </a:lnTo>
                  <a:lnTo>
                    <a:pt x="95248" y="21395"/>
                  </a:lnTo>
                  <a:lnTo>
                    <a:pt x="84334" y="24186"/>
                  </a:lnTo>
                  <a:lnTo>
                    <a:pt x="74082" y="27038"/>
                  </a:lnTo>
                  <a:lnTo>
                    <a:pt x="64271" y="29931"/>
                  </a:lnTo>
                  <a:lnTo>
                    <a:pt x="55745" y="32852"/>
                  </a:lnTo>
                  <a:lnTo>
                    <a:pt x="48077" y="35792"/>
                  </a:lnTo>
                  <a:lnTo>
                    <a:pt x="40982" y="38744"/>
                  </a:lnTo>
                  <a:lnTo>
                    <a:pt x="34266" y="41704"/>
                  </a:lnTo>
                  <a:lnTo>
                    <a:pt x="21513" y="47639"/>
                  </a:lnTo>
                  <a:lnTo>
                    <a:pt x="11877" y="50939"/>
                  </a:lnTo>
                  <a:lnTo>
                    <a:pt x="0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64"/>
            <p:cNvSpPr/>
            <p:nvPr/>
          </p:nvSpPr>
          <p:spPr>
            <a:xfrm>
              <a:off x="7929562" y="3116460"/>
              <a:ext cx="401631" cy="125003"/>
            </a:xfrm>
            <a:custGeom>
              <a:avLst/>
              <a:gdLst/>
              <a:ahLst/>
              <a:cxnLst/>
              <a:rect l="0" t="0" r="0" b="0"/>
              <a:pathLst>
                <a:path w="401631" h="125003">
                  <a:moveTo>
                    <a:pt x="26789" y="0"/>
                  </a:moveTo>
                  <a:lnTo>
                    <a:pt x="26789" y="4741"/>
                  </a:lnTo>
                  <a:lnTo>
                    <a:pt x="27780" y="7129"/>
                  </a:lnTo>
                  <a:lnTo>
                    <a:pt x="29435" y="9714"/>
                  </a:lnTo>
                  <a:lnTo>
                    <a:pt x="31528" y="12429"/>
                  </a:lnTo>
                  <a:lnTo>
                    <a:pt x="33917" y="15231"/>
                  </a:lnTo>
                  <a:lnTo>
                    <a:pt x="36502" y="18092"/>
                  </a:lnTo>
                  <a:lnTo>
                    <a:pt x="39218" y="20991"/>
                  </a:lnTo>
                  <a:lnTo>
                    <a:pt x="42020" y="24908"/>
                  </a:lnTo>
                  <a:lnTo>
                    <a:pt x="44881" y="29504"/>
                  </a:lnTo>
                  <a:lnTo>
                    <a:pt x="47779" y="34553"/>
                  </a:lnTo>
                  <a:lnTo>
                    <a:pt x="51697" y="39902"/>
                  </a:lnTo>
                  <a:lnTo>
                    <a:pt x="56293" y="45453"/>
                  </a:lnTo>
                  <a:lnTo>
                    <a:pt x="61340" y="51138"/>
                  </a:lnTo>
                  <a:lnTo>
                    <a:pt x="66691" y="55920"/>
                  </a:lnTo>
                  <a:lnTo>
                    <a:pt x="72241" y="60100"/>
                  </a:lnTo>
                  <a:lnTo>
                    <a:pt x="100150" y="78680"/>
                  </a:lnTo>
                  <a:lnTo>
                    <a:pt x="109430" y="83211"/>
                  </a:lnTo>
                  <a:lnTo>
                    <a:pt x="119586" y="87224"/>
                  </a:lnTo>
                  <a:lnTo>
                    <a:pt x="130326" y="90892"/>
                  </a:lnTo>
                  <a:lnTo>
                    <a:pt x="141454" y="94329"/>
                  </a:lnTo>
                  <a:lnTo>
                    <a:pt x="164402" y="100794"/>
                  </a:lnTo>
                  <a:lnTo>
                    <a:pt x="235209" y="119027"/>
                  </a:lnTo>
                  <a:lnTo>
                    <a:pt x="247095" y="121023"/>
                  </a:lnTo>
                  <a:lnTo>
                    <a:pt x="258988" y="122354"/>
                  </a:lnTo>
                  <a:lnTo>
                    <a:pt x="270885" y="123242"/>
                  </a:lnTo>
                  <a:lnTo>
                    <a:pt x="282785" y="123833"/>
                  </a:lnTo>
                  <a:lnTo>
                    <a:pt x="306591" y="124491"/>
                  </a:lnTo>
                  <a:lnTo>
                    <a:pt x="367569" y="124985"/>
                  </a:lnTo>
                  <a:lnTo>
                    <a:pt x="380322" y="125002"/>
                  </a:lnTo>
                  <a:lnTo>
                    <a:pt x="385508" y="124015"/>
                  </a:lnTo>
                  <a:lnTo>
                    <a:pt x="393919" y="120272"/>
                  </a:lnTo>
                  <a:lnTo>
                    <a:pt x="399489" y="117327"/>
                  </a:lnTo>
                  <a:lnTo>
                    <a:pt x="400272" y="115921"/>
                  </a:lnTo>
                  <a:lnTo>
                    <a:pt x="400793" y="113992"/>
                  </a:lnTo>
                  <a:lnTo>
                    <a:pt x="401141" y="111713"/>
                  </a:lnTo>
                  <a:lnTo>
                    <a:pt x="401372" y="109202"/>
                  </a:lnTo>
                  <a:lnTo>
                    <a:pt x="401526" y="106536"/>
                  </a:lnTo>
                  <a:lnTo>
                    <a:pt x="401630" y="103766"/>
                  </a:lnTo>
                  <a:lnTo>
                    <a:pt x="400706" y="99936"/>
                  </a:lnTo>
                  <a:lnTo>
                    <a:pt x="399098" y="95397"/>
                  </a:lnTo>
                  <a:lnTo>
                    <a:pt x="397035" y="90387"/>
                  </a:lnTo>
                  <a:lnTo>
                    <a:pt x="394666" y="86055"/>
                  </a:lnTo>
                  <a:lnTo>
                    <a:pt x="392095" y="82175"/>
                  </a:lnTo>
                  <a:lnTo>
                    <a:pt x="389389" y="78596"/>
                  </a:lnTo>
                  <a:lnTo>
                    <a:pt x="385600" y="75218"/>
                  </a:lnTo>
                  <a:lnTo>
                    <a:pt x="381089" y="71973"/>
                  </a:lnTo>
                  <a:lnTo>
                    <a:pt x="369794" y="64731"/>
                  </a:lnTo>
                  <a:lnTo>
                    <a:pt x="354854" y="54897"/>
                  </a:lnTo>
                  <a:lnTo>
                    <a:pt x="347694" y="50489"/>
                  </a:lnTo>
                  <a:lnTo>
                    <a:pt x="340937" y="46557"/>
                  </a:lnTo>
                  <a:lnTo>
                    <a:pt x="334447" y="42945"/>
                  </a:lnTo>
                  <a:lnTo>
                    <a:pt x="326151" y="39544"/>
                  </a:lnTo>
                  <a:lnTo>
                    <a:pt x="316654" y="36285"/>
                  </a:lnTo>
                  <a:lnTo>
                    <a:pt x="306353" y="33120"/>
                  </a:lnTo>
                  <a:lnTo>
                    <a:pt x="284323" y="26957"/>
                  </a:lnTo>
                  <a:lnTo>
                    <a:pt x="272892" y="23925"/>
                  </a:lnTo>
                  <a:lnTo>
                    <a:pt x="261303" y="21903"/>
                  </a:lnTo>
                  <a:lnTo>
                    <a:pt x="249608" y="20555"/>
                  </a:lnTo>
                  <a:lnTo>
                    <a:pt x="237843" y="19657"/>
                  </a:lnTo>
                  <a:lnTo>
                    <a:pt x="226031" y="19058"/>
                  </a:lnTo>
                  <a:lnTo>
                    <a:pt x="202323" y="18392"/>
                  </a:lnTo>
                  <a:lnTo>
                    <a:pt x="166663" y="18017"/>
                  </a:lnTo>
                  <a:lnTo>
                    <a:pt x="155757" y="18957"/>
                  </a:lnTo>
                  <a:lnTo>
                    <a:pt x="145510" y="20576"/>
                  </a:lnTo>
                  <a:lnTo>
                    <a:pt x="135702" y="22647"/>
                  </a:lnTo>
                  <a:lnTo>
                    <a:pt x="125194" y="24028"/>
                  </a:lnTo>
                  <a:lnTo>
                    <a:pt x="114220" y="24948"/>
                  </a:lnTo>
                  <a:lnTo>
                    <a:pt x="102936" y="25562"/>
                  </a:lnTo>
                  <a:lnTo>
                    <a:pt x="93428" y="27956"/>
                  </a:lnTo>
                  <a:lnTo>
                    <a:pt x="85106" y="31536"/>
                  </a:lnTo>
                  <a:lnTo>
                    <a:pt x="77573" y="35907"/>
                  </a:lnTo>
                  <a:lnTo>
                    <a:pt x="69576" y="39813"/>
                  </a:lnTo>
                  <a:lnTo>
                    <a:pt x="61266" y="43410"/>
                  </a:lnTo>
                  <a:lnTo>
                    <a:pt x="52750" y="46799"/>
                  </a:lnTo>
                  <a:lnTo>
                    <a:pt x="45089" y="51043"/>
                  </a:lnTo>
                  <a:lnTo>
                    <a:pt x="37997" y="55857"/>
                  </a:lnTo>
                  <a:lnTo>
                    <a:pt x="31284" y="61051"/>
                  </a:lnTo>
                  <a:lnTo>
                    <a:pt x="24825" y="64513"/>
                  </a:lnTo>
                  <a:lnTo>
                    <a:pt x="18534" y="66822"/>
                  </a:lnTo>
                  <a:lnTo>
                    <a:pt x="0" y="71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65"/>
            <p:cNvSpPr/>
            <p:nvPr/>
          </p:nvSpPr>
          <p:spPr>
            <a:xfrm>
              <a:off x="4071947" y="1777422"/>
              <a:ext cx="848311" cy="1821205"/>
            </a:xfrm>
            <a:custGeom>
              <a:avLst/>
              <a:gdLst/>
              <a:ahLst/>
              <a:cxnLst/>
              <a:rect l="0" t="0" r="0" b="0"/>
              <a:pathLst>
                <a:path w="848311" h="1821205">
                  <a:moveTo>
                    <a:pt x="705435" y="62093"/>
                  </a:moveTo>
                  <a:lnTo>
                    <a:pt x="710175" y="62093"/>
                  </a:lnTo>
                  <a:lnTo>
                    <a:pt x="711572" y="63086"/>
                  </a:lnTo>
                  <a:lnTo>
                    <a:pt x="712503" y="64739"/>
                  </a:lnTo>
                  <a:lnTo>
                    <a:pt x="713538" y="69222"/>
                  </a:lnTo>
                  <a:lnTo>
                    <a:pt x="714361" y="124839"/>
                  </a:lnTo>
                  <a:lnTo>
                    <a:pt x="714362" y="130713"/>
                  </a:lnTo>
                  <a:lnTo>
                    <a:pt x="717009" y="142531"/>
                  </a:lnTo>
                  <a:lnTo>
                    <a:pt x="720501" y="155390"/>
                  </a:lnTo>
                  <a:lnTo>
                    <a:pt x="723131" y="207064"/>
                  </a:lnTo>
                  <a:lnTo>
                    <a:pt x="723285" y="275287"/>
                  </a:lnTo>
                  <a:lnTo>
                    <a:pt x="730361" y="330621"/>
                  </a:lnTo>
                  <a:lnTo>
                    <a:pt x="731856" y="377735"/>
                  </a:lnTo>
                  <a:lnTo>
                    <a:pt x="739244" y="444224"/>
                  </a:lnTo>
                  <a:lnTo>
                    <a:pt x="745517" y="493330"/>
                  </a:lnTo>
                  <a:lnTo>
                    <a:pt x="750174" y="548377"/>
                  </a:lnTo>
                  <a:lnTo>
                    <a:pt x="755953" y="592248"/>
                  </a:lnTo>
                  <a:lnTo>
                    <a:pt x="759099" y="636667"/>
                  </a:lnTo>
                  <a:lnTo>
                    <a:pt x="765873" y="681247"/>
                  </a:lnTo>
                  <a:lnTo>
                    <a:pt x="779969" y="760377"/>
                  </a:lnTo>
                  <a:lnTo>
                    <a:pt x="784074" y="807970"/>
                  </a:lnTo>
                  <a:lnTo>
                    <a:pt x="785290" y="853491"/>
                  </a:lnTo>
                  <a:lnTo>
                    <a:pt x="791838" y="914310"/>
                  </a:lnTo>
                  <a:lnTo>
                    <a:pt x="794867" y="964154"/>
                  </a:lnTo>
                  <a:lnTo>
                    <a:pt x="800615" y="1010783"/>
                  </a:lnTo>
                  <a:lnTo>
                    <a:pt x="803751" y="1057010"/>
                  </a:lnTo>
                  <a:lnTo>
                    <a:pt x="809531" y="1106977"/>
                  </a:lnTo>
                  <a:lnTo>
                    <a:pt x="811685" y="1153642"/>
                  </a:lnTo>
                  <a:lnTo>
                    <a:pt x="813315" y="1198888"/>
                  </a:lnTo>
                  <a:lnTo>
                    <a:pt x="817656" y="1243714"/>
                  </a:lnTo>
                  <a:lnTo>
                    <a:pt x="813886" y="1303305"/>
                  </a:lnTo>
                  <a:lnTo>
                    <a:pt x="812847" y="1358108"/>
                  </a:lnTo>
                  <a:lnTo>
                    <a:pt x="805557" y="1426241"/>
                  </a:lnTo>
                  <a:lnTo>
                    <a:pt x="799295" y="1480287"/>
                  </a:lnTo>
                  <a:lnTo>
                    <a:pt x="794641" y="1531606"/>
                  </a:lnTo>
                  <a:lnTo>
                    <a:pt x="790392" y="1555924"/>
                  </a:lnTo>
                  <a:lnTo>
                    <a:pt x="782551" y="1577315"/>
                  </a:lnTo>
                  <a:lnTo>
                    <a:pt x="769625" y="1608738"/>
                  </a:lnTo>
                  <a:lnTo>
                    <a:pt x="761745" y="1629561"/>
                  </a:lnTo>
                  <a:lnTo>
                    <a:pt x="740518" y="1661744"/>
                  </a:lnTo>
                  <a:lnTo>
                    <a:pt x="717442" y="1699182"/>
                  </a:lnTo>
                  <a:lnTo>
                    <a:pt x="695937" y="1729883"/>
                  </a:lnTo>
                  <a:lnTo>
                    <a:pt x="684346" y="1741942"/>
                  </a:lnTo>
                  <a:lnTo>
                    <a:pt x="660736" y="1760415"/>
                  </a:lnTo>
                  <a:lnTo>
                    <a:pt x="642912" y="1774445"/>
                  </a:lnTo>
                  <a:lnTo>
                    <a:pt x="625064" y="1787532"/>
                  </a:lnTo>
                  <a:lnTo>
                    <a:pt x="619112" y="1792815"/>
                  </a:lnTo>
                  <a:lnTo>
                    <a:pt x="604562" y="1801332"/>
                  </a:lnTo>
                  <a:lnTo>
                    <a:pt x="589165" y="1807432"/>
                  </a:lnTo>
                  <a:lnTo>
                    <a:pt x="568348" y="1811858"/>
                  </a:lnTo>
                  <a:lnTo>
                    <a:pt x="544763" y="1818020"/>
                  </a:lnTo>
                  <a:lnTo>
                    <a:pt x="523773" y="1820287"/>
                  </a:lnTo>
                  <a:lnTo>
                    <a:pt x="500135" y="1820959"/>
                  </a:lnTo>
                  <a:lnTo>
                    <a:pt x="462973" y="1821204"/>
                  </a:lnTo>
                  <a:lnTo>
                    <a:pt x="448516" y="1818579"/>
                  </a:lnTo>
                  <a:lnTo>
                    <a:pt x="434483" y="1815097"/>
                  </a:lnTo>
                  <a:lnTo>
                    <a:pt x="410841" y="1812145"/>
                  </a:lnTo>
                  <a:lnTo>
                    <a:pt x="384571" y="1802761"/>
                  </a:lnTo>
                  <a:lnTo>
                    <a:pt x="360273" y="1791353"/>
                  </a:lnTo>
                  <a:lnTo>
                    <a:pt x="330404" y="1769509"/>
                  </a:lnTo>
                  <a:lnTo>
                    <a:pt x="312534" y="1756635"/>
                  </a:lnTo>
                  <a:lnTo>
                    <a:pt x="288717" y="1734507"/>
                  </a:lnTo>
                  <a:lnTo>
                    <a:pt x="258951" y="1698033"/>
                  </a:lnTo>
                  <a:lnTo>
                    <a:pt x="235138" y="1668030"/>
                  </a:lnTo>
                  <a:lnTo>
                    <a:pt x="212538" y="1642231"/>
                  </a:lnTo>
                  <a:lnTo>
                    <a:pt x="191731" y="1610995"/>
                  </a:lnTo>
                  <a:lnTo>
                    <a:pt x="166922" y="1571021"/>
                  </a:lnTo>
                  <a:lnTo>
                    <a:pt x="142913" y="1525937"/>
                  </a:lnTo>
                  <a:lnTo>
                    <a:pt x="127666" y="1490658"/>
                  </a:lnTo>
                  <a:lnTo>
                    <a:pt x="108884" y="1443182"/>
                  </a:lnTo>
                  <a:lnTo>
                    <a:pt x="92203" y="1389449"/>
                  </a:lnTo>
                  <a:lnTo>
                    <a:pt x="73473" y="1336943"/>
                  </a:lnTo>
                  <a:lnTo>
                    <a:pt x="59925" y="1283834"/>
                  </a:lnTo>
                  <a:lnTo>
                    <a:pt x="47695" y="1227997"/>
                  </a:lnTo>
                  <a:lnTo>
                    <a:pt x="14874" y="1065184"/>
                  </a:lnTo>
                  <a:lnTo>
                    <a:pt x="10684" y="1020543"/>
                  </a:lnTo>
                  <a:lnTo>
                    <a:pt x="3131" y="961015"/>
                  </a:lnTo>
                  <a:lnTo>
                    <a:pt x="921" y="916367"/>
                  </a:lnTo>
                  <a:lnTo>
                    <a:pt x="266" y="871718"/>
                  </a:lnTo>
                  <a:lnTo>
                    <a:pt x="0" y="757396"/>
                  </a:lnTo>
                  <a:lnTo>
                    <a:pt x="7121" y="701227"/>
                  </a:lnTo>
                  <a:lnTo>
                    <a:pt x="15436" y="645005"/>
                  </a:lnTo>
                  <a:lnTo>
                    <a:pt x="22113" y="590648"/>
                  </a:lnTo>
                  <a:lnTo>
                    <a:pt x="26849" y="538275"/>
                  </a:lnTo>
                  <a:lnTo>
                    <a:pt x="36310" y="483833"/>
                  </a:lnTo>
                  <a:lnTo>
                    <a:pt x="42171" y="446675"/>
                  </a:lnTo>
                  <a:lnTo>
                    <a:pt x="48891" y="398564"/>
                  </a:lnTo>
                  <a:lnTo>
                    <a:pt x="60765" y="351836"/>
                  </a:lnTo>
                  <a:lnTo>
                    <a:pt x="82126" y="298980"/>
                  </a:lnTo>
                  <a:lnTo>
                    <a:pt x="102130" y="259478"/>
                  </a:lnTo>
                  <a:lnTo>
                    <a:pt x="122545" y="223012"/>
                  </a:lnTo>
                  <a:lnTo>
                    <a:pt x="141166" y="187145"/>
                  </a:lnTo>
                  <a:lnTo>
                    <a:pt x="163953" y="152390"/>
                  </a:lnTo>
                  <a:lnTo>
                    <a:pt x="187563" y="122741"/>
                  </a:lnTo>
                  <a:lnTo>
                    <a:pt x="211336" y="93255"/>
                  </a:lnTo>
                  <a:lnTo>
                    <a:pt x="233929" y="74413"/>
                  </a:lnTo>
                  <a:lnTo>
                    <a:pt x="254734" y="61003"/>
                  </a:lnTo>
                  <a:lnTo>
                    <a:pt x="279542" y="41446"/>
                  </a:lnTo>
                  <a:lnTo>
                    <a:pt x="298566" y="30289"/>
                  </a:lnTo>
                  <a:lnTo>
                    <a:pt x="328512" y="17630"/>
                  </a:lnTo>
                  <a:lnTo>
                    <a:pt x="335090" y="14592"/>
                  </a:lnTo>
                  <a:lnTo>
                    <a:pt x="350338" y="11216"/>
                  </a:lnTo>
                  <a:lnTo>
                    <a:pt x="366044" y="8723"/>
                  </a:lnTo>
                  <a:lnTo>
                    <a:pt x="387034" y="2734"/>
                  </a:lnTo>
                  <a:lnTo>
                    <a:pt x="410672" y="518"/>
                  </a:lnTo>
                  <a:lnTo>
                    <a:pt x="424278" y="0"/>
                  </a:lnTo>
                  <a:lnTo>
                    <a:pt x="447835" y="4449"/>
                  </a:lnTo>
                  <a:lnTo>
                    <a:pt x="473667" y="7310"/>
                  </a:lnTo>
                  <a:lnTo>
                    <a:pt x="500171" y="8158"/>
                  </a:lnTo>
                  <a:lnTo>
                    <a:pt x="517965" y="11002"/>
                  </a:lnTo>
                  <a:lnTo>
                    <a:pt x="535795" y="15573"/>
                  </a:lnTo>
                  <a:lnTo>
                    <a:pt x="553641" y="20913"/>
                  </a:lnTo>
                  <a:lnTo>
                    <a:pt x="580423" y="29496"/>
                  </a:lnTo>
                  <a:lnTo>
                    <a:pt x="602469" y="38324"/>
                  </a:lnTo>
                  <a:lnTo>
                    <a:pt x="626310" y="51964"/>
                  </a:lnTo>
                  <a:lnTo>
                    <a:pt x="654895" y="68214"/>
                  </a:lnTo>
                  <a:lnTo>
                    <a:pt x="678554" y="83860"/>
                  </a:lnTo>
                  <a:lnTo>
                    <a:pt x="699565" y="101065"/>
                  </a:lnTo>
                  <a:lnTo>
                    <a:pt x="723209" y="118730"/>
                  </a:lnTo>
                  <a:lnTo>
                    <a:pt x="749479" y="142477"/>
                  </a:lnTo>
                  <a:lnTo>
                    <a:pt x="760729" y="154374"/>
                  </a:lnTo>
                  <a:lnTo>
                    <a:pt x="784032" y="184133"/>
                  </a:lnTo>
                  <a:lnTo>
                    <a:pt x="796302" y="201992"/>
                  </a:lnTo>
                  <a:lnTo>
                    <a:pt x="824461" y="264132"/>
                  </a:lnTo>
                  <a:lnTo>
                    <a:pt x="842354" y="312615"/>
                  </a:lnTo>
                  <a:lnTo>
                    <a:pt x="846545" y="334318"/>
                  </a:lnTo>
                  <a:lnTo>
                    <a:pt x="848310" y="3657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66"/>
            <p:cNvSpPr/>
            <p:nvPr/>
          </p:nvSpPr>
          <p:spPr>
            <a:xfrm>
              <a:off x="5518659" y="3580804"/>
              <a:ext cx="290353" cy="284344"/>
            </a:xfrm>
            <a:custGeom>
              <a:avLst/>
              <a:gdLst/>
              <a:ahLst/>
              <a:cxnLst/>
              <a:rect l="0" t="0" r="0" b="0"/>
              <a:pathLst>
                <a:path w="290353" h="284344">
                  <a:moveTo>
                    <a:pt x="35607" y="0"/>
                  </a:moveTo>
                  <a:lnTo>
                    <a:pt x="35607" y="12429"/>
                  </a:lnTo>
                  <a:lnTo>
                    <a:pt x="34615" y="15231"/>
                  </a:lnTo>
                  <a:lnTo>
                    <a:pt x="29470" y="23916"/>
                  </a:lnTo>
                  <a:lnTo>
                    <a:pt x="27918" y="29812"/>
                  </a:lnTo>
                  <a:lnTo>
                    <a:pt x="24583" y="38385"/>
                  </a:lnTo>
                  <a:lnTo>
                    <a:pt x="22304" y="43449"/>
                  </a:lnTo>
                  <a:lnTo>
                    <a:pt x="20785" y="48810"/>
                  </a:lnTo>
                  <a:lnTo>
                    <a:pt x="19773" y="54368"/>
                  </a:lnTo>
                  <a:lnTo>
                    <a:pt x="19097" y="60058"/>
                  </a:lnTo>
                  <a:lnTo>
                    <a:pt x="17655" y="65835"/>
                  </a:lnTo>
                  <a:lnTo>
                    <a:pt x="15701" y="71672"/>
                  </a:lnTo>
                  <a:lnTo>
                    <a:pt x="13407" y="77547"/>
                  </a:lnTo>
                  <a:lnTo>
                    <a:pt x="11877" y="83448"/>
                  </a:lnTo>
                  <a:lnTo>
                    <a:pt x="10857" y="89366"/>
                  </a:lnTo>
                  <a:lnTo>
                    <a:pt x="10177" y="95296"/>
                  </a:lnTo>
                  <a:lnTo>
                    <a:pt x="9724" y="101234"/>
                  </a:lnTo>
                  <a:lnTo>
                    <a:pt x="9422" y="107177"/>
                  </a:lnTo>
                  <a:lnTo>
                    <a:pt x="9220" y="113124"/>
                  </a:lnTo>
                  <a:lnTo>
                    <a:pt x="8094" y="119072"/>
                  </a:lnTo>
                  <a:lnTo>
                    <a:pt x="6351" y="125022"/>
                  </a:lnTo>
                  <a:lnTo>
                    <a:pt x="4196" y="130973"/>
                  </a:lnTo>
                  <a:lnTo>
                    <a:pt x="2760" y="136925"/>
                  </a:lnTo>
                  <a:lnTo>
                    <a:pt x="1803" y="142877"/>
                  </a:lnTo>
                  <a:lnTo>
                    <a:pt x="1165" y="148829"/>
                  </a:lnTo>
                  <a:lnTo>
                    <a:pt x="739" y="154782"/>
                  </a:lnTo>
                  <a:lnTo>
                    <a:pt x="455" y="160735"/>
                  </a:lnTo>
                  <a:lnTo>
                    <a:pt x="140" y="172641"/>
                  </a:lnTo>
                  <a:lnTo>
                    <a:pt x="0" y="184547"/>
                  </a:lnTo>
                  <a:lnTo>
                    <a:pt x="955" y="190500"/>
                  </a:lnTo>
                  <a:lnTo>
                    <a:pt x="2583" y="196453"/>
                  </a:lnTo>
                  <a:lnTo>
                    <a:pt x="4662" y="202406"/>
                  </a:lnTo>
                  <a:lnTo>
                    <a:pt x="6047" y="208360"/>
                  </a:lnTo>
                  <a:lnTo>
                    <a:pt x="6971" y="214313"/>
                  </a:lnTo>
                  <a:lnTo>
                    <a:pt x="7586" y="220266"/>
                  </a:lnTo>
                  <a:lnTo>
                    <a:pt x="7997" y="225226"/>
                  </a:lnTo>
                  <a:lnTo>
                    <a:pt x="8452" y="233385"/>
                  </a:lnTo>
                  <a:lnTo>
                    <a:pt x="10558" y="237941"/>
                  </a:lnTo>
                  <a:lnTo>
                    <a:pt x="13947" y="242963"/>
                  </a:lnTo>
                  <a:lnTo>
                    <a:pt x="18190" y="248296"/>
                  </a:lnTo>
                  <a:lnTo>
                    <a:pt x="25551" y="256867"/>
                  </a:lnTo>
                  <a:lnTo>
                    <a:pt x="33122" y="263983"/>
                  </a:lnTo>
                  <a:lnTo>
                    <a:pt x="37919" y="267270"/>
                  </a:lnTo>
                  <a:lnTo>
                    <a:pt x="43101" y="270454"/>
                  </a:lnTo>
                  <a:lnTo>
                    <a:pt x="51506" y="273991"/>
                  </a:lnTo>
                  <a:lnTo>
                    <a:pt x="59540" y="276555"/>
                  </a:lnTo>
                  <a:lnTo>
                    <a:pt x="64461" y="278628"/>
                  </a:lnTo>
                  <a:lnTo>
                    <a:pt x="69725" y="281002"/>
                  </a:lnTo>
                  <a:lnTo>
                    <a:pt x="76212" y="282584"/>
                  </a:lnTo>
                  <a:lnTo>
                    <a:pt x="83513" y="283639"/>
                  </a:lnTo>
                  <a:lnTo>
                    <a:pt x="91357" y="284343"/>
                  </a:lnTo>
                  <a:lnTo>
                    <a:pt x="98570" y="283820"/>
                  </a:lnTo>
                  <a:lnTo>
                    <a:pt x="105363" y="282479"/>
                  </a:lnTo>
                  <a:lnTo>
                    <a:pt x="111877" y="280593"/>
                  </a:lnTo>
                  <a:lnTo>
                    <a:pt x="118203" y="279335"/>
                  </a:lnTo>
                  <a:lnTo>
                    <a:pt x="124405" y="278497"/>
                  </a:lnTo>
                  <a:lnTo>
                    <a:pt x="130524" y="277938"/>
                  </a:lnTo>
                  <a:lnTo>
                    <a:pt x="137581" y="276573"/>
                  </a:lnTo>
                  <a:lnTo>
                    <a:pt x="145261" y="274671"/>
                  </a:lnTo>
                  <a:lnTo>
                    <a:pt x="153358" y="272411"/>
                  </a:lnTo>
                  <a:lnTo>
                    <a:pt x="160740" y="269912"/>
                  </a:lnTo>
                  <a:lnTo>
                    <a:pt x="167647" y="267254"/>
                  </a:lnTo>
                  <a:lnTo>
                    <a:pt x="174235" y="264489"/>
                  </a:lnTo>
                  <a:lnTo>
                    <a:pt x="181603" y="261654"/>
                  </a:lnTo>
                  <a:lnTo>
                    <a:pt x="197729" y="255859"/>
                  </a:lnTo>
                  <a:lnTo>
                    <a:pt x="205204" y="252924"/>
                  </a:lnTo>
                  <a:lnTo>
                    <a:pt x="212172" y="249976"/>
                  </a:lnTo>
                  <a:lnTo>
                    <a:pt x="218801" y="247017"/>
                  </a:lnTo>
                  <a:lnTo>
                    <a:pt x="225205" y="243061"/>
                  </a:lnTo>
                  <a:lnTo>
                    <a:pt x="231459" y="238439"/>
                  </a:lnTo>
                  <a:lnTo>
                    <a:pt x="237612" y="233374"/>
                  </a:lnTo>
                  <a:lnTo>
                    <a:pt x="242707" y="228012"/>
                  </a:lnTo>
                  <a:lnTo>
                    <a:pt x="247096" y="222453"/>
                  </a:lnTo>
                  <a:lnTo>
                    <a:pt x="251013" y="216763"/>
                  </a:lnTo>
                  <a:lnTo>
                    <a:pt x="255609" y="210985"/>
                  </a:lnTo>
                  <a:lnTo>
                    <a:pt x="260658" y="205149"/>
                  </a:lnTo>
                  <a:lnTo>
                    <a:pt x="266008" y="199274"/>
                  </a:lnTo>
                  <a:lnTo>
                    <a:pt x="270567" y="193372"/>
                  </a:lnTo>
                  <a:lnTo>
                    <a:pt x="274599" y="187454"/>
                  </a:lnTo>
                  <a:lnTo>
                    <a:pt x="278279" y="181524"/>
                  </a:lnTo>
                  <a:lnTo>
                    <a:pt x="280732" y="175586"/>
                  </a:lnTo>
                  <a:lnTo>
                    <a:pt x="282367" y="169643"/>
                  </a:lnTo>
                  <a:lnTo>
                    <a:pt x="283457" y="163697"/>
                  </a:lnTo>
                  <a:lnTo>
                    <a:pt x="285177" y="157749"/>
                  </a:lnTo>
                  <a:lnTo>
                    <a:pt x="287314" y="151799"/>
                  </a:lnTo>
                  <a:lnTo>
                    <a:pt x="289732" y="145847"/>
                  </a:lnTo>
                  <a:lnTo>
                    <a:pt x="290352" y="139896"/>
                  </a:lnTo>
                  <a:lnTo>
                    <a:pt x="289773" y="133944"/>
                  </a:lnTo>
                  <a:lnTo>
                    <a:pt x="288395" y="127992"/>
                  </a:lnTo>
                  <a:lnTo>
                    <a:pt x="287476" y="123030"/>
                  </a:lnTo>
                  <a:lnTo>
                    <a:pt x="286455" y="114873"/>
                  </a:lnTo>
                  <a:lnTo>
                    <a:pt x="285191" y="110316"/>
                  </a:lnTo>
                  <a:lnTo>
                    <a:pt x="283355" y="105294"/>
                  </a:lnTo>
                  <a:lnTo>
                    <a:pt x="281140" y="99962"/>
                  </a:lnTo>
                  <a:lnTo>
                    <a:pt x="276032" y="91391"/>
                  </a:lnTo>
                  <a:lnTo>
                    <a:pt x="273281" y="87717"/>
                  </a:lnTo>
                  <a:lnTo>
                    <a:pt x="264932" y="80987"/>
                  </a:lnTo>
                  <a:lnTo>
                    <a:pt x="259928" y="77804"/>
                  </a:lnTo>
                  <a:lnTo>
                    <a:pt x="251722" y="71621"/>
                  </a:lnTo>
                  <a:lnTo>
                    <a:pt x="248145" y="68584"/>
                  </a:lnTo>
                  <a:lnTo>
                    <a:pt x="242783" y="65566"/>
                  </a:lnTo>
                  <a:lnTo>
                    <a:pt x="236232" y="62563"/>
                  </a:lnTo>
                  <a:lnTo>
                    <a:pt x="228889" y="59568"/>
                  </a:lnTo>
                  <a:lnTo>
                    <a:pt x="222008" y="57571"/>
                  </a:lnTo>
                  <a:lnTo>
                    <a:pt x="215437" y="56240"/>
                  </a:lnTo>
                  <a:lnTo>
                    <a:pt x="209072" y="55353"/>
                  </a:lnTo>
                  <a:lnTo>
                    <a:pt x="202844" y="54761"/>
                  </a:lnTo>
                  <a:lnTo>
                    <a:pt x="196708" y="54367"/>
                  </a:lnTo>
                  <a:lnTo>
                    <a:pt x="190632" y="54104"/>
                  </a:lnTo>
                  <a:lnTo>
                    <a:pt x="178590" y="53812"/>
                  </a:lnTo>
                  <a:lnTo>
                    <a:pt x="136816" y="53592"/>
                  </a:lnTo>
                  <a:lnTo>
                    <a:pt x="131853" y="54579"/>
                  </a:lnTo>
                  <a:lnTo>
                    <a:pt x="120128" y="59718"/>
                  </a:lnTo>
                  <a:lnTo>
                    <a:pt x="116759" y="60648"/>
                  </a:lnTo>
                  <a:lnTo>
                    <a:pt x="107044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67"/>
            <p:cNvSpPr/>
            <p:nvPr/>
          </p:nvSpPr>
          <p:spPr>
            <a:xfrm>
              <a:off x="5920382" y="3768328"/>
              <a:ext cx="17861" cy="178594"/>
            </a:xfrm>
            <a:custGeom>
              <a:avLst/>
              <a:gdLst/>
              <a:ahLst/>
              <a:cxnLst/>
              <a:rect l="0" t="0" r="0" b="0"/>
              <a:pathLst>
                <a:path w="17861" h="178594">
                  <a:moveTo>
                    <a:pt x="17860" y="0"/>
                  </a:moveTo>
                  <a:lnTo>
                    <a:pt x="17860" y="4740"/>
                  </a:lnTo>
                  <a:lnTo>
                    <a:pt x="16868" y="8121"/>
                  </a:lnTo>
                  <a:lnTo>
                    <a:pt x="15214" y="12359"/>
                  </a:lnTo>
                  <a:lnTo>
                    <a:pt x="13120" y="17169"/>
                  </a:lnTo>
                  <a:lnTo>
                    <a:pt x="11723" y="21367"/>
                  </a:lnTo>
                  <a:lnTo>
                    <a:pt x="10792" y="25159"/>
                  </a:lnTo>
                  <a:lnTo>
                    <a:pt x="10171" y="28678"/>
                  </a:lnTo>
                  <a:lnTo>
                    <a:pt x="9757" y="33010"/>
                  </a:lnTo>
                  <a:lnTo>
                    <a:pt x="9481" y="37881"/>
                  </a:lnTo>
                  <a:lnTo>
                    <a:pt x="9298" y="43114"/>
                  </a:lnTo>
                  <a:lnTo>
                    <a:pt x="8183" y="48585"/>
                  </a:lnTo>
                  <a:lnTo>
                    <a:pt x="6447" y="54219"/>
                  </a:lnTo>
                  <a:lnTo>
                    <a:pt x="4298" y="59958"/>
                  </a:lnTo>
                  <a:lnTo>
                    <a:pt x="2865" y="65769"/>
                  </a:lnTo>
                  <a:lnTo>
                    <a:pt x="1910" y="71627"/>
                  </a:lnTo>
                  <a:lnTo>
                    <a:pt x="1273" y="77517"/>
                  </a:lnTo>
                  <a:lnTo>
                    <a:pt x="849" y="84420"/>
                  </a:lnTo>
                  <a:lnTo>
                    <a:pt x="377" y="100027"/>
                  </a:lnTo>
                  <a:lnTo>
                    <a:pt x="50" y="133398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68"/>
            <p:cNvSpPr/>
            <p:nvPr/>
          </p:nvSpPr>
          <p:spPr>
            <a:xfrm>
              <a:off x="5902523" y="3518296"/>
              <a:ext cx="151806" cy="178595"/>
            </a:xfrm>
            <a:custGeom>
              <a:avLst/>
              <a:gdLst/>
              <a:ahLst/>
              <a:cxnLst/>
              <a:rect l="0" t="0" r="0" b="0"/>
              <a:pathLst>
                <a:path w="151806" h="178595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6" y="7069"/>
                  </a:lnTo>
                  <a:lnTo>
                    <a:pt x="4740" y="7689"/>
                  </a:lnTo>
                  <a:lnTo>
                    <a:pt x="7128" y="9094"/>
                  </a:lnTo>
                  <a:lnTo>
                    <a:pt x="9713" y="11024"/>
                  </a:lnTo>
                  <a:lnTo>
                    <a:pt x="12429" y="13303"/>
                  </a:lnTo>
                  <a:lnTo>
                    <a:pt x="15231" y="15814"/>
                  </a:lnTo>
                  <a:lnTo>
                    <a:pt x="20991" y="21250"/>
                  </a:lnTo>
                  <a:lnTo>
                    <a:pt x="23916" y="25081"/>
                  </a:lnTo>
                  <a:lnTo>
                    <a:pt x="26857" y="29619"/>
                  </a:lnTo>
                  <a:lnTo>
                    <a:pt x="29811" y="34628"/>
                  </a:lnTo>
                  <a:lnTo>
                    <a:pt x="34757" y="40946"/>
                  </a:lnTo>
                  <a:lnTo>
                    <a:pt x="41031" y="48133"/>
                  </a:lnTo>
                  <a:lnTo>
                    <a:pt x="48190" y="55901"/>
                  </a:lnTo>
                  <a:lnTo>
                    <a:pt x="54946" y="64057"/>
                  </a:lnTo>
                  <a:lnTo>
                    <a:pt x="61436" y="72470"/>
                  </a:lnTo>
                  <a:lnTo>
                    <a:pt x="67746" y="81056"/>
                  </a:lnTo>
                  <a:lnTo>
                    <a:pt x="75922" y="90748"/>
                  </a:lnTo>
                  <a:lnTo>
                    <a:pt x="85341" y="101178"/>
                  </a:lnTo>
                  <a:lnTo>
                    <a:pt x="95589" y="112101"/>
                  </a:lnTo>
                  <a:lnTo>
                    <a:pt x="104406" y="122359"/>
                  </a:lnTo>
                  <a:lnTo>
                    <a:pt x="112268" y="132174"/>
                  </a:lnTo>
                  <a:lnTo>
                    <a:pt x="119493" y="141694"/>
                  </a:lnTo>
                  <a:lnTo>
                    <a:pt x="126295" y="150025"/>
                  </a:lnTo>
                  <a:lnTo>
                    <a:pt x="132814" y="157564"/>
                  </a:lnTo>
                  <a:lnTo>
                    <a:pt x="151805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69"/>
            <p:cNvSpPr/>
            <p:nvPr/>
          </p:nvSpPr>
          <p:spPr>
            <a:xfrm>
              <a:off x="6277580" y="3598664"/>
              <a:ext cx="223077" cy="321346"/>
            </a:xfrm>
            <a:custGeom>
              <a:avLst/>
              <a:gdLst/>
              <a:ahLst/>
              <a:cxnLst/>
              <a:rect l="0" t="0" r="0" b="0"/>
              <a:pathLst>
                <a:path w="223077" h="321346">
                  <a:moveTo>
                    <a:pt x="8920" y="0"/>
                  </a:moveTo>
                  <a:lnTo>
                    <a:pt x="8920" y="7688"/>
                  </a:lnTo>
                  <a:lnTo>
                    <a:pt x="15057" y="15813"/>
                  </a:lnTo>
                  <a:lnTo>
                    <a:pt x="16609" y="21249"/>
                  </a:lnTo>
                  <a:lnTo>
                    <a:pt x="17298" y="29618"/>
                  </a:lnTo>
                  <a:lnTo>
                    <a:pt x="17604" y="39952"/>
                  </a:lnTo>
                  <a:lnTo>
                    <a:pt x="17840" y="86369"/>
                  </a:lnTo>
                  <a:lnTo>
                    <a:pt x="17848" y="126783"/>
                  </a:lnTo>
                  <a:lnTo>
                    <a:pt x="16856" y="134132"/>
                  </a:lnTo>
                  <a:lnTo>
                    <a:pt x="15203" y="141014"/>
                  </a:lnTo>
                  <a:lnTo>
                    <a:pt x="13108" y="147587"/>
                  </a:lnTo>
                  <a:lnTo>
                    <a:pt x="11712" y="154946"/>
                  </a:lnTo>
                  <a:lnTo>
                    <a:pt x="10781" y="162828"/>
                  </a:lnTo>
                  <a:lnTo>
                    <a:pt x="10161" y="171060"/>
                  </a:lnTo>
                  <a:lnTo>
                    <a:pt x="9747" y="178532"/>
                  </a:lnTo>
                  <a:lnTo>
                    <a:pt x="9287" y="192126"/>
                  </a:lnTo>
                  <a:lnTo>
                    <a:pt x="8173" y="199521"/>
                  </a:lnTo>
                  <a:lnTo>
                    <a:pt x="6437" y="207428"/>
                  </a:lnTo>
                  <a:lnTo>
                    <a:pt x="4288" y="215676"/>
                  </a:lnTo>
                  <a:lnTo>
                    <a:pt x="2856" y="223158"/>
                  </a:lnTo>
                  <a:lnTo>
                    <a:pt x="1900" y="230132"/>
                  </a:lnTo>
                  <a:lnTo>
                    <a:pt x="1264" y="236765"/>
                  </a:lnTo>
                  <a:lnTo>
                    <a:pt x="839" y="243171"/>
                  </a:lnTo>
                  <a:lnTo>
                    <a:pt x="555" y="249426"/>
                  </a:lnTo>
                  <a:lnTo>
                    <a:pt x="158" y="265065"/>
                  </a:lnTo>
                  <a:lnTo>
                    <a:pt x="0" y="296249"/>
                  </a:lnTo>
                  <a:lnTo>
                    <a:pt x="989" y="299694"/>
                  </a:lnTo>
                  <a:lnTo>
                    <a:pt x="7060" y="309708"/>
                  </a:lnTo>
                  <a:lnTo>
                    <a:pt x="9085" y="312273"/>
                  </a:lnTo>
                  <a:lnTo>
                    <a:pt x="13293" y="316720"/>
                  </a:lnTo>
                  <a:lnTo>
                    <a:pt x="16796" y="318303"/>
                  </a:lnTo>
                  <a:lnTo>
                    <a:pt x="21116" y="319358"/>
                  </a:lnTo>
                  <a:lnTo>
                    <a:pt x="25980" y="320061"/>
                  </a:lnTo>
                  <a:lnTo>
                    <a:pt x="31207" y="320530"/>
                  </a:lnTo>
                  <a:lnTo>
                    <a:pt x="36677" y="320843"/>
                  </a:lnTo>
                  <a:lnTo>
                    <a:pt x="48045" y="321190"/>
                  </a:lnTo>
                  <a:lnTo>
                    <a:pt x="59712" y="321345"/>
                  </a:lnTo>
                  <a:lnTo>
                    <a:pt x="65602" y="320394"/>
                  </a:lnTo>
                  <a:lnTo>
                    <a:pt x="71513" y="318768"/>
                  </a:lnTo>
                  <a:lnTo>
                    <a:pt x="77437" y="316691"/>
                  </a:lnTo>
                  <a:lnTo>
                    <a:pt x="83372" y="315307"/>
                  </a:lnTo>
                  <a:lnTo>
                    <a:pt x="89312" y="314384"/>
                  </a:lnTo>
                  <a:lnTo>
                    <a:pt x="95256" y="313769"/>
                  </a:lnTo>
                  <a:lnTo>
                    <a:pt x="102196" y="311375"/>
                  </a:lnTo>
                  <a:lnTo>
                    <a:pt x="109799" y="307794"/>
                  </a:lnTo>
                  <a:lnTo>
                    <a:pt x="125192" y="299516"/>
                  </a:lnTo>
                  <a:lnTo>
                    <a:pt x="138648" y="292529"/>
                  </a:lnTo>
                  <a:lnTo>
                    <a:pt x="145015" y="288285"/>
                  </a:lnTo>
                  <a:lnTo>
                    <a:pt x="151244" y="283471"/>
                  </a:lnTo>
                  <a:lnTo>
                    <a:pt x="157381" y="278278"/>
                  </a:lnTo>
                  <a:lnTo>
                    <a:pt x="163456" y="272831"/>
                  </a:lnTo>
                  <a:lnTo>
                    <a:pt x="175498" y="261487"/>
                  </a:lnTo>
                  <a:lnTo>
                    <a:pt x="180495" y="255684"/>
                  </a:lnTo>
                  <a:lnTo>
                    <a:pt x="184819" y="249831"/>
                  </a:lnTo>
                  <a:lnTo>
                    <a:pt x="188693" y="243944"/>
                  </a:lnTo>
                  <a:lnTo>
                    <a:pt x="192270" y="238036"/>
                  </a:lnTo>
                  <a:lnTo>
                    <a:pt x="195645" y="232112"/>
                  </a:lnTo>
                  <a:lnTo>
                    <a:pt x="202041" y="220239"/>
                  </a:lnTo>
                  <a:lnTo>
                    <a:pt x="217232" y="190496"/>
                  </a:lnTo>
                  <a:lnTo>
                    <a:pt x="219232" y="183552"/>
                  </a:lnTo>
                  <a:lnTo>
                    <a:pt x="220565" y="175946"/>
                  </a:lnTo>
                  <a:lnTo>
                    <a:pt x="221454" y="167899"/>
                  </a:lnTo>
                  <a:lnTo>
                    <a:pt x="222047" y="160549"/>
                  </a:lnTo>
                  <a:lnTo>
                    <a:pt x="222442" y="153665"/>
                  </a:lnTo>
                  <a:lnTo>
                    <a:pt x="222881" y="140725"/>
                  </a:lnTo>
                  <a:lnTo>
                    <a:pt x="223076" y="128360"/>
                  </a:lnTo>
                  <a:lnTo>
                    <a:pt x="222136" y="122284"/>
                  </a:lnTo>
                  <a:lnTo>
                    <a:pt x="220517" y="116249"/>
                  </a:lnTo>
                  <a:lnTo>
                    <a:pt x="218446" y="110241"/>
                  </a:lnTo>
                  <a:lnTo>
                    <a:pt x="216072" y="104252"/>
                  </a:lnTo>
                  <a:lnTo>
                    <a:pt x="213498" y="98275"/>
                  </a:lnTo>
                  <a:lnTo>
                    <a:pt x="210789" y="92305"/>
                  </a:lnTo>
                  <a:lnTo>
                    <a:pt x="206999" y="86341"/>
                  </a:lnTo>
                  <a:lnTo>
                    <a:pt x="202488" y="80381"/>
                  </a:lnTo>
                  <a:lnTo>
                    <a:pt x="197497" y="74423"/>
                  </a:lnTo>
                  <a:lnTo>
                    <a:pt x="193177" y="69459"/>
                  </a:lnTo>
                  <a:lnTo>
                    <a:pt x="185730" y="61297"/>
                  </a:lnTo>
                  <a:lnTo>
                    <a:pt x="181364" y="57732"/>
                  </a:lnTo>
                  <a:lnTo>
                    <a:pt x="176469" y="54363"/>
                  </a:lnTo>
                  <a:lnTo>
                    <a:pt x="171221" y="51124"/>
                  </a:lnTo>
                  <a:lnTo>
                    <a:pt x="165738" y="47973"/>
                  </a:lnTo>
                  <a:lnTo>
                    <a:pt x="154353" y="41826"/>
                  </a:lnTo>
                  <a:lnTo>
                    <a:pt x="149531" y="39790"/>
                  </a:lnTo>
                  <a:lnTo>
                    <a:pt x="145326" y="38433"/>
                  </a:lnTo>
                  <a:lnTo>
                    <a:pt x="141528" y="37528"/>
                  </a:lnTo>
                  <a:lnTo>
                    <a:pt x="137013" y="35933"/>
                  </a:lnTo>
                  <a:lnTo>
                    <a:pt x="132019" y="33877"/>
                  </a:lnTo>
                  <a:lnTo>
                    <a:pt x="126704" y="31514"/>
                  </a:lnTo>
                  <a:lnTo>
                    <a:pt x="122169" y="29939"/>
                  </a:lnTo>
                  <a:lnTo>
                    <a:pt x="118153" y="28888"/>
                  </a:lnTo>
                  <a:lnTo>
                    <a:pt x="114484" y="28189"/>
                  </a:lnTo>
                  <a:lnTo>
                    <a:pt x="107762" y="27411"/>
                  </a:lnTo>
                  <a:lnTo>
                    <a:pt x="98216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70"/>
            <p:cNvSpPr/>
            <p:nvPr/>
          </p:nvSpPr>
          <p:spPr>
            <a:xfrm>
              <a:off x="6500812" y="3821906"/>
              <a:ext cx="212539" cy="107121"/>
            </a:xfrm>
            <a:custGeom>
              <a:avLst/>
              <a:gdLst/>
              <a:ahLst/>
              <a:cxnLst/>
              <a:rect l="0" t="0" r="0" b="0"/>
              <a:pathLst>
                <a:path w="212539" h="107121">
                  <a:moveTo>
                    <a:pt x="0" y="62508"/>
                  </a:moveTo>
                  <a:lnTo>
                    <a:pt x="0" y="67248"/>
                  </a:lnTo>
                  <a:lnTo>
                    <a:pt x="992" y="68644"/>
                  </a:lnTo>
                  <a:lnTo>
                    <a:pt x="2646" y="69575"/>
                  </a:lnTo>
                  <a:lnTo>
                    <a:pt x="4740" y="70196"/>
                  </a:lnTo>
                  <a:lnTo>
                    <a:pt x="6137" y="71602"/>
                  </a:lnTo>
                  <a:lnTo>
                    <a:pt x="7068" y="73531"/>
                  </a:lnTo>
                  <a:lnTo>
                    <a:pt x="7688" y="75810"/>
                  </a:lnTo>
                  <a:lnTo>
                    <a:pt x="9095" y="78321"/>
                  </a:lnTo>
                  <a:lnTo>
                    <a:pt x="11024" y="80987"/>
                  </a:lnTo>
                  <a:lnTo>
                    <a:pt x="13302" y="83757"/>
                  </a:lnTo>
                  <a:lnTo>
                    <a:pt x="15814" y="86596"/>
                  </a:lnTo>
                  <a:lnTo>
                    <a:pt x="21249" y="92395"/>
                  </a:lnTo>
                  <a:lnTo>
                    <a:pt x="24088" y="94339"/>
                  </a:lnTo>
                  <a:lnTo>
                    <a:pt x="29889" y="96498"/>
                  </a:lnTo>
                  <a:lnTo>
                    <a:pt x="33816" y="98067"/>
                  </a:lnTo>
                  <a:lnTo>
                    <a:pt x="38419" y="100104"/>
                  </a:lnTo>
                  <a:lnTo>
                    <a:pt x="43472" y="102455"/>
                  </a:lnTo>
                  <a:lnTo>
                    <a:pt x="48825" y="104022"/>
                  </a:lnTo>
                  <a:lnTo>
                    <a:pt x="54378" y="105067"/>
                  </a:lnTo>
                  <a:lnTo>
                    <a:pt x="60065" y="105763"/>
                  </a:lnTo>
                  <a:lnTo>
                    <a:pt x="65840" y="106227"/>
                  </a:lnTo>
                  <a:lnTo>
                    <a:pt x="71675" y="106537"/>
                  </a:lnTo>
                  <a:lnTo>
                    <a:pt x="83449" y="106881"/>
                  </a:lnTo>
                  <a:lnTo>
                    <a:pt x="117864" y="107120"/>
                  </a:lnTo>
                  <a:lnTo>
                    <a:pt x="125209" y="106139"/>
                  </a:lnTo>
                  <a:lnTo>
                    <a:pt x="132090" y="104494"/>
                  </a:lnTo>
                  <a:lnTo>
                    <a:pt x="138661" y="102404"/>
                  </a:lnTo>
                  <a:lnTo>
                    <a:pt x="144034" y="101012"/>
                  </a:lnTo>
                  <a:lnTo>
                    <a:pt x="148610" y="100083"/>
                  </a:lnTo>
                  <a:lnTo>
                    <a:pt x="152651" y="99464"/>
                  </a:lnTo>
                  <a:lnTo>
                    <a:pt x="157330" y="98059"/>
                  </a:lnTo>
                  <a:lnTo>
                    <a:pt x="162433" y="96130"/>
                  </a:lnTo>
                  <a:lnTo>
                    <a:pt x="167821" y="93853"/>
                  </a:lnTo>
                  <a:lnTo>
                    <a:pt x="172403" y="91342"/>
                  </a:lnTo>
                  <a:lnTo>
                    <a:pt x="176452" y="88676"/>
                  </a:lnTo>
                  <a:lnTo>
                    <a:pt x="180142" y="85906"/>
                  </a:lnTo>
                  <a:lnTo>
                    <a:pt x="183596" y="83067"/>
                  </a:lnTo>
                  <a:lnTo>
                    <a:pt x="186889" y="80183"/>
                  </a:lnTo>
                  <a:lnTo>
                    <a:pt x="190077" y="77268"/>
                  </a:lnTo>
                  <a:lnTo>
                    <a:pt x="193195" y="75324"/>
                  </a:lnTo>
                  <a:lnTo>
                    <a:pt x="199304" y="73165"/>
                  </a:lnTo>
                  <a:lnTo>
                    <a:pt x="202323" y="71597"/>
                  </a:lnTo>
                  <a:lnTo>
                    <a:pt x="205328" y="69559"/>
                  </a:lnTo>
                  <a:lnTo>
                    <a:pt x="208323" y="67209"/>
                  </a:lnTo>
                  <a:lnTo>
                    <a:pt x="210320" y="64649"/>
                  </a:lnTo>
                  <a:lnTo>
                    <a:pt x="211651" y="61951"/>
                  </a:lnTo>
                  <a:lnTo>
                    <a:pt x="212538" y="59160"/>
                  </a:lnTo>
                  <a:lnTo>
                    <a:pt x="212137" y="56307"/>
                  </a:lnTo>
                  <a:lnTo>
                    <a:pt x="210879" y="53413"/>
                  </a:lnTo>
                  <a:lnTo>
                    <a:pt x="209047" y="50491"/>
                  </a:lnTo>
                  <a:lnTo>
                    <a:pt x="206834" y="47551"/>
                  </a:lnTo>
                  <a:lnTo>
                    <a:pt x="204365" y="44599"/>
                  </a:lnTo>
                  <a:lnTo>
                    <a:pt x="201728" y="41639"/>
                  </a:lnTo>
                  <a:lnTo>
                    <a:pt x="196152" y="35704"/>
                  </a:lnTo>
                  <a:lnTo>
                    <a:pt x="184487" y="23809"/>
                  </a:lnTo>
                  <a:lnTo>
                    <a:pt x="181532" y="21826"/>
                  </a:lnTo>
                  <a:lnTo>
                    <a:pt x="175599" y="19622"/>
                  </a:lnTo>
                  <a:lnTo>
                    <a:pt x="172630" y="18042"/>
                  </a:lnTo>
                  <a:lnTo>
                    <a:pt x="169656" y="15996"/>
                  </a:lnTo>
                  <a:lnTo>
                    <a:pt x="166682" y="13641"/>
                  </a:lnTo>
                  <a:lnTo>
                    <a:pt x="163707" y="12070"/>
                  </a:lnTo>
                  <a:lnTo>
                    <a:pt x="157757" y="10325"/>
                  </a:lnTo>
                  <a:lnTo>
                    <a:pt x="151805" y="9550"/>
                  </a:lnTo>
                  <a:lnTo>
                    <a:pt x="145852" y="9205"/>
                  </a:lnTo>
                  <a:lnTo>
                    <a:pt x="139899" y="9052"/>
                  </a:lnTo>
                  <a:lnTo>
                    <a:pt x="136922" y="8019"/>
                  </a:lnTo>
                  <a:lnTo>
                    <a:pt x="133945" y="6338"/>
                  </a:lnTo>
                  <a:lnTo>
                    <a:pt x="1250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71"/>
            <p:cNvSpPr/>
            <p:nvPr/>
          </p:nvSpPr>
          <p:spPr>
            <a:xfrm>
              <a:off x="6625828" y="3527226"/>
              <a:ext cx="71438" cy="107157"/>
            </a:xfrm>
            <a:custGeom>
              <a:avLst/>
              <a:gdLst/>
              <a:ahLst/>
              <a:cxnLst/>
              <a:rect l="0" t="0" r="0" b="0"/>
              <a:pathLst>
                <a:path w="71438" h="107157">
                  <a:moveTo>
                    <a:pt x="0" y="0"/>
                  </a:moveTo>
                  <a:lnTo>
                    <a:pt x="0" y="4740"/>
                  </a:lnTo>
                  <a:lnTo>
                    <a:pt x="991" y="7129"/>
                  </a:lnTo>
                  <a:lnTo>
                    <a:pt x="2645" y="9713"/>
                  </a:lnTo>
                  <a:lnTo>
                    <a:pt x="4739" y="12429"/>
                  </a:lnTo>
                  <a:lnTo>
                    <a:pt x="8121" y="16223"/>
                  </a:lnTo>
                  <a:lnTo>
                    <a:pt x="17169" y="25731"/>
                  </a:lnTo>
                  <a:lnTo>
                    <a:pt x="22360" y="32037"/>
                  </a:lnTo>
                  <a:lnTo>
                    <a:pt x="27804" y="39217"/>
                  </a:lnTo>
                  <a:lnTo>
                    <a:pt x="39146" y="55133"/>
                  </a:lnTo>
                  <a:lnTo>
                    <a:pt x="50801" y="72129"/>
                  </a:lnTo>
                  <a:lnTo>
                    <a:pt x="55696" y="79836"/>
                  </a:lnTo>
                  <a:lnTo>
                    <a:pt x="59950" y="86958"/>
                  </a:lnTo>
                  <a:lnTo>
                    <a:pt x="71437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72"/>
            <p:cNvSpPr/>
            <p:nvPr/>
          </p:nvSpPr>
          <p:spPr>
            <a:xfrm>
              <a:off x="5080992" y="3562945"/>
              <a:ext cx="80365" cy="232173"/>
            </a:xfrm>
            <a:custGeom>
              <a:avLst/>
              <a:gdLst/>
              <a:ahLst/>
              <a:cxnLst/>
              <a:rect l="0" t="0" r="0" b="0"/>
              <a:pathLst>
                <a:path w="80365" h="232173">
                  <a:moveTo>
                    <a:pt x="71437" y="0"/>
                  </a:moveTo>
                  <a:lnTo>
                    <a:pt x="76177" y="0"/>
                  </a:lnTo>
                  <a:lnTo>
                    <a:pt x="77574" y="992"/>
                  </a:lnTo>
                  <a:lnTo>
                    <a:pt x="78505" y="2646"/>
                  </a:lnTo>
                  <a:lnTo>
                    <a:pt x="79539" y="7129"/>
                  </a:lnTo>
                  <a:lnTo>
                    <a:pt x="79999" y="12429"/>
                  </a:lnTo>
                  <a:lnTo>
                    <a:pt x="80203" y="18091"/>
                  </a:lnTo>
                  <a:lnTo>
                    <a:pt x="80318" y="29504"/>
                  </a:lnTo>
                  <a:lnTo>
                    <a:pt x="80364" y="60931"/>
                  </a:lnTo>
                  <a:lnTo>
                    <a:pt x="79373" y="66418"/>
                  </a:lnTo>
                  <a:lnTo>
                    <a:pt x="77720" y="72060"/>
                  </a:lnTo>
                  <a:lnTo>
                    <a:pt x="75625" y="77805"/>
                  </a:lnTo>
                  <a:lnTo>
                    <a:pt x="73237" y="83620"/>
                  </a:lnTo>
                  <a:lnTo>
                    <a:pt x="70653" y="89481"/>
                  </a:lnTo>
                  <a:lnTo>
                    <a:pt x="65136" y="101285"/>
                  </a:lnTo>
                  <a:lnTo>
                    <a:pt x="41658" y="148831"/>
                  </a:lnTo>
                  <a:lnTo>
                    <a:pt x="38686" y="153791"/>
                  </a:lnTo>
                  <a:lnTo>
                    <a:pt x="35712" y="158089"/>
                  </a:lnTo>
                  <a:lnTo>
                    <a:pt x="32738" y="161948"/>
                  </a:lnTo>
                  <a:lnTo>
                    <a:pt x="29763" y="166504"/>
                  </a:lnTo>
                  <a:lnTo>
                    <a:pt x="26786" y="171526"/>
                  </a:lnTo>
                  <a:lnTo>
                    <a:pt x="23811" y="176858"/>
                  </a:lnTo>
                  <a:lnTo>
                    <a:pt x="21827" y="182398"/>
                  </a:lnTo>
                  <a:lnTo>
                    <a:pt x="20504" y="188075"/>
                  </a:lnTo>
                  <a:lnTo>
                    <a:pt x="19623" y="193844"/>
                  </a:lnTo>
                  <a:lnTo>
                    <a:pt x="18042" y="198683"/>
                  </a:lnTo>
                  <a:lnTo>
                    <a:pt x="15996" y="202900"/>
                  </a:lnTo>
                  <a:lnTo>
                    <a:pt x="13641" y="206704"/>
                  </a:lnTo>
                  <a:lnTo>
                    <a:pt x="11078" y="210233"/>
                  </a:lnTo>
                  <a:lnTo>
                    <a:pt x="8377" y="213577"/>
                  </a:lnTo>
                  <a:lnTo>
                    <a:pt x="5585" y="216799"/>
                  </a:lnTo>
                  <a:lnTo>
                    <a:pt x="3723" y="219939"/>
                  </a:lnTo>
                  <a:lnTo>
                    <a:pt x="1655" y="226073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73"/>
            <p:cNvSpPr/>
            <p:nvPr/>
          </p:nvSpPr>
          <p:spPr>
            <a:xfrm>
              <a:off x="5107781" y="3580804"/>
              <a:ext cx="98227" cy="205384"/>
            </a:xfrm>
            <a:custGeom>
              <a:avLst/>
              <a:gdLst/>
              <a:ahLst/>
              <a:cxnLst/>
              <a:rect l="0" t="0" r="0" b="0"/>
              <a:pathLst>
                <a:path w="98227" h="205384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5" y="7068"/>
                  </a:lnTo>
                  <a:lnTo>
                    <a:pt x="4740" y="7688"/>
                  </a:lnTo>
                  <a:lnTo>
                    <a:pt x="6137" y="9094"/>
                  </a:lnTo>
                  <a:lnTo>
                    <a:pt x="7068" y="11024"/>
                  </a:lnTo>
                  <a:lnTo>
                    <a:pt x="7688" y="13302"/>
                  </a:lnTo>
                  <a:lnTo>
                    <a:pt x="9094" y="15814"/>
                  </a:lnTo>
                  <a:lnTo>
                    <a:pt x="11024" y="18480"/>
                  </a:lnTo>
                  <a:lnTo>
                    <a:pt x="13302" y="21250"/>
                  </a:lnTo>
                  <a:lnTo>
                    <a:pt x="14821" y="25080"/>
                  </a:lnTo>
                  <a:lnTo>
                    <a:pt x="15834" y="29619"/>
                  </a:lnTo>
                  <a:lnTo>
                    <a:pt x="16509" y="34628"/>
                  </a:lnTo>
                  <a:lnTo>
                    <a:pt x="17951" y="39953"/>
                  </a:lnTo>
                  <a:lnTo>
                    <a:pt x="19905" y="45487"/>
                  </a:lnTo>
                  <a:lnTo>
                    <a:pt x="22200" y="51161"/>
                  </a:lnTo>
                  <a:lnTo>
                    <a:pt x="23729" y="56927"/>
                  </a:lnTo>
                  <a:lnTo>
                    <a:pt x="24749" y="62756"/>
                  </a:lnTo>
                  <a:lnTo>
                    <a:pt x="25429" y="68627"/>
                  </a:lnTo>
                  <a:lnTo>
                    <a:pt x="26874" y="74525"/>
                  </a:lnTo>
                  <a:lnTo>
                    <a:pt x="28831" y="80441"/>
                  </a:lnTo>
                  <a:lnTo>
                    <a:pt x="31127" y="86369"/>
                  </a:lnTo>
                  <a:lnTo>
                    <a:pt x="33649" y="92307"/>
                  </a:lnTo>
                  <a:lnTo>
                    <a:pt x="39098" y="104195"/>
                  </a:lnTo>
                  <a:lnTo>
                    <a:pt x="50681" y="127995"/>
                  </a:lnTo>
                  <a:lnTo>
                    <a:pt x="65495" y="157758"/>
                  </a:lnTo>
                  <a:lnTo>
                    <a:pt x="68468" y="162719"/>
                  </a:lnTo>
                  <a:lnTo>
                    <a:pt x="71442" y="167019"/>
                  </a:lnTo>
                  <a:lnTo>
                    <a:pt x="74417" y="170877"/>
                  </a:lnTo>
                  <a:lnTo>
                    <a:pt x="77393" y="175433"/>
                  </a:lnTo>
                  <a:lnTo>
                    <a:pt x="80368" y="180456"/>
                  </a:lnTo>
                  <a:lnTo>
                    <a:pt x="83344" y="185788"/>
                  </a:lnTo>
                  <a:lnTo>
                    <a:pt x="85328" y="190335"/>
                  </a:lnTo>
                  <a:lnTo>
                    <a:pt x="86651" y="194359"/>
                  </a:lnTo>
                  <a:lnTo>
                    <a:pt x="87533" y="198034"/>
                  </a:lnTo>
                  <a:lnTo>
                    <a:pt x="89113" y="200483"/>
                  </a:lnTo>
                  <a:lnTo>
                    <a:pt x="91159" y="202117"/>
                  </a:lnTo>
                  <a:lnTo>
                    <a:pt x="98226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74"/>
            <p:cNvSpPr/>
            <p:nvPr/>
          </p:nvSpPr>
          <p:spPr>
            <a:xfrm>
              <a:off x="5313164" y="3652242"/>
              <a:ext cx="142876" cy="26790"/>
            </a:xfrm>
            <a:custGeom>
              <a:avLst/>
              <a:gdLst/>
              <a:ahLst/>
              <a:cxnLst/>
              <a:rect l="0" t="0" r="0" b="0"/>
              <a:pathLst>
                <a:path w="142876" h="26790">
                  <a:moveTo>
                    <a:pt x="0" y="26789"/>
                  </a:moveTo>
                  <a:lnTo>
                    <a:pt x="4740" y="22048"/>
                  </a:lnTo>
                  <a:lnTo>
                    <a:pt x="7129" y="20652"/>
                  </a:lnTo>
                  <a:lnTo>
                    <a:pt x="9713" y="19721"/>
                  </a:lnTo>
                  <a:lnTo>
                    <a:pt x="12428" y="19100"/>
                  </a:lnTo>
                  <a:lnTo>
                    <a:pt x="15231" y="18687"/>
                  </a:lnTo>
                  <a:lnTo>
                    <a:pt x="18091" y="18411"/>
                  </a:lnTo>
                  <a:lnTo>
                    <a:pt x="20990" y="18226"/>
                  </a:lnTo>
                  <a:lnTo>
                    <a:pt x="24907" y="17112"/>
                  </a:lnTo>
                  <a:lnTo>
                    <a:pt x="29503" y="15377"/>
                  </a:lnTo>
                  <a:lnTo>
                    <a:pt x="34551" y="13228"/>
                  </a:lnTo>
                  <a:lnTo>
                    <a:pt x="38909" y="11795"/>
                  </a:lnTo>
                  <a:lnTo>
                    <a:pt x="42806" y="10840"/>
                  </a:lnTo>
                  <a:lnTo>
                    <a:pt x="46397" y="10203"/>
                  </a:lnTo>
                  <a:lnTo>
                    <a:pt x="50774" y="9778"/>
                  </a:lnTo>
                  <a:lnTo>
                    <a:pt x="55678" y="9496"/>
                  </a:lnTo>
                  <a:lnTo>
                    <a:pt x="60931" y="9307"/>
                  </a:lnTo>
                  <a:lnTo>
                    <a:pt x="66417" y="8189"/>
                  </a:lnTo>
                  <a:lnTo>
                    <a:pt x="72059" y="6451"/>
                  </a:lnTo>
                  <a:lnTo>
                    <a:pt x="77805" y="4301"/>
                  </a:lnTo>
                  <a:lnTo>
                    <a:pt x="82627" y="2867"/>
                  </a:lnTo>
                  <a:lnTo>
                    <a:pt x="86835" y="1911"/>
                  </a:lnTo>
                  <a:lnTo>
                    <a:pt x="90632" y="1274"/>
                  </a:lnTo>
                  <a:lnTo>
                    <a:pt x="95148" y="850"/>
                  </a:lnTo>
                  <a:lnTo>
                    <a:pt x="100142" y="566"/>
                  </a:lnTo>
                  <a:lnTo>
                    <a:pt x="109992" y="252"/>
                  </a:lnTo>
                  <a:lnTo>
                    <a:pt x="124399" y="49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75"/>
            <p:cNvSpPr/>
            <p:nvPr/>
          </p:nvSpPr>
          <p:spPr>
            <a:xfrm>
              <a:off x="5322093" y="3714782"/>
              <a:ext cx="125017" cy="17828"/>
            </a:xfrm>
            <a:custGeom>
              <a:avLst/>
              <a:gdLst/>
              <a:ahLst/>
              <a:cxnLst/>
              <a:rect l="0" t="0" r="0" b="0"/>
              <a:pathLst>
                <a:path w="125017" h="17828">
                  <a:moveTo>
                    <a:pt x="0" y="8897"/>
                  </a:moveTo>
                  <a:lnTo>
                    <a:pt x="12429" y="8897"/>
                  </a:lnTo>
                  <a:lnTo>
                    <a:pt x="15231" y="7905"/>
                  </a:lnTo>
                  <a:lnTo>
                    <a:pt x="18092" y="6251"/>
                  </a:lnTo>
                  <a:lnTo>
                    <a:pt x="20991" y="4157"/>
                  </a:lnTo>
                  <a:lnTo>
                    <a:pt x="23916" y="2760"/>
                  </a:lnTo>
                  <a:lnTo>
                    <a:pt x="26858" y="1829"/>
                  </a:lnTo>
                  <a:lnTo>
                    <a:pt x="29812" y="1209"/>
                  </a:lnTo>
                  <a:lnTo>
                    <a:pt x="32773" y="795"/>
                  </a:lnTo>
                  <a:lnTo>
                    <a:pt x="35739" y="519"/>
                  </a:lnTo>
                  <a:lnTo>
                    <a:pt x="38709" y="335"/>
                  </a:lnTo>
                  <a:lnTo>
                    <a:pt x="47301" y="131"/>
                  </a:lnTo>
                  <a:lnTo>
                    <a:pt x="68985" y="0"/>
                  </a:lnTo>
                  <a:lnTo>
                    <a:pt x="74764" y="981"/>
                  </a:lnTo>
                  <a:lnTo>
                    <a:pt x="80601" y="2628"/>
                  </a:lnTo>
                  <a:lnTo>
                    <a:pt x="86476" y="4718"/>
                  </a:lnTo>
                  <a:lnTo>
                    <a:pt x="92377" y="6111"/>
                  </a:lnTo>
                  <a:lnTo>
                    <a:pt x="98296" y="7039"/>
                  </a:lnTo>
                  <a:lnTo>
                    <a:pt x="104226" y="7659"/>
                  </a:lnTo>
                  <a:lnTo>
                    <a:pt x="109171" y="9064"/>
                  </a:lnTo>
                  <a:lnTo>
                    <a:pt x="113461" y="10992"/>
                  </a:lnTo>
                  <a:lnTo>
                    <a:pt x="125016" y="178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76"/>
            <p:cNvSpPr/>
            <p:nvPr/>
          </p:nvSpPr>
          <p:spPr>
            <a:xfrm>
              <a:off x="7563445" y="4438505"/>
              <a:ext cx="875075" cy="1946063"/>
            </a:xfrm>
            <a:custGeom>
              <a:avLst/>
              <a:gdLst/>
              <a:ahLst/>
              <a:cxnLst/>
              <a:rect l="0" t="0" r="0" b="0"/>
              <a:pathLst>
                <a:path w="875075" h="1946063">
                  <a:moveTo>
                    <a:pt x="8930" y="8479"/>
                  </a:moveTo>
                  <a:lnTo>
                    <a:pt x="13669" y="13219"/>
                  </a:lnTo>
                  <a:lnTo>
                    <a:pt x="15066" y="15608"/>
                  </a:lnTo>
                  <a:lnTo>
                    <a:pt x="18024" y="23710"/>
                  </a:lnTo>
                  <a:lnTo>
                    <a:pt x="30179" y="43031"/>
                  </a:lnTo>
                  <a:lnTo>
                    <a:pt x="33257" y="56577"/>
                  </a:lnTo>
                  <a:lnTo>
                    <a:pt x="37635" y="80939"/>
                  </a:lnTo>
                  <a:lnTo>
                    <a:pt x="41531" y="98230"/>
                  </a:lnTo>
                  <a:lnTo>
                    <a:pt x="50511" y="152386"/>
                  </a:lnTo>
                  <a:lnTo>
                    <a:pt x="53173" y="208436"/>
                  </a:lnTo>
                  <a:lnTo>
                    <a:pt x="46457" y="270155"/>
                  </a:lnTo>
                  <a:lnTo>
                    <a:pt x="45005" y="327507"/>
                  </a:lnTo>
                  <a:lnTo>
                    <a:pt x="44651" y="518871"/>
                  </a:lnTo>
                  <a:lnTo>
                    <a:pt x="39908" y="571464"/>
                  </a:lnTo>
                  <a:lnTo>
                    <a:pt x="36960" y="624750"/>
                  </a:lnTo>
                  <a:lnTo>
                    <a:pt x="40827" y="678242"/>
                  </a:lnTo>
                  <a:lnTo>
                    <a:pt x="43516" y="731794"/>
                  </a:lnTo>
                  <a:lnTo>
                    <a:pt x="44313" y="785365"/>
                  </a:lnTo>
                  <a:lnTo>
                    <a:pt x="49289" y="843681"/>
                  </a:lnTo>
                  <a:lnTo>
                    <a:pt x="53722" y="918480"/>
                  </a:lnTo>
                  <a:lnTo>
                    <a:pt x="60455" y="973632"/>
                  </a:lnTo>
                  <a:lnTo>
                    <a:pt x="67743" y="1032528"/>
                  </a:lnTo>
                  <a:lnTo>
                    <a:pt x="71335" y="1088122"/>
                  </a:lnTo>
                  <a:lnTo>
                    <a:pt x="78242" y="1142298"/>
                  </a:lnTo>
                  <a:lnTo>
                    <a:pt x="95325" y="1249683"/>
                  </a:lnTo>
                  <a:lnTo>
                    <a:pt x="110143" y="1339000"/>
                  </a:lnTo>
                  <a:lnTo>
                    <a:pt x="123806" y="1392579"/>
                  </a:lnTo>
                  <a:lnTo>
                    <a:pt x="135682" y="1441418"/>
                  </a:lnTo>
                  <a:lnTo>
                    <a:pt x="145483" y="1487308"/>
                  </a:lnTo>
                  <a:lnTo>
                    <a:pt x="164814" y="1547258"/>
                  </a:lnTo>
                  <a:lnTo>
                    <a:pt x="185095" y="1604226"/>
                  </a:lnTo>
                  <a:lnTo>
                    <a:pt x="203690" y="1658732"/>
                  </a:lnTo>
                  <a:lnTo>
                    <a:pt x="226472" y="1709149"/>
                  </a:lnTo>
                  <a:lnTo>
                    <a:pt x="247435" y="1751445"/>
                  </a:lnTo>
                  <a:lnTo>
                    <a:pt x="251277" y="1762792"/>
                  </a:lnTo>
                  <a:lnTo>
                    <a:pt x="263483" y="1783338"/>
                  </a:lnTo>
                  <a:lnTo>
                    <a:pt x="284444" y="1811639"/>
                  </a:lnTo>
                  <a:lnTo>
                    <a:pt x="309304" y="1843128"/>
                  </a:lnTo>
                  <a:lnTo>
                    <a:pt x="333324" y="1874594"/>
                  </a:lnTo>
                  <a:lnTo>
                    <a:pt x="357177" y="1900947"/>
                  </a:lnTo>
                  <a:lnTo>
                    <a:pt x="369089" y="1912209"/>
                  </a:lnTo>
                  <a:lnTo>
                    <a:pt x="392905" y="1927522"/>
                  </a:lnTo>
                  <a:lnTo>
                    <a:pt x="416719" y="1940102"/>
                  </a:lnTo>
                  <a:lnTo>
                    <a:pt x="428625" y="1943502"/>
                  </a:lnTo>
                  <a:lnTo>
                    <a:pt x="452437" y="1945684"/>
                  </a:lnTo>
                  <a:lnTo>
                    <a:pt x="475037" y="1946062"/>
                  </a:lnTo>
                  <a:lnTo>
                    <a:pt x="481394" y="1945123"/>
                  </a:lnTo>
                  <a:lnTo>
                    <a:pt x="501373" y="1939133"/>
                  </a:lnTo>
                  <a:lnTo>
                    <a:pt x="506889" y="1938519"/>
                  </a:lnTo>
                  <a:lnTo>
                    <a:pt x="512551" y="1936125"/>
                  </a:lnTo>
                  <a:lnTo>
                    <a:pt x="535896" y="1920672"/>
                  </a:lnTo>
                  <a:lnTo>
                    <a:pt x="547738" y="1913038"/>
                  </a:lnTo>
                  <a:lnTo>
                    <a:pt x="571510" y="1891968"/>
                  </a:lnTo>
                  <a:lnTo>
                    <a:pt x="592009" y="1871938"/>
                  </a:lnTo>
                  <a:lnTo>
                    <a:pt x="606412" y="1855659"/>
                  </a:lnTo>
                  <a:lnTo>
                    <a:pt x="629034" y="1820955"/>
                  </a:lnTo>
                  <a:lnTo>
                    <a:pt x="650393" y="1794342"/>
                  </a:lnTo>
                  <a:lnTo>
                    <a:pt x="662126" y="1775532"/>
                  </a:lnTo>
                  <a:lnTo>
                    <a:pt x="683036" y="1731118"/>
                  </a:lnTo>
                  <a:lnTo>
                    <a:pt x="696477" y="1707745"/>
                  </a:lnTo>
                  <a:lnTo>
                    <a:pt x="715838" y="1657756"/>
                  </a:lnTo>
                  <a:lnTo>
                    <a:pt x="738476" y="1605144"/>
                  </a:lnTo>
                  <a:lnTo>
                    <a:pt x="761064" y="1555542"/>
                  </a:lnTo>
                  <a:lnTo>
                    <a:pt x="778755" y="1501646"/>
                  </a:lnTo>
                  <a:lnTo>
                    <a:pt x="792651" y="1461938"/>
                  </a:lnTo>
                  <a:lnTo>
                    <a:pt x="810976" y="1404076"/>
                  </a:lnTo>
                  <a:lnTo>
                    <a:pt x="826576" y="1343882"/>
                  </a:lnTo>
                  <a:lnTo>
                    <a:pt x="845264" y="1246557"/>
                  </a:lnTo>
                  <a:lnTo>
                    <a:pt x="860216" y="1164735"/>
                  </a:lnTo>
                  <a:lnTo>
                    <a:pt x="864414" y="1114396"/>
                  </a:lnTo>
                  <a:lnTo>
                    <a:pt x="871968" y="1045045"/>
                  </a:lnTo>
                  <a:lnTo>
                    <a:pt x="874179" y="996801"/>
                  </a:lnTo>
                  <a:lnTo>
                    <a:pt x="874925" y="930315"/>
                  </a:lnTo>
                  <a:lnTo>
                    <a:pt x="875074" y="864376"/>
                  </a:lnTo>
                  <a:lnTo>
                    <a:pt x="870358" y="811750"/>
                  </a:lnTo>
                  <a:lnTo>
                    <a:pt x="866013" y="741626"/>
                  </a:lnTo>
                  <a:lnTo>
                    <a:pt x="859295" y="693249"/>
                  </a:lnTo>
                  <a:lnTo>
                    <a:pt x="851021" y="642644"/>
                  </a:lnTo>
                  <a:lnTo>
                    <a:pt x="839336" y="580598"/>
                  </a:lnTo>
                  <a:lnTo>
                    <a:pt x="822733" y="520570"/>
                  </a:lnTo>
                  <a:lnTo>
                    <a:pt x="806482" y="460940"/>
                  </a:lnTo>
                  <a:lnTo>
                    <a:pt x="785191" y="401390"/>
                  </a:lnTo>
                  <a:lnTo>
                    <a:pt x="761877" y="346595"/>
                  </a:lnTo>
                  <a:lnTo>
                    <a:pt x="738163" y="291417"/>
                  </a:lnTo>
                  <a:lnTo>
                    <a:pt x="711724" y="241271"/>
                  </a:lnTo>
                  <a:lnTo>
                    <a:pt x="686800" y="207762"/>
                  </a:lnTo>
                  <a:lnTo>
                    <a:pt x="663210" y="176336"/>
                  </a:lnTo>
                  <a:lnTo>
                    <a:pt x="641006" y="144535"/>
                  </a:lnTo>
                  <a:lnTo>
                    <a:pt x="615575" y="118906"/>
                  </a:lnTo>
                  <a:lnTo>
                    <a:pt x="589190" y="96099"/>
                  </a:lnTo>
                  <a:lnTo>
                    <a:pt x="562520" y="73136"/>
                  </a:lnTo>
                  <a:lnTo>
                    <a:pt x="535766" y="53764"/>
                  </a:lnTo>
                  <a:lnTo>
                    <a:pt x="508987" y="38103"/>
                  </a:lnTo>
                  <a:lnTo>
                    <a:pt x="490139" y="29582"/>
                  </a:lnTo>
                  <a:lnTo>
                    <a:pt x="468532" y="19181"/>
                  </a:lnTo>
                  <a:lnTo>
                    <a:pt x="448345" y="13235"/>
                  </a:lnTo>
                  <a:lnTo>
                    <a:pt x="429453" y="9601"/>
                  </a:lnTo>
                  <a:lnTo>
                    <a:pt x="411133" y="4678"/>
                  </a:lnTo>
                  <a:lnTo>
                    <a:pt x="390423" y="1829"/>
                  </a:lnTo>
                  <a:lnTo>
                    <a:pt x="368983" y="563"/>
                  </a:lnTo>
                  <a:lnTo>
                    <a:pt x="349531" y="0"/>
                  </a:lnTo>
                  <a:lnTo>
                    <a:pt x="330964" y="2395"/>
                  </a:lnTo>
                  <a:lnTo>
                    <a:pt x="311798" y="5775"/>
                  </a:lnTo>
                  <a:lnTo>
                    <a:pt x="290051" y="7277"/>
                  </a:lnTo>
                  <a:lnTo>
                    <a:pt x="269802" y="13236"/>
                  </a:lnTo>
                  <a:lnTo>
                    <a:pt x="249888" y="21508"/>
                  </a:lnTo>
                  <a:lnTo>
                    <a:pt x="227809" y="28491"/>
                  </a:lnTo>
                  <a:lnTo>
                    <a:pt x="207412" y="37547"/>
                  </a:lnTo>
                  <a:lnTo>
                    <a:pt x="187433" y="49179"/>
                  </a:lnTo>
                  <a:lnTo>
                    <a:pt x="165324" y="64271"/>
                  </a:lnTo>
                  <a:lnTo>
                    <a:pt x="140046" y="89502"/>
                  </a:lnTo>
                  <a:lnTo>
                    <a:pt x="115248" y="120570"/>
                  </a:lnTo>
                  <a:lnTo>
                    <a:pt x="89048" y="154911"/>
                  </a:lnTo>
                  <a:lnTo>
                    <a:pt x="67175" y="194961"/>
                  </a:lnTo>
                  <a:lnTo>
                    <a:pt x="43385" y="242988"/>
                  </a:lnTo>
                  <a:lnTo>
                    <a:pt x="21946" y="297300"/>
                  </a:lnTo>
                  <a:lnTo>
                    <a:pt x="0" y="3388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77"/>
            <p:cNvSpPr/>
            <p:nvPr/>
          </p:nvSpPr>
          <p:spPr>
            <a:xfrm>
              <a:off x="1218222" y="4250531"/>
              <a:ext cx="263912" cy="397525"/>
            </a:xfrm>
            <a:custGeom>
              <a:avLst/>
              <a:gdLst/>
              <a:ahLst/>
              <a:cxnLst/>
              <a:rect l="0" t="0" r="0" b="0"/>
              <a:pathLst>
                <a:path w="263912" h="397525">
                  <a:moveTo>
                    <a:pt x="5145" y="0"/>
                  </a:moveTo>
                  <a:lnTo>
                    <a:pt x="5145" y="12428"/>
                  </a:lnTo>
                  <a:lnTo>
                    <a:pt x="4153" y="15231"/>
                  </a:lnTo>
                  <a:lnTo>
                    <a:pt x="404" y="20990"/>
                  </a:lnTo>
                  <a:lnTo>
                    <a:pt x="0" y="23915"/>
                  </a:lnTo>
                  <a:lnTo>
                    <a:pt x="723" y="26857"/>
                  </a:lnTo>
                  <a:lnTo>
                    <a:pt x="2197" y="29811"/>
                  </a:lnTo>
                  <a:lnTo>
                    <a:pt x="3835" y="38384"/>
                  </a:lnTo>
                  <a:lnTo>
                    <a:pt x="4562" y="48810"/>
                  </a:lnTo>
                  <a:lnTo>
                    <a:pt x="4886" y="60058"/>
                  </a:lnTo>
                  <a:lnTo>
                    <a:pt x="5965" y="66827"/>
                  </a:lnTo>
                  <a:lnTo>
                    <a:pt x="7676" y="74317"/>
                  </a:lnTo>
                  <a:lnTo>
                    <a:pt x="9809" y="82287"/>
                  </a:lnTo>
                  <a:lnTo>
                    <a:pt x="11231" y="89585"/>
                  </a:lnTo>
                  <a:lnTo>
                    <a:pt x="12178" y="96433"/>
                  </a:lnTo>
                  <a:lnTo>
                    <a:pt x="12811" y="102985"/>
                  </a:lnTo>
                  <a:lnTo>
                    <a:pt x="13232" y="110328"/>
                  </a:lnTo>
                  <a:lnTo>
                    <a:pt x="13700" y="126425"/>
                  </a:lnTo>
                  <a:lnTo>
                    <a:pt x="14075" y="367716"/>
                  </a:lnTo>
                  <a:lnTo>
                    <a:pt x="15067" y="374128"/>
                  </a:lnTo>
                  <a:lnTo>
                    <a:pt x="18815" y="383899"/>
                  </a:lnTo>
                  <a:lnTo>
                    <a:pt x="21203" y="386901"/>
                  </a:lnTo>
                  <a:lnTo>
                    <a:pt x="23788" y="388903"/>
                  </a:lnTo>
                  <a:lnTo>
                    <a:pt x="26503" y="390237"/>
                  </a:lnTo>
                  <a:lnTo>
                    <a:pt x="28313" y="392119"/>
                  </a:lnTo>
                  <a:lnTo>
                    <a:pt x="29520" y="394366"/>
                  </a:lnTo>
                  <a:lnTo>
                    <a:pt x="30325" y="396856"/>
                  </a:lnTo>
                  <a:lnTo>
                    <a:pt x="30861" y="397524"/>
                  </a:lnTo>
                  <a:lnTo>
                    <a:pt x="31219" y="396976"/>
                  </a:lnTo>
                  <a:lnTo>
                    <a:pt x="31457" y="395619"/>
                  </a:lnTo>
                  <a:lnTo>
                    <a:pt x="32608" y="394715"/>
                  </a:lnTo>
                  <a:lnTo>
                    <a:pt x="38969" y="392450"/>
                  </a:lnTo>
                  <a:lnTo>
                    <a:pt x="44321" y="388404"/>
                  </a:lnTo>
                  <a:lnTo>
                    <a:pt x="50007" y="380652"/>
                  </a:lnTo>
                  <a:lnTo>
                    <a:pt x="52912" y="375807"/>
                  </a:lnTo>
                  <a:lnTo>
                    <a:pt x="56833" y="371585"/>
                  </a:lnTo>
                  <a:lnTo>
                    <a:pt x="61432" y="367778"/>
                  </a:lnTo>
                  <a:lnTo>
                    <a:pt x="66482" y="364248"/>
                  </a:lnTo>
                  <a:lnTo>
                    <a:pt x="71833" y="358918"/>
                  </a:lnTo>
                  <a:lnTo>
                    <a:pt x="77385" y="352388"/>
                  </a:lnTo>
                  <a:lnTo>
                    <a:pt x="83071" y="345058"/>
                  </a:lnTo>
                  <a:lnTo>
                    <a:pt x="88845" y="338187"/>
                  </a:lnTo>
                  <a:lnTo>
                    <a:pt x="94680" y="331622"/>
                  </a:lnTo>
                  <a:lnTo>
                    <a:pt x="100553" y="325261"/>
                  </a:lnTo>
                  <a:lnTo>
                    <a:pt x="107446" y="319036"/>
                  </a:lnTo>
                  <a:lnTo>
                    <a:pt x="115017" y="312901"/>
                  </a:lnTo>
                  <a:lnTo>
                    <a:pt x="123041" y="306827"/>
                  </a:lnTo>
                  <a:lnTo>
                    <a:pt x="130375" y="299801"/>
                  </a:lnTo>
                  <a:lnTo>
                    <a:pt x="137249" y="292141"/>
                  </a:lnTo>
                  <a:lnTo>
                    <a:pt x="143816" y="284058"/>
                  </a:lnTo>
                  <a:lnTo>
                    <a:pt x="151170" y="275692"/>
                  </a:lnTo>
                  <a:lnTo>
                    <a:pt x="159050" y="267138"/>
                  </a:lnTo>
                  <a:lnTo>
                    <a:pt x="167279" y="258459"/>
                  </a:lnTo>
                  <a:lnTo>
                    <a:pt x="174750" y="249697"/>
                  </a:lnTo>
                  <a:lnTo>
                    <a:pt x="181715" y="240878"/>
                  </a:lnTo>
                  <a:lnTo>
                    <a:pt x="188343" y="232023"/>
                  </a:lnTo>
                  <a:lnTo>
                    <a:pt x="195738" y="223143"/>
                  </a:lnTo>
                  <a:lnTo>
                    <a:pt x="203644" y="214246"/>
                  </a:lnTo>
                  <a:lnTo>
                    <a:pt x="211892" y="205338"/>
                  </a:lnTo>
                  <a:lnTo>
                    <a:pt x="218382" y="196423"/>
                  </a:lnTo>
                  <a:lnTo>
                    <a:pt x="223702" y="187504"/>
                  </a:lnTo>
                  <a:lnTo>
                    <a:pt x="228240" y="178581"/>
                  </a:lnTo>
                  <a:lnTo>
                    <a:pt x="233250" y="170647"/>
                  </a:lnTo>
                  <a:lnTo>
                    <a:pt x="238574" y="163374"/>
                  </a:lnTo>
                  <a:lnTo>
                    <a:pt x="244108" y="156541"/>
                  </a:lnTo>
                  <a:lnTo>
                    <a:pt x="248789" y="149009"/>
                  </a:lnTo>
                  <a:lnTo>
                    <a:pt x="252903" y="141011"/>
                  </a:lnTo>
                  <a:lnTo>
                    <a:pt x="256637" y="132703"/>
                  </a:lnTo>
                  <a:lnTo>
                    <a:pt x="259127" y="124187"/>
                  </a:lnTo>
                  <a:lnTo>
                    <a:pt x="260786" y="115533"/>
                  </a:lnTo>
                  <a:lnTo>
                    <a:pt x="261893" y="106788"/>
                  </a:lnTo>
                  <a:lnTo>
                    <a:pt x="262630" y="98973"/>
                  </a:lnTo>
                  <a:lnTo>
                    <a:pt x="263122" y="91779"/>
                  </a:lnTo>
                  <a:lnTo>
                    <a:pt x="263450" y="84998"/>
                  </a:lnTo>
                  <a:lnTo>
                    <a:pt x="263814" y="72173"/>
                  </a:lnTo>
                  <a:lnTo>
                    <a:pt x="263911" y="65974"/>
                  </a:lnTo>
                  <a:lnTo>
                    <a:pt x="261373" y="53796"/>
                  </a:lnTo>
                  <a:lnTo>
                    <a:pt x="256938" y="42761"/>
                  </a:lnTo>
                  <a:lnTo>
                    <a:pt x="251660" y="34549"/>
                  </a:lnTo>
                  <a:lnTo>
                    <a:pt x="247871" y="30970"/>
                  </a:lnTo>
                  <a:lnTo>
                    <a:pt x="243361" y="27592"/>
                  </a:lnTo>
                  <a:lnTo>
                    <a:pt x="238369" y="24347"/>
                  </a:lnTo>
                  <a:lnTo>
                    <a:pt x="233057" y="21193"/>
                  </a:lnTo>
                  <a:lnTo>
                    <a:pt x="227532" y="18097"/>
                  </a:lnTo>
                  <a:lnTo>
                    <a:pt x="216101" y="12011"/>
                  </a:lnTo>
                  <a:lnTo>
                    <a:pt x="204405" y="6000"/>
                  </a:lnTo>
                  <a:lnTo>
                    <a:pt x="197516" y="4000"/>
                  </a:lnTo>
                  <a:lnTo>
                    <a:pt x="189947" y="2666"/>
                  </a:lnTo>
                  <a:lnTo>
                    <a:pt x="181925" y="1777"/>
                  </a:lnTo>
                  <a:lnTo>
                    <a:pt x="173600" y="1185"/>
                  </a:lnTo>
                  <a:lnTo>
                    <a:pt x="165073" y="790"/>
                  </a:lnTo>
                  <a:lnTo>
                    <a:pt x="147661" y="351"/>
                  </a:lnTo>
                  <a:lnTo>
                    <a:pt x="103324" y="46"/>
                  </a:lnTo>
                  <a:lnTo>
                    <a:pt x="95402" y="1023"/>
                  </a:lnTo>
                  <a:lnTo>
                    <a:pt x="88137" y="2666"/>
                  </a:lnTo>
                  <a:lnTo>
                    <a:pt x="81309" y="4754"/>
                  </a:lnTo>
                  <a:lnTo>
                    <a:pt x="74772" y="7138"/>
                  </a:lnTo>
                  <a:lnTo>
                    <a:pt x="68430" y="9720"/>
                  </a:lnTo>
                  <a:lnTo>
                    <a:pt x="62218" y="12433"/>
                  </a:lnTo>
                  <a:lnTo>
                    <a:pt x="57084" y="14242"/>
                  </a:lnTo>
                  <a:lnTo>
                    <a:pt x="52669" y="15447"/>
                  </a:lnTo>
                  <a:lnTo>
                    <a:pt x="48734" y="16251"/>
                  </a:lnTo>
                  <a:lnTo>
                    <a:pt x="41716" y="19790"/>
                  </a:lnTo>
                  <a:lnTo>
                    <a:pt x="3193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78"/>
            <p:cNvSpPr/>
            <p:nvPr/>
          </p:nvSpPr>
          <p:spPr>
            <a:xfrm>
              <a:off x="1535906" y="4545210"/>
              <a:ext cx="35720" cy="250033"/>
            </a:xfrm>
            <a:custGeom>
              <a:avLst/>
              <a:gdLst/>
              <a:ahLst/>
              <a:cxnLst/>
              <a:rect l="0" t="0" r="0" b="0"/>
              <a:pathLst>
                <a:path w="35720" h="250033">
                  <a:moveTo>
                    <a:pt x="35719" y="0"/>
                  </a:moveTo>
                  <a:lnTo>
                    <a:pt x="35719" y="13303"/>
                  </a:lnTo>
                  <a:lnTo>
                    <a:pt x="34726" y="16806"/>
                  </a:lnTo>
                  <a:lnTo>
                    <a:pt x="33073" y="21126"/>
                  </a:lnTo>
                  <a:lnTo>
                    <a:pt x="30978" y="25990"/>
                  </a:lnTo>
                  <a:lnTo>
                    <a:pt x="29582" y="31218"/>
                  </a:lnTo>
                  <a:lnTo>
                    <a:pt x="28651" y="36687"/>
                  </a:lnTo>
                  <a:lnTo>
                    <a:pt x="28030" y="42318"/>
                  </a:lnTo>
                  <a:lnTo>
                    <a:pt x="26624" y="48056"/>
                  </a:lnTo>
                  <a:lnTo>
                    <a:pt x="24695" y="53865"/>
                  </a:lnTo>
                  <a:lnTo>
                    <a:pt x="22416" y="59723"/>
                  </a:lnTo>
                  <a:lnTo>
                    <a:pt x="20897" y="65612"/>
                  </a:lnTo>
                  <a:lnTo>
                    <a:pt x="19884" y="71523"/>
                  </a:lnTo>
                  <a:lnTo>
                    <a:pt x="19209" y="77447"/>
                  </a:lnTo>
                  <a:lnTo>
                    <a:pt x="18759" y="83382"/>
                  </a:lnTo>
                  <a:lnTo>
                    <a:pt x="18459" y="89322"/>
                  </a:lnTo>
                  <a:lnTo>
                    <a:pt x="18259" y="95267"/>
                  </a:lnTo>
                  <a:lnTo>
                    <a:pt x="17978" y="117855"/>
                  </a:lnTo>
                  <a:lnTo>
                    <a:pt x="16946" y="125203"/>
                  </a:lnTo>
                  <a:lnTo>
                    <a:pt x="15266" y="132086"/>
                  </a:lnTo>
                  <a:lnTo>
                    <a:pt x="13154" y="138659"/>
                  </a:lnTo>
                  <a:lnTo>
                    <a:pt x="11746" y="145025"/>
                  </a:lnTo>
                  <a:lnTo>
                    <a:pt x="10807" y="151254"/>
                  </a:lnTo>
                  <a:lnTo>
                    <a:pt x="10181" y="157391"/>
                  </a:lnTo>
                  <a:lnTo>
                    <a:pt x="9764" y="163466"/>
                  </a:lnTo>
                  <a:lnTo>
                    <a:pt x="9486" y="169501"/>
                  </a:lnTo>
                  <a:lnTo>
                    <a:pt x="9177" y="181498"/>
                  </a:lnTo>
                  <a:lnTo>
                    <a:pt x="8962" y="211327"/>
                  </a:lnTo>
                  <a:lnTo>
                    <a:pt x="7959" y="216291"/>
                  </a:lnTo>
                  <a:lnTo>
                    <a:pt x="6298" y="220593"/>
                  </a:lnTo>
                  <a:lnTo>
                    <a:pt x="4199" y="224453"/>
                  </a:lnTo>
                  <a:lnTo>
                    <a:pt x="2799" y="229010"/>
                  </a:lnTo>
                  <a:lnTo>
                    <a:pt x="1866" y="234033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79"/>
            <p:cNvSpPr/>
            <p:nvPr/>
          </p:nvSpPr>
          <p:spPr>
            <a:xfrm>
              <a:off x="1714545" y="4341237"/>
              <a:ext cx="231703" cy="328822"/>
            </a:xfrm>
            <a:custGeom>
              <a:avLst/>
              <a:gdLst/>
              <a:ahLst/>
              <a:cxnLst/>
              <a:rect l="0" t="0" r="0" b="0"/>
              <a:pathLst>
                <a:path w="231703" h="328822">
                  <a:moveTo>
                    <a:pt x="71392" y="16450"/>
                  </a:moveTo>
                  <a:lnTo>
                    <a:pt x="66651" y="21190"/>
                  </a:lnTo>
                  <a:lnTo>
                    <a:pt x="65255" y="23579"/>
                  </a:lnTo>
                  <a:lnTo>
                    <a:pt x="62298" y="33666"/>
                  </a:lnTo>
                  <a:lnTo>
                    <a:pt x="58090" y="46921"/>
                  </a:lnTo>
                  <a:lnTo>
                    <a:pt x="55579" y="53631"/>
                  </a:lnTo>
                  <a:lnTo>
                    <a:pt x="52912" y="60089"/>
                  </a:lnTo>
                  <a:lnTo>
                    <a:pt x="50142" y="66379"/>
                  </a:lnTo>
                  <a:lnTo>
                    <a:pt x="47304" y="73548"/>
                  </a:lnTo>
                  <a:lnTo>
                    <a:pt x="41504" y="89452"/>
                  </a:lnTo>
                  <a:lnTo>
                    <a:pt x="5907" y="195055"/>
                  </a:lnTo>
                  <a:lnTo>
                    <a:pt x="3922" y="202989"/>
                  </a:lnTo>
                  <a:lnTo>
                    <a:pt x="2600" y="210263"/>
                  </a:lnTo>
                  <a:lnTo>
                    <a:pt x="1718" y="217096"/>
                  </a:lnTo>
                  <a:lnTo>
                    <a:pt x="1130" y="224628"/>
                  </a:lnTo>
                  <a:lnTo>
                    <a:pt x="738" y="232627"/>
                  </a:lnTo>
                  <a:lnTo>
                    <a:pt x="303" y="248458"/>
                  </a:lnTo>
                  <a:lnTo>
                    <a:pt x="0" y="280951"/>
                  </a:lnTo>
                  <a:lnTo>
                    <a:pt x="977" y="287042"/>
                  </a:lnTo>
                  <a:lnTo>
                    <a:pt x="2621" y="293087"/>
                  </a:lnTo>
                  <a:lnTo>
                    <a:pt x="4708" y="299101"/>
                  </a:lnTo>
                  <a:lnTo>
                    <a:pt x="9674" y="308429"/>
                  </a:lnTo>
                  <a:lnTo>
                    <a:pt x="15188" y="315883"/>
                  </a:lnTo>
                  <a:lnTo>
                    <a:pt x="20946" y="322502"/>
                  </a:lnTo>
                  <a:lnTo>
                    <a:pt x="23871" y="324665"/>
                  </a:lnTo>
                  <a:lnTo>
                    <a:pt x="29766" y="327067"/>
                  </a:lnTo>
                  <a:lnTo>
                    <a:pt x="35694" y="328135"/>
                  </a:lnTo>
                  <a:lnTo>
                    <a:pt x="42628" y="328610"/>
                  </a:lnTo>
                  <a:lnTo>
                    <a:pt x="52324" y="328821"/>
                  </a:lnTo>
                  <a:lnTo>
                    <a:pt x="57688" y="327884"/>
                  </a:lnTo>
                  <a:lnTo>
                    <a:pt x="63248" y="326268"/>
                  </a:lnTo>
                  <a:lnTo>
                    <a:pt x="75710" y="321827"/>
                  </a:lnTo>
                  <a:lnTo>
                    <a:pt x="91170" y="316546"/>
                  </a:lnTo>
                  <a:lnTo>
                    <a:pt x="98468" y="313748"/>
                  </a:lnTo>
                  <a:lnTo>
                    <a:pt x="105318" y="310891"/>
                  </a:lnTo>
                  <a:lnTo>
                    <a:pt x="111869" y="307994"/>
                  </a:lnTo>
                  <a:lnTo>
                    <a:pt x="124439" y="302129"/>
                  </a:lnTo>
                  <a:lnTo>
                    <a:pt x="130569" y="299177"/>
                  </a:lnTo>
                  <a:lnTo>
                    <a:pt x="137633" y="295223"/>
                  </a:lnTo>
                  <a:lnTo>
                    <a:pt x="145318" y="290603"/>
                  </a:lnTo>
                  <a:lnTo>
                    <a:pt x="153418" y="285539"/>
                  </a:lnTo>
                  <a:lnTo>
                    <a:pt x="160803" y="280179"/>
                  </a:lnTo>
                  <a:lnTo>
                    <a:pt x="167710" y="274621"/>
                  </a:lnTo>
                  <a:lnTo>
                    <a:pt x="174299" y="268931"/>
                  </a:lnTo>
                  <a:lnTo>
                    <a:pt x="179684" y="263153"/>
                  </a:lnTo>
                  <a:lnTo>
                    <a:pt x="184267" y="257317"/>
                  </a:lnTo>
                  <a:lnTo>
                    <a:pt x="203491" y="228953"/>
                  </a:lnTo>
                  <a:lnTo>
                    <a:pt x="208075" y="221618"/>
                  </a:lnTo>
                  <a:lnTo>
                    <a:pt x="212123" y="214744"/>
                  </a:lnTo>
                  <a:lnTo>
                    <a:pt x="215814" y="208178"/>
                  </a:lnTo>
                  <a:lnTo>
                    <a:pt x="218275" y="200823"/>
                  </a:lnTo>
                  <a:lnTo>
                    <a:pt x="219916" y="192943"/>
                  </a:lnTo>
                  <a:lnTo>
                    <a:pt x="221009" y="184714"/>
                  </a:lnTo>
                  <a:lnTo>
                    <a:pt x="222731" y="176251"/>
                  </a:lnTo>
                  <a:lnTo>
                    <a:pt x="224871" y="167633"/>
                  </a:lnTo>
                  <a:lnTo>
                    <a:pt x="227289" y="158910"/>
                  </a:lnTo>
                  <a:lnTo>
                    <a:pt x="228902" y="151111"/>
                  </a:lnTo>
                  <a:lnTo>
                    <a:pt x="229977" y="143927"/>
                  </a:lnTo>
                  <a:lnTo>
                    <a:pt x="230693" y="137154"/>
                  </a:lnTo>
                  <a:lnTo>
                    <a:pt x="231171" y="129661"/>
                  </a:lnTo>
                  <a:lnTo>
                    <a:pt x="231489" y="121690"/>
                  </a:lnTo>
                  <a:lnTo>
                    <a:pt x="231702" y="113399"/>
                  </a:lnTo>
                  <a:lnTo>
                    <a:pt x="230851" y="105887"/>
                  </a:lnTo>
                  <a:lnTo>
                    <a:pt x="229292" y="98895"/>
                  </a:lnTo>
                  <a:lnTo>
                    <a:pt x="227260" y="92249"/>
                  </a:lnTo>
                  <a:lnTo>
                    <a:pt x="224913" y="85834"/>
                  </a:lnTo>
                  <a:lnTo>
                    <a:pt x="222357" y="79574"/>
                  </a:lnTo>
                  <a:lnTo>
                    <a:pt x="219660" y="73415"/>
                  </a:lnTo>
                  <a:lnTo>
                    <a:pt x="214018" y="61281"/>
                  </a:lnTo>
                  <a:lnTo>
                    <a:pt x="202312" y="37322"/>
                  </a:lnTo>
                  <a:lnTo>
                    <a:pt x="198359" y="32349"/>
                  </a:lnTo>
                  <a:lnTo>
                    <a:pt x="193740" y="28042"/>
                  </a:lnTo>
                  <a:lnTo>
                    <a:pt x="188676" y="24177"/>
                  </a:lnTo>
                  <a:lnTo>
                    <a:pt x="183316" y="20609"/>
                  </a:lnTo>
                  <a:lnTo>
                    <a:pt x="177758" y="17238"/>
                  </a:lnTo>
                  <a:lnTo>
                    <a:pt x="172068" y="13999"/>
                  </a:lnTo>
                  <a:lnTo>
                    <a:pt x="166291" y="11839"/>
                  </a:lnTo>
                  <a:lnTo>
                    <a:pt x="160455" y="10400"/>
                  </a:lnTo>
                  <a:lnTo>
                    <a:pt x="154580" y="9440"/>
                  </a:lnTo>
                  <a:lnTo>
                    <a:pt x="148679" y="7808"/>
                  </a:lnTo>
                  <a:lnTo>
                    <a:pt x="142760" y="5727"/>
                  </a:lnTo>
                  <a:lnTo>
                    <a:pt x="136830" y="3348"/>
                  </a:lnTo>
                  <a:lnTo>
                    <a:pt x="130892" y="1763"/>
                  </a:lnTo>
                  <a:lnTo>
                    <a:pt x="124950" y="705"/>
                  </a:lnTo>
                  <a:lnTo>
                    <a:pt x="119003" y="0"/>
                  </a:lnTo>
                  <a:lnTo>
                    <a:pt x="113055" y="523"/>
                  </a:lnTo>
                  <a:lnTo>
                    <a:pt x="107105" y="1863"/>
                  </a:lnTo>
                  <a:lnTo>
                    <a:pt x="101154" y="3749"/>
                  </a:lnTo>
                  <a:lnTo>
                    <a:pt x="96194" y="5006"/>
                  </a:lnTo>
                  <a:lnTo>
                    <a:pt x="91895" y="5844"/>
                  </a:lnTo>
                  <a:lnTo>
                    <a:pt x="88038" y="6403"/>
                  </a:lnTo>
                  <a:lnTo>
                    <a:pt x="81105" y="7024"/>
                  </a:lnTo>
                  <a:lnTo>
                    <a:pt x="71392" y="75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80"/>
            <p:cNvSpPr/>
            <p:nvPr/>
          </p:nvSpPr>
          <p:spPr>
            <a:xfrm>
              <a:off x="2036004" y="4563070"/>
              <a:ext cx="106717" cy="124980"/>
            </a:xfrm>
            <a:custGeom>
              <a:avLst/>
              <a:gdLst/>
              <a:ahLst/>
              <a:cxnLst/>
              <a:rect l="0" t="0" r="0" b="0"/>
              <a:pathLst>
                <a:path w="106717" h="124980">
                  <a:moveTo>
                    <a:pt x="35683" y="26789"/>
                  </a:moveTo>
                  <a:lnTo>
                    <a:pt x="35683" y="31529"/>
                  </a:lnTo>
                  <a:lnTo>
                    <a:pt x="34691" y="32926"/>
                  </a:lnTo>
                  <a:lnTo>
                    <a:pt x="33037" y="33857"/>
                  </a:lnTo>
                  <a:lnTo>
                    <a:pt x="27994" y="35351"/>
                  </a:lnTo>
                  <a:lnTo>
                    <a:pt x="26589" y="36465"/>
                  </a:lnTo>
                  <a:lnTo>
                    <a:pt x="24659" y="38201"/>
                  </a:lnTo>
                  <a:lnTo>
                    <a:pt x="19870" y="42775"/>
                  </a:lnTo>
                  <a:lnTo>
                    <a:pt x="14433" y="48115"/>
                  </a:lnTo>
                  <a:lnTo>
                    <a:pt x="12587" y="50928"/>
                  </a:lnTo>
                  <a:lnTo>
                    <a:pt x="11356" y="53796"/>
                  </a:lnTo>
                  <a:lnTo>
                    <a:pt x="10535" y="56700"/>
                  </a:lnTo>
                  <a:lnTo>
                    <a:pt x="8996" y="59628"/>
                  </a:lnTo>
                  <a:lnTo>
                    <a:pt x="6978" y="62572"/>
                  </a:lnTo>
                  <a:lnTo>
                    <a:pt x="4640" y="65527"/>
                  </a:lnTo>
                  <a:lnTo>
                    <a:pt x="3081" y="68489"/>
                  </a:lnTo>
                  <a:lnTo>
                    <a:pt x="2042" y="71456"/>
                  </a:lnTo>
                  <a:lnTo>
                    <a:pt x="1349" y="74426"/>
                  </a:lnTo>
                  <a:lnTo>
                    <a:pt x="888" y="77399"/>
                  </a:lnTo>
                  <a:lnTo>
                    <a:pt x="580" y="80373"/>
                  </a:lnTo>
                  <a:lnTo>
                    <a:pt x="375" y="83347"/>
                  </a:lnTo>
                  <a:lnTo>
                    <a:pt x="238" y="86322"/>
                  </a:lnTo>
                  <a:lnTo>
                    <a:pt x="86" y="92275"/>
                  </a:lnTo>
                  <a:lnTo>
                    <a:pt x="0" y="101203"/>
                  </a:lnTo>
                  <a:lnTo>
                    <a:pt x="980" y="104180"/>
                  </a:lnTo>
                  <a:lnTo>
                    <a:pt x="2626" y="107156"/>
                  </a:lnTo>
                  <a:lnTo>
                    <a:pt x="7656" y="114322"/>
                  </a:lnTo>
                  <a:lnTo>
                    <a:pt x="10990" y="117948"/>
                  </a:lnTo>
                  <a:lnTo>
                    <a:pt x="13267" y="120304"/>
                  </a:lnTo>
                  <a:lnTo>
                    <a:pt x="15778" y="121874"/>
                  </a:lnTo>
                  <a:lnTo>
                    <a:pt x="18444" y="122921"/>
                  </a:lnTo>
                  <a:lnTo>
                    <a:pt x="25112" y="124602"/>
                  </a:lnTo>
                  <a:lnTo>
                    <a:pt x="26651" y="124739"/>
                  </a:lnTo>
                  <a:lnTo>
                    <a:pt x="28670" y="124831"/>
                  </a:lnTo>
                  <a:lnTo>
                    <a:pt x="33558" y="124934"/>
                  </a:lnTo>
                  <a:lnTo>
                    <a:pt x="39038" y="124979"/>
                  </a:lnTo>
                  <a:lnTo>
                    <a:pt x="41888" y="123999"/>
                  </a:lnTo>
                  <a:lnTo>
                    <a:pt x="44781" y="122354"/>
                  </a:lnTo>
                  <a:lnTo>
                    <a:pt x="47701" y="120264"/>
                  </a:lnTo>
                  <a:lnTo>
                    <a:pt x="51633" y="118872"/>
                  </a:lnTo>
                  <a:lnTo>
                    <a:pt x="56238" y="117943"/>
                  </a:lnTo>
                  <a:lnTo>
                    <a:pt x="61293" y="117324"/>
                  </a:lnTo>
                  <a:lnTo>
                    <a:pt x="65654" y="115919"/>
                  </a:lnTo>
                  <a:lnTo>
                    <a:pt x="69555" y="113990"/>
                  </a:lnTo>
                  <a:lnTo>
                    <a:pt x="73147" y="111712"/>
                  </a:lnTo>
                  <a:lnTo>
                    <a:pt x="76534" y="109201"/>
                  </a:lnTo>
                  <a:lnTo>
                    <a:pt x="79784" y="106535"/>
                  </a:lnTo>
                  <a:lnTo>
                    <a:pt x="82943" y="103766"/>
                  </a:lnTo>
                  <a:lnTo>
                    <a:pt x="85049" y="100927"/>
                  </a:lnTo>
                  <a:lnTo>
                    <a:pt x="86453" y="98042"/>
                  </a:lnTo>
                  <a:lnTo>
                    <a:pt x="87389" y="95127"/>
                  </a:lnTo>
                  <a:lnTo>
                    <a:pt x="89005" y="92191"/>
                  </a:lnTo>
                  <a:lnTo>
                    <a:pt x="91075" y="89242"/>
                  </a:lnTo>
                  <a:lnTo>
                    <a:pt x="93447" y="86284"/>
                  </a:lnTo>
                  <a:lnTo>
                    <a:pt x="95028" y="83320"/>
                  </a:lnTo>
                  <a:lnTo>
                    <a:pt x="96082" y="80351"/>
                  </a:lnTo>
                  <a:lnTo>
                    <a:pt x="96785" y="77380"/>
                  </a:lnTo>
                  <a:lnTo>
                    <a:pt x="98246" y="74407"/>
                  </a:lnTo>
                  <a:lnTo>
                    <a:pt x="100212" y="71433"/>
                  </a:lnTo>
                  <a:lnTo>
                    <a:pt x="105756" y="64270"/>
                  </a:lnTo>
                  <a:lnTo>
                    <a:pt x="106514" y="60645"/>
                  </a:lnTo>
                  <a:lnTo>
                    <a:pt x="106716" y="58290"/>
                  </a:lnTo>
                  <a:lnTo>
                    <a:pt x="105859" y="55727"/>
                  </a:lnTo>
                  <a:lnTo>
                    <a:pt x="104295" y="53026"/>
                  </a:lnTo>
                  <a:lnTo>
                    <a:pt x="102260" y="50234"/>
                  </a:lnTo>
                  <a:lnTo>
                    <a:pt x="100904" y="47379"/>
                  </a:lnTo>
                  <a:lnTo>
                    <a:pt x="99999" y="44485"/>
                  </a:lnTo>
                  <a:lnTo>
                    <a:pt x="99396" y="41563"/>
                  </a:lnTo>
                  <a:lnTo>
                    <a:pt x="98002" y="38622"/>
                  </a:lnTo>
                  <a:lnTo>
                    <a:pt x="96081" y="35670"/>
                  </a:lnTo>
                  <a:lnTo>
                    <a:pt x="93808" y="32709"/>
                  </a:lnTo>
                  <a:lnTo>
                    <a:pt x="91300" y="30736"/>
                  </a:lnTo>
                  <a:lnTo>
                    <a:pt x="88636" y="29420"/>
                  </a:lnTo>
                  <a:lnTo>
                    <a:pt x="85868" y="28543"/>
                  </a:lnTo>
                  <a:lnTo>
                    <a:pt x="83030" y="26966"/>
                  </a:lnTo>
                  <a:lnTo>
                    <a:pt x="80146" y="24922"/>
                  </a:lnTo>
                  <a:lnTo>
                    <a:pt x="77231" y="22568"/>
                  </a:lnTo>
                  <a:lnTo>
                    <a:pt x="74296" y="20006"/>
                  </a:lnTo>
                  <a:lnTo>
                    <a:pt x="71347" y="17307"/>
                  </a:lnTo>
                  <a:lnTo>
                    <a:pt x="68389" y="14514"/>
                  </a:lnTo>
                  <a:lnTo>
                    <a:pt x="65424" y="12653"/>
                  </a:lnTo>
                  <a:lnTo>
                    <a:pt x="62456" y="11411"/>
                  </a:lnTo>
                  <a:lnTo>
                    <a:pt x="59485" y="10584"/>
                  </a:lnTo>
                  <a:lnTo>
                    <a:pt x="56512" y="9040"/>
                  </a:lnTo>
                  <a:lnTo>
                    <a:pt x="53538" y="7019"/>
                  </a:lnTo>
                  <a:lnTo>
                    <a:pt x="446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81"/>
            <p:cNvSpPr/>
            <p:nvPr/>
          </p:nvSpPr>
          <p:spPr>
            <a:xfrm>
              <a:off x="2035968" y="4241601"/>
              <a:ext cx="80368" cy="133946"/>
            </a:xfrm>
            <a:custGeom>
              <a:avLst/>
              <a:gdLst/>
              <a:ahLst/>
              <a:cxnLst/>
              <a:rect l="0" t="0" r="0" b="0"/>
              <a:pathLst>
                <a:path w="80368" h="133946">
                  <a:moveTo>
                    <a:pt x="0" y="0"/>
                  </a:moveTo>
                  <a:lnTo>
                    <a:pt x="0" y="13302"/>
                  </a:lnTo>
                  <a:lnTo>
                    <a:pt x="992" y="15814"/>
                  </a:lnTo>
                  <a:lnTo>
                    <a:pt x="2646" y="18480"/>
                  </a:lnTo>
                  <a:lnTo>
                    <a:pt x="4741" y="21250"/>
                  </a:lnTo>
                  <a:lnTo>
                    <a:pt x="7129" y="25080"/>
                  </a:lnTo>
                  <a:lnTo>
                    <a:pt x="9714" y="29619"/>
                  </a:lnTo>
                  <a:lnTo>
                    <a:pt x="15231" y="39953"/>
                  </a:lnTo>
                  <a:lnTo>
                    <a:pt x="20991" y="51161"/>
                  </a:lnTo>
                  <a:lnTo>
                    <a:pt x="24908" y="56927"/>
                  </a:lnTo>
                  <a:lnTo>
                    <a:pt x="29504" y="62756"/>
                  </a:lnTo>
                  <a:lnTo>
                    <a:pt x="34552" y="68626"/>
                  </a:lnTo>
                  <a:lnTo>
                    <a:pt x="38910" y="75517"/>
                  </a:lnTo>
                  <a:lnTo>
                    <a:pt x="42807" y="83086"/>
                  </a:lnTo>
                  <a:lnTo>
                    <a:pt x="46398" y="91109"/>
                  </a:lnTo>
                  <a:lnTo>
                    <a:pt x="50775" y="98443"/>
                  </a:lnTo>
                  <a:lnTo>
                    <a:pt x="55678" y="105316"/>
                  </a:lnTo>
                  <a:lnTo>
                    <a:pt x="60932" y="111883"/>
                  </a:lnTo>
                  <a:lnTo>
                    <a:pt x="65426" y="117253"/>
                  </a:lnTo>
                  <a:lnTo>
                    <a:pt x="69414" y="121825"/>
                  </a:lnTo>
                  <a:lnTo>
                    <a:pt x="80367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82"/>
            <p:cNvSpPr/>
            <p:nvPr/>
          </p:nvSpPr>
          <p:spPr>
            <a:xfrm>
              <a:off x="1268015" y="4973835"/>
              <a:ext cx="8931" cy="250033"/>
            </a:xfrm>
            <a:custGeom>
              <a:avLst/>
              <a:gdLst/>
              <a:ahLst/>
              <a:cxnLst/>
              <a:rect l="0" t="0" r="0" b="0"/>
              <a:pathLst>
                <a:path w="8931" h="250033">
                  <a:moveTo>
                    <a:pt x="0" y="0"/>
                  </a:moveTo>
                  <a:lnTo>
                    <a:pt x="0" y="21250"/>
                  </a:lnTo>
                  <a:lnTo>
                    <a:pt x="992" y="24089"/>
                  </a:lnTo>
                  <a:lnTo>
                    <a:pt x="2646" y="26974"/>
                  </a:lnTo>
                  <a:lnTo>
                    <a:pt x="4741" y="29889"/>
                  </a:lnTo>
                  <a:lnTo>
                    <a:pt x="6137" y="32824"/>
                  </a:lnTo>
                  <a:lnTo>
                    <a:pt x="7068" y="35773"/>
                  </a:lnTo>
                  <a:lnTo>
                    <a:pt x="7688" y="38732"/>
                  </a:lnTo>
                  <a:lnTo>
                    <a:pt x="8102" y="41696"/>
                  </a:lnTo>
                  <a:lnTo>
                    <a:pt x="8378" y="44664"/>
                  </a:lnTo>
                  <a:lnTo>
                    <a:pt x="8562" y="47636"/>
                  </a:lnTo>
                  <a:lnTo>
                    <a:pt x="8766" y="56229"/>
                  </a:lnTo>
                  <a:lnTo>
                    <a:pt x="8920" y="87717"/>
                  </a:lnTo>
                  <a:lnTo>
                    <a:pt x="7931" y="93205"/>
                  </a:lnTo>
                  <a:lnTo>
                    <a:pt x="6280" y="98848"/>
                  </a:lnTo>
                  <a:lnTo>
                    <a:pt x="4186" y="104594"/>
                  </a:lnTo>
                  <a:lnTo>
                    <a:pt x="2791" y="110409"/>
                  </a:lnTo>
                  <a:lnTo>
                    <a:pt x="1861" y="116270"/>
                  </a:lnTo>
                  <a:lnTo>
                    <a:pt x="1240" y="122162"/>
                  </a:lnTo>
                  <a:lnTo>
                    <a:pt x="827" y="128074"/>
                  </a:lnTo>
                  <a:lnTo>
                    <a:pt x="551" y="134000"/>
                  </a:lnTo>
                  <a:lnTo>
                    <a:pt x="245" y="145876"/>
                  </a:lnTo>
                  <a:lnTo>
                    <a:pt x="0" y="243924"/>
                  </a:lnTo>
                  <a:lnTo>
                    <a:pt x="992" y="245959"/>
                  </a:lnTo>
                  <a:lnTo>
                    <a:pt x="2646" y="247317"/>
                  </a:lnTo>
                  <a:lnTo>
                    <a:pt x="893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83"/>
            <p:cNvSpPr/>
            <p:nvPr/>
          </p:nvSpPr>
          <p:spPr>
            <a:xfrm>
              <a:off x="1187648" y="5107781"/>
              <a:ext cx="312540" cy="8930"/>
            </a:xfrm>
            <a:custGeom>
              <a:avLst/>
              <a:gdLst/>
              <a:ahLst/>
              <a:cxnLst/>
              <a:rect l="0" t="0" r="0" b="0"/>
              <a:pathLst>
                <a:path w="312540" h="8930">
                  <a:moveTo>
                    <a:pt x="312539" y="0"/>
                  </a:moveTo>
                  <a:lnTo>
                    <a:pt x="312539" y="4740"/>
                  </a:lnTo>
                  <a:lnTo>
                    <a:pt x="311547" y="6137"/>
                  </a:lnTo>
                  <a:lnTo>
                    <a:pt x="309893" y="7068"/>
                  </a:lnTo>
                  <a:lnTo>
                    <a:pt x="307798" y="7688"/>
                  </a:lnTo>
                  <a:lnTo>
                    <a:pt x="305410" y="8102"/>
                  </a:lnTo>
                  <a:lnTo>
                    <a:pt x="302825" y="8378"/>
                  </a:lnTo>
                  <a:lnTo>
                    <a:pt x="300110" y="8562"/>
                  </a:lnTo>
                  <a:lnTo>
                    <a:pt x="291548" y="8820"/>
                  </a:lnTo>
                  <a:lnTo>
                    <a:pt x="218375" y="8929"/>
                  </a:lnTo>
                  <a:lnTo>
                    <a:pt x="212060" y="7937"/>
                  </a:lnTo>
                  <a:lnTo>
                    <a:pt x="205865" y="6283"/>
                  </a:lnTo>
                  <a:lnTo>
                    <a:pt x="199751" y="4189"/>
                  </a:lnTo>
                  <a:lnTo>
                    <a:pt x="193691" y="2792"/>
                  </a:lnTo>
                  <a:lnTo>
                    <a:pt x="187666" y="1861"/>
                  </a:lnTo>
                  <a:lnTo>
                    <a:pt x="181666" y="1241"/>
                  </a:lnTo>
                  <a:lnTo>
                    <a:pt x="174688" y="827"/>
                  </a:lnTo>
                  <a:lnTo>
                    <a:pt x="158999" y="368"/>
                  </a:lnTo>
                  <a:lnTo>
                    <a:pt x="122925" y="48"/>
                  </a:lnTo>
                  <a:lnTo>
                    <a:pt x="43471" y="0"/>
                  </a:lnTo>
                  <a:lnTo>
                    <a:pt x="38902" y="992"/>
                  </a:lnTo>
                  <a:lnTo>
                    <a:pt x="33872" y="2646"/>
                  </a:lnTo>
                  <a:lnTo>
                    <a:pt x="21022" y="7688"/>
                  </a:lnTo>
                  <a:lnTo>
                    <a:pt x="18976" y="8102"/>
                  </a:lnTo>
                  <a:lnTo>
                    <a:pt x="16619" y="8378"/>
                  </a:lnTo>
                  <a:lnTo>
                    <a:pt x="10449" y="8820"/>
                  </a:lnTo>
                  <a:lnTo>
                    <a:pt x="916" y="8923"/>
                  </a:lnTo>
                  <a:lnTo>
                    <a:pt x="0" y="8929"/>
                  </a:lnTo>
                  <a:lnTo>
                    <a:pt x="8821" y="8929"/>
                  </a:lnTo>
                  <a:lnTo>
                    <a:pt x="8857" y="7937"/>
                  </a:lnTo>
                  <a:lnTo>
                    <a:pt x="8920" y="1241"/>
                  </a:lnTo>
                  <a:lnTo>
                    <a:pt x="7931" y="827"/>
                  </a:lnTo>
                  <a:lnTo>
                    <a:pt x="6279" y="551"/>
                  </a:lnTo>
                  <a:lnTo>
                    <a:pt x="4186" y="368"/>
                  </a:lnTo>
                  <a:lnTo>
                    <a:pt x="3783" y="245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84"/>
            <p:cNvSpPr/>
            <p:nvPr/>
          </p:nvSpPr>
          <p:spPr>
            <a:xfrm>
              <a:off x="4205882" y="4429125"/>
              <a:ext cx="437265" cy="669727"/>
            </a:xfrm>
            <a:custGeom>
              <a:avLst/>
              <a:gdLst/>
              <a:ahLst/>
              <a:cxnLst/>
              <a:rect l="0" t="0" r="0" b="0"/>
              <a:pathLst>
                <a:path w="437265" h="669727">
                  <a:moveTo>
                    <a:pt x="0" y="0"/>
                  </a:moveTo>
                  <a:lnTo>
                    <a:pt x="9481" y="4740"/>
                  </a:lnTo>
                  <a:lnTo>
                    <a:pt x="22073" y="7067"/>
                  </a:lnTo>
                  <a:lnTo>
                    <a:pt x="29599" y="7688"/>
                  </a:lnTo>
                  <a:lnTo>
                    <a:pt x="38584" y="9094"/>
                  </a:lnTo>
                  <a:lnTo>
                    <a:pt x="48543" y="11023"/>
                  </a:lnTo>
                  <a:lnTo>
                    <a:pt x="70192" y="15813"/>
                  </a:lnTo>
                  <a:lnTo>
                    <a:pt x="93043" y="21249"/>
                  </a:lnTo>
                  <a:lnTo>
                    <a:pt x="104693" y="25080"/>
                  </a:lnTo>
                  <a:lnTo>
                    <a:pt x="116428" y="29618"/>
                  </a:lnTo>
                  <a:lnTo>
                    <a:pt x="128220" y="34628"/>
                  </a:lnTo>
                  <a:lnTo>
                    <a:pt x="151907" y="45486"/>
                  </a:lnTo>
                  <a:lnTo>
                    <a:pt x="163778" y="51160"/>
                  </a:lnTo>
                  <a:lnTo>
                    <a:pt x="174670" y="56927"/>
                  </a:lnTo>
                  <a:lnTo>
                    <a:pt x="184908" y="62756"/>
                  </a:lnTo>
                  <a:lnTo>
                    <a:pt x="194710" y="68626"/>
                  </a:lnTo>
                  <a:lnTo>
                    <a:pt x="205213" y="74524"/>
                  </a:lnTo>
                  <a:lnTo>
                    <a:pt x="227466" y="86369"/>
                  </a:lnTo>
                  <a:lnTo>
                    <a:pt x="237964" y="92306"/>
                  </a:lnTo>
                  <a:lnTo>
                    <a:pt x="247940" y="98248"/>
                  </a:lnTo>
                  <a:lnTo>
                    <a:pt x="257567" y="104194"/>
                  </a:lnTo>
                  <a:lnTo>
                    <a:pt x="267953" y="110142"/>
                  </a:lnTo>
                  <a:lnTo>
                    <a:pt x="290078" y="122043"/>
                  </a:lnTo>
                  <a:lnTo>
                    <a:pt x="299549" y="128987"/>
                  </a:lnTo>
                  <a:lnTo>
                    <a:pt x="307848" y="136592"/>
                  </a:lnTo>
                  <a:lnTo>
                    <a:pt x="315365" y="144640"/>
                  </a:lnTo>
                  <a:lnTo>
                    <a:pt x="323353" y="151989"/>
                  </a:lnTo>
                  <a:lnTo>
                    <a:pt x="331654" y="158873"/>
                  </a:lnTo>
                  <a:lnTo>
                    <a:pt x="340166" y="165446"/>
                  </a:lnTo>
                  <a:lnTo>
                    <a:pt x="348816" y="173797"/>
                  </a:lnTo>
                  <a:lnTo>
                    <a:pt x="357560" y="183333"/>
                  </a:lnTo>
                  <a:lnTo>
                    <a:pt x="366366" y="193659"/>
                  </a:lnTo>
                  <a:lnTo>
                    <a:pt x="375212" y="203520"/>
                  </a:lnTo>
                  <a:lnTo>
                    <a:pt x="392980" y="222414"/>
                  </a:lnTo>
                  <a:lnTo>
                    <a:pt x="405507" y="238088"/>
                  </a:lnTo>
                  <a:lnTo>
                    <a:pt x="426374" y="269059"/>
                  </a:lnTo>
                  <a:lnTo>
                    <a:pt x="432586" y="283623"/>
                  </a:lnTo>
                  <a:lnTo>
                    <a:pt x="436083" y="302979"/>
                  </a:lnTo>
                  <a:lnTo>
                    <a:pt x="437119" y="321282"/>
                  </a:lnTo>
                  <a:lnTo>
                    <a:pt x="437264" y="327297"/>
                  </a:lnTo>
                  <a:lnTo>
                    <a:pt x="432134" y="341918"/>
                  </a:lnTo>
                  <a:lnTo>
                    <a:pt x="417412" y="370817"/>
                  </a:lnTo>
                  <a:lnTo>
                    <a:pt x="405782" y="386065"/>
                  </a:lnTo>
                  <a:lnTo>
                    <a:pt x="398514" y="394299"/>
                  </a:lnTo>
                  <a:lnTo>
                    <a:pt x="385146" y="408739"/>
                  </a:lnTo>
                  <a:lnTo>
                    <a:pt x="378803" y="415367"/>
                  </a:lnTo>
                  <a:lnTo>
                    <a:pt x="370606" y="421771"/>
                  </a:lnTo>
                  <a:lnTo>
                    <a:pt x="361172" y="428025"/>
                  </a:lnTo>
                  <a:lnTo>
                    <a:pt x="350914" y="434177"/>
                  </a:lnTo>
                  <a:lnTo>
                    <a:pt x="341099" y="441256"/>
                  </a:lnTo>
                  <a:lnTo>
                    <a:pt x="331579" y="448952"/>
                  </a:lnTo>
                  <a:lnTo>
                    <a:pt x="322256" y="457059"/>
                  </a:lnTo>
                  <a:lnTo>
                    <a:pt x="312072" y="465440"/>
                  </a:lnTo>
                  <a:lnTo>
                    <a:pt x="290173" y="482689"/>
                  </a:lnTo>
                  <a:lnTo>
                    <a:pt x="255531" y="509136"/>
                  </a:lnTo>
                  <a:lnTo>
                    <a:pt x="244768" y="519010"/>
                  </a:lnTo>
                  <a:lnTo>
                    <a:pt x="234616" y="529561"/>
                  </a:lnTo>
                  <a:lnTo>
                    <a:pt x="224872" y="540564"/>
                  </a:lnTo>
                  <a:lnTo>
                    <a:pt x="214407" y="550876"/>
                  </a:lnTo>
                  <a:lnTo>
                    <a:pt x="203462" y="560727"/>
                  </a:lnTo>
                  <a:lnTo>
                    <a:pt x="192196" y="570271"/>
                  </a:lnTo>
                  <a:lnTo>
                    <a:pt x="181708" y="580602"/>
                  </a:lnTo>
                  <a:lnTo>
                    <a:pt x="171741" y="591458"/>
                  </a:lnTo>
                  <a:lnTo>
                    <a:pt x="162119" y="602665"/>
                  </a:lnTo>
                  <a:lnTo>
                    <a:pt x="153720" y="613112"/>
                  </a:lnTo>
                  <a:lnTo>
                    <a:pt x="146136" y="623054"/>
                  </a:lnTo>
                  <a:lnTo>
                    <a:pt x="139096" y="632659"/>
                  </a:lnTo>
                  <a:lnTo>
                    <a:pt x="125982" y="648621"/>
                  </a:lnTo>
                  <a:lnTo>
                    <a:pt x="107157" y="6697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285"/>
            <p:cNvSpPr/>
            <p:nvPr/>
          </p:nvSpPr>
          <p:spPr>
            <a:xfrm>
              <a:off x="4259460" y="5554265"/>
              <a:ext cx="365168" cy="651868"/>
            </a:xfrm>
            <a:custGeom>
              <a:avLst/>
              <a:gdLst/>
              <a:ahLst/>
              <a:cxnLst/>
              <a:rect l="0" t="0" r="0" b="0"/>
              <a:pathLst>
                <a:path w="365168" h="651868">
                  <a:moveTo>
                    <a:pt x="107157" y="0"/>
                  </a:moveTo>
                  <a:lnTo>
                    <a:pt x="107157" y="4740"/>
                  </a:lnTo>
                  <a:lnTo>
                    <a:pt x="108149" y="7129"/>
                  </a:lnTo>
                  <a:lnTo>
                    <a:pt x="116870" y="20738"/>
                  </a:lnTo>
                  <a:lnTo>
                    <a:pt x="123380" y="31045"/>
                  </a:lnTo>
                  <a:lnTo>
                    <a:pt x="132888" y="42241"/>
                  </a:lnTo>
                  <a:lnTo>
                    <a:pt x="143728" y="53831"/>
                  </a:lnTo>
                  <a:lnTo>
                    <a:pt x="149397" y="59699"/>
                  </a:lnTo>
                  <a:lnTo>
                    <a:pt x="156153" y="67581"/>
                  </a:lnTo>
                  <a:lnTo>
                    <a:pt x="163633" y="76804"/>
                  </a:lnTo>
                  <a:lnTo>
                    <a:pt x="171597" y="86921"/>
                  </a:lnTo>
                  <a:lnTo>
                    <a:pt x="178890" y="96643"/>
                  </a:lnTo>
                  <a:lnTo>
                    <a:pt x="192286" y="115382"/>
                  </a:lnTo>
                  <a:lnTo>
                    <a:pt x="200620" y="125539"/>
                  </a:lnTo>
                  <a:lnTo>
                    <a:pt x="210146" y="136278"/>
                  </a:lnTo>
                  <a:lnTo>
                    <a:pt x="220464" y="147407"/>
                  </a:lnTo>
                  <a:lnTo>
                    <a:pt x="230320" y="159787"/>
                  </a:lnTo>
                  <a:lnTo>
                    <a:pt x="239867" y="173001"/>
                  </a:lnTo>
                  <a:lnTo>
                    <a:pt x="249208" y="186771"/>
                  </a:lnTo>
                  <a:lnTo>
                    <a:pt x="267525" y="212655"/>
                  </a:lnTo>
                  <a:lnTo>
                    <a:pt x="276577" y="225114"/>
                  </a:lnTo>
                  <a:lnTo>
                    <a:pt x="285588" y="238381"/>
                  </a:lnTo>
                  <a:lnTo>
                    <a:pt x="303537" y="266351"/>
                  </a:lnTo>
                  <a:lnTo>
                    <a:pt x="311499" y="280755"/>
                  </a:lnTo>
                  <a:lnTo>
                    <a:pt x="318791" y="295319"/>
                  </a:lnTo>
                  <a:lnTo>
                    <a:pt x="325637" y="309988"/>
                  </a:lnTo>
                  <a:lnTo>
                    <a:pt x="331193" y="323737"/>
                  </a:lnTo>
                  <a:lnTo>
                    <a:pt x="335889" y="336871"/>
                  </a:lnTo>
                  <a:lnTo>
                    <a:pt x="340013" y="349596"/>
                  </a:lnTo>
                  <a:lnTo>
                    <a:pt x="344745" y="361057"/>
                  </a:lnTo>
                  <a:lnTo>
                    <a:pt x="349885" y="371673"/>
                  </a:lnTo>
                  <a:lnTo>
                    <a:pt x="358903" y="391407"/>
                  </a:lnTo>
                  <a:lnTo>
                    <a:pt x="362911" y="410099"/>
                  </a:lnTo>
                  <a:lnTo>
                    <a:pt x="364692" y="425683"/>
                  </a:lnTo>
                  <a:lnTo>
                    <a:pt x="365167" y="432617"/>
                  </a:lnTo>
                  <a:lnTo>
                    <a:pt x="363050" y="445613"/>
                  </a:lnTo>
                  <a:lnTo>
                    <a:pt x="361095" y="451857"/>
                  </a:lnTo>
                  <a:lnTo>
                    <a:pt x="353632" y="464085"/>
                  </a:lnTo>
                  <a:lnTo>
                    <a:pt x="343702" y="476135"/>
                  </a:lnTo>
                  <a:lnTo>
                    <a:pt x="332673" y="488105"/>
                  </a:lnTo>
                  <a:lnTo>
                    <a:pt x="315308" y="506000"/>
                  </a:lnTo>
                  <a:lnTo>
                    <a:pt x="308432" y="510966"/>
                  </a:lnTo>
                  <a:lnTo>
                    <a:pt x="300872" y="515269"/>
                  </a:lnTo>
                  <a:lnTo>
                    <a:pt x="292854" y="519130"/>
                  </a:lnTo>
                  <a:lnTo>
                    <a:pt x="285525" y="523688"/>
                  </a:lnTo>
                  <a:lnTo>
                    <a:pt x="278655" y="528711"/>
                  </a:lnTo>
                  <a:lnTo>
                    <a:pt x="272091" y="534045"/>
                  </a:lnTo>
                  <a:lnTo>
                    <a:pt x="264738" y="539584"/>
                  </a:lnTo>
                  <a:lnTo>
                    <a:pt x="248630" y="551031"/>
                  </a:lnTo>
                  <a:lnTo>
                    <a:pt x="239176" y="555870"/>
                  </a:lnTo>
                  <a:lnTo>
                    <a:pt x="228904" y="560088"/>
                  </a:lnTo>
                  <a:lnTo>
                    <a:pt x="188642" y="573986"/>
                  </a:lnTo>
                  <a:lnTo>
                    <a:pt x="178348" y="578118"/>
                  </a:lnTo>
                  <a:lnTo>
                    <a:pt x="167515" y="582858"/>
                  </a:lnTo>
                  <a:lnTo>
                    <a:pt x="156325" y="588002"/>
                  </a:lnTo>
                  <a:lnTo>
                    <a:pt x="144897" y="592423"/>
                  </a:lnTo>
                  <a:lnTo>
                    <a:pt x="133309" y="596363"/>
                  </a:lnTo>
                  <a:lnTo>
                    <a:pt x="121615" y="599981"/>
                  </a:lnTo>
                  <a:lnTo>
                    <a:pt x="110842" y="604378"/>
                  </a:lnTo>
                  <a:lnTo>
                    <a:pt x="100684" y="609294"/>
                  </a:lnTo>
                  <a:lnTo>
                    <a:pt x="90935" y="614555"/>
                  </a:lnTo>
                  <a:lnTo>
                    <a:pt x="80467" y="619055"/>
                  </a:lnTo>
                  <a:lnTo>
                    <a:pt x="69520" y="623047"/>
                  </a:lnTo>
                  <a:lnTo>
                    <a:pt x="58253" y="626701"/>
                  </a:lnTo>
                  <a:lnTo>
                    <a:pt x="48757" y="630129"/>
                  </a:lnTo>
                  <a:lnTo>
                    <a:pt x="40443" y="633406"/>
                  </a:lnTo>
                  <a:lnTo>
                    <a:pt x="32915" y="636583"/>
                  </a:lnTo>
                  <a:lnTo>
                    <a:pt x="19259" y="642759"/>
                  </a:lnTo>
                  <a:lnTo>
                    <a:pt x="0" y="6518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286"/>
            <p:cNvSpPr/>
            <p:nvPr/>
          </p:nvSpPr>
          <p:spPr>
            <a:xfrm>
              <a:off x="7574184" y="4384476"/>
              <a:ext cx="605410" cy="473275"/>
            </a:xfrm>
            <a:custGeom>
              <a:avLst/>
              <a:gdLst/>
              <a:ahLst/>
              <a:cxnLst/>
              <a:rect l="0" t="0" r="0" b="0"/>
              <a:pathLst>
                <a:path w="605410" h="473275">
                  <a:moveTo>
                    <a:pt x="248222" y="0"/>
                  </a:moveTo>
                  <a:lnTo>
                    <a:pt x="243481" y="4740"/>
                  </a:lnTo>
                  <a:lnTo>
                    <a:pt x="242084" y="7129"/>
                  </a:lnTo>
                  <a:lnTo>
                    <a:pt x="240532" y="12429"/>
                  </a:lnTo>
                  <a:lnTo>
                    <a:pt x="239127" y="14239"/>
                  </a:lnTo>
                  <a:lnTo>
                    <a:pt x="237198" y="15446"/>
                  </a:lnTo>
                  <a:lnTo>
                    <a:pt x="234919" y="16250"/>
                  </a:lnTo>
                  <a:lnTo>
                    <a:pt x="217004" y="30807"/>
                  </a:lnTo>
                  <a:lnTo>
                    <a:pt x="200167" y="41098"/>
                  </a:lnTo>
                  <a:lnTo>
                    <a:pt x="182609" y="51424"/>
                  </a:lnTo>
                  <a:lnTo>
                    <a:pt x="170775" y="61220"/>
                  </a:lnTo>
                  <a:lnTo>
                    <a:pt x="158899" y="72188"/>
                  </a:lnTo>
                  <a:lnTo>
                    <a:pt x="138412" y="92165"/>
                  </a:lnTo>
                  <a:lnTo>
                    <a:pt x="90831" y="139543"/>
                  </a:lnTo>
                  <a:lnTo>
                    <a:pt x="78720" y="154293"/>
                  </a:lnTo>
                  <a:lnTo>
                    <a:pt x="72712" y="162393"/>
                  </a:lnTo>
                  <a:lnTo>
                    <a:pt x="60746" y="176685"/>
                  </a:lnTo>
                  <a:lnTo>
                    <a:pt x="48813" y="190644"/>
                  </a:lnTo>
                  <a:lnTo>
                    <a:pt x="42853" y="198533"/>
                  </a:lnTo>
                  <a:lnTo>
                    <a:pt x="36895" y="206770"/>
                  </a:lnTo>
                  <a:lnTo>
                    <a:pt x="31931" y="215237"/>
                  </a:lnTo>
                  <a:lnTo>
                    <a:pt x="27629" y="223858"/>
                  </a:lnTo>
                  <a:lnTo>
                    <a:pt x="23770" y="232583"/>
                  </a:lnTo>
                  <a:lnTo>
                    <a:pt x="20203" y="241376"/>
                  </a:lnTo>
                  <a:lnTo>
                    <a:pt x="13596" y="259082"/>
                  </a:lnTo>
                  <a:lnTo>
                    <a:pt x="10445" y="266980"/>
                  </a:lnTo>
                  <a:lnTo>
                    <a:pt x="4298" y="281045"/>
                  </a:lnTo>
                  <a:lnTo>
                    <a:pt x="2262" y="288567"/>
                  </a:lnTo>
                  <a:lnTo>
                    <a:pt x="905" y="296557"/>
                  </a:lnTo>
                  <a:lnTo>
                    <a:pt x="0" y="304861"/>
                  </a:lnTo>
                  <a:lnTo>
                    <a:pt x="1641" y="319379"/>
                  </a:lnTo>
                  <a:lnTo>
                    <a:pt x="5677" y="333438"/>
                  </a:lnTo>
                  <a:lnTo>
                    <a:pt x="10778" y="349609"/>
                  </a:lnTo>
                  <a:lnTo>
                    <a:pt x="16352" y="364072"/>
                  </a:lnTo>
                  <a:lnTo>
                    <a:pt x="23129" y="377114"/>
                  </a:lnTo>
                  <a:lnTo>
                    <a:pt x="32756" y="389526"/>
                  </a:lnTo>
                  <a:lnTo>
                    <a:pt x="43649" y="401656"/>
                  </a:lnTo>
                  <a:lnTo>
                    <a:pt x="55104" y="412670"/>
                  </a:lnTo>
                  <a:lnTo>
                    <a:pt x="66811" y="420872"/>
                  </a:lnTo>
                  <a:lnTo>
                    <a:pt x="81275" y="427825"/>
                  </a:lnTo>
                  <a:lnTo>
                    <a:pt x="98616" y="434222"/>
                  </a:lnTo>
                  <a:lnTo>
                    <a:pt x="108798" y="437318"/>
                  </a:lnTo>
                  <a:lnTo>
                    <a:pt x="130693" y="443402"/>
                  </a:lnTo>
                  <a:lnTo>
                    <a:pt x="153653" y="449414"/>
                  </a:lnTo>
                  <a:lnTo>
                    <a:pt x="165332" y="451414"/>
                  </a:lnTo>
                  <a:lnTo>
                    <a:pt x="177087" y="452748"/>
                  </a:lnTo>
                  <a:lnTo>
                    <a:pt x="188893" y="453636"/>
                  </a:lnTo>
                  <a:lnTo>
                    <a:pt x="200731" y="455221"/>
                  </a:lnTo>
                  <a:lnTo>
                    <a:pt x="212591" y="457270"/>
                  </a:lnTo>
                  <a:lnTo>
                    <a:pt x="224468" y="459628"/>
                  </a:lnTo>
                  <a:lnTo>
                    <a:pt x="237347" y="461200"/>
                  </a:lnTo>
                  <a:lnTo>
                    <a:pt x="250894" y="462248"/>
                  </a:lnTo>
                  <a:lnTo>
                    <a:pt x="264885" y="462946"/>
                  </a:lnTo>
                  <a:lnTo>
                    <a:pt x="291015" y="463722"/>
                  </a:lnTo>
                  <a:lnTo>
                    <a:pt x="303540" y="463929"/>
                  </a:lnTo>
                  <a:lnTo>
                    <a:pt x="316850" y="463075"/>
                  </a:lnTo>
                  <a:lnTo>
                    <a:pt x="330685" y="461514"/>
                  </a:lnTo>
                  <a:lnTo>
                    <a:pt x="344869" y="459481"/>
                  </a:lnTo>
                  <a:lnTo>
                    <a:pt x="359286" y="458125"/>
                  </a:lnTo>
                  <a:lnTo>
                    <a:pt x="373859" y="457221"/>
                  </a:lnTo>
                  <a:lnTo>
                    <a:pt x="402287" y="456217"/>
                  </a:lnTo>
                  <a:lnTo>
                    <a:pt x="428150" y="455771"/>
                  </a:lnTo>
                  <a:lnTo>
                    <a:pt x="441597" y="456644"/>
                  </a:lnTo>
                  <a:lnTo>
                    <a:pt x="455521" y="458219"/>
                  </a:lnTo>
                  <a:lnTo>
                    <a:pt x="469765" y="460260"/>
                  </a:lnTo>
                  <a:lnTo>
                    <a:pt x="483230" y="461621"/>
                  </a:lnTo>
                  <a:lnTo>
                    <a:pt x="496175" y="462528"/>
                  </a:lnTo>
                  <a:lnTo>
                    <a:pt x="508774" y="463134"/>
                  </a:lnTo>
                  <a:lnTo>
                    <a:pt x="533356" y="463806"/>
                  </a:lnTo>
                  <a:lnTo>
                    <a:pt x="545467" y="463985"/>
                  </a:lnTo>
                  <a:lnTo>
                    <a:pt x="556518" y="465097"/>
                  </a:lnTo>
                  <a:lnTo>
                    <a:pt x="566863" y="466830"/>
                  </a:lnTo>
                  <a:lnTo>
                    <a:pt x="584308" y="470410"/>
                  </a:lnTo>
                  <a:lnTo>
                    <a:pt x="590350" y="471364"/>
                  </a:lnTo>
                  <a:lnTo>
                    <a:pt x="605409" y="4732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287"/>
            <p:cNvSpPr/>
            <p:nvPr/>
          </p:nvSpPr>
          <p:spPr>
            <a:xfrm>
              <a:off x="7608348" y="5727982"/>
              <a:ext cx="705192" cy="558519"/>
            </a:xfrm>
            <a:custGeom>
              <a:avLst/>
              <a:gdLst/>
              <a:ahLst/>
              <a:cxnLst/>
              <a:rect l="0" t="0" r="0" b="0"/>
              <a:pathLst>
                <a:path w="705192" h="558519">
                  <a:moveTo>
                    <a:pt x="705191" y="58455"/>
                  </a:moveTo>
                  <a:lnTo>
                    <a:pt x="691888" y="58455"/>
                  </a:lnTo>
                  <a:lnTo>
                    <a:pt x="689378" y="57463"/>
                  </a:lnTo>
                  <a:lnTo>
                    <a:pt x="681102" y="52318"/>
                  </a:lnTo>
                  <a:lnTo>
                    <a:pt x="675302" y="50766"/>
                  </a:lnTo>
                  <a:lnTo>
                    <a:pt x="656366" y="49770"/>
                  </a:lnTo>
                  <a:lnTo>
                    <a:pt x="645125" y="49634"/>
                  </a:lnTo>
                  <a:lnTo>
                    <a:pt x="633515" y="46928"/>
                  </a:lnTo>
                  <a:lnTo>
                    <a:pt x="620749" y="43410"/>
                  </a:lnTo>
                  <a:lnTo>
                    <a:pt x="605153" y="41847"/>
                  </a:lnTo>
                  <a:lnTo>
                    <a:pt x="588299" y="41151"/>
                  </a:lnTo>
                  <a:lnTo>
                    <a:pt x="559431" y="40760"/>
                  </a:lnTo>
                  <a:lnTo>
                    <a:pt x="538214" y="39677"/>
                  </a:lnTo>
                  <a:lnTo>
                    <a:pt x="518861" y="35887"/>
                  </a:lnTo>
                  <a:lnTo>
                    <a:pt x="497692" y="33542"/>
                  </a:lnTo>
                  <a:lnTo>
                    <a:pt x="486491" y="32917"/>
                  </a:lnTo>
                  <a:lnTo>
                    <a:pt x="463462" y="32222"/>
                  </a:lnTo>
                  <a:lnTo>
                    <a:pt x="416341" y="31775"/>
                  </a:lnTo>
                  <a:lnTo>
                    <a:pt x="404475" y="30747"/>
                  </a:lnTo>
                  <a:lnTo>
                    <a:pt x="392597" y="29069"/>
                  </a:lnTo>
                  <a:lnTo>
                    <a:pt x="380709" y="26958"/>
                  </a:lnTo>
                  <a:lnTo>
                    <a:pt x="368814" y="25551"/>
                  </a:lnTo>
                  <a:lnTo>
                    <a:pt x="356916" y="24612"/>
                  </a:lnTo>
                  <a:lnTo>
                    <a:pt x="345016" y="23987"/>
                  </a:lnTo>
                  <a:lnTo>
                    <a:pt x="333112" y="22578"/>
                  </a:lnTo>
                  <a:lnTo>
                    <a:pt x="321209" y="20646"/>
                  </a:lnTo>
                  <a:lnTo>
                    <a:pt x="309304" y="18366"/>
                  </a:lnTo>
                  <a:lnTo>
                    <a:pt x="297399" y="16846"/>
                  </a:lnTo>
                  <a:lnTo>
                    <a:pt x="285494" y="15833"/>
                  </a:lnTo>
                  <a:lnTo>
                    <a:pt x="273588" y="15158"/>
                  </a:lnTo>
                  <a:lnTo>
                    <a:pt x="261682" y="13715"/>
                  </a:lnTo>
                  <a:lnTo>
                    <a:pt x="249776" y="11761"/>
                  </a:lnTo>
                  <a:lnTo>
                    <a:pt x="237870" y="9466"/>
                  </a:lnTo>
                  <a:lnTo>
                    <a:pt x="225964" y="7937"/>
                  </a:lnTo>
                  <a:lnTo>
                    <a:pt x="214058" y="6916"/>
                  </a:lnTo>
                  <a:lnTo>
                    <a:pt x="202152" y="6236"/>
                  </a:lnTo>
                  <a:lnTo>
                    <a:pt x="190245" y="4791"/>
                  </a:lnTo>
                  <a:lnTo>
                    <a:pt x="178339" y="2835"/>
                  </a:lnTo>
                  <a:lnTo>
                    <a:pt x="166433" y="539"/>
                  </a:lnTo>
                  <a:lnTo>
                    <a:pt x="154527" y="0"/>
                  </a:lnTo>
                  <a:lnTo>
                    <a:pt x="142620" y="634"/>
                  </a:lnTo>
                  <a:lnTo>
                    <a:pt x="130714" y="2048"/>
                  </a:lnTo>
                  <a:lnTo>
                    <a:pt x="109546" y="3619"/>
                  </a:lnTo>
                  <a:lnTo>
                    <a:pt x="90217" y="4318"/>
                  </a:lnTo>
                  <a:lnTo>
                    <a:pt x="71705" y="4628"/>
                  </a:lnTo>
                  <a:lnTo>
                    <a:pt x="56201" y="7412"/>
                  </a:lnTo>
                  <a:lnTo>
                    <a:pt x="36316" y="14558"/>
                  </a:lnTo>
                  <a:lnTo>
                    <a:pt x="24928" y="20093"/>
                  </a:lnTo>
                  <a:lnTo>
                    <a:pt x="9534" y="31732"/>
                  </a:lnTo>
                  <a:lnTo>
                    <a:pt x="6270" y="34686"/>
                  </a:lnTo>
                  <a:lnTo>
                    <a:pt x="4096" y="37648"/>
                  </a:lnTo>
                  <a:lnTo>
                    <a:pt x="1679" y="43585"/>
                  </a:lnTo>
                  <a:lnTo>
                    <a:pt x="317" y="57246"/>
                  </a:lnTo>
                  <a:lnTo>
                    <a:pt x="0" y="70816"/>
                  </a:lnTo>
                  <a:lnTo>
                    <a:pt x="851" y="86769"/>
                  </a:lnTo>
                  <a:lnTo>
                    <a:pt x="4536" y="103781"/>
                  </a:lnTo>
                  <a:lnTo>
                    <a:pt x="7899" y="112485"/>
                  </a:lnTo>
                  <a:lnTo>
                    <a:pt x="12127" y="121264"/>
                  </a:lnTo>
                  <a:lnTo>
                    <a:pt x="22116" y="139948"/>
                  </a:lnTo>
                  <a:lnTo>
                    <a:pt x="33169" y="161482"/>
                  </a:lnTo>
                  <a:lnTo>
                    <a:pt x="38895" y="173772"/>
                  </a:lnTo>
                  <a:lnTo>
                    <a:pt x="50549" y="200657"/>
                  </a:lnTo>
                  <a:lnTo>
                    <a:pt x="57427" y="213780"/>
                  </a:lnTo>
                  <a:lnTo>
                    <a:pt x="64989" y="226497"/>
                  </a:lnTo>
                  <a:lnTo>
                    <a:pt x="81329" y="252202"/>
                  </a:lnTo>
                  <a:lnTo>
                    <a:pt x="98512" y="280164"/>
                  </a:lnTo>
                  <a:lnTo>
                    <a:pt x="107262" y="293573"/>
                  </a:lnTo>
                  <a:lnTo>
                    <a:pt x="116071" y="306482"/>
                  </a:lnTo>
                  <a:lnTo>
                    <a:pt x="124921" y="319056"/>
                  </a:lnTo>
                  <a:lnTo>
                    <a:pt x="133797" y="332400"/>
                  </a:lnTo>
                  <a:lnTo>
                    <a:pt x="151597" y="360456"/>
                  </a:lnTo>
                  <a:lnTo>
                    <a:pt x="159519" y="373890"/>
                  </a:lnTo>
                  <a:lnTo>
                    <a:pt x="166785" y="386815"/>
                  </a:lnTo>
                  <a:lnTo>
                    <a:pt x="173613" y="399401"/>
                  </a:lnTo>
                  <a:lnTo>
                    <a:pt x="189137" y="426614"/>
                  </a:lnTo>
                  <a:lnTo>
                    <a:pt x="223356" y="484507"/>
                  </a:lnTo>
                  <a:lnTo>
                    <a:pt x="230179" y="497271"/>
                  </a:lnTo>
                  <a:lnTo>
                    <a:pt x="235719" y="508757"/>
                  </a:lnTo>
                  <a:lnTo>
                    <a:pt x="244521" y="528464"/>
                  </a:lnTo>
                  <a:lnTo>
                    <a:pt x="258706" y="5585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288"/>
            <p:cNvSpPr/>
            <p:nvPr/>
          </p:nvSpPr>
          <p:spPr>
            <a:xfrm>
              <a:off x="1789804" y="5080992"/>
              <a:ext cx="242029" cy="357184"/>
            </a:xfrm>
            <a:custGeom>
              <a:avLst/>
              <a:gdLst/>
              <a:ahLst/>
              <a:cxnLst/>
              <a:rect l="0" t="0" r="0" b="0"/>
              <a:pathLst>
                <a:path w="242029" h="357184">
                  <a:moveTo>
                    <a:pt x="85430" y="0"/>
                  </a:moveTo>
                  <a:lnTo>
                    <a:pt x="76868" y="0"/>
                  </a:lnTo>
                  <a:lnTo>
                    <a:pt x="76549" y="9713"/>
                  </a:lnTo>
                  <a:lnTo>
                    <a:pt x="76533" y="12428"/>
                  </a:lnTo>
                  <a:lnTo>
                    <a:pt x="75529" y="15231"/>
                  </a:lnTo>
                  <a:lnTo>
                    <a:pt x="71769" y="20990"/>
                  </a:lnTo>
                  <a:lnTo>
                    <a:pt x="66791" y="26857"/>
                  </a:lnTo>
                  <a:lnTo>
                    <a:pt x="64074" y="29811"/>
                  </a:lnTo>
                  <a:lnTo>
                    <a:pt x="62263" y="33765"/>
                  </a:lnTo>
                  <a:lnTo>
                    <a:pt x="60251" y="43449"/>
                  </a:lnTo>
                  <a:lnTo>
                    <a:pt x="56711" y="51722"/>
                  </a:lnTo>
                  <a:lnTo>
                    <a:pt x="54377" y="55317"/>
                  </a:lnTo>
                  <a:lnTo>
                    <a:pt x="51785" y="64603"/>
                  </a:lnTo>
                  <a:lnTo>
                    <a:pt x="49641" y="75345"/>
                  </a:lnTo>
                  <a:lnTo>
                    <a:pt x="47680" y="80988"/>
                  </a:lnTo>
                  <a:lnTo>
                    <a:pt x="45380" y="86734"/>
                  </a:lnTo>
                  <a:lnTo>
                    <a:pt x="42855" y="92549"/>
                  </a:lnTo>
                  <a:lnTo>
                    <a:pt x="37404" y="104302"/>
                  </a:lnTo>
                  <a:lnTo>
                    <a:pt x="34561" y="111206"/>
                  </a:lnTo>
                  <a:lnTo>
                    <a:pt x="31673" y="118786"/>
                  </a:lnTo>
                  <a:lnTo>
                    <a:pt x="28756" y="126816"/>
                  </a:lnTo>
                  <a:lnTo>
                    <a:pt x="25820" y="134153"/>
                  </a:lnTo>
                  <a:lnTo>
                    <a:pt x="22869" y="141029"/>
                  </a:lnTo>
                  <a:lnTo>
                    <a:pt x="19910" y="147597"/>
                  </a:lnTo>
                  <a:lnTo>
                    <a:pt x="17938" y="153960"/>
                  </a:lnTo>
                  <a:lnTo>
                    <a:pt x="16623" y="160187"/>
                  </a:lnTo>
                  <a:lnTo>
                    <a:pt x="15746" y="166322"/>
                  </a:lnTo>
                  <a:lnTo>
                    <a:pt x="14169" y="173389"/>
                  </a:lnTo>
                  <a:lnTo>
                    <a:pt x="12126" y="181077"/>
                  </a:lnTo>
                  <a:lnTo>
                    <a:pt x="9772" y="189179"/>
                  </a:lnTo>
                  <a:lnTo>
                    <a:pt x="8202" y="196564"/>
                  </a:lnTo>
                  <a:lnTo>
                    <a:pt x="7156" y="203473"/>
                  </a:lnTo>
                  <a:lnTo>
                    <a:pt x="6458" y="210062"/>
                  </a:lnTo>
                  <a:lnTo>
                    <a:pt x="5993" y="217432"/>
                  </a:lnTo>
                  <a:lnTo>
                    <a:pt x="5683" y="225322"/>
                  </a:lnTo>
                  <a:lnTo>
                    <a:pt x="5476" y="233558"/>
                  </a:lnTo>
                  <a:lnTo>
                    <a:pt x="4346" y="241033"/>
                  </a:lnTo>
                  <a:lnTo>
                    <a:pt x="2601" y="248001"/>
                  </a:lnTo>
                  <a:lnTo>
                    <a:pt x="445" y="254631"/>
                  </a:lnTo>
                  <a:lnTo>
                    <a:pt x="0" y="261035"/>
                  </a:lnTo>
                  <a:lnTo>
                    <a:pt x="695" y="267289"/>
                  </a:lnTo>
                  <a:lnTo>
                    <a:pt x="2151" y="273443"/>
                  </a:lnTo>
                  <a:lnTo>
                    <a:pt x="3122" y="279529"/>
                  </a:lnTo>
                  <a:lnTo>
                    <a:pt x="3769" y="285571"/>
                  </a:lnTo>
                  <a:lnTo>
                    <a:pt x="4200" y="291584"/>
                  </a:lnTo>
                  <a:lnTo>
                    <a:pt x="5480" y="297577"/>
                  </a:lnTo>
                  <a:lnTo>
                    <a:pt x="7325" y="303556"/>
                  </a:lnTo>
                  <a:lnTo>
                    <a:pt x="11029" y="314499"/>
                  </a:lnTo>
                  <a:lnTo>
                    <a:pt x="12675" y="322671"/>
                  </a:lnTo>
                  <a:lnTo>
                    <a:pt x="16053" y="329609"/>
                  </a:lnTo>
                  <a:lnTo>
                    <a:pt x="23533" y="339094"/>
                  </a:lnTo>
                  <a:lnTo>
                    <a:pt x="26306" y="342149"/>
                  </a:lnTo>
                  <a:lnTo>
                    <a:pt x="28154" y="345177"/>
                  </a:lnTo>
                  <a:lnTo>
                    <a:pt x="30208" y="351188"/>
                  </a:lnTo>
                  <a:lnTo>
                    <a:pt x="31748" y="353188"/>
                  </a:lnTo>
                  <a:lnTo>
                    <a:pt x="33767" y="354521"/>
                  </a:lnTo>
                  <a:lnTo>
                    <a:pt x="38656" y="356002"/>
                  </a:lnTo>
                  <a:lnTo>
                    <a:pt x="44136" y="356660"/>
                  </a:lnTo>
                  <a:lnTo>
                    <a:pt x="49879" y="356953"/>
                  </a:lnTo>
                  <a:lnTo>
                    <a:pt x="56731" y="357083"/>
                  </a:lnTo>
                  <a:lnTo>
                    <a:pt x="92782" y="357183"/>
                  </a:lnTo>
                  <a:lnTo>
                    <a:pt x="97277" y="356193"/>
                  </a:lnTo>
                  <a:lnTo>
                    <a:pt x="101265" y="354539"/>
                  </a:lnTo>
                  <a:lnTo>
                    <a:pt x="104917" y="352445"/>
                  </a:lnTo>
                  <a:lnTo>
                    <a:pt x="114265" y="347473"/>
                  </a:lnTo>
                  <a:lnTo>
                    <a:pt x="136436" y="336196"/>
                  </a:lnTo>
                  <a:lnTo>
                    <a:pt x="141262" y="333272"/>
                  </a:lnTo>
                  <a:lnTo>
                    <a:pt x="145471" y="330330"/>
                  </a:lnTo>
                  <a:lnTo>
                    <a:pt x="149270" y="327376"/>
                  </a:lnTo>
                  <a:lnTo>
                    <a:pt x="153787" y="324414"/>
                  </a:lnTo>
                  <a:lnTo>
                    <a:pt x="158782" y="321448"/>
                  </a:lnTo>
                  <a:lnTo>
                    <a:pt x="164097" y="318478"/>
                  </a:lnTo>
                  <a:lnTo>
                    <a:pt x="168632" y="314514"/>
                  </a:lnTo>
                  <a:lnTo>
                    <a:pt x="172648" y="309886"/>
                  </a:lnTo>
                  <a:lnTo>
                    <a:pt x="176318" y="304818"/>
                  </a:lnTo>
                  <a:lnTo>
                    <a:pt x="180748" y="299454"/>
                  </a:lnTo>
                  <a:lnTo>
                    <a:pt x="185686" y="293893"/>
                  </a:lnTo>
                  <a:lnTo>
                    <a:pt x="195473" y="283416"/>
                  </a:lnTo>
                  <a:lnTo>
                    <a:pt x="203129" y="275452"/>
                  </a:lnTo>
                  <a:lnTo>
                    <a:pt x="209840" y="265960"/>
                  </a:lnTo>
                  <a:lnTo>
                    <a:pt x="216129" y="255126"/>
                  </a:lnTo>
                  <a:lnTo>
                    <a:pt x="222232" y="243696"/>
                  </a:lnTo>
                  <a:lnTo>
                    <a:pt x="231246" y="226105"/>
                  </a:lnTo>
                  <a:lnTo>
                    <a:pt x="233242" y="220189"/>
                  </a:lnTo>
                  <a:lnTo>
                    <a:pt x="234573" y="214262"/>
                  </a:lnTo>
                  <a:lnTo>
                    <a:pt x="235460" y="208326"/>
                  </a:lnTo>
                  <a:lnTo>
                    <a:pt x="237044" y="202384"/>
                  </a:lnTo>
                  <a:lnTo>
                    <a:pt x="239091" y="196437"/>
                  </a:lnTo>
                  <a:lnTo>
                    <a:pt x="241449" y="190490"/>
                  </a:lnTo>
                  <a:lnTo>
                    <a:pt x="242028" y="183548"/>
                  </a:lnTo>
                  <a:lnTo>
                    <a:pt x="241423" y="175943"/>
                  </a:lnTo>
                  <a:lnTo>
                    <a:pt x="240026" y="167897"/>
                  </a:lnTo>
                  <a:lnTo>
                    <a:pt x="239096" y="160548"/>
                  </a:lnTo>
                  <a:lnTo>
                    <a:pt x="238475" y="153665"/>
                  </a:lnTo>
                  <a:lnTo>
                    <a:pt x="238062" y="147091"/>
                  </a:lnTo>
                  <a:lnTo>
                    <a:pt x="236794" y="140725"/>
                  </a:lnTo>
                  <a:lnTo>
                    <a:pt x="234956" y="134497"/>
                  </a:lnTo>
                  <a:lnTo>
                    <a:pt x="232739" y="128360"/>
                  </a:lnTo>
                  <a:lnTo>
                    <a:pt x="227630" y="118895"/>
                  </a:lnTo>
                  <a:lnTo>
                    <a:pt x="221059" y="110389"/>
                  </a:lnTo>
                  <a:lnTo>
                    <a:pt x="216529" y="105342"/>
                  </a:lnTo>
                  <a:lnTo>
                    <a:pt x="203318" y="91405"/>
                  </a:lnTo>
                  <a:lnTo>
                    <a:pt x="199741" y="87726"/>
                  </a:lnTo>
                  <a:lnTo>
                    <a:pt x="195372" y="84281"/>
                  </a:lnTo>
                  <a:lnTo>
                    <a:pt x="190474" y="80991"/>
                  </a:lnTo>
                  <a:lnTo>
                    <a:pt x="185225" y="77807"/>
                  </a:lnTo>
                  <a:lnTo>
                    <a:pt x="179741" y="75683"/>
                  </a:lnTo>
                  <a:lnTo>
                    <a:pt x="174101" y="74268"/>
                  </a:lnTo>
                  <a:lnTo>
                    <a:pt x="168356" y="73325"/>
                  </a:lnTo>
                  <a:lnTo>
                    <a:pt x="163535" y="71703"/>
                  </a:lnTo>
                  <a:lnTo>
                    <a:pt x="159328" y="69630"/>
                  </a:lnTo>
                  <a:lnTo>
                    <a:pt x="155531" y="67256"/>
                  </a:lnTo>
                  <a:lnTo>
                    <a:pt x="151015" y="65673"/>
                  </a:lnTo>
                  <a:lnTo>
                    <a:pt x="146021" y="64617"/>
                  </a:lnTo>
                  <a:lnTo>
                    <a:pt x="140707" y="63914"/>
                  </a:lnTo>
                  <a:lnTo>
                    <a:pt x="135179" y="64438"/>
                  </a:lnTo>
                  <a:lnTo>
                    <a:pt x="129510" y="65779"/>
                  </a:lnTo>
                  <a:lnTo>
                    <a:pt x="123747" y="67665"/>
                  </a:lnTo>
                  <a:lnTo>
                    <a:pt x="118912" y="68922"/>
                  </a:lnTo>
                  <a:lnTo>
                    <a:pt x="114696" y="69761"/>
                  </a:lnTo>
                  <a:lnTo>
                    <a:pt x="110894" y="70319"/>
                  </a:lnTo>
                  <a:lnTo>
                    <a:pt x="107367" y="71684"/>
                  </a:lnTo>
                  <a:lnTo>
                    <a:pt x="104024" y="73586"/>
                  </a:lnTo>
                  <a:lnTo>
                    <a:pt x="94360" y="803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289"/>
            <p:cNvSpPr/>
            <p:nvPr/>
          </p:nvSpPr>
          <p:spPr>
            <a:xfrm>
              <a:off x="2089546" y="5348994"/>
              <a:ext cx="205384" cy="210335"/>
            </a:xfrm>
            <a:custGeom>
              <a:avLst/>
              <a:gdLst/>
              <a:ahLst/>
              <a:cxnLst/>
              <a:rect l="0" t="0" r="0" b="0"/>
              <a:pathLst>
                <a:path w="205384" h="210335">
                  <a:moveTo>
                    <a:pt x="0" y="17748"/>
                  </a:moveTo>
                  <a:lnTo>
                    <a:pt x="4741" y="17748"/>
                  </a:lnTo>
                  <a:lnTo>
                    <a:pt x="7129" y="16756"/>
                  </a:lnTo>
                  <a:lnTo>
                    <a:pt x="12429" y="13008"/>
                  </a:lnTo>
                  <a:lnTo>
                    <a:pt x="16224" y="11610"/>
                  </a:lnTo>
                  <a:lnTo>
                    <a:pt x="20738" y="10680"/>
                  </a:lnTo>
                  <a:lnTo>
                    <a:pt x="25732" y="10059"/>
                  </a:lnTo>
                  <a:lnTo>
                    <a:pt x="30053" y="9645"/>
                  </a:lnTo>
                  <a:lnTo>
                    <a:pt x="33926" y="9369"/>
                  </a:lnTo>
                  <a:lnTo>
                    <a:pt x="37500" y="9186"/>
                  </a:lnTo>
                  <a:lnTo>
                    <a:pt x="40875" y="8071"/>
                  </a:lnTo>
                  <a:lnTo>
                    <a:pt x="47271" y="4186"/>
                  </a:lnTo>
                  <a:lnTo>
                    <a:pt x="51358" y="2753"/>
                  </a:lnTo>
                  <a:lnTo>
                    <a:pt x="56067" y="1798"/>
                  </a:lnTo>
                  <a:lnTo>
                    <a:pt x="61190" y="1162"/>
                  </a:lnTo>
                  <a:lnTo>
                    <a:pt x="65599" y="737"/>
                  </a:lnTo>
                  <a:lnTo>
                    <a:pt x="69529" y="454"/>
                  </a:lnTo>
                  <a:lnTo>
                    <a:pt x="73142" y="265"/>
                  </a:lnTo>
                  <a:lnTo>
                    <a:pt x="82448" y="56"/>
                  </a:lnTo>
                  <a:lnTo>
                    <a:pt x="87707" y="0"/>
                  </a:lnTo>
                  <a:lnTo>
                    <a:pt x="92206" y="955"/>
                  </a:lnTo>
                  <a:lnTo>
                    <a:pt x="96197" y="2583"/>
                  </a:lnTo>
                  <a:lnTo>
                    <a:pt x="99850" y="4662"/>
                  </a:lnTo>
                  <a:lnTo>
                    <a:pt x="104270" y="6047"/>
                  </a:lnTo>
                  <a:lnTo>
                    <a:pt x="109201" y="6971"/>
                  </a:lnTo>
                  <a:lnTo>
                    <a:pt x="114473" y="7586"/>
                  </a:lnTo>
                  <a:lnTo>
                    <a:pt x="118979" y="7997"/>
                  </a:lnTo>
                  <a:lnTo>
                    <a:pt x="122976" y="8271"/>
                  </a:lnTo>
                  <a:lnTo>
                    <a:pt x="126633" y="8453"/>
                  </a:lnTo>
                  <a:lnTo>
                    <a:pt x="130062" y="9567"/>
                  </a:lnTo>
                  <a:lnTo>
                    <a:pt x="133341" y="11302"/>
                  </a:lnTo>
                  <a:lnTo>
                    <a:pt x="139630" y="15875"/>
                  </a:lnTo>
                  <a:lnTo>
                    <a:pt x="145732" y="21214"/>
                  </a:lnTo>
                  <a:lnTo>
                    <a:pt x="148749" y="23035"/>
                  </a:lnTo>
                  <a:lnTo>
                    <a:pt x="154746" y="25059"/>
                  </a:lnTo>
                  <a:lnTo>
                    <a:pt x="156742" y="26591"/>
                  </a:lnTo>
                  <a:lnTo>
                    <a:pt x="158073" y="28604"/>
                  </a:lnTo>
                  <a:lnTo>
                    <a:pt x="158960" y="30938"/>
                  </a:lnTo>
                  <a:lnTo>
                    <a:pt x="160544" y="32494"/>
                  </a:lnTo>
                  <a:lnTo>
                    <a:pt x="162592" y="33532"/>
                  </a:lnTo>
                  <a:lnTo>
                    <a:pt x="164949" y="34223"/>
                  </a:lnTo>
                  <a:lnTo>
                    <a:pt x="165529" y="35677"/>
                  </a:lnTo>
                  <a:lnTo>
                    <a:pt x="164923" y="37638"/>
                  </a:lnTo>
                  <a:lnTo>
                    <a:pt x="163527" y="39937"/>
                  </a:lnTo>
                  <a:lnTo>
                    <a:pt x="161976" y="45138"/>
                  </a:lnTo>
                  <a:lnTo>
                    <a:pt x="161562" y="47914"/>
                  </a:lnTo>
                  <a:lnTo>
                    <a:pt x="158456" y="53644"/>
                  </a:lnTo>
                  <a:lnTo>
                    <a:pt x="153769" y="59499"/>
                  </a:lnTo>
                  <a:lnTo>
                    <a:pt x="148378" y="65408"/>
                  </a:lnTo>
                  <a:lnTo>
                    <a:pt x="139765" y="74312"/>
                  </a:lnTo>
                  <a:lnTo>
                    <a:pt x="130930" y="83235"/>
                  </a:lnTo>
                  <a:lnTo>
                    <a:pt x="127966" y="87202"/>
                  </a:lnTo>
                  <a:lnTo>
                    <a:pt x="124998" y="91832"/>
                  </a:lnTo>
                  <a:lnTo>
                    <a:pt x="122028" y="96903"/>
                  </a:lnTo>
                  <a:lnTo>
                    <a:pt x="118063" y="101276"/>
                  </a:lnTo>
                  <a:lnTo>
                    <a:pt x="113435" y="105183"/>
                  </a:lnTo>
                  <a:lnTo>
                    <a:pt x="108366" y="108780"/>
                  </a:lnTo>
                  <a:lnTo>
                    <a:pt x="103994" y="112170"/>
                  </a:lnTo>
                  <a:lnTo>
                    <a:pt x="100087" y="115422"/>
                  </a:lnTo>
                  <a:lnTo>
                    <a:pt x="96491" y="118583"/>
                  </a:lnTo>
                  <a:lnTo>
                    <a:pt x="92109" y="121682"/>
                  </a:lnTo>
                  <a:lnTo>
                    <a:pt x="87203" y="124740"/>
                  </a:lnTo>
                  <a:lnTo>
                    <a:pt x="81948" y="127772"/>
                  </a:lnTo>
                  <a:lnTo>
                    <a:pt x="77452" y="130784"/>
                  </a:lnTo>
                  <a:lnTo>
                    <a:pt x="73463" y="133785"/>
                  </a:lnTo>
                  <a:lnTo>
                    <a:pt x="69811" y="136778"/>
                  </a:lnTo>
                  <a:lnTo>
                    <a:pt x="66385" y="139765"/>
                  </a:lnTo>
                  <a:lnTo>
                    <a:pt x="63108" y="142749"/>
                  </a:lnTo>
                  <a:lnTo>
                    <a:pt x="56822" y="148709"/>
                  </a:lnTo>
                  <a:lnTo>
                    <a:pt x="50721" y="154666"/>
                  </a:lnTo>
                  <a:lnTo>
                    <a:pt x="48696" y="157644"/>
                  </a:lnTo>
                  <a:lnTo>
                    <a:pt x="46448" y="163598"/>
                  </a:lnTo>
                  <a:lnTo>
                    <a:pt x="45182" y="167788"/>
                  </a:lnTo>
                  <a:lnTo>
                    <a:pt x="44807" y="173770"/>
                  </a:lnTo>
                  <a:lnTo>
                    <a:pt x="44696" y="177085"/>
                  </a:lnTo>
                  <a:lnTo>
                    <a:pt x="49403" y="182808"/>
                  </a:lnTo>
                  <a:lnTo>
                    <a:pt x="54369" y="188012"/>
                  </a:lnTo>
                  <a:lnTo>
                    <a:pt x="57082" y="190788"/>
                  </a:lnTo>
                  <a:lnTo>
                    <a:pt x="60875" y="192639"/>
                  </a:lnTo>
                  <a:lnTo>
                    <a:pt x="65388" y="193873"/>
                  </a:lnTo>
                  <a:lnTo>
                    <a:pt x="70381" y="194696"/>
                  </a:lnTo>
                  <a:lnTo>
                    <a:pt x="75694" y="196236"/>
                  </a:lnTo>
                  <a:lnTo>
                    <a:pt x="81221" y="198256"/>
                  </a:lnTo>
                  <a:lnTo>
                    <a:pt x="86889" y="200594"/>
                  </a:lnTo>
                  <a:lnTo>
                    <a:pt x="92653" y="202153"/>
                  </a:lnTo>
                  <a:lnTo>
                    <a:pt x="98480" y="203193"/>
                  </a:lnTo>
                  <a:lnTo>
                    <a:pt x="104349" y="203886"/>
                  </a:lnTo>
                  <a:lnTo>
                    <a:pt x="110246" y="204347"/>
                  </a:lnTo>
                  <a:lnTo>
                    <a:pt x="116161" y="204655"/>
                  </a:lnTo>
                  <a:lnTo>
                    <a:pt x="122089" y="204860"/>
                  </a:lnTo>
                  <a:lnTo>
                    <a:pt x="128026" y="205989"/>
                  </a:lnTo>
                  <a:lnTo>
                    <a:pt x="133968" y="207734"/>
                  </a:lnTo>
                  <a:lnTo>
                    <a:pt x="139914" y="209890"/>
                  </a:lnTo>
                  <a:lnTo>
                    <a:pt x="145862" y="210334"/>
                  </a:lnTo>
                  <a:lnTo>
                    <a:pt x="151812" y="209639"/>
                  </a:lnTo>
                  <a:lnTo>
                    <a:pt x="157763" y="208183"/>
                  </a:lnTo>
                  <a:lnTo>
                    <a:pt x="162722" y="207212"/>
                  </a:lnTo>
                  <a:lnTo>
                    <a:pt x="167021" y="206565"/>
                  </a:lnTo>
                  <a:lnTo>
                    <a:pt x="170878" y="206133"/>
                  </a:lnTo>
                  <a:lnTo>
                    <a:pt x="175435" y="205846"/>
                  </a:lnTo>
                  <a:lnTo>
                    <a:pt x="180457" y="205654"/>
                  </a:lnTo>
                  <a:lnTo>
                    <a:pt x="205383" y="2052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290"/>
            <p:cNvSpPr/>
            <p:nvPr/>
          </p:nvSpPr>
          <p:spPr>
            <a:xfrm>
              <a:off x="2169914" y="5045273"/>
              <a:ext cx="80368" cy="133946"/>
            </a:xfrm>
            <a:custGeom>
              <a:avLst/>
              <a:gdLst/>
              <a:ahLst/>
              <a:cxnLst/>
              <a:rect l="0" t="0" r="0" b="0"/>
              <a:pathLst>
                <a:path w="80368" h="133946">
                  <a:moveTo>
                    <a:pt x="0" y="0"/>
                  </a:moveTo>
                  <a:lnTo>
                    <a:pt x="4740" y="4740"/>
                  </a:lnTo>
                  <a:lnTo>
                    <a:pt x="5144" y="6137"/>
                  </a:lnTo>
                  <a:lnTo>
                    <a:pt x="4421" y="7068"/>
                  </a:lnTo>
                  <a:lnTo>
                    <a:pt x="2947" y="7689"/>
                  </a:lnTo>
                  <a:lnTo>
                    <a:pt x="2957" y="8102"/>
                  </a:lnTo>
                  <a:lnTo>
                    <a:pt x="3956" y="8378"/>
                  </a:lnTo>
                  <a:lnTo>
                    <a:pt x="5614" y="8562"/>
                  </a:lnTo>
                  <a:lnTo>
                    <a:pt x="6719" y="9676"/>
                  </a:lnTo>
                  <a:lnTo>
                    <a:pt x="7456" y="11412"/>
                  </a:lnTo>
                  <a:lnTo>
                    <a:pt x="7947" y="13561"/>
                  </a:lnTo>
                  <a:lnTo>
                    <a:pt x="9266" y="15986"/>
                  </a:lnTo>
                  <a:lnTo>
                    <a:pt x="11138" y="18595"/>
                  </a:lnTo>
                  <a:lnTo>
                    <a:pt x="13379" y="21326"/>
                  </a:lnTo>
                  <a:lnTo>
                    <a:pt x="15864" y="24139"/>
                  </a:lnTo>
                  <a:lnTo>
                    <a:pt x="21272" y="29911"/>
                  </a:lnTo>
                  <a:lnTo>
                    <a:pt x="24103" y="33831"/>
                  </a:lnTo>
                  <a:lnTo>
                    <a:pt x="26983" y="38429"/>
                  </a:lnTo>
                  <a:lnTo>
                    <a:pt x="29894" y="43479"/>
                  </a:lnTo>
                  <a:lnTo>
                    <a:pt x="32828" y="47837"/>
                  </a:lnTo>
                  <a:lnTo>
                    <a:pt x="35775" y="51736"/>
                  </a:lnTo>
                  <a:lnTo>
                    <a:pt x="38733" y="55326"/>
                  </a:lnTo>
                  <a:lnTo>
                    <a:pt x="41697" y="59704"/>
                  </a:lnTo>
                  <a:lnTo>
                    <a:pt x="44665" y="64607"/>
                  </a:lnTo>
                  <a:lnTo>
                    <a:pt x="47636" y="69861"/>
                  </a:lnTo>
                  <a:lnTo>
                    <a:pt x="50609" y="74355"/>
                  </a:lnTo>
                  <a:lnTo>
                    <a:pt x="53583" y="78344"/>
                  </a:lnTo>
                  <a:lnTo>
                    <a:pt x="56558" y="81995"/>
                  </a:lnTo>
                  <a:lnTo>
                    <a:pt x="58541" y="86413"/>
                  </a:lnTo>
                  <a:lnTo>
                    <a:pt x="59863" y="91343"/>
                  </a:lnTo>
                  <a:lnTo>
                    <a:pt x="60745" y="96614"/>
                  </a:lnTo>
                  <a:lnTo>
                    <a:pt x="62324" y="101121"/>
                  </a:lnTo>
                  <a:lnTo>
                    <a:pt x="64370" y="105116"/>
                  </a:lnTo>
                  <a:lnTo>
                    <a:pt x="66726" y="108773"/>
                  </a:lnTo>
                  <a:lnTo>
                    <a:pt x="69288" y="112202"/>
                  </a:lnTo>
                  <a:lnTo>
                    <a:pt x="71989" y="115482"/>
                  </a:lnTo>
                  <a:lnTo>
                    <a:pt x="78712" y="123132"/>
                  </a:lnTo>
                  <a:lnTo>
                    <a:pt x="79263" y="124752"/>
                  </a:lnTo>
                  <a:lnTo>
                    <a:pt x="79631" y="126824"/>
                  </a:lnTo>
                  <a:lnTo>
                    <a:pt x="80366" y="133934"/>
                  </a:lnTo>
                  <a:lnTo>
                    <a:pt x="80367" y="133945"/>
                  </a:lnTo>
                  <a:lnTo>
                    <a:pt x="80367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291"/>
            <p:cNvSpPr/>
            <p:nvPr/>
          </p:nvSpPr>
          <p:spPr>
            <a:xfrm>
              <a:off x="2557951" y="5197078"/>
              <a:ext cx="188311" cy="436145"/>
            </a:xfrm>
            <a:custGeom>
              <a:avLst/>
              <a:gdLst/>
              <a:ahLst/>
              <a:cxnLst/>
              <a:rect l="0" t="0" r="0" b="0"/>
              <a:pathLst>
                <a:path w="188311" h="436145">
                  <a:moveTo>
                    <a:pt x="103095" y="0"/>
                  </a:moveTo>
                  <a:lnTo>
                    <a:pt x="103095" y="4740"/>
                  </a:lnTo>
                  <a:lnTo>
                    <a:pt x="102103" y="7129"/>
                  </a:lnTo>
                  <a:lnTo>
                    <a:pt x="96958" y="15231"/>
                  </a:lnTo>
                  <a:lnTo>
                    <a:pt x="94001" y="24907"/>
                  </a:lnTo>
                  <a:lnTo>
                    <a:pt x="89793" y="34551"/>
                  </a:lnTo>
                  <a:lnTo>
                    <a:pt x="84616" y="45453"/>
                  </a:lnTo>
                  <a:lnTo>
                    <a:pt x="73207" y="68619"/>
                  </a:lnTo>
                  <a:lnTo>
                    <a:pt x="70272" y="75512"/>
                  </a:lnTo>
                  <a:lnTo>
                    <a:pt x="67322" y="83083"/>
                  </a:lnTo>
                  <a:lnTo>
                    <a:pt x="64364" y="91108"/>
                  </a:lnTo>
                  <a:lnTo>
                    <a:pt x="61399" y="98441"/>
                  </a:lnTo>
                  <a:lnTo>
                    <a:pt x="58430" y="105315"/>
                  </a:lnTo>
                  <a:lnTo>
                    <a:pt x="55460" y="111882"/>
                  </a:lnTo>
                  <a:lnTo>
                    <a:pt x="52487" y="119236"/>
                  </a:lnTo>
                  <a:lnTo>
                    <a:pt x="46537" y="135345"/>
                  </a:lnTo>
                  <a:lnTo>
                    <a:pt x="31657" y="178777"/>
                  </a:lnTo>
                  <a:lnTo>
                    <a:pt x="19752" y="214349"/>
                  </a:lnTo>
                  <a:lnTo>
                    <a:pt x="17767" y="223266"/>
                  </a:lnTo>
                  <a:lnTo>
                    <a:pt x="16444" y="232187"/>
                  </a:lnTo>
                  <a:lnTo>
                    <a:pt x="15562" y="241112"/>
                  </a:lnTo>
                  <a:lnTo>
                    <a:pt x="13982" y="250038"/>
                  </a:lnTo>
                  <a:lnTo>
                    <a:pt x="11936" y="258966"/>
                  </a:lnTo>
                  <a:lnTo>
                    <a:pt x="9581" y="267893"/>
                  </a:lnTo>
                  <a:lnTo>
                    <a:pt x="8010" y="276822"/>
                  </a:lnTo>
                  <a:lnTo>
                    <a:pt x="6962" y="285751"/>
                  </a:lnTo>
                  <a:lnTo>
                    <a:pt x="6265" y="294680"/>
                  </a:lnTo>
                  <a:lnTo>
                    <a:pt x="4807" y="303609"/>
                  </a:lnTo>
                  <a:lnTo>
                    <a:pt x="2844" y="312539"/>
                  </a:lnTo>
                  <a:lnTo>
                    <a:pt x="542" y="321469"/>
                  </a:lnTo>
                  <a:lnTo>
                    <a:pt x="0" y="329406"/>
                  </a:lnTo>
                  <a:lnTo>
                    <a:pt x="631" y="336682"/>
                  </a:lnTo>
                  <a:lnTo>
                    <a:pt x="2985" y="350058"/>
                  </a:lnTo>
                  <a:lnTo>
                    <a:pt x="4032" y="362617"/>
                  </a:lnTo>
                  <a:lnTo>
                    <a:pt x="4497" y="374814"/>
                  </a:lnTo>
                  <a:lnTo>
                    <a:pt x="4621" y="380845"/>
                  </a:lnTo>
                  <a:lnTo>
                    <a:pt x="7404" y="392837"/>
                  </a:lnTo>
                  <a:lnTo>
                    <a:pt x="11949" y="403789"/>
                  </a:lnTo>
                  <a:lnTo>
                    <a:pt x="17276" y="411964"/>
                  </a:lnTo>
                  <a:lnTo>
                    <a:pt x="22950" y="418905"/>
                  </a:lnTo>
                  <a:lnTo>
                    <a:pt x="25853" y="422144"/>
                  </a:lnTo>
                  <a:lnTo>
                    <a:pt x="28780" y="424305"/>
                  </a:lnTo>
                  <a:lnTo>
                    <a:pt x="31724" y="425744"/>
                  </a:lnTo>
                  <a:lnTo>
                    <a:pt x="34678" y="426704"/>
                  </a:lnTo>
                  <a:lnTo>
                    <a:pt x="37640" y="428337"/>
                  </a:lnTo>
                  <a:lnTo>
                    <a:pt x="40607" y="430417"/>
                  </a:lnTo>
                  <a:lnTo>
                    <a:pt x="43577" y="432796"/>
                  </a:lnTo>
                  <a:lnTo>
                    <a:pt x="46549" y="434382"/>
                  </a:lnTo>
                  <a:lnTo>
                    <a:pt x="49523" y="435439"/>
                  </a:lnTo>
                  <a:lnTo>
                    <a:pt x="52497" y="436144"/>
                  </a:lnTo>
                  <a:lnTo>
                    <a:pt x="55473" y="435622"/>
                  </a:lnTo>
                  <a:lnTo>
                    <a:pt x="58448" y="434282"/>
                  </a:lnTo>
                  <a:lnTo>
                    <a:pt x="61425" y="432396"/>
                  </a:lnTo>
                  <a:lnTo>
                    <a:pt x="65393" y="431138"/>
                  </a:lnTo>
                  <a:lnTo>
                    <a:pt x="70023" y="430301"/>
                  </a:lnTo>
                  <a:lnTo>
                    <a:pt x="75094" y="429742"/>
                  </a:lnTo>
                  <a:lnTo>
                    <a:pt x="79467" y="428377"/>
                  </a:lnTo>
                  <a:lnTo>
                    <a:pt x="83374" y="426476"/>
                  </a:lnTo>
                  <a:lnTo>
                    <a:pt x="86971" y="424215"/>
                  </a:lnTo>
                  <a:lnTo>
                    <a:pt x="91354" y="420724"/>
                  </a:lnTo>
                  <a:lnTo>
                    <a:pt x="96260" y="416412"/>
                  </a:lnTo>
                  <a:lnTo>
                    <a:pt x="101515" y="411553"/>
                  </a:lnTo>
                  <a:lnTo>
                    <a:pt x="106011" y="406329"/>
                  </a:lnTo>
                  <a:lnTo>
                    <a:pt x="110000" y="400863"/>
                  </a:lnTo>
                  <a:lnTo>
                    <a:pt x="113652" y="395233"/>
                  </a:lnTo>
                  <a:lnTo>
                    <a:pt x="118070" y="390489"/>
                  </a:lnTo>
                  <a:lnTo>
                    <a:pt x="123001" y="386333"/>
                  </a:lnTo>
                  <a:lnTo>
                    <a:pt x="128272" y="382571"/>
                  </a:lnTo>
                  <a:lnTo>
                    <a:pt x="132778" y="377086"/>
                  </a:lnTo>
                  <a:lnTo>
                    <a:pt x="136775" y="370453"/>
                  </a:lnTo>
                  <a:lnTo>
                    <a:pt x="150317" y="343161"/>
                  </a:lnTo>
                  <a:lnTo>
                    <a:pt x="154421" y="335930"/>
                  </a:lnTo>
                  <a:lnTo>
                    <a:pt x="159141" y="328133"/>
                  </a:lnTo>
                  <a:lnTo>
                    <a:pt x="164271" y="319958"/>
                  </a:lnTo>
                  <a:lnTo>
                    <a:pt x="167692" y="312524"/>
                  </a:lnTo>
                  <a:lnTo>
                    <a:pt x="171492" y="298972"/>
                  </a:lnTo>
                  <a:lnTo>
                    <a:pt x="173498" y="291588"/>
                  </a:lnTo>
                  <a:lnTo>
                    <a:pt x="178372" y="275446"/>
                  </a:lnTo>
                  <a:lnTo>
                    <a:pt x="180070" y="266974"/>
                  </a:lnTo>
                  <a:lnTo>
                    <a:pt x="181200" y="258350"/>
                  </a:lnTo>
                  <a:lnTo>
                    <a:pt x="181955" y="249624"/>
                  </a:lnTo>
                  <a:lnTo>
                    <a:pt x="183449" y="240829"/>
                  </a:lnTo>
                  <a:lnTo>
                    <a:pt x="185438" y="231991"/>
                  </a:lnTo>
                  <a:lnTo>
                    <a:pt x="187756" y="223121"/>
                  </a:lnTo>
                  <a:lnTo>
                    <a:pt x="188310" y="215224"/>
                  </a:lnTo>
                  <a:lnTo>
                    <a:pt x="187686" y="207975"/>
                  </a:lnTo>
                  <a:lnTo>
                    <a:pt x="186278" y="201157"/>
                  </a:lnTo>
                  <a:lnTo>
                    <a:pt x="185340" y="193636"/>
                  </a:lnTo>
                  <a:lnTo>
                    <a:pt x="184714" y="185645"/>
                  </a:lnTo>
                  <a:lnTo>
                    <a:pt x="184019" y="169821"/>
                  </a:lnTo>
                  <a:lnTo>
                    <a:pt x="183710" y="156173"/>
                  </a:lnTo>
                  <a:lnTo>
                    <a:pt x="182635" y="150749"/>
                  </a:lnTo>
                  <a:lnTo>
                    <a:pt x="178795" y="142075"/>
                  </a:lnTo>
                  <a:lnTo>
                    <a:pt x="171055" y="126873"/>
                  </a:lnTo>
                  <a:lnTo>
                    <a:pt x="165381" y="118234"/>
                  </a:lnTo>
                  <a:lnTo>
                    <a:pt x="159551" y="111087"/>
                  </a:lnTo>
                  <a:lnTo>
                    <a:pt x="156607" y="107793"/>
                  </a:lnTo>
                  <a:lnTo>
                    <a:pt x="153653" y="104603"/>
                  </a:lnTo>
                  <a:lnTo>
                    <a:pt x="149699" y="102478"/>
                  </a:lnTo>
                  <a:lnTo>
                    <a:pt x="145079" y="101061"/>
                  </a:lnTo>
                  <a:lnTo>
                    <a:pt x="140014" y="100116"/>
                  </a:lnTo>
                  <a:lnTo>
                    <a:pt x="134653" y="98494"/>
                  </a:lnTo>
                  <a:lnTo>
                    <a:pt x="129095" y="96420"/>
                  </a:lnTo>
                  <a:lnTo>
                    <a:pt x="123405" y="94045"/>
                  </a:lnTo>
                  <a:lnTo>
                    <a:pt x="118620" y="92462"/>
                  </a:lnTo>
                  <a:lnTo>
                    <a:pt x="114437" y="91407"/>
                  </a:lnTo>
                  <a:lnTo>
                    <a:pt x="110656" y="90703"/>
                  </a:lnTo>
                  <a:lnTo>
                    <a:pt x="106152" y="91227"/>
                  </a:lnTo>
                  <a:lnTo>
                    <a:pt x="101164" y="92568"/>
                  </a:lnTo>
                  <a:lnTo>
                    <a:pt x="95855" y="94454"/>
                  </a:lnTo>
                  <a:lnTo>
                    <a:pt x="91323" y="95711"/>
                  </a:lnTo>
                  <a:lnTo>
                    <a:pt x="87310" y="96550"/>
                  </a:lnTo>
                  <a:lnTo>
                    <a:pt x="76306" y="982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292"/>
            <p:cNvSpPr/>
            <p:nvPr/>
          </p:nvSpPr>
          <p:spPr>
            <a:xfrm>
              <a:off x="2750343" y="5661421"/>
              <a:ext cx="130065" cy="186114"/>
            </a:xfrm>
            <a:custGeom>
              <a:avLst/>
              <a:gdLst/>
              <a:ahLst/>
              <a:cxnLst/>
              <a:rect l="0" t="0" r="0" b="0"/>
              <a:pathLst>
                <a:path w="130065" h="186114">
                  <a:moveTo>
                    <a:pt x="26789" y="0"/>
                  </a:moveTo>
                  <a:lnTo>
                    <a:pt x="26789" y="77441"/>
                  </a:lnTo>
                  <a:lnTo>
                    <a:pt x="27782" y="83377"/>
                  </a:lnTo>
                  <a:lnTo>
                    <a:pt x="29435" y="89319"/>
                  </a:lnTo>
                  <a:lnTo>
                    <a:pt x="31530" y="95265"/>
                  </a:lnTo>
                  <a:lnTo>
                    <a:pt x="33919" y="101214"/>
                  </a:lnTo>
                  <a:lnTo>
                    <a:pt x="36503" y="107163"/>
                  </a:lnTo>
                  <a:lnTo>
                    <a:pt x="42021" y="119066"/>
                  </a:lnTo>
                  <a:lnTo>
                    <a:pt x="56601" y="148829"/>
                  </a:lnTo>
                  <a:lnTo>
                    <a:pt x="59562" y="153789"/>
                  </a:lnTo>
                  <a:lnTo>
                    <a:pt x="62528" y="158089"/>
                  </a:lnTo>
                  <a:lnTo>
                    <a:pt x="65498" y="161947"/>
                  </a:lnTo>
                  <a:lnTo>
                    <a:pt x="68470" y="165512"/>
                  </a:lnTo>
                  <a:lnTo>
                    <a:pt x="71444" y="168880"/>
                  </a:lnTo>
                  <a:lnTo>
                    <a:pt x="74418" y="172118"/>
                  </a:lnTo>
                  <a:lnTo>
                    <a:pt x="77393" y="174277"/>
                  </a:lnTo>
                  <a:lnTo>
                    <a:pt x="80369" y="175716"/>
                  </a:lnTo>
                  <a:lnTo>
                    <a:pt x="83345" y="176675"/>
                  </a:lnTo>
                  <a:lnTo>
                    <a:pt x="86321" y="178307"/>
                  </a:lnTo>
                  <a:lnTo>
                    <a:pt x="89298" y="180387"/>
                  </a:lnTo>
                  <a:lnTo>
                    <a:pt x="92274" y="182766"/>
                  </a:lnTo>
                  <a:lnTo>
                    <a:pt x="95251" y="184352"/>
                  </a:lnTo>
                  <a:lnTo>
                    <a:pt x="98227" y="185409"/>
                  </a:lnTo>
                  <a:lnTo>
                    <a:pt x="101203" y="186113"/>
                  </a:lnTo>
                  <a:lnTo>
                    <a:pt x="103188" y="185591"/>
                  </a:lnTo>
                  <a:lnTo>
                    <a:pt x="104511" y="184251"/>
                  </a:lnTo>
                  <a:lnTo>
                    <a:pt x="105393" y="182366"/>
                  </a:lnTo>
                  <a:lnTo>
                    <a:pt x="106973" y="181108"/>
                  </a:lnTo>
                  <a:lnTo>
                    <a:pt x="109018" y="180270"/>
                  </a:lnTo>
                  <a:lnTo>
                    <a:pt x="111374" y="179711"/>
                  </a:lnTo>
                  <a:lnTo>
                    <a:pt x="113937" y="178346"/>
                  </a:lnTo>
                  <a:lnTo>
                    <a:pt x="116638" y="176445"/>
                  </a:lnTo>
                  <a:lnTo>
                    <a:pt x="119431" y="174185"/>
                  </a:lnTo>
                  <a:lnTo>
                    <a:pt x="121292" y="171686"/>
                  </a:lnTo>
                  <a:lnTo>
                    <a:pt x="123361" y="166263"/>
                  </a:lnTo>
                  <a:lnTo>
                    <a:pt x="124280" y="160546"/>
                  </a:lnTo>
                  <a:lnTo>
                    <a:pt x="124526" y="157632"/>
                  </a:lnTo>
                  <a:lnTo>
                    <a:pt x="125681" y="153705"/>
                  </a:lnTo>
                  <a:lnTo>
                    <a:pt x="127444" y="149103"/>
                  </a:lnTo>
                  <a:lnTo>
                    <a:pt x="129611" y="144050"/>
                  </a:lnTo>
                  <a:lnTo>
                    <a:pt x="130064" y="139690"/>
                  </a:lnTo>
                  <a:lnTo>
                    <a:pt x="129373" y="135791"/>
                  </a:lnTo>
                  <a:lnTo>
                    <a:pt x="127921" y="132199"/>
                  </a:lnTo>
                  <a:lnTo>
                    <a:pt x="126952" y="126828"/>
                  </a:lnTo>
                  <a:lnTo>
                    <a:pt x="126307" y="120271"/>
                  </a:lnTo>
                  <a:lnTo>
                    <a:pt x="125877" y="112923"/>
                  </a:lnTo>
                  <a:lnTo>
                    <a:pt x="124598" y="106040"/>
                  </a:lnTo>
                  <a:lnTo>
                    <a:pt x="122753" y="99467"/>
                  </a:lnTo>
                  <a:lnTo>
                    <a:pt x="120531" y="93100"/>
                  </a:lnTo>
                  <a:lnTo>
                    <a:pt x="118057" y="87864"/>
                  </a:lnTo>
                  <a:lnTo>
                    <a:pt x="115416" y="83381"/>
                  </a:lnTo>
                  <a:lnTo>
                    <a:pt x="112663" y="79400"/>
                  </a:lnTo>
                  <a:lnTo>
                    <a:pt x="109835" y="74761"/>
                  </a:lnTo>
                  <a:lnTo>
                    <a:pt x="106958" y="69685"/>
                  </a:lnTo>
                  <a:lnTo>
                    <a:pt x="104048" y="64316"/>
                  </a:lnTo>
                  <a:lnTo>
                    <a:pt x="100123" y="59744"/>
                  </a:lnTo>
                  <a:lnTo>
                    <a:pt x="95522" y="55705"/>
                  </a:lnTo>
                  <a:lnTo>
                    <a:pt x="90471" y="52019"/>
                  </a:lnTo>
                  <a:lnTo>
                    <a:pt x="85119" y="48570"/>
                  </a:lnTo>
                  <a:lnTo>
                    <a:pt x="79566" y="45279"/>
                  </a:lnTo>
                  <a:lnTo>
                    <a:pt x="73880" y="42092"/>
                  </a:lnTo>
                  <a:lnTo>
                    <a:pt x="69097" y="38976"/>
                  </a:lnTo>
                  <a:lnTo>
                    <a:pt x="64917" y="35906"/>
                  </a:lnTo>
                  <a:lnTo>
                    <a:pt x="61137" y="32867"/>
                  </a:lnTo>
                  <a:lnTo>
                    <a:pt x="56633" y="30841"/>
                  </a:lnTo>
                  <a:lnTo>
                    <a:pt x="51646" y="29490"/>
                  </a:lnTo>
                  <a:lnTo>
                    <a:pt x="46337" y="28590"/>
                  </a:lnTo>
                  <a:lnTo>
                    <a:pt x="41806" y="26997"/>
                  </a:lnTo>
                  <a:lnTo>
                    <a:pt x="37792" y="24944"/>
                  </a:lnTo>
                  <a:lnTo>
                    <a:pt x="34125" y="22582"/>
                  </a:lnTo>
                  <a:lnTo>
                    <a:pt x="29695" y="21008"/>
                  </a:lnTo>
                  <a:lnTo>
                    <a:pt x="24758" y="19959"/>
                  </a:lnTo>
                  <a:lnTo>
                    <a:pt x="19482" y="19259"/>
                  </a:lnTo>
                  <a:lnTo>
                    <a:pt x="14972" y="19785"/>
                  </a:lnTo>
                  <a:lnTo>
                    <a:pt x="10974" y="21127"/>
                  </a:lnTo>
                  <a:lnTo>
                    <a:pt x="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293"/>
            <p:cNvSpPr/>
            <p:nvPr/>
          </p:nvSpPr>
          <p:spPr>
            <a:xfrm>
              <a:off x="2821781" y="5179218"/>
              <a:ext cx="44649" cy="133947"/>
            </a:xfrm>
            <a:custGeom>
              <a:avLst/>
              <a:gdLst/>
              <a:ahLst/>
              <a:cxnLst/>
              <a:rect l="0" t="0" r="0" b="0"/>
              <a:pathLst>
                <a:path w="44649" h="133947">
                  <a:moveTo>
                    <a:pt x="0" y="0"/>
                  </a:moveTo>
                  <a:lnTo>
                    <a:pt x="4740" y="4740"/>
                  </a:lnTo>
                  <a:lnTo>
                    <a:pt x="7129" y="9113"/>
                  </a:lnTo>
                  <a:lnTo>
                    <a:pt x="9713" y="15006"/>
                  </a:lnTo>
                  <a:lnTo>
                    <a:pt x="12428" y="21910"/>
                  </a:lnTo>
                  <a:lnTo>
                    <a:pt x="15231" y="30482"/>
                  </a:lnTo>
                  <a:lnTo>
                    <a:pt x="18091" y="40165"/>
                  </a:lnTo>
                  <a:lnTo>
                    <a:pt x="23915" y="61507"/>
                  </a:lnTo>
                  <a:lnTo>
                    <a:pt x="29811" y="84223"/>
                  </a:lnTo>
                  <a:lnTo>
                    <a:pt x="32773" y="94843"/>
                  </a:lnTo>
                  <a:lnTo>
                    <a:pt x="44648" y="133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09600" y="4572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895600"/>
            <a:ext cx="48196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1714500" y="544710"/>
            <a:ext cx="4964489" cy="2391333"/>
            <a:chOff x="1714500" y="544710"/>
            <a:chExt cx="4964489" cy="2391333"/>
          </a:xfrm>
        </p:grpSpPr>
        <p:sp>
          <p:nvSpPr>
            <p:cNvPr id="4" name="SMARTInkAnnotation244"/>
            <p:cNvSpPr/>
            <p:nvPr/>
          </p:nvSpPr>
          <p:spPr>
            <a:xfrm>
              <a:off x="1803830" y="1571626"/>
              <a:ext cx="4473704" cy="945259"/>
            </a:xfrm>
            <a:custGeom>
              <a:avLst/>
              <a:gdLst/>
              <a:ahLst/>
              <a:cxnLst/>
              <a:rect l="0" t="0" r="0" b="0"/>
              <a:pathLst>
                <a:path w="4473704" h="945259">
                  <a:moveTo>
                    <a:pt x="44615" y="44647"/>
                  </a:moveTo>
                  <a:lnTo>
                    <a:pt x="35794" y="44647"/>
                  </a:lnTo>
                  <a:lnTo>
                    <a:pt x="43383" y="44647"/>
                  </a:lnTo>
                  <a:lnTo>
                    <a:pt x="42802" y="45639"/>
                  </a:lnTo>
                  <a:lnTo>
                    <a:pt x="36818" y="52335"/>
                  </a:lnTo>
                  <a:lnTo>
                    <a:pt x="36189" y="55671"/>
                  </a:lnTo>
                  <a:lnTo>
                    <a:pt x="36021" y="57949"/>
                  </a:lnTo>
                  <a:lnTo>
                    <a:pt x="34917" y="60461"/>
                  </a:lnTo>
                  <a:lnTo>
                    <a:pt x="29615" y="68735"/>
                  </a:lnTo>
                  <a:lnTo>
                    <a:pt x="28026" y="74535"/>
                  </a:lnTo>
                  <a:lnTo>
                    <a:pt x="26014" y="87335"/>
                  </a:lnTo>
                  <a:lnTo>
                    <a:pt x="19737" y="105298"/>
                  </a:lnTo>
                  <a:lnTo>
                    <a:pt x="18392" y="120826"/>
                  </a:lnTo>
                  <a:lnTo>
                    <a:pt x="18203" y="128175"/>
                  </a:lnTo>
                  <a:lnTo>
                    <a:pt x="17085" y="134067"/>
                  </a:lnTo>
                  <a:lnTo>
                    <a:pt x="11764" y="148092"/>
                  </a:lnTo>
                  <a:lnTo>
                    <a:pt x="9462" y="172751"/>
                  </a:lnTo>
                  <a:lnTo>
                    <a:pt x="8156" y="187902"/>
                  </a:lnTo>
                  <a:lnTo>
                    <a:pt x="1878" y="216444"/>
                  </a:lnTo>
                  <a:lnTo>
                    <a:pt x="533" y="241732"/>
                  </a:lnTo>
                  <a:lnTo>
                    <a:pt x="78" y="272203"/>
                  </a:lnTo>
                  <a:lnTo>
                    <a:pt x="0" y="295956"/>
                  </a:lnTo>
                  <a:lnTo>
                    <a:pt x="4717" y="321846"/>
                  </a:lnTo>
                  <a:lnTo>
                    <a:pt x="7658" y="348369"/>
                  </a:lnTo>
                  <a:lnTo>
                    <a:pt x="8529" y="375079"/>
                  </a:lnTo>
                  <a:lnTo>
                    <a:pt x="8864" y="428626"/>
                  </a:lnTo>
                  <a:lnTo>
                    <a:pt x="13627" y="455413"/>
                  </a:lnTo>
                  <a:lnTo>
                    <a:pt x="16582" y="482202"/>
                  </a:lnTo>
                  <a:lnTo>
                    <a:pt x="17457" y="508991"/>
                  </a:lnTo>
                  <a:lnTo>
                    <a:pt x="22457" y="535780"/>
                  </a:lnTo>
                  <a:lnTo>
                    <a:pt x="26898" y="565362"/>
                  </a:lnTo>
                  <a:lnTo>
                    <a:pt x="32641" y="590185"/>
                  </a:lnTo>
                  <a:lnTo>
                    <a:pt x="35775" y="616392"/>
                  </a:lnTo>
                  <a:lnTo>
                    <a:pt x="42547" y="642016"/>
                  </a:lnTo>
                  <a:lnTo>
                    <a:pt x="49845" y="663610"/>
                  </a:lnTo>
                  <a:lnTo>
                    <a:pt x="53441" y="687426"/>
                  </a:lnTo>
                  <a:lnTo>
                    <a:pt x="63042" y="713754"/>
                  </a:lnTo>
                  <a:lnTo>
                    <a:pt x="67687" y="726004"/>
                  </a:lnTo>
                  <a:lnTo>
                    <a:pt x="73316" y="752684"/>
                  </a:lnTo>
                  <a:lnTo>
                    <a:pt x="83688" y="781582"/>
                  </a:lnTo>
                  <a:lnTo>
                    <a:pt x="95291" y="806399"/>
                  </a:lnTo>
                  <a:lnTo>
                    <a:pt x="107137" y="827765"/>
                  </a:lnTo>
                  <a:lnTo>
                    <a:pt x="119032" y="846574"/>
                  </a:lnTo>
                  <a:lnTo>
                    <a:pt x="127960" y="863567"/>
                  </a:lnTo>
                  <a:lnTo>
                    <a:pt x="136558" y="872624"/>
                  </a:lnTo>
                  <a:lnTo>
                    <a:pt x="141629" y="876429"/>
                  </a:lnTo>
                  <a:lnTo>
                    <a:pt x="149909" y="885948"/>
                  </a:lnTo>
                  <a:lnTo>
                    <a:pt x="153506" y="891264"/>
                  </a:lnTo>
                  <a:lnTo>
                    <a:pt x="162795" y="899817"/>
                  </a:lnTo>
                  <a:lnTo>
                    <a:pt x="194807" y="922611"/>
                  </a:lnTo>
                  <a:lnTo>
                    <a:pt x="216447" y="931627"/>
                  </a:lnTo>
                  <a:lnTo>
                    <a:pt x="236970" y="935841"/>
                  </a:lnTo>
                  <a:lnTo>
                    <a:pt x="270355" y="940028"/>
                  </a:lnTo>
                  <a:lnTo>
                    <a:pt x="292740" y="944614"/>
                  </a:lnTo>
                  <a:lnTo>
                    <a:pt x="299329" y="945258"/>
                  </a:lnTo>
                  <a:lnTo>
                    <a:pt x="314587" y="943327"/>
                  </a:lnTo>
                  <a:lnTo>
                    <a:pt x="342557" y="939308"/>
                  </a:lnTo>
                  <a:lnTo>
                    <a:pt x="473429" y="934983"/>
                  </a:lnTo>
                  <a:lnTo>
                    <a:pt x="599994" y="921106"/>
                  </a:lnTo>
                  <a:lnTo>
                    <a:pt x="736087" y="904958"/>
                  </a:lnTo>
                  <a:lnTo>
                    <a:pt x="884022" y="894882"/>
                  </a:lnTo>
                  <a:lnTo>
                    <a:pt x="1020597" y="890371"/>
                  </a:lnTo>
                  <a:lnTo>
                    <a:pt x="1151835" y="884285"/>
                  </a:lnTo>
                  <a:lnTo>
                    <a:pt x="1429127" y="884038"/>
                  </a:lnTo>
                  <a:lnTo>
                    <a:pt x="1553756" y="892140"/>
                  </a:lnTo>
                  <a:lnTo>
                    <a:pt x="1681395" y="892919"/>
                  </a:lnTo>
                  <a:lnTo>
                    <a:pt x="1817066" y="900653"/>
                  </a:lnTo>
                  <a:lnTo>
                    <a:pt x="1952508" y="902816"/>
                  </a:lnTo>
                  <a:lnTo>
                    <a:pt x="2090119" y="910271"/>
                  </a:lnTo>
                  <a:lnTo>
                    <a:pt x="2230660" y="910794"/>
                  </a:lnTo>
                  <a:lnTo>
                    <a:pt x="2354770" y="918512"/>
                  </a:lnTo>
                  <a:lnTo>
                    <a:pt x="2476758" y="919647"/>
                  </a:lnTo>
                  <a:lnTo>
                    <a:pt x="2859461" y="919756"/>
                  </a:lnTo>
                  <a:lnTo>
                    <a:pt x="2998135" y="911654"/>
                  </a:lnTo>
                  <a:lnTo>
                    <a:pt x="3159342" y="910859"/>
                  </a:lnTo>
                  <a:lnTo>
                    <a:pt x="3294092" y="902726"/>
                  </a:lnTo>
                  <a:lnTo>
                    <a:pt x="3419982" y="894878"/>
                  </a:lnTo>
                  <a:lnTo>
                    <a:pt x="3556773" y="884939"/>
                  </a:lnTo>
                  <a:lnTo>
                    <a:pt x="3689278" y="876384"/>
                  </a:lnTo>
                  <a:lnTo>
                    <a:pt x="3827706" y="861839"/>
                  </a:lnTo>
                  <a:lnTo>
                    <a:pt x="3966976" y="841514"/>
                  </a:lnTo>
                  <a:lnTo>
                    <a:pt x="4106367" y="809613"/>
                  </a:lnTo>
                  <a:lnTo>
                    <a:pt x="4209957" y="782834"/>
                  </a:lnTo>
                  <a:lnTo>
                    <a:pt x="4267934" y="757286"/>
                  </a:lnTo>
                  <a:lnTo>
                    <a:pt x="4321899" y="730606"/>
                  </a:lnTo>
                  <a:lnTo>
                    <a:pt x="4337133" y="721257"/>
                  </a:lnTo>
                  <a:lnTo>
                    <a:pt x="4369210" y="693268"/>
                  </a:lnTo>
                  <a:lnTo>
                    <a:pt x="4399280" y="663736"/>
                  </a:lnTo>
                  <a:lnTo>
                    <a:pt x="4422018" y="634002"/>
                  </a:lnTo>
                  <a:lnTo>
                    <a:pt x="4435925" y="616145"/>
                  </a:lnTo>
                  <a:lnTo>
                    <a:pt x="4446330" y="595641"/>
                  </a:lnTo>
                  <a:lnTo>
                    <a:pt x="4458734" y="566787"/>
                  </a:lnTo>
                  <a:lnTo>
                    <a:pt x="4462110" y="554191"/>
                  </a:lnTo>
                  <a:lnTo>
                    <a:pt x="4469018" y="525195"/>
                  </a:lnTo>
                  <a:lnTo>
                    <a:pt x="4472808" y="496941"/>
                  </a:lnTo>
                  <a:lnTo>
                    <a:pt x="4473464" y="472348"/>
                  </a:lnTo>
                  <a:lnTo>
                    <a:pt x="4473703" y="428502"/>
                  </a:lnTo>
                  <a:lnTo>
                    <a:pt x="4468988" y="401798"/>
                  </a:lnTo>
                  <a:lnTo>
                    <a:pt x="4461308" y="379775"/>
                  </a:lnTo>
                  <a:lnTo>
                    <a:pt x="4452748" y="355942"/>
                  </a:lnTo>
                  <a:lnTo>
                    <a:pt x="4435032" y="303499"/>
                  </a:lnTo>
                  <a:lnTo>
                    <a:pt x="4421370" y="276786"/>
                  </a:lnTo>
                  <a:lnTo>
                    <a:pt x="4404755" y="250020"/>
                  </a:lnTo>
                  <a:lnTo>
                    <a:pt x="4387264" y="227978"/>
                  </a:lnTo>
                  <a:lnTo>
                    <a:pt x="4357440" y="201760"/>
                  </a:lnTo>
                  <a:lnTo>
                    <a:pt x="4336644" y="178512"/>
                  </a:lnTo>
                  <a:lnTo>
                    <a:pt x="4306100" y="152375"/>
                  </a:lnTo>
                  <a:lnTo>
                    <a:pt x="4275922" y="128103"/>
                  </a:lnTo>
                  <a:lnTo>
                    <a:pt x="4241298" y="104200"/>
                  </a:lnTo>
                  <a:lnTo>
                    <a:pt x="4205796" y="83016"/>
                  </a:lnTo>
                  <a:lnTo>
                    <a:pt x="4143339" y="54945"/>
                  </a:lnTo>
                  <a:lnTo>
                    <a:pt x="4071904" y="26957"/>
                  </a:lnTo>
                  <a:lnTo>
                    <a:pt x="4027255" y="12919"/>
                  </a:lnTo>
                  <a:lnTo>
                    <a:pt x="3888937" y="380"/>
                  </a:lnTo>
                  <a:lnTo>
                    <a:pt x="3720558" y="0"/>
                  </a:lnTo>
                  <a:lnTo>
                    <a:pt x="3581321" y="8765"/>
                  </a:lnTo>
                  <a:lnTo>
                    <a:pt x="3445468" y="17487"/>
                  </a:lnTo>
                  <a:lnTo>
                    <a:pt x="3292797" y="27528"/>
                  </a:lnTo>
                  <a:lnTo>
                    <a:pt x="3168271" y="35340"/>
                  </a:lnTo>
                  <a:lnTo>
                    <a:pt x="3030217" y="44269"/>
                  </a:lnTo>
                  <a:lnTo>
                    <a:pt x="2902671" y="51700"/>
                  </a:lnTo>
                  <a:lnTo>
                    <a:pt x="2773980" y="59640"/>
                  </a:lnTo>
                  <a:lnTo>
                    <a:pt x="2641792" y="70083"/>
                  </a:lnTo>
                  <a:lnTo>
                    <a:pt x="2503376" y="71401"/>
                  </a:lnTo>
                  <a:lnTo>
                    <a:pt x="1945048" y="71436"/>
                  </a:lnTo>
                  <a:lnTo>
                    <a:pt x="1815529" y="62752"/>
                  </a:lnTo>
                  <a:lnTo>
                    <a:pt x="1479696" y="62506"/>
                  </a:lnTo>
                  <a:lnTo>
                    <a:pt x="1341286" y="71273"/>
                  </a:lnTo>
                  <a:lnTo>
                    <a:pt x="1002223" y="71436"/>
                  </a:lnTo>
                  <a:lnTo>
                    <a:pt x="866065" y="80293"/>
                  </a:lnTo>
                  <a:lnTo>
                    <a:pt x="320162" y="80366"/>
                  </a:lnTo>
                  <a:lnTo>
                    <a:pt x="305656" y="83012"/>
                  </a:lnTo>
                  <a:lnTo>
                    <a:pt x="292594" y="86503"/>
                  </a:lnTo>
                  <a:lnTo>
                    <a:pt x="186310" y="89293"/>
                  </a:lnTo>
                  <a:lnTo>
                    <a:pt x="113119" y="89295"/>
                  </a:lnTo>
                  <a:lnTo>
                    <a:pt x="110128" y="90288"/>
                  </a:lnTo>
                  <a:lnTo>
                    <a:pt x="98717" y="97857"/>
                  </a:lnTo>
                  <a:lnTo>
                    <a:pt x="89297" y="98224"/>
                  </a:lnTo>
                  <a:lnTo>
                    <a:pt x="89263" y="89295"/>
                  </a:lnTo>
                  <a:lnTo>
                    <a:pt x="80701" y="89295"/>
                  </a:lnTo>
                  <a:lnTo>
                    <a:pt x="89263" y="892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45"/>
            <p:cNvSpPr/>
            <p:nvPr/>
          </p:nvSpPr>
          <p:spPr>
            <a:xfrm>
              <a:off x="1714500" y="1125140"/>
              <a:ext cx="4964489" cy="843813"/>
            </a:xfrm>
            <a:custGeom>
              <a:avLst/>
              <a:gdLst/>
              <a:ahLst/>
              <a:cxnLst/>
              <a:rect l="0" t="0" r="0" b="0"/>
              <a:pathLst>
                <a:path w="4964489" h="843813">
                  <a:moveTo>
                    <a:pt x="160734" y="80367"/>
                  </a:moveTo>
                  <a:lnTo>
                    <a:pt x="160734" y="85108"/>
                  </a:lnTo>
                  <a:lnTo>
                    <a:pt x="159741" y="86504"/>
                  </a:lnTo>
                  <a:lnTo>
                    <a:pt x="158088" y="87435"/>
                  </a:lnTo>
                  <a:lnTo>
                    <a:pt x="155993" y="88056"/>
                  </a:lnTo>
                  <a:lnTo>
                    <a:pt x="154597" y="89462"/>
                  </a:lnTo>
                  <a:lnTo>
                    <a:pt x="153666" y="91391"/>
                  </a:lnTo>
                  <a:lnTo>
                    <a:pt x="153046" y="93670"/>
                  </a:lnTo>
                  <a:lnTo>
                    <a:pt x="149710" y="98847"/>
                  </a:lnTo>
                  <a:lnTo>
                    <a:pt x="147431" y="101617"/>
                  </a:lnTo>
                  <a:lnTo>
                    <a:pt x="145912" y="105448"/>
                  </a:lnTo>
                  <a:lnTo>
                    <a:pt x="142782" y="119328"/>
                  </a:lnTo>
                  <a:lnTo>
                    <a:pt x="130564" y="141305"/>
                  </a:lnTo>
                  <a:lnTo>
                    <a:pt x="121919" y="153434"/>
                  </a:lnTo>
                  <a:lnTo>
                    <a:pt x="119974" y="157852"/>
                  </a:lnTo>
                  <a:lnTo>
                    <a:pt x="114208" y="179200"/>
                  </a:lnTo>
                  <a:lnTo>
                    <a:pt x="103808" y="202526"/>
                  </a:lnTo>
                  <a:lnTo>
                    <a:pt x="100707" y="214366"/>
                  </a:lnTo>
                  <a:lnTo>
                    <a:pt x="96315" y="234834"/>
                  </a:lnTo>
                  <a:lnTo>
                    <a:pt x="88730" y="257104"/>
                  </a:lnTo>
                  <a:lnTo>
                    <a:pt x="84084" y="270042"/>
                  </a:lnTo>
                  <a:lnTo>
                    <a:pt x="80476" y="289474"/>
                  </a:lnTo>
                  <a:lnTo>
                    <a:pt x="74556" y="313643"/>
                  </a:lnTo>
                  <a:lnTo>
                    <a:pt x="71369" y="338663"/>
                  </a:lnTo>
                  <a:lnTo>
                    <a:pt x="65574" y="359085"/>
                  </a:lnTo>
                  <a:lnTo>
                    <a:pt x="62424" y="378696"/>
                  </a:lnTo>
                  <a:lnTo>
                    <a:pt x="56640" y="401925"/>
                  </a:lnTo>
                  <a:lnTo>
                    <a:pt x="54182" y="428055"/>
                  </a:lnTo>
                  <a:lnTo>
                    <a:pt x="53757" y="448961"/>
                  </a:lnTo>
                  <a:lnTo>
                    <a:pt x="53578" y="573261"/>
                  </a:lnTo>
                  <a:lnTo>
                    <a:pt x="56224" y="587496"/>
                  </a:lnTo>
                  <a:lnTo>
                    <a:pt x="59714" y="600438"/>
                  </a:lnTo>
                  <a:lnTo>
                    <a:pt x="61956" y="624915"/>
                  </a:lnTo>
                  <a:lnTo>
                    <a:pt x="62140" y="630922"/>
                  </a:lnTo>
                  <a:lnTo>
                    <a:pt x="64990" y="642889"/>
                  </a:lnTo>
                  <a:lnTo>
                    <a:pt x="69527" y="658137"/>
                  </a:lnTo>
                  <a:lnTo>
                    <a:pt x="72178" y="682458"/>
                  </a:lnTo>
                  <a:lnTo>
                    <a:pt x="76066" y="693906"/>
                  </a:lnTo>
                  <a:lnTo>
                    <a:pt x="81101" y="702963"/>
                  </a:lnTo>
                  <a:lnTo>
                    <a:pt x="83833" y="706767"/>
                  </a:lnTo>
                  <a:lnTo>
                    <a:pt x="86868" y="716285"/>
                  </a:lnTo>
                  <a:lnTo>
                    <a:pt x="87677" y="721602"/>
                  </a:lnTo>
                  <a:lnTo>
                    <a:pt x="91223" y="730155"/>
                  </a:lnTo>
                  <a:lnTo>
                    <a:pt x="98797" y="740548"/>
                  </a:lnTo>
                  <a:lnTo>
                    <a:pt x="122061" y="764952"/>
                  </a:lnTo>
                  <a:lnTo>
                    <a:pt x="128002" y="770919"/>
                  </a:lnTo>
                  <a:lnTo>
                    <a:pt x="131967" y="772907"/>
                  </a:lnTo>
                  <a:lnTo>
                    <a:pt x="146037" y="776697"/>
                  </a:lnTo>
                  <a:lnTo>
                    <a:pt x="153540" y="781100"/>
                  </a:lnTo>
                  <a:lnTo>
                    <a:pt x="163343" y="789157"/>
                  </a:lnTo>
                  <a:lnTo>
                    <a:pt x="167434" y="791019"/>
                  </a:lnTo>
                  <a:lnTo>
                    <a:pt x="181681" y="794631"/>
                  </a:lnTo>
                  <a:lnTo>
                    <a:pt x="192627" y="800552"/>
                  </a:lnTo>
                  <a:lnTo>
                    <a:pt x="199052" y="802285"/>
                  </a:lnTo>
                  <a:lnTo>
                    <a:pt x="235474" y="804583"/>
                  </a:lnTo>
                  <a:lnTo>
                    <a:pt x="260216" y="811350"/>
                  </a:lnTo>
                  <a:lnTo>
                    <a:pt x="413411" y="812602"/>
                  </a:lnTo>
                  <a:lnTo>
                    <a:pt x="1068990" y="812602"/>
                  </a:lnTo>
                  <a:lnTo>
                    <a:pt x="1211103" y="821164"/>
                  </a:lnTo>
                  <a:lnTo>
                    <a:pt x="1360282" y="827662"/>
                  </a:lnTo>
                  <a:lnTo>
                    <a:pt x="1502336" y="831380"/>
                  </a:lnTo>
                  <a:lnTo>
                    <a:pt x="1651977" y="839226"/>
                  </a:lnTo>
                  <a:lnTo>
                    <a:pt x="1861977" y="839390"/>
                  </a:lnTo>
                  <a:lnTo>
                    <a:pt x="1944632" y="843812"/>
                  </a:lnTo>
                  <a:lnTo>
                    <a:pt x="2098655" y="839506"/>
                  </a:lnTo>
                  <a:lnTo>
                    <a:pt x="2240366" y="833258"/>
                  </a:lnTo>
                  <a:lnTo>
                    <a:pt x="2393401" y="829542"/>
                  </a:lnTo>
                  <a:lnTo>
                    <a:pt x="2552904" y="815642"/>
                  </a:lnTo>
                  <a:lnTo>
                    <a:pt x="2705940" y="803586"/>
                  </a:lnTo>
                  <a:lnTo>
                    <a:pt x="2848580" y="785665"/>
                  </a:lnTo>
                  <a:lnTo>
                    <a:pt x="2996002" y="769423"/>
                  </a:lnTo>
                  <a:lnTo>
                    <a:pt x="3162989" y="753157"/>
                  </a:lnTo>
                  <a:lnTo>
                    <a:pt x="3307096" y="741079"/>
                  </a:lnTo>
                  <a:lnTo>
                    <a:pt x="3455704" y="732503"/>
                  </a:lnTo>
                  <a:lnTo>
                    <a:pt x="4354600" y="723305"/>
                  </a:lnTo>
                  <a:lnTo>
                    <a:pt x="4502544" y="732981"/>
                  </a:lnTo>
                  <a:lnTo>
                    <a:pt x="4650740" y="741052"/>
                  </a:lnTo>
                  <a:lnTo>
                    <a:pt x="4768189" y="740170"/>
                  </a:lnTo>
                  <a:lnTo>
                    <a:pt x="4863848" y="729752"/>
                  </a:lnTo>
                  <a:lnTo>
                    <a:pt x="4901217" y="717025"/>
                  </a:lnTo>
                  <a:lnTo>
                    <a:pt x="4927034" y="702426"/>
                  </a:lnTo>
                  <a:lnTo>
                    <a:pt x="4935837" y="693851"/>
                  </a:lnTo>
                  <a:lnTo>
                    <a:pt x="4949572" y="672177"/>
                  </a:lnTo>
                  <a:lnTo>
                    <a:pt x="4953130" y="660563"/>
                  </a:lnTo>
                  <a:lnTo>
                    <a:pt x="4955704" y="648787"/>
                  </a:lnTo>
                  <a:lnTo>
                    <a:pt x="4961738" y="631001"/>
                  </a:lnTo>
                  <a:lnTo>
                    <a:pt x="4964280" y="607213"/>
                  </a:lnTo>
                  <a:lnTo>
                    <a:pt x="4964488" y="601262"/>
                  </a:lnTo>
                  <a:lnTo>
                    <a:pt x="4960042" y="578665"/>
                  </a:lnTo>
                  <a:lnTo>
                    <a:pt x="4952440" y="553118"/>
                  </a:lnTo>
                  <a:lnTo>
                    <a:pt x="4935091" y="500017"/>
                  </a:lnTo>
                  <a:lnTo>
                    <a:pt x="4926520" y="482183"/>
                  </a:lnTo>
                  <a:lnTo>
                    <a:pt x="4910537" y="458054"/>
                  </a:lnTo>
                  <a:lnTo>
                    <a:pt x="4899069" y="442697"/>
                  </a:lnTo>
                  <a:lnTo>
                    <a:pt x="4875539" y="403146"/>
                  </a:lnTo>
                  <a:lnTo>
                    <a:pt x="4862679" y="384559"/>
                  </a:lnTo>
                  <a:lnTo>
                    <a:pt x="4839697" y="357360"/>
                  </a:lnTo>
                  <a:lnTo>
                    <a:pt x="4826244" y="339405"/>
                  </a:lnTo>
                  <a:lnTo>
                    <a:pt x="4808359" y="321503"/>
                  </a:lnTo>
                  <a:lnTo>
                    <a:pt x="4788173" y="303625"/>
                  </a:lnTo>
                  <a:lnTo>
                    <a:pt x="4760074" y="277817"/>
                  </a:lnTo>
                  <a:lnTo>
                    <a:pt x="4731905" y="256169"/>
                  </a:lnTo>
                  <a:lnTo>
                    <a:pt x="4699856" y="232337"/>
                  </a:lnTo>
                  <a:lnTo>
                    <a:pt x="4659211" y="203358"/>
                  </a:lnTo>
                  <a:lnTo>
                    <a:pt x="4627605" y="180640"/>
                  </a:lnTo>
                  <a:lnTo>
                    <a:pt x="4585519" y="155185"/>
                  </a:lnTo>
                  <a:lnTo>
                    <a:pt x="4538988" y="131049"/>
                  </a:lnTo>
                  <a:lnTo>
                    <a:pt x="4479690" y="101214"/>
                  </a:lnTo>
                  <a:lnTo>
                    <a:pt x="4427257" y="78507"/>
                  </a:lnTo>
                  <a:lnTo>
                    <a:pt x="4381131" y="60928"/>
                  </a:lnTo>
                  <a:lnTo>
                    <a:pt x="4286234" y="35773"/>
                  </a:lnTo>
                  <a:lnTo>
                    <a:pt x="4179092" y="11577"/>
                  </a:lnTo>
                  <a:lnTo>
                    <a:pt x="4032874" y="381"/>
                  </a:lnTo>
                  <a:lnTo>
                    <a:pt x="3805291" y="0"/>
                  </a:lnTo>
                  <a:lnTo>
                    <a:pt x="3659126" y="11412"/>
                  </a:lnTo>
                  <a:lnTo>
                    <a:pt x="3512258" y="18777"/>
                  </a:lnTo>
                  <a:lnTo>
                    <a:pt x="3366438" y="29270"/>
                  </a:lnTo>
                  <a:lnTo>
                    <a:pt x="3217663" y="40347"/>
                  </a:lnTo>
                  <a:lnTo>
                    <a:pt x="3070415" y="44537"/>
                  </a:lnTo>
                  <a:lnTo>
                    <a:pt x="2902870" y="54323"/>
                  </a:lnTo>
                  <a:lnTo>
                    <a:pt x="2756228" y="62256"/>
                  </a:lnTo>
                  <a:lnTo>
                    <a:pt x="2616279" y="70186"/>
                  </a:lnTo>
                  <a:lnTo>
                    <a:pt x="2473519" y="71389"/>
                  </a:lnTo>
                  <a:lnTo>
                    <a:pt x="2330648" y="72428"/>
                  </a:lnTo>
                  <a:lnTo>
                    <a:pt x="2187773" y="79999"/>
                  </a:lnTo>
                  <a:lnTo>
                    <a:pt x="1911320" y="80366"/>
                  </a:lnTo>
                  <a:lnTo>
                    <a:pt x="1758378" y="88745"/>
                  </a:lnTo>
                  <a:lnTo>
                    <a:pt x="1567026" y="97849"/>
                  </a:lnTo>
                  <a:lnTo>
                    <a:pt x="1417343" y="106590"/>
                  </a:lnTo>
                  <a:lnTo>
                    <a:pt x="1269259" y="108126"/>
                  </a:lnTo>
                  <a:lnTo>
                    <a:pt x="1122109" y="115840"/>
                  </a:lnTo>
                  <a:lnTo>
                    <a:pt x="949643" y="116083"/>
                  </a:lnTo>
                  <a:lnTo>
                    <a:pt x="797226" y="124852"/>
                  </a:lnTo>
                  <a:lnTo>
                    <a:pt x="612807" y="125015"/>
                  </a:lnTo>
                  <a:lnTo>
                    <a:pt x="519308" y="116454"/>
                  </a:lnTo>
                  <a:lnTo>
                    <a:pt x="366209" y="125010"/>
                  </a:lnTo>
                  <a:lnTo>
                    <a:pt x="263298" y="125016"/>
                  </a:lnTo>
                  <a:lnTo>
                    <a:pt x="250635" y="127661"/>
                  </a:lnTo>
                  <a:lnTo>
                    <a:pt x="237401" y="131153"/>
                  </a:lnTo>
                  <a:lnTo>
                    <a:pt x="146057" y="134931"/>
                  </a:lnTo>
                  <a:lnTo>
                    <a:pt x="130147" y="140080"/>
                  </a:lnTo>
                  <a:lnTo>
                    <a:pt x="91894" y="142711"/>
                  </a:lnTo>
                  <a:lnTo>
                    <a:pt x="88052" y="142766"/>
                  </a:lnTo>
                  <a:lnTo>
                    <a:pt x="84498" y="143794"/>
                  </a:lnTo>
                  <a:lnTo>
                    <a:pt x="73763" y="148990"/>
                  </a:lnTo>
                  <a:lnTo>
                    <a:pt x="59448" y="151963"/>
                  </a:lnTo>
                  <a:lnTo>
                    <a:pt x="48482" y="157695"/>
                  </a:lnTo>
                  <a:lnTo>
                    <a:pt x="42053" y="159383"/>
                  </a:lnTo>
                  <a:lnTo>
                    <a:pt x="23846" y="160616"/>
                  </a:lnTo>
                  <a:lnTo>
                    <a:pt x="21850" y="161648"/>
                  </a:lnTo>
                  <a:lnTo>
                    <a:pt x="20520" y="163328"/>
                  </a:lnTo>
                  <a:lnTo>
                    <a:pt x="19633" y="165440"/>
                  </a:lnTo>
                  <a:lnTo>
                    <a:pt x="18049" y="166848"/>
                  </a:lnTo>
                  <a:lnTo>
                    <a:pt x="16001" y="167786"/>
                  </a:lnTo>
                  <a:lnTo>
                    <a:pt x="9343" y="169554"/>
                  </a:lnTo>
                  <a:lnTo>
                    <a:pt x="9052" y="174372"/>
                  </a:lnTo>
                  <a:lnTo>
                    <a:pt x="8019" y="175779"/>
                  </a:lnTo>
                  <a:lnTo>
                    <a:pt x="6338" y="176717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46"/>
            <p:cNvSpPr/>
            <p:nvPr/>
          </p:nvSpPr>
          <p:spPr>
            <a:xfrm>
              <a:off x="3089671" y="544710"/>
              <a:ext cx="767941" cy="2391333"/>
            </a:xfrm>
            <a:custGeom>
              <a:avLst/>
              <a:gdLst/>
              <a:ahLst/>
              <a:cxnLst/>
              <a:rect l="0" t="0" r="0" b="0"/>
              <a:pathLst>
                <a:path w="767941" h="2391333">
                  <a:moveTo>
                    <a:pt x="187524" y="116086"/>
                  </a:moveTo>
                  <a:lnTo>
                    <a:pt x="179836" y="116086"/>
                  </a:lnTo>
                  <a:lnTo>
                    <a:pt x="171710" y="122223"/>
                  </a:lnTo>
                  <a:lnTo>
                    <a:pt x="152895" y="129389"/>
                  </a:lnTo>
                  <a:lnTo>
                    <a:pt x="148563" y="132892"/>
                  </a:lnTo>
                  <a:lnTo>
                    <a:pt x="136734" y="146312"/>
                  </a:lnTo>
                  <a:lnTo>
                    <a:pt x="126586" y="153663"/>
                  </a:lnTo>
                  <a:lnTo>
                    <a:pt x="122094" y="158997"/>
                  </a:lnTo>
                  <a:lnTo>
                    <a:pt x="99839" y="192660"/>
                  </a:lnTo>
                  <a:lnTo>
                    <a:pt x="78113" y="224257"/>
                  </a:lnTo>
                  <a:lnTo>
                    <a:pt x="55279" y="268025"/>
                  </a:lnTo>
                  <a:lnTo>
                    <a:pt x="39619" y="304628"/>
                  </a:lnTo>
                  <a:lnTo>
                    <a:pt x="20918" y="372421"/>
                  </a:lnTo>
                  <a:lnTo>
                    <a:pt x="3976" y="444531"/>
                  </a:lnTo>
                  <a:lnTo>
                    <a:pt x="524" y="515472"/>
                  </a:lnTo>
                  <a:lnTo>
                    <a:pt x="0" y="893383"/>
                  </a:lnTo>
                  <a:lnTo>
                    <a:pt x="7068" y="982321"/>
                  </a:lnTo>
                  <a:lnTo>
                    <a:pt x="8563" y="1053714"/>
                  </a:lnTo>
                  <a:lnTo>
                    <a:pt x="15949" y="1145648"/>
                  </a:lnTo>
                  <a:lnTo>
                    <a:pt x="19939" y="1203647"/>
                  </a:lnTo>
                  <a:lnTo>
                    <a:pt x="25436" y="1276578"/>
                  </a:lnTo>
                  <a:lnTo>
                    <a:pt x="32659" y="1354448"/>
                  </a:lnTo>
                  <a:lnTo>
                    <a:pt x="37760" y="1428184"/>
                  </a:lnTo>
                  <a:lnTo>
                    <a:pt x="48028" y="1504816"/>
                  </a:lnTo>
                  <a:lnTo>
                    <a:pt x="56675" y="1561421"/>
                  </a:lnTo>
                  <a:lnTo>
                    <a:pt x="64386" y="1651825"/>
                  </a:lnTo>
                  <a:lnTo>
                    <a:pt x="70045" y="1723397"/>
                  </a:lnTo>
                  <a:lnTo>
                    <a:pt x="78292" y="1794861"/>
                  </a:lnTo>
                  <a:lnTo>
                    <a:pt x="92393" y="1884164"/>
                  </a:lnTo>
                  <a:lnTo>
                    <a:pt x="105196" y="1949465"/>
                  </a:lnTo>
                  <a:lnTo>
                    <a:pt x="123159" y="2016016"/>
                  </a:lnTo>
                  <a:lnTo>
                    <a:pt x="136555" y="2077228"/>
                  </a:lnTo>
                  <a:lnTo>
                    <a:pt x="162438" y="2162161"/>
                  </a:lnTo>
                  <a:lnTo>
                    <a:pt x="182495" y="2211231"/>
                  </a:lnTo>
                  <a:lnTo>
                    <a:pt x="205566" y="2259141"/>
                  </a:lnTo>
                  <a:lnTo>
                    <a:pt x="218363" y="2282000"/>
                  </a:lnTo>
                  <a:lnTo>
                    <a:pt x="248186" y="2320929"/>
                  </a:lnTo>
                  <a:lnTo>
                    <a:pt x="262110" y="2338235"/>
                  </a:lnTo>
                  <a:lnTo>
                    <a:pt x="278220" y="2352541"/>
                  </a:lnTo>
                  <a:lnTo>
                    <a:pt x="295302" y="2362868"/>
                  </a:lnTo>
                  <a:lnTo>
                    <a:pt x="325781" y="2377582"/>
                  </a:lnTo>
                  <a:lnTo>
                    <a:pt x="349536" y="2386999"/>
                  </a:lnTo>
                  <a:lnTo>
                    <a:pt x="366685" y="2390420"/>
                  </a:lnTo>
                  <a:lnTo>
                    <a:pt x="375426" y="2391332"/>
                  </a:lnTo>
                  <a:lnTo>
                    <a:pt x="393075" y="2389700"/>
                  </a:lnTo>
                  <a:lnTo>
                    <a:pt x="410841" y="2385667"/>
                  </a:lnTo>
                  <a:lnTo>
                    <a:pt x="428659" y="2380568"/>
                  </a:lnTo>
                  <a:lnTo>
                    <a:pt x="455424" y="2372118"/>
                  </a:lnTo>
                  <a:lnTo>
                    <a:pt x="473278" y="2363632"/>
                  </a:lnTo>
                  <a:lnTo>
                    <a:pt x="492127" y="2352253"/>
                  </a:lnTo>
                  <a:lnTo>
                    <a:pt x="513734" y="2337274"/>
                  </a:lnTo>
                  <a:lnTo>
                    <a:pt x="533920" y="2320695"/>
                  </a:lnTo>
                  <a:lnTo>
                    <a:pt x="551822" y="2303405"/>
                  </a:lnTo>
                  <a:lnTo>
                    <a:pt x="574048" y="2275943"/>
                  </a:lnTo>
                  <a:lnTo>
                    <a:pt x="590492" y="2254411"/>
                  </a:lnTo>
                  <a:lnTo>
                    <a:pt x="607723" y="2228966"/>
                  </a:lnTo>
                  <a:lnTo>
                    <a:pt x="631511" y="2189395"/>
                  </a:lnTo>
                  <a:lnTo>
                    <a:pt x="651128" y="2149890"/>
                  </a:lnTo>
                  <a:lnTo>
                    <a:pt x="669508" y="2104119"/>
                  </a:lnTo>
                  <a:lnTo>
                    <a:pt x="693496" y="2035320"/>
                  </a:lnTo>
                  <a:lnTo>
                    <a:pt x="711207" y="1963411"/>
                  </a:lnTo>
                  <a:lnTo>
                    <a:pt x="726115" y="1904779"/>
                  </a:lnTo>
                  <a:lnTo>
                    <a:pt x="737257" y="1847278"/>
                  </a:lnTo>
                  <a:lnTo>
                    <a:pt x="752948" y="1739139"/>
                  </a:lnTo>
                  <a:lnTo>
                    <a:pt x="761964" y="1671309"/>
                  </a:lnTo>
                  <a:lnTo>
                    <a:pt x="766179" y="1605681"/>
                  </a:lnTo>
                  <a:lnTo>
                    <a:pt x="767428" y="1537509"/>
                  </a:lnTo>
                  <a:lnTo>
                    <a:pt x="767940" y="1324535"/>
                  </a:lnTo>
                  <a:lnTo>
                    <a:pt x="765302" y="1274284"/>
                  </a:lnTo>
                  <a:lnTo>
                    <a:pt x="761814" y="1223177"/>
                  </a:lnTo>
                  <a:lnTo>
                    <a:pt x="758858" y="1149779"/>
                  </a:lnTo>
                  <a:lnTo>
                    <a:pt x="752140" y="1077760"/>
                  </a:lnTo>
                  <a:lnTo>
                    <a:pt x="742873" y="1006151"/>
                  </a:lnTo>
                  <a:lnTo>
                    <a:pt x="728993" y="934662"/>
                  </a:lnTo>
                  <a:lnTo>
                    <a:pt x="717163" y="863210"/>
                  </a:lnTo>
                  <a:lnTo>
                    <a:pt x="702523" y="792760"/>
                  </a:lnTo>
                  <a:lnTo>
                    <a:pt x="690469" y="727458"/>
                  </a:lnTo>
                  <a:lnTo>
                    <a:pt x="675763" y="664122"/>
                  </a:lnTo>
                  <a:lnTo>
                    <a:pt x="663688" y="601369"/>
                  </a:lnTo>
                  <a:lnTo>
                    <a:pt x="647984" y="539781"/>
                  </a:lnTo>
                  <a:lnTo>
                    <a:pt x="624899" y="465134"/>
                  </a:lnTo>
                  <a:lnTo>
                    <a:pt x="604520" y="413646"/>
                  </a:lnTo>
                  <a:lnTo>
                    <a:pt x="582276" y="366971"/>
                  </a:lnTo>
                  <a:lnTo>
                    <a:pt x="560472" y="321722"/>
                  </a:lnTo>
                  <a:lnTo>
                    <a:pt x="537806" y="279542"/>
                  </a:lnTo>
                  <a:lnTo>
                    <a:pt x="515876" y="241908"/>
                  </a:lnTo>
                  <a:lnTo>
                    <a:pt x="499153" y="217648"/>
                  </a:lnTo>
                  <a:lnTo>
                    <a:pt x="481799" y="193636"/>
                  </a:lnTo>
                  <a:lnTo>
                    <a:pt x="464164" y="172381"/>
                  </a:lnTo>
                  <a:lnTo>
                    <a:pt x="447397" y="152020"/>
                  </a:lnTo>
                  <a:lnTo>
                    <a:pt x="425809" y="120229"/>
                  </a:lnTo>
                  <a:lnTo>
                    <a:pt x="409515" y="104368"/>
                  </a:lnTo>
                  <a:lnTo>
                    <a:pt x="392350" y="90704"/>
                  </a:lnTo>
                  <a:lnTo>
                    <a:pt x="368598" y="71855"/>
                  </a:lnTo>
                  <a:lnTo>
                    <a:pt x="348993" y="53702"/>
                  </a:lnTo>
                  <a:lnTo>
                    <a:pt x="336679" y="42719"/>
                  </a:lnTo>
                  <a:lnTo>
                    <a:pt x="318589" y="30958"/>
                  </a:lnTo>
                  <a:lnTo>
                    <a:pt x="294699" y="18095"/>
                  </a:lnTo>
                  <a:lnTo>
                    <a:pt x="279472" y="9000"/>
                  </a:lnTo>
                  <a:lnTo>
                    <a:pt x="275612" y="6000"/>
                  </a:lnTo>
                  <a:lnTo>
                    <a:pt x="268677" y="2667"/>
                  </a:lnTo>
                  <a:lnTo>
                    <a:pt x="259194" y="791"/>
                  </a:lnTo>
                  <a:lnTo>
                    <a:pt x="250032" y="0"/>
                  </a:lnTo>
                  <a:lnTo>
                    <a:pt x="250032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47"/>
            <p:cNvSpPr/>
            <p:nvPr/>
          </p:nvSpPr>
          <p:spPr>
            <a:xfrm>
              <a:off x="3107574" y="634007"/>
              <a:ext cx="1826308" cy="2240419"/>
            </a:xfrm>
            <a:custGeom>
              <a:avLst/>
              <a:gdLst/>
              <a:ahLst/>
              <a:cxnLst/>
              <a:rect l="0" t="0" r="0" b="0"/>
              <a:pathLst>
                <a:path w="1826308" h="2240419">
                  <a:moveTo>
                    <a:pt x="89254" y="0"/>
                  </a:moveTo>
                  <a:lnTo>
                    <a:pt x="84513" y="0"/>
                  </a:lnTo>
                  <a:lnTo>
                    <a:pt x="83117" y="993"/>
                  </a:lnTo>
                  <a:lnTo>
                    <a:pt x="82185" y="2646"/>
                  </a:lnTo>
                  <a:lnTo>
                    <a:pt x="81565" y="4741"/>
                  </a:lnTo>
                  <a:lnTo>
                    <a:pt x="78230" y="9714"/>
                  </a:lnTo>
                  <a:lnTo>
                    <a:pt x="73440" y="16224"/>
                  </a:lnTo>
                  <a:lnTo>
                    <a:pt x="56429" y="48996"/>
                  </a:lnTo>
                  <a:lnTo>
                    <a:pt x="41943" y="81226"/>
                  </a:lnTo>
                  <a:lnTo>
                    <a:pt x="25007" y="116256"/>
                  </a:lnTo>
                  <a:lnTo>
                    <a:pt x="13707" y="182108"/>
                  </a:lnTo>
                  <a:lnTo>
                    <a:pt x="2453" y="248240"/>
                  </a:lnTo>
                  <a:lnTo>
                    <a:pt x="285" y="316456"/>
                  </a:lnTo>
                  <a:lnTo>
                    <a:pt x="0" y="390054"/>
                  </a:lnTo>
                  <a:lnTo>
                    <a:pt x="7030" y="471428"/>
                  </a:lnTo>
                  <a:lnTo>
                    <a:pt x="13260" y="537181"/>
                  </a:lnTo>
                  <a:lnTo>
                    <a:pt x="17908" y="613632"/>
                  </a:lnTo>
                  <a:lnTo>
                    <a:pt x="24678" y="669974"/>
                  </a:lnTo>
                  <a:lnTo>
                    <a:pt x="31976" y="729221"/>
                  </a:lnTo>
                  <a:lnTo>
                    <a:pt x="35571" y="785912"/>
                  </a:lnTo>
                  <a:lnTo>
                    <a:pt x="41487" y="846255"/>
                  </a:lnTo>
                  <a:lnTo>
                    <a:pt x="44673" y="908122"/>
                  </a:lnTo>
                  <a:lnTo>
                    <a:pt x="50468" y="970440"/>
                  </a:lnTo>
                  <a:lnTo>
                    <a:pt x="52626" y="1032891"/>
                  </a:lnTo>
                  <a:lnTo>
                    <a:pt x="53499" y="1199556"/>
                  </a:lnTo>
                  <a:lnTo>
                    <a:pt x="58264" y="1266803"/>
                  </a:lnTo>
                  <a:lnTo>
                    <a:pt x="61220" y="1332259"/>
                  </a:lnTo>
                  <a:lnTo>
                    <a:pt x="62218" y="1415607"/>
                  </a:lnTo>
                  <a:lnTo>
                    <a:pt x="62432" y="1513303"/>
                  </a:lnTo>
                  <a:lnTo>
                    <a:pt x="67195" y="1574960"/>
                  </a:lnTo>
                  <a:lnTo>
                    <a:pt x="71556" y="1650887"/>
                  </a:lnTo>
                  <a:lnTo>
                    <a:pt x="78278" y="1705243"/>
                  </a:lnTo>
                  <a:lnTo>
                    <a:pt x="89438" y="1776944"/>
                  </a:lnTo>
                  <a:lnTo>
                    <a:pt x="104160" y="1865304"/>
                  </a:lnTo>
                  <a:lnTo>
                    <a:pt x="121997" y="1958229"/>
                  </a:lnTo>
                  <a:lnTo>
                    <a:pt x="136879" y="2028206"/>
                  </a:lnTo>
                  <a:lnTo>
                    <a:pt x="162426" y="2096554"/>
                  </a:lnTo>
                  <a:lnTo>
                    <a:pt x="193847" y="2151886"/>
                  </a:lnTo>
                  <a:lnTo>
                    <a:pt x="211415" y="2174054"/>
                  </a:lnTo>
                  <a:lnTo>
                    <a:pt x="233929" y="2193190"/>
                  </a:lnTo>
                  <a:lnTo>
                    <a:pt x="259451" y="2206686"/>
                  </a:lnTo>
                  <a:lnTo>
                    <a:pt x="312542" y="2226300"/>
                  </a:lnTo>
                  <a:lnTo>
                    <a:pt x="378507" y="2236625"/>
                  </a:lnTo>
                  <a:lnTo>
                    <a:pt x="426701" y="2240418"/>
                  </a:lnTo>
                  <a:lnTo>
                    <a:pt x="482964" y="2238522"/>
                  </a:lnTo>
                  <a:lnTo>
                    <a:pt x="529692" y="2234229"/>
                  </a:lnTo>
                  <a:lnTo>
                    <a:pt x="581241" y="2232958"/>
                  </a:lnTo>
                  <a:lnTo>
                    <a:pt x="705452" y="2232453"/>
                  </a:lnTo>
                  <a:lnTo>
                    <a:pt x="743788" y="2229790"/>
                  </a:lnTo>
                  <a:lnTo>
                    <a:pt x="782986" y="2226291"/>
                  </a:lnTo>
                  <a:lnTo>
                    <a:pt x="839515" y="2223330"/>
                  </a:lnTo>
                  <a:lnTo>
                    <a:pt x="879440" y="2219121"/>
                  </a:lnTo>
                  <a:lnTo>
                    <a:pt x="920335" y="2216589"/>
                  </a:lnTo>
                  <a:lnTo>
                    <a:pt x="961662" y="2215463"/>
                  </a:lnTo>
                  <a:lnTo>
                    <a:pt x="1123344" y="2214598"/>
                  </a:lnTo>
                  <a:lnTo>
                    <a:pt x="1162683" y="2211933"/>
                  </a:lnTo>
                  <a:lnTo>
                    <a:pt x="1202325" y="2208433"/>
                  </a:lnTo>
                  <a:lnTo>
                    <a:pt x="1258113" y="2206463"/>
                  </a:lnTo>
                  <a:lnTo>
                    <a:pt x="1343476" y="2205742"/>
                  </a:lnTo>
                  <a:lnTo>
                    <a:pt x="1389453" y="2200925"/>
                  </a:lnTo>
                  <a:lnTo>
                    <a:pt x="1434494" y="2193214"/>
                  </a:lnTo>
                  <a:lnTo>
                    <a:pt x="1487029" y="2187856"/>
                  </a:lnTo>
                  <a:lnTo>
                    <a:pt x="1542870" y="2175487"/>
                  </a:lnTo>
                  <a:lnTo>
                    <a:pt x="1571012" y="2166825"/>
                  </a:lnTo>
                  <a:lnTo>
                    <a:pt x="1586542" y="2158289"/>
                  </a:lnTo>
                  <a:lnTo>
                    <a:pt x="1630943" y="2126844"/>
                  </a:lnTo>
                  <a:lnTo>
                    <a:pt x="1644182" y="2109968"/>
                  </a:lnTo>
                  <a:lnTo>
                    <a:pt x="1663696" y="2062199"/>
                  </a:lnTo>
                  <a:lnTo>
                    <a:pt x="1684682" y="1993088"/>
                  </a:lnTo>
                  <a:lnTo>
                    <a:pt x="1699572" y="1929866"/>
                  </a:lnTo>
                  <a:lnTo>
                    <a:pt x="1717433" y="1842324"/>
                  </a:lnTo>
                  <a:lnTo>
                    <a:pt x="1729340" y="1775799"/>
                  </a:lnTo>
                  <a:lnTo>
                    <a:pt x="1738269" y="1722080"/>
                  </a:lnTo>
                  <a:lnTo>
                    <a:pt x="1806730" y="1247180"/>
                  </a:lnTo>
                  <a:lnTo>
                    <a:pt x="1815660" y="1179932"/>
                  </a:lnTo>
                  <a:lnTo>
                    <a:pt x="1819849" y="1114476"/>
                  </a:lnTo>
                  <a:lnTo>
                    <a:pt x="1821090" y="1051095"/>
                  </a:lnTo>
                  <a:lnTo>
                    <a:pt x="1821458" y="988328"/>
                  </a:lnTo>
                  <a:lnTo>
                    <a:pt x="1826307" y="925744"/>
                  </a:lnTo>
                  <a:lnTo>
                    <a:pt x="1824547" y="863213"/>
                  </a:lnTo>
                  <a:lnTo>
                    <a:pt x="1822482" y="800698"/>
                  </a:lnTo>
                  <a:lnTo>
                    <a:pt x="1821871" y="742929"/>
                  </a:lnTo>
                  <a:lnTo>
                    <a:pt x="1816949" y="688109"/>
                  </a:lnTo>
                  <a:lnTo>
                    <a:pt x="1812533" y="616252"/>
                  </a:lnTo>
                  <a:lnTo>
                    <a:pt x="1803136" y="547377"/>
                  </a:lnTo>
                  <a:lnTo>
                    <a:pt x="1791726" y="485707"/>
                  </a:lnTo>
                  <a:lnTo>
                    <a:pt x="1773780" y="426745"/>
                  </a:lnTo>
                  <a:lnTo>
                    <a:pt x="1756493" y="363677"/>
                  </a:lnTo>
                  <a:lnTo>
                    <a:pt x="1731581" y="303680"/>
                  </a:lnTo>
                  <a:lnTo>
                    <a:pt x="1700955" y="234824"/>
                  </a:lnTo>
                  <a:lnTo>
                    <a:pt x="1650439" y="169820"/>
                  </a:lnTo>
                  <a:lnTo>
                    <a:pt x="1598238" y="123788"/>
                  </a:lnTo>
                  <a:lnTo>
                    <a:pt x="1555497" y="96184"/>
                  </a:lnTo>
                  <a:lnTo>
                    <a:pt x="1506190" y="71622"/>
                  </a:lnTo>
                  <a:lnTo>
                    <a:pt x="1463571" y="53633"/>
                  </a:lnTo>
                  <a:lnTo>
                    <a:pt x="1419524" y="38381"/>
                  </a:lnTo>
                  <a:lnTo>
                    <a:pt x="1375053" y="27578"/>
                  </a:lnTo>
                  <a:lnTo>
                    <a:pt x="1327812" y="18093"/>
                  </a:lnTo>
                  <a:lnTo>
                    <a:pt x="1258515" y="6000"/>
                  </a:lnTo>
                  <a:lnTo>
                    <a:pt x="1205308" y="1778"/>
                  </a:lnTo>
                  <a:lnTo>
                    <a:pt x="1167030" y="790"/>
                  </a:lnTo>
                  <a:lnTo>
                    <a:pt x="1085865" y="156"/>
                  </a:lnTo>
                  <a:lnTo>
                    <a:pt x="1044491" y="2715"/>
                  </a:lnTo>
                  <a:lnTo>
                    <a:pt x="1002952" y="6168"/>
                  </a:lnTo>
                  <a:lnTo>
                    <a:pt x="961339" y="7702"/>
                  </a:lnTo>
                  <a:lnTo>
                    <a:pt x="919693" y="11030"/>
                  </a:lnTo>
                  <a:lnTo>
                    <a:pt x="878033" y="15817"/>
                  </a:lnTo>
                  <a:lnTo>
                    <a:pt x="773862" y="29889"/>
                  </a:lnTo>
                  <a:lnTo>
                    <a:pt x="732190" y="38420"/>
                  </a:lnTo>
                  <a:lnTo>
                    <a:pt x="690519" y="47833"/>
                  </a:lnTo>
                  <a:lnTo>
                    <a:pt x="648847" y="55325"/>
                  </a:lnTo>
                  <a:lnTo>
                    <a:pt x="607176" y="64607"/>
                  </a:lnTo>
                  <a:lnTo>
                    <a:pt x="567488" y="74355"/>
                  </a:lnTo>
                  <a:lnTo>
                    <a:pt x="517253" y="85421"/>
                  </a:lnTo>
                  <a:lnTo>
                    <a:pt x="471942" y="94984"/>
                  </a:lnTo>
                  <a:lnTo>
                    <a:pt x="420573" y="104458"/>
                  </a:lnTo>
                  <a:lnTo>
                    <a:pt x="386852" y="109003"/>
                  </a:lnTo>
                  <a:lnTo>
                    <a:pt x="334025" y="120412"/>
                  </a:lnTo>
                  <a:lnTo>
                    <a:pt x="320418" y="123652"/>
                  </a:lnTo>
                  <a:lnTo>
                    <a:pt x="296048" y="125005"/>
                  </a:lnTo>
                  <a:lnTo>
                    <a:pt x="303468" y="125016"/>
                  </a:lnTo>
                  <a:lnTo>
                    <a:pt x="303566" y="133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48"/>
            <p:cNvSpPr/>
            <p:nvPr/>
          </p:nvSpPr>
          <p:spPr>
            <a:xfrm>
              <a:off x="4259460" y="544710"/>
              <a:ext cx="2088617" cy="2355528"/>
            </a:xfrm>
            <a:custGeom>
              <a:avLst/>
              <a:gdLst/>
              <a:ahLst/>
              <a:cxnLst/>
              <a:rect l="0" t="0" r="0" b="0"/>
              <a:pathLst>
                <a:path w="2088617" h="2355528">
                  <a:moveTo>
                    <a:pt x="0" y="0"/>
                  </a:moveTo>
                  <a:lnTo>
                    <a:pt x="0" y="4741"/>
                  </a:lnTo>
                  <a:lnTo>
                    <a:pt x="993" y="7129"/>
                  </a:lnTo>
                  <a:lnTo>
                    <a:pt x="4741" y="12429"/>
                  </a:lnTo>
                  <a:lnTo>
                    <a:pt x="6137" y="16224"/>
                  </a:lnTo>
                  <a:lnTo>
                    <a:pt x="8103" y="31045"/>
                  </a:lnTo>
                  <a:lnTo>
                    <a:pt x="9677" y="48997"/>
                  </a:lnTo>
                  <a:lnTo>
                    <a:pt x="15949" y="81226"/>
                  </a:lnTo>
                  <a:lnTo>
                    <a:pt x="17692" y="143735"/>
                  </a:lnTo>
                  <a:lnTo>
                    <a:pt x="20456" y="178849"/>
                  </a:lnTo>
                  <a:lnTo>
                    <a:pt x="25539" y="231010"/>
                  </a:lnTo>
                  <a:lnTo>
                    <a:pt x="26625" y="303849"/>
                  </a:lnTo>
                  <a:lnTo>
                    <a:pt x="26780" y="415492"/>
                  </a:lnTo>
                  <a:lnTo>
                    <a:pt x="33916" y="484129"/>
                  </a:lnTo>
                  <a:lnTo>
                    <a:pt x="41027" y="542195"/>
                  </a:lnTo>
                  <a:lnTo>
                    <a:pt x="44568" y="598536"/>
                  </a:lnTo>
                  <a:lnTo>
                    <a:pt x="51460" y="658776"/>
                  </a:lnTo>
                  <a:lnTo>
                    <a:pt x="58794" y="720612"/>
                  </a:lnTo>
                  <a:lnTo>
                    <a:pt x="62400" y="783912"/>
                  </a:lnTo>
                  <a:lnTo>
                    <a:pt x="69311" y="852498"/>
                  </a:lnTo>
                  <a:lnTo>
                    <a:pt x="77643" y="922098"/>
                  </a:lnTo>
                  <a:lnTo>
                    <a:pt x="92307" y="1034156"/>
                  </a:lnTo>
                  <a:lnTo>
                    <a:pt x="105954" y="1099946"/>
                  </a:lnTo>
                  <a:lnTo>
                    <a:pt x="117825" y="1168167"/>
                  </a:lnTo>
                  <a:lnTo>
                    <a:pt x="130725" y="1262331"/>
                  </a:lnTo>
                  <a:lnTo>
                    <a:pt x="181570" y="1645549"/>
                  </a:lnTo>
                  <a:lnTo>
                    <a:pt x="185760" y="1708402"/>
                  </a:lnTo>
                  <a:lnTo>
                    <a:pt x="193312" y="1790870"/>
                  </a:lnTo>
                  <a:lnTo>
                    <a:pt x="195523" y="1847261"/>
                  </a:lnTo>
                  <a:lnTo>
                    <a:pt x="198915" y="1919649"/>
                  </a:lnTo>
                  <a:lnTo>
                    <a:pt x="204105" y="1991275"/>
                  </a:lnTo>
                  <a:lnTo>
                    <a:pt x="212260" y="2055620"/>
                  </a:lnTo>
                  <a:lnTo>
                    <a:pt x="223425" y="2116102"/>
                  </a:lnTo>
                  <a:lnTo>
                    <a:pt x="236401" y="2200385"/>
                  </a:lnTo>
                  <a:lnTo>
                    <a:pt x="253118" y="2258751"/>
                  </a:lnTo>
                  <a:lnTo>
                    <a:pt x="278566" y="2308009"/>
                  </a:lnTo>
                  <a:lnTo>
                    <a:pt x="293103" y="2327138"/>
                  </a:lnTo>
                  <a:lnTo>
                    <a:pt x="298589" y="2331285"/>
                  </a:lnTo>
                  <a:lnTo>
                    <a:pt x="332286" y="2343227"/>
                  </a:lnTo>
                  <a:lnTo>
                    <a:pt x="395002" y="2354336"/>
                  </a:lnTo>
                  <a:lnTo>
                    <a:pt x="432994" y="2355527"/>
                  </a:lnTo>
                  <a:lnTo>
                    <a:pt x="484536" y="2350189"/>
                  </a:lnTo>
                  <a:lnTo>
                    <a:pt x="546936" y="2344100"/>
                  </a:lnTo>
                  <a:lnTo>
                    <a:pt x="636947" y="2337528"/>
                  </a:lnTo>
                  <a:lnTo>
                    <a:pt x="697387" y="2330041"/>
                  </a:lnTo>
                  <a:lnTo>
                    <a:pt x="912579" y="2300873"/>
                  </a:lnTo>
                  <a:lnTo>
                    <a:pt x="957578" y="2297571"/>
                  </a:lnTo>
                  <a:lnTo>
                    <a:pt x="1004036" y="2295112"/>
                  </a:lnTo>
                  <a:lnTo>
                    <a:pt x="1051142" y="2290711"/>
                  </a:lnTo>
                  <a:lnTo>
                    <a:pt x="1151204" y="2279802"/>
                  </a:lnTo>
                  <a:lnTo>
                    <a:pt x="1265924" y="2265132"/>
                  </a:lnTo>
                  <a:lnTo>
                    <a:pt x="1313057" y="2261843"/>
                  </a:lnTo>
                  <a:lnTo>
                    <a:pt x="1359472" y="2259389"/>
                  </a:lnTo>
                  <a:lnTo>
                    <a:pt x="1403252" y="2254991"/>
                  </a:lnTo>
                  <a:lnTo>
                    <a:pt x="1471686" y="2246936"/>
                  </a:lnTo>
                  <a:lnTo>
                    <a:pt x="1532754" y="2238266"/>
                  </a:lnTo>
                  <a:lnTo>
                    <a:pt x="1611866" y="2226448"/>
                  </a:lnTo>
                  <a:lnTo>
                    <a:pt x="1697432" y="2211584"/>
                  </a:lnTo>
                  <a:lnTo>
                    <a:pt x="1753977" y="2198688"/>
                  </a:lnTo>
                  <a:lnTo>
                    <a:pt x="1800717" y="2178060"/>
                  </a:lnTo>
                  <a:lnTo>
                    <a:pt x="1857105" y="2143057"/>
                  </a:lnTo>
                  <a:lnTo>
                    <a:pt x="1888300" y="2119299"/>
                  </a:lnTo>
                  <a:lnTo>
                    <a:pt x="1907439" y="2096709"/>
                  </a:lnTo>
                  <a:lnTo>
                    <a:pt x="1920937" y="2071164"/>
                  </a:lnTo>
                  <a:lnTo>
                    <a:pt x="1949720" y="1993918"/>
                  </a:lnTo>
                  <a:lnTo>
                    <a:pt x="1967126" y="1929976"/>
                  </a:lnTo>
                  <a:lnTo>
                    <a:pt x="1985335" y="1834645"/>
                  </a:lnTo>
                  <a:lnTo>
                    <a:pt x="1997267" y="1766124"/>
                  </a:lnTo>
                  <a:lnTo>
                    <a:pt x="2012156" y="1670966"/>
                  </a:lnTo>
                  <a:lnTo>
                    <a:pt x="2030199" y="1597642"/>
                  </a:lnTo>
                  <a:lnTo>
                    <a:pt x="2041094" y="1537772"/>
                  </a:lnTo>
                  <a:lnTo>
                    <a:pt x="2059710" y="1413770"/>
                  </a:lnTo>
                  <a:lnTo>
                    <a:pt x="2074655" y="1309675"/>
                  </a:lnTo>
                  <a:lnTo>
                    <a:pt x="2078851" y="1247176"/>
                  </a:lnTo>
                  <a:lnTo>
                    <a:pt x="2086406" y="1163835"/>
                  </a:lnTo>
                  <a:lnTo>
                    <a:pt x="2088616" y="1101329"/>
                  </a:lnTo>
                  <a:lnTo>
                    <a:pt x="2088279" y="1039813"/>
                  </a:lnTo>
                  <a:lnTo>
                    <a:pt x="2083329" y="982450"/>
                  </a:lnTo>
                  <a:lnTo>
                    <a:pt x="2080429" y="922899"/>
                  </a:lnTo>
                  <a:lnTo>
                    <a:pt x="2073727" y="867111"/>
                  </a:lnTo>
                  <a:lnTo>
                    <a:pt x="2059927" y="794926"/>
                  </a:lnTo>
                  <a:lnTo>
                    <a:pt x="2038386" y="723341"/>
                  </a:lnTo>
                  <a:lnTo>
                    <a:pt x="2016014" y="659004"/>
                  </a:lnTo>
                  <a:lnTo>
                    <a:pt x="1998367" y="598523"/>
                  </a:lnTo>
                  <a:lnTo>
                    <a:pt x="1970237" y="531035"/>
                  </a:lnTo>
                  <a:lnTo>
                    <a:pt x="1934744" y="458497"/>
                  </a:lnTo>
                  <a:lnTo>
                    <a:pt x="1899045" y="393100"/>
                  </a:lnTo>
                  <a:lnTo>
                    <a:pt x="1880195" y="360332"/>
                  </a:lnTo>
                  <a:lnTo>
                    <a:pt x="1825001" y="290614"/>
                  </a:lnTo>
                  <a:lnTo>
                    <a:pt x="1795749" y="264295"/>
                  </a:lnTo>
                  <a:lnTo>
                    <a:pt x="1781017" y="242021"/>
                  </a:lnTo>
                  <a:lnTo>
                    <a:pt x="1747072" y="211756"/>
                  </a:lnTo>
                  <a:lnTo>
                    <a:pt x="1682616" y="164711"/>
                  </a:lnTo>
                  <a:lnTo>
                    <a:pt x="1676186" y="162502"/>
                  </a:lnTo>
                  <a:lnTo>
                    <a:pt x="1666989" y="161258"/>
                  </a:lnTo>
                  <a:lnTo>
                    <a:pt x="1664967" y="160092"/>
                  </a:lnTo>
                  <a:lnTo>
                    <a:pt x="1663619" y="158322"/>
                  </a:lnTo>
                  <a:lnTo>
                    <a:pt x="1662720" y="156149"/>
                  </a:lnTo>
                  <a:lnTo>
                    <a:pt x="1661129" y="154701"/>
                  </a:lnTo>
                  <a:lnTo>
                    <a:pt x="1659076" y="153736"/>
                  </a:lnTo>
                  <a:lnTo>
                    <a:pt x="1654148" y="152663"/>
                  </a:lnTo>
                  <a:lnTo>
                    <a:pt x="1639978" y="151918"/>
                  </a:lnTo>
                  <a:lnTo>
                    <a:pt x="1637038" y="150888"/>
                  </a:lnTo>
                  <a:lnTo>
                    <a:pt x="1628159" y="145691"/>
                  </a:lnTo>
                  <a:lnTo>
                    <a:pt x="1622218" y="144127"/>
                  </a:lnTo>
                  <a:lnTo>
                    <a:pt x="1577394" y="141890"/>
                  </a:lnTo>
                  <a:lnTo>
                    <a:pt x="1565507" y="136740"/>
                  </a:lnTo>
                  <a:lnTo>
                    <a:pt x="1544215" y="131852"/>
                  </a:lnTo>
                  <a:lnTo>
                    <a:pt x="1532654" y="128054"/>
                  </a:lnTo>
                  <a:lnTo>
                    <a:pt x="1470250" y="116001"/>
                  </a:lnTo>
                  <a:lnTo>
                    <a:pt x="1433077" y="108517"/>
                  </a:lnTo>
                  <a:lnTo>
                    <a:pt x="1392426" y="104690"/>
                  </a:lnTo>
                  <a:lnTo>
                    <a:pt x="1368709" y="100142"/>
                  </a:lnTo>
                  <a:lnTo>
                    <a:pt x="1303483" y="98302"/>
                  </a:lnTo>
                  <a:lnTo>
                    <a:pt x="1157469" y="98227"/>
                  </a:lnTo>
                  <a:lnTo>
                    <a:pt x="1098297" y="107941"/>
                  </a:lnTo>
                  <a:lnTo>
                    <a:pt x="1062617" y="113673"/>
                  </a:lnTo>
                  <a:lnTo>
                    <a:pt x="1002107" y="122898"/>
                  </a:lnTo>
                  <a:lnTo>
                    <a:pt x="948408" y="134115"/>
                  </a:lnTo>
                  <a:lnTo>
                    <a:pt x="805923" y="166690"/>
                  </a:lnTo>
                  <a:lnTo>
                    <a:pt x="752009" y="178595"/>
                  </a:lnTo>
                  <a:lnTo>
                    <a:pt x="714943" y="190170"/>
                  </a:lnTo>
                  <a:lnTo>
                    <a:pt x="691807" y="198622"/>
                  </a:lnTo>
                  <a:lnTo>
                    <a:pt x="634008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SMARTInkAnnotation682"/>
          <p:cNvSpPr/>
          <p:nvPr/>
        </p:nvSpPr>
        <p:spPr>
          <a:xfrm>
            <a:off x="1839515" y="983506"/>
            <a:ext cx="410767" cy="52337"/>
          </a:xfrm>
          <a:custGeom>
            <a:avLst/>
            <a:gdLst/>
            <a:ahLst/>
            <a:cxnLst/>
            <a:rect l="0" t="0" r="0" b="0"/>
            <a:pathLst>
              <a:path w="410767" h="52337">
                <a:moveTo>
                  <a:pt x="410766" y="7689"/>
                </a:moveTo>
                <a:lnTo>
                  <a:pt x="403077" y="0"/>
                </a:lnTo>
                <a:lnTo>
                  <a:pt x="402664" y="579"/>
                </a:lnTo>
                <a:lnTo>
                  <a:pt x="402388" y="1957"/>
                </a:lnTo>
                <a:lnTo>
                  <a:pt x="401846" y="7589"/>
                </a:lnTo>
                <a:lnTo>
                  <a:pt x="389408" y="7680"/>
                </a:lnTo>
                <a:lnTo>
                  <a:pt x="385586" y="7686"/>
                </a:lnTo>
                <a:lnTo>
                  <a:pt x="384057" y="8679"/>
                </a:lnTo>
                <a:lnTo>
                  <a:pt x="382046" y="10334"/>
                </a:lnTo>
                <a:lnTo>
                  <a:pt x="379713" y="12429"/>
                </a:lnTo>
                <a:lnTo>
                  <a:pt x="377165" y="13825"/>
                </a:lnTo>
                <a:lnTo>
                  <a:pt x="371689" y="15377"/>
                </a:lnTo>
                <a:lnTo>
                  <a:pt x="366606" y="16510"/>
                </a:lnTo>
                <a:lnTo>
                  <a:pt x="356468" y="16604"/>
                </a:lnTo>
                <a:lnTo>
                  <a:pt x="269471" y="16619"/>
                </a:lnTo>
                <a:lnTo>
                  <a:pt x="264975" y="17611"/>
                </a:lnTo>
                <a:lnTo>
                  <a:pt x="260986" y="19264"/>
                </a:lnTo>
                <a:lnTo>
                  <a:pt x="257335" y="21359"/>
                </a:lnTo>
                <a:lnTo>
                  <a:pt x="252916" y="22755"/>
                </a:lnTo>
                <a:lnTo>
                  <a:pt x="242714" y="24307"/>
                </a:lnTo>
                <a:lnTo>
                  <a:pt x="231566" y="24996"/>
                </a:lnTo>
                <a:lnTo>
                  <a:pt x="225815" y="25180"/>
                </a:lnTo>
                <a:lnTo>
                  <a:pt x="220989" y="26295"/>
                </a:lnTo>
                <a:lnTo>
                  <a:pt x="216779" y="28031"/>
                </a:lnTo>
                <a:lnTo>
                  <a:pt x="212980" y="30180"/>
                </a:lnTo>
                <a:lnTo>
                  <a:pt x="208463" y="31612"/>
                </a:lnTo>
                <a:lnTo>
                  <a:pt x="198153" y="33204"/>
                </a:lnTo>
                <a:lnTo>
                  <a:pt x="185933" y="34101"/>
                </a:lnTo>
                <a:lnTo>
                  <a:pt x="176564" y="34310"/>
                </a:lnTo>
                <a:lnTo>
                  <a:pt x="95215" y="34478"/>
                </a:lnTo>
                <a:lnTo>
                  <a:pt x="92250" y="35470"/>
                </a:lnTo>
                <a:lnTo>
                  <a:pt x="89281" y="37124"/>
                </a:lnTo>
                <a:lnTo>
                  <a:pt x="86310" y="39218"/>
                </a:lnTo>
                <a:lnTo>
                  <a:pt x="83337" y="40615"/>
                </a:lnTo>
                <a:lnTo>
                  <a:pt x="77387" y="42166"/>
                </a:lnTo>
                <a:lnTo>
                  <a:pt x="71621" y="43162"/>
                </a:lnTo>
                <a:lnTo>
                  <a:pt x="59163" y="43375"/>
                </a:lnTo>
                <a:lnTo>
                  <a:pt x="13530" y="43408"/>
                </a:lnTo>
                <a:lnTo>
                  <a:pt x="11996" y="44400"/>
                </a:lnTo>
                <a:lnTo>
                  <a:pt x="10974" y="46053"/>
                </a:lnTo>
                <a:lnTo>
                  <a:pt x="10293" y="48148"/>
                </a:lnTo>
                <a:lnTo>
                  <a:pt x="8846" y="49544"/>
                </a:lnTo>
                <a:lnTo>
                  <a:pt x="6889" y="50475"/>
                </a:lnTo>
                <a:lnTo>
                  <a:pt x="10" y="52334"/>
                </a:lnTo>
                <a:lnTo>
                  <a:pt x="3" y="52336"/>
                </a:lnTo>
                <a:lnTo>
                  <a:pt x="0" y="43775"/>
                </a:lnTo>
                <a:lnTo>
                  <a:pt x="8930" y="43408"/>
                </a:lnTo>
              </a:path>
            </a:pathLst>
          </a:custGeom>
          <a:ln w="2667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" name="Group 60"/>
          <p:cNvGrpSpPr/>
          <p:nvPr/>
        </p:nvGrpSpPr>
        <p:grpSpPr>
          <a:xfrm>
            <a:off x="651867" y="982265"/>
            <a:ext cx="5572126" cy="4357689"/>
            <a:chOff x="651867" y="982265"/>
            <a:chExt cx="5572126" cy="4357689"/>
          </a:xfrm>
        </p:grpSpPr>
        <p:sp>
          <p:nvSpPr>
            <p:cNvPr id="3" name="SMARTInkAnnotation186"/>
            <p:cNvSpPr/>
            <p:nvPr/>
          </p:nvSpPr>
          <p:spPr>
            <a:xfrm>
              <a:off x="2018112" y="1455543"/>
              <a:ext cx="1464347" cy="1294777"/>
            </a:xfrm>
            <a:custGeom>
              <a:avLst/>
              <a:gdLst/>
              <a:ahLst/>
              <a:cxnLst/>
              <a:rect l="0" t="0" r="0" b="0"/>
              <a:pathLst>
                <a:path w="1464347" h="1294777">
                  <a:moveTo>
                    <a:pt x="62504" y="89292"/>
                  </a:moveTo>
                  <a:lnTo>
                    <a:pt x="62504" y="102595"/>
                  </a:lnTo>
                  <a:lnTo>
                    <a:pt x="61512" y="105106"/>
                  </a:lnTo>
                  <a:lnTo>
                    <a:pt x="56368" y="113381"/>
                  </a:lnTo>
                  <a:lnTo>
                    <a:pt x="46671" y="143671"/>
                  </a:lnTo>
                  <a:lnTo>
                    <a:pt x="42177" y="181305"/>
                  </a:lnTo>
                  <a:lnTo>
                    <a:pt x="38587" y="197656"/>
                  </a:lnTo>
                  <a:lnTo>
                    <a:pt x="36094" y="236516"/>
                  </a:lnTo>
                  <a:lnTo>
                    <a:pt x="29653" y="268745"/>
                  </a:lnTo>
                  <a:lnTo>
                    <a:pt x="27352" y="306420"/>
                  </a:lnTo>
                  <a:lnTo>
                    <a:pt x="26898" y="347046"/>
                  </a:lnTo>
                  <a:lnTo>
                    <a:pt x="22078" y="379425"/>
                  </a:lnTo>
                  <a:lnTo>
                    <a:pt x="19107" y="414154"/>
                  </a:lnTo>
                  <a:lnTo>
                    <a:pt x="18227" y="449580"/>
                  </a:lnTo>
                  <a:lnTo>
                    <a:pt x="17966" y="485212"/>
                  </a:lnTo>
                  <a:lnTo>
                    <a:pt x="13148" y="520905"/>
                  </a:lnTo>
                  <a:lnTo>
                    <a:pt x="10177" y="556616"/>
                  </a:lnTo>
                  <a:lnTo>
                    <a:pt x="9297" y="597073"/>
                  </a:lnTo>
                  <a:lnTo>
                    <a:pt x="8927" y="779845"/>
                  </a:lnTo>
                  <a:lnTo>
                    <a:pt x="4186" y="810830"/>
                  </a:lnTo>
                  <a:lnTo>
                    <a:pt x="1238" y="843603"/>
                  </a:lnTo>
                  <a:lnTo>
                    <a:pt x="364" y="873708"/>
                  </a:lnTo>
                  <a:lnTo>
                    <a:pt x="0" y="991071"/>
                  </a:lnTo>
                  <a:lnTo>
                    <a:pt x="2644" y="1006351"/>
                  </a:lnTo>
                  <a:lnTo>
                    <a:pt x="6134" y="1020749"/>
                  </a:lnTo>
                  <a:lnTo>
                    <a:pt x="8559" y="1058252"/>
                  </a:lnTo>
                  <a:lnTo>
                    <a:pt x="8894" y="1102936"/>
                  </a:lnTo>
                  <a:lnTo>
                    <a:pt x="8924" y="1139899"/>
                  </a:lnTo>
                  <a:lnTo>
                    <a:pt x="11571" y="1151872"/>
                  </a:lnTo>
                  <a:lnTo>
                    <a:pt x="15063" y="1163808"/>
                  </a:lnTo>
                  <a:lnTo>
                    <a:pt x="18603" y="1193411"/>
                  </a:lnTo>
                  <a:lnTo>
                    <a:pt x="24875" y="1212338"/>
                  </a:lnTo>
                  <a:lnTo>
                    <a:pt x="26929" y="1220447"/>
                  </a:lnTo>
                  <a:lnTo>
                    <a:pt x="33686" y="1239176"/>
                  </a:lnTo>
                  <a:lnTo>
                    <a:pt x="34362" y="1242835"/>
                  </a:lnTo>
                  <a:lnTo>
                    <a:pt x="37760" y="1249545"/>
                  </a:lnTo>
                  <a:lnTo>
                    <a:pt x="40055" y="1252724"/>
                  </a:lnTo>
                  <a:lnTo>
                    <a:pt x="42605" y="1258902"/>
                  </a:lnTo>
                  <a:lnTo>
                    <a:pt x="43285" y="1261938"/>
                  </a:lnTo>
                  <a:lnTo>
                    <a:pt x="46686" y="1267958"/>
                  </a:lnTo>
                  <a:lnTo>
                    <a:pt x="66758" y="1290087"/>
                  </a:lnTo>
                  <a:lnTo>
                    <a:pt x="70301" y="1291658"/>
                  </a:lnTo>
                  <a:lnTo>
                    <a:pt x="83776" y="1293869"/>
                  </a:lnTo>
                  <a:lnTo>
                    <a:pt x="129264" y="1294776"/>
                  </a:lnTo>
                  <a:lnTo>
                    <a:pt x="153061" y="1293801"/>
                  </a:lnTo>
                  <a:lnTo>
                    <a:pt x="190415" y="1287731"/>
                  </a:lnTo>
                  <a:lnTo>
                    <a:pt x="226742" y="1283776"/>
                  </a:lnTo>
                  <a:lnTo>
                    <a:pt x="268925" y="1278966"/>
                  </a:lnTo>
                  <a:lnTo>
                    <a:pt x="299106" y="1276849"/>
                  </a:lnTo>
                  <a:lnTo>
                    <a:pt x="332364" y="1272600"/>
                  </a:lnTo>
                  <a:lnTo>
                    <a:pt x="384556" y="1264631"/>
                  </a:lnTo>
                  <a:lnTo>
                    <a:pt x="419951" y="1261548"/>
                  </a:lnTo>
                  <a:lnTo>
                    <a:pt x="455526" y="1259185"/>
                  </a:lnTo>
                  <a:lnTo>
                    <a:pt x="491181" y="1254828"/>
                  </a:lnTo>
                  <a:lnTo>
                    <a:pt x="529517" y="1252230"/>
                  </a:lnTo>
                  <a:lnTo>
                    <a:pt x="569706" y="1250083"/>
                  </a:lnTo>
                  <a:lnTo>
                    <a:pt x="610719" y="1245822"/>
                  </a:lnTo>
                  <a:lnTo>
                    <a:pt x="652098" y="1243266"/>
                  </a:lnTo>
                  <a:lnTo>
                    <a:pt x="693640" y="1242131"/>
                  </a:lnTo>
                  <a:lnTo>
                    <a:pt x="735254" y="1241626"/>
                  </a:lnTo>
                  <a:lnTo>
                    <a:pt x="774254" y="1238755"/>
                  </a:lnTo>
                  <a:lnTo>
                    <a:pt x="812424" y="1235165"/>
                  </a:lnTo>
                  <a:lnTo>
                    <a:pt x="852539" y="1233569"/>
                  </a:lnTo>
                  <a:lnTo>
                    <a:pt x="909430" y="1232671"/>
                  </a:lnTo>
                  <a:lnTo>
                    <a:pt x="1099395" y="1232295"/>
                  </a:lnTo>
                  <a:lnTo>
                    <a:pt x="1136472" y="1227553"/>
                  </a:lnTo>
                  <a:lnTo>
                    <a:pt x="1172593" y="1224604"/>
                  </a:lnTo>
                  <a:lnTo>
                    <a:pt x="1212233" y="1222616"/>
                  </a:lnTo>
                  <a:lnTo>
                    <a:pt x="1251235" y="1215706"/>
                  </a:lnTo>
                  <a:lnTo>
                    <a:pt x="1272522" y="1210070"/>
                  </a:lnTo>
                  <a:lnTo>
                    <a:pt x="1282584" y="1204887"/>
                  </a:lnTo>
                  <a:lnTo>
                    <a:pt x="1286657" y="1202116"/>
                  </a:lnTo>
                  <a:lnTo>
                    <a:pt x="1296473" y="1199037"/>
                  </a:lnTo>
                  <a:lnTo>
                    <a:pt x="1301869" y="1198216"/>
                  </a:lnTo>
                  <a:lnTo>
                    <a:pt x="1310510" y="1194658"/>
                  </a:lnTo>
                  <a:lnTo>
                    <a:pt x="1318650" y="1188777"/>
                  </a:lnTo>
                  <a:lnTo>
                    <a:pt x="1350951" y="1158213"/>
                  </a:lnTo>
                  <a:lnTo>
                    <a:pt x="1363183" y="1138909"/>
                  </a:lnTo>
                  <a:lnTo>
                    <a:pt x="1381115" y="1103211"/>
                  </a:lnTo>
                  <a:lnTo>
                    <a:pt x="1401957" y="1051599"/>
                  </a:lnTo>
                  <a:lnTo>
                    <a:pt x="1413864" y="1012825"/>
                  </a:lnTo>
                  <a:lnTo>
                    <a:pt x="1425770" y="973085"/>
                  </a:lnTo>
                  <a:lnTo>
                    <a:pt x="1434700" y="939634"/>
                  </a:lnTo>
                  <a:lnTo>
                    <a:pt x="1442637" y="904587"/>
                  </a:lnTo>
                  <a:lnTo>
                    <a:pt x="1446423" y="869068"/>
                  </a:lnTo>
                  <a:lnTo>
                    <a:pt x="1452394" y="832416"/>
                  </a:lnTo>
                  <a:lnTo>
                    <a:pt x="1454140" y="804869"/>
                  </a:lnTo>
                  <a:lnTo>
                    <a:pt x="1461397" y="752899"/>
                  </a:lnTo>
                  <a:lnTo>
                    <a:pt x="1463102" y="724880"/>
                  </a:lnTo>
                  <a:lnTo>
                    <a:pt x="1464061" y="685955"/>
                  </a:lnTo>
                  <a:lnTo>
                    <a:pt x="1464346" y="644546"/>
                  </a:lnTo>
                  <a:lnTo>
                    <a:pt x="1459690" y="605597"/>
                  </a:lnTo>
                  <a:lnTo>
                    <a:pt x="1457382" y="578384"/>
                  </a:lnTo>
                  <a:lnTo>
                    <a:pt x="1455364" y="550744"/>
                  </a:lnTo>
                  <a:lnTo>
                    <a:pt x="1449642" y="512871"/>
                  </a:lnTo>
                  <a:lnTo>
                    <a:pt x="1446514" y="476514"/>
                  </a:lnTo>
                  <a:lnTo>
                    <a:pt x="1439743" y="440606"/>
                  </a:lnTo>
                  <a:lnTo>
                    <a:pt x="1432446" y="404832"/>
                  </a:lnTo>
                  <a:lnTo>
                    <a:pt x="1428851" y="370088"/>
                  </a:lnTo>
                  <a:lnTo>
                    <a:pt x="1419250" y="331179"/>
                  </a:lnTo>
                  <a:lnTo>
                    <a:pt x="1407799" y="294830"/>
                  </a:lnTo>
                  <a:lnTo>
                    <a:pt x="1390041" y="248799"/>
                  </a:lnTo>
                  <a:lnTo>
                    <a:pt x="1375168" y="212285"/>
                  </a:lnTo>
                  <a:lnTo>
                    <a:pt x="1360286" y="176522"/>
                  </a:lnTo>
                  <a:lnTo>
                    <a:pt x="1354333" y="164111"/>
                  </a:lnTo>
                  <a:lnTo>
                    <a:pt x="1350364" y="159015"/>
                  </a:lnTo>
                  <a:lnTo>
                    <a:pt x="1336289" y="146111"/>
                  </a:lnTo>
                  <a:lnTo>
                    <a:pt x="1324402" y="131153"/>
                  </a:lnTo>
                  <a:lnTo>
                    <a:pt x="1309746" y="119004"/>
                  </a:lnTo>
                  <a:lnTo>
                    <a:pt x="1297686" y="104269"/>
                  </a:lnTo>
                  <a:lnTo>
                    <a:pt x="1281986" y="93179"/>
                  </a:lnTo>
                  <a:lnTo>
                    <a:pt x="1256257" y="80542"/>
                  </a:lnTo>
                  <a:lnTo>
                    <a:pt x="1227546" y="68492"/>
                  </a:lnTo>
                  <a:lnTo>
                    <a:pt x="1201774" y="51412"/>
                  </a:lnTo>
                  <a:lnTo>
                    <a:pt x="1151599" y="38109"/>
                  </a:lnTo>
                  <a:lnTo>
                    <a:pt x="1107235" y="23731"/>
                  </a:lnTo>
                  <a:lnTo>
                    <a:pt x="1055556" y="15983"/>
                  </a:lnTo>
                  <a:lnTo>
                    <a:pt x="1024815" y="11016"/>
                  </a:lnTo>
                  <a:lnTo>
                    <a:pt x="987925" y="6899"/>
                  </a:lnTo>
                  <a:lnTo>
                    <a:pt x="948221" y="2041"/>
                  </a:lnTo>
                  <a:lnTo>
                    <a:pt x="908676" y="602"/>
                  </a:lnTo>
                  <a:lnTo>
                    <a:pt x="721191" y="0"/>
                  </a:lnTo>
                  <a:lnTo>
                    <a:pt x="685653" y="990"/>
                  </a:lnTo>
                  <a:lnTo>
                    <a:pt x="646707" y="4737"/>
                  </a:lnTo>
                  <a:lnTo>
                    <a:pt x="585733" y="12425"/>
                  </a:lnTo>
                  <a:lnTo>
                    <a:pt x="544421" y="15441"/>
                  </a:lnTo>
                  <a:lnTo>
                    <a:pt x="503900" y="17774"/>
                  </a:lnTo>
                  <a:lnTo>
                    <a:pt x="466048" y="22119"/>
                  </a:lnTo>
                  <a:lnTo>
                    <a:pt x="282659" y="47654"/>
                  </a:lnTo>
                  <a:lnTo>
                    <a:pt x="243695" y="56234"/>
                  </a:lnTo>
                  <a:lnTo>
                    <a:pt x="207526" y="64678"/>
                  </a:lnTo>
                  <a:lnTo>
                    <a:pt x="160265" y="70424"/>
                  </a:lnTo>
                  <a:lnTo>
                    <a:pt x="121677" y="77969"/>
                  </a:lnTo>
                  <a:lnTo>
                    <a:pt x="76911" y="92346"/>
                  </a:lnTo>
                  <a:lnTo>
                    <a:pt x="62033" y="96481"/>
                  </a:lnTo>
                  <a:lnTo>
                    <a:pt x="37544" y="98177"/>
                  </a:lnTo>
                  <a:lnTo>
                    <a:pt x="44645" y="982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87"/>
            <p:cNvSpPr/>
            <p:nvPr/>
          </p:nvSpPr>
          <p:spPr>
            <a:xfrm>
              <a:off x="2089546" y="3330773"/>
              <a:ext cx="1482318" cy="1204267"/>
            </a:xfrm>
            <a:custGeom>
              <a:avLst/>
              <a:gdLst/>
              <a:ahLst/>
              <a:cxnLst/>
              <a:rect l="0" t="0" r="0" b="0"/>
              <a:pathLst>
                <a:path w="1482318" h="1204267">
                  <a:moveTo>
                    <a:pt x="17860" y="8930"/>
                  </a:moveTo>
                  <a:lnTo>
                    <a:pt x="17860" y="59808"/>
                  </a:lnTo>
                  <a:lnTo>
                    <a:pt x="21828" y="66661"/>
                  </a:lnTo>
                  <a:lnTo>
                    <a:pt x="42407" y="89535"/>
                  </a:lnTo>
                  <a:lnTo>
                    <a:pt x="48613" y="102963"/>
                  </a:lnTo>
                  <a:lnTo>
                    <a:pt x="52107" y="126419"/>
                  </a:lnTo>
                  <a:lnTo>
                    <a:pt x="50279" y="143499"/>
                  </a:lnTo>
                  <a:lnTo>
                    <a:pt x="46317" y="172494"/>
                  </a:lnTo>
                  <a:lnTo>
                    <a:pt x="42497" y="203575"/>
                  </a:lnTo>
                  <a:lnTo>
                    <a:pt x="37727" y="234282"/>
                  </a:lnTo>
                  <a:lnTo>
                    <a:pt x="36314" y="268515"/>
                  </a:lnTo>
                  <a:lnTo>
                    <a:pt x="33250" y="303795"/>
                  </a:lnTo>
                  <a:lnTo>
                    <a:pt x="26058" y="339383"/>
                  </a:lnTo>
                  <a:lnTo>
                    <a:pt x="21503" y="364157"/>
                  </a:lnTo>
                  <a:lnTo>
                    <a:pt x="19479" y="391704"/>
                  </a:lnTo>
                  <a:lnTo>
                    <a:pt x="18579" y="417838"/>
                  </a:lnTo>
                  <a:lnTo>
                    <a:pt x="17188" y="443675"/>
                  </a:lnTo>
                  <a:lnTo>
                    <a:pt x="13261" y="471694"/>
                  </a:lnTo>
                  <a:lnTo>
                    <a:pt x="10855" y="500683"/>
                  </a:lnTo>
                  <a:lnTo>
                    <a:pt x="9786" y="530104"/>
                  </a:lnTo>
                  <a:lnTo>
                    <a:pt x="9099" y="589414"/>
                  </a:lnTo>
                  <a:lnTo>
                    <a:pt x="8931" y="783095"/>
                  </a:lnTo>
                  <a:lnTo>
                    <a:pt x="6284" y="810071"/>
                  </a:lnTo>
                  <a:lnTo>
                    <a:pt x="2793" y="836281"/>
                  </a:lnTo>
                  <a:lnTo>
                    <a:pt x="1242" y="864467"/>
                  </a:lnTo>
                  <a:lnTo>
                    <a:pt x="552" y="890884"/>
                  </a:lnTo>
                  <a:lnTo>
                    <a:pt x="10" y="999566"/>
                  </a:lnTo>
                  <a:lnTo>
                    <a:pt x="0" y="1154901"/>
                  </a:lnTo>
                  <a:lnTo>
                    <a:pt x="992" y="1157879"/>
                  </a:lnTo>
                  <a:lnTo>
                    <a:pt x="6137" y="1166812"/>
                  </a:lnTo>
                  <a:lnTo>
                    <a:pt x="7689" y="1172765"/>
                  </a:lnTo>
                  <a:lnTo>
                    <a:pt x="9095" y="1174750"/>
                  </a:lnTo>
                  <a:lnTo>
                    <a:pt x="11024" y="1176073"/>
                  </a:lnTo>
                  <a:lnTo>
                    <a:pt x="13303" y="1176954"/>
                  </a:lnTo>
                  <a:lnTo>
                    <a:pt x="24088" y="1184507"/>
                  </a:lnTo>
                  <a:lnTo>
                    <a:pt x="29888" y="1186252"/>
                  </a:lnTo>
                  <a:lnTo>
                    <a:pt x="48825" y="1188365"/>
                  </a:lnTo>
                  <a:lnTo>
                    <a:pt x="66832" y="1193703"/>
                  </a:lnTo>
                  <a:lnTo>
                    <a:pt x="107726" y="1196199"/>
                  </a:lnTo>
                  <a:lnTo>
                    <a:pt x="211694" y="1196571"/>
                  </a:lnTo>
                  <a:lnTo>
                    <a:pt x="965609" y="1196578"/>
                  </a:lnTo>
                  <a:lnTo>
                    <a:pt x="1002576" y="1201318"/>
                  </a:lnTo>
                  <a:lnTo>
                    <a:pt x="1038665" y="1204266"/>
                  </a:lnTo>
                  <a:lnTo>
                    <a:pt x="1074493" y="1200399"/>
                  </a:lnTo>
                  <a:lnTo>
                    <a:pt x="1110244" y="1197710"/>
                  </a:lnTo>
                  <a:lnTo>
                    <a:pt x="1149759" y="1196802"/>
                  </a:lnTo>
                  <a:lnTo>
                    <a:pt x="1172233" y="1195652"/>
                  </a:lnTo>
                  <a:lnTo>
                    <a:pt x="1216453" y="1188482"/>
                  </a:lnTo>
                  <a:lnTo>
                    <a:pt x="1234989" y="1186903"/>
                  </a:lnTo>
                  <a:lnTo>
                    <a:pt x="1247053" y="1183018"/>
                  </a:lnTo>
                  <a:lnTo>
                    <a:pt x="1256384" y="1177984"/>
                  </a:lnTo>
                  <a:lnTo>
                    <a:pt x="1260261" y="1175252"/>
                  </a:lnTo>
                  <a:lnTo>
                    <a:pt x="1269861" y="1172217"/>
                  </a:lnTo>
                  <a:lnTo>
                    <a:pt x="1275199" y="1171408"/>
                  </a:lnTo>
                  <a:lnTo>
                    <a:pt x="1283776" y="1167863"/>
                  </a:lnTo>
                  <a:lnTo>
                    <a:pt x="1328907" y="1139990"/>
                  </a:lnTo>
                  <a:lnTo>
                    <a:pt x="1341069" y="1131084"/>
                  </a:lnTo>
                  <a:lnTo>
                    <a:pt x="1347778" y="1122490"/>
                  </a:lnTo>
                  <a:lnTo>
                    <a:pt x="1359779" y="1106496"/>
                  </a:lnTo>
                  <a:lnTo>
                    <a:pt x="1376872" y="1088054"/>
                  </a:lnTo>
                  <a:lnTo>
                    <a:pt x="1383535" y="1075915"/>
                  </a:lnTo>
                  <a:lnTo>
                    <a:pt x="1399902" y="1041378"/>
                  </a:lnTo>
                  <a:lnTo>
                    <a:pt x="1417944" y="1008383"/>
                  </a:lnTo>
                  <a:lnTo>
                    <a:pt x="1428194" y="979421"/>
                  </a:lnTo>
                  <a:lnTo>
                    <a:pt x="1437515" y="948349"/>
                  </a:lnTo>
                  <a:lnTo>
                    <a:pt x="1446561" y="917646"/>
                  </a:lnTo>
                  <a:lnTo>
                    <a:pt x="1464465" y="848135"/>
                  </a:lnTo>
                  <a:lnTo>
                    <a:pt x="1469428" y="823433"/>
                  </a:lnTo>
                  <a:lnTo>
                    <a:pt x="1471634" y="795918"/>
                  </a:lnTo>
                  <a:lnTo>
                    <a:pt x="1475260" y="769799"/>
                  </a:lnTo>
                  <a:lnTo>
                    <a:pt x="1479187" y="743968"/>
                  </a:lnTo>
                  <a:lnTo>
                    <a:pt x="1480932" y="715952"/>
                  </a:lnTo>
                  <a:lnTo>
                    <a:pt x="1481708" y="689610"/>
                  </a:lnTo>
                  <a:lnTo>
                    <a:pt x="1482246" y="621192"/>
                  </a:lnTo>
                  <a:lnTo>
                    <a:pt x="1482317" y="552308"/>
                  </a:lnTo>
                  <a:lnTo>
                    <a:pt x="1479677" y="524936"/>
                  </a:lnTo>
                  <a:lnTo>
                    <a:pt x="1475198" y="497227"/>
                  </a:lnTo>
                  <a:lnTo>
                    <a:pt x="1469899" y="471682"/>
                  </a:lnTo>
                  <a:lnTo>
                    <a:pt x="1466078" y="434989"/>
                  </a:lnTo>
                  <a:lnTo>
                    <a:pt x="1460205" y="398981"/>
                  </a:lnTo>
                  <a:lnTo>
                    <a:pt x="1452182" y="363177"/>
                  </a:lnTo>
                  <a:lnTo>
                    <a:pt x="1443520" y="332173"/>
                  </a:lnTo>
                  <a:lnTo>
                    <a:pt x="1431704" y="295030"/>
                  </a:lnTo>
                  <a:lnTo>
                    <a:pt x="1421798" y="267994"/>
                  </a:lnTo>
                  <a:lnTo>
                    <a:pt x="1381234" y="190656"/>
                  </a:lnTo>
                  <a:lnTo>
                    <a:pt x="1372574" y="181309"/>
                  </a:lnTo>
                  <a:lnTo>
                    <a:pt x="1328898" y="148875"/>
                  </a:lnTo>
                  <a:lnTo>
                    <a:pt x="1324479" y="146875"/>
                  </a:lnTo>
                  <a:lnTo>
                    <a:pt x="1279802" y="135342"/>
                  </a:lnTo>
                  <a:lnTo>
                    <a:pt x="1247495" y="127062"/>
                  </a:lnTo>
                  <a:lnTo>
                    <a:pt x="1205157" y="124293"/>
                  </a:lnTo>
                  <a:lnTo>
                    <a:pt x="1160814" y="117363"/>
                  </a:lnTo>
                  <a:lnTo>
                    <a:pt x="1118003" y="110201"/>
                  </a:lnTo>
                  <a:lnTo>
                    <a:pt x="1083118" y="107066"/>
                  </a:lnTo>
                  <a:lnTo>
                    <a:pt x="1047646" y="101286"/>
                  </a:lnTo>
                  <a:lnTo>
                    <a:pt x="938490" y="92358"/>
                  </a:lnTo>
                  <a:lnTo>
                    <a:pt x="901625" y="90657"/>
                  </a:lnTo>
                  <a:lnTo>
                    <a:pt x="868704" y="87255"/>
                  </a:lnTo>
                  <a:lnTo>
                    <a:pt x="837536" y="83429"/>
                  </a:lnTo>
                  <a:lnTo>
                    <a:pt x="807148" y="81728"/>
                  </a:lnTo>
                  <a:lnTo>
                    <a:pt x="774459" y="78326"/>
                  </a:lnTo>
                  <a:lnTo>
                    <a:pt x="741079" y="74499"/>
                  </a:lnTo>
                  <a:lnTo>
                    <a:pt x="709707" y="72798"/>
                  </a:lnTo>
                  <a:lnTo>
                    <a:pt x="676582" y="69396"/>
                  </a:lnTo>
                  <a:lnTo>
                    <a:pt x="602069" y="59128"/>
                  </a:lnTo>
                  <a:lnTo>
                    <a:pt x="564250" y="56045"/>
                  </a:lnTo>
                  <a:lnTo>
                    <a:pt x="527599" y="53682"/>
                  </a:lnTo>
                  <a:lnTo>
                    <a:pt x="491465" y="49325"/>
                  </a:lnTo>
                  <a:lnTo>
                    <a:pt x="458208" y="46727"/>
                  </a:lnTo>
                  <a:lnTo>
                    <a:pt x="425898" y="45572"/>
                  </a:lnTo>
                  <a:lnTo>
                    <a:pt x="391694" y="45059"/>
                  </a:lnTo>
                  <a:lnTo>
                    <a:pt x="359295" y="42185"/>
                  </a:lnTo>
                  <a:lnTo>
                    <a:pt x="315809" y="37635"/>
                  </a:lnTo>
                  <a:lnTo>
                    <a:pt x="277790" y="36286"/>
                  </a:lnTo>
                  <a:lnTo>
                    <a:pt x="197832" y="35741"/>
                  </a:lnTo>
                  <a:lnTo>
                    <a:pt x="183506" y="35728"/>
                  </a:lnTo>
                  <a:lnTo>
                    <a:pt x="170525" y="38369"/>
                  </a:lnTo>
                  <a:lnTo>
                    <a:pt x="154706" y="42788"/>
                  </a:lnTo>
                  <a:lnTo>
                    <a:pt x="128106" y="44576"/>
                  </a:lnTo>
                  <a:lnTo>
                    <a:pt x="116087" y="44648"/>
                  </a:lnTo>
                  <a:lnTo>
                    <a:pt x="116086" y="35719"/>
                  </a:lnTo>
                  <a:lnTo>
                    <a:pt x="107159" y="35719"/>
                  </a:lnTo>
                  <a:lnTo>
                    <a:pt x="107157" y="22058"/>
                  </a:lnTo>
                  <a:lnTo>
                    <a:pt x="108149" y="19666"/>
                  </a:lnTo>
                  <a:lnTo>
                    <a:pt x="113293" y="11559"/>
                  </a:lnTo>
                  <a:lnTo>
                    <a:pt x="11608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88"/>
            <p:cNvSpPr/>
            <p:nvPr/>
          </p:nvSpPr>
          <p:spPr>
            <a:xfrm>
              <a:off x="1437679" y="1759151"/>
              <a:ext cx="687587" cy="89295"/>
            </a:xfrm>
            <a:custGeom>
              <a:avLst/>
              <a:gdLst/>
              <a:ahLst/>
              <a:cxnLst/>
              <a:rect l="0" t="0" r="0" b="0"/>
              <a:pathLst>
                <a:path w="687587" h="89295">
                  <a:moveTo>
                    <a:pt x="687586" y="17856"/>
                  </a:moveTo>
                  <a:lnTo>
                    <a:pt x="687586" y="9294"/>
                  </a:lnTo>
                  <a:lnTo>
                    <a:pt x="686594" y="8180"/>
                  </a:lnTo>
                  <a:lnTo>
                    <a:pt x="682846" y="4295"/>
                  </a:lnTo>
                  <a:lnTo>
                    <a:pt x="680457" y="2862"/>
                  </a:lnTo>
                  <a:lnTo>
                    <a:pt x="675157" y="1270"/>
                  </a:lnTo>
                  <a:lnTo>
                    <a:pt x="653821" y="72"/>
                  </a:lnTo>
                  <a:lnTo>
                    <a:pt x="597611" y="0"/>
                  </a:lnTo>
                  <a:lnTo>
                    <a:pt x="577482" y="2644"/>
                  </a:lnTo>
                  <a:lnTo>
                    <a:pt x="566559" y="4738"/>
                  </a:lnTo>
                  <a:lnTo>
                    <a:pt x="555307" y="6134"/>
                  </a:lnTo>
                  <a:lnTo>
                    <a:pt x="543838" y="7065"/>
                  </a:lnTo>
                  <a:lnTo>
                    <a:pt x="532223" y="7686"/>
                  </a:lnTo>
                  <a:lnTo>
                    <a:pt x="508734" y="8375"/>
                  </a:lnTo>
                  <a:lnTo>
                    <a:pt x="496914" y="8559"/>
                  </a:lnTo>
                  <a:lnTo>
                    <a:pt x="484073" y="9674"/>
                  </a:lnTo>
                  <a:lnTo>
                    <a:pt x="470551" y="11409"/>
                  </a:lnTo>
                  <a:lnTo>
                    <a:pt x="456576" y="13558"/>
                  </a:lnTo>
                  <a:lnTo>
                    <a:pt x="442298" y="14991"/>
                  </a:lnTo>
                  <a:lnTo>
                    <a:pt x="427818" y="15946"/>
                  </a:lnTo>
                  <a:lnTo>
                    <a:pt x="413205" y="16583"/>
                  </a:lnTo>
                  <a:lnTo>
                    <a:pt x="398501" y="18000"/>
                  </a:lnTo>
                  <a:lnTo>
                    <a:pt x="383738" y="19936"/>
                  </a:lnTo>
                  <a:lnTo>
                    <a:pt x="368934" y="22219"/>
                  </a:lnTo>
                  <a:lnTo>
                    <a:pt x="339257" y="27402"/>
                  </a:lnTo>
                  <a:lnTo>
                    <a:pt x="279783" y="38814"/>
                  </a:lnTo>
                  <a:lnTo>
                    <a:pt x="265897" y="40758"/>
                  </a:lnTo>
                  <a:lnTo>
                    <a:pt x="252671" y="42054"/>
                  </a:lnTo>
                  <a:lnTo>
                    <a:pt x="239885" y="42918"/>
                  </a:lnTo>
                  <a:lnTo>
                    <a:pt x="226400" y="44486"/>
                  </a:lnTo>
                  <a:lnTo>
                    <a:pt x="212449" y="46523"/>
                  </a:lnTo>
                  <a:lnTo>
                    <a:pt x="198188" y="48874"/>
                  </a:lnTo>
                  <a:lnTo>
                    <a:pt x="184711" y="51433"/>
                  </a:lnTo>
                  <a:lnTo>
                    <a:pt x="117712" y="65591"/>
                  </a:lnTo>
                  <a:lnTo>
                    <a:pt x="105264" y="67539"/>
                  </a:lnTo>
                  <a:lnTo>
                    <a:pt x="93989" y="68837"/>
                  </a:lnTo>
                  <a:lnTo>
                    <a:pt x="72531" y="71272"/>
                  </a:lnTo>
                  <a:lnTo>
                    <a:pt x="61252" y="73311"/>
                  </a:lnTo>
                  <a:lnTo>
                    <a:pt x="49765" y="75662"/>
                  </a:lnTo>
                  <a:lnTo>
                    <a:pt x="40122" y="78221"/>
                  </a:lnTo>
                  <a:lnTo>
                    <a:pt x="31709" y="80920"/>
                  </a:lnTo>
                  <a:lnTo>
                    <a:pt x="24116" y="83711"/>
                  </a:lnTo>
                  <a:lnTo>
                    <a:pt x="18062" y="85572"/>
                  </a:lnTo>
                  <a:lnTo>
                    <a:pt x="13033" y="86813"/>
                  </a:lnTo>
                  <a:lnTo>
                    <a:pt x="0" y="892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89"/>
            <p:cNvSpPr/>
            <p:nvPr/>
          </p:nvSpPr>
          <p:spPr>
            <a:xfrm>
              <a:off x="1464468" y="1964531"/>
              <a:ext cx="473275" cy="62509"/>
            </a:xfrm>
            <a:custGeom>
              <a:avLst/>
              <a:gdLst/>
              <a:ahLst/>
              <a:cxnLst/>
              <a:rect l="0" t="0" r="0" b="0"/>
              <a:pathLst>
                <a:path w="473275" h="62509">
                  <a:moveTo>
                    <a:pt x="473274" y="0"/>
                  </a:moveTo>
                  <a:lnTo>
                    <a:pt x="468533" y="0"/>
                  </a:lnTo>
                  <a:lnTo>
                    <a:pt x="466145" y="992"/>
                  </a:lnTo>
                  <a:lnTo>
                    <a:pt x="463560" y="2646"/>
                  </a:lnTo>
                  <a:lnTo>
                    <a:pt x="460845" y="4740"/>
                  </a:lnTo>
                  <a:lnTo>
                    <a:pt x="458042" y="6137"/>
                  </a:lnTo>
                  <a:lnTo>
                    <a:pt x="452283" y="7688"/>
                  </a:lnTo>
                  <a:lnTo>
                    <a:pt x="448366" y="9094"/>
                  </a:lnTo>
                  <a:lnTo>
                    <a:pt x="443770" y="11023"/>
                  </a:lnTo>
                  <a:lnTo>
                    <a:pt x="438722" y="13302"/>
                  </a:lnTo>
                  <a:lnTo>
                    <a:pt x="432379" y="14821"/>
                  </a:lnTo>
                  <a:lnTo>
                    <a:pt x="425175" y="15834"/>
                  </a:lnTo>
                  <a:lnTo>
                    <a:pt x="417396" y="16509"/>
                  </a:lnTo>
                  <a:lnTo>
                    <a:pt x="409232" y="16959"/>
                  </a:lnTo>
                  <a:lnTo>
                    <a:pt x="392225" y="17459"/>
                  </a:lnTo>
                  <a:lnTo>
                    <a:pt x="286790" y="17849"/>
                  </a:lnTo>
                  <a:lnTo>
                    <a:pt x="273545" y="18845"/>
                  </a:lnTo>
                  <a:lnTo>
                    <a:pt x="260746" y="20500"/>
                  </a:lnTo>
                  <a:lnTo>
                    <a:pt x="248245" y="22596"/>
                  </a:lnTo>
                  <a:lnTo>
                    <a:pt x="234950" y="23994"/>
                  </a:lnTo>
                  <a:lnTo>
                    <a:pt x="221126" y="24926"/>
                  </a:lnTo>
                  <a:lnTo>
                    <a:pt x="206948" y="25547"/>
                  </a:lnTo>
                  <a:lnTo>
                    <a:pt x="193528" y="26953"/>
                  </a:lnTo>
                  <a:lnTo>
                    <a:pt x="180613" y="28882"/>
                  </a:lnTo>
                  <a:lnTo>
                    <a:pt x="168034" y="31161"/>
                  </a:lnTo>
                  <a:lnTo>
                    <a:pt x="155679" y="33673"/>
                  </a:lnTo>
                  <a:lnTo>
                    <a:pt x="131368" y="39109"/>
                  </a:lnTo>
                  <a:lnTo>
                    <a:pt x="119328" y="40955"/>
                  </a:lnTo>
                  <a:lnTo>
                    <a:pt x="107334" y="42186"/>
                  </a:lnTo>
                  <a:lnTo>
                    <a:pt x="95368" y="43007"/>
                  </a:lnTo>
                  <a:lnTo>
                    <a:pt x="83423" y="44546"/>
                  </a:lnTo>
                  <a:lnTo>
                    <a:pt x="71490" y="46565"/>
                  </a:lnTo>
                  <a:lnTo>
                    <a:pt x="59566" y="48902"/>
                  </a:lnTo>
                  <a:lnTo>
                    <a:pt x="49633" y="50461"/>
                  </a:lnTo>
                  <a:lnTo>
                    <a:pt x="41026" y="51500"/>
                  </a:lnTo>
                  <a:lnTo>
                    <a:pt x="33304" y="52192"/>
                  </a:lnTo>
                  <a:lnTo>
                    <a:pt x="26172" y="53646"/>
                  </a:lnTo>
                  <a:lnTo>
                    <a:pt x="19432" y="55608"/>
                  </a:lnTo>
                  <a:lnTo>
                    <a:pt x="0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90"/>
            <p:cNvSpPr/>
            <p:nvPr/>
          </p:nvSpPr>
          <p:spPr>
            <a:xfrm>
              <a:off x="1526976" y="2125265"/>
              <a:ext cx="446485" cy="89298"/>
            </a:xfrm>
            <a:custGeom>
              <a:avLst/>
              <a:gdLst/>
              <a:ahLst/>
              <a:cxnLst/>
              <a:rect l="0" t="0" r="0" b="0"/>
              <a:pathLst>
                <a:path w="446485" h="89298">
                  <a:moveTo>
                    <a:pt x="446484" y="0"/>
                  </a:moveTo>
                  <a:lnTo>
                    <a:pt x="446484" y="4741"/>
                  </a:lnTo>
                  <a:lnTo>
                    <a:pt x="445492" y="6137"/>
                  </a:lnTo>
                  <a:lnTo>
                    <a:pt x="443838" y="7068"/>
                  </a:lnTo>
                  <a:lnTo>
                    <a:pt x="438796" y="8562"/>
                  </a:lnTo>
                  <a:lnTo>
                    <a:pt x="437390" y="9677"/>
                  </a:lnTo>
                  <a:lnTo>
                    <a:pt x="435460" y="11412"/>
                  </a:lnTo>
                  <a:lnTo>
                    <a:pt x="433182" y="13561"/>
                  </a:lnTo>
                  <a:lnTo>
                    <a:pt x="429679" y="14994"/>
                  </a:lnTo>
                  <a:lnTo>
                    <a:pt x="420494" y="16586"/>
                  </a:lnTo>
                  <a:lnTo>
                    <a:pt x="415267" y="18003"/>
                  </a:lnTo>
                  <a:lnTo>
                    <a:pt x="409798" y="19939"/>
                  </a:lnTo>
                  <a:lnTo>
                    <a:pt x="404167" y="22223"/>
                  </a:lnTo>
                  <a:lnTo>
                    <a:pt x="397437" y="23745"/>
                  </a:lnTo>
                  <a:lnTo>
                    <a:pt x="389974" y="24759"/>
                  </a:lnTo>
                  <a:lnTo>
                    <a:pt x="382022" y="25436"/>
                  </a:lnTo>
                  <a:lnTo>
                    <a:pt x="372752" y="25887"/>
                  </a:lnTo>
                  <a:lnTo>
                    <a:pt x="351868" y="26388"/>
                  </a:lnTo>
                  <a:lnTo>
                    <a:pt x="340743" y="27514"/>
                  </a:lnTo>
                  <a:lnTo>
                    <a:pt x="329357" y="29257"/>
                  </a:lnTo>
                  <a:lnTo>
                    <a:pt x="317798" y="31411"/>
                  </a:lnTo>
                  <a:lnTo>
                    <a:pt x="306123" y="32847"/>
                  </a:lnTo>
                  <a:lnTo>
                    <a:pt x="294371" y="33804"/>
                  </a:lnTo>
                  <a:lnTo>
                    <a:pt x="282568" y="34442"/>
                  </a:lnTo>
                  <a:lnTo>
                    <a:pt x="269738" y="35860"/>
                  </a:lnTo>
                  <a:lnTo>
                    <a:pt x="256224" y="37797"/>
                  </a:lnTo>
                  <a:lnTo>
                    <a:pt x="242253" y="40081"/>
                  </a:lnTo>
                  <a:lnTo>
                    <a:pt x="228971" y="41604"/>
                  </a:lnTo>
                  <a:lnTo>
                    <a:pt x="216147" y="42619"/>
                  </a:lnTo>
                  <a:lnTo>
                    <a:pt x="203629" y="43295"/>
                  </a:lnTo>
                  <a:lnTo>
                    <a:pt x="190323" y="44738"/>
                  </a:lnTo>
                  <a:lnTo>
                    <a:pt x="176492" y="46693"/>
                  </a:lnTo>
                  <a:lnTo>
                    <a:pt x="162310" y="48988"/>
                  </a:lnTo>
                  <a:lnTo>
                    <a:pt x="148886" y="51510"/>
                  </a:lnTo>
                  <a:lnTo>
                    <a:pt x="123388" y="56958"/>
                  </a:lnTo>
                  <a:lnTo>
                    <a:pt x="74680" y="68541"/>
                  </a:lnTo>
                  <a:lnTo>
                    <a:pt x="50720" y="74450"/>
                  </a:lnTo>
                  <a:lnTo>
                    <a:pt x="40759" y="76422"/>
                  </a:lnTo>
                  <a:lnTo>
                    <a:pt x="32133" y="77737"/>
                  </a:lnTo>
                  <a:lnTo>
                    <a:pt x="18250" y="80191"/>
                  </a:lnTo>
                  <a:lnTo>
                    <a:pt x="13159" y="82234"/>
                  </a:lnTo>
                  <a:lnTo>
                    <a:pt x="0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91"/>
            <p:cNvSpPr/>
            <p:nvPr/>
          </p:nvSpPr>
          <p:spPr>
            <a:xfrm>
              <a:off x="1580554" y="2330648"/>
              <a:ext cx="419697" cy="71438"/>
            </a:xfrm>
            <a:custGeom>
              <a:avLst/>
              <a:gdLst/>
              <a:ahLst/>
              <a:cxnLst/>
              <a:rect l="0" t="0" r="0" b="0"/>
              <a:pathLst>
                <a:path w="419697" h="71438">
                  <a:moveTo>
                    <a:pt x="419696" y="0"/>
                  </a:moveTo>
                  <a:lnTo>
                    <a:pt x="414955" y="4741"/>
                  </a:lnTo>
                  <a:lnTo>
                    <a:pt x="412566" y="6137"/>
                  </a:lnTo>
                  <a:lnTo>
                    <a:pt x="403472" y="9094"/>
                  </a:lnTo>
                  <a:lnTo>
                    <a:pt x="398958" y="11023"/>
                  </a:lnTo>
                  <a:lnTo>
                    <a:pt x="393964" y="13302"/>
                  </a:lnTo>
                  <a:lnTo>
                    <a:pt x="388651" y="14821"/>
                  </a:lnTo>
                  <a:lnTo>
                    <a:pt x="377455" y="16509"/>
                  </a:lnTo>
                  <a:lnTo>
                    <a:pt x="370699" y="17951"/>
                  </a:lnTo>
                  <a:lnTo>
                    <a:pt x="363219" y="19905"/>
                  </a:lnTo>
                  <a:lnTo>
                    <a:pt x="355255" y="22200"/>
                  </a:lnTo>
                  <a:lnTo>
                    <a:pt x="346970" y="23729"/>
                  </a:lnTo>
                  <a:lnTo>
                    <a:pt x="338470" y="24750"/>
                  </a:lnTo>
                  <a:lnTo>
                    <a:pt x="329826" y="25429"/>
                  </a:lnTo>
                  <a:lnTo>
                    <a:pt x="320095" y="25883"/>
                  </a:lnTo>
                  <a:lnTo>
                    <a:pt x="298699" y="26386"/>
                  </a:lnTo>
                  <a:lnTo>
                    <a:pt x="286445" y="27512"/>
                  </a:lnTo>
                  <a:lnTo>
                    <a:pt x="273315" y="29256"/>
                  </a:lnTo>
                  <a:lnTo>
                    <a:pt x="259601" y="31410"/>
                  </a:lnTo>
                  <a:lnTo>
                    <a:pt x="231133" y="36449"/>
                  </a:lnTo>
                  <a:lnTo>
                    <a:pt x="216597" y="39182"/>
                  </a:lnTo>
                  <a:lnTo>
                    <a:pt x="201945" y="41004"/>
                  </a:lnTo>
                  <a:lnTo>
                    <a:pt x="187216" y="42219"/>
                  </a:lnTo>
                  <a:lnTo>
                    <a:pt x="172436" y="43029"/>
                  </a:lnTo>
                  <a:lnTo>
                    <a:pt x="157621" y="44561"/>
                  </a:lnTo>
                  <a:lnTo>
                    <a:pt x="142784" y="46574"/>
                  </a:lnTo>
                  <a:lnTo>
                    <a:pt x="113069" y="51457"/>
                  </a:lnTo>
                  <a:lnTo>
                    <a:pt x="83326" y="56935"/>
                  </a:lnTo>
                  <a:lnTo>
                    <a:pt x="70433" y="59785"/>
                  </a:lnTo>
                  <a:lnTo>
                    <a:pt x="58862" y="62677"/>
                  </a:lnTo>
                  <a:lnTo>
                    <a:pt x="48171" y="65597"/>
                  </a:lnTo>
                  <a:lnTo>
                    <a:pt x="38067" y="67544"/>
                  </a:lnTo>
                  <a:lnTo>
                    <a:pt x="28355" y="68842"/>
                  </a:lnTo>
                  <a:lnTo>
                    <a:pt x="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92"/>
            <p:cNvSpPr/>
            <p:nvPr/>
          </p:nvSpPr>
          <p:spPr>
            <a:xfrm>
              <a:off x="1687710" y="2562820"/>
              <a:ext cx="232173" cy="17860"/>
            </a:xfrm>
            <a:custGeom>
              <a:avLst/>
              <a:gdLst/>
              <a:ahLst/>
              <a:cxnLst/>
              <a:rect l="0" t="0" r="0" b="0"/>
              <a:pathLst>
                <a:path w="232173" h="17860">
                  <a:moveTo>
                    <a:pt x="232172" y="0"/>
                  </a:moveTo>
                  <a:lnTo>
                    <a:pt x="155303" y="0"/>
                  </a:lnTo>
                  <a:lnTo>
                    <a:pt x="144215" y="992"/>
                  </a:lnTo>
                  <a:lnTo>
                    <a:pt x="132855" y="2646"/>
                  </a:lnTo>
                  <a:lnTo>
                    <a:pt x="121312" y="4740"/>
                  </a:lnTo>
                  <a:lnTo>
                    <a:pt x="108656" y="6137"/>
                  </a:lnTo>
                  <a:lnTo>
                    <a:pt x="95258" y="7068"/>
                  </a:lnTo>
                  <a:lnTo>
                    <a:pt x="69126" y="8102"/>
                  </a:lnTo>
                  <a:lnTo>
                    <a:pt x="47590" y="8562"/>
                  </a:lnTo>
                  <a:lnTo>
                    <a:pt x="37680" y="9676"/>
                  </a:lnTo>
                  <a:lnTo>
                    <a:pt x="28097" y="11412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93"/>
            <p:cNvSpPr/>
            <p:nvPr/>
          </p:nvSpPr>
          <p:spPr>
            <a:xfrm>
              <a:off x="1607343" y="3518309"/>
              <a:ext cx="553642" cy="35707"/>
            </a:xfrm>
            <a:custGeom>
              <a:avLst/>
              <a:gdLst/>
              <a:ahLst/>
              <a:cxnLst/>
              <a:rect l="0" t="0" r="0" b="0"/>
              <a:pathLst>
                <a:path w="553642" h="35707">
                  <a:moveTo>
                    <a:pt x="553641" y="35706"/>
                  </a:moveTo>
                  <a:lnTo>
                    <a:pt x="548900" y="35706"/>
                  </a:lnTo>
                  <a:lnTo>
                    <a:pt x="545519" y="34714"/>
                  </a:lnTo>
                  <a:lnTo>
                    <a:pt x="541281" y="33060"/>
                  </a:lnTo>
                  <a:lnTo>
                    <a:pt x="536471" y="30966"/>
                  </a:lnTo>
                  <a:lnTo>
                    <a:pt x="530288" y="28577"/>
                  </a:lnTo>
                  <a:lnTo>
                    <a:pt x="515481" y="23277"/>
                  </a:lnTo>
                  <a:lnTo>
                    <a:pt x="507365" y="21467"/>
                  </a:lnTo>
                  <a:lnTo>
                    <a:pt x="498978" y="20260"/>
                  </a:lnTo>
                  <a:lnTo>
                    <a:pt x="490410" y="19456"/>
                  </a:lnTo>
                  <a:lnTo>
                    <a:pt x="480729" y="17927"/>
                  </a:lnTo>
                  <a:lnTo>
                    <a:pt x="470306" y="15916"/>
                  </a:lnTo>
                  <a:lnTo>
                    <a:pt x="448142" y="11035"/>
                  </a:lnTo>
                  <a:lnTo>
                    <a:pt x="425062" y="5559"/>
                  </a:lnTo>
                  <a:lnTo>
                    <a:pt x="411367" y="3701"/>
                  </a:lnTo>
                  <a:lnTo>
                    <a:pt x="396284" y="2464"/>
                  </a:lnTo>
                  <a:lnTo>
                    <a:pt x="380275" y="1638"/>
                  </a:lnTo>
                  <a:lnTo>
                    <a:pt x="349259" y="721"/>
                  </a:lnTo>
                  <a:lnTo>
                    <a:pt x="266847" y="84"/>
                  </a:lnTo>
                  <a:lnTo>
                    <a:pt x="178457" y="0"/>
                  </a:lnTo>
                  <a:lnTo>
                    <a:pt x="161635" y="988"/>
                  </a:lnTo>
                  <a:lnTo>
                    <a:pt x="145460" y="2639"/>
                  </a:lnTo>
                  <a:lnTo>
                    <a:pt x="129716" y="4731"/>
                  </a:lnTo>
                  <a:lnTo>
                    <a:pt x="114258" y="6127"/>
                  </a:lnTo>
                  <a:lnTo>
                    <a:pt x="98992" y="7057"/>
                  </a:lnTo>
                  <a:lnTo>
                    <a:pt x="83854" y="7676"/>
                  </a:lnTo>
                  <a:lnTo>
                    <a:pt x="69794" y="9082"/>
                  </a:lnTo>
                  <a:lnTo>
                    <a:pt x="56451" y="11012"/>
                  </a:lnTo>
                  <a:lnTo>
                    <a:pt x="43587" y="13290"/>
                  </a:lnTo>
                  <a:lnTo>
                    <a:pt x="33027" y="14809"/>
                  </a:lnTo>
                  <a:lnTo>
                    <a:pt x="24002" y="15821"/>
                  </a:lnTo>
                  <a:lnTo>
                    <a:pt x="0" y="178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94"/>
            <p:cNvSpPr/>
            <p:nvPr/>
          </p:nvSpPr>
          <p:spPr>
            <a:xfrm>
              <a:off x="1643062" y="3687960"/>
              <a:ext cx="446485" cy="17861"/>
            </a:xfrm>
            <a:custGeom>
              <a:avLst/>
              <a:gdLst/>
              <a:ahLst/>
              <a:cxnLst/>
              <a:rect l="0" t="0" r="0" b="0"/>
              <a:pathLst>
                <a:path w="446485" h="17861">
                  <a:moveTo>
                    <a:pt x="446484" y="17860"/>
                  </a:moveTo>
                  <a:lnTo>
                    <a:pt x="408324" y="17860"/>
                  </a:lnTo>
                  <a:lnTo>
                    <a:pt x="400208" y="16867"/>
                  </a:lnTo>
                  <a:lnTo>
                    <a:pt x="391821" y="15214"/>
                  </a:lnTo>
                  <a:lnTo>
                    <a:pt x="383253" y="13119"/>
                  </a:lnTo>
                  <a:lnTo>
                    <a:pt x="373573" y="11723"/>
                  </a:lnTo>
                  <a:lnTo>
                    <a:pt x="363150" y="10792"/>
                  </a:lnTo>
                  <a:lnTo>
                    <a:pt x="352233" y="10172"/>
                  </a:lnTo>
                  <a:lnTo>
                    <a:pt x="329519" y="9482"/>
                  </a:lnTo>
                  <a:lnTo>
                    <a:pt x="317906" y="9298"/>
                  </a:lnTo>
                  <a:lnTo>
                    <a:pt x="306195" y="8183"/>
                  </a:lnTo>
                  <a:lnTo>
                    <a:pt x="294419" y="6448"/>
                  </a:lnTo>
                  <a:lnTo>
                    <a:pt x="282600" y="4299"/>
                  </a:lnTo>
                  <a:lnTo>
                    <a:pt x="269759" y="2866"/>
                  </a:lnTo>
                  <a:lnTo>
                    <a:pt x="256238" y="1911"/>
                  </a:lnTo>
                  <a:lnTo>
                    <a:pt x="242263" y="1274"/>
                  </a:lnTo>
                  <a:lnTo>
                    <a:pt x="213506" y="56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95"/>
            <p:cNvSpPr/>
            <p:nvPr/>
          </p:nvSpPr>
          <p:spPr>
            <a:xfrm>
              <a:off x="1651992" y="3857743"/>
              <a:ext cx="491134" cy="26672"/>
            </a:xfrm>
            <a:custGeom>
              <a:avLst/>
              <a:gdLst/>
              <a:ahLst/>
              <a:cxnLst/>
              <a:rect l="0" t="0" r="0" b="0"/>
              <a:pathLst>
                <a:path w="491134" h="26672">
                  <a:moveTo>
                    <a:pt x="491133" y="26671"/>
                  </a:moveTo>
                  <a:lnTo>
                    <a:pt x="478704" y="26671"/>
                  </a:lnTo>
                  <a:lnTo>
                    <a:pt x="474909" y="25678"/>
                  </a:lnTo>
                  <a:lnTo>
                    <a:pt x="470395" y="24025"/>
                  </a:lnTo>
                  <a:lnTo>
                    <a:pt x="465401" y="21930"/>
                  </a:lnTo>
                  <a:lnTo>
                    <a:pt x="459096" y="20533"/>
                  </a:lnTo>
                  <a:lnTo>
                    <a:pt x="451915" y="19602"/>
                  </a:lnTo>
                  <a:lnTo>
                    <a:pt x="444152" y="18982"/>
                  </a:lnTo>
                  <a:lnTo>
                    <a:pt x="435007" y="18568"/>
                  </a:lnTo>
                  <a:lnTo>
                    <a:pt x="414263" y="18108"/>
                  </a:lnTo>
                  <a:lnTo>
                    <a:pt x="402183" y="16994"/>
                  </a:lnTo>
                  <a:lnTo>
                    <a:pt x="389169" y="15258"/>
                  </a:lnTo>
                  <a:lnTo>
                    <a:pt x="375532" y="13109"/>
                  </a:lnTo>
                  <a:lnTo>
                    <a:pt x="361479" y="11677"/>
                  </a:lnTo>
                  <a:lnTo>
                    <a:pt x="347150" y="10722"/>
                  </a:lnTo>
                  <a:lnTo>
                    <a:pt x="332636" y="10085"/>
                  </a:lnTo>
                  <a:lnTo>
                    <a:pt x="317008" y="8668"/>
                  </a:lnTo>
                  <a:lnTo>
                    <a:pt x="300635" y="6731"/>
                  </a:lnTo>
                  <a:lnTo>
                    <a:pt x="283767" y="4448"/>
                  </a:lnTo>
                  <a:lnTo>
                    <a:pt x="267561" y="2926"/>
                  </a:lnTo>
                  <a:lnTo>
                    <a:pt x="251796" y="1911"/>
                  </a:lnTo>
                  <a:lnTo>
                    <a:pt x="236325" y="1235"/>
                  </a:lnTo>
                  <a:lnTo>
                    <a:pt x="203260" y="483"/>
                  </a:lnTo>
                  <a:lnTo>
                    <a:pt x="133526" y="0"/>
                  </a:lnTo>
                  <a:lnTo>
                    <a:pt x="116798" y="953"/>
                  </a:lnTo>
                  <a:lnTo>
                    <a:pt x="100686" y="2580"/>
                  </a:lnTo>
                  <a:lnTo>
                    <a:pt x="84983" y="4657"/>
                  </a:lnTo>
                  <a:lnTo>
                    <a:pt x="71538" y="6042"/>
                  </a:lnTo>
                  <a:lnTo>
                    <a:pt x="59598" y="6965"/>
                  </a:lnTo>
                  <a:lnTo>
                    <a:pt x="48662" y="7580"/>
                  </a:lnTo>
                  <a:lnTo>
                    <a:pt x="38394" y="8983"/>
                  </a:lnTo>
                  <a:lnTo>
                    <a:pt x="28573" y="10910"/>
                  </a:lnTo>
                  <a:lnTo>
                    <a:pt x="0" y="177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96"/>
            <p:cNvSpPr/>
            <p:nvPr/>
          </p:nvSpPr>
          <p:spPr>
            <a:xfrm>
              <a:off x="1696640" y="4116585"/>
              <a:ext cx="428626" cy="35720"/>
            </a:xfrm>
            <a:custGeom>
              <a:avLst/>
              <a:gdLst/>
              <a:ahLst/>
              <a:cxnLst/>
              <a:rect l="0" t="0" r="0" b="0"/>
              <a:pathLst>
                <a:path w="428626" h="35720">
                  <a:moveTo>
                    <a:pt x="428625" y="35719"/>
                  </a:moveTo>
                  <a:lnTo>
                    <a:pt x="373006" y="35719"/>
                  </a:lnTo>
                  <a:lnTo>
                    <a:pt x="363764" y="34727"/>
                  </a:lnTo>
                  <a:lnTo>
                    <a:pt x="353635" y="33074"/>
                  </a:lnTo>
                  <a:lnTo>
                    <a:pt x="342913" y="30978"/>
                  </a:lnTo>
                  <a:lnTo>
                    <a:pt x="331796" y="29582"/>
                  </a:lnTo>
                  <a:lnTo>
                    <a:pt x="320416" y="28651"/>
                  </a:lnTo>
                  <a:lnTo>
                    <a:pt x="308861" y="28031"/>
                  </a:lnTo>
                  <a:lnTo>
                    <a:pt x="296196" y="26625"/>
                  </a:lnTo>
                  <a:lnTo>
                    <a:pt x="282792" y="24695"/>
                  </a:lnTo>
                  <a:lnTo>
                    <a:pt x="220894" y="14469"/>
                  </a:lnTo>
                  <a:lnTo>
                    <a:pt x="204810" y="12623"/>
                  </a:lnTo>
                  <a:lnTo>
                    <a:pt x="189126" y="11392"/>
                  </a:lnTo>
                  <a:lnTo>
                    <a:pt x="173709" y="10571"/>
                  </a:lnTo>
                  <a:lnTo>
                    <a:pt x="158470" y="9032"/>
                  </a:lnTo>
                  <a:lnTo>
                    <a:pt x="143350" y="7014"/>
                  </a:lnTo>
                  <a:lnTo>
                    <a:pt x="128309" y="4676"/>
                  </a:lnTo>
                  <a:lnTo>
                    <a:pt x="113321" y="3117"/>
                  </a:lnTo>
                  <a:lnTo>
                    <a:pt x="98367" y="2079"/>
                  </a:lnTo>
                  <a:lnTo>
                    <a:pt x="70508" y="924"/>
                  </a:lnTo>
                  <a:lnTo>
                    <a:pt x="38089" y="274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97"/>
            <p:cNvSpPr/>
            <p:nvPr/>
          </p:nvSpPr>
          <p:spPr>
            <a:xfrm>
              <a:off x="1660921" y="4291129"/>
              <a:ext cx="464345" cy="30840"/>
            </a:xfrm>
            <a:custGeom>
              <a:avLst/>
              <a:gdLst/>
              <a:ahLst/>
              <a:cxnLst/>
              <a:rect l="0" t="0" r="0" b="0"/>
              <a:pathLst>
                <a:path w="464345" h="30840">
                  <a:moveTo>
                    <a:pt x="464344" y="30839"/>
                  </a:moveTo>
                  <a:lnTo>
                    <a:pt x="447175" y="30839"/>
                  </a:lnTo>
                  <a:lnTo>
                    <a:pt x="439999" y="29847"/>
                  </a:lnTo>
                  <a:lnTo>
                    <a:pt x="431247" y="28194"/>
                  </a:lnTo>
                  <a:lnTo>
                    <a:pt x="421443" y="26098"/>
                  </a:lnTo>
                  <a:lnTo>
                    <a:pt x="410939" y="24702"/>
                  </a:lnTo>
                  <a:lnTo>
                    <a:pt x="399967" y="23771"/>
                  </a:lnTo>
                  <a:lnTo>
                    <a:pt x="388684" y="23151"/>
                  </a:lnTo>
                  <a:lnTo>
                    <a:pt x="375209" y="21745"/>
                  </a:lnTo>
                  <a:lnTo>
                    <a:pt x="344361" y="17537"/>
                  </a:lnTo>
                  <a:lnTo>
                    <a:pt x="253156" y="3866"/>
                  </a:lnTo>
                  <a:lnTo>
                    <a:pt x="231279" y="951"/>
                  </a:lnTo>
                  <a:lnTo>
                    <a:pt x="207764" y="0"/>
                  </a:lnTo>
                  <a:lnTo>
                    <a:pt x="183158" y="358"/>
                  </a:lnTo>
                  <a:lnTo>
                    <a:pt x="157824" y="1588"/>
                  </a:lnTo>
                  <a:lnTo>
                    <a:pt x="133990" y="3401"/>
                  </a:lnTo>
                  <a:lnTo>
                    <a:pt x="111155" y="5602"/>
                  </a:lnTo>
                  <a:lnTo>
                    <a:pt x="88986" y="8061"/>
                  </a:lnTo>
                  <a:lnTo>
                    <a:pt x="69246" y="10693"/>
                  </a:lnTo>
                  <a:lnTo>
                    <a:pt x="0" y="219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98"/>
            <p:cNvSpPr/>
            <p:nvPr/>
          </p:nvSpPr>
          <p:spPr>
            <a:xfrm>
              <a:off x="950331" y="2857612"/>
              <a:ext cx="121076" cy="240489"/>
            </a:xfrm>
            <a:custGeom>
              <a:avLst/>
              <a:gdLst/>
              <a:ahLst/>
              <a:cxnLst/>
              <a:rect l="0" t="0" r="0" b="0"/>
              <a:pathLst>
                <a:path w="121076" h="240489">
                  <a:moveTo>
                    <a:pt x="5145" y="53466"/>
                  </a:moveTo>
                  <a:lnTo>
                    <a:pt x="5145" y="40163"/>
                  </a:lnTo>
                  <a:lnTo>
                    <a:pt x="4153" y="37652"/>
                  </a:lnTo>
                  <a:lnTo>
                    <a:pt x="405" y="32216"/>
                  </a:lnTo>
                  <a:lnTo>
                    <a:pt x="0" y="30370"/>
                  </a:lnTo>
                  <a:lnTo>
                    <a:pt x="723" y="29139"/>
                  </a:lnTo>
                  <a:lnTo>
                    <a:pt x="2197" y="28318"/>
                  </a:lnTo>
                  <a:lnTo>
                    <a:pt x="3180" y="26779"/>
                  </a:lnTo>
                  <a:lnTo>
                    <a:pt x="4272" y="22422"/>
                  </a:lnTo>
                  <a:lnTo>
                    <a:pt x="7403" y="17179"/>
                  </a:lnTo>
                  <a:lnTo>
                    <a:pt x="9627" y="14392"/>
                  </a:lnTo>
                  <a:lnTo>
                    <a:pt x="12102" y="12534"/>
                  </a:lnTo>
                  <a:lnTo>
                    <a:pt x="14744" y="11295"/>
                  </a:lnTo>
                  <a:lnTo>
                    <a:pt x="17497" y="10469"/>
                  </a:lnTo>
                  <a:lnTo>
                    <a:pt x="20325" y="9918"/>
                  </a:lnTo>
                  <a:lnTo>
                    <a:pt x="23202" y="9551"/>
                  </a:lnTo>
                  <a:lnTo>
                    <a:pt x="26113" y="9306"/>
                  </a:lnTo>
                  <a:lnTo>
                    <a:pt x="30038" y="8151"/>
                  </a:lnTo>
                  <a:lnTo>
                    <a:pt x="34639" y="6389"/>
                  </a:lnTo>
                  <a:lnTo>
                    <a:pt x="39690" y="4222"/>
                  </a:lnTo>
                  <a:lnTo>
                    <a:pt x="44050" y="2777"/>
                  </a:lnTo>
                  <a:lnTo>
                    <a:pt x="47949" y="1814"/>
                  </a:lnTo>
                  <a:lnTo>
                    <a:pt x="51540" y="1172"/>
                  </a:lnTo>
                  <a:lnTo>
                    <a:pt x="54927" y="744"/>
                  </a:lnTo>
                  <a:lnTo>
                    <a:pt x="58177" y="458"/>
                  </a:lnTo>
                  <a:lnTo>
                    <a:pt x="61335" y="268"/>
                  </a:lnTo>
                  <a:lnTo>
                    <a:pt x="70137" y="56"/>
                  </a:lnTo>
                  <a:lnTo>
                    <a:pt x="75262" y="0"/>
                  </a:lnTo>
                  <a:lnTo>
                    <a:pt x="79671" y="955"/>
                  </a:lnTo>
                  <a:lnTo>
                    <a:pt x="83602" y="2583"/>
                  </a:lnTo>
                  <a:lnTo>
                    <a:pt x="87216" y="4661"/>
                  </a:lnTo>
                  <a:lnTo>
                    <a:pt x="90617" y="6046"/>
                  </a:lnTo>
                  <a:lnTo>
                    <a:pt x="93876" y="6970"/>
                  </a:lnTo>
                  <a:lnTo>
                    <a:pt x="97041" y="7586"/>
                  </a:lnTo>
                  <a:lnTo>
                    <a:pt x="100143" y="8988"/>
                  </a:lnTo>
                  <a:lnTo>
                    <a:pt x="103204" y="10916"/>
                  </a:lnTo>
                  <a:lnTo>
                    <a:pt x="106236" y="13193"/>
                  </a:lnTo>
                  <a:lnTo>
                    <a:pt x="109250" y="15703"/>
                  </a:lnTo>
                  <a:lnTo>
                    <a:pt x="112252" y="18369"/>
                  </a:lnTo>
                  <a:lnTo>
                    <a:pt x="115245" y="21138"/>
                  </a:lnTo>
                  <a:lnTo>
                    <a:pt x="117240" y="23976"/>
                  </a:lnTo>
                  <a:lnTo>
                    <a:pt x="119457" y="29776"/>
                  </a:lnTo>
                  <a:lnTo>
                    <a:pt x="120048" y="33704"/>
                  </a:lnTo>
                  <a:lnTo>
                    <a:pt x="120442" y="38307"/>
                  </a:lnTo>
                  <a:lnTo>
                    <a:pt x="120880" y="47720"/>
                  </a:lnTo>
                  <a:lnTo>
                    <a:pt x="121075" y="55211"/>
                  </a:lnTo>
                  <a:lnTo>
                    <a:pt x="120135" y="59591"/>
                  </a:lnTo>
                  <a:lnTo>
                    <a:pt x="118516" y="64494"/>
                  </a:lnTo>
                  <a:lnTo>
                    <a:pt x="116444" y="69748"/>
                  </a:lnTo>
                  <a:lnTo>
                    <a:pt x="114071" y="75234"/>
                  </a:lnTo>
                  <a:lnTo>
                    <a:pt x="108788" y="86623"/>
                  </a:lnTo>
                  <a:lnTo>
                    <a:pt x="91418" y="121963"/>
                  </a:lnTo>
                  <a:lnTo>
                    <a:pt x="87465" y="127904"/>
                  </a:lnTo>
                  <a:lnTo>
                    <a:pt x="82845" y="133849"/>
                  </a:lnTo>
                  <a:lnTo>
                    <a:pt x="77781" y="139797"/>
                  </a:lnTo>
                  <a:lnTo>
                    <a:pt x="73413" y="145746"/>
                  </a:lnTo>
                  <a:lnTo>
                    <a:pt x="69508" y="151697"/>
                  </a:lnTo>
                  <a:lnTo>
                    <a:pt x="65913" y="157648"/>
                  </a:lnTo>
                  <a:lnTo>
                    <a:pt x="61532" y="162609"/>
                  </a:lnTo>
                  <a:lnTo>
                    <a:pt x="56627" y="166907"/>
                  </a:lnTo>
                  <a:lnTo>
                    <a:pt x="51373" y="170765"/>
                  </a:lnTo>
                  <a:lnTo>
                    <a:pt x="46878" y="175322"/>
                  </a:lnTo>
                  <a:lnTo>
                    <a:pt x="42889" y="180344"/>
                  </a:lnTo>
                  <a:lnTo>
                    <a:pt x="39237" y="185676"/>
                  </a:lnTo>
                  <a:lnTo>
                    <a:pt x="35811" y="190223"/>
                  </a:lnTo>
                  <a:lnTo>
                    <a:pt x="32534" y="194247"/>
                  </a:lnTo>
                  <a:lnTo>
                    <a:pt x="29358" y="197921"/>
                  </a:lnTo>
                  <a:lnTo>
                    <a:pt x="27240" y="202355"/>
                  </a:lnTo>
                  <a:lnTo>
                    <a:pt x="25828" y="207296"/>
                  </a:lnTo>
                  <a:lnTo>
                    <a:pt x="23562" y="220002"/>
                  </a:lnTo>
                  <a:lnTo>
                    <a:pt x="23170" y="226944"/>
                  </a:lnTo>
                  <a:lnTo>
                    <a:pt x="24107" y="229641"/>
                  </a:lnTo>
                  <a:lnTo>
                    <a:pt x="27794" y="235284"/>
                  </a:lnTo>
                  <a:lnTo>
                    <a:pt x="30166" y="237186"/>
                  </a:lnTo>
                  <a:lnTo>
                    <a:pt x="32740" y="238453"/>
                  </a:lnTo>
                  <a:lnTo>
                    <a:pt x="35448" y="239299"/>
                  </a:lnTo>
                  <a:lnTo>
                    <a:pt x="38245" y="239862"/>
                  </a:lnTo>
                  <a:lnTo>
                    <a:pt x="41102" y="240238"/>
                  </a:lnTo>
                  <a:lnTo>
                    <a:pt x="44000" y="240488"/>
                  </a:lnTo>
                  <a:lnTo>
                    <a:pt x="47915" y="239663"/>
                  </a:lnTo>
                  <a:lnTo>
                    <a:pt x="52510" y="238121"/>
                  </a:lnTo>
                  <a:lnTo>
                    <a:pt x="57557" y="236100"/>
                  </a:lnTo>
                  <a:lnTo>
                    <a:pt x="61915" y="234753"/>
                  </a:lnTo>
                  <a:lnTo>
                    <a:pt x="65812" y="233855"/>
                  </a:lnTo>
                  <a:lnTo>
                    <a:pt x="69402" y="233256"/>
                  </a:lnTo>
                  <a:lnTo>
                    <a:pt x="72788" y="232858"/>
                  </a:lnTo>
                  <a:lnTo>
                    <a:pt x="76037" y="232592"/>
                  </a:lnTo>
                  <a:lnTo>
                    <a:pt x="85512" y="2320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99"/>
            <p:cNvSpPr/>
            <p:nvPr/>
          </p:nvSpPr>
          <p:spPr>
            <a:xfrm>
              <a:off x="1098351" y="2679024"/>
              <a:ext cx="111680" cy="196336"/>
            </a:xfrm>
            <a:custGeom>
              <a:avLst/>
              <a:gdLst/>
              <a:ahLst/>
              <a:cxnLst/>
              <a:rect l="0" t="0" r="0" b="0"/>
              <a:pathLst>
                <a:path w="111680" h="196336">
                  <a:moveTo>
                    <a:pt x="0" y="17741"/>
                  </a:moveTo>
                  <a:lnTo>
                    <a:pt x="4741" y="17741"/>
                  </a:lnTo>
                  <a:lnTo>
                    <a:pt x="6137" y="16749"/>
                  </a:lnTo>
                  <a:lnTo>
                    <a:pt x="7068" y="15095"/>
                  </a:lnTo>
                  <a:lnTo>
                    <a:pt x="7688" y="13001"/>
                  </a:lnTo>
                  <a:lnTo>
                    <a:pt x="9094" y="11604"/>
                  </a:lnTo>
                  <a:lnTo>
                    <a:pt x="11024" y="10673"/>
                  </a:lnTo>
                  <a:lnTo>
                    <a:pt x="13302" y="10053"/>
                  </a:lnTo>
                  <a:lnTo>
                    <a:pt x="16806" y="8647"/>
                  </a:lnTo>
                  <a:lnTo>
                    <a:pt x="21126" y="6717"/>
                  </a:lnTo>
                  <a:lnTo>
                    <a:pt x="25990" y="4439"/>
                  </a:lnTo>
                  <a:lnTo>
                    <a:pt x="30225" y="2920"/>
                  </a:lnTo>
                  <a:lnTo>
                    <a:pt x="34041" y="1907"/>
                  </a:lnTo>
                  <a:lnTo>
                    <a:pt x="37577" y="1232"/>
                  </a:lnTo>
                  <a:lnTo>
                    <a:pt x="41918" y="782"/>
                  </a:lnTo>
                  <a:lnTo>
                    <a:pt x="46797" y="482"/>
                  </a:lnTo>
                  <a:lnTo>
                    <a:pt x="57510" y="148"/>
                  </a:lnTo>
                  <a:lnTo>
                    <a:pt x="68885" y="0"/>
                  </a:lnTo>
                  <a:lnTo>
                    <a:pt x="73705" y="953"/>
                  </a:lnTo>
                  <a:lnTo>
                    <a:pt x="77910" y="2580"/>
                  </a:lnTo>
                  <a:lnTo>
                    <a:pt x="81706" y="4657"/>
                  </a:lnTo>
                  <a:lnTo>
                    <a:pt x="86220" y="6042"/>
                  </a:lnTo>
                  <a:lnTo>
                    <a:pt x="91215" y="6965"/>
                  </a:lnTo>
                  <a:lnTo>
                    <a:pt x="96529" y="7581"/>
                  </a:lnTo>
                  <a:lnTo>
                    <a:pt x="100071" y="8983"/>
                  </a:lnTo>
                  <a:lnTo>
                    <a:pt x="102433" y="10910"/>
                  </a:lnTo>
                  <a:lnTo>
                    <a:pt x="104007" y="13187"/>
                  </a:lnTo>
                  <a:lnTo>
                    <a:pt x="106049" y="15697"/>
                  </a:lnTo>
                  <a:lnTo>
                    <a:pt x="108403" y="18363"/>
                  </a:lnTo>
                  <a:lnTo>
                    <a:pt x="110964" y="21132"/>
                  </a:lnTo>
                  <a:lnTo>
                    <a:pt x="111679" y="23971"/>
                  </a:lnTo>
                  <a:lnTo>
                    <a:pt x="111163" y="26855"/>
                  </a:lnTo>
                  <a:lnTo>
                    <a:pt x="107945" y="32706"/>
                  </a:lnTo>
                  <a:lnTo>
                    <a:pt x="105698" y="35655"/>
                  </a:lnTo>
                  <a:lnTo>
                    <a:pt x="103208" y="38613"/>
                  </a:lnTo>
                  <a:lnTo>
                    <a:pt x="100555" y="41578"/>
                  </a:lnTo>
                  <a:lnTo>
                    <a:pt x="94962" y="47517"/>
                  </a:lnTo>
                  <a:lnTo>
                    <a:pt x="86235" y="56440"/>
                  </a:lnTo>
                  <a:lnTo>
                    <a:pt x="82295" y="59415"/>
                  </a:lnTo>
                  <a:lnTo>
                    <a:pt x="77683" y="62391"/>
                  </a:lnTo>
                  <a:lnTo>
                    <a:pt x="72625" y="65367"/>
                  </a:lnTo>
                  <a:lnTo>
                    <a:pt x="68260" y="68343"/>
                  </a:lnTo>
                  <a:lnTo>
                    <a:pt x="64358" y="71320"/>
                  </a:lnTo>
                  <a:lnTo>
                    <a:pt x="60765" y="74296"/>
                  </a:lnTo>
                  <a:lnTo>
                    <a:pt x="57377" y="76280"/>
                  </a:lnTo>
                  <a:lnTo>
                    <a:pt x="54126" y="77603"/>
                  </a:lnTo>
                  <a:lnTo>
                    <a:pt x="50967" y="78485"/>
                  </a:lnTo>
                  <a:lnTo>
                    <a:pt x="47869" y="80065"/>
                  </a:lnTo>
                  <a:lnTo>
                    <a:pt x="44811" y="82111"/>
                  </a:lnTo>
                  <a:lnTo>
                    <a:pt x="36251" y="88765"/>
                  </a:lnTo>
                  <a:lnTo>
                    <a:pt x="38601" y="91641"/>
                  </a:lnTo>
                  <a:lnTo>
                    <a:pt x="40617" y="93797"/>
                  </a:lnTo>
                  <a:lnTo>
                    <a:pt x="42953" y="95234"/>
                  </a:lnTo>
                  <a:lnTo>
                    <a:pt x="45503" y="96192"/>
                  </a:lnTo>
                  <a:lnTo>
                    <a:pt x="48194" y="96831"/>
                  </a:lnTo>
                  <a:lnTo>
                    <a:pt x="49989" y="98249"/>
                  </a:lnTo>
                  <a:lnTo>
                    <a:pt x="51185" y="100186"/>
                  </a:lnTo>
                  <a:lnTo>
                    <a:pt x="51983" y="102470"/>
                  </a:lnTo>
                  <a:lnTo>
                    <a:pt x="54499" y="103993"/>
                  </a:lnTo>
                  <a:lnTo>
                    <a:pt x="58161" y="105008"/>
                  </a:lnTo>
                  <a:lnTo>
                    <a:pt x="62586" y="105684"/>
                  </a:lnTo>
                  <a:lnTo>
                    <a:pt x="66529" y="106136"/>
                  </a:lnTo>
                  <a:lnTo>
                    <a:pt x="70150" y="106436"/>
                  </a:lnTo>
                  <a:lnTo>
                    <a:pt x="73555" y="106637"/>
                  </a:lnTo>
                  <a:lnTo>
                    <a:pt x="76818" y="107763"/>
                  </a:lnTo>
                  <a:lnTo>
                    <a:pt x="79985" y="109506"/>
                  </a:lnTo>
                  <a:lnTo>
                    <a:pt x="87458" y="114691"/>
                  </a:lnTo>
                  <a:lnTo>
                    <a:pt x="89063" y="116109"/>
                  </a:lnTo>
                  <a:lnTo>
                    <a:pt x="93492" y="120330"/>
                  </a:lnTo>
                  <a:lnTo>
                    <a:pt x="94078" y="122845"/>
                  </a:lnTo>
                  <a:lnTo>
                    <a:pt x="93477" y="125513"/>
                  </a:lnTo>
                  <a:lnTo>
                    <a:pt x="92083" y="128285"/>
                  </a:lnTo>
                  <a:lnTo>
                    <a:pt x="90535" y="134009"/>
                  </a:lnTo>
                  <a:lnTo>
                    <a:pt x="90122" y="136925"/>
                  </a:lnTo>
                  <a:lnTo>
                    <a:pt x="88855" y="139861"/>
                  </a:lnTo>
                  <a:lnTo>
                    <a:pt x="87018" y="142811"/>
                  </a:lnTo>
                  <a:lnTo>
                    <a:pt x="84801" y="145769"/>
                  </a:lnTo>
                  <a:lnTo>
                    <a:pt x="82331" y="148734"/>
                  </a:lnTo>
                  <a:lnTo>
                    <a:pt x="79692" y="151703"/>
                  </a:lnTo>
                  <a:lnTo>
                    <a:pt x="74114" y="157647"/>
                  </a:lnTo>
                  <a:lnTo>
                    <a:pt x="68328" y="163596"/>
                  </a:lnTo>
                  <a:lnTo>
                    <a:pt x="64403" y="166571"/>
                  </a:lnTo>
                  <a:lnTo>
                    <a:pt x="59803" y="169547"/>
                  </a:lnTo>
                  <a:lnTo>
                    <a:pt x="54751" y="172523"/>
                  </a:lnTo>
                  <a:lnTo>
                    <a:pt x="49399" y="175500"/>
                  </a:lnTo>
                  <a:lnTo>
                    <a:pt x="38161" y="181452"/>
                  </a:lnTo>
                  <a:lnTo>
                    <a:pt x="33378" y="183436"/>
                  </a:lnTo>
                  <a:lnTo>
                    <a:pt x="29197" y="184760"/>
                  </a:lnTo>
                  <a:lnTo>
                    <a:pt x="25418" y="185641"/>
                  </a:lnTo>
                  <a:lnTo>
                    <a:pt x="22898" y="187221"/>
                  </a:lnTo>
                  <a:lnTo>
                    <a:pt x="21219" y="189267"/>
                  </a:lnTo>
                  <a:lnTo>
                    <a:pt x="17859" y="1963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00"/>
            <p:cNvSpPr/>
            <p:nvPr/>
          </p:nvSpPr>
          <p:spPr>
            <a:xfrm>
              <a:off x="1232296" y="2937976"/>
              <a:ext cx="151806" cy="8821"/>
            </a:xfrm>
            <a:custGeom>
              <a:avLst/>
              <a:gdLst/>
              <a:ahLst/>
              <a:cxnLst/>
              <a:rect l="0" t="0" r="0" b="0"/>
              <a:pathLst>
                <a:path w="151806" h="8821">
                  <a:moveTo>
                    <a:pt x="0" y="8820"/>
                  </a:moveTo>
                  <a:lnTo>
                    <a:pt x="12429" y="8820"/>
                  </a:lnTo>
                  <a:lnTo>
                    <a:pt x="16224" y="7828"/>
                  </a:lnTo>
                  <a:lnTo>
                    <a:pt x="20738" y="6175"/>
                  </a:lnTo>
                  <a:lnTo>
                    <a:pt x="25732" y="4080"/>
                  </a:lnTo>
                  <a:lnTo>
                    <a:pt x="31045" y="2684"/>
                  </a:lnTo>
                  <a:lnTo>
                    <a:pt x="36572" y="1752"/>
                  </a:lnTo>
                  <a:lnTo>
                    <a:pt x="42241" y="1132"/>
                  </a:lnTo>
                  <a:lnTo>
                    <a:pt x="48004" y="718"/>
                  </a:lnTo>
                  <a:lnTo>
                    <a:pt x="53831" y="442"/>
                  </a:lnTo>
                  <a:lnTo>
                    <a:pt x="65597" y="136"/>
                  </a:lnTo>
                  <a:lnTo>
                    <a:pt x="77441" y="0"/>
                  </a:lnTo>
                  <a:lnTo>
                    <a:pt x="84370" y="956"/>
                  </a:lnTo>
                  <a:lnTo>
                    <a:pt x="91965" y="2585"/>
                  </a:lnTo>
                  <a:lnTo>
                    <a:pt x="100006" y="4663"/>
                  </a:lnTo>
                  <a:lnTo>
                    <a:pt x="107350" y="6049"/>
                  </a:lnTo>
                  <a:lnTo>
                    <a:pt x="114231" y="6973"/>
                  </a:lnTo>
                  <a:lnTo>
                    <a:pt x="120802" y="7589"/>
                  </a:lnTo>
                  <a:lnTo>
                    <a:pt x="126176" y="7999"/>
                  </a:lnTo>
                  <a:lnTo>
                    <a:pt x="130750" y="8273"/>
                  </a:lnTo>
                  <a:lnTo>
                    <a:pt x="138479" y="8577"/>
                  </a:lnTo>
                  <a:lnTo>
                    <a:pt x="151805" y="8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01"/>
            <p:cNvSpPr/>
            <p:nvPr/>
          </p:nvSpPr>
          <p:spPr>
            <a:xfrm>
              <a:off x="1178718" y="3036093"/>
              <a:ext cx="160736" cy="17861"/>
            </a:xfrm>
            <a:custGeom>
              <a:avLst/>
              <a:gdLst/>
              <a:ahLst/>
              <a:cxnLst/>
              <a:rect l="0" t="0" r="0" b="0"/>
              <a:pathLst>
                <a:path w="160736" h="17861">
                  <a:moveTo>
                    <a:pt x="0" y="17860"/>
                  </a:moveTo>
                  <a:lnTo>
                    <a:pt x="20991" y="17860"/>
                  </a:lnTo>
                  <a:lnTo>
                    <a:pt x="25900" y="16867"/>
                  </a:lnTo>
                  <a:lnTo>
                    <a:pt x="32150" y="15214"/>
                  </a:lnTo>
                  <a:lnTo>
                    <a:pt x="39293" y="13119"/>
                  </a:lnTo>
                  <a:lnTo>
                    <a:pt x="47031" y="11723"/>
                  </a:lnTo>
                  <a:lnTo>
                    <a:pt x="55167" y="10792"/>
                  </a:lnTo>
                  <a:lnTo>
                    <a:pt x="63567" y="10171"/>
                  </a:lnTo>
                  <a:lnTo>
                    <a:pt x="73136" y="9757"/>
                  </a:lnTo>
                  <a:lnTo>
                    <a:pt x="94351" y="9298"/>
                  </a:lnTo>
                  <a:lnTo>
                    <a:pt x="104573" y="8183"/>
                  </a:lnTo>
                  <a:lnTo>
                    <a:pt x="114364" y="6448"/>
                  </a:lnTo>
                  <a:lnTo>
                    <a:pt x="123868" y="4298"/>
                  </a:lnTo>
                  <a:lnTo>
                    <a:pt x="132188" y="2866"/>
                  </a:lnTo>
                  <a:lnTo>
                    <a:pt x="139719" y="1910"/>
                  </a:lnTo>
                  <a:lnTo>
                    <a:pt x="16073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02"/>
            <p:cNvSpPr/>
            <p:nvPr/>
          </p:nvSpPr>
          <p:spPr>
            <a:xfrm>
              <a:off x="1446609" y="2821781"/>
              <a:ext cx="142707" cy="241091"/>
            </a:xfrm>
            <a:custGeom>
              <a:avLst/>
              <a:gdLst/>
              <a:ahLst/>
              <a:cxnLst/>
              <a:rect l="0" t="0" r="0" b="0"/>
              <a:pathLst>
                <a:path w="142707" h="241091">
                  <a:moveTo>
                    <a:pt x="0" y="0"/>
                  </a:moveTo>
                  <a:lnTo>
                    <a:pt x="76308" y="0"/>
                  </a:lnTo>
                  <a:lnTo>
                    <a:pt x="82622" y="992"/>
                  </a:lnTo>
                  <a:lnTo>
                    <a:pt x="88816" y="2646"/>
                  </a:lnTo>
                  <a:lnTo>
                    <a:pt x="94929" y="4740"/>
                  </a:lnTo>
                  <a:lnTo>
                    <a:pt x="100989" y="7129"/>
                  </a:lnTo>
                  <a:lnTo>
                    <a:pt x="107014" y="9713"/>
                  </a:lnTo>
                  <a:lnTo>
                    <a:pt x="113014" y="12428"/>
                  </a:lnTo>
                  <a:lnTo>
                    <a:pt x="118007" y="15231"/>
                  </a:lnTo>
                  <a:lnTo>
                    <a:pt x="122327" y="18091"/>
                  </a:lnTo>
                  <a:lnTo>
                    <a:pt x="126200" y="20991"/>
                  </a:lnTo>
                  <a:lnTo>
                    <a:pt x="129774" y="23915"/>
                  </a:lnTo>
                  <a:lnTo>
                    <a:pt x="133149" y="26857"/>
                  </a:lnTo>
                  <a:lnTo>
                    <a:pt x="136391" y="29811"/>
                  </a:lnTo>
                  <a:lnTo>
                    <a:pt x="138552" y="32773"/>
                  </a:lnTo>
                  <a:lnTo>
                    <a:pt x="140954" y="38708"/>
                  </a:lnTo>
                  <a:lnTo>
                    <a:pt x="142021" y="44654"/>
                  </a:lnTo>
                  <a:lnTo>
                    <a:pt x="142495" y="51596"/>
                  </a:lnTo>
                  <a:lnTo>
                    <a:pt x="142706" y="61296"/>
                  </a:lnTo>
                  <a:lnTo>
                    <a:pt x="141770" y="65669"/>
                  </a:lnTo>
                  <a:lnTo>
                    <a:pt x="138084" y="73173"/>
                  </a:lnTo>
                  <a:lnTo>
                    <a:pt x="134720" y="77555"/>
                  </a:lnTo>
                  <a:lnTo>
                    <a:pt x="130493" y="82461"/>
                  </a:lnTo>
                  <a:lnTo>
                    <a:pt x="121497" y="92212"/>
                  </a:lnTo>
                  <a:lnTo>
                    <a:pt x="114191" y="99853"/>
                  </a:lnTo>
                  <a:lnTo>
                    <a:pt x="73046" y="141259"/>
                  </a:lnTo>
                  <a:lnTo>
                    <a:pt x="67549" y="145766"/>
                  </a:lnTo>
                  <a:lnTo>
                    <a:pt x="61900" y="149763"/>
                  </a:lnTo>
                  <a:lnTo>
                    <a:pt x="56149" y="153420"/>
                  </a:lnTo>
                  <a:lnTo>
                    <a:pt x="51323" y="157843"/>
                  </a:lnTo>
                  <a:lnTo>
                    <a:pt x="47114" y="162775"/>
                  </a:lnTo>
                  <a:lnTo>
                    <a:pt x="43316" y="168048"/>
                  </a:lnTo>
                  <a:lnTo>
                    <a:pt x="38799" y="172555"/>
                  </a:lnTo>
                  <a:lnTo>
                    <a:pt x="33803" y="176552"/>
                  </a:lnTo>
                  <a:lnTo>
                    <a:pt x="28489" y="180209"/>
                  </a:lnTo>
                  <a:lnTo>
                    <a:pt x="23953" y="183640"/>
                  </a:lnTo>
                  <a:lnTo>
                    <a:pt x="19938" y="186918"/>
                  </a:lnTo>
                  <a:lnTo>
                    <a:pt x="16268" y="190096"/>
                  </a:lnTo>
                  <a:lnTo>
                    <a:pt x="13822" y="193207"/>
                  </a:lnTo>
                  <a:lnTo>
                    <a:pt x="11104" y="199310"/>
                  </a:lnTo>
                  <a:lnTo>
                    <a:pt x="7250" y="205329"/>
                  </a:lnTo>
                  <a:lnTo>
                    <a:pt x="4833" y="208323"/>
                  </a:lnTo>
                  <a:lnTo>
                    <a:pt x="3222" y="211312"/>
                  </a:lnTo>
                  <a:lnTo>
                    <a:pt x="1432" y="217278"/>
                  </a:lnTo>
                  <a:lnTo>
                    <a:pt x="1947" y="220258"/>
                  </a:lnTo>
                  <a:lnTo>
                    <a:pt x="5165" y="226215"/>
                  </a:lnTo>
                  <a:lnTo>
                    <a:pt x="7814" y="230407"/>
                  </a:lnTo>
                  <a:lnTo>
                    <a:pt x="11080" y="234033"/>
                  </a:lnTo>
                  <a:lnTo>
                    <a:pt x="13339" y="236389"/>
                  </a:lnTo>
                  <a:lnTo>
                    <a:pt x="16831" y="237960"/>
                  </a:lnTo>
                  <a:lnTo>
                    <a:pt x="21142" y="239007"/>
                  </a:lnTo>
                  <a:lnTo>
                    <a:pt x="26001" y="239705"/>
                  </a:lnTo>
                  <a:lnTo>
                    <a:pt x="30232" y="240170"/>
                  </a:lnTo>
                  <a:lnTo>
                    <a:pt x="34046" y="240481"/>
                  </a:lnTo>
                  <a:lnTo>
                    <a:pt x="37580" y="240688"/>
                  </a:lnTo>
                  <a:lnTo>
                    <a:pt x="46798" y="240917"/>
                  </a:lnTo>
                  <a:lnTo>
                    <a:pt x="86446" y="241090"/>
                  </a:lnTo>
                  <a:lnTo>
                    <a:pt x="91365" y="240102"/>
                  </a:lnTo>
                  <a:lnTo>
                    <a:pt x="95636" y="238451"/>
                  </a:lnTo>
                  <a:lnTo>
                    <a:pt x="99476" y="236358"/>
                  </a:lnTo>
                  <a:lnTo>
                    <a:pt x="103028" y="234962"/>
                  </a:lnTo>
                  <a:lnTo>
                    <a:pt x="106389" y="234032"/>
                  </a:lnTo>
                  <a:lnTo>
                    <a:pt x="109621" y="233412"/>
                  </a:lnTo>
                  <a:lnTo>
                    <a:pt x="112768" y="232006"/>
                  </a:lnTo>
                  <a:lnTo>
                    <a:pt x="115859" y="230077"/>
                  </a:lnTo>
                  <a:lnTo>
                    <a:pt x="118911" y="227798"/>
                  </a:lnTo>
                  <a:lnTo>
                    <a:pt x="120945" y="225288"/>
                  </a:lnTo>
                  <a:lnTo>
                    <a:pt x="122302" y="222621"/>
                  </a:lnTo>
                  <a:lnTo>
                    <a:pt x="123810" y="217013"/>
                  </a:lnTo>
                  <a:lnTo>
                    <a:pt x="124480" y="211213"/>
                  </a:lnTo>
                  <a:lnTo>
                    <a:pt x="124777" y="205328"/>
                  </a:lnTo>
                  <a:lnTo>
                    <a:pt x="124910" y="198413"/>
                  </a:lnTo>
                  <a:lnTo>
                    <a:pt x="124969" y="188725"/>
                  </a:lnTo>
                  <a:lnTo>
                    <a:pt x="123992" y="184356"/>
                  </a:lnTo>
                  <a:lnTo>
                    <a:pt x="120261" y="176855"/>
                  </a:lnTo>
                  <a:lnTo>
                    <a:pt x="115296" y="167568"/>
                  </a:lnTo>
                  <a:lnTo>
                    <a:pt x="112582" y="162313"/>
                  </a:lnTo>
                  <a:lnTo>
                    <a:pt x="109782" y="157818"/>
                  </a:lnTo>
                  <a:lnTo>
                    <a:pt x="106922" y="153829"/>
                  </a:lnTo>
                  <a:lnTo>
                    <a:pt x="104023" y="150178"/>
                  </a:lnTo>
                  <a:lnTo>
                    <a:pt x="100107" y="145759"/>
                  </a:lnTo>
                  <a:lnTo>
                    <a:pt x="90463" y="135558"/>
                  </a:lnTo>
                  <a:lnTo>
                    <a:pt x="73878" y="118658"/>
                  </a:lnTo>
                  <a:lnTo>
                    <a:pt x="68103" y="113832"/>
                  </a:lnTo>
                  <a:lnTo>
                    <a:pt x="62269" y="109622"/>
                  </a:lnTo>
                  <a:lnTo>
                    <a:pt x="56396" y="105824"/>
                  </a:lnTo>
                  <a:lnTo>
                    <a:pt x="50496" y="101307"/>
                  </a:lnTo>
                  <a:lnTo>
                    <a:pt x="44578" y="96311"/>
                  </a:lnTo>
                  <a:lnTo>
                    <a:pt x="33703" y="86461"/>
                  </a:lnTo>
                  <a:lnTo>
                    <a:pt x="25562" y="78776"/>
                  </a:lnTo>
                  <a:lnTo>
                    <a:pt x="22003" y="74345"/>
                  </a:lnTo>
                  <a:lnTo>
                    <a:pt x="18637" y="69407"/>
                  </a:lnTo>
                  <a:lnTo>
                    <a:pt x="15401" y="64131"/>
                  </a:lnTo>
                  <a:lnTo>
                    <a:pt x="12252" y="59621"/>
                  </a:lnTo>
                  <a:lnTo>
                    <a:pt x="9160" y="55622"/>
                  </a:lnTo>
                  <a:lnTo>
                    <a:pt x="6107" y="51964"/>
                  </a:lnTo>
                  <a:lnTo>
                    <a:pt x="2714" y="45254"/>
                  </a:lnTo>
                  <a:lnTo>
                    <a:pt x="1206" y="38964"/>
                  </a:lnTo>
                  <a:lnTo>
                    <a:pt x="536" y="32861"/>
                  </a:lnTo>
                  <a:lnTo>
                    <a:pt x="238" y="26842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03"/>
            <p:cNvSpPr/>
            <p:nvPr/>
          </p:nvSpPr>
          <p:spPr>
            <a:xfrm>
              <a:off x="660796" y="982265"/>
              <a:ext cx="160600" cy="321470"/>
            </a:xfrm>
            <a:custGeom>
              <a:avLst/>
              <a:gdLst/>
              <a:ahLst/>
              <a:cxnLst/>
              <a:rect l="0" t="0" r="0" b="0"/>
              <a:pathLst>
                <a:path w="160600" h="321470">
                  <a:moveTo>
                    <a:pt x="116086" y="0"/>
                  </a:moveTo>
                  <a:lnTo>
                    <a:pt x="107166" y="0"/>
                  </a:lnTo>
                  <a:lnTo>
                    <a:pt x="107157" y="7689"/>
                  </a:lnTo>
                  <a:lnTo>
                    <a:pt x="106165" y="8102"/>
                  </a:lnTo>
                  <a:lnTo>
                    <a:pt x="102417" y="8562"/>
                  </a:lnTo>
                  <a:lnTo>
                    <a:pt x="101020" y="9677"/>
                  </a:lnTo>
                  <a:lnTo>
                    <a:pt x="100089" y="11412"/>
                  </a:lnTo>
                  <a:lnTo>
                    <a:pt x="99055" y="15986"/>
                  </a:lnTo>
                  <a:lnTo>
                    <a:pt x="98595" y="21326"/>
                  </a:lnTo>
                  <a:lnTo>
                    <a:pt x="97480" y="24139"/>
                  </a:lnTo>
                  <a:lnTo>
                    <a:pt x="93595" y="29911"/>
                  </a:lnTo>
                  <a:lnTo>
                    <a:pt x="91170" y="32839"/>
                  </a:lnTo>
                  <a:lnTo>
                    <a:pt x="88562" y="35783"/>
                  </a:lnTo>
                  <a:lnTo>
                    <a:pt x="85830" y="38738"/>
                  </a:lnTo>
                  <a:lnTo>
                    <a:pt x="84009" y="41701"/>
                  </a:lnTo>
                  <a:lnTo>
                    <a:pt x="80454" y="50610"/>
                  </a:lnTo>
                  <a:lnTo>
                    <a:pt x="76107" y="56559"/>
                  </a:lnTo>
                  <a:lnTo>
                    <a:pt x="73558" y="59534"/>
                  </a:lnTo>
                  <a:lnTo>
                    <a:pt x="70867" y="62510"/>
                  </a:lnTo>
                  <a:lnTo>
                    <a:pt x="68081" y="65486"/>
                  </a:lnTo>
                  <a:lnTo>
                    <a:pt x="66223" y="68462"/>
                  </a:lnTo>
                  <a:lnTo>
                    <a:pt x="62617" y="77391"/>
                  </a:lnTo>
                  <a:lnTo>
                    <a:pt x="58257" y="83344"/>
                  </a:lnTo>
                  <a:lnTo>
                    <a:pt x="55658" y="89297"/>
                  </a:lnTo>
                  <a:lnTo>
                    <a:pt x="54195" y="98227"/>
                  </a:lnTo>
                  <a:lnTo>
                    <a:pt x="53761" y="107156"/>
                  </a:lnTo>
                  <a:lnTo>
                    <a:pt x="53700" y="110133"/>
                  </a:lnTo>
                  <a:lnTo>
                    <a:pt x="54652" y="112117"/>
                  </a:lnTo>
                  <a:lnTo>
                    <a:pt x="56278" y="113440"/>
                  </a:lnTo>
                  <a:lnTo>
                    <a:pt x="58355" y="114322"/>
                  </a:lnTo>
                  <a:lnTo>
                    <a:pt x="63308" y="117948"/>
                  </a:lnTo>
                  <a:lnTo>
                    <a:pt x="66018" y="120304"/>
                  </a:lnTo>
                  <a:lnTo>
                    <a:pt x="69809" y="121874"/>
                  </a:lnTo>
                  <a:lnTo>
                    <a:pt x="74321" y="122922"/>
                  </a:lnTo>
                  <a:lnTo>
                    <a:pt x="79313" y="123620"/>
                  </a:lnTo>
                  <a:lnTo>
                    <a:pt x="84625" y="125077"/>
                  </a:lnTo>
                  <a:lnTo>
                    <a:pt x="90152" y="127041"/>
                  </a:lnTo>
                  <a:lnTo>
                    <a:pt x="95820" y="129343"/>
                  </a:lnTo>
                  <a:lnTo>
                    <a:pt x="100591" y="130877"/>
                  </a:lnTo>
                  <a:lnTo>
                    <a:pt x="104764" y="131900"/>
                  </a:lnTo>
                  <a:lnTo>
                    <a:pt x="108538" y="132582"/>
                  </a:lnTo>
                  <a:lnTo>
                    <a:pt x="113038" y="134028"/>
                  </a:lnTo>
                  <a:lnTo>
                    <a:pt x="118023" y="135985"/>
                  </a:lnTo>
                  <a:lnTo>
                    <a:pt x="123331" y="138282"/>
                  </a:lnTo>
                  <a:lnTo>
                    <a:pt x="128853" y="139813"/>
                  </a:lnTo>
                  <a:lnTo>
                    <a:pt x="134520" y="140834"/>
                  </a:lnTo>
                  <a:lnTo>
                    <a:pt x="148391" y="142472"/>
                  </a:lnTo>
                  <a:lnTo>
                    <a:pt x="152933" y="145342"/>
                  </a:lnTo>
                  <a:lnTo>
                    <a:pt x="155534" y="147496"/>
                  </a:lnTo>
                  <a:lnTo>
                    <a:pt x="157268" y="149925"/>
                  </a:lnTo>
                  <a:lnTo>
                    <a:pt x="160278" y="159115"/>
                  </a:lnTo>
                  <a:lnTo>
                    <a:pt x="160599" y="164995"/>
                  </a:lnTo>
                  <a:lnTo>
                    <a:pt x="159652" y="167544"/>
                  </a:lnTo>
                  <a:lnTo>
                    <a:pt x="155954" y="173021"/>
                  </a:lnTo>
                  <a:lnTo>
                    <a:pt x="153649" y="178763"/>
                  </a:lnTo>
                  <a:lnTo>
                    <a:pt x="153034" y="181683"/>
                  </a:lnTo>
                  <a:lnTo>
                    <a:pt x="149706" y="187574"/>
                  </a:lnTo>
                  <a:lnTo>
                    <a:pt x="147429" y="190534"/>
                  </a:lnTo>
                  <a:lnTo>
                    <a:pt x="143927" y="193499"/>
                  </a:lnTo>
                  <a:lnTo>
                    <a:pt x="139608" y="196468"/>
                  </a:lnTo>
                  <a:lnTo>
                    <a:pt x="134744" y="199440"/>
                  </a:lnTo>
                  <a:lnTo>
                    <a:pt x="130509" y="202413"/>
                  </a:lnTo>
                  <a:lnTo>
                    <a:pt x="126694" y="205387"/>
                  </a:lnTo>
                  <a:lnTo>
                    <a:pt x="123158" y="208362"/>
                  </a:lnTo>
                  <a:lnTo>
                    <a:pt x="118816" y="212330"/>
                  </a:lnTo>
                  <a:lnTo>
                    <a:pt x="108701" y="222030"/>
                  </a:lnTo>
                  <a:lnTo>
                    <a:pt x="103225" y="226403"/>
                  </a:lnTo>
                  <a:lnTo>
                    <a:pt x="97590" y="230311"/>
                  </a:lnTo>
                  <a:lnTo>
                    <a:pt x="91849" y="233908"/>
                  </a:lnTo>
                  <a:lnTo>
                    <a:pt x="86038" y="237298"/>
                  </a:lnTo>
                  <a:lnTo>
                    <a:pt x="80179" y="240550"/>
                  </a:lnTo>
                  <a:lnTo>
                    <a:pt x="74289" y="243711"/>
                  </a:lnTo>
                  <a:lnTo>
                    <a:pt x="69370" y="247802"/>
                  </a:lnTo>
                  <a:lnTo>
                    <a:pt x="65098" y="252514"/>
                  </a:lnTo>
                  <a:lnTo>
                    <a:pt x="61258" y="257639"/>
                  </a:lnTo>
                  <a:lnTo>
                    <a:pt x="56714" y="262049"/>
                  </a:lnTo>
                  <a:lnTo>
                    <a:pt x="51700" y="265980"/>
                  </a:lnTo>
                  <a:lnTo>
                    <a:pt x="46373" y="269594"/>
                  </a:lnTo>
                  <a:lnTo>
                    <a:pt x="41830" y="272995"/>
                  </a:lnTo>
                  <a:lnTo>
                    <a:pt x="37808" y="276254"/>
                  </a:lnTo>
                  <a:lnTo>
                    <a:pt x="34136" y="279420"/>
                  </a:lnTo>
                  <a:lnTo>
                    <a:pt x="29702" y="282522"/>
                  </a:lnTo>
                  <a:lnTo>
                    <a:pt x="24763" y="285582"/>
                  </a:lnTo>
                  <a:lnTo>
                    <a:pt x="19485" y="288615"/>
                  </a:lnTo>
                  <a:lnTo>
                    <a:pt x="15967" y="291629"/>
                  </a:lnTo>
                  <a:lnTo>
                    <a:pt x="13621" y="294630"/>
                  </a:lnTo>
                  <a:lnTo>
                    <a:pt x="10023" y="300611"/>
                  </a:lnTo>
                  <a:lnTo>
                    <a:pt x="5116" y="306576"/>
                  </a:lnTo>
                  <a:lnTo>
                    <a:pt x="450" y="312016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04"/>
            <p:cNvSpPr/>
            <p:nvPr/>
          </p:nvSpPr>
          <p:spPr>
            <a:xfrm>
              <a:off x="910829" y="1151929"/>
              <a:ext cx="125004" cy="89287"/>
            </a:xfrm>
            <a:custGeom>
              <a:avLst/>
              <a:gdLst/>
              <a:ahLst/>
              <a:cxnLst/>
              <a:rect l="0" t="0" r="0" b="0"/>
              <a:pathLst>
                <a:path w="125004" h="89287">
                  <a:moveTo>
                    <a:pt x="26788" y="8930"/>
                  </a:moveTo>
                  <a:lnTo>
                    <a:pt x="26788" y="16618"/>
                  </a:lnTo>
                  <a:lnTo>
                    <a:pt x="25796" y="17032"/>
                  </a:lnTo>
                  <a:lnTo>
                    <a:pt x="22047" y="17492"/>
                  </a:lnTo>
                  <a:lnTo>
                    <a:pt x="20651" y="18607"/>
                  </a:lnTo>
                  <a:lnTo>
                    <a:pt x="19720" y="20342"/>
                  </a:lnTo>
                  <a:lnTo>
                    <a:pt x="19100" y="22491"/>
                  </a:lnTo>
                  <a:lnTo>
                    <a:pt x="17693" y="24916"/>
                  </a:lnTo>
                  <a:lnTo>
                    <a:pt x="15764" y="27525"/>
                  </a:lnTo>
                  <a:lnTo>
                    <a:pt x="10279" y="34100"/>
                  </a:lnTo>
                  <a:lnTo>
                    <a:pt x="8837" y="35632"/>
                  </a:lnTo>
                  <a:lnTo>
                    <a:pt x="4588" y="39980"/>
                  </a:lnTo>
                  <a:lnTo>
                    <a:pt x="3058" y="42528"/>
                  </a:lnTo>
                  <a:lnTo>
                    <a:pt x="2039" y="45219"/>
                  </a:lnTo>
                  <a:lnTo>
                    <a:pt x="1359" y="48006"/>
                  </a:lnTo>
                  <a:lnTo>
                    <a:pt x="906" y="50856"/>
                  </a:lnTo>
                  <a:lnTo>
                    <a:pt x="603" y="53747"/>
                  </a:lnTo>
                  <a:lnTo>
                    <a:pt x="402" y="56668"/>
                  </a:lnTo>
                  <a:lnTo>
                    <a:pt x="268" y="59607"/>
                  </a:lnTo>
                  <a:lnTo>
                    <a:pt x="118" y="65518"/>
                  </a:lnTo>
                  <a:lnTo>
                    <a:pt x="0" y="87901"/>
                  </a:lnTo>
                  <a:lnTo>
                    <a:pt x="992" y="88366"/>
                  </a:lnTo>
                  <a:lnTo>
                    <a:pt x="4740" y="88884"/>
                  </a:lnTo>
                  <a:lnTo>
                    <a:pt x="7128" y="89021"/>
                  </a:lnTo>
                  <a:lnTo>
                    <a:pt x="12428" y="89174"/>
                  </a:lnTo>
                  <a:lnTo>
                    <a:pt x="34551" y="89286"/>
                  </a:lnTo>
                  <a:lnTo>
                    <a:pt x="39901" y="88298"/>
                  </a:lnTo>
                  <a:lnTo>
                    <a:pt x="45452" y="86646"/>
                  </a:lnTo>
                  <a:lnTo>
                    <a:pt x="51137" y="84553"/>
                  </a:lnTo>
                  <a:lnTo>
                    <a:pt x="55919" y="83158"/>
                  </a:lnTo>
                  <a:lnTo>
                    <a:pt x="60099" y="82228"/>
                  </a:lnTo>
                  <a:lnTo>
                    <a:pt x="63878" y="81608"/>
                  </a:lnTo>
                  <a:lnTo>
                    <a:pt x="68382" y="80202"/>
                  </a:lnTo>
                  <a:lnTo>
                    <a:pt x="73369" y="78273"/>
                  </a:lnTo>
                  <a:lnTo>
                    <a:pt x="78678" y="75994"/>
                  </a:lnTo>
                  <a:lnTo>
                    <a:pt x="83209" y="73483"/>
                  </a:lnTo>
                  <a:lnTo>
                    <a:pt x="87222" y="70817"/>
                  </a:lnTo>
                  <a:lnTo>
                    <a:pt x="90890" y="68047"/>
                  </a:lnTo>
                  <a:lnTo>
                    <a:pt x="95319" y="65209"/>
                  </a:lnTo>
                  <a:lnTo>
                    <a:pt x="100257" y="62324"/>
                  </a:lnTo>
                  <a:lnTo>
                    <a:pt x="105533" y="59409"/>
                  </a:lnTo>
                  <a:lnTo>
                    <a:pt x="109050" y="56473"/>
                  </a:lnTo>
                  <a:lnTo>
                    <a:pt x="111395" y="53524"/>
                  </a:lnTo>
                  <a:lnTo>
                    <a:pt x="112958" y="50565"/>
                  </a:lnTo>
                  <a:lnTo>
                    <a:pt x="114992" y="47601"/>
                  </a:lnTo>
                  <a:lnTo>
                    <a:pt x="117341" y="44633"/>
                  </a:lnTo>
                  <a:lnTo>
                    <a:pt x="119899" y="41661"/>
                  </a:lnTo>
                  <a:lnTo>
                    <a:pt x="121604" y="38688"/>
                  </a:lnTo>
                  <a:lnTo>
                    <a:pt x="122741" y="35714"/>
                  </a:lnTo>
                  <a:lnTo>
                    <a:pt x="124565" y="28552"/>
                  </a:lnTo>
                  <a:lnTo>
                    <a:pt x="124715" y="26972"/>
                  </a:lnTo>
                  <a:lnTo>
                    <a:pt x="124815" y="24927"/>
                  </a:lnTo>
                  <a:lnTo>
                    <a:pt x="124926" y="20008"/>
                  </a:lnTo>
                  <a:lnTo>
                    <a:pt x="125003" y="10585"/>
                  </a:lnTo>
                  <a:lnTo>
                    <a:pt x="124014" y="10033"/>
                  </a:lnTo>
                  <a:lnTo>
                    <a:pt x="120270" y="9420"/>
                  </a:lnTo>
                  <a:lnTo>
                    <a:pt x="117883" y="8264"/>
                  </a:lnTo>
                  <a:lnTo>
                    <a:pt x="115299" y="6502"/>
                  </a:lnTo>
                  <a:lnTo>
                    <a:pt x="108764" y="1285"/>
                  </a:lnTo>
                  <a:lnTo>
                    <a:pt x="105224" y="571"/>
                  </a:lnTo>
                  <a:lnTo>
                    <a:pt x="102891" y="381"/>
                  </a:lnTo>
                  <a:lnTo>
                    <a:pt x="100344" y="254"/>
                  </a:lnTo>
                  <a:lnTo>
                    <a:pt x="94867" y="113"/>
                  </a:lnTo>
                  <a:lnTo>
                    <a:pt x="7143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05"/>
            <p:cNvSpPr/>
            <p:nvPr/>
          </p:nvSpPr>
          <p:spPr>
            <a:xfrm>
              <a:off x="651867" y="1384101"/>
              <a:ext cx="160695" cy="267892"/>
            </a:xfrm>
            <a:custGeom>
              <a:avLst/>
              <a:gdLst/>
              <a:ahLst/>
              <a:cxnLst/>
              <a:rect l="0" t="0" r="0" b="0"/>
              <a:pathLst>
                <a:path w="160695" h="267892">
                  <a:moveTo>
                    <a:pt x="80367" y="0"/>
                  </a:moveTo>
                  <a:lnTo>
                    <a:pt x="80367" y="12429"/>
                  </a:lnTo>
                  <a:lnTo>
                    <a:pt x="81359" y="15231"/>
                  </a:lnTo>
                  <a:lnTo>
                    <a:pt x="85107" y="20991"/>
                  </a:lnTo>
                  <a:lnTo>
                    <a:pt x="87435" y="26858"/>
                  </a:lnTo>
                  <a:lnTo>
                    <a:pt x="88469" y="32773"/>
                  </a:lnTo>
                  <a:lnTo>
                    <a:pt x="88929" y="38709"/>
                  </a:lnTo>
                  <a:lnTo>
                    <a:pt x="89133" y="44655"/>
                  </a:lnTo>
                  <a:lnTo>
                    <a:pt x="89188" y="47629"/>
                  </a:lnTo>
                  <a:lnTo>
                    <a:pt x="88232" y="50604"/>
                  </a:lnTo>
                  <a:lnTo>
                    <a:pt x="84524" y="56556"/>
                  </a:lnTo>
                  <a:lnTo>
                    <a:pt x="82214" y="62508"/>
                  </a:lnTo>
                  <a:lnTo>
                    <a:pt x="81188" y="68461"/>
                  </a:lnTo>
                  <a:lnTo>
                    <a:pt x="80732" y="74414"/>
                  </a:lnTo>
                  <a:lnTo>
                    <a:pt x="79618" y="77391"/>
                  </a:lnTo>
                  <a:lnTo>
                    <a:pt x="75735" y="83344"/>
                  </a:lnTo>
                  <a:lnTo>
                    <a:pt x="73347" y="89297"/>
                  </a:lnTo>
                  <a:lnTo>
                    <a:pt x="72710" y="92274"/>
                  </a:lnTo>
                  <a:lnTo>
                    <a:pt x="69357" y="98227"/>
                  </a:lnTo>
                  <a:lnTo>
                    <a:pt x="63860" y="105392"/>
                  </a:lnTo>
                  <a:lnTo>
                    <a:pt x="63109" y="109018"/>
                  </a:lnTo>
                  <a:lnTo>
                    <a:pt x="62626" y="114690"/>
                  </a:lnTo>
                  <a:lnTo>
                    <a:pt x="63579" y="115155"/>
                  </a:lnTo>
                  <a:lnTo>
                    <a:pt x="67283" y="115672"/>
                  </a:lnTo>
                  <a:lnTo>
                    <a:pt x="71609" y="116004"/>
                  </a:lnTo>
                  <a:lnTo>
                    <a:pt x="146538" y="116086"/>
                  </a:lnTo>
                  <a:lnTo>
                    <a:pt x="155505" y="116086"/>
                  </a:lnTo>
                  <a:lnTo>
                    <a:pt x="157248" y="117078"/>
                  </a:lnTo>
                  <a:lnTo>
                    <a:pt x="158410" y="118732"/>
                  </a:lnTo>
                  <a:lnTo>
                    <a:pt x="160275" y="123774"/>
                  </a:lnTo>
                  <a:lnTo>
                    <a:pt x="160644" y="131899"/>
                  </a:lnTo>
                  <a:lnTo>
                    <a:pt x="160694" y="137335"/>
                  </a:lnTo>
                  <a:lnTo>
                    <a:pt x="159715" y="139182"/>
                  </a:lnTo>
                  <a:lnTo>
                    <a:pt x="158070" y="140413"/>
                  </a:lnTo>
                  <a:lnTo>
                    <a:pt x="155982" y="141234"/>
                  </a:lnTo>
                  <a:lnTo>
                    <a:pt x="151015" y="144791"/>
                  </a:lnTo>
                  <a:lnTo>
                    <a:pt x="148302" y="147129"/>
                  </a:lnTo>
                  <a:lnTo>
                    <a:pt x="145500" y="150672"/>
                  </a:lnTo>
                  <a:lnTo>
                    <a:pt x="142641" y="155019"/>
                  </a:lnTo>
                  <a:lnTo>
                    <a:pt x="139742" y="159900"/>
                  </a:lnTo>
                  <a:lnTo>
                    <a:pt x="135825" y="164147"/>
                  </a:lnTo>
                  <a:lnTo>
                    <a:pt x="131230" y="167971"/>
                  </a:lnTo>
                  <a:lnTo>
                    <a:pt x="126182" y="171512"/>
                  </a:lnTo>
                  <a:lnTo>
                    <a:pt x="120832" y="174865"/>
                  </a:lnTo>
                  <a:lnTo>
                    <a:pt x="115281" y="178092"/>
                  </a:lnTo>
                  <a:lnTo>
                    <a:pt x="109596" y="181236"/>
                  </a:lnTo>
                  <a:lnTo>
                    <a:pt x="104814" y="184324"/>
                  </a:lnTo>
                  <a:lnTo>
                    <a:pt x="100634" y="187375"/>
                  </a:lnTo>
                  <a:lnTo>
                    <a:pt x="96855" y="190401"/>
                  </a:lnTo>
                  <a:lnTo>
                    <a:pt x="92351" y="193411"/>
                  </a:lnTo>
                  <a:lnTo>
                    <a:pt x="87364" y="196409"/>
                  </a:lnTo>
                  <a:lnTo>
                    <a:pt x="82055" y="199400"/>
                  </a:lnTo>
                  <a:lnTo>
                    <a:pt x="77524" y="202387"/>
                  </a:lnTo>
                  <a:lnTo>
                    <a:pt x="73510" y="205370"/>
                  </a:lnTo>
                  <a:lnTo>
                    <a:pt x="69843" y="208351"/>
                  </a:lnTo>
                  <a:lnTo>
                    <a:pt x="66406" y="211330"/>
                  </a:lnTo>
                  <a:lnTo>
                    <a:pt x="63122" y="214309"/>
                  </a:lnTo>
                  <a:lnTo>
                    <a:pt x="59941" y="217287"/>
                  </a:lnTo>
                  <a:lnTo>
                    <a:pt x="55835" y="220264"/>
                  </a:lnTo>
                  <a:lnTo>
                    <a:pt x="51114" y="223241"/>
                  </a:lnTo>
                  <a:lnTo>
                    <a:pt x="45982" y="226218"/>
                  </a:lnTo>
                  <a:lnTo>
                    <a:pt x="41569" y="229195"/>
                  </a:lnTo>
                  <a:lnTo>
                    <a:pt x="37634" y="232171"/>
                  </a:lnTo>
                  <a:lnTo>
                    <a:pt x="34019" y="235148"/>
                  </a:lnTo>
                  <a:lnTo>
                    <a:pt x="30617" y="238125"/>
                  </a:lnTo>
                  <a:lnTo>
                    <a:pt x="27356" y="241101"/>
                  </a:lnTo>
                  <a:lnTo>
                    <a:pt x="21088" y="247055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06"/>
            <p:cNvSpPr/>
            <p:nvPr/>
          </p:nvSpPr>
          <p:spPr>
            <a:xfrm>
              <a:off x="919757" y="1526976"/>
              <a:ext cx="26790" cy="151806"/>
            </a:xfrm>
            <a:custGeom>
              <a:avLst/>
              <a:gdLst/>
              <a:ahLst/>
              <a:cxnLst/>
              <a:rect l="0" t="0" r="0" b="0"/>
              <a:pathLst>
                <a:path w="26790" h="151806">
                  <a:moveTo>
                    <a:pt x="26789" y="0"/>
                  </a:moveTo>
                  <a:lnTo>
                    <a:pt x="26789" y="12429"/>
                  </a:lnTo>
                  <a:lnTo>
                    <a:pt x="25797" y="15231"/>
                  </a:lnTo>
                  <a:lnTo>
                    <a:pt x="24143" y="18092"/>
                  </a:lnTo>
                  <a:lnTo>
                    <a:pt x="22049" y="20991"/>
                  </a:lnTo>
                  <a:lnTo>
                    <a:pt x="20653" y="23916"/>
                  </a:lnTo>
                  <a:lnTo>
                    <a:pt x="19721" y="26858"/>
                  </a:lnTo>
                  <a:lnTo>
                    <a:pt x="19101" y="29812"/>
                  </a:lnTo>
                  <a:lnTo>
                    <a:pt x="17695" y="32773"/>
                  </a:lnTo>
                  <a:lnTo>
                    <a:pt x="15766" y="35739"/>
                  </a:lnTo>
                  <a:lnTo>
                    <a:pt x="13487" y="38709"/>
                  </a:lnTo>
                  <a:lnTo>
                    <a:pt x="11968" y="42673"/>
                  </a:lnTo>
                  <a:lnTo>
                    <a:pt x="10955" y="47300"/>
                  </a:lnTo>
                  <a:lnTo>
                    <a:pt x="10280" y="52369"/>
                  </a:lnTo>
                  <a:lnTo>
                    <a:pt x="9830" y="56741"/>
                  </a:lnTo>
                  <a:lnTo>
                    <a:pt x="9530" y="60648"/>
                  </a:lnTo>
                  <a:lnTo>
                    <a:pt x="9330" y="64244"/>
                  </a:lnTo>
                  <a:lnTo>
                    <a:pt x="8204" y="68626"/>
                  </a:lnTo>
                  <a:lnTo>
                    <a:pt x="6462" y="73532"/>
                  </a:lnTo>
                  <a:lnTo>
                    <a:pt x="4308" y="78787"/>
                  </a:lnTo>
                  <a:lnTo>
                    <a:pt x="2872" y="84275"/>
                  </a:lnTo>
                  <a:lnTo>
                    <a:pt x="1915" y="89918"/>
                  </a:lnTo>
                  <a:lnTo>
                    <a:pt x="1277" y="95664"/>
                  </a:lnTo>
                  <a:lnTo>
                    <a:pt x="851" y="100487"/>
                  </a:lnTo>
                  <a:lnTo>
                    <a:pt x="568" y="104694"/>
                  </a:lnTo>
                  <a:lnTo>
                    <a:pt x="253" y="112015"/>
                  </a:lnTo>
                  <a:lnTo>
                    <a:pt x="75" y="121715"/>
                  </a:lnTo>
                  <a:lnTo>
                    <a:pt x="0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07"/>
            <p:cNvSpPr/>
            <p:nvPr/>
          </p:nvSpPr>
          <p:spPr>
            <a:xfrm>
              <a:off x="669726" y="1803796"/>
              <a:ext cx="133787" cy="160736"/>
            </a:xfrm>
            <a:custGeom>
              <a:avLst/>
              <a:gdLst/>
              <a:ahLst/>
              <a:cxnLst/>
              <a:rect l="0" t="0" r="0" b="0"/>
              <a:pathLst>
                <a:path w="133787" h="160736">
                  <a:moveTo>
                    <a:pt x="53578" y="0"/>
                  </a:moveTo>
                  <a:lnTo>
                    <a:pt x="45016" y="0"/>
                  </a:lnTo>
                  <a:lnTo>
                    <a:pt x="44757" y="4741"/>
                  </a:lnTo>
                  <a:lnTo>
                    <a:pt x="44681" y="7689"/>
                  </a:lnTo>
                  <a:lnTo>
                    <a:pt x="43678" y="8103"/>
                  </a:lnTo>
                  <a:lnTo>
                    <a:pt x="39917" y="8562"/>
                  </a:lnTo>
                  <a:lnTo>
                    <a:pt x="38518" y="9677"/>
                  </a:lnTo>
                  <a:lnTo>
                    <a:pt x="37585" y="11412"/>
                  </a:lnTo>
                  <a:lnTo>
                    <a:pt x="36963" y="13561"/>
                  </a:lnTo>
                  <a:lnTo>
                    <a:pt x="35556" y="14994"/>
                  </a:lnTo>
                  <a:lnTo>
                    <a:pt x="33626" y="15949"/>
                  </a:lnTo>
                  <a:lnTo>
                    <a:pt x="31347" y="16586"/>
                  </a:lnTo>
                  <a:lnTo>
                    <a:pt x="29828" y="18003"/>
                  </a:lnTo>
                  <a:lnTo>
                    <a:pt x="28815" y="19939"/>
                  </a:lnTo>
                  <a:lnTo>
                    <a:pt x="27189" y="25436"/>
                  </a:lnTo>
                  <a:lnTo>
                    <a:pt x="28048" y="25887"/>
                  </a:lnTo>
                  <a:lnTo>
                    <a:pt x="31648" y="26388"/>
                  </a:lnTo>
                  <a:lnTo>
                    <a:pt x="33997" y="27514"/>
                  </a:lnTo>
                  <a:lnTo>
                    <a:pt x="36555" y="29257"/>
                  </a:lnTo>
                  <a:lnTo>
                    <a:pt x="39253" y="31411"/>
                  </a:lnTo>
                  <a:lnTo>
                    <a:pt x="42044" y="32847"/>
                  </a:lnTo>
                  <a:lnTo>
                    <a:pt x="44896" y="33804"/>
                  </a:lnTo>
                  <a:lnTo>
                    <a:pt x="47790" y="34443"/>
                  </a:lnTo>
                  <a:lnTo>
                    <a:pt x="51704" y="34868"/>
                  </a:lnTo>
                  <a:lnTo>
                    <a:pt x="56297" y="35152"/>
                  </a:lnTo>
                  <a:lnTo>
                    <a:pt x="66693" y="35467"/>
                  </a:lnTo>
                  <a:lnTo>
                    <a:pt x="77928" y="35607"/>
                  </a:lnTo>
                  <a:lnTo>
                    <a:pt x="83702" y="36637"/>
                  </a:lnTo>
                  <a:lnTo>
                    <a:pt x="89536" y="38315"/>
                  </a:lnTo>
                  <a:lnTo>
                    <a:pt x="95409" y="40426"/>
                  </a:lnTo>
                  <a:lnTo>
                    <a:pt x="100317" y="41834"/>
                  </a:lnTo>
                  <a:lnTo>
                    <a:pt x="104581" y="42772"/>
                  </a:lnTo>
                  <a:lnTo>
                    <a:pt x="108416" y="43398"/>
                  </a:lnTo>
                  <a:lnTo>
                    <a:pt x="111965" y="43815"/>
                  </a:lnTo>
                  <a:lnTo>
                    <a:pt x="115323" y="44093"/>
                  </a:lnTo>
                  <a:lnTo>
                    <a:pt x="118554" y="44278"/>
                  </a:lnTo>
                  <a:lnTo>
                    <a:pt x="124789" y="44484"/>
                  </a:lnTo>
                  <a:lnTo>
                    <a:pt x="127841" y="44539"/>
                  </a:lnTo>
                  <a:lnTo>
                    <a:pt x="129876" y="45568"/>
                  </a:lnTo>
                  <a:lnTo>
                    <a:pt x="131232" y="47246"/>
                  </a:lnTo>
                  <a:lnTo>
                    <a:pt x="132137" y="49357"/>
                  </a:lnTo>
                  <a:lnTo>
                    <a:pt x="133141" y="54348"/>
                  </a:lnTo>
                  <a:lnTo>
                    <a:pt x="133786" y="60896"/>
                  </a:lnTo>
                  <a:lnTo>
                    <a:pt x="131229" y="64438"/>
                  </a:lnTo>
                  <a:lnTo>
                    <a:pt x="129158" y="66771"/>
                  </a:lnTo>
                  <a:lnTo>
                    <a:pt x="124211" y="72010"/>
                  </a:lnTo>
                  <a:lnTo>
                    <a:pt x="121502" y="74796"/>
                  </a:lnTo>
                  <a:lnTo>
                    <a:pt x="118705" y="78637"/>
                  </a:lnTo>
                  <a:lnTo>
                    <a:pt x="115847" y="83183"/>
                  </a:lnTo>
                  <a:lnTo>
                    <a:pt x="112950" y="88198"/>
                  </a:lnTo>
                  <a:lnTo>
                    <a:pt x="109035" y="92533"/>
                  </a:lnTo>
                  <a:lnTo>
                    <a:pt x="104440" y="96415"/>
                  </a:lnTo>
                  <a:lnTo>
                    <a:pt x="99392" y="99996"/>
                  </a:lnTo>
                  <a:lnTo>
                    <a:pt x="94043" y="103375"/>
                  </a:lnTo>
                  <a:lnTo>
                    <a:pt x="88492" y="106620"/>
                  </a:lnTo>
                  <a:lnTo>
                    <a:pt x="82807" y="109775"/>
                  </a:lnTo>
                  <a:lnTo>
                    <a:pt x="71199" y="115927"/>
                  </a:lnTo>
                  <a:lnTo>
                    <a:pt x="47578" y="127961"/>
                  </a:lnTo>
                  <a:lnTo>
                    <a:pt x="42633" y="130948"/>
                  </a:lnTo>
                  <a:lnTo>
                    <a:pt x="38344" y="133932"/>
                  </a:lnTo>
                  <a:lnTo>
                    <a:pt x="34492" y="136913"/>
                  </a:lnTo>
                  <a:lnTo>
                    <a:pt x="30932" y="139893"/>
                  </a:lnTo>
                  <a:lnTo>
                    <a:pt x="27567" y="142871"/>
                  </a:lnTo>
                  <a:lnTo>
                    <a:pt x="24331" y="145849"/>
                  </a:lnTo>
                  <a:lnTo>
                    <a:pt x="20190" y="147834"/>
                  </a:lnTo>
                  <a:lnTo>
                    <a:pt x="15444" y="149158"/>
                  </a:lnTo>
                  <a:lnTo>
                    <a:pt x="10296" y="150040"/>
                  </a:lnTo>
                  <a:lnTo>
                    <a:pt x="6864" y="151621"/>
                  </a:lnTo>
                  <a:lnTo>
                    <a:pt x="4576" y="153667"/>
                  </a:lnTo>
                  <a:lnTo>
                    <a:pt x="0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08"/>
            <p:cNvSpPr/>
            <p:nvPr/>
          </p:nvSpPr>
          <p:spPr>
            <a:xfrm>
              <a:off x="848320" y="1905911"/>
              <a:ext cx="205384" cy="138974"/>
            </a:xfrm>
            <a:custGeom>
              <a:avLst/>
              <a:gdLst/>
              <a:ahLst/>
              <a:cxnLst/>
              <a:rect l="0" t="0" r="0" b="0"/>
              <a:pathLst>
                <a:path w="205384" h="138974">
                  <a:moveTo>
                    <a:pt x="0" y="76479"/>
                  </a:moveTo>
                  <a:lnTo>
                    <a:pt x="4740" y="66998"/>
                  </a:lnTo>
                  <a:lnTo>
                    <a:pt x="6137" y="63213"/>
                  </a:lnTo>
                  <a:lnTo>
                    <a:pt x="7068" y="59698"/>
                  </a:lnTo>
                  <a:lnTo>
                    <a:pt x="7688" y="56362"/>
                  </a:lnTo>
                  <a:lnTo>
                    <a:pt x="9094" y="53146"/>
                  </a:lnTo>
                  <a:lnTo>
                    <a:pt x="11024" y="50009"/>
                  </a:lnTo>
                  <a:lnTo>
                    <a:pt x="13302" y="46926"/>
                  </a:lnTo>
                  <a:lnTo>
                    <a:pt x="15813" y="43879"/>
                  </a:lnTo>
                  <a:lnTo>
                    <a:pt x="18480" y="40855"/>
                  </a:lnTo>
                  <a:lnTo>
                    <a:pt x="24088" y="34849"/>
                  </a:lnTo>
                  <a:lnTo>
                    <a:pt x="35773" y="22909"/>
                  </a:lnTo>
                  <a:lnTo>
                    <a:pt x="47636" y="10996"/>
                  </a:lnTo>
                  <a:lnTo>
                    <a:pt x="51601" y="9011"/>
                  </a:lnTo>
                  <a:lnTo>
                    <a:pt x="56228" y="7688"/>
                  </a:lnTo>
                  <a:lnTo>
                    <a:pt x="61298" y="6806"/>
                  </a:lnTo>
                  <a:lnTo>
                    <a:pt x="65670" y="6218"/>
                  </a:lnTo>
                  <a:lnTo>
                    <a:pt x="69577" y="5826"/>
                  </a:lnTo>
                  <a:lnTo>
                    <a:pt x="73174" y="5564"/>
                  </a:lnTo>
                  <a:lnTo>
                    <a:pt x="76564" y="4398"/>
                  </a:lnTo>
                  <a:lnTo>
                    <a:pt x="82976" y="456"/>
                  </a:lnTo>
                  <a:lnTo>
                    <a:pt x="85083" y="0"/>
                  </a:lnTo>
                  <a:lnTo>
                    <a:pt x="86488" y="688"/>
                  </a:lnTo>
                  <a:lnTo>
                    <a:pt x="87424" y="2139"/>
                  </a:lnTo>
                  <a:lnTo>
                    <a:pt x="89040" y="3107"/>
                  </a:lnTo>
                  <a:lnTo>
                    <a:pt x="95064" y="4468"/>
                  </a:lnTo>
                  <a:lnTo>
                    <a:pt x="96821" y="4787"/>
                  </a:lnTo>
                  <a:lnTo>
                    <a:pt x="97289" y="5864"/>
                  </a:lnTo>
                  <a:lnTo>
                    <a:pt x="97810" y="9707"/>
                  </a:lnTo>
                  <a:lnTo>
                    <a:pt x="96956" y="12120"/>
                  </a:lnTo>
                  <a:lnTo>
                    <a:pt x="95395" y="14722"/>
                  </a:lnTo>
                  <a:lnTo>
                    <a:pt x="93362" y="17448"/>
                  </a:lnTo>
                  <a:lnTo>
                    <a:pt x="92007" y="20258"/>
                  </a:lnTo>
                  <a:lnTo>
                    <a:pt x="91104" y="23123"/>
                  </a:lnTo>
                  <a:lnTo>
                    <a:pt x="90501" y="26026"/>
                  </a:lnTo>
                  <a:lnTo>
                    <a:pt x="89108" y="29945"/>
                  </a:lnTo>
                  <a:lnTo>
                    <a:pt x="87186" y="34542"/>
                  </a:lnTo>
                  <a:lnTo>
                    <a:pt x="84913" y="39591"/>
                  </a:lnTo>
                  <a:lnTo>
                    <a:pt x="82406" y="43950"/>
                  </a:lnTo>
                  <a:lnTo>
                    <a:pt x="79742" y="47848"/>
                  </a:lnTo>
                  <a:lnTo>
                    <a:pt x="76974" y="51438"/>
                  </a:lnTo>
                  <a:lnTo>
                    <a:pt x="75128" y="55816"/>
                  </a:lnTo>
                  <a:lnTo>
                    <a:pt x="73898" y="60720"/>
                  </a:lnTo>
                  <a:lnTo>
                    <a:pt x="73078" y="65973"/>
                  </a:lnTo>
                  <a:lnTo>
                    <a:pt x="71539" y="70467"/>
                  </a:lnTo>
                  <a:lnTo>
                    <a:pt x="69520" y="74456"/>
                  </a:lnTo>
                  <a:lnTo>
                    <a:pt x="67183" y="78107"/>
                  </a:lnTo>
                  <a:lnTo>
                    <a:pt x="64632" y="81533"/>
                  </a:lnTo>
                  <a:lnTo>
                    <a:pt x="61940" y="84809"/>
                  </a:lnTo>
                  <a:lnTo>
                    <a:pt x="59152" y="87986"/>
                  </a:lnTo>
                  <a:lnTo>
                    <a:pt x="57294" y="91095"/>
                  </a:lnTo>
                  <a:lnTo>
                    <a:pt x="56056" y="94161"/>
                  </a:lnTo>
                  <a:lnTo>
                    <a:pt x="55230" y="97197"/>
                  </a:lnTo>
                  <a:lnTo>
                    <a:pt x="54679" y="100213"/>
                  </a:lnTo>
                  <a:lnTo>
                    <a:pt x="54312" y="103215"/>
                  </a:lnTo>
                  <a:lnTo>
                    <a:pt x="54067" y="106210"/>
                  </a:lnTo>
                  <a:lnTo>
                    <a:pt x="54896" y="109198"/>
                  </a:lnTo>
                  <a:lnTo>
                    <a:pt x="56441" y="112182"/>
                  </a:lnTo>
                  <a:lnTo>
                    <a:pt x="58463" y="115164"/>
                  </a:lnTo>
                  <a:lnTo>
                    <a:pt x="59811" y="118144"/>
                  </a:lnTo>
                  <a:lnTo>
                    <a:pt x="60710" y="121123"/>
                  </a:lnTo>
                  <a:lnTo>
                    <a:pt x="61309" y="124101"/>
                  </a:lnTo>
                  <a:lnTo>
                    <a:pt x="63693" y="127079"/>
                  </a:lnTo>
                  <a:lnTo>
                    <a:pt x="67267" y="130056"/>
                  </a:lnTo>
                  <a:lnTo>
                    <a:pt x="71634" y="133033"/>
                  </a:lnTo>
                  <a:lnTo>
                    <a:pt x="75537" y="135018"/>
                  </a:lnTo>
                  <a:lnTo>
                    <a:pt x="79131" y="136341"/>
                  </a:lnTo>
                  <a:lnTo>
                    <a:pt x="82520" y="137223"/>
                  </a:lnTo>
                  <a:lnTo>
                    <a:pt x="86763" y="137811"/>
                  </a:lnTo>
                  <a:lnTo>
                    <a:pt x="91576" y="138203"/>
                  </a:lnTo>
                  <a:lnTo>
                    <a:pt x="96770" y="138464"/>
                  </a:lnTo>
                  <a:lnTo>
                    <a:pt x="107832" y="138755"/>
                  </a:lnTo>
                  <a:lnTo>
                    <a:pt x="148867" y="138973"/>
                  </a:lnTo>
                  <a:lnTo>
                    <a:pt x="153815" y="137986"/>
                  </a:lnTo>
                  <a:lnTo>
                    <a:pt x="158106" y="136335"/>
                  </a:lnTo>
                  <a:lnTo>
                    <a:pt x="161959" y="134242"/>
                  </a:lnTo>
                  <a:lnTo>
                    <a:pt x="166511" y="132847"/>
                  </a:lnTo>
                  <a:lnTo>
                    <a:pt x="171531" y="131918"/>
                  </a:lnTo>
                  <a:lnTo>
                    <a:pt x="176862" y="131297"/>
                  </a:lnTo>
                  <a:lnTo>
                    <a:pt x="181408" y="130884"/>
                  </a:lnTo>
                  <a:lnTo>
                    <a:pt x="185431" y="130608"/>
                  </a:lnTo>
                  <a:lnTo>
                    <a:pt x="189105" y="130425"/>
                  </a:lnTo>
                  <a:lnTo>
                    <a:pt x="195833" y="130221"/>
                  </a:lnTo>
                  <a:lnTo>
                    <a:pt x="205383" y="1300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09"/>
            <p:cNvSpPr/>
            <p:nvPr/>
          </p:nvSpPr>
          <p:spPr>
            <a:xfrm>
              <a:off x="678656" y="2071687"/>
              <a:ext cx="78853" cy="196454"/>
            </a:xfrm>
            <a:custGeom>
              <a:avLst/>
              <a:gdLst/>
              <a:ahLst/>
              <a:cxnLst/>
              <a:rect l="0" t="0" r="0" b="0"/>
              <a:pathLst>
                <a:path w="78853" h="196454">
                  <a:moveTo>
                    <a:pt x="0" y="0"/>
                  </a:moveTo>
                  <a:lnTo>
                    <a:pt x="13561" y="0"/>
                  </a:lnTo>
                  <a:lnTo>
                    <a:pt x="14994" y="992"/>
                  </a:lnTo>
                  <a:lnTo>
                    <a:pt x="15949" y="2646"/>
                  </a:lnTo>
                  <a:lnTo>
                    <a:pt x="17482" y="7688"/>
                  </a:lnTo>
                  <a:lnTo>
                    <a:pt x="18600" y="8102"/>
                  </a:lnTo>
                  <a:lnTo>
                    <a:pt x="20337" y="8378"/>
                  </a:lnTo>
                  <a:lnTo>
                    <a:pt x="22488" y="8562"/>
                  </a:lnTo>
                  <a:lnTo>
                    <a:pt x="24914" y="9677"/>
                  </a:lnTo>
                  <a:lnTo>
                    <a:pt x="27523" y="11412"/>
                  </a:lnTo>
                  <a:lnTo>
                    <a:pt x="30255" y="13561"/>
                  </a:lnTo>
                  <a:lnTo>
                    <a:pt x="33068" y="14994"/>
                  </a:lnTo>
                  <a:lnTo>
                    <a:pt x="35936" y="15949"/>
                  </a:lnTo>
                  <a:lnTo>
                    <a:pt x="38840" y="16586"/>
                  </a:lnTo>
                  <a:lnTo>
                    <a:pt x="41768" y="18002"/>
                  </a:lnTo>
                  <a:lnTo>
                    <a:pt x="44713" y="19939"/>
                  </a:lnTo>
                  <a:lnTo>
                    <a:pt x="47668" y="22222"/>
                  </a:lnTo>
                  <a:lnTo>
                    <a:pt x="49638" y="24737"/>
                  </a:lnTo>
                  <a:lnTo>
                    <a:pt x="50951" y="27405"/>
                  </a:lnTo>
                  <a:lnTo>
                    <a:pt x="52410" y="33016"/>
                  </a:lnTo>
                  <a:lnTo>
                    <a:pt x="53059" y="38817"/>
                  </a:lnTo>
                  <a:lnTo>
                    <a:pt x="53424" y="42921"/>
                  </a:lnTo>
                  <a:lnTo>
                    <a:pt x="53509" y="49172"/>
                  </a:lnTo>
                  <a:lnTo>
                    <a:pt x="53532" y="53617"/>
                  </a:lnTo>
                  <a:lnTo>
                    <a:pt x="52555" y="57573"/>
                  </a:lnTo>
                  <a:lnTo>
                    <a:pt x="50912" y="61202"/>
                  </a:lnTo>
                  <a:lnTo>
                    <a:pt x="48824" y="64614"/>
                  </a:lnTo>
                  <a:lnTo>
                    <a:pt x="47432" y="67881"/>
                  </a:lnTo>
                  <a:lnTo>
                    <a:pt x="46504" y="71051"/>
                  </a:lnTo>
                  <a:lnTo>
                    <a:pt x="45885" y="74156"/>
                  </a:lnTo>
                  <a:lnTo>
                    <a:pt x="44481" y="77219"/>
                  </a:lnTo>
                  <a:lnTo>
                    <a:pt x="42552" y="80252"/>
                  </a:lnTo>
                  <a:lnTo>
                    <a:pt x="40274" y="83267"/>
                  </a:lnTo>
                  <a:lnTo>
                    <a:pt x="36771" y="86269"/>
                  </a:lnTo>
                  <a:lnTo>
                    <a:pt x="32452" y="89263"/>
                  </a:lnTo>
                  <a:lnTo>
                    <a:pt x="27588" y="92251"/>
                  </a:lnTo>
                  <a:lnTo>
                    <a:pt x="23352" y="94243"/>
                  </a:lnTo>
                  <a:lnTo>
                    <a:pt x="19537" y="95571"/>
                  </a:lnTo>
                  <a:lnTo>
                    <a:pt x="16001" y="96456"/>
                  </a:lnTo>
                  <a:lnTo>
                    <a:pt x="13644" y="98038"/>
                  </a:lnTo>
                  <a:lnTo>
                    <a:pt x="12072" y="100085"/>
                  </a:lnTo>
                  <a:lnTo>
                    <a:pt x="11025" y="102442"/>
                  </a:lnTo>
                  <a:lnTo>
                    <a:pt x="9334" y="104014"/>
                  </a:lnTo>
                  <a:lnTo>
                    <a:pt x="7215" y="105061"/>
                  </a:lnTo>
                  <a:lnTo>
                    <a:pt x="1425" y="106742"/>
                  </a:lnTo>
                  <a:lnTo>
                    <a:pt x="1942" y="107872"/>
                  </a:lnTo>
                  <a:lnTo>
                    <a:pt x="3279" y="109618"/>
                  </a:lnTo>
                  <a:lnTo>
                    <a:pt x="7813" y="114808"/>
                  </a:lnTo>
                  <a:lnTo>
                    <a:pt x="9178" y="115234"/>
                  </a:lnTo>
                  <a:lnTo>
                    <a:pt x="11079" y="115518"/>
                  </a:lnTo>
                  <a:lnTo>
                    <a:pt x="13339" y="115707"/>
                  </a:lnTo>
                  <a:lnTo>
                    <a:pt x="15838" y="115833"/>
                  </a:lnTo>
                  <a:lnTo>
                    <a:pt x="21260" y="115974"/>
                  </a:lnTo>
                  <a:lnTo>
                    <a:pt x="60938" y="116083"/>
                  </a:lnTo>
                  <a:lnTo>
                    <a:pt x="64438" y="117076"/>
                  </a:lnTo>
                  <a:lnTo>
                    <a:pt x="66771" y="118730"/>
                  </a:lnTo>
                  <a:lnTo>
                    <a:pt x="68326" y="120825"/>
                  </a:lnTo>
                  <a:lnTo>
                    <a:pt x="70355" y="122222"/>
                  </a:lnTo>
                  <a:lnTo>
                    <a:pt x="72700" y="123153"/>
                  </a:lnTo>
                  <a:lnTo>
                    <a:pt x="78852" y="124648"/>
                  </a:lnTo>
                  <a:lnTo>
                    <a:pt x="78365" y="125762"/>
                  </a:lnTo>
                  <a:lnTo>
                    <a:pt x="77048" y="127498"/>
                  </a:lnTo>
                  <a:lnTo>
                    <a:pt x="75178" y="129647"/>
                  </a:lnTo>
                  <a:lnTo>
                    <a:pt x="73931" y="133064"/>
                  </a:lnTo>
                  <a:lnTo>
                    <a:pt x="73100" y="137327"/>
                  </a:lnTo>
                  <a:lnTo>
                    <a:pt x="72545" y="142153"/>
                  </a:lnTo>
                  <a:lnTo>
                    <a:pt x="71184" y="145370"/>
                  </a:lnTo>
                  <a:lnTo>
                    <a:pt x="69284" y="147515"/>
                  </a:lnTo>
                  <a:lnTo>
                    <a:pt x="67025" y="148945"/>
                  </a:lnTo>
                  <a:lnTo>
                    <a:pt x="64527" y="151882"/>
                  </a:lnTo>
                  <a:lnTo>
                    <a:pt x="61870" y="155825"/>
                  </a:lnTo>
                  <a:lnTo>
                    <a:pt x="59105" y="160438"/>
                  </a:lnTo>
                  <a:lnTo>
                    <a:pt x="55279" y="164505"/>
                  </a:lnTo>
                  <a:lnTo>
                    <a:pt x="50743" y="168209"/>
                  </a:lnTo>
                  <a:lnTo>
                    <a:pt x="45735" y="171671"/>
                  </a:lnTo>
                  <a:lnTo>
                    <a:pt x="41404" y="173978"/>
                  </a:lnTo>
                  <a:lnTo>
                    <a:pt x="37524" y="175517"/>
                  </a:lnTo>
                  <a:lnTo>
                    <a:pt x="33946" y="176543"/>
                  </a:lnTo>
                  <a:lnTo>
                    <a:pt x="30568" y="178218"/>
                  </a:lnTo>
                  <a:lnTo>
                    <a:pt x="27324" y="180328"/>
                  </a:lnTo>
                  <a:lnTo>
                    <a:pt x="24169" y="182726"/>
                  </a:lnTo>
                  <a:lnTo>
                    <a:pt x="21074" y="185318"/>
                  </a:lnTo>
                  <a:lnTo>
                    <a:pt x="18018" y="188037"/>
                  </a:lnTo>
                  <a:lnTo>
                    <a:pt x="14988" y="190842"/>
                  </a:lnTo>
                  <a:lnTo>
                    <a:pt x="11976" y="192713"/>
                  </a:lnTo>
                  <a:lnTo>
                    <a:pt x="8976" y="193959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10"/>
            <p:cNvSpPr/>
            <p:nvPr/>
          </p:nvSpPr>
          <p:spPr>
            <a:xfrm>
              <a:off x="794742" y="2259243"/>
              <a:ext cx="151757" cy="178562"/>
            </a:xfrm>
            <a:custGeom>
              <a:avLst/>
              <a:gdLst/>
              <a:ahLst/>
              <a:cxnLst/>
              <a:rect l="0" t="0" r="0" b="0"/>
              <a:pathLst>
                <a:path w="151757" h="178562">
                  <a:moveTo>
                    <a:pt x="53578" y="17827"/>
                  </a:moveTo>
                  <a:lnTo>
                    <a:pt x="58318" y="17827"/>
                  </a:lnTo>
                  <a:lnTo>
                    <a:pt x="59715" y="16834"/>
                  </a:lnTo>
                  <a:lnTo>
                    <a:pt x="60646" y="15181"/>
                  </a:lnTo>
                  <a:lnTo>
                    <a:pt x="61266" y="13086"/>
                  </a:lnTo>
                  <a:lnTo>
                    <a:pt x="62672" y="11690"/>
                  </a:lnTo>
                  <a:lnTo>
                    <a:pt x="64602" y="10759"/>
                  </a:lnTo>
                  <a:lnTo>
                    <a:pt x="66880" y="10138"/>
                  </a:lnTo>
                  <a:lnTo>
                    <a:pt x="69391" y="9725"/>
                  </a:lnTo>
                  <a:lnTo>
                    <a:pt x="72058" y="9448"/>
                  </a:lnTo>
                  <a:lnTo>
                    <a:pt x="74827" y="9265"/>
                  </a:lnTo>
                  <a:lnTo>
                    <a:pt x="77666" y="8150"/>
                  </a:lnTo>
                  <a:lnTo>
                    <a:pt x="80551" y="6415"/>
                  </a:lnTo>
                  <a:lnTo>
                    <a:pt x="83466" y="4265"/>
                  </a:lnTo>
                  <a:lnTo>
                    <a:pt x="86402" y="2833"/>
                  </a:lnTo>
                  <a:lnTo>
                    <a:pt x="89351" y="1878"/>
                  </a:lnTo>
                  <a:lnTo>
                    <a:pt x="92309" y="1241"/>
                  </a:lnTo>
                  <a:lnTo>
                    <a:pt x="95274" y="816"/>
                  </a:lnTo>
                  <a:lnTo>
                    <a:pt x="98243" y="533"/>
                  </a:lnTo>
                  <a:lnTo>
                    <a:pt x="101214" y="345"/>
                  </a:lnTo>
                  <a:lnTo>
                    <a:pt x="107161" y="135"/>
                  </a:lnTo>
                  <a:lnTo>
                    <a:pt x="119063" y="0"/>
                  </a:lnTo>
                  <a:lnTo>
                    <a:pt x="121047" y="982"/>
                  </a:lnTo>
                  <a:lnTo>
                    <a:pt x="122370" y="2628"/>
                  </a:lnTo>
                  <a:lnTo>
                    <a:pt x="124861" y="8530"/>
                  </a:lnTo>
                  <a:lnTo>
                    <a:pt x="124969" y="13528"/>
                  </a:lnTo>
                  <a:lnTo>
                    <a:pt x="123993" y="15953"/>
                  </a:lnTo>
                  <a:lnTo>
                    <a:pt x="120261" y="21294"/>
                  </a:lnTo>
                  <a:lnTo>
                    <a:pt x="115918" y="26669"/>
                  </a:lnTo>
                  <a:lnTo>
                    <a:pt x="109201" y="33566"/>
                  </a:lnTo>
                  <a:lnTo>
                    <a:pt x="103765" y="39043"/>
                  </a:lnTo>
                  <a:lnTo>
                    <a:pt x="100927" y="40901"/>
                  </a:lnTo>
                  <a:lnTo>
                    <a:pt x="98042" y="42139"/>
                  </a:lnTo>
                  <a:lnTo>
                    <a:pt x="91024" y="44126"/>
                  </a:lnTo>
                  <a:lnTo>
                    <a:pt x="87419" y="47044"/>
                  </a:lnTo>
                  <a:lnTo>
                    <a:pt x="81760" y="52262"/>
                  </a:lnTo>
                  <a:lnTo>
                    <a:pt x="81296" y="53681"/>
                  </a:lnTo>
                  <a:lnTo>
                    <a:pt x="80780" y="57905"/>
                  </a:lnTo>
                  <a:lnTo>
                    <a:pt x="81634" y="59429"/>
                  </a:lnTo>
                  <a:lnTo>
                    <a:pt x="83196" y="60444"/>
                  </a:lnTo>
                  <a:lnTo>
                    <a:pt x="85230" y="61121"/>
                  </a:lnTo>
                  <a:lnTo>
                    <a:pt x="87577" y="62565"/>
                  </a:lnTo>
                  <a:lnTo>
                    <a:pt x="90135" y="64519"/>
                  </a:lnTo>
                  <a:lnTo>
                    <a:pt x="92832" y="66815"/>
                  </a:lnTo>
                  <a:lnTo>
                    <a:pt x="95622" y="68344"/>
                  </a:lnTo>
                  <a:lnTo>
                    <a:pt x="98475" y="69365"/>
                  </a:lnTo>
                  <a:lnTo>
                    <a:pt x="101369" y="70045"/>
                  </a:lnTo>
                  <a:lnTo>
                    <a:pt x="104290" y="71490"/>
                  </a:lnTo>
                  <a:lnTo>
                    <a:pt x="107229" y="73446"/>
                  </a:lnTo>
                  <a:lnTo>
                    <a:pt x="110182" y="75742"/>
                  </a:lnTo>
                  <a:lnTo>
                    <a:pt x="114134" y="77273"/>
                  </a:lnTo>
                  <a:lnTo>
                    <a:pt x="118753" y="78293"/>
                  </a:lnTo>
                  <a:lnTo>
                    <a:pt x="123817" y="78974"/>
                  </a:lnTo>
                  <a:lnTo>
                    <a:pt x="128185" y="79427"/>
                  </a:lnTo>
                  <a:lnTo>
                    <a:pt x="132089" y="79730"/>
                  </a:lnTo>
                  <a:lnTo>
                    <a:pt x="135685" y="79931"/>
                  </a:lnTo>
                  <a:lnTo>
                    <a:pt x="139074" y="81058"/>
                  </a:lnTo>
                  <a:lnTo>
                    <a:pt x="142325" y="82801"/>
                  </a:lnTo>
                  <a:lnTo>
                    <a:pt x="151250" y="88886"/>
                  </a:lnTo>
                  <a:lnTo>
                    <a:pt x="151640" y="93893"/>
                  </a:lnTo>
                  <a:lnTo>
                    <a:pt x="151756" y="96919"/>
                  </a:lnTo>
                  <a:lnTo>
                    <a:pt x="149137" y="100273"/>
                  </a:lnTo>
                  <a:lnTo>
                    <a:pt x="144666" y="105071"/>
                  </a:lnTo>
                  <a:lnTo>
                    <a:pt x="130812" y="119151"/>
                  </a:lnTo>
                  <a:lnTo>
                    <a:pt x="127888" y="121095"/>
                  </a:lnTo>
                  <a:lnTo>
                    <a:pt x="124946" y="122391"/>
                  </a:lnTo>
                  <a:lnTo>
                    <a:pt x="121992" y="123255"/>
                  </a:lnTo>
                  <a:lnTo>
                    <a:pt x="118039" y="124823"/>
                  </a:lnTo>
                  <a:lnTo>
                    <a:pt x="113419" y="126861"/>
                  </a:lnTo>
                  <a:lnTo>
                    <a:pt x="102994" y="131771"/>
                  </a:lnTo>
                  <a:lnTo>
                    <a:pt x="91747" y="137260"/>
                  </a:lnTo>
                  <a:lnTo>
                    <a:pt x="86961" y="140113"/>
                  </a:lnTo>
                  <a:lnTo>
                    <a:pt x="82779" y="143007"/>
                  </a:lnTo>
                  <a:lnTo>
                    <a:pt x="78998" y="145929"/>
                  </a:lnTo>
                  <a:lnTo>
                    <a:pt x="75486" y="147877"/>
                  </a:lnTo>
                  <a:lnTo>
                    <a:pt x="72152" y="149175"/>
                  </a:lnTo>
                  <a:lnTo>
                    <a:pt x="68937" y="150041"/>
                  </a:lnTo>
                  <a:lnTo>
                    <a:pt x="64809" y="151610"/>
                  </a:lnTo>
                  <a:lnTo>
                    <a:pt x="60073" y="153648"/>
                  </a:lnTo>
                  <a:lnTo>
                    <a:pt x="54932" y="156000"/>
                  </a:lnTo>
                  <a:lnTo>
                    <a:pt x="50512" y="157567"/>
                  </a:lnTo>
                  <a:lnTo>
                    <a:pt x="46573" y="158612"/>
                  </a:lnTo>
                  <a:lnTo>
                    <a:pt x="42955" y="159308"/>
                  </a:lnTo>
                  <a:lnTo>
                    <a:pt x="39550" y="160765"/>
                  </a:lnTo>
                  <a:lnTo>
                    <a:pt x="36289" y="162728"/>
                  </a:lnTo>
                  <a:lnTo>
                    <a:pt x="33122" y="165029"/>
                  </a:lnTo>
                  <a:lnTo>
                    <a:pt x="30019" y="166563"/>
                  </a:lnTo>
                  <a:lnTo>
                    <a:pt x="26958" y="167586"/>
                  </a:lnTo>
                  <a:lnTo>
                    <a:pt x="23925" y="168268"/>
                  </a:lnTo>
                  <a:lnTo>
                    <a:pt x="21903" y="169714"/>
                  </a:lnTo>
                  <a:lnTo>
                    <a:pt x="20555" y="171671"/>
                  </a:lnTo>
                  <a:lnTo>
                    <a:pt x="19656" y="173968"/>
                  </a:lnTo>
                  <a:lnTo>
                    <a:pt x="18065" y="175499"/>
                  </a:lnTo>
                  <a:lnTo>
                    <a:pt x="16012" y="176519"/>
                  </a:lnTo>
                  <a:lnTo>
                    <a:pt x="10328" y="178158"/>
                  </a:lnTo>
                  <a:lnTo>
                    <a:pt x="6905" y="178382"/>
                  </a:lnTo>
                  <a:lnTo>
                    <a:pt x="35" y="178560"/>
                  </a:lnTo>
                  <a:lnTo>
                    <a:pt x="3" y="178561"/>
                  </a:lnTo>
                  <a:lnTo>
                    <a:pt x="0" y="178561"/>
                  </a:lnTo>
                  <a:lnTo>
                    <a:pt x="8929" y="1785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11"/>
            <p:cNvSpPr/>
            <p:nvPr/>
          </p:nvSpPr>
          <p:spPr>
            <a:xfrm>
              <a:off x="1223367" y="2009189"/>
              <a:ext cx="133897" cy="339306"/>
            </a:xfrm>
            <a:custGeom>
              <a:avLst/>
              <a:gdLst/>
              <a:ahLst/>
              <a:cxnLst/>
              <a:rect l="0" t="0" r="0" b="0"/>
              <a:pathLst>
                <a:path w="133897" h="339306">
                  <a:moveTo>
                    <a:pt x="0" y="8920"/>
                  </a:moveTo>
                  <a:lnTo>
                    <a:pt x="4740" y="8920"/>
                  </a:lnTo>
                  <a:lnTo>
                    <a:pt x="7129" y="7928"/>
                  </a:lnTo>
                  <a:lnTo>
                    <a:pt x="9713" y="6274"/>
                  </a:lnTo>
                  <a:lnTo>
                    <a:pt x="12428" y="4179"/>
                  </a:lnTo>
                  <a:lnTo>
                    <a:pt x="16223" y="2783"/>
                  </a:lnTo>
                  <a:lnTo>
                    <a:pt x="20737" y="1852"/>
                  </a:lnTo>
                  <a:lnTo>
                    <a:pt x="25731" y="1232"/>
                  </a:lnTo>
                  <a:lnTo>
                    <a:pt x="30052" y="818"/>
                  </a:lnTo>
                  <a:lnTo>
                    <a:pt x="33926" y="542"/>
                  </a:lnTo>
                  <a:lnTo>
                    <a:pt x="37500" y="358"/>
                  </a:lnTo>
                  <a:lnTo>
                    <a:pt x="46763" y="154"/>
                  </a:lnTo>
                  <a:lnTo>
                    <a:pt x="89392" y="0"/>
                  </a:lnTo>
                  <a:lnTo>
                    <a:pt x="94321" y="989"/>
                  </a:lnTo>
                  <a:lnTo>
                    <a:pt x="99592" y="2640"/>
                  </a:lnTo>
                  <a:lnTo>
                    <a:pt x="105090" y="4734"/>
                  </a:lnTo>
                  <a:lnTo>
                    <a:pt x="109747" y="7121"/>
                  </a:lnTo>
                  <a:lnTo>
                    <a:pt x="113844" y="9705"/>
                  </a:lnTo>
                  <a:lnTo>
                    <a:pt x="117568" y="12420"/>
                  </a:lnTo>
                  <a:lnTo>
                    <a:pt x="121043" y="15222"/>
                  </a:lnTo>
                  <a:lnTo>
                    <a:pt x="124351" y="18082"/>
                  </a:lnTo>
                  <a:lnTo>
                    <a:pt x="127549" y="20981"/>
                  </a:lnTo>
                  <a:lnTo>
                    <a:pt x="129681" y="23906"/>
                  </a:lnTo>
                  <a:lnTo>
                    <a:pt x="132050" y="29802"/>
                  </a:lnTo>
                  <a:lnTo>
                    <a:pt x="133384" y="38699"/>
                  </a:lnTo>
                  <a:lnTo>
                    <a:pt x="133779" y="47619"/>
                  </a:lnTo>
                  <a:lnTo>
                    <a:pt x="133896" y="61287"/>
                  </a:lnTo>
                  <a:lnTo>
                    <a:pt x="132920" y="66651"/>
                  </a:lnTo>
                  <a:lnTo>
                    <a:pt x="131277" y="72212"/>
                  </a:lnTo>
                  <a:lnTo>
                    <a:pt x="129190" y="77904"/>
                  </a:lnTo>
                  <a:lnTo>
                    <a:pt x="126806" y="83683"/>
                  </a:lnTo>
                  <a:lnTo>
                    <a:pt x="124225" y="89520"/>
                  </a:lnTo>
                  <a:lnTo>
                    <a:pt x="118711" y="101297"/>
                  </a:lnTo>
                  <a:lnTo>
                    <a:pt x="104133" y="130973"/>
                  </a:lnTo>
                  <a:lnTo>
                    <a:pt x="100180" y="136921"/>
                  </a:lnTo>
                  <a:lnTo>
                    <a:pt x="95560" y="142871"/>
                  </a:lnTo>
                  <a:lnTo>
                    <a:pt x="90496" y="148822"/>
                  </a:lnTo>
                  <a:lnTo>
                    <a:pt x="86127" y="154774"/>
                  </a:lnTo>
                  <a:lnTo>
                    <a:pt x="82223" y="160726"/>
                  </a:lnTo>
                  <a:lnTo>
                    <a:pt x="78627" y="166679"/>
                  </a:lnTo>
                  <a:lnTo>
                    <a:pt x="69341" y="181230"/>
                  </a:lnTo>
                  <a:lnTo>
                    <a:pt x="64087" y="189278"/>
                  </a:lnTo>
                  <a:lnTo>
                    <a:pt x="59592" y="196627"/>
                  </a:lnTo>
                  <a:lnTo>
                    <a:pt x="55603" y="203511"/>
                  </a:lnTo>
                  <a:lnTo>
                    <a:pt x="48525" y="216452"/>
                  </a:lnTo>
                  <a:lnTo>
                    <a:pt x="38962" y="234893"/>
                  </a:lnTo>
                  <a:lnTo>
                    <a:pt x="32860" y="246936"/>
                  </a:lnTo>
                  <a:lnTo>
                    <a:pt x="29487" y="256257"/>
                  </a:lnTo>
                  <a:lnTo>
                    <a:pt x="27988" y="264699"/>
                  </a:lnTo>
                  <a:lnTo>
                    <a:pt x="27322" y="275065"/>
                  </a:lnTo>
                  <a:lnTo>
                    <a:pt x="27026" y="286288"/>
                  </a:lnTo>
                  <a:lnTo>
                    <a:pt x="26836" y="304920"/>
                  </a:lnTo>
                  <a:lnTo>
                    <a:pt x="27812" y="308449"/>
                  </a:lnTo>
                  <a:lnTo>
                    <a:pt x="31543" y="315015"/>
                  </a:lnTo>
                  <a:lnTo>
                    <a:pt x="33927" y="318155"/>
                  </a:lnTo>
                  <a:lnTo>
                    <a:pt x="36509" y="321241"/>
                  </a:lnTo>
                  <a:lnTo>
                    <a:pt x="39222" y="324290"/>
                  </a:lnTo>
                  <a:lnTo>
                    <a:pt x="44882" y="330324"/>
                  </a:lnTo>
                  <a:lnTo>
                    <a:pt x="47781" y="333322"/>
                  </a:lnTo>
                  <a:lnTo>
                    <a:pt x="50705" y="335321"/>
                  </a:lnTo>
                  <a:lnTo>
                    <a:pt x="53647" y="336653"/>
                  </a:lnTo>
                  <a:lnTo>
                    <a:pt x="56601" y="337542"/>
                  </a:lnTo>
                  <a:lnTo>
                    <a:pt x="59562" y="338134"/>
                  </a:lnTo>
                  <a:lnTo>
                    <a:pt x="62528" y="338529"/>
                  </a:lnTo>
                  <a:lnTo>
                    <a:pt x="65498" y="338792"/>
                  </a:lnTo>
                  <a:lnTo>
                    <a:pt x="69462" y="338967"/>
                  </a:lnTo>
                  <a:lnTo>
                    <a:pt x="83530" y="339214"/>
                  </a:lnTo>
                  <a:lnTo>
                    <a:pt x="100835" y="339305"/>
                  </a:lnTo>
                  <a:lnTo>
                    <a:pt x="103935" y="338317"/>
                  </a:lnTo>
                  <a:lnTo>
                    <a:pt x="106993" y="336666"/>
                  </a:lnTo>
                  <a:lnTo>
                    <a:pt x="110024" y="334574"/>
                  </a:lnTo>
                  <a:lnTo>
                    <a:pt x="113036" y="332187"/>
                  </a:lnTo>
                  <a:lnTo>
                    <a:pt x="116037" y="329603"/>
                  </a:lnTo>
                  <a:lnTo>
                    <a:pt x="123242" y="323068"/>
                  </a:lnTo>
                  <a:lnTo>
                    <a:pt x="126873" y="316882"/>
                  </a:lnTo>
                  <a:lnTo>
                    <a:pt x="130802" y="308511"/>
                  </a:lnTo>
                  <a:lnTo>
                    <a:pt x="132548" y="301483"/>
                  </a:lnTo>
                  <a:lnTo>
                    <a:pt x="132022" y="297227"/>
                  </a:lnTo>
                  <a:lnTo>
                    <a:pt x="127532" y="282750"/>
                  </a:lnTo>
                  <a:lnTo>
                    <a:pt x="126134" y="275151"/>
                  </a:lnTo>
                  <a:lnTo>
                    <a:pt x="122867" y="265820"/>
                  </a:lnTo>
                  <a:lnTo>
                    <a:pt x="120606" y="260554"/>
                  </a:lnTo>
                  <a:lnTo>
                    <a:pt x="117115" y="255059"/>
                  </a:lnTo>
                  <a:lnTo>
                    <a:pt x="112803" y="249411"/>
                  </a:lnTo>
                  <a:lnTo>
                    <a:pt x="107944" y="243661"/>
                  </a:lnTo>
                  <a:lnTo>
                    <a:pt x="103713" y="237844"/>
                  </a:lnTo>
                  <a:lnTo>
                    <a:pt x="99900" y="231981"/>
                  </a:lnTo>
                  <a:lnTo>
                    <a:pt x="96365" y="226088"/>
                  </a:lnTo>
                  <a:lnTo>
                    <a:pt x="92025" y="220175"/>
                  </a:lnTo>
                  <a:lnTo>
                    <a:pt x="87147" y="214249"/>
                  </a:lnTo>
                  <a:lnTo>
                    <a:pt x="81910" y="208314"/>
                  </a:lnTo>
                  <a:lnTo>
                    <a:pt x="77427" y="202373"/>
                  </a:lnTo>
                  <a:lnTo>
                    <a:pt x="73446" y="196428"/>
                  </a:lnTo>
                  <a:lnTo>
                    <a:pt x="69800" y="190480"/>
                  </a:lnTo>
                  <a:lnTo>
                    <a:pt x="55187" y="167887"/>
                  </a:lnTo>
                  <a:lnTo>
                    <a:pt x="50682" y="160539"/>
                  </a:lnTo>
                  <a:lnTo>
                    <a:pt x="46686" y="153655"/>
                  </a:lnTo>
                  <a:lnTo>
                    <a:pt x="39601" y="140716"/>
                  </a:lnTo>
                  <a:lnTo>
                    <a:pt x="33144" y="128350"/>
                  </a:lnTo>
                  <a:lnTo>
                    <a:pt x="30034" y="121282"/>
                  </a:lnTo>
                  <a:lnTo>
                    <a:pt x="26968" y="113594"/>
                  </a:lnTo>
                  <a:lnTo>
                    <a:pt x="23931" y="105491"/>
                  </a:lnTo>
                  <a:lnTo>
                    <a:pt x="21907" y="98106"/>
                  </a:lnTo>
                  <a:lnTo>
                    <a:pt x="20558" y="91197"/>
                  </a:lnTo>
                  <a:lnTo>
                    <a:pt x="19658" y="84607"/>
                  </a:lnTo>
                  <a:lnTo>
                    <a:pt x="18659" y="74640"/>
                  </a:lnTo>
                  <a:lnTo>
                    <a:pt x="18214" y="66902"/>
                  </a:lnTo>
                  <a:lnTo>
                    <a:pt x="17859" y="535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12"/>
            <p:cNvSpPr/>
            <p:nvPr/>
          </p:nvSpPr>
          <p:spPr>
            <a:xfrm>
              <a:off x="1305554" y="3795117"/>
              <a:ext cx="212292" cy="383930"/>
            </a:xfrm>
            <a:custGeom>
              <a:avLst/>
              <a:gdLst/>
              <a:ahLst/>
              <a:cxnLst/>
              <a:rect l="0" t="0" r="0" b="0"/>
              <a:pathLst>
                <a:path w="212292" h="383930">
                  <a:moveTo>
                    <a:pt x="24969" y="0"/>
                  </a:moveTo>
                  <a:lnTo>
                    <a:pt x="42138" y="0"/>
                  </a:lnTo>
                  <a:lnTo>
                    <a:pt x="48321" y="992"/>
                  </a:lnTo>
                  <a:lnTo>
                    <a:pt x="55420" y="2646"/>
                  </a:lnTo>
                  <a:lnTo>
                    <a:pt x="63129" y="4740"/>
                  </a:lnTo>
                  <a:lnTo>
                    <a:pt x="70253" y="6137"/>
                  </a:lnTo>
                  <a:lnTo>
                    <a:pt x="76986" y="7068"/>
                  </a:lnTo>
                  <a:lnTo>
                    <a:pt x="83460" y="7688"/>
                  </a:lnTo>
                  <a:lnTo>
                    <a:pt x="90752" y="9094"/>
                  </a:lnTo>
                  <a:lnTo>
                    <a:pt x="98590" y="11023"/>
                  </a:lnTo>
                  <a:lnTo>
                    <a:pt x="106792" y="13302"/>
                  </a:lnTo>
                  <a:lnTo>
                    <a:pt x="123843" y="18479"/>
                  </a:lnTo>
                  <a:lnTo>
                    <a:pt x="132557" y="21249"/>
                  </a:lnTo>
                  <a:lnTo>
                    <a:pt x="140350" y="24088"/>
                  </a:lnTo>
                  <a:lnTo>
                    <a:pt x="147530" y="26972"/>
                  </a:lnTo>
                  <a:lnTo>
                    <a:pt x="154302" y="29888"/>
                  </a:lnTo>
                  <a:lnTo>
                    <a:pt x="167117" y="35773"/>
                  </a:lnTo>
                  <a:lnTo>
                    <a:pt x="191513" y="47635"/>
                  </a:lnTo>
                  <a:lnTo>
                    <a:pt x="196522" y="50608"/>
                  </a:lnTo>
                  <a:lnTo>
                    <a:pt x="200853" y="53583"/>
                  </a:lnTo>
                  <a:lnTo>
                    <a:pt x="204733" y="56558"/>
                  </a:lnTo>
                  <a:lnTo>
                    <a:pt x="207320" y="60525"/>
                  </a:lnTo>
                  <a:lnTo>
                    <a:pt x="210193" y="70225"/>
                  </a:lnTo>
                  <a:lnTo>
                    <a:pt x="211811" y="82102"/>
                  </a:lnTo>
                  <a:lnTo>
                    <a:pt x="212291" y="91905"/>
                  </a:lnTo>
                  <a:lnTo>
                    <a:pt x="211366" y="95004"/>
                  </a:lnTo>
                  <a:lnTo>
                    <a:pt x="207692" y="101094"/>
                  </a:lnTo>
                  <a:lnTo>
                    <a:pt x="204331" y="104107"/>
                  </a:lnTo>
                  <a:lnTo>
                    <a:pt x="200106" y="107107"/>
                  </a:lnTo>
                  <a:lnTo>
                    <a:pt x="195305" y="110100"/>
                  </a:lnTo>
                  <a:lnTo>
                    <a:pt x="191113" y="113087"/>
                  </a:lnTo>
                  <a:lnTo>
                    <a:pt x="187325" y="116071"/>
                  </a:lnTo>
                  <a:lnTo>
                    <a:pt x="183808" y="119053"/>
                  </a:lnTo>
                  <a:lnTo>
                    <a:pt x="178487" y="122032"/>
                  </a:lnTo>
                  <a:lnTo>
                    <a:pt x="171963" y="125011"/>
                  </a:lnTo>
                  <a:lnTo>
                    <a:pt x="164636" y="127989"/>
                  </a:lnTo>
                  <a:lnTo>
                    <a:pt x="157768" y="130966"/>
                  </a:lnTo>
                  <a:lnTo>
                    <a:pt x="144845" y="136921"/>
                  </a:lnTo>
                  <a:lnTo>
                    <a:pt x="138621" y="140890"/>
                  </a:lnTo>
                  <a:lnTo>
                    <a:pt x="132487" y="145520"/>
                  </a:lnTo>
                  <a:lnTo>
                    <a:pt x="126413" y="150591"/>
                  </a:lnTo>
                  <a:lnTo>
                    <a:pt x="119387" y="154964"/>
                  </a:lnTo>
                  <a:lnTo>
                    <a:pt x="111727" y="158872"/>
                  </a:lnTo>
                  <a:lnTo>
                    <a:pt x="96270" y="165859"/>
                  </a:lnTo>
                  <a:lnTo>
                    <a:pt x="82786" y="172273"/>
                  </a:lnTo>
                  <a:lnTo>
                    <a:pt x="75420" y="176363"/>
                  </a:lnTo>
                  <a:lnTo>
                    <a:pt x="67533" y="181076"/>
                  </a:lnTo>
                  <a:lnTo>
                    <a:pt x="59298" y="186202"/>
                  </a:lnTo>
                  <a:lnTo>
                    <a:pt x="51824" y="190611"/>
                  </a:lnTo>
                  <a:lnTo>
                    <a:pt x="44856" y="194542"/>
                  </a:lnTo>
                  <a:lnTo>
                    <a:pt x="38227" y="198156"/>
                  </a:lnTo>
                  <a:lnTo>
                    <a:pt x="32816" y="202549"/>
                  </a:lnTo>
                  <a:lnTo>
                    <a:pt x="28216" y="207462"/>
                  </a:lnTo>
                  <a:lnTo>
                    <a:pt x="24157" y="212722"/>
                  </a:lnTo>
                  <a:lnTo>
                    <a:pt x="20459" y="218213"/>
                  </a:lnTo>
                  <a:lnTo>
                    <a:pt x="17001" y="223858"/>
                  </a:lnTo>
                  <a:lnTo>
                    <a:pt x="10514" y="234430"/>
                  </a:lnTo>
                  <a:lnTo>
                    <a:pt x="4323" y="242436"/>
                  </a:lnTo>
                  <a:lnTo>
                    <a:pt x="2275" y="246952"/>
                  </a:lnTo>
                  <a:lnTo>
                    <a:pt x="0" y="257261"/>
                  </a:lnTo>
                  <a:lnTo>
                    <a:pt x="1635" y="268458"/>
                  </a:lnTo>
                  <a:lnTo>
                    <a:pt x="5669" y="279057"/>
                  </a:lnTo>
                  <a:lnTo>
                    <a:pt x="10769" y="287075"/>
                  </a:lnTo>
                  <a:lnTo>
                    <a:pt x="16343" y="296591"/>
                  </a:lnTo>
                  <a:lnTo>
                    <a:pt x="19218" y="301907"/>
                  </a:lnTo>
                  <a:lnTo>
                    <a:pt x="23120" y="307435"/>
                  </a:lnTo>
                  <a:lnTo>
                    <a:pt x="27705" y="313105"/>
                  </a:lnTo>
                  <a:lnTo>
                    <a:pt x="32746" y="318869"/>
                  </a:lnTo>
                  <a:lnTo>
                    <a:pt x="38091" y="323704"/>
                  </a:lnTo>
                  <a:lnTo>
                    <a:pt x="43639" y="327920"/>
                  </a:lnTo>
                  <a:lnTo>
                    <a:pt x="49322" y="331722"/>
                  </a:lnTo>
                  <a:lnTo>
                    <a:pt x="55095" y="336242"/>
                  </a:lnTo>
                  <a:lnTo>
                    <a:pt x="60928" y="341239"/>
                  </a:lnTo>
                  <a:lnTo>
                    <a:pt x="66801" y="346555"/>
                  </a:lnTo>
                  <a:lnTo>
                    <a:pt x="73693" y="351091"/>
                  </a:lnTo>
                  <a:lnTo>
                    <a:pt x="81264" y="355108"/>
                  </a:lnTo>
                  <a:lnTo>
                    <a:pt x="96622" y="362216"/>
                  </a:lnTo>
                  <a:lnTo>
                    <a:pt x="110062" y="368682"/>
                  </a:lnTo>
                  <a:lnTo>
                    <a:pt x="117416" y="371796"/>
                  </a:lnTo>
                  <a:lnTo>
                    <a:pt x="125296" y="374864"/>
                  </a:lnTo>
                  <a:lnTo>
                    <a:pt x="133525" y="377901"/>
                  </a:lnTo>
                  <a:lnTo>
                    <a:pt x="140996" y="379926"/>
                  </a:lnTo>
                  <a:lnTo>
                    <a:pt x="147961" y="381276"/>
                  </a:lnTo>
                  <a:lnTo>
                    <a:pt x="154589" y="382176"/>
                  </a:lnTo>
                  <a:lnTo>
                    <a:pt x="160991" y="382776"/>
                  </a:lnTo>
                  <a:lnTo>
                    <a:pt x="167245" y="383176"/>
                  </a:lnTo>
                  <a:lnTo>
                    <a:pt x="178492" y="383620"/>
                  </a:lnTo>
                  <a:lnTo>
                    <a:pt x="190402" y="383871"/>
                  </a:lnTo>
                  <a:lnTo>
                    <a:pt x="197052" y="383929"/>
                  </a:lnTo>
                  <a:lnTo>
                    <a:pt x="199222" y="382953"/>
                  </a:lnTo>
                  <a:lnTo>
                    <a:pt x="200669" y="381309"/>
                  </a:lnTo>
                  <a:lnTo>
                    <a:pt x="201634" y="379222"/>
                  </a:lnTo>
                  <a:lnTo>
                    <a:pt x="202705" y="374256"/>
                  </a:lnTo>
                  <a:lnTo>
                    <a:pt x="203309" y="363236"/>
                  </a:lnTo>
                  <a:lnTo>
                    <a:pt x="203513" y="346476"/>
                  </a:lnTo>
                  <a:lnTo>
                    <a:pt x="200895" y="337213"/>
                  </a:lnTo>
                  <a:lnTo>
                    <a:pt x="196424" y="325490"/>
                  </a:lnTo>
                  <a:lnTo>
                    <a:pt x="191130" y="310357"/>
                  </a:lnTo>
                  <a:lnTo>
                    <a:pt x="187336" y="303147"/>
                  </a:lnTo>
                  <a:lnTo>
                    <a:pt x="182823" y="296355"/>
                  </a:lnTo>
                  <a:lnTo>
                    <a:pt x="177830" y="289844"/>
                  </a:lnTo>
                  <a:lnTo>
                    <a:pt x="173509" y="282526"/>
                  </a:lnTo>
                  <a:lnTo>
                    <a:pt x="169637" y="274671"/>
                  </a:lnTo>
                  <a:lnTo>
                    <a:pt x="166062" y="266458"/>
                  </a:lnTo>
                  <a:lnTo>
                    <a:pt x="161695" y="258005"/>
                  </a:lnTo>
                  <a:lnTo>
                    <a:pt x="156800" y="249394"/>
                  </a:lnTo>
                  <a:lnTo>
                    <a:pt x="151551" y="240677"/>
                  </a:lnTo>
                  <a:lnTo>
                    <a:pt x="140428" y="223053"/>
                  </a:lnTo>
                  <a:lnTo>
                    <a:pt x="134684" y="214186"/>
                  </a:lnTo>
                  <a:lnTo>
                    <a:pt x="127878" y="206291"/>
                  </a:lnTo>
                  <a:lnTo>
                    <a:pt x="120364" y="199043"/>
                  </a:lnTo>
                  <a:lnTo>
                    <a:pt x="112378" y="192226"/>
                  </a:lnTo>
                  <a:lnTo>
                    <a:pt x="106062" y="184705"/>
                  </a:lnTo>
                  <a:lnTo>
                    <a:pt x="100859" y="176715"/>
                  </a:lnTo>
                  <a:lnTo>
                    <a:pt x="96399" y="168412"/>
                  </a:lnTo>
                  <a:lnTo>
                    <a:pt x="91440" y="159899"/>
                  </a:lnTo>
                  <a:lnTo>
                    <a:pt x="75973" y="134690"/>
                  </a:lnTo>
                  <a:lnTo>
                    <a:pt x="71870" y="127496"/>
                  </a:lnTo>
                  <a:lnTo>
                    <a:pt x="68143" y="120716"/>
                  </a:lnTo>
                  <a:lnTo>
                    <a:pt x="64665" y="113220"/>
                  </a:lnTo>
                  <a:lnTo>
                    <a:pt x="61355" y="105245"/>
                  </a:lnTo>
                  <a:lnTo>
                    <a:pt x="58156" y="96952"/>
                  </a:lnTo>
                  <a:lnTo>
                    <a:pt x="56023" y="89440"/>
                  </a:lnTo>
                  <a:lnTo>
                    <a:pt x="54602" y="82446"/>
                  </a:lnTo>
                  <a:lnTo>
                    <a:pt x="53654" y="75800"/>
                  </a:lnTo>
                  <a:lnTo>
                    <a:pt x="53022" y="69385"/>
                  </a:lnTo>
                  <a:lnTo>
                    <a:pt x="52601" y="63123"/>
                  </a:lnTo>
                  <a:lnTo>
                    <a:pt x="52320" y="56965"/>
                  </a:lnTo>
                  <a:lnTo>
                    <a:pt x="53125" y="50875"/>
                  </a:lnTo>
                  <a:lnTo>
                    <a:pt x="54654" y="44831"/>
                  </a:lnTo>
                  <a:lnTo>
                    <a:pt x="56665" y="38817"/>
                  </a:lnTo>
                  <a:lnTo>
                    <a:pt x="61546" y="26843"/>
                  </a:lnTo>
                  <a:lnTo>
                    <a:pt x="69618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13"/>
            <p:cNvSpPr/>
            <p:nvPr/>
          </p:nvSpPr>
          <p:spPr>
            <a:xfrm>
              <a:off x="3429000" y="2053828"/>
              <a:ext cx="812602" cy="8930"/>
            </a:xfrm>
            <a:custGeom>
              <a:avLst/>
              <a:gdLst/>
              <a:ahLst/>
              <a:cxnLst/>
              <a:rect l="0" t="0" r="0" b="0"/>
              <a:pathLst>
                <a:path w="812602" h="8930">
                  <a:moveTo>
                    <a:pt x="0" y="0"/>
                  </a:moveTo>
                  <a:lnTo>
                    <a:pt x="17849" y="0"/>
                  </a:lnTo>
                  <a:lnTo>
                    <a:pt x="17856" y="4740"/>
                  </a:lnTo>
                  <a:lnTo>
                    <a:pt x="18849" y="6136"/>
                  </a:lnTo>
                  <a:lnTo>
                    <a:pt x="20503" y="7067"/>
                  </a:lnTo>
                  <a:lnTo>
                    <a:pt x="25547" y="8562"/>
                  </a:lnTo>
                  <a:lnTo>
                    <a:pt x="31161" y="8820"/>
                  </a:lnTo>
                  <a:lnTo>
                    <a:pt x="64279" y="8927"/>
                  </a:lnTo>
                  <a:lnTo>
                    <a:pt x="770402" y="8929"/>
                  </a:lnTo>
                  <a:lnTo>
                    <a:pt x="773555" y="7937"/>
                  </a:lnTo>
                  <a:lnTo>
                    <a:pt x="776648" y="6283"/>
                  </a:lnTo>
                  <a:lnTo>
                    <a:pt x="779703" y="4189"/>
                  </a:lnTo>
                  <a:lnTo>
                    <a:pt x="782731" y="2792"/>
                  </a:lnTo>
                  <a:lnTo>
                    <a:pt x="785743" y="1861"/>
                  </a:lnTo>
                  <a:lnTo>
                    <a:pt x="788742" y="1241"/>
                  </a:lnTo>
                  <a:lnTo>
                    <a:pt x="791734" y="827"/>
                  </a:lnTo>
                  <a:lnTo>
                    <a:pt x="794721" y="551"/>
                  </a:lnTo>
                  <a:lnTo>
                    <a:pt x="801903" y="109"/>
                  </a:lnTo>
                  <a:lnTo>
                    <a:pt x="81260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14"/>
            <p:cNvSpPr/>
            <p:nvPr/>
          </p:nvSpPr>
          <p:spPr>
            <a:xfrm>
              <a:off x="3518296" y="3857625"/>
              <a:ext cx="571501" cy="89297"/>
            </a:xfrm>
            <a:custGeom>
              <a:avLst/>
              <a:gdLst/>
              <a:ahLst/>
              <a:cxnLst/>
              <a:rect l="0" t="0" r="0" b="0"/>
              <a:pathLst>
                <a:path w="571501" h="89297">
                  <a:moveTo>
                    <a:pt x="0" y="0"/>
                  </a:moveTo>
                  <a:lnTo>
                    <a:pt x="38709" y="0"/>
                  </a:lnTo>
                  <a:lnTo>
                    <a:pt x="47301" y="2645"/>
                  </a:lnTo>
                  <a:lnTo>
                    <a:pt x="52370" y="4740"/>
                  </a:lnTo>
                  <a:lnTo>
                    <a:pt x="63294" y="7068"/>
                  </a:lnTo>
                  <a:lnTo>
                    <a:pt x="80600" y="8377"/>
                  </a:lnTo>
                  <a:lnTo>
                    <a:pt x="93369" y="9676"/>
                  </a:lnTo>
                  <a:lnTo>
                    <a:pt x="100942" y="11412"/>
                  </a:lnTo>
                  <a:lnTo>
                    <a:pt x="108966" y="13561"/>
                  </a:lnTo>
                  <a:lnTo>
                    <a:pt x="123175" y="15949"/>
                  </a:lnTo>
                  <a:lnTo>
                    <a:pt x="137096" y="18002"/>
                  </a:lnTo>
                  <a:lnTo>
                    <a:pt x="144975" y="19939"/>
                  </a:lnTo>
                  <a:lnTo>
                    <a:pt x="153205" y="22222"/>
                  </a:lnTo>
                  <a:lnTo>
                    <a:pt x="167641" y="24759"/>
                  </a:lnTo>
                  <a:lnTo>
                    <a:pt x="181663" y="26878"/>
                  </a:lnTo>
                  <a:lnTo>
                    <a:pt x="189570" y="28833"/>
                  </a:lnTo>
                  <a:lnTo>
                    <a:pt x="197818" y="31128"/>
                  </a:lnTo>
                  <a:lnTo>
                    <a:pt x="214919" y="36324"/>
                  </a:lnTo>
                  <a:lnTo>
                    <a:pt x="223647" y="39099"/>
                  </a:lnTo>
                  <a:lnTo>
                    <a:pt x="232442" y="40948"/>
                  </a:lnTo>
                  <a:lnTo>
                    <a:pt x="250152" y="43003"/>
                  </a:lnTo>
                  <a:lnTo>
                    <a:pt x="259041" y="44544"/>
                  </a:lnTo>
                  <a:lnTo>
                    <a:pt x="267944" y="46563"/>
                  </a:lnTo>
                  <a:lnTo>
                    <a:pt x="276856" y="48901"/>
                  </a:lnTo>
                  <a:lnTo>
                    <a:pt x="294696" y="51499"/>
                  </a:lnTo>
                  <a:lnTo>
                    <a:pt x="312546" y="53646"/>
                  </a:lnTo>
                  <a:lnTo>
                    <a:pt x="321474" y="55607"/>
                  </a:lnTo>
                  <a:lnTo>
                    <a:pt x="330402" y="57908"/>
                  </a:lnTo>
                  <a:lnTo>
                    <a:pt x="345614" y="60463"/>
                  </a:lnTo>
                  <a:lnTo>
                    <a:pt x="359981" y="62591"/>
                  </a:lnTo>
                  <a:lnTo>
                    <a:pt x="367980" y="64547"/>
                  </a:lnTo>
                  <a:lnTo>
                    <a:pt x="376289" y="66843"/>
                  </a:lnTo>
                  <a:lnTo>
                    <a:pt x="390813" y="69396"/>
                  </a:lnTo>
                  <a:lnTo>
                    <a:pt x="404874" y="70530"/>
                  </a:lnTo>
                  <a:lnTo>
                    <a:pt x="421046" y="71034"/>
                  </a:lnTo>
                  <a:lnTo>
                    <a:pt x="428533" y="72160"/>
                  </a:lnTo>
                  <a:lnTo>
                    <a:pt x="435509" y="73904"/>
                  </a:lnTo>
                  <a:lnTo>
                    <a:pt x="442145" y="76058"/>
                  </a:lnTo>
                  <a:lnTo>
                    <a:pt x="454808" y="78452"/>
                  </a:lnTo>
                  <a:lnTo>
                    <a:pt x="467051" y="79516"/>
                  </a:lnTo>
                  <a:lnTo>
                    <a:pt x="484108" y="80115"/>
                  </a:lnTo>
                  <a:lnTo>
                    <a:pt x="492310" y="80255"/>
                  </a:lnTo>
                  <a:lnTo>
                    <a:pt x="501909" y="82963"/>
                  </a:lnTo>
                  <a:lnTo>
                    <a:pt x="507246" y="85074"/>
                  </a:lnTo>
                  <a:lnTo>
                    <a:pt x="515824" y="87420"/>
                  </a:lnTo>
                  <a:lnTo>
                    <a:pt x="532528" y="89049"/>
                  </a:lnTo>
                  <a:lnTo>
                    <a:pt x="547651" y="89264"/>
                  </a:lnTo>
                  <a:lnTo>
                    <a:pt x="571500" y="89296"/>
                  </a:lnTo>
                  <a:lnTo>
                    <a:pt x="562571" y="89296"/>
                  </a:lnTo>
                  <a:lnTo>
                    <a:pt x="562571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15"/>
            <p:cNvSpPr/>
            <p:nvPr/>
          </p:nvSpPr>
          <p:spPr>
            <a:xfrm>
              <a:off x="4250531" y="2062757"/>
              <a:ext cx="580430" cy="410389"/>
            </a:xfrm>
            <a:custGeom>
              <a:avLst/>
              <a:gdLst/>
              <a:ahLst/>
              <a:cxnLst/>
              <a:rect l="0" t="0" r="0" b="0"/>
              <a:pathLst>
                <a:path w="580430" h="410389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5" y="7068"/>
                  </a:lnTo>
                  <a:lnTo>
                    <a:pt x="7129" y="8103"/>
                  </a:lnTo>
                  <a:lnTo>
                    <a:pt x="24670" y="8908"/>
                  </a:lnTo>
                  <a:lnTo>
                    <a:pt x="79155" y="8930"/>
                  </a:lnTo>
                  <a:lnTo>
                    <a:pt x="83528" y="9922"/>
                  </a:lnTo>
                  <a:lnTo>
                    <a:pt x="95414" y="15067"/>
                  </a:lnTo>
                  <a:lnTo>
                    <a:pt x="111063" y="17032"/>
                  </a:lnTo>
                  <a:lnTo>
                    <a:pt x="128268" y="17614"/>
                  </a:lnTo>
                  <a:lnTo>
                    <a:pt x="202775" y="17859"/>
                  </a:lnTo>
                  <a:lnTo>
                    <a:pt x="207613" y="18851"/>
                  </a:lnTo>
                  <a:lnTo>
                    <a:pt x="222506" y="24927"/>
                  </a:lnTo>
                  <a:lnTo>
                    <a:pt x="234600" y="26237"/>
                  </a:lnTo>
                  <a:lnTo>
                    <a:pt x="251724" y="26680"/>
                  </a:lnTo>
                  <a:lnTo>
                    <a:pt x="267930" y="26788"/>
                  </a:lnTo>
                  <a:lnTo>
                    <a:pt x="276700" y="26789"/>
                  </a:lnTo>
                  <a:lnTo>
                    <a:pt x="276820" y="35687"/>
                  </a:lnTo>
                  <a:lnTo>
                    <a:pt x="284508" y="35716"/>
                  </a:lnTo>
                  <a:lnTo>
                    <a:pt x="284922" y="36709"/>
                  </a:lnTo>
                  <a:lnTo>
                    <a:pt x="285740" y="44540"/>
                  </a:lnTo>
                  <a:lnTo>
                    <a:pt x="285750" y="78723"/>
                  </a:lnTo>
                  <a:lnTo>
                    <a:pt x="283104" y="82282"/>
                  </a:lnTo>
                  <a:lnTo>
                    <a:pt x="281009" y="84621"/>
                  </a:lnTo>
                  <a:lnTo>
                    <a:pt x="279613" y="87172"/>
                  </a:lnTo>
                  <a:lnTo>
                    <a:pt x="278061" y="92652"/>
                  </a:lnTo>
                  <a:lnTo>
                    <a:pt x="277065" y="104255"/>
                  </a:lnTo>
                  <a:lnTo>
                    <a:pt x="276869" y="116101"/>
                  </a:lnTo>
                  <a:lnTo>
                    <a:pt x="276821" y="153541"/>
                  </a:lnTo>
                  <a:lnTo>
                    <a:pt x="275829" y="156931"/>
                  </a:lnTo>
                  <a:lnTo>
                    <a:pt x="270683" y="166443"/>
                  </a:lnTo>
                  <a:lnTo>
                    <a:pt x="267726" y="176537"/>
                  </a:lnTo>
                  <a:lnTo>
                    <a:pt x="263518" y="186279"/>
                  </a:lnTo>
                  <a:lnTo>
                    <a:pt x="260986" y="197223"/>
                  </a:lnTo>
                  <a:lnTo>
                    <a:pt x="260311" y="202920"/>
                  </a:lnTo>
                  <a:lnTo>
                    <a:pt x="256915" y="211895"/>
                  </a:lnTo>
                  <a:lnTo>
                    <a:pt x="254620" y="215678"/>
                  </a:lnTo>
                  <a:lnTo>
                    <a:pt x="252070" y="225172"/>
                  </a:lnTo>
                  <a:lnTo>
                    <a:pt x="251391" y="230482"/>
                  </a:lnTo>
                  <a:lnTo>
                    <a:pt x="247989" y="239028"/>
                  </a:lnTo>
                  <a:lnTo>
                    <a:pt x="245693" y="242696"/>
                  </a:lnTo>
                  <a:lnTo>
                    <a:pt x="243143" y="252063"/>
                  </a:lnTo>
                  <a:lnTo>
                    <a:pt x="242009" y="261848"/>
                  </a:lnTo>
                  <a:lnTo>
                    <a:pt x="241504" y="269505"/>
                  </a:lnTo>
                  <a:lnTo>
                    <a:pt x="238634" y="278861"/>
                  </a:lnTo>
                  <a:lnTo>
                    <a:pt x="235044" y="288641"/>
                  </a:lnTo>
                  <a:lnTo>
                    <a:pt x="233448" y="296296"/>
                  </a:lnTo>
                  <a:lnTo>
                    <a:pt x="230093" y="303005"/>
                  </a:lnTo>
                  <a:lnTo>
                    <a:pt x="227809" y="306183"/>
                  </a:lnTo>
                  <a:lnTo>
                    <a:pt x="225272" y="312360"/>
                  </a:lnTo>
                  <a:lnTo>
                    <a:pt x="223152" y="319405"/>
                  </a:lnTo>
                  <a:lnTo>
                    <a:pt x="218902" y="329151"/>
                  </a:lnTo>
                  <a:lnTo>
                    <a:pt x="216352" y="337451"/>
                  </a:lnTo>
                  <a:lnTo>
                    <a:pt x="214917" y="347702"/>
                  </a:lnTo>
                  <a:lnTo>
                    <a:pt x="214432" y="360054"/>
                  </a:lnTo>
                  <a:lnTo>
                    <a:pt x="214323" y="373274"/>
                  </a:lnTo>
                  <a:lnTo>
                    <a:pt x="216963" y="376904"/>
                  </a:lnTo>
                  <a:lnTo>
                    <a:pt x="222002" y="382580"/>
                  </a:lnTo>
                  <a:lnTo>
                    <a:pt x="222690" y="386002"/>
                  </a:lnTo>
                  <a:lnTo>
                    <a:pt x="222874" y="388303"/>
                  </a:lnTo>
                  <a:lnTo>
                    <a:pt x="223989" y="389838"/>
                  </a:lnTo>
                  <a:lnTo>
                    <a:pt x="225724" y="390861"/>
                  </a:lnTo>
                  <a:lnTo>
                    <a:pt x="227873" y="391542"/>
                  </a:lnTo>
                  <a:lnTo>
                    <a:pt x="232907" y="394946"/>
                  </a:lnTo>
                  <a:lnTo>
                    <a:pt x="235638" y="397243"/>
                  </a:lnTo>
                  <a:lnTo>
                    <a:pt x="238451" y="398774"/>
                  </a:lnTo>
                  <a:lnTo>
                    <a:pt x="244223" y="400475"/>
                  </a:lnTo>
                  <a:lnTo>
                    <a:pt x="257005" y="402559"/>
                  </a:lnTo>
                  <a:lnTo>
                    <a:pt x="274964" y="408851"/>
                  </a:lnTo>
                  <a:lnTo>
                    <a:pt x="293100" y="410388"/>
                  </a:lnTo>
                  <a:lnTo>
                    <a:pt x="304230" y="407952"/>
                  </a:lnTo>
                  <a:lnTo>
                    <a:pt x="315791" y="404554"/>
                  </a:lnTo>
                  <a:lnTo>
                    <a:pt x="333456" y="402641"/>
                  </a:lnTo>
                  <a:lnTo>
                    <a:pt x="351259" y="402075"/>
                  </a:lnTo>
                  <a:lnTo>
                    <a:pt x="461334" y="401837"/>
                  </a:lnTo>
                  <a:lnTo>
                    <a:pt x="473258" y="399191"/>
                  </a:lnTo>
                  <a:lnTo>
                    <a:pt x="485172" y="395700"/>
                  </a:lnTo>
                  <a:lnTo>
                    <a:pt x="503037" y="393734"/>
                  </a:lnTo>
                  <a:lnTo>
                    <a:pt x="520897" y="393152"/>
                  </a:lnTo>
                  <a:lnTo>
                    <a:pt x="563782" y="392916"/>
                  </a:lnTo>
                  <a:lnTo>
                    <a:pt x="567347" y="393905"/>
                  </a:lnTo>
                  <a:lnTo>
                    <a:pt x="580429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16"/>
            <p:cNvSpPr/>
            <p:nvPr/>
          </p:nvSpPr>
          <p:spPr>
            <a:xfrm>
              <a:off x="4107656" y="2732484"/>
              <a:ext cx="660798" cy="1232295"/>
            </a:xfrm>
            <a:custGeom>
              <a:avLst/>
              <a:gdLst/>
              <a:ahLst/>
              <a:cxnLst/>
              <a:rect l="0" t="0" r="0" b="0"/>
              <a:pathLst>
                <a:path w="660798" h="1232295">
                  <a:moveTo>
                    <a:pt x="0" y="1196578"/>
                  </a:moveTo>
                  <a:lnTo>
                    <a:pt x="7688" y="1204266"/>
                  </a:lnTo>
                  <a:lnTo>
                    <a:pt x="11023" y="1204956"/>
                  </a:lnTo>
                  <a:lnTo>
                    <a:pt x="13302" y="1205140"/>
                  </a:lnTo>
                  <a:lnTo>
                    <a:pt x="30225" y="1211572"/>
                  </a:lnTo>
                  <a:lnTo>
                    <a:pt x="46797" y="1216517"/>
                  </a:lnTo>
                  <a:lnTo>
                    <a:pt x="57509" y="1220323"/>
                  </a:lnTo>
                  <a:lnTo>
                    <a:pt x="74697" y="1223457"/>
                  </a:lnTo>
                  <a:lnTo>
                    <a:pt x="91364" y="1229237"/>
                  </a:lnTo>
                  <a:lnTo>
                    <a:pt x="104021" y="1231390"/>
                  </a:lnTo>
                  <a:lnTo>
                    <a:pt x="119897" y="1232028"/>
                  </a:lnTo>
                  <a:lnTo>
                    <a:pt x="151070" y="1232281"/>
                  </a:lnTo>
                  <a:lnTo>
                    <a:pt x="163566" y="1232294"/>
                  </a:lnTo>
                  <a:lnTo>
                    <a:pt x="166591" y="1231303"/>
                  </a:lnTo>
                  <a:lnTo>
                    <a:pt x="172597" y="1227555"/>
                  </a:lnTo>
                  <a:lnTo>
                    <a:pt x="181557" y="1219868"/>
                  </a:lnTo>
                  <a:lnTo>
                    <a:pt x="183546" y="1216073"/>
                  </a:lnTo>
                  <a:lnTo>
                    <a:pt x="187337" y="1202244"/>
                  </a:lnTo>
                  <a:lnTo>
                    <a:pt x="205546" y="1166516"/>
                  </a:lnTo>
                  <a:lnTo>
                    <a:pt x="210416" y="1151467"/>
                  </a:lnTo>
                  <a:lnTo>
                    <a:pt x="213543" y="1122991"/>
                  </a:lnTo>
                  <a:lnTo>
                    <a:pt x="214963" y="1106326"/>
                  </a:lnTo>
                  <a:lnTo>
                    <a:pt x="221312" y="1071374"/>
                  </a:lnTo>
                  <a:lnTo>
                    <a:pt x="222670" y="1042072"/>
                  </a:lnTo>
                  <a:lnTo>
                    <a:pt x="223128" y="996615"/>
                  </a:lnTo>
                  <a:lnTo>
                    <a:pt x="227949" y="961271"/>
                  </a:lnTo>
                  <a:lnTo>
                    <a:pt x="230921" y="925664"/>
                  </a:lnTo>
                  <a:lnTo>
                    <a:pt x="231801" y="889978"/>
                  </a:lnTo>
                  <a:lnTo>
                    <a:pt x="232062" y="854269"/>
                  </a:lnTo>
                  <a:lnTo>
                    <a:pt x="236879" y="818553"/>
                  </a:lnTo>
                  <a:lnTo>
                    <a:pt x="239225" y="792096"/>
                  </a:lnTo>
                  <a:lnTo>
                    <a:pt x="240267" y="764792"/>
                  </a:lnTo>
                  <a:lnTo>
                    <a:pt x="239862" y="727109"/>
                  </a:lnTo>
                  <a:lnTo>
                    <a:pt x="234891" y="689815"/>
                  </a:lnTo>
                  <a:lnTo>
                    <a:pt x="233380" y="662118"/>
                  </a:lnTo>
                  <a:lnTo>
                    <a:pt x="235354" y="633272"/>
                  </a:lnTo>
                  <a:lnTo>
                    <a:pt x="238547" y="604908"/>
                  </a:lnTo>
                  <a:lnTo>
                    <a:pt x="239966" y="579072"/>
                  </a:lnTo>
                  <a:lnTo>
                    <a:pt x="240597" y="551714"/>
                  </a:lnTo>
                  <a:lnTo>
                    <a:pt x="239885" y="524011"/>
                  </a:lnTo>
                  <a:lnTo>
                    <a:pt x="234898" y="486102"/>
                  </a:lnTo>
                  <a:lnTo>
                    <a:pt x="232979" y="449734"/>
                  </a:lnTo>
                  <a:lnTo>
                    <a:pt x="232411" y="413823"/>
                  </a:lnTo>
                  <a:lnTo>
                    <a:pt x="232181" y="318495"/>
                  </a:lnTo>
                  <a:lnTo>
                    <a:pt x="227434" y="287515"/>
                  </a:lnTo>
                  <a:lnTo>
                    <a:pt x="224070" y="250380"/>
                  </a:lnTo>
                  <a:lnTo>
                    <a:pt x="222495" y="223345"/>
                  </a:lnTo>
                  <a:lnTo>
                    <a:pt x="216222" y="190189"/>
                  </a:lnTo>
                  <a:lnTo>
                    <a:pt x="214480" y="152038"/>
                  </a:lnTo>
                  <a:lnTo>
                    <a:pt x="214315" y="92277"/>
                  </a:lnTo>
                  <a:lnTo>
                    <a:pt x="215306" y="87315"/>
                  </a:lnTo>
                  <a:lnTo>
                    <a:pt x="221381" y="72222"/>
                  </a:lnTo>
                  <a:lnTo>
                    <a:pt x="222001" y="68984"/>
                  </a:lnTo>
                  <a:lnTo>
                    <a:pt x="225336" y="62740"/>
                  </a:lnTo>
                  <a:lnTo>
                    <a:pt x="227615" y="59686"/>
                  </a:lnTo>
                  <a:lnTo>
                    <a:pt x="230146" y="53647"/>
                  </a:lnTo>
                  <a:lnTo>
                    <a:pt x="230821" y="50647"/>
                  </a:lnTo>
                  <a:lnTo>
                    <a:pt x="233256" y="47655"/>
                  </a:lnTo>
                  <a:lnTo>
                    <a:pt x="252170" y="32746"/>
                  </a:lnTo>
                  <a:lnTo>
                    <a:pt x="255426" y="30760"/>
                  </a:lnTo>
                  <a:lnTo>
                    <a:pt x="275534" y="22571"/>
                  </a:lnTo>
                  <a:lnTo>
                    <a:pt x="286501" y="19953"/>
                  </a:lnTo>
                  <a:lnTo>
                    <a:pt x="306477" y="15834"/>
                  </a:lnTo>
                  <a:lnTo>
                    <a:pt x="322743" y="11998"/>
                  </a:lnTo>
                  <a:lnTo>
                    <a:pt x="339895" y="10293"/>
                  </a:lnTo>
                  <a:lnTo>
                    <a:pt x="357439" y="9536"/>
                  </a:lnTo>
                  <a:lnTo>
                    <a:pt x="384051" y="9109"/>
                  </a:lnTo>
                  <a:lnTo>
                    <a:pt x="401869" y="10002"/>
                  </a:lnTo>
                  <a:lnTo>
                    <a:pt x="419710" y="13705"/>
                  </a:lnTo>
                  <a:lnTo>
                    <a:pt x="440207" y="13367"/>
                  </a:lnTo>
                  <a:lnTo>
                    <a:pt x="451229" y="11888"/>
                  </a:lnTo>
                  <a:lnTo>
                    <a:pt x="471414" y="10244"/>
                  </a:lnTo>
                  <a:lnTo>
                    <a:pt x="490305" y="9514"/>
                  </a:lnTo>
                  <a:lnTo>
                    <a:pt x="517677" y="9103"/>
                  </a:lnTo>
                  <a:lnTo>
                    <a:pt x="645758" y="8930"/>
                  </a:lnTo>
                  <a:lnTo>
                    <a:pt x="647794" y="7937"/>
                  </a:lnTo>
                  <a:lnTo>
                    <a:pt x="649152" y="6284"/>
                  </a:lnTo>
                  <a:lnTo>
                    <a:pt x="650057" y="4189"/>
                  </a:lnTo>
                  <a:lnTo>
                    <a:pt x="651653" y="2793"/>
                  </a:lnTo>
                  <a:lnTo>
                    <a:pt x="653709" y="1862"/>
                  </a:lnTo>
                  <a:lnTo>
                    <a:pt x="6607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17"/>
            <p:cNvSpPr/>
            <p:nvPr/>
          </p:nvSpPr>
          <p:spPr>
            <a:xfrm>
              <a:off x="4813269" y="2241362"/>
              <a:ext cx="883859" cy="884029"/>
            </a:xfrm>
            <a:custGeom>
              <a:avLst/>
              <a:gdLst/>
              <a:ahLst/>
              <a:cxnLst/>
              <a:rect l="0" t="0" r="0" b="0"/>
              <a:pathLst>
                <a:path w="883859" h="884029">
                  <a:moveTo>
                    <a:pt x="53410" y="26778"/>
                  </a:moveTo>
                  <a:lnTo>
                    <a:pt x="53410" y="126524"/>
                  </a:lnTo>
                  <a:lnTo>
                    <a:pt x="48670" y="152244"/>
                  </a:lnTo>
                  <a:lnTo>
                    <a:pt x="45722" y="178716"/>
                  </a:lnTo>
                  <a:lnTo>
                    <a:pt x="44848" y="205411"/>
                  </a:lnTo>
                  <a:lnTo>
                    <a:pt x="44589" y="232173"/>
                  </a:lnTo>
                  <a:lnTo>
                    <a:pt x="41883" y="252671"/>
                  </a:lnTo>
                  <a:lnTo>
                    <a:pt x="38365" y="275011"/>
                  </a:lnTo>
                  <a:lnTo>
                    <a:pt x="36802" y="298169"/>
                  </a:lnTo>
                  <a:lnTo>
                    <a:pt x="36107" y="321691"/>
                  </a:lnTo>
                  <a:lnTo>
                    <a:pt x="34806" y="345374"/>
                  </a:lnTo>
                  <a:lnTo>
                    <a:pt x="30920" y="369129"/>
                  </a:lnTo>
                  <a:lnTo>
                    <a:pt x="28532" y="395561"/>
                  </a:lnTo>
                  <a:lnTo>
                    <a:pt x="27470" y="422854"/>
                  </a:lnTo>
                  <a:lnTo>
                    <a:pt x="26999" y="448213"/>
                  </a:lnTo>
                  <a:lnTo>
                    <a:pt x="24143" y="472713"/>
                  </a:lnTo>
                  <a:lnTo>
                    <a:pt x="20558" y="496831"/>
                  </a:lnTo>
                  <a:lnTo>
                    <a:pt x="18966" y="520779"/>
                  </a:lnTo>
                  <a:lnTo>
                    <a:pt x="18257" y="547298"/>
                  </a:lnTo>
                  <a:lnTo>
                    <a:pt x="16950" y="574628"/>
                  </a:lnTo>
                  <a:lnTo>
                    <a:pt x="13063" y="600004"/>
                  </a:lnTo>
                  <a:lnTo>
                    <a:pt x="10674" y="624511"/>
                  </a:lnTo>
                  <a:lnTo>
                    <a:pt x="9611" y="647640"/>
                  </a:lnTo>
                  <a:lnTo>
                    <a:pt x="9139" y="667842"/>
                  </a:lnTo>
                  <a:lnTo>
                    <a:pt x="6283" y="689388"/>
                  </a:lnTo>
                  <a:lnTo>
                    <a:pt x="2699" y="711201"/>
                  </a:lnTo>
                  <a:lnTo>
                    <a:pt x="1106" y="730818"/>
                  </a:lnTo>
                  <a:lnTo>
                    <a:pt x="398" y="749458"/>
                  </a:lnTo>
                  <a:lnTo>
                    <a:pt x="0" y="776687"/>
                  </a:lnTo>
                  <a:lnTo>
                    <a:pt x="898" y="793657"/>
                  </a:lnTo>
                  <a:lnTo>
                    <a:pt x="6915" y="820720"/>
                  </a:lnTo>
                  <a:lnTo>
                    <a:pt x="9511" y="845044"/>
                  </a:lnTo>
                  <a:lnTo>
                    <a:pt x="15781" y="864054"/>
                  </a:lnTo>
                  <a:lnTo>
                    <a:pt x="16418" y="867735"/>
                  </a:lnTo>
                  <a:lnTo>
                    <a:pt x="19771" y="874472"/>
                  </a:lnTo>
                  <a:lnTo>
                    <a:pt x="25268" y="882140"/>
                  </a:lnTo>
                  <a:lnTo>
                    <a:pt x="26711" y="882770"/>
                  </a:lnTo>
                  <a:lnTo>
                    <a:pt x="33483" y="883655"/>
                  </a:lnTo>
                  <a:lnTo>
                    <a:pt x="60379" y="884018"/>
                  </a:lnTo>
                  <a:lnTo>
                    <a:pt x="104167" y="884028"/>
                  </a:lnTo>
                  <a:lnTo>
                    <a:pt x="126658" y="879288"/>
                  </a:lnTo>
                  <a:lnTo>
                    <a:pt x="152173" y="876340"/>
                  </a:lnTo>
                  <a:lnTo>
                    <a:pt x="178585" y="875466"/>
                  </a:lnTo>
                  <a:lnTo>
                    <a:pt x="205262" y="870467"/>
                  </a:lnTo>
                  <a:lnTo>
                    <a:pt x="232018" y="867442"/>
                  </a:lnTo>
                  <a:lnTo>
                    <a:pt x="252515" y="866735"/>
                  </a:lnTo>
                  <a:lnTo>
                    <a:pt x="298012" y="866281"/>
                  </a:lnTo>
                  <a:lnTo>
                    <a:pt x="321534" y="863573"/>
                  </a:lnTo>
                  <a:lnTo>
                    <a:pt x="345217" y="860054"/>
                  </a:lnTo>
                  <a:lnTo>
                    <a:pt x="368972" y="858490"/>
                  </a:lnTo>
                  <a:lnTo>
                    <a:pt x="392758" y="857795"/>
                  </a:lnTo>
                  <a:lnTo>
                    <a:pt x="440366" y="857349"/>
                  </a:lnTo>
                  <a:lnTo>
                    <a:pt x="464178" y="854642"/>
                  </a:lnTo>
                  <a:lnTo>
                    <a:pt x="487989" y="851124"/>
                  </a:lnTo>
                  <a:lnTo>
                    <a:pt x="511801" y="849560"/>
                  </a:lnTo>
                  <a:lnTo>
                    <a:pt x="532968" y="846219"/>
                  </a:lnTo>
                  <a:lnTo>
                    <a:pt x="552297" y="842420"/>
                  </a:lnTo>
                  <a:lnTo>
                    <a:pt x="579913" y="840280"/>
                  </a:lnTo>
                  <a:lnTo>
                    <a:pt x="606948" y="838654"/>
                  </a:lnTo>
                  <a:lnTo>
                    <a:pt x="632817" y="833322"/>
                  </a:lnTo>
                  <a:lnTo>
                    <a:pt x="654483" y="830309"/>
                  </a:lnTo>
                  <a:lnTo>
                    <a:pt x="678321" y="823573"/>
                  </a:lnTo>
                  <a:lnTo>
                    <a:pt x="704656" y="812408"/>
                  </a:lnTo>
                  <a:lnTo>
                    <a:pt x="715915" y="806556"/>
                  </a:lnTo>
                  <a:lnTo>
                    <a:pt x="731227" y="794715"/>
                  </a:lnTo>
                  <a:lnTo>
                    <a:pt x="734484" y="791744"/>
                  </a:lnTo>
                  <a:lnTo>
                    <a:pt x="752853" y="766206"/>
                  </a:lnTo>
                  <a:lnTo>
                    <a:pt x="773736" y="735108"/>
                  </a:lnTo>
                  <a:lnTo>
                    <a:pt x="788621" y="708007"/>
                  </a:lnTo>
                  <a:lnTo>
                    <a:pt x="791928" y="693679"/>
                  </a:lnTo>
                  <a:lnTo>
                    <a:pt x="794390" y="678382"/>
                  </a:lnTo>
                  <a:lnTo>
                    <a:pt x="798792" y="664968"/>
                  </a:lnTo>
                  <a:lnTo>
                    <a:pt x="811589" y="641520"/>
                  </a:lnTo>
                  <a:lnTo>
                    <a:pt x="823207" y="615721"/>
                  </a:lnTo>
                  <a:lnTo>
                    <a:pt x="832934" y="589225"/>
                  </a:lnTo>
                  <a:lnTo>
                    <a:pt x="837359" y="562523"/>
                  </a:lnTo>
                  <a:lnTo>
                    <a:pt x="843411" y="535759"/>
                  </a:lnTo>
                  <a:lnTo>
                    <a:pt x="851488" y="504238"/>
                  </a:lnTo>
                  <a:lnTo>
                    <a:pt x="857241" y="484053"/>
                  </a:lnTo>
                  <a:lnTo>
                    <a:pt x="862114" y="464168"/>
                  </a:lnTo>
                  <a:lnTo>
                    <a:pt x="864279" y="442100"/>
                  </a:lnTo>
                  <a:lnTo>
                    <a:pt x="867888" y="421710"/>
                  </a:lnTo>
                  <a:lnTo>
                    <a:pt x="878288" y="379625"/>
                  </a:lnTo>
                  <a:lnTo>
                    <a:pt x="881390" y="359216"/>
                  </a:lnTo>
                  <a:lnTo>
                    <a:pt x="882768" y="339232"/>
                  </a:lnTo>
                  <a:lnTo>
                    <a:pt x="883381" y="317120"/>
                  </a:lnTo>
                  <a:lnTo>
                    <a:pt x="883828" y="254613"/>
                  </a:lnTo>
                  <a:lnTo>
                    <a:pt x="883858" y="224592"/>
                  </a:lnTo>
                  <a:lnTo>
                    <a:pt x="881219" y="205977"/>
                  </a:lnTo>
                  <a:lnTo>
                    <a:pt x="874155" y="178762"/>
                  </a:lnTo>
                  <a:lnTo>
                    <a:pt x="865778" y="151847"/>
                  </a:lnTo>
                  <a:lnTo>
                    <a:pt x="857013" y="127666"/>
                  </a:lnTo>
                  <a:lnTo>
                    <a:pt x="845162" y="101718"/>
                  </a:lnTo>
                  <a:lnTo>
                    <a:pt x="831501" y="83489"/>
                  </a:lnTo>
                  <a:lnTo>
                    <a:pt x="809108" y="59551"/>
                  </a:lnTo>
                  <a:lnTo>
                    <a:pt x="791494" y="42662"/>
                  </a:lnTo>
                  <a:lnTo>
                    <a:pt x="779645" y="34499"/>
                  </a:lnTo>
                  <a:lnTo>
                    <a:pt x="757077" y="24325"/>
                  </a:lnTo>
                  <a:lnTo>
                    <a:pt x="731539" y="15027"/>
                  </a:lnTo>
                  <a:lnTo>
                    <a:pt x="705121" y="10729"/>
                  </a:lnTo>
                  <a:lnTo>
                    <a:pt x="684703" y="7077"/>
                  </a:lnTo>
                  <a:lnTo>
                    <a:pt x="662398" y="3139"/>
                  </a:lnTo>
                  <a:lnTo>
                    <a:pt x="639257" y="1389"/>
                  </a:lnTo>
                  <a:lnTo>
                    <a:pt x="615742" y="611"/>
                  </a:lnTo>
                  <a:lnTo>
                    <a:pt x="568308" y="112"/>
                  </a:lnTo>
                  <a:lnTo>
                    <a:pt x="489225" y="0"/>
                  </a:lnTo>
                  <a:lnTo>
                    <a:pt x="462079" y="2640"/>
                  </a:lnTo>
                  <a:lnTo>
                    <a:pt x="447895" y="4733"/>
                  </a:lnTo>
                  <a:lnTo>
                    <a:pt x="418906" y="9704"/>
                  </a:lnTo>
                  <a:lnTo>
                    <a:pt x="404231" y="12419"/>
                  </a:lnTo>
                  <a:lnTo>
                    <a:pt x="377340" y="15435"/>
                  </a:lnTo>
                  <a:lnTo>
                    <a:pt x="351168" y="17768"/>
                  </a:lnTo>
                  <a:lnTo>
                    <a:pt x="337244" y="19779"/>
                  </a:lnTo>
                  <a:lnTo>
                    <a:pt x="323000" y="22112"/>
                  </a:lnTo>
                  <a:lnTo>
                    <a:pt x="296589" y="27350"/>
                  </a:lnTo>
                  <a:lnTo>
                    <a:pt x="256763" y="35877"/>
                  </a:lnTo>
                  <a:lnTo>
                    <a:pt x="229117" y="41736"/>
                  </a:lnTo>
                  <a:lnTo>
                    <a:pt x="179031" y="53582"/>
                  </a:lnTo>
                  <a:lnTo>
                    <a:pt x="155874" y="58535"/>
                  </a:lnTo>
                  <a:lnTo>
                    <a:pt x="135661" y="60736"/>
                  </a:lnTo>
                  <a:lnTo>
                    <a:pt x="116755" y="64360"/>
                  </a:lnTo>
                  <a:lnTo>
                    <a:pt x="94669" y="69333"/>
                  </a:lnTo>
                  <a:lnTo>
                    <a:pt x="80199" y="714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18"/>
            <p:cNvSpPr/>
            <p:nvPr/>
          </p:nvSpPr>
          <p:spPr>
            <a:xfrm>
              <a:off x="4964906" y="2491393"/>
              <a:ext cx="203683" cy="250022"/>
            </a:xfrm>
            <a:custGeom>
              <a:avLst/>
              <a:gdLst/>
              <a:ahLst/>
              <a:cxnLst/>
              <a:rect l="0" t="0" r="0" b="0"/>
              <a:pathLst>
                <a:path w="203683" h="250022">
                  <a:moveTo>
                    <a:pt x="0" y="44638"/>
                  </a:moveTo>
                  <a:lnTo>
                    <a:pt x="0" y="39897"/>
                  </a:lnTo>
                  <a:lnTo>
                    <a:pt x="992" y="38501"/>
                  </a:lnTo>
                  <a:lnTo>
                    <a:pt x="2645" y="37570"/>
                  </a:lnTo>
                  <a:lnTo>
                    <a:pt x="4740" y="36949"/>
                  </a:lnTo>
                  <a:lnTo>
                    <a:pt x="6137" y="35543"/>
                  </a:lnTo>
                  <a:lnTo>
                    <a:pt x="7068" y="33614"/>
                  </a:lnTo>
                  <a:lnTo>
                    <a:pt x="7688" y="31335"/>
                  </a:lnTo>
                  <a:lnTo>
                    <a:pt x="10087" y="29816"/>
                  </a:lnTo>
                  <a:lnTo>
                    <a:pt x="13669" y="28804"/>
                  </a:lnTo>
                  <a:lnTo>
                    <a:pt x="18042" y="28128"/>
                  </a:lnTo>
                  <a:lnTo>
                    <a:pt x="21950" y="26686"/>
                  </a:lnTo>
                  <a:lnTo>
                    <a:pt x="25548" y="24733"/>
                  </a:lnTo>
                  <a:lnTo>
                    <a:pt x="28938" y="22438"/>
                  </a:lnTo>
                  <a:lnTo>
                    <a:pt x="33182" y="19916"/>
                  </a:lnTo>
                  <a:lnTo>
                    <a:pt x="37997" y="17243"/>
                  </a:lnTo>
                  <a:lnTo>
                    <a:pt x="43190" y="14468"/>
                  </a:lnTo>
                  <a:lnTo>
                    <a:pt x="48637" y="12618"/>
                  </a:lnTo>
                  <a:lnTo>
                    <a:pt x="54253" y="11385"/>
                  </a:lnTo>
                  <a:lnTo>
                    <a:pt x="59981" y="10563"/>
                  </a:lnTo>
                  <a:lnTo>
                    <a:pt x="66776" y="9023"/>
                  </a:lnTo>
                  <a:lnTo>
                    <a:pt x="74283" y="7004"/>
                  </a:lnTo>
                  <a:lnTo>
                    <a:pt x="82264" y="4666"/>
                  </a:lnTo>
                  <a:lnTo>
                    <a:pt x="89569" y="3107"/>
                  </a:lnTo>
                  <a:lnTo>
                    <a:pt x="96423" y="2067"/>
                  </a:lnTo>
                  <a:lnTo>
                    <a:pt x="102978" y="1374"/>
                  </a:lnTo>
                  <a:lnTo>
                    <a:pt x="109331" y="913"/>
                  </a:lnTo>
                  <a:lnTo>
                    <a:pt x="115552" y="605"/>
                  </a:lnTo>
                  <a:lnTo>
                    <a:pt x="127755" y="263"/>
                  </a:lnTo>
                  <a:lnTo>
                    <a:pt x="169650" y="5"/>
                  </a:lnTo>
                  <a:lnTo>
                    <a:pt x="175607" y="0"/>
                  </a:lnTo>
                  <a:lnTo>
                    <a:pt x="179579" y="988"/>
                  </a:lnTo>
                  <a:lnTo>
                    <a:pt x="182228" y="2640"/>
                  </a:lnTo>
                  <a:lnTo>
                    <a:pt x="183993" y="4733"/>
                  </a:lnTo>
                  <a:lnTo>
                    <a:pt x="186162" y="6128"/>
                  </a:lnTo>
                  <a:lnTo>
                    <a:pt x="191218" y="7678"/>
                  </a:lnTo>
                  <a:lnTo>
                    <a:pt x="196772" y="11013"/>
                  </a:lnTo>
                  <a:lnTo>
                    <a:pt x="203682" y="16498"/>
                  </a:lnTo>
                  <a:lnTo>
                    <a:pt x="203257" y="17941"/>
                  </a:lnTo>
                  <a:lnTo>
                    <a:pt x="197918" y="24711"/>
                  </a:lnTo>
                  <a:lnTo>
                    <a:pt x="192804" y="30159"/>
                  </a:lnTo>
                  <a:lnTo>
                    <a:pt x="190051" y="33993"/>
                  </a:lnTo>
                  <a:lnTo>
                    <a:pt x="187225" y="38533"/>
                  </a:lnTo>
                  <a:lnTo>
                    <a:pt x="184347" y="43545"/>
                  </a:lnTo>
                  <a:lnTo>
                    <a:pt x="181437" y="47878"/>
                  </a:lnTo>
                  <a:lnTo>
                    <a:pt x="175558" y="55338"/>
                  </a:lnTo>
                  <a:lnTo>
                    <a:pt x="171609" y="58717"/>
                  </a:lnTo>
                  <a:lnTo>
                    <a:pt x="166991" y="61961"/>
                  </a:lnTo>
                  <a:lnTo>
                    <a:pt x="161929" y="65116"/>
                  </a:lnTo>
                  <a:lnTo>
                    <a:pt x="156570" y="68212"/>
                  </a:lnTo>
                  <a:lnTo>
                    <a:pt x="145323" y="74298"/>
                  </a:lnTo>
                  <a:lnTo>
                    <a:pt x="139546" y="78301"/>
                  </a:lnTo>
                  <a:lnTo>
                    <a:pt x="133711" y="82955"/>
                  </a:lnTo>
                  <a:lnTo>
                    <a:pt x="127836" y="88042"/>
                  </a:lnTo>
                  <a:lnTo>
                    <a:pt x="121934" y="92426"/>
                  </a:lnTo>
                  <a:lnTo>
                    <a:pt x="116016" y="96340"/>
                  </a:lnTo>
                  <a:lnTo>
                    <a:pt x="110086" y="99942"/>
                  </a:lnTo>
                  <a:lnTo>
                    <a:pt x="95560" y="109235"/>
                  </a:lnTo>
                  <a:lnTo>
                    <a:pt x="87518" y="114492"/>
                  </a:lnTo>
                  <a:lnTo>
                    <a:pt x="80174" y="118988"/>
                  </a:lnTo>
                  <a:lnTo>
                    <a:pt x="73293" y="122978"/>
                  </a:lnTo>
                  <a:lnTo>
                    <a:pt x="66722" y="126630"/>
                  </a:lnTo>
                  <a:lnTo>
                    <a:pt x="60356" y="131050"/>
                  </a:lnTo>
                  <a:lnTo>
                    <a:pt x="54128" y="135980"/>
                  </a:lnTo>
                  <a:lnTo>
                    <a:pt x="47991" y="141251"/>
                  </a:lnTo>
                  <a:lnTo>
                    <a:pt x="42908" y="146750"/>
                  </a:lnTo>
                  <a:lnTo>
                    <a:pt x="38528" y="152400"/>
                  </a:lnTo>
                  <a:lnTo>
                    <a:pt x="34615" y="158151"/>
                  </a:lnTo>
                  <a:lnTo>
                    <a:pt x="31014" y="162977"/>
                  </a:lnTo>
                  <a:lnTo>
                    <a:pt x="27621" y="167187"/>
                  </a:lnTo>
                  <a:lnTo>
                    <a:pt x="24367" y="170986"/>
                  </a:lnTo>
                  <a:lnTo>
                    <a:pt x="21205" y="175502"/>
                  </a:lnTo>
                  <a:lnTo>
                    <a:pt x="18106" y="180498"/>
                  </a:lnTo>
                  <a:lnTo>
                    <a:pt x="15047" y="185813"/>
                  </a:lnTo>
                  <a:lnTo>
                    <a:pt x="12015" y="190348"/>
                  </a:lnTo>
                  <a:lnTo>
                    <a:pt x="6001" y="198033"/>
                  </a:lnTo>
                  <a:lnTo>
                    <a:pt x="2667" y="204756"/>
                  </a:lnTo>
                  <a:lnTo>
                    <a:pt x="1778" y="207938"/>
                  </a:lnTo>
                  <a:lnTo>
                    <a:pt x="2178" y="211051"/>
                  </a:lnTo>
                  <a:lnTo>
                    <a:pt x="3436" y="214119"/>
                  </a:lnTo>
                  <a:lnTo>
                    <a:pt x="7480" y="220174"/>
                  </a:lnTo>
                  <a:lnTo>
                    <a:pt x="12585" y="226172"/>
                  </a:lnTo>
                  <a:lnTo>
                    <a:pt x="14343" y="229160"/>
                  </a:lnTo>
                  <a:lnTo>
                    <a:pt x="16296" y="235127"/>
                  </a:lnTo>
                  <a:lnTo>
                    <a:pt x="19810" y="241086"/>
                  </a:lnTo>
                  <a:lnTo>
                    <a:pt x="22136" y="244064"/>
                  </a:lnTo>
                  <a:lnTo>
                    <a:pt x="25671" y="246050"/>
                  </a:lnTo>
                  <a:lnTo>
                    <a:pt x="30013" y="247373"/>
                  </a:lnTo>
                  <a:lnTo>
                    <a:pt x="34891" y="248256"/>
                  </a:lnTo>
                  <a:lnTo>
                    <a:pt x="39135" y="248844"/>
                  </a:lnTo>
                  <a:lnTo>
                    <a:pt x="42958" y="249236"/>
                  </a:lnTo>
                  <a:lnTo>
                    <a:pt x="46498" y="249498"/>
                  </a:lnTo>
                  <a:lnTo>
                    <a:pt x="50842" y="249672"/>
                  </a:lnTo>
                  <a:lnTo>
                    <a:pt x="65445" y="249917"/>
                  </a:lnTo>
                  <a:lnTo>
                    <a:pt x="89297" y="2500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19"/>
            <p:cNvSpPr/>
            <p:nvPr/>
          </p:nvSpPr>
          <p:spPr>
            <a:xfrm>
              <a:off x="5241726" y="2580679"/>
              <a:ext cx="116087" cy="151806"/>
            </a:xfrm>
            <a:custGeom>
              <a:avLst/>
              <a:gdLst/>
              <a:ahLst/>
              <a:cxnLst/>
              <a:rect l="0" t="0" r="0" b="0"/>
              <a:pathLst>
                <a:path w="116087" h="151806">
                  <a:moveTo>
                    <a:pt x="116086" y="0"/>
                  </a:moveTo>
                  <a:lnTo>
                    <a:pt x="116086" y="4741"/>
                  </a:lnTo>
                  <a:lnTo>
                    <a:pt x="115094" y="7129"/>
                  </a:lnTo>
                  <a:lnTo>
                    <a:pt x="113440" y="9714"/>
                  </a:lnTo>
                  <a:lnTo>
                    <a:pt x="108397" y="16250"/>
                  </a:lnTo>
                  <a:lnTo>
                    <a:pt x="106992" y="18771"/>
                  </a:lnTo>
                  <a:lnTo>
                    <a:pt x="102784" y="26864"/>
                  </a:lnTo>
                  <a:lnTo>
                    <a:pt x="100272" y="30808"/>
                  </a:lnTo>
                  <a:lnTo>
                    <a:pt x="97606" y="34429"/>
                  </a:lnTo>
                  <a:lnTo>
                    <a:pt x="94837" y="37835"/>
                  </a:lnTo>
                  <a:lnTo>
                    <a:pt x="92990" y="41099"/>
                  </a:lnTo>
                  <a:lnTo>
                    <a:pt x="91759" y="44266"/>
                  </a:lnTo>
                  <a:lnTo>
                    <a:pt x="90939" y="47370"/>
                  </a:lnTo>
                  <a:lnTo>
                    <a:pt x="89399" y="51424"/>
                  </a:lnTo>
                  <a:lnTo>
                    <a:pt x="87381" y="56111"/>
                  </a:lnTo>
                  <a:lnTo>
                    <a:pt x="85043" y="61220"/>
                  </a:lnTo>
                  <a:lnTo>
                    <a:pt x="82492" y="65618"/>
                  </a:lnTo>
                  <a:lnTo>
                    <a:pt x="79799" y="69542"/>
                  </a:lnTo>
                  <a:lnTo>
                    <a:pt x="77012" y="73151"/>
                  </a:lnTo>
                  <a:lnTo>
                    <a:pt x="73170" y="77541"/>
                  </a:lnTo>
                  <a:lnTo>
                    <a:pt x="68623" y="82452"/>
                  </a:lnTo>
                  <a:lnTo>
                    <a:pt x="51809" y="99851"/>
                  </a:lnTo>
                  <a:lnTo>
                    <a:pt x="32848" y="118944"/>
                  </a:lnTo>
                  <a:lnTo>
                    <a:pt x="30828" y="121960"/>
                  </a:lnTo>
                  <a:lnTo>
                    <a:pt x="29482" y="124963"/>
                  </a:lnTo>
                  <a:lnTo>
                    <a:pt x="28584" y="127957"/>
                  </a:lnTo>
                  <a:lnTo>
                    <a:pt x="26994" y="130945"/>
                  </a:lnTo>
                  <a:lnTo>
                    <a:pt x="24941" y="133930"/>
                  </a:lnTo>
                  <a:lnTo>
                    <a:pt x="22581" y="136911"/>
                  </a:lnTo>
                  <a:lnTo>
                    <a:pt x="20015" y="138899"/>
                  </a:lnTo>
                  <a:lnTo>
                    <a:pt x="17312" y="140225"/>
                  </a:lnTo>
                  <a:lnTo>
                    <a:pt x="14518" y="141108"/>
                  </a:lnTo>
                  <a:lnTo>
                    <a:pt x="11663" y="141697"/>
                  </a:lnTo>
                  <a:lnTo>
                    <a:pt x="8767" y="142090"/>
                  </a:lnTo>
                  <a:lnTo>
                    <a:pt x="5845" y="142352"/>
                  </a:lnTo>
                  <a:lnTo>
                    <a:pt x="3897" y="143518"/>
                  </a:lnTo>
                  <a:lnTo>
                    <a:pt x="2598" y="145288"/>
                  </a:lnTo>
                  <a:lnTo>
                    <a:pt x="0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20"/>
            <p:cNvSpPr/>
            <p:nvPr/>
          </p:nvSpPr>
          <p:spPr>
            <a:xfrm>
              <a:off x="5250656" y="2598539"/>
              <a:ext cx="133946" cy="160735"/>
            </a:xfrm>
            <a:custGeom>
              <a:avLst/>
              <a:gdLst/>
              <a:ahLst/>
              <a:cxnLst/>
              <a:rect l="0" t="0" r="0" b="0"/>
              <a:pathLst>
                <a:path w="133946" h="160735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5" y="7067"/>
                  </a:lnTo>
                  <a:lnTo>
                    <a:pt x="4740" y="7688"/>
                  </a:lnTo>
                  <a:lnTo>
                    <a:pt x="7129" y="9094"/>
                  </a:lnTo>
                  <a:lnTo>
                    <a:pt x="9713" y="11023"/>
                  </a:lnTo>
                  <a:lnTo>
                    <a:pt x="12428" y="13302"/>
                  </a:lnTo>
                  <a:lnTo>
                    <a:pt x="15231" y="15813"/>
                  </a:lnTo>
                  <a:lnTo>
                    <a:pt x="20990" y="21249"/>
                  </a:lnTo>
                  <a:lnTo>
                    <a:pt x="29811" y="29887"/>
                  </a:lnTo>
                  <a:lnTo>
                    <a:pt x="32773" y="33816"/>
                  </a:lnTo>
                  <a:lnTo>
                    <a:pt x="35739" y="38419"/>
                  </a:lnTo>
                  <a:lnTo>
                    <a:pt x="38709" y="43472"/>
                  </a:lnTo>
                  <a:lnTo>
                    <a:pt x="42673" y="48825"/>
                  </a:lnTo>
                  <a:lnTo>
                    <a:pt x="47300" y="54378"/>
                  </a:lnTo>
                  <a:lnTo>
                    <a:pt x="56740" y="64847"/>
                  </a:lnTo>
                  <a:lnTo>
                    <a:pt x="64244" y="72808"/>
                  </a:lnTo>
                  <a:lnTo>
                    <a:pt x="67634" y="77312"/>
                  </a:lnTo>
                  <a:lnTo>
                    <a:pt x="70886" y="82299"/>
                  </a:lnTo>
                  <a:lnTo>
                    <a:pt x="74047" y="87608"/>
                  </a:lnTo>
                  <a:lnTo>
                    <a:pt x="78138" y="93132"/>
                  </a:lnTo>
                  <a:lnTo>
                    <a:pt x="82850" y="98798"/>
                  </a:lnTo>
                  <a:lnTo>
                    <a:pt x="92384" y="109394"/>
                  </a:lnTo>
                  <a:lnTo>
                    <a:pt x="99929" y="117411"/>
                  </a:lnTo>
                  <a:lnTo>
                    <a:pt x="109755" y="127503"/>
                  </a:lnTo>
                  <a:lnTo>
                    <a:pt x="111865" y="130642"/>
                  </a:lnTo>
                  <a:lnTo>
                    <a:pt x="113272" y="133728"/>
                  </a:lnTo>
                  <a:lnTo>
                    <a:pt x="114210" y="136776"/>
                  </a:lnTo>
                  <a:lnTo>
                    <a:pt x="115827" y="139801"/>
                  </a:lnTo>
                  <a:lnTo>
                    <a:pt x="117898" y="142810"/>
                  </a:lnTo>
                  <a:lnTo>
                    <a:pt x="120270" y="145808"/>
                  </a:lnTo>
                  <a:lnTo>
                    <a:pt x="122845" y="147807"/>
                  </a:lnTo>
                  <a:lnTo>
                    <a:pt x="125552" y="149139"/>
                  </a:lnTo>
                  <a:lnTo>
                    <a:pt x="128350" y="150028"/>
                  </a:lnTo>
                  <a:lnTo>
                    <a:pt x="130215" y="151612"/>
                  </a:lnTo>
                  <a:lnTo>
                    <a:pt x="131458" y="153661"/>
                  </a:lnTo>
                  <a:lnTo>
                    <a:pt x="133945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21"/>
            <p:cNvSpPr/>
            <p:nvPr/>
          </p:nvSpPr>
          <p:spPr>
            <a:xfrm>
              <a:off x="5473898" y="2464593"/>
              <a:ext cx="35720" cy="223243"/>
            </a:xfrm>
            <a:custGeom>
              <a:avLst/>
              <a:gdLst/>
              <a:ahLst/>
              <a:cxnLst/>
              <a:rect l="0" t="0" r="0" b="0"/>
              <a:pathLst>
                <a:path w="35720" h="223243">
                  <a:moveTo>
                    <a:pt x="0" y="0"/>
                  </a:moveTo>
                  <a:lnTo>
                    <a:pt x="0" y="13303"/>
                  </a:lnTo>
                  <a:lnTo>
                    <a:pt x="992" y="15814"/>
                  </a:lnTo>
                  <a:lnTo>
                    <a:pt x="2646" y="18480"/>
                  </a:lnTo>
                  <a:lnTo>
                    <a:pt x="4740" y="21250"/>
                  </a:lnTo>
                  <a:lnTo>
                    <a:pt x="6137" y="24088"/>
                  </a:lnTo>
                  <a:lnTo>
                    <a:pt x="7068" y="26973"/>
                  </a:lnTo>
                  <a:lnTo>
                    <a:pt x="8102" y="32824"/>
                  </a:lnTo>
                  <a:lnTo>
                    <a:pt x="8562" y="38732"/>
                  </a:lnTo>
                  <a:lnTo>
                    <a:pt x="9676" y="41696"/>
                  </a:lnTo>
                  <a:lnTo>
                    <a:pt x="11412" y="44665"/>
                  </a:lnTo>
                  <a:lnTo>
                    <a:pt x="13561" y="47636"/>
                  </a:lnTo>
                  <a:lnTo>
                    <a:pt x="14994" y="50609"/>
                  </a:lnTo>
                  <a:lnTo>
                    <a:pt x="15949" y="53583"/>
                  </a:lnTo>
                  <a:lnTo>
                    <a:pt x="17010" y="60526"/>
                  </a:lnTo>
                  <a:lnTo>
                    <a:pt x="17293" y="65155"/>
                  </a:lnTo>
                  <a:lnTo>
                    <a:pt x="17608" y="74599"/>
                  </a:lnTo>
                  <a:lnTo>
                    <a:pt x="17809" y="88746"/>
                  </a:lnTo>
                  <a:lnTo>
                    <a:pt x="17826" y="91906"/>
                  </a:lnTo>
                  <a:lnTo>
                    <a:pt x="18829" y="95997"/>
                  </a:lnTo>
                  <a:lnTo>
                    <a:pt x="20491" y="100709"/>
                  </a:lnTo>
                  <a:lnTo>
                    <a:pt x="22590" y="105835"/>
                  </a:lnTo>
                  <a:lnTo>
                    <a:pt x="23990" y="110244"/>
                  </a:lnTo>
                  <a:lnTo>
                    <a:pt x="24922" y="114176"/>
                  </a:lnTo>
                  <a:lnTo>
                    <a:pt x="25545" y="117789"/>
                  </a:lnTo>
                  <a:lnTo>
                    <a:pt x="25959" y="122183"/>
                  </a:lnTo>
                  <a:lnTo>
                    <a:pt x="26236" y="127096"/>
                  </a:lnTo>
                  <a:lnTo>
                    <a:pt x="26543" y="136854"/>
                  </a:lnTo>
                  <a:lnTo>
                    <a:pt x="26740" y="151203"/>
                  </a:lnTo>
                  <a:lnTo>
                    <a:pt x="26789" y="222864"/>
                  </a:lnTo>
                  <a:lnTo>
                    <a:pt x="27781" y="222990"/>
                  </a:lnTo>
                  <a:lnTo>
                    <a:pt x="29435" y="223074"/>
                  </a:lnTo>
                  <a:lnTo>
                    <a:pt x="34478" y="223209"/>
                  </a:lnTo>
                  <a:lnTo>
                    <a:pt x="32521" y="223228"/>
                  </a:lnTo>
                  <a:lnTo>
                    <a:pt x="26789" y="223242"/>
                  </a:lnTo>
                  <a:lnTo>
                    <a:pt x="35719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22"/>
            <p:cNvSpPr/>
            <p:nvPr/>
          </p:nvSpPr>
          <p:spPr>
            <a:xfrm>
              <a:off x="5072062" y="3053953"/>
              <a:ext cx="35720" cy="455414"/>
            </a:xfrm>
            <a:custGeom>
              <a:avLst/>
              <a:gdLst/>
              <a:ahLst/>
              <a:cxnLst/>
              <a:rect l="0" t="0" r="0" b="0"/>
              <a:pathLst>
                <a:path w="35720" h="455414">
                  <a:moveTo>
                    <a:pt x="0" y="0"/>
                  </a:moveTo>
                  <a:lnTo>
                    <a:pt x="8930" y="0"/>
                  </a:lnTo>
                  <a:lnTo>
                    <a:pt x="8930" y="8929"/>
                  </a:lnTo>
                  <a:lnTo>
                    <a:pt x="17859" y="8929"/>
                  </a:lnTo>
                  <a:lnTo>
                    <a:pt x="17859" y="291705"/>
                  </a:lnTo>
                  <a:lnTo>
                    <a:pt x="18851" y="296666"/>
                  </a:lnTo>
                  <a:lnTo>
                    <a:pt x="20505" y="300965"/>
                  </a:lnTo>
                  <a:lnTo>
                    <a:pt x="22599" y="304822"/>
                  </a:lnTo>
                  <a:lnTo>
                    <a:pt x="23996" y="309379"/>
                  </a:lnTo>
                  <a:lnTo>
                    <a:pt x="24927" y="314401"/>
                  </a:lnTo>
                  <a:lnTo>
                    <a:pt x="25962" y="325273"/>
                  </a:lnTo>
                  <a:lnTo>
                    <a:pt x="26421" y="336719"/>
                  </a:lnTo>
                  <a:lnTo>
                    <a:pt x="26717" y="359244"/>
                  </a:lnTo>
                  <a:lnTo>
                    <a:pt x="26789" y="455413"/>
                  </a:lnTo>
                  <a:lnTo>
                    <a:pt x="26789" y="446852"/>
                  </a:lnTo>
                  <a:lnTo>
                    <a:pt x="27781" y="446730"/>
                  </a:lnTo>
                  <a:lnTo>
                    <a:pt x="29435" y="446648"/>
                  </a:lnTo>
                  <a:lnTo>
                    <a:pt x="35704" y="446484"/>
                  </a:lnTo>
                  <a:lnTo>
                    <a:pt x="35719" y="4464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23"/>
            <p:cNvSpPr/>
            <p:nvPr/>
          </p:nvSpPr>
          <p:spPr>
            <a:xfrm>
              <a:off x="2643187" y="2616398"/>
              <a:ext cx="53579" cy="383978"/>
            </a:xfrm>
            <a:custGeom>
              <a:avLst/>
              <a:gdLst/>
              <a:ahLst/>
              <a:cxnLst/>
              <a:rect l="0" t="0" r="0" b="0"/>
              <a:pathLst>
                <a:path w="53579" h="383978">
                  <a:moveTo>
                    <a:pt x="0" y="0"/>
                  </a:moveTo>
                  <a:lnTo>
                    <a:pt x="0" y="25731"/>
                  </a:lnTo>
                  <a:lnTo>
                    <a:pt x="992" y="31045"/>
                  </a:lnTo>
                  <a:lnTo>
                    <a:pt x="2646" y="36571"/>
                  </a:lnTo>
                  <a:lnTo>
                    <a:pt x="4740" y="42240"/>
                  </a:lnTo>
                  <a:lnTo>
                    <a:pt x="6137" y="48004"/>
                  </a:lnTo>
                  <a:lnTo>
                    <a:pt x="7688" y="59699"/>
                  </a:lnTo>
                  <a:lnTo>
                    <a:pt x="9094" y="65597"/>
                  </a:lnTo>
                  <a:lnTo>
                    <a:pt x="11024" y="71512"/>
                  </a:lnTo>
                  <a:lnTo>
                    <a:pt x="13302" y="77440"/>
                  </a:lnTo>
                  <a:lnTo>
                    <a:pt x="14821" y="84369"/>
                  </a:lnTo>
                  <a:lnTo>
                    <a:pt x="15834" y="91965"/>
                  </a:lnTo>
                  <a:lnTo>
                    <a:pt x="16509" y="100005"/>
                  </a:lnTo>
                  <a:lnTo>
                    <a:pt x="16959" y="107350"/>
                  </a:lnTo>
                  <a:lnTo>
                    <a:pt x="17459" y="120802"/>
                  </a:lnTo>
                  <a:lnTo>
                    <a:pt x="17741" y="144272"/>
                  </a:lnTo>
                  <a:lnTo>
                    <a:pt x="18772" y="151744"/>
                  </a:lnTo>
                  <a:lnTo>
                    <a:pt x="20452" y="158709"/>
                  </a:lnTo>
                  <a:lnTo>
                    <a:pt x="22564" y="165338"/>
                  </a:lnTo>
                  <a:lnTo>
                    <a:pt x="23973" y="172733"/>
                  </a:lnTo>
                  <a:lnTo>
                    <a:pt x="24911" y="180640"/>
                  </a:lnTo>
                  <a:lnTo>
                    <a:pt x="25538" y="188887"/>
                  </a:lnTo>
                  <a:lnTo>
                    <a:pt x="25954" y="197363"/>
                  </a:lnTo>
                  <a:lnTo>
                    <a:pt x="26418" y="214717"/>
                  </a:lnTo>
                  <a:lnTo>
                    <a:pt x="26679" y="241221"/>
                  </a:lnTo>
                  <a:lnTo>
                    <a:pt x="27708" y="250111"/>
                  </a:lnTo>
                  <a:lnTo>
                    <a:pt x="29386" y="259014"/>
                  </a:lnTo>
                  <a:lnTo>
                    <a:pt x="31497" y="267926"/>
                  </a:lnTo>
                  <a:lnTo>
                    <a:pt x="32904" y="275852"/>
                  </a:lnTo>
                  <a:lnTo>
                    <a:pt x="33842" y="283120"/>
                  </a:lnTo>
                  <a:lnTo>
                    <a:pt x="34468" y="289950"/>
                  </a:lnTo>
                  <a:lnTo>
                    <a:pt x="35877" y="297479"/>
                  </a:lnTo>
                  <a:lnTo>
                    <a:pt x="37809" y="305476"/>
                  </a:lnTo>
                  <a:lnTo>
                    <a:pt x="40089" y="313783"/>
                  </a:lnTo>
                  <a:lnTo>
                    <a:pt x="41608" y="321306"/>
                  </a:lnTo>
                  <a:lnTo>
                    <a:pt x="42622" y="328306"/>
                  </a:lnTo>
                  <a:lnTo>
                    <a:pt x="43297" y="334956"/>
                  </a:lnTo>
                  <a:lnTo>
                    <a:pt x="44048" y="344992"/>
                  </a:lnTo>
                  <a:lnTo>
                    <a:pt x="44248" y="349057"/>
                  </a:lnTo>
                  <a:lnTo>
                    <a:pt x="45374" y="353752"/>
                  </a:lnTo>
                  <a:lnTo>
                    <a:pt x="47116" y="358865"/>
                  </a:lnTo>
                  <a:lnTo>
                    <a:pt x="52302" y="371850"/>
                  </a:lnTo>
                  <a:lnTo>
                    <a:pt x="53011" y="376272"/>
                  </a:lnTo>
                  <a:lnTo>
                    <a:pt x="53578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24"/>
            <p:cNvSpPr/>
            <p:nvPr/>
          </p:nvSpPr>
          <p:spPr>
            <a:xfrm>
              <a:off x="2866429" y="2625328"/>
              <a:ext cx="17861" cy="330399"/>
            </a:xfrm>
            <a:custGeom>
              <a:avLst/>
              <a:gdLst/>
              <a:ahLst/>
              <a:cxnLst/>
              <a:rect l="0" t="0" r="0" b="0"/>
              <a:pathLst>
                <a:path w="17861" h="330399">
                  <a:moveTo>
                    <a:pt x="0" y="0"/>
                  </a:moveTo>
                  <a:lnTo>
                    <a:pt x="0" y="59699"/>
                  </a:lnTo>
                  <a:lnTo>
                    <a:pt x="992" y="65596"/>
                  </a:lnTo>
                  <a:lnTo>
                    <a:pt x="2646" y="71512"/>
                  </a:lnTo>
                  <a:lnTo>
                    <a:pt x="4741" y="77440"/>
                  </a:lnTo>
                  <a:lnTo>
                    <a:pt x="6137" y="84369"/>
                  </a:lnTo>
                  <a:lnTo>
                    <a:pt x="7068" y="91964"/>
                  </a:lnTo>
                  <a:lnTo>
                    <a:pt x="7688" y="100005"/>
                  </a:lnTo>
                  <a:lnTo>
                    <a:pt x="8102" y="108342"/>
                  </a:lnTo>
                  <a:lnTo>
                    <a:pt x="8562" y="125542"/>
                  </a:lnTo>
                  <a:lnTo>
                    <a:pt x="8897" y="170951"/>
                  </a:lnTo>
                  <a:lnTo>
                    <a:pt x="8930" y="282362"/>
                  </a:lnTo>
                  <a:lnTo>
                    <a:pt x="9922" y="288452"/>
                  </a:lnTo>
                  <a:lnTo>
                    <a:pt x="11576" y="294497"/>
                  </a:lnTo>
                  <a:lnTo>
                    <a:pt x="13670" y="300511"/>
                  </a:lnTo>
                  <a:lnTo>
                    <a:pt x="15067" y="305512"/>
                  </a:lnTo>
                  <a:lnTo>
                    <a:pt x="15998" y="309839"/>
                  </a:lnTo>
                  <a:lnTo>
                    <a:pt x="16618" y="313715"/>
                  </a:lnTo>
                  <a:lnTo>
                    <a:pt x="17032" y="317292"/>
                  </a:lnTo>
                  <a:lnTo>
                    <a:pt x="17308" y="320668"/>
                  </a:lnTo>
                  <a:lnTo>
                    <a:pt x="1786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225"/>
            <p:cNvSpPr/>
            <p:nvPr/>
          </p:nvSpPr>
          <p:spPr>
            <a:xfrm>
              <a:off x="3062882" y="2598539"/>
              <a:ext cx="40784" cy="401837"/>
            </a:xfrm>
            <a:custGeom>
              <a:avLst/>
              <a:gdLst/>
              <a:ahLst/>
              <a:cxnLst/>
              <a:rect l="0" t="0" r="0" b="0"/>
              <a:pathLst>
                <a:path w="40784" h="401837">
                  <a:moveTo>
                    <a:pt x="0" y="0"/>
                  </a:moveTo>
                  <a:lnTo>
                    <a:pt x="0" y="4740"/>
                  </a:lnTo>
                  <a:lnTo>
                    <a:pt x="993" y="6137"/>
                  </a:lnTo>
                  <a:lnTo>
                    <a:pt x="2646" y="7067"/>
                  </a:lnTo>
                  <a:lnTo>
                    <a:pt x="4741" y="7688"/>
                  </a:lnTo>
                  <a:lnTo>
                    <a:pt x="6137" y="9094"/>
                  </a:lnTo>
                  <a:lnTo>
                    <a:pt x="7068" y="11023"/>
                  </a:lnTo>
                  <a:lnTo>
                    <a:pt x="8103" y="15813"/>
                  </a:lnTo>
                  <a:lnTo>
                    <a:pt x="8563" y="21249"/>
                  </a:lnTo>
                  <a:lnTo>
                    <a:pt x="9677" y="25080"/>
                  </a:lnTo>
                  <a:lnTo>
                    <a:pt x="11412" y="29618"/>
                  </a:lnTo>
                  <a:lnTo>
                    <a:pt x="13562" y="34628"/>
                  </a:lnTo>
                  <a:lnTo>
                    <a:pt x="18595" y="45486"/>
                  </a:lnTo>
                  <a:lnTo>
                    <a:pt x="21327" y="51160"/>
                  </a:lnTo>
                  <a:lnTo>
                    <a:pt x="23148" y="56927"/>
                  </a:lnTo>
                  <a:lnTo>
                    <a:pt x="24362" y="62755"/>
                  </a:lnTo>
                  <a:lnTo>
                    <a:pt x="25171" y="68626"/>
                  </a:lnTo>
                  <a:lnTo>
                    <a:pt x="26703" y="75516"/>
                  </a:lnTo>
                  <a:lnTo>
                    <a:pt x="28716" y="83086"/>
                  </a:lnTo>
                  <a:lnTo>
                    <a:pt x="31050" y="91109"/>
                  </a:lnTo>
                  <a:lnTo>
                    <a:pt x="32606" y="99435"/>
                  </a:lnTo>
                  <a:lnTo>
                    <a:pt x="33644" y="107961"/>
                  </a:lnTo>
                  <a:lnTo>
                    <a:pt x="34336" y="116623"/>
                  </a:lnTo>
                  <a:lnTo>
                    <a:pt x="34797" y="124381"/>
                  </a:lnTo>
                  <a:lnTo>
                    <a:pt x="35309" y="138293"/>
                  </a:lnTo>
                  <a:lnTo>
                    <a:pt x="36438" y="145773"/>
                  </a:lnTo>
                  <a:lnTo>
                    <a:pt x="38183" y="153737"/>
                  </a:lnTo>
                  <a:lnTo>
                    <a:pt x="40338" y="162022"/>
                  </a:lnTo>
                  <a:lnTo>
                    <a:pt x="40783" y="170522"/>
                  </a:lnTo>
                  <a:lnTo>
                    <a:pt x="40087" y="179166"/>
                  </a:lnTo>
                  <a:lnTo>
                    <a:pt x="38631" y="187905"/>
                  </a:lnTo>
                  <a:lnTo>
                    <a:pt x="37661" y="196707"/>
                  </a:lnTo>
                  <a:lnTo>
                    <a:pt x="37013" y="205552"/>
                  </a:lnTo>
                  <a:lnTo>
                    <a:pt x="36582" y="214425"/>
                  </a:lnTo>
                  <a:lnTo>
                    <a:pt x="36103" y="232221"/>
                  </a:lnTo>
                  <a:lnTo>
                    <a:pt x="35795" y="263159"/>
                  </a:lnTo>
                  <a:lnTo>
                    <a:pt x="34777" y="270689"/>
                  </a:lnTo>
                  <a:lnTo>
                    <a:pt x="33107" y="278686"/>
                  </a:lnTo>
                  <a:lnTo>
                    <a:pt x="31001" y="286994"/>
                  </a:lnTo>
                  <a:lnTo>
                    <a:pt x="29597" y="295509"/>
                  </a:lnTo>
                  <a:lnTo>
                    <a:pt x="28661" y="304162"/>
                  </a:lnTo>
                  <a:lnTo>
                    <a:pt x="28037" y="312907"/>
                  </a:lnTo>
                  <a:lnTo>
                    <a:pt x="27621" y="320722"/>
                  </a:lnTo>
                  <a:lnTo>
                    <a:pt x="27159" y="334697"/>
                  </a:lnTo>
                  <a:lnTo>
                    <a:pt x="26822" y="379613"/>
                  </a:lnTo>
                  <a:lnTo>
                    <a:pt x="26789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226"/>
            <p:cNvSpPr/>
            <p:nvPr/>
          </p:nvSpPr>
          <p:spPr>
            <a:xfrm>
              <a:off x="2714625" y="4384476"/>
              <a:ext cx="8930" cy="500064"/>
            </a:xfrm>
            <a:custGeom>
              <a:avLst/>
              <a:gdLst/>
              <a:ahLst/>
              <a:cxnLst/>
              <a:rect l="0" t="0" r="0" b="0"/>
              <a:pathLst>
                <a:path w="8930" h="500064">
                  <a:moveTo>
                    <a:pt x="8929" y="0"/>
                  </a:moveTo>
                  <a:lnTo>
                    <a:pt x="8929" y="155354"/>
                  </a:lnTo>
                  <a:lnTo>
                    <a:pt x="7937" y="167069"/>
                  </a:lnTo>
                  <a:lnTo>
                    <a:pt x="6283" y="178849"/>
                  </a:lnTo>
                  <a:lnTo>
                    <a:pt x="4189" y="190670"/>
                  </a:lnTo>
                  <a:lnTo>
                    <a:pt x="2792" y="202519"/>
                  </a:lnTo>
                  <a:lnTo>
                    <a:pt x="1861" y="214388"/>
                  </a:lnTo>
                  <a:lnTo>
                    <a:pt x="1241" y="226269"/>
                  </a:lnTo>
                  <a:lnTo>
                    <a:pt x="551" y="252699"/>
                  </a:lnTo>
                  <a:lnTo>
                    <a:pt x="0" y="445584"/>
                  </a:lnTo>
                  <a:lnTo>
                    <a:pt x="992" y="454814"/>
                  </a:lnTo>
                  <a:lnTo>
                    <a:pt x="2645" y="463944"/>
                  </a:lnTo>
                  <a:lnTo>
                    <a:pt x="4740" y="473007"/>
                  </a:lnTo>
                  <a:lnTo>
                    <a:pt x="6137" y="480041"/>
                  </a:lnTo>
                  <a:lnTo>
                    <a:pt x="7067" y="485723"/>
                  </a:lnTo>
                  <a:lnTo>
                    <a:pt x="8929" y="5000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227"/>
            <p:cNvSpPr/>
            <p:nvPr/>
          </p:nvSpPr>
          <p:spPr>
            <a:xfrm>
              <a:off x="2973586" y="4554140"/>
              <a:ext cx="8930" cy="348259"/>
            </a:xfrm>
            <a:custGeom>
              <a:avLst/>
              <a:gdLst/>
              <a:ahLst/>
              <a:cxnLst/>
              <a:rect l="0" t="0" r="0" b="0"/>
              <a:pathLst>
                <a:path w="8930" h="348259">
                  <a:moveTo>
                    <a:pt x="8929" y="0"/>
                  </a:moveTo>
                  <a:lnTo>
                    <a:pt x="8929" y="17169"/>
                  </a:lnTo>
                  <a:lnTo>
                    <a:pt x="7937" y="23352"/>
                  </a:lnTo>
                  <a:lnTo>
                    <a:pt x="6283" y="30451"/>
                  </a:lnTo>
                  <a:lnTo>
                    <a:pt x="4189" y="38160"/>
                  </a:lnTo>
                  <a:lnTo>
                    <a:pt x="2792" y="46276"/>
                  </a:lnTo>
                  <a:lnTo>
                    <a:pt x="1861" y="54663"/>
                  </a:lnTo>
                  <a:lnTo>
                    <a:pt x="1241" y="63231"/>
                  </a:lnTo>
                  <a:lnTo>
                    <a:pt x="827" y="71920"/>
                  </a:lnTo>
                  <a:lnTo>
                    <a:pt x="367" y="89511"/>
                  </a:lnTo>
                  <a:lnTo>
                    <a:pt x="0" y="257211"/>
                  </a:lnTo>
                  <a:lnTo>
                    <a:pt x="992" y="266724"/>
                  </a:lnTo>
                  <a:lnTo>
                    <a:pt x="2645" y="276042"/>
                  </a:lnTo>
                  <a:lnTo>
                    <a:pt x="4740" y="285232"/>
                  </a:lnTo>
                  <a:lnTo>
                    <a:pt x="6136" y="294334"/>
                  </a:lnTo>
                  <a:lnTo>
                    <a:pt x="7067" y="303379"/>
                  </a:lnTo>
                  <a:lnTo>
                    <a:pt x="7688" y="312385"/>
                  </a:lnTo>
                  <a:lnTo>
                    <a:pt x="8378" y="327684"/>
                  </a:lnTo>
                  <a:lnTo>
                    <a:pt x="8929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228"/>
            <p:cNvSpPr/>
            <p:nvPr/>
          </p:nvSpPr>
          <p:spPr>
            <a:xfrm>
              <a:off x="3196828" y="4491632"/>
              <a:ext cx="8930" cy="428626"/>
            </a:xfrm>
            <a:custGeom>
              <a:avLst/>
              <a:gdLst/>
              <a:ahLst/>
              <a:cxnLst/>
              <a:rect l="0" t="0" r="0" b="0"/>
              <a:pathLst>
                <a:path w="8930" h="428626">
                  <a:moveTo>
                    <a:pt x="0" y="0"/>
                  </a:moveTo>
                  <a:lnTo>
                    <a:pt x="0" y="141233"/>
                  </a:lnTo>
                  <a:lnTo>
                    <a:pt x="992" y="161624"/>
                  </a:lnTo>
                  <a:lnTo>
                    <a:pt x="2645" y="183156"/>
                  </a:lnTo>
                  <a:lnTo>
                    <a:pt x="4740" y="205448"/>
                  </a:lnTo>
                  <a:lnTo>
                    <a:pt x="6137" y="228246"/>
                  </a:lnTo>
                  <a:lnTo>
                    <a:pt x="7688" y="274745"/>
                  </a:lnTo>
                  <a:lnTo>
                    <a:pt x="8766" y="378020"/>
                  </a:lnTo>
                  <a:lnTo>
                    <a:pt x="8929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229"/>
            <p:cNvSpPr/>
            <p:nvPr/>
          </p:nvSpPr>
          <p:spPr>
            <a:xfrm>
              <a:off x="2446734" y="3071812"/>
              <a:ext cx="107157" cy="133946"/>
            </a:xfrm>
            <a:custGeom>
              <a:avLst/>
              <a:gdLst/>
              <a:ahLst/>
              <a:cxnLst/>
              <a:rect l="0" t="0" r="0" b="0"/>
              <a:pathLst>
                <a:path w="107157" h="133946">
                  <a:moveTo>
                    <a:pt x="107156" y="0"/>
                  </a:moveTo>
                  <a:lnTo>
                    <a:pt x="99468" y="0"/>
                  </a:lnTo>
                  <a:lnTo>
                    <a:pt x="96132" y="2646"/>
                  </a:lnTo>
                  <a:lnTo>
                    <a:pt x="93854" y="4741"/>
                  </a:lnTo>
                  <a:lnTo>
                    <a:pt x="91342" y="6137"/>
                  </a:lnTo>
                  <a:lnTo>
                    <a:pt x="88676" y="7068"/>
                  </a:lnTo>
                  <a:lnTo>
                    <a:pt x="85907" y="7688"/>
                  </a:lnTo>
                  <a:lnTo>
                    <a:pt x="83068" y="8102"/>
                  </a:lnTo>
                  <a:lnTo>
                    <a:pt x="80183" y="8378"/>
                  </a:lnTo>
                  <a:lnTo>
                    <a:pt x="77268" y="8562"/>
                  </a:lnTo>
                  <a:lnTo>
                    <a:pt x="74332" y="9677"/>
                  </a:lnTo>
                  <a:lnTo>
                    <a:pt x="71383" y="11412"/>
                  </a:lnTo>
                  <a:lnTo>
                    <a:pt x="68424" y="13561"/>
                  </a:lnTo>
                  <a:lnTo>
                    <a:pt x="65460" y="14994"/>
                  </a:lnTo>
                  <a:lnTo>
                    <a:pt x="62491" y="15949"/>
                  </a:lnTo>
                  <a:lnTo>
                    <a:pt x="59520" y="16586"/>
                  </a:lnTo>
                  <a:lnTo>
                    <a:pt x="55555" y="18002"/>
                  </a:lnTo>
                  <a:lnTo>
                    <a:pt x="50927" y="19939"/>
                  </a:lnTo>
                  <a:lnTo>
                    <a:pt x="38723" y="25436"/>
                  </a:lnTo>
                  <a:lnTo>
                    <a:pt x="36729" y="25887"/>
                  </a:lnTo>
                  <a:lnTo>
                    <a:pt x="34408" y="26188"/>
                  </a:lnTo>
                  <a:lnTo>
                    <a:pt x="31868" y="26388"/>
                  </a:lnTo>
                  <a:lnTo>
                    <a:pt x="30175" y="27514"/>
                  </a:lnTo>
                  <a:lnTo>
                    <a:pt x="29046" y="29257"/>
                  </a:lnTo>
                  <a:lnTo>
                    <a:pt x="27234" y="34442"/>
                  </a:lnTo>
                  <a:lnTo>
                    <a:pt x="26987" y="37797"/>
                  </a:lnTo>
                  <a:lnTo>
                    <a:pt x="26828" y="43295"/>
                  </a:lnTo>
                  <a:lnTo>
                    <a:pt x="29452" y="46693"/>
                  </a:lnTo>
                  <a:lnTo>
                    <a:pt x="31541" y="48988"/>
                  </a:lnTo>
                  <a:lnTo>
                    <a:pt x="32934" y="51510"/>
                  </a:lnTo>
                  <a:lnTo>
                    <a:pt x="33862" y="54184"/>
                  </a:lnTo>
                  <a:lnTo>
                    <a:pt x="34481" y="56959"/>
                  </a:lnTo>
                  <a:lnTo>
                    <a:pt x="35886" y="59800"/>
                  </a:lnTo>
                  <a:lnTo>
                    <a:pt x="37814" y="62687"/>
                  </a:lnTo>
                  <a:lnTo>
                    <a:pt x="40093" y="65604"/>
                  </a:lnTo>
                  <a:lnTo>
                    <a:pt x="42603" y="67548"/>
                  </a:lnTo>
                  <a:lnTo>
                    <a:pt x="45269" y="68845"/>
                  </a:lnTo>
                  <a:lnTo>
                    <a:pt x="48039" y="69709"/>
                  </a:lnTo>
                  <a:lnTo>
                    <a:pt x="50877" y="71277"/>
                  </a:lnTo>
                  <a:lnTo>
                    <a:pt x="53762" y="73315"/>
                  </a:lnTo>
                  <a:lnTo>
                    <a:pt x="56677" y="75666"/>
                  </a:lnTo>
                  <a:lnTo>
                    <a:pt x="59613" y="77233"/>
                  </a:lnTo>
                  <a:lnTo>
                    <a:pt x="62562" y="78277"/>
                  </a:lnTo>
                  <a:lnTo>
                    <a:pt x="65520" y="78974"/>
                  </a:lnTo>
                  <a:lnTo>
                    <a:pt x="67492" y="80431"/>
                  </a:lnTo>
                  <a:lnTo>
                    <a:pt x="68807" y="82394"/>
                  </a:lnTo>
                  <a:lnTo>
                    <a:pt x="71284" y="88893"/>
                  </a:lnTo>
                  <a:lnTo>
                    <a:pt x="71369" y="91763"/>
                  </a:lnTo>
                  <a:lnTo>
                    <a:pt x="71433" y="102589"/>
                  </a:lnTo>
                  <a:lnTo>
                    <a:pt x="70442" y="104111"/>
                  </a:lnTo>
                  <a:lnTo>
                    <a:pt x="68790" y="105126"/>
                  </a:lnTo>
                  <a:lnTo>
                    <a:pt x="66696" y="105803"/>
                  </a:lnTo>
                  <a:lnTo>
                    <a:pt x="65300" y="107246"/>
                  </a:lnTo>
                  <a:lnTo>
                    <a:pt x="64369" y="109201"/>
                  </a:lnTo>
                  <a:lnTo>
                    <a:pt x="63749" y="111496"/>
                  </a:lnTo>
                  <a:lnTo>
                    <a:pt x="62343" y="113026"/>
                  </a:lnTo>
                  <a:lnTo>
                    <a:pt x="60413" y="114046"/>
                  </a:lnTo>
                  <a:lnTo>
                    <a:pt x="58135" y="114726"/>
                  </a:lnTo>
                  <a:lnTo>
                    <a:pt x="55623" y="116171"/>
                  </a:lnTo>
                  <a:lnTo>
                    <a:pt x="52957" y="118127"/>
                  </a:lnTo>
                  <a:lnTo>
                    <a:pt x="50188" y="120423"/>
                  </a:lnTo>
                  <a:lnTo>
                    <a:pt x="47349" y="121954"/>
                  </a:lnTo>
                  <a:lnTo>
                    <a:pt x="44464" y="122974"/>
                  </a:lnTo>
                  <a:lnTo>
                    <a:pt x="41549" y="123655"/>
                  </a:lnTo>
                  <a:lnTo>
                    <a:pt x="37621" y="125101"/>
                  </a:lnTo>
                  <a:lnTo>
                    <a:pt x="33018" y="127057"/>
                  </a:lnTo>
                  <a:lnTo>
                    <a:pt x="27965" y="129353"/>
                  </a:lnTo>
                  <a:lnTo>
                    <a:pt x="23604" y="130883"/>
                  </a:lnTo>
                  <a:lnTo>
                    <a:pt x="19705" y="131904"/>
                  </a:lnTo>
                  <a:lnTo>
                    <a:pt x="16113" y="132585"/>
                  </a:lnTo>
                  <a:lnTo>
                    <a:pt x="12726" y="133038"/>
                  </a:lnTo>
                  <a:lnTo>
                    <a:pt x="9477" y="133340"/>
                  </a:lnTo>
                  <a:lnTo>
                    <a:pt x="0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230"/>
            <p:cNvSpPr/>
            <p:nvPr/>
          </p:nvSpPr>
          <p:spPr>
            <a:xfrm>
              <a:off x="2554012" y="3170039"/>
              <a:ext cx="106877" cy="89287"/>
            </a:xfrm>
            <a:custGeom>
              <a:avLst/>
              <a:gdLst/>
              <a:ahLst/>
              <a:cxnLst/>
              <a:rect l="0" t="0" r="0" b="0"/>
              <a:pathLst>
                <a:path w="106877" h="89287">
                  <a:moveTo>
                    <a:pt x="35597" y="44648"/>
                  </a:moveTo>
                  <a:lnTo>
                    <a:pt x="27909" y="44648"/>
                  </a:lnTo>
                  <a:lnTo>
                    <a:pt x="24573" y="47294"/>
                  </a:lnTo>
                  <a:lnTo>
                    <a:pt x="22294" y="49389"/>
                  </a:lnTo>
                  <a:lnTo>
                    <a:pt x="19783" y="50785"/>
                  </a:lnTo>
                  <a:lnTo>
                    <a:pt x="17117" y="51716"/>
                  </a:lnTo>
                  <a:lnTo>
                    <a:pt x="14347" y="52336"/>
                  </a:lnTo>
                  <a:lnTo>
                    <a:pt x="12501" y="53742"/>
                  </a:lnTo>
                  <a:lnTo>
                    <a:pt x="11270" y="55672"/>
                  </a:lnTo>
                  <a:lnTo>
                    <a:pt x="10449" y="57950"/>
                  </a:lnTo>
                  <a:lnTo>
                    <a:pt x="8910" y="60462"/>
                  </a:lnTo>
                  <a:lnTo>
                    <a:pt x="6892" y="63127"/>
                  </a:lnTo>
                  <a:lnTo>
                    <a:pt x="289" y="70950"/>
                  </a:lnTo>
                  <a:lnTo>
                    <a:pt x="152" y="72105"/>
                  </a:lnTo>
                  <a:lnTo>
                    <a:pt x="61" y="73867"/>
                  </a:lnTo>
                  <a:lnTo>
                    <a:pt x="0" y="76033"/>
                  </a:lnTo>
                  <a:lnTo>
                    <a:pt x="952" y="77478"/>
                  </a:lnTo>
                  <a:lnTo>
                    <a:pt x="2579" y="78441"/>
                  </a:lnTo>
                  <a:lnTo>
                    <a:pt x="4655" y="79083"/>
                  </a:lnTo>
                  <a:lnTo>
                    <a:pt x="7032" y="80503"/>
                  </a:lnTo>
                  <a:lnTo>
                    <a:pt x="9608" y="82442"/>
                  </a:lnTo>
                  <a:lnTo>
                    <a:pt x="12318" y="84727"/>
                  </a:lnTo>
                  <a:lnTo>
                    <a:pt x="15117" y="86250"/>
                  </a:lnTo>
                  <a:lnTo>
                    <a:pt x="17975" y="87266"/>
                  </a:lnTo>
                  <a:lnTo>
                    <a:pt x="20872" y="87943"/>
                  </a:lnTo>
                  <a:lnTo>
                    <a:pt x="23796" y="88394"/>
                  </a:lnTo>
                  <a:lnTo>
                    <a:pt x="26738" y="88695"/>
                  </a:lnTo>
                  <a:lnTo>
                    <a:pt x="29691" y="88895"/>
                  </a:lnTo>
                  <a:lnTo>
                    <a:pt x="33644" y="89029"/>
                  </a:lnTo>
                  <a:lnTo>
                    <a:pt x="51601" y="89243"/>
                  </a:lnTo>
                  <a:lnTo>
                    <a:pt x="69736" y="89286"/>
                  </a:lnTo>
                  <a:lnTo>
                    <a:pt x="74232" y="88297"/>
                  </a:lnTo>
                  <a:lnTo>
                    <a:pt x="78220" y="86646"/>
                  </a:lnTo>
                  <a:lnTo>
                    <a:pt x="81872" y="84553"/>
                  </a:lnTo>
                  <a:lnTo>
                    <a:pt x="85299" y="83158"/>
                  </a:lnTo>
                  <a:lnTo>
                    <a:pt x="88575" y="82227"/>
                  </a:lnTo>
                  <a:lnTo>
                    <a:pt x="91752" y="81607"/>
                  </a:lnTo>
                  <a:lnTo>
                    <a:pt x="94861" y="80202"/>
                  </a:lnTo>
                  <a:lnTo>
                    <a:pt x="97927" y="78272"/>
                  </a:lnTo>
                  <a:lnTo>
                    <a:pt x="100963" y="75994"/>
                  </a:lnTo>
                  <a:lnTo>
                    <a:pt x="102986" y="73483"/>
                  </a:lnTo>
                  <a:lnTo>
                    <a:pt x="104336" y="70817"/>
                  </a:lnTo>
                  <a:lnTo>
                    <a:pt x="106501" y="64149"/>
                  </a:lnTo>
                  <a:lnTo>
                    <a:pt x="106679" y="62610"/>
                  </a:lnTo>
                  <a:lnTo>
                    <a:pt x="106798" y="60591"/>
                  </a:lnTo>
                  <a:lnTo>
                    <a:pt x="106876" y="58253"/>
                  </a:lnTo>
                  <a:lnTo>
                    <a:pt x="105937" y="55702"/>
                  </a:lnTo>
                  <a:lnTo>
                    <a:pt x="104318" y="53010"/>
                  </a:lnTo>
                  <a:lnTo>
                    <a:pt x="99332" y="46300"/>
                  </a:lnTo>
                  <a:lnTo>
                    <a:pt x="97931" y="44757"/>
                  </a:lnTo>
                  <a:lnTo>
                    <a:pt x="93728" y="40397"/>
                  </a:lnTo>
                  <a:lnTo>
                    <a:pt x="92210" y="37845"/>
                  </a:lnTo>
                  <a:lnTo>
                    <a:pt x="91199" y="35152"/>
                  </a:lnTo>
                  <a:lnTo>
                    <a:pt x="90524" y="32364"/>
                  </a:lnTo>
                  <a:lnTo>
                    <a:pt x="89082" y="29513"/>
                  </a:lnTo>
                  <a:lnTo>
                    <a:pt x="87129" y="26621"/>
                  </a:lnTo>
                  <a:lnTo>
                    <a:pt x="84834" y="23700"/>
                  </a:lnTo>
                  <a:lnTo>
                    <a:pt x="82312" y="20761"/>
                  </a:lnTo>
                  <a:lnTo>
                    <a:pt x="79639" y="17809"/>
                  </a:lnTo>
                  <a:lnTo>
                    <a:pt x="72960" y="10683"/>
                  </a:lnTo>
                  <a:lnTo>
                    <a:pt x="72411" y="9106"/>
                  </a:lnTo>
                  <a:lnTo>
                    <a:pt x="72047" y="7063"/>
                  </a:lnTo>
                  <a:lnTo>
                    <a:pt x="713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231"/>
            <p:cNvSpPr/>
            <p:nvPr/>
          </p:nvSpPr>
          <p:spPr>
            <a:xfrm>
              <a:off x="2786062" y="3062882"/>
              <a:ext cx="124491" cy="151806"/>
            </a:xfrm>
            <a:custGeom>
              <a:avLst/>
              <a:gdLst/>
              <a:ahLst/>
              <a:cxnLst/>
              <a:rect l="0" t="0" r="0" b="0"/>
              <a:pathLst>
                <a:path w="124491" h="151806">
                  <a:moveTo>
                    <a:pt x="89297" y="0"/>
                  </a:moveTo>
                  <a:lnTo>
                    <a:pt x="84556" y="4741"/>
                  </a:lnTo>
                  <a:lnTo>
                    <a:pt x="82168" y="6137"/>
                  </a:lnTo>
                  <a:lnTo>
                    <a:pt x="79584" y="7068"/>
                  </a:lnTo>
                  <a:lnTo>
                    <a:pt x="76868" y="7689"/>
                  </a:lnTo>
                  <a:lnTo>
                    <a:pt x="73073" y="9095"/>
                  </a:lnTo>
                  <a:lnTo>
                    <a:pt x="68559" y="11024"/>
                  </a:lnTo>
                  <a:lnTo>
                    <a:pt x="63566" y="13303"/>
                  </a:lnTo>
                  <a:lnTo>
                    <a:pt x="60236" y="15814"/>
                  </a:lnTo>
                  <a:lnTo>
                    <a:pt x="58017" y="18480"/>
                  </a:lnTo>
                  <a:lnTo>
                    <a:pt x="56537" y="21250"/>
                  </a:lnTo>
                  <a:lnTo>
                    <a:pt x="54559" y="23096"/>
                  </a:lnTo>
                  <a:lnTo>
                    <a:pt x="52248" y="24327"/>
                  </a:lnTo>
                  <a:lnTo>
                    <a:pt x="49714" y="25148"/>
                  </a:lnTo>
                  <a:lnTo>
                    <a:pt x="47034" y="26687"/>
                  </a:lnTo>
                  <a:lnTo>
                    <a:pt x="44254" y="28706"/>
                  </a:lnTo>
                  <a:lnTo>
                    <a:pt x="41409" y="31044"/>
                  </a:lnTo>
                  <a:lnTo>
                    <a:pt x="39512" y="33594"/>
                  </a:lnTo>
                  <a:lnTo>
                    <a:pt x="38247" y="36287"/>
                  </a:lnTo>
                  <a:lnTo>
                    <a:pt x="37405" y="39074"/>
                  </a:lnTo>
                  <a:lnTo>
                    <a:pt x="36843" y="41924"/>
                  </a:lnTo>
                  <a:lnTo>
                    <a:pt x="36468" y="44817"/>
                  </a:lnTo>
                  <a:lnTo>
                    <a:pt x="36219" y="47738"/>
                  </a:lnTo>
                  <a:lnTo>
                    <a:pt x="37044" y="50677"/>
                  </a:lnTo>
                  <a:lnTo>
                    <a:pt x="38587" y="53628"/>
                  </a:lnTo>
                  <a:lnTo>
                    <a:pt x="40607" y="56588"/>
                  </a:lnTo>
                  <a:lnTo>
                    <a:pt x="43938" y="59554"/>
                  </a:lnTo>
                  <a:lnTo>
                    <a:pt x="48144" y="62523"/>
                  </a:lnTo>
                  <a:lnTo>
                    <a:pt x="52932" y="65495"/>
                  </a:lnTo>
                  <a:lnTo>
                    <a:pt x="57116" y="68467"/>
                  </a:lnTo>
                  <a:lnTo>
                    <a:pt x="60898" y="71442"/>
                  </a:lnTo>
                  <a:lnTo>
                    <a:pt x="64411" y="74417"/>
                  </a:lnTo>
                  <a:lnTo>
                    <a:pt x="68737" y="77393"/>
                  </a:lnTo>
                  <a:lnTo>
                    <a:pt x="73606" y="80368"/>
                  </a:lnTo>
                  <a:lnTo>
                    <a:pt x="78836" y="83345"/>
                  </a:lnTo>
                  <a:lnTo>
                    <a:pt x="83315" y="86321"/>
                  </a:lnTo>
                  <a:lnTo>
                    <a:pt x="87294" y="89297"/>
                  </a:lnTo>
                  <a:lnTo>
                    <a:pt x="90938" y="92274"/>
                  </a:lnTo>
                  <a:lnTo>
                    <a:pt x="94360" y="94258"/>
                  </a:lnTo>
                  <a:lnTo>
                    <a:pt x="97633" y="95581"/>
                  </a:lnTo>
                  <a:lnTo>
                    <a:pt x="100808" y="96463"/>
                  </a:lnTo>
                  <a:lnTo>
                    <a:pt x="103916" y="98043"/>
                  </a:lnTo>
                  <a:lnTo>
                    <a:pt x="106981" y="100089"/>
                  </a:lnTo>
                  <a:lnTo>
                    <a:pt x="110016" y="102445"/>
                  </a:lnTo>
                  <a:lnTo>
                    <a:pt x="113031" y="104015"/>
                  </a:lnTo>
                  <a:lnTo>
                    <a:pt x="116034" y="105063"/>
                  </a:lnTo>
                  <a:lnTo>
                    <a:pt x="119028" y="105760"/>
                  </a:lnTo>
                  <a:lnTo>
                    <a:pt x="121024" y="107218"/>
                  </a:lnTo>
                  <a:lnTo>
                    <a:pt x="122354" y="109182"/>
                  </a:lnTo>
                  <a:lnTo>
                    <a:pt x="123242" y="111483"/>
                  </a:lnTo>
                  <a:lnTo>
                    <a:pt x="123833" y="114010"/>
                  </a:lnTo>
                  <a:lnTo>
                    <a:pt x="124227" y="116686"/>
                  </a:lnTo>
                  <a:lnTo>
                    <a:pt x="124490" y="119463"/>
                  </a:lnTo>
                  <a:lnTo>
                    <a:pt x="123673" y="121314"/>
                  </a:lnTo>
                  <a:lnTo>
                    <a:pt x="122136" y="122548"/>
                  </a:lnTo>
                  <a:lnTo>
                    <a:pt x="120119" y="123370"/>
                  </a:lnTo>
                  <a:lnTo>
                    <a:pt x="117783" y="124911"/>
                  </a:lnTo>
                  <a:lnTo>
                    <a:pt x="115233" y="126931"/>
                  </a:lnTo>
                  <a:lnTo>
                    <a:pt x="112541" y="129269"/>
                  </a:lnTo>
                  <a:lnTo>
                    <a:pt x="109754" y="130828"/>
                  </a:lnTo>
                  <a:lnTo>
                    <a:pt x="106903" y="131867"/>
                  </a:lnTo>
                  <a:lnTo>
                    <a:pt x="104011" y="132560"/>
                  </a:lnTo>
                  <a:lnTo>
                    <a:pt x="100099" y="134014"/>
                  </a:lnTo>
                  <a:lnTo>
                    <a:pt x="95506" y="135976"/>
                  </a:lnTo>
                  <a:lnTo>
                    <a:pt x="90460" y="138276"/>
                  </a:lnTo>
                  <a:lnTo>
                    <a:pt x="86103" y="139809"/>
                  </a:lnTo>
                  <a:lnTo>
                    <a:pt x="82207" y="140831"/>
                  </a:lnTo>
                  <a:lnTo>
                    <a:pt x="78617" y="141512"/>
                  </a:lnTo>
                  <a:lnTo>
                    <a:pt x="74239" y="142959"/>
                  </a:lnTo>
                  <a:lnTo>
                    <a:pt x="69337" y="144915"/>
                  </a:lnTo>
                  <a:lnTo>
                    <a:pt x="64084" y="147212"/>
                  </a:lnTo>
                  <a:lnTo>
                    <a:pt x="58598" y="148743"/>
                  </a:lnTo>
                  <a:lnTo>
                    <a:pt x="52956" y="149764"/>
                  </a:lnTo>
                  <a:lnTo>
                    <a:pt x="47210" y="150444"/>
                  </a:lnTo>
                  <a:lnTo>
                    <a:pt x="41395" y="150898"/>
                  </a:lnTo>
                  <a:lnTo>
                    <a:pt x="35534" y="151200"/>
                  </a:lnTo>
                  <a:lnTo>
                    <a:pt x="20450" y="151626"/>
                  </a:lnTo>
                  <a:lnTo>
                    <a:pt x="0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232"/>
            <p:cNvSpPr/>
            <p:nvPr/>
          </p:nvSpPr>
          <p:spPr>
            <a:xfrm>
              <a:off x="2964656" y="3187898"/>
              <a:ext cx="8930" cy="133946"/>
            </a:xfrm>
            <a:custGeom>
              <a:avLst/>
              <a:gdLst/>
              <a:ahLst/>
              <a:cxnLst/>
              <a:rect l="0" t="0" r="0" b="0"/>
              <a:pathLst>
                <a:path w="8930" h="133946">
                  <a:moveTo>
                    <a:pt x="8929" y="0"/>
                  </a:moveTo>
                  <a:lnTo>
                    <a:pt x="8929" y="12429"/>
                  </a:lnTo>
                  <a:lnTo>
                    <a:pt x="7937" y="15231"/>
                  </a:lnTo>
                  <a:lnTo>
                    <a:pt x="6283" y="18091"/>
                  </a:lnTo>
                  <a:lnTo>
                    <a:pt x="4189" y="20991"/>
                  </a:lnTo>
                  <a:lnTo>
                    <a:pt x="2792" y="23916"/>
                  </a:lnTo>
                  <a:lnTo>
                    <a:pt x="1861" y="26858"/>
                  </a:lnTo>
                  <a:lnTo>
                    <a:pt x="1241" y="29811"/>
                  </a:lnTo>
                  <a:lnTo>
                    <a:pt x="827" y="33765"/>
                  </a:lnTo>
                  <a:lnTo>
                    <a:pt x="551" y="38385"/>
                  </a:lnTo>
                  <a:lnTo>
                    <a:pt x="245" y="48810"/>
                  </a:lnTo>
                  <a:lnTo>
                    <a:pt x="6" y="93131"/>
                  </a:lnTo>
                  <a:lnTo>
                    <a:pt x="0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233"/>
            <p:cNvSpPr/>
            <p:nvPr/>
          </p:nvSpPr>
          <p:spPr>
            <a:xfrm>
              <a:off x="3102704" y="3098601"/>
              <a:ext cx="58251" cy="125017"/>
            </a:xfrm>
            <a:custGeom>
              <a:avLst/>
              <a:gdLst/>
              <a:ahLst/>
              <a:cxnLst/>
              <a:rect l="0" t="0" r="0" b="0"/>
              <a:pathLst>
                <a:path w="58251" h="125017">
                  <a:moveTo>
                    <a:pt x="22686" y="0"/>
                  </a:moveTo>
                  <a:lnTo>
                    <a:pt x="22686" y="7688"/>
                  </a:lnTo>
                  <a:lnTo>
                    <a:pt x="21694" y="8102"/>
                  </a:lnTo>
                  <a:lnTo>
                    <a:pt x="20040" y="8378"/>
                  </a:lnTo>
                  <a:lnTo>
                    <a:pt x="17946" y="8562"/>
                  </a:lnTo>
                  <a:lnTo>
                    <a:pt x="15557" y="8684"/>
                  </a:lnTo>
                  <a:lnTo>
                    <a:pt x="6436" y="8897"/>
                  </a:lnTo>
                  <a:lnTo>
                    <a:pt x="4907" y="9900"/>
                  </a:lnTo>
                  <a:lnTo>
                    <a:pt x="2896" y="11561"/>
                  </a:lnTo>
                  <a:lnTo>
                    <a:pt x="563" y="13660"/>
                  </a:lnTo>
                  <a:lnTo>
                    <a:pt x="0" y="15060"/>
                  </a:lnTo>
                  <a:lnTo>
                    <a:pt x="617" y="15993"/>
                  </a:lnTo>
                  <a:lnTo>
                    <a:pt x="2020" y="16615"/>
                  </a:lnTo>
                  <a:lnTo>
                    <a:pt x="2956" y="18022"/>
                  </a:lnTo>
                  <a:lnTo>
                    <a:pt x="3579" y="19952"/>
                  </a:lnTo>
                  <a:lnTo>
                    <a:pt x="3995" y="22231"/>
                  </a:lnTo>
                  <a:lnTo>
                    <a:pt x="5264" y="24743"/>
                  </a:lnTo>
                  <a:lnTo>
                    <a:pt x="7103" y="27409"/>
                  </a:lnTo>
                  <a:lnTo>
                    <a:pt x="9321" y="30179"/>
                  </a:lnTo>
                  <a:lnTo>
                    <a:pt x="11792" y="33018"/>
                  </a:lnTo>
                  <a:lnTo>
                    <a:pt x="14431" y="35903"/>
                  </a:lnTo>
                  <a:lnTo>
                    <a:pt x="20009" y="41754"/>
                  </a:lnTo>
                  <a:lnTo>
                    <a:pt x="34632" y="56565"/>
                  </a:lnTo>
                  <a:lnTo>
                    <a:pt x="37595" y="60531"/>
                  </a:lnTo>
                  <a:lnTo>
                    <a:pt x="40563" y="65159"/>
                  </a:lnTo>
                  <a:lnTo>
                    <a:pt x="43533" y="70228"/>
                  </a:lnTo>
                  <a:lnTo>
                    <a:pt x="46507" y="74600"/>
                  </a:lnTo>
                  <a:lnTo>
                    <a:pt x="49480" y="78507"/>
                  </a:lnTo>
                  <a:lnTo>
                    <a:pt x="56642" y="87165"/>
                  </a:lnTo>
                  <a:lnTo>
                    <a:pt x="57230" y="88868"/>
                  </a:lnTo>
                  <a:lnTo>
                    <a:pt x="57621" y="90995"/>
                  </a:lnTo>
                  <a:lnTo>
                    <a:pt x="57883" y="93406"/>
                  </a:lnTo>
                  <a:lnTo>
                    <a:pt x="58056" y="96005"/>
                  </a:lnTo>
                  <a:lnTo>
                    <a:pt x="58173" y="98730"/>
                  </a:lnTo>
                  <a:lnTo>
                    <a:pt x="58250" y="101539"/>
                  </a:lnTo>
                  <a:lnTo>
                    <a:pt x="57310" y="103411"/>
                  </a:lnTo>
                  <a:lnTo>
                    <a:pt x="55690" y="104660"/>
                  </a:lnTo>
                  <a:lnTo>
                    <a:pt x="53619" y="105492"/>
                  </a:lnTo>
                  <a:lnTo>
                    <a:pt x="51245" y="107039"/>
                  </a:lnTo>
                  <a:lnTo>
                    <a:pt x="48671" y="109062"/>
                  </a:lnTo>
                  <a:lnTo>
                    <a:pt x="45962" y="111404"/>
                  </a:lnTo>
                  <a:lnTo>
                    <a:pt x="43165" y="112964"/>
                  </a:lnTo>
                  <a:lnTo>
                    <a:pt x="40307" y="114005"/>
                  </a:lnTo>
                  <a:lnTo>
                    <a:pt x="37410" y="114698"/>
                  </a:lnTo>
                  <a:lnTo>
                    <a:pt x="34487" y="116153"/>
                  </a:lnTo>
                  <a:lnTo>
                    <a:pt x="31545" y="118115"/>
                  </a:lnTo>
                  <a:lnTo>
                    <a:pt x="28592" y="120415"/>
                  </a:lnTo>
                  <a:lnTo>
                    <a:pt x="25631" y="121949"/>
                  </a:lnTo>
                  <a:lnTo>
                    <a:pt x="22665" y="122971"/>
                  </a:lnTo>
                  <a:lnTo>
                    <a:pt x="13756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234"/>
            <p:cNvSpPr/>
            <p:nvPr/>
          </p:nvSpPr>
          <p:spPr>
            <a:xfrm>
              <a:off x="3205757" y="3170157"/>
              <a:ext cx="107158" cy="151687"/>
            </a:xfrm>
            <a:custGeom>
              <a:avLst/>
              <a:gdLst/>
              <a:ahLst/>
              <a:cxnLst/>
              <a:rect l="0" t="0" r="0" b="0"/>
              <a:pathLst>
                <a:path w="107158" h="151687">
                  <a:moveTo>
                    <a:pt x="0" y="17741"/>
                  </a:moveTo>
                  <a:lnTo>
                    <a:pt x="4741" y="17741"/>
                  </a:lnTo>
                  <a:lnTo>
                    <a:pt x="7130" y="16749"/>
                  </a:lnTo>
                  <a:lnTo>
                    <a:pt x="9714" y="15095"/>
                  </a:lnTo>
                  <a:lnTo>
                    <a:pt x="12429" y="13000"/>
                  </a:lnTo>
                  <a:lnTo>
                    <a:pt x="15231" y="11604"/>
                  </a:lnTo>
                  <a:lnTo>
                    <a:pt x="18092" y="10673"/>
                  </a:lnTo>
                  <a:lnTo>
                    <a:pt x="20991" y="10052"/>
                  </a:lnTo>
                  <a:lnTo>
                    <a:pt x="23916" y="8647"/>
                  </a:lnTo>
                  <a:lnTo>
                    <a:pt x="26858" y="6717"/>
                  </a:lnTo>
                  <a:lnTo>
                    <a:pt x="29811" y="4438"/>
                  </a:lnTo>
                  <a:lnTo>
                    <a:pt x="32773" y="2920"/>
                  </a:lnTo>
                  <a:lnTo>
                    <a:pt x="35739" y="1907"/>
                  </a:lnTo>
                  <a:lnTo>
                    <a:pt x="38709" y="1232"/>
                  </a:lnTo>
                  <a:lnTo>
                    <a:pt x="41681" y="782"/>
                  </a:lnTo>
                  <a:lnTo>
                    <a:pt x="44655" y="482"/>
                  </a:lnTo>
                  <a:lnTo>
                    <a:pt x="47629" y="282"/>
                  </a:lnTo>
                  <a:lnTo>
                    <a:pt x="50604" y="148"/>
                  </a:lnTo>
                  <a:lnTo>
                    <a:pt x="56556" y="0"/>
                  </a:lnTo>
                  <a:lnTo>
                    <a:pt x="59532" y="953"/>
                  </a:lnTo>
                  <a:lnTo>
                    <a:pt x="62509" y="2580"/>
                  </a:lnTo>
                  <a:lnTo>
                    <a:pt x="65485" y="4657"/>
                  </a:lnTo>
                  <a:lnTo>
                    <a:pt x="68461" y="6042"/>
                  </a:lnTo>
                  <a:lnTo>
                    <a:pt x="71438" y="6965"/>
                  </a:lnTo>
                  <a:lnTo>
                    <a:pt x="74414" y="7580"/>
                  </a:lnTo>
                  <a:lnTo>
                    <a:pt x="77391" y="8983"/>
                  </a:lnTo>
                  <a:lnTo>
                    <a:pt x="80368" y="10910"/>
                  </a:lnTo>
                  <a:lnTo>
                    <a:pt x="87533" y="16391"/>
                  </a:lnTo>
                  <a:lnTo>
                    <a:pt x="88121" y="17834"/>
                  </a:lnTo>
                  <a:lnTo>
                    <a:pt x="88774" y="22082"/>
                  </a:lnTo>
                  <a:lnTo>
                    <a:pt x="88949" y="24604"/>
                  </a:lnTo>
                  <a:lnTo>
                    <a:pt x="89065" y="27277"/>
                  </a:lnTo>
                  <a:lnTo>
                    <a:pt x="89194" y="32893"/>
                  </a:lnTo>
                  <a:lnTo>
                    <a:pt x="89251" y="38697"/>
                  </a:lnTo>
                  <a:lnTo>
                    <a:pt x="88274" y="41633"/>
                  </a:lnTo>
                  <a:lnTo>
                    <a:pt x="86631" y="44583"/>
                  </a:lnTo>
                  <a:lnTo>
                    <a:pt x="84543" y="47542"/>
                  </a:lnTo>
                  <a:lnTo>
                    <a:pt x="83151" y="51499"/>
                  </a:lnTo>
                  <a:lnTo>
                    <a:pt x="82223" y="56121"/>
                  </a:lnTo>
                  <a:lnTo>
                    <a:pt x="81605" y="61188"/>
                  </a:lnTo>
                  <a:lnTo>
                    <a:pt x="80200" y="65557"/>
                  </a:lnTo>
                  <a:lnTo>
                    <a:pt x="78271" y="69462"/>
                  </a:lnTo>
                  <a:lnTo>
                    <a:pt x="75993" y="73058"/>
                  </a:lnTo>
                  <a:lnTo>
                    <a:pt x="73483" y="76447"/>
                  </a:lnTo>
                  <a:lnTo>
                    <a:pt x="70817" y="79698"/>
                  </a:lnTo>
                  <a:lnTo>
                    <a:pt x="68047" y="82858"/>
                  </a:lnTo>
                  <a:lnTo>
                    <a:pt x="65208" y="85957"/>
                  </a:lnTo>
                  <a:lnTo>
                    <a:pt x="59409" y="92046"/>
                  </a:lnTo>
                  <a:lnTo>
                    <a:pt x="50565" y="101053"/>
                  </a:lnTo>
                  <a:lnTo>
                    <a:pt x="48593" y="104040"/>
                  </a:lnTo>
                  <a:lnTo>
                    <a:pt x="47278" y="107024"/>
                  </a:lnTo>
                  <a:lnTo>
                    <a:pt x="46402" y="110005"/>
                  </a:lnTo>
                  <a:lnTo>
                    <a:pt x="44825" y="112985"/>
                  </a:lnTo>
                  <a:lnTo>
                    <a:pt x="42782" y="115964"/>
                  </a:lnTo>
                  <a:lnTo>
                    <a:pt x="37114" y="123133"/>
                  </a:lnTo>
                  <a:lnTo>
                    <a:pt x="36339" y="126759"/>
                  </a:lnTo>
                  <a:lnTo>
                    <a:pt x="36132" y="129115"/>
                  </a:lnTo>
                  <a:lnTo>
                    <a:pt x="36987" y="131678"/>
                  </a:lnTo>
                  <a:lnTo>
                    <a:pt x="38548" y="134378"/>
                  </a:lnTo>
                  <a:lnTo>
                    <a:pt x="43444" y="141102"/>
                  </a:lnTo>
                  <a:lnTo>
                    <a:pt x="46759" y="144667"/>
                  </a:lnTo>
                  <a:lnTo>
                    <a:pt x="52231" y="150300"/>
                  </a:lnTo>
                  <a:lnTo>
                    <a:pt x="53673" y="150762"/>
                  </a:lnTo>
                  <a:lnTo>
                    <a:pt x="55626" y="151070"/>
                  </a:lnTo>
                  <a:lnTo>
                    <a:pt x="57920" y="151276"/>
                  </a:lnTo>
                  <a:lnTo>
                    <a:pt x="60441" y="151413"/>
                  </a:lnTo>
                  <a:lnTo>
                    <a:pt x="65889" y="151565"/>
                  </a:lnTo>
                  <a:lnTo>
                    <a:pt x="91164" y="151685"/>
                  </a:lnTo>
                  <a:lnTo>
                    <a:pt x="97813" y="151686"/>
                  </a:lnTo>
                  <a:lnTo>
                    <a:pt x="98043" y="149041"/>
                  </a:lnTo>
                  <a:lnTo>
                    <a:pt x="98226" y="142789"/>
                  </a:lnTo>
                  <a:lnTo>
                    <a:pt x="107154" y="142757"/>
                  </a:lnTo>
                  <a:lnTo>
                    <a:pt x="98228" y="142757"/>
                  </a:lnTo>
                  <a:lnTo>
                    <a:pt x="107157" y="1427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235"/>
            <p:cNvSpPr/>
            <p:nvPr/>
          </p:nvSpPr>
          <p:spPr>
            <a:xfrm>
              <a:off x="2696765" y="4938117"/>
              <a:ext cx="125017" cy="178594"/>
            </a:xfrm>
            <a:custGeom>
              <a:avLst/>
              <a:gdLst/>
              <a:ahLst/>
              <a:cxnLst/>
              <a:rect l="0" t="0" r="0" b="0"/>
              <a:pathLst>
                <a:path w="125017" h="178594">
                  <a:moveTo>
                    <a:pt x="125016" y="8929"/>
                  </a:moveTo>
                  <a:lnTo>
                    <a:pt x="120275" y="8929"/>
                  </a:lnTo>
                  <a:lnTo>
                    <a:pt x="118879" y="7937"/>
                  </a:lnTo>
                  <a:lnTo>
                    <a:pt x="117948" y="6284"/>
                  </a:lnTo>
                  <a:lnTo>
                    <a:pt x="116453" y="1241"/>
                  </a:lnTo>
                  <a:lnTo>
                    <a:pt x="115339" y="827"/>
                  </a:lnTo>
                  <a:lnTo>
                    <a:pt x="111455" y="367"/>
                  </a:lnTo>
                  <a:lnTo>
                    <a:pt x="109029" y="245"/>
                  </a:lnTo>
                  <a:lnTo>
                    <a:pt x="103689" y="109"/>
                  </a:lnTo>
                  <a:lnTo>
                    <a:pt x="50709" y="0"/>
                  </a:lnTo>
                  <a:lnTo>
                    <a:pt x="48689" y="992"/>
                  </a:lnTo>
                  <a:lnTo>
                    <a:pt x="47342" y="2646"/>
                  </a:lnTo>
                  <a:lnTo>
                    <a:pt x="46444" y="4740"/>
                  </a:lnTo>
                  <a:lnTo>
                    <a:pt x="45447" y="9713"/>
                  </a:lnTo>
                  <a:lnTo>
                    <a:pt x="45181" y="12428"/>
                  </a:lnTo>
                  <a:lnTo>
                    <a:pt x="45003" y="16223"/>
                  </a:lnTo>
                  <a:lnTo>
                    <a:pt x="44754" y="30052"/>
                  </a:lnTo>
                  <a:lnTo>
                    <a:pt x="44663" y="52011"/>
                  </a:lnTo>
                  <a:lnTo>
                    <a:pt x="45650" y="57494"/>
                  </a:lnTo>
                  <a:lnTo>
                    <a:pt x="47301" y="63133"/>
                  </a:lnTo>
                  <a:lnTo>
                    <a:pt x="49393" y="68878"/>
                  </a:lnTo>
                  <a:lnTo>
                    <a:pt x="51780" y="74692"/>
                  </a:lnTo>
                  <a:lnTo>
                    <a:pt x="54364" y="80552"/>
                  </a:lnTo>
                  <a:lnTo>
                    <a:pt x="57079" y="86444"/>
                  </a:lnTo>
                  <a:lnTo>
                    <a:pt x="58888" y="91363"/>
                  </a:lnTo>
                  <a:lnTo>
                    <a:pt x="60095" y="95635"/>
                  </a:lnTo>
                  <a:lnTo>
                    <a:pt x="60899" y="99475"/>
                  </a:lnTo>
                  <a:lnTo>
                    <a:pt x="61436" y="104020"/>
                  </a:lnTo>
                  <a:lnTo>
                    <a:pt x="61793" y="109034"/>
                  </a:lnTo>
                  <a:lnTo>
                    <a:pt x="62190" y="118905"/>
                  </a:lnTo>
                  <a:lnTo>
                    <a:pt x="62414" y="130040"/>
                  </a:lnTo>
                  <a:lnTo>
                    <a:pt x="62466" y="136509"/>
                  </a:lnTo>
                  <a:lnTo>
                    <a:pt x="61488" y="139623"/>
                  </a:lnTo>
                  <a:lnTo>
                    <a:pt x="59843" y="142691"/>
                  </a:lnTo>
                  <a:lnTo>
                    <a:pt x="57755" y="145729"/>
                  </a:lnTo>
                  <a:lnTo>
                    <a:pt x="55370" y="147754"/>
                  </a:lnTo>
                  <a:lnTo>
                    <a:pt x="52789" y="149104"/>
                  </a:lnTo>
                  <a:lnTo>
                    <a:pt x="50075" y="150004"/>
                  </a:lnTo>
                  <a:lnTo>
                    <a:pt x="48267" y="151596"/>
                  </a:lnTo>
                  <a:lnTo>
                    <a:pt x="47061" y="153650"/>
                  </a:lnTo>
                  <a:lnTo>
                    <a:pt x="46256" y="156011"/>
                  </a:lnTo>
                  <a:lnTo>
                    <a:pt x="43736" y="158578"/>
                  </a:lnTo>
                  <a:lnTo>
                    <a:pt x="40071" y="161281"/>
                  </a:lnTo>
                  <a:lnTo>
                    <a:pt x="35644" y="164075"/>
                  </a:lnTo>
                  <a:lnTo>
                    <a:pt x="31701" y="166930"/>
                  </a:lnTo>
                  <a:lnTo>
                    <a:pt x="28079" y="169826"/>
                  </a:lnTo>
                  <a:lnTo>
                    <a:pt x="24672" y="172748"/>
                  </a:lnTo>
                  <a:lnTo>
                    <a:pt x="21409" y="174697"/>
                  </a:lnTo>
                  <a:lnTo>
                    <a:pt x="18242" y="175996"/>
                  </a:lnTo>
                  <a:lnTo>
                    <a:pt x="10769" y="178080"/>
                  </a:lnTo>
                  <a:lnTo>
                    <a:pt x="7102" y="178365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236"/>
            <p:cNvSpPr/>
            <p:nvPr/>
          </p:nvSpPr>
          <p:spPr>
            <a:xfrm>
              <a:off x="2831113" y="5125640"/>
              <a:ext cx="142317" cy="115562"/>
            </a:xfrm>
            <a:custGeom>
              <a:avLst/>
              <a:gdLst/>
              <a:ahLst/>
              <a:cxnLst/>
              <a:rect l="0" t="0" r="0" b="0"/>
              <a:pathLst>
                <a:path w="142317" h="115562">
                  <a:moveTo>
                    <a:pt x="26387" y="8930"/>
                  </a:moveTo>
                  <a:lnTo>
                    <a:pt x="18698" y="8930"/>
                  </a:lnTo>
                  <a:lnTo>
                    <a:pt x="15363" y="11575"/>
                  </a:lnTo>
                  <a:lnTo>
                    <a:pt x="9877" y="16618"/>
                  </a:lnTo>
                  <a:lnTo>
                    <a:pt x="4186" y="22232"/>
                  </a:lnTo>
                  <a:lnTo>
                    <a:pt x="2657" y="24744"/>
                  </a:lnTo>
                  <a:lnTo>
                    <a:pt x="1637" y="27410"/>
                  </a:lnTo>
                  <a:lnTo>
                    <a:pt x="957" y="30179"/>
                  </a:lnTo>
                  <a:lnTo>
                    <a:pt x="503" y="33018"/>
                  </a:lnTo>
                  <a:lnTo>
                    <a:pt x="202" y="35903"/>
                  </a:lnTo>
                  <a:lnTo>
                    <a:pt x="0" y="38818"/>
                  </a:lnTo>
                  <a:lnTo>
                    <a:pt x="858" y="41754"/>
                  </a:lnTo>
                  <a:lnTo>
                    <a:pt x="2422" y="44703"/>
                  </a:lnTo>
                  <a:lnTo>
                    <a:pt x="4457" y="47662"/>
                  </a:lnTo>
                  <a:lnTo>
                    <a:pt x="6806" y="50626"/>
                  </a:lnTo>
                  <a:lnTo>
                    <a:pt x="9364" y="53594"/>
                  </a:lnTo>
                  <a:lnTo>
                    <a:pt x="12061" y="56566"/>
                  </a:lnTo>
                  <a:lnTo>
                    <a:pt x="14852" y="60531"/>
                  </a:lnTo>
                  <a:lnTo>
                    <a:pt x="17704" y="65159"/>
                  </a:lnTo>
                  <a:lnTo>
                    <a:pt x="20599" y="70228"/>
                  </a:lnTo>
                  <a:lnTo>
                    <a:pt x="24512" y="74600"/>
                  </a:lnTo>
                  <a:lnTo>
                    <a:pt x="29106" y="78507"/>
                  </a:lnTo>
                  <a:lnTo>
                    <a:pt x="34152" y="82104"/>
                  </a:lnTo>
                  <a:lnTo>
                    <a:pt x="38509" y="85494"/>
                  </a:lnTo>
                  <a:lnTo>
                    <a:pt x="42406" y="88745"/>
                  </a:lnTo>
                  <a:lnTo>
                    <a:pt x="45995" y="91906"/>
                  </a:lnTo>
                  <a:lnTo>
                    <a:pt x="50373" y="95005"/>
                  </a:lnTo>
                  <a:lnTo>
                    <a:pt x="55276" y="98064"/>
                  </a:lnTo>
                  <a:lnTo>
                    <a:pt x="60529" y="101095"/>
                  </a:lnTo>
                  <a:lnTo>
                    <a:pt x="71657" y="107108"/>
                  </a:lnTo>
                  <a:lnTo>
                    <a:pt x="77403" y="110101"/>
                  </a:lnTo>
                  <a:lnTo>
                    <a:pt x="83218" y="112096"/>
                  </a:lnTo>
                  <a:lnTo>
                    <a:pt x="89078" y="113426"/>
                  </a:lnTo>
                  <a:lnTo>
                    <a:pt x="94970" y="114313"/>
                  </a:lnTo>
                  <a:lnTo>
                    <a:pt x="99890" y="114904"/>
                  </a:lnTo>
                  <a:lnTo>
                    <a:pt x="104162" y="115298"/>
                  </a:lnTo>
                  <a:lnTo>
                    <a:pt x="108003" y="115561"/>
                  </a:lnTo>
                  <a:lnTo>
                    <a:pt x="111555" y="114744"/>
                  </a:lnTo>
                  <a:lnTo>
                    <a:pt x="114915" y="113207"/>
                  </a:lnTo>
                  <a:lnTo>
                    <a:pt x="118148" y="111190"/>
                  </a:lnTo>
                  <a:lnTo>
                    <a:pt x="121295" y="108853"/>
                  </a:lnTo>
                  <a:lnTo>
                    <a:pt x="124386" y="106303"/>
                  </a:lnTo>
                  <a:lnTo>
                    <a:pt x="127438" y="103611"/>
                  </a:lnTo>
                  <a:lnTo>
                    <a:pt x="130465" y="101816"/>
                  </a:lnTo>
                  <a:lnTo>
                    <a:pt x="133475" y="100620"/>
                  </a:lnTo>
                  <a:lnTo>
                    <a:pt x="136474" y="99822"/>
                  </a:lnTo>
                  <a:lnTo>
                    <a:pt x="138473" y="98298"/>
                  </a:lnTo>
                  <a:lnTo>
                    <a:pt x="139807" y="96290"/>
                  </a:lnTo>
                  <a:lnTo>
                    <a:pt x="140695" y="93959"/>
                  </a:lnTo>
                  <a:lnTo>
                    <a:pt x="141287" y="91413"/>
                  </a:lnTo>
                  <a:lnTo>
                    <a:pt x="141682" y="88723"/>
                  </a:lnTo>
                  <a:lnTo>
                    <a:pt x="141946" y="85938"/>
                  </a:lnTo>
                  <a:lnTo>
                    <a:pt x="142121" y="83089"/>
                  </a:lnTo>
                  <a:lnTo>
                    <a:pt x="142316" y="77278"/>
                  </a:lnTo>
                  <a:lnTo>
                    <a:pt x="141376" y="73346"/>
                  </a:lnTo>
                  <a:lnTo>
                    <a:pt x="139757" y="68741"/>
                  </a:lnTo>
                  <a:lnTo>
                    <a:pt x="137685" y="63687"/>
                  </a:lnTo>
                  <a:lnTo>
                    <a:pt x="136304" y="59326"/>
                  </a:lnTo>
                  <a:lnTo>
                    <a:pt x="135384" y="55425"/>
                  </a:lnTo>
                  <a:lnTo>
                    <a:pt x="134770" y="51833"/>
                  </a:lnTo>
                  <a:lnTo>
                    <a:pt x="133369" y="48446"/>
                  </a:lnTo>
                  <a:lnTo>
                    <a:pt x="131442" y="45195"/>
                  </a:lnTo>
                  <a:lnTo>
                    <a:pt x="129166" y="42037"/>
                  </a:lnTo>
                  <a:lnTo>
                    <a:pt x="126656" y="37947"/>
                  </a:lnTo>
                  <a:lnTo>
                    <a:pt x="123991" y="33235"/>
                  </a:lnTo>
                  <a:lnTo>
                    <a:pt x="121221" y="28110"/>
                  </a:lnTo>
                  <a:lnTo>
                    <a:pt x="118383" y="23701"/>
                  </a:lnTo>
                  <a:lnTo>
                    <a:pt x="115499" y="19769"/>
                  </a:lnTo>
                  <a:lnTo>
                    <a:pt x="112584" y="16157"/>
                  </a:lnTo>
                  <a:lnTo>
                    <a:pt x="109648" y="12755"/>
                  </a:lnTo>
                  <a:lnTo>
                    <a:pt x="106699" y="9495"/>
                  </a:lnTo>
                  <a:lnTo>
                    <a:pt x="978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237"/>
            <p:cNvSpPr/>
            <p:nvPr/>
          </p:nvSpPr>
          <p:spPr>
            <a:xfrm>
              <a:off x="3062885" y="4982765"/>
              <a:ext cx="61974" cy="142876"/>
            </a:xfrm>
            <a:custGeom>
              <a:avLst/>
              <a:gdLst/>
              <a:ahLst/>
              <a:cxnLst/>
              <a:rect l="0" t="0" r="0" b="0"/>
              <a:pathLst>
                <a:path w="61974" h="142876">
                  <a:moveTo>
                    <a:pt x="17857" y="0"/>
                  </a:moveTo>
                  <a:lnTo>
                    <a:pt x="9294" y="0"/>
                  </a:lnTo>
                  <a:lnTo>
                    <a:pt x="8180" y="992"/>
                  </a:lnTo>
                  <a:lnTo>
                    <a:pt x="375" y="8562"/>
                  </a:lnTo>
                  <a:lnTo>
                    <a:pt x="165" y="11413"/>
                  </a:lnTo>
                  <a:lnTo>
                    <a:pt x="30" y="16586"/>
                  </a:lnTo>
                  <a:lnTo>
                    <a:pt x="0" y="30177"/>
                  </a:lnTo>
                  <a:lnTo>
                    <a:pt x="991" y="34009"/>
                  </a:lnTo>
                  <a:lnTo>
                    <a:pt x="2644" y="38547"/>
                  </a:lnTo>
                  <a:lnTo>
                    <a:pt x="4739" y="43557"/>
                  </a:lnTo>
                  <a:lnTo>
                    <a:pt x="7127" y="47890"/>
                  </a:lnTo>
                  <a:lnTo>
                    <a:pt x="9711" y="51770"/>
                  </a:lnTo>
                  <a:lnTo>
                    <a:pt x="12426" y="55349"/>
                  </a:lnTo>
                  <a:lnTo>
                    <a:pt x="16221" y="59720"/>
                  </a:lnTo>
                  <a:lnTo>
                    <a:pt x="20735" y="64618"/>
                  </a:lnTo>
                  <a:lnTo>
                    <a:pt x="33923" y="78346"/>
                  </a:lnTo>
                  <a:lnTo>
                    <a:pt x="37497" y="81997"/>
                  </a:lnTo>
                  <a:lnTo>
                    <a:pt x="40872" y="86414"/>
                  </a:lnTo>
                  <a:lnTo>
                    <a:pt x="44114" y="91344"/>
                  </a:lnTo>
                  <a:lnTo>
                    <a:pt x="47268" y="96614"/>
                  </a:lnTo>
                  <a:lnTo>
                    <a:pt x="50362" y="100129"/>
                  </a:lnTo>
                  <a:lnTo>
                    <a:pt x="53418" y="102471"/>
                  </a:lnTo>
                  <a:lnTo>
                    <a:pt x="56447" y="104033"/>
                  </a:lnTo>
                  <a:lnTo>
                    <a:pt x="58466" y="106066"/>
                  </a:lnTo>
                  <a:lnTo>
                    <a:pt x="59813" y="108414"/>
                  </a:lnTo>
                  <a:lnTo>
                    <a:pt x="60710" y="110971"/>
                  </a:lnTo>
                  <a:lnTo>
                    <a:pt x="61308" y="113668"/>
                  </a:lnTo>
                  <a:lnTo>
                    <a:pt x="61707" y="116459"/>
                  </a:lnTo>
                  <a:lnTo>
                    <a:pt x="61973" y="119311"/>
                  </a:lnTo>
                  <a:lnTo>
                    <a:pt x="61158" y="121212"/>
                  </a:lnTo>
                  <a:lnTo>
                    <a:pt x="59623" y="122480"/>
                  </a:lnTo>
                  <a:lnTo>
                    <a:pt x="57607" y="123326"/>
                  </a:lnTo>
                  <a:lnTo>
                    <a:pt x="56263" y="124881"/>
                  </a:lnTo>
                  <a:lnTo>
                    <a:pt x="55367" y="126910"/>
                  </a:lnTo>
                  <a:lnTo>
                    <a:pt x="54770" y="129255"/>
                  </a:lnTo>
                  <a:lnTo>
                    <a:pt x="53379" y="130818"/>
                  </a:lnTo>
                  <a:lnTo>
                    <a:pt x="51460" y="131860"/>
                  </a:lnTo>
                  <a:lnTo>
                    <a:pt x="49189" y="132556"/>
                  </a:lnTo>
                  <a:lnTo>
                    <a:pt x="46682" y="133019"/>
                  </a:lnTo>
                  <a:lnTo>
                    <a:pt x="44019" y="133328"/>
                  </a:lnTo>
                  <a:lnTo>
                    <a:pt x="41251" y="133533"/>
                  </a:lnTo>
                  <a:lnTo>
                    <a:pt x="38414" y="134663"/>
                  </a:lnTo>
                  <a:lnTo>
                    <a:pt x="35530" y="136408"/>
                  </a:lnTo>
                  <a:lnTo>
                    <a:pt x="32615" y="138564"/>
                  </a:lnTo>
                  <a:lnTo>
                    <a:pt x="29680" y="140001"/>
                  </a:lnTo>
                  <a:lnTo>
                    <a:pt x="26731" y="140959"/>
                  </a:lnTo>
                  <a:lnTo>
                    <a:pt x="23773" y="141597"/>
                  </a:lnTo>
                  <a:lnTo>
                    <a:pt x="20809" y="142024"/>
                  </a:lnTo>
                  <a:lnTo>
                    <a:pt x="17840" y="142307"/>
                  </a:lnTo>
                  <a:lnTo>
                    <a:pt x="8927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238"/>
            <p:cNvSpPr/>
            <p:nvPr/>
          </p:nvSpPr>
          <p:spPr>
            <a:xfrm>
              <a:off x="3205767" y="5197078"/>
              <a:ext cx="8921" cy="142876"/>
            </a:xfrm>
            <a:custGeom>
              <a:avLst/>
              <a:gdLst/>
              <a:ahLst/>
              <a:cxnLst/>
              <a:rect l="0" t="0" r="0" b="0"/>
              <a:pathLst>
                <a:path w="8921" h="142876">
                  <a:moveTo>
                    <a:pt x="8920" y="0"/>
                  </a:moveTo>
                  <a:lnTo>
                    <a:pt x="8920" y="50802"/>
                  </a:lnTo>
                  <a:lnTo>
                    <a:pt x="7928" y="56688"/>
                  </a:lnTo>
                  <a:lnTo>
                    <a:pt x="6274" y="62597"/>
                  </a:lnTo>
                  <a:lnTo>
                    <a:pt x="4179" y="68520"/>
                  </a:lnTo>
                  <a:lnTo>
                    <a:pt x="2783" y="73461"/>
                  </a:lnTo>
                  <a:lnTo>
                    <a:pt x="1852" y="77748"/>
                  </a:lnTo>
                  <a:lnTo>
                    <a:pt x="1231" y="81597"/>
                  </a:lnTo>
                  <a:lnTo>
                    <a:pt x="817" y="86148"/>
                  </a:lnTo>
                  <a:lnTo>
                    <a:pt x="542" y="91166"/>
                  </a:lnTo>
                  <a:lnTo>
                    <a:pt x="235" y="101041"/>
                  </a:lnTo>
                  <a:lnTo>
                    <a:pt x="38" y="115465"/>
                  </a:lnTo>
                  <a:lnTo>
                    <a:pt x="0" y="127869"/>
                  </a:lnTo>
                  <a:lnTo>
                    <a:pt x="989" y="130887"/>
                  </a:lnTo>
                  <a:lnTo>
                    <a:pt x="2640" y="133890"/>
                  </a:lnTo>
                  <a:lnTo>
                    <a:pt x="892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239"/>
            <p:cNvSpPr/>
            <p:nvPr/>
          </p:nvSpPr>
          <p:spPr>
            <a:xfrm>
              <a:off x="3312914" y="4955976"/>
              <a:ext cx="62345" cy="160735"/>
            </a:xfrm>
            <a:custGeom>
              <a:avLst/>
              <a:gdLst/>
              <a:ahLst/>
              <a:cxnLst/>
              <a:rect l="0" t="0" r="0" b="0"/>
              <a:pathLst>
                <a:path w="62345" h="160735">
                  <a:moveTo>
                    <a:pt x="53578" y="0"/>
                  </a:moveTo>
                  <a:lnTo>
                    <a:pt x="32587" y="0"/>
                  </a:lnTo>
                  <a:lnTo>
                    <a:pt x="30654" y="992"/>
                  </a:lnTo>
                  <a:lnTo>
                    <a:pt x="29366" y="2646"/>
                  </a:lnTo>
                  <a:lnTo>
                    <a:pt x="28507" y="4740"/>
                  </a:lnTo>
                  <a:lnTo>
                    <a:pt x="26942" y="6137"/>
                  </a:lnTo>
                  <a:lnTo>
                    <a:pt x="24906" y="7068"/>
                  </a:lnTo>
                  <a:lnTo>
                    <a:pt x="22557" y="7689"/>
                  </a:lnTo>
                  <a:lnTo>
                    <a:pt x="20991" y="9094"/>
                  </a:lnTo>
                  <a:lnTo>
                    <a:pt x="19947" y="11024"/>
                  </a:lnTo>
                  <a:lnTo>
                    <a:pt x="18271" y="16509"/>
                  </a:lnTo>
                  <a:lnTo>
                    <a:pt x="18042" y="19905"/>
                  </a:lnTo>
                  <a:lnTo>
                    <a:pt x="17981" y="22200"/>
                  </a:lnTo>
                  <a:lnTo>
                    <a:pt x="17869" y="51244"/>
                  </a:lnTo>
                  <a:lnTo>
                    <a:pt x="18858" y="56983"/>
                  </a:lnTo>
                  <a:lnTo>
                    <a:pt x="20510" y="62793"/>
                  </a:lnTo>
                  <a:lnTo>
                    <a:pt x="22602" y="68651"/>
                  </a:lnTo>
                  <a:lnTo>
                    <a:pt x="25982" y="74541"/>
                  </a:lnTo>
                  <a:lnTo>
                    <a:pt x="30220" y="80452"/>
                  </a:lnTo>
                  <a:lnTo>
                    <a:pt x="35029" y="86377"/>
                  </a:lnTo>
                  <a:lnTo>
                    <a:pt x="39227" y="92311"/>
                  </a:lnTo>
                  <a:lnTo>
                    <a:pt x="43018" y="98251"/>
                  </a:lnTo>
                  <a:lnTo>
                    <a:pt x="46538" y="104196"/>
                  </a:lnTo>
                  <a:lnTo>
                    <a:pt x="49877" y="109152"/>
                  </a:lnTo>
                  <a:lnTo>
                    <a:pt x="53095" y="113447"/>
                  </a:lnTo>
                  <a:lnTo>
                    <a:pt x="56233" y="117304"/>
                  </a:lnTo>
                  <a:lnTo>
                    <a:pt x="58324" y="120866"/>
                  </a:lnTo>
                  <a:lnTo>
                    <a:pt x="59718" y="124234"/>
                  </a:lnTo>
                  <a:lnTo>
                    <a:pt x="60648" y="127471"/>
                  </a:lnTo>
                  <a:lnTo>
                    <a:pt x="61268" y="130621"/>
                  </a:lnTo>
                  <a:lnTo>
                    <a:pt x="61681" y="133714"/>
                  </a:lnTo>
                  <a:lnTo>
                    <a:pt x="61956" y="136768"/>
                  </a:lnTo>
                  <a:lnTo>
                    <a:pt x="62140" y="139796"/>
                  </a:lnTo>
                  <a:lnTo>
                    <a:pt x="62344" y="145806"/>
                  </a:lnTo>
                  <a:lnTo>
                    <a:pt x="61406" y="147805"/>
                  </a:lnTo>
                  <a:lnTo>
                    <a:pt x="59789" y="149138"/>
                  </a:lnTo>
                  <a:lnTo>
                    <a:pt x="57719" y="150027"/>
                  </a:lnTo>
                  <a:lnTo>
                    <a:pt x="55346" y="151612"/>
                  </a:lnTo>
                  <a:lnTo>
                    <a:pt x="52772" y="153660"/>
                  </a:lnTo>
                  <a:lnTo>
                    <a:pt x="50064" y="156019"/>
                  </a:lnTo>
                  <a:lnTo>
                    <a:pt x="47266" y="157591"/>
                  </a:lnTo>
                  <a:lnTo>
                    <a:pt x="44409" y="158639"/>
                  </a:lnTo>
                  <a:lnTo>
                    <a:pt x="41513" y="159337"/>
                  </a:lnTo>
                  <a:lnTo>
                    <a:pt x="38589" y="159803"/>
                  </a:lnTo>
                  <a:lnTo>
                    <a:pt x="35647" y="160113"/>
                  </a:lnTo>
                  <a:lnTo>
                    <a:pt x="32694" y="160320"/>
                  </a:lnTo>
                  <a:lnTo>
                    <a:pt x="29733" y="160458"/>
                  </a:lnTo>
                  <a:lnTo>
                    <a:pt x="23798" y="160612"/>
                  </a:lnTo>
                  <a:lnTo>
                    <a:pt x="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240"/>
            <p:cNvSpPr/>
            <p:nvPr/>
          </p:nvSpPr>
          <p:spPr>
            <a:xfrm>
              <a:off x="3473694" y="5089954"/>
              <a:ext cx="115627" cy="169632"/>
            </a:xfrm>
            <a:custGeom>
              <a:avLst/>
              <a:gdLst/>
              <a:ahLst/>
              <a:cxnLst/>
              <a:rect l="0" t="0" r="0" b="0"/>
              <a:pathLst>
                <a:path w="115627" h="169632">
                  <a:moveTo>
                    <a:pt x="17813" y="8897"/>
                  </a:moveTo>
                  <a:lnTo>
                    <a:pt x="22554" y="4157"/>
                  </a:lnTo>
                  <a:lnTo>
                    <a:pt x="24943" y="2760"/>
                  </a:lnTo>
                  <a:lnTo>
                    <a:pt x="27527" y="1829"/>
                  </a:lnTo>
                  <a:lnTo>
                    <a:pt x="30242" y="1208"/>
                  </a:lnTo>
                  <a:lnTo>
                    <a:pt x="33045" y="795"/>
                  </a:lnTo>
                  <a:lnTo>
                    <a:pt x="35905" y="519"/>
                  </a:lnTo>
                  <a:lnTo>
                    <a:pt x="38804" y="335"/>
                  </a:lnTo>
                  <a:lnTo>
                    <a:pt x="44671" y="131"/>
                  </a:lnTo>
                  <a:lnTo>
                    <a:pt x="56522" y="0"/>
                  </a:lnTo>
                  <a:lnTo>
                    <a:pt x="60486" y="981"/>
                  </a:lnTo>
                  <a:lnTo>
                    <a:pt x="65114" y="2628"/>
                  </a:lnTo>
                  <a:lnTo>
                    <a:pt x="70183" y="4717"/>
                  </a:lnTo>
                  <a:lnTo>
                    <a:pt x="74554" y="6111"/>
                  </a:lnTo>
                  <a:lnTo>
                    <a:pt x="78461" y="7039"/>
                  </a:lnTo>
                  <a:lnTo>
                    <a:pt x="82057" y="7658"/>
                  </a:lnTo>
                  <a:lnTo>
                    <a:pt x="85448" y="9064"/>
                  </a:lnTo>
                  <a:lnTo>
                    <a:pt x="88700" y="10992"/>
                  </a:lnTo>
                  <a:lnTo>
                    <a:pt x="91860" y="13270"/>
                  </a:lnTo>
                  <a:lnTo>
                    <a:pt x="94959" y="15781"/>
                  </a:lnTo>
                  <a:lnTo>
                    <a:pt x="98017" y="18447"/>
                  </a:lnTo>
                  <a:lnTo>
                    <a:pt x="105314" y="25115"/>
                  </a:lnTo>
                  <a:lnTo>
                    <a:pt x="114641" y="34301"/>
                  </a:lnTo>
                  <a:lnTo>
                    <a:pt x="115107" y="35754"/>
                  </a:lnTo>
                  <a:lnTo>
                    <a:pt x="115626" y="40016"/>
                  </a:lnTo>
                  <a:lnTo>
                    <a:pt x="114771" y="42542"/>
                  </a:lnTo>
                  <a:lnTo>
                    <a:pt x="113210" y="45217"/>
                  </a:lnTo>
                  <a:lnTo>
                    <a:pt x="108315" y="51901"/>
                  </a:lnTo>
                  <a:lnTo>
                    <a:pt x="105000" y="55460"/>
                  </a:lnTo>
                  <a:lnTo>
                    <a:pt x="102727" y="57798"/>
                  </a:lnTo>
                  <a:lnTo>
                    <a:pt x="99227" y="60350"/>
                  </a:lnTo>
                  <a:lnTo>
                    <a:pt x="94909" y="63043"/>
                  </a:lnTo>
                  <a:lnTo>
                    <a:pt x="90047" y="65830"/>
                  </a:lnTo>
                  <a:lnTo>
                    <a:pt x="85813" y="68680"/>
                  </a:lnTo>
                  <a:lnTo>
                    <a:pt x="81997" y="71573"/>
                  </a:lnTo>
                  <a:lnTo>
                    <a:pt x="78462" y="74493"/>
                  </a:lnTo>
                  <a:lnTo>
                    <a:pt x="75113" y="76440"/>
                  </a:lnTo>
                  <a:lnTo>
                    <a:pt x="71888" y="77738"/>
                  </a:lnTo>
                  <a:lnTo>
                    <a:pt x="68746" y="78604"/>
                  </a:lnTo>
                  <a:lnTo>
                    <a:pt x="64667" y="80173"/>
                  </a:lnTo>
                  <a:lnTo>
                    <a:pt x="59963" y="82211"/>
                  </a:lnTo>
                  <a:lnTo>
                    <a:pt x="54843" y="84562"/>
                  </a:lnTo>
                  <a:lnTo>
                    <a:pt x="50437" y="87122"/>
                  </a:lnTo>
                  <a:lnTo>
                    <a:pt x="46508" y="89820"/>
                  </a:lnTo>
                  <a:lnTo>
                    <a:pt x="42896" y="92611"/>
                  </a:lnTo>
                  <a:lnTo>
                    <a:pt x="39496" y="94472"/>
                  </a:lnTo>
                  <a:lnTo>
                    <a:pt x="36237" y="95713"/>
                  </a:lnTo>
                  <a:lnTo>
                    <a:pt x="33073" y="96540"/>
                  </a:lnTo>
                  <a:lnTo>
                    <a:pt x="29971" y="98083"/>
                  </a:lnTo>
                  <a:lnTo>
                    <a:pt x="26910" y="100105"/>
                  </a:lnTo>
                  <a:lnTo>
                    <a:pt x="23878" y="102444"/>
                  </a:lnTo>
                  <a:lnTo>
                    <a:pt x="20864" y="104004"/>
                  </a:lnTo>
                  <a:lnTo>
                    <a:pt x="17863" y="105044"/>
                  </a:lnTo>
                  <a:lnTo>
                    <a:pt x="14870" y="105737"/>
                  </a:lnTo>
                  <a:lnTo>
                    <a:pt x="11883" y="107191"/>
                  </a:lnTo>
                  <a:lnTo>
                    <a:pt x="8898" y="109153"/>
                  </a:lnTo>
                  <a:lnTo>
                    <a:pt x="5917" y="111453"/>
                  </a:lnTo>
                  <a:lnTo>
                    <a:pt x="3930" y="113979"/>
                  </a:lnTo>
                  <a:lnTo>
                    <a:pt x="2604" y="116654"/>
                  </a:lnTo>
                  <a:lnTo>
                    <a:pt x="477" y="123337"/>
                  </a:lnTo>
                  <a:lnTo>
                    <a:pt x="187" y="126897"/>
                  </a:lnTo>
                  <a:lnTo>
                    <a:pt x="57" y="131787"/>
                  </a:lnTo>
                  <a:lnTo>
                    <a:pt x="0" y="137267"/>
                  </a:lnTo>
                  <a:lnTo>
                    <a:pt x="977" y="140118"/>
                  </a:lnTo>
                  <a:lnTo>
                    <a:pt x="2620" y="143010"/>
                  </a:lnTo>
                  <a:lnTo>
                    <a:pt x="4708" y="145931"/>
                  </a:lnTo>
                  <a:lnTo>
                    <a:pt x="7092" y="147878"/>
                  </a:lnTo>
                  <a:lnTo>
                    <a:pt x="9674" y="149175"/>
                  </a:lnTo>
                  <a:lnTo>
                    <a:pt x="12387" y="150041"/>
                  </a:lnTo>
                  <a:lnTo>
                    <a:pt x="15188" y="151610"/>
                  </a:lnTo>
                  <a:lnTo>
                    <a:pt x="18047" y="153648"/>
                  </a:lnTo>
                  <a:lnTo>
                    <a:pt x="20946" y="155999"/>
                  </a:lnTo>
                  <a:lnTo>
                    <a:pt x="23870" y="157567"/>
                  </a:lnTo>
                  <a:lnTo>
                    <a:pt x="26812" y="158611"/>
                  </a:lnTo>
                  <a:lnTo>
                    <a:pt x="29766" y="159308"/>
                  </a:lnTo>
                  <a:lnTo>
                    <a:pt x="32727" y="160765"/>
                  </a:lnTo>
                  <a:lnTo>
                    <a:pt x="35693" y="162728"/>
                  </a:lnTo>
                  <a:lnTo>
                    <a:pt x="42842" y="168268"/>
                  </a:lnTo>
                  <a:lnTo>
                    <a:pt x="44421" y="168722"/>
                  </a:lnTo>
                  <a:lnTo>
                    <a:pt x="46466" y="169025"/>
                  </a:lnTo>
                  <a:lnTo>
                    <a:pt x="48821" y="169228"/>
                  </a:lnTo>
                  <a:lnTo>
                    <a:pt x="51384" y="169362"/>
                  </a:lnTo>
                  <a:lnTo>
                    <a:pt x="60807" y="169596"/>
                  </a:lnTo>
                  <a:lnTo>
                    <a:pt x="80211" y="169631"/>
                  </a:lnTo>
                  <a:lnTo>
                    <a:pt x="71391" y="169631"/>
                  </a:lnTo>
                  <a:lnTo>
                    <a:pt x="71391" y="160811"/>
                  </a:lnTo>
                  <a:lnTo>
                    <a:pt x="74037" y="160750"/>
                  </a:lnTo>
                  <a:lnTo>
                    <a:pt x="85029" y="160702"/>
                  </a:lnTo>
                  <a:lnTo>
                    <a:pt x="86437" y="159710"/>
                  </a:lnTo>
                  <a:lnTo>
                    <a:pt x="87375" y="158056"/>
                  </a:lnTo>
                  <a:lnTo>
                    <a:pt x="88000" y="155962"/>
                  </a:lnTo>
                  <a:lnTo>
                    <a:pt x="89409" y="154565"/>
                  </a:lnTo>
                  <a:lnTo>
                    <a:pt x="91341" y="153634"/>
                  </a:lnTo>
                  <a:lnTo>
                    <a:pt x="93621" y="153013"/>
                  </a:lnTo>
                  <a:lnTo>
                    <a:pt x="96133" y="152600"/>
                  </a:lnTo>
                  <a:lnTo>
                    <a:pt x="98800" y="152324"/>
                  </a:lnTo>
                  <a:lnTo>
                    <a:pt x="107110" y="1517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241"/>
            <p:cNvSpPr/>
            <p:nvPr/>
          </p:nvSpPr>
          <p:spPr>
            <a:xfrm>
              <a:off x="4947046" y="3562945"/>
              <a:ext cx="133790" cy="267891"/>
            </a:xfrm>
            <a:custGeom>
              <a:avLst/>
              <a:gdLst/>
              <a:ahLst/>
              <a:cxnLst/>
              <a:rect l="0" t="0" r="0" b="0"/>
              <a:pathLst>
                <a:path w="133790" h="267891">
                  <a:moveTo>
                    <a:pt x="116086" y="0"/>
                  </a:moveTo>
                  <a:lnTo>
                    <a:pt x="111346" y="0"/>
                  </a:lnTo>
                  <a:lnTo>
                    <a:pt x="108957" y="992"/>
                  </a:lnTo>
                  <a:lnTo>
                    <a:pt x="106373" y="2646"/>
                  </a:lnTo>
                  <a:lnTo>
                    <a:pt x="103657" y="4740"/>
                  </a:lnTo>
                  <a:lnTo>
                    <a:pt x="100855" y="6137"/>
                  </a:lnTo>
                  <a:lnTo>
                    <a:pt x="97995" y="7068"/>
                  </a:lnTo>
                  <a:lnTo>
                    <a:pt x="95095" y="7688"/>
                  </a:lnTo>
                  <a:lnTo>
                    <a:pt x="92171" y="9094"/>
                  </a:lnTo>
                  <a:lnTo>
                    <a:pt x="89228" y="11024"/>
                  </a:lnTo>
                  <a:lnTo>
                    <a:pt x="86275" y="13302"/>
                  </a:lnTo>
                  <a:lnTo>
                    <a:pt x="82321" y="15814"/>
                  </a:lnTo>
                  <a:lnTo>
                    <a:pt x="77701" y="18479"/>
                  </a:lnTo>
                  <a:lnTo>
                    <a:pt x="65509" y="25148"/>
                  </a:lnTo>
                  <a:lnTo>
                    <a:pt x="63517" y="26687"/>
                  </a:lnTo>
                  <a:lnTo>
                    <a:pt x="61196" y="28705"/>
                  </a:lnTo>
                  <a:lnTo>
                    <a:pt x="58657" y="31043"/>
                  </a:lnTo>
                  <a:lnTo>
                    <a:pt x="55972" y="34586"/>
                  </a:lnTo>
                  <a:lnTo>
                    <a:pt x="53190" y="38932"/>
                  </a:lnTo>
                  <a:lnTo>
                    <a:pt x="50343" y="43814"/>
                  </a:lnTo>
                  <a:lnTo>
                    <a:pt x="47180" y="51884"/>
                  </a:lnTo>
                  <a:lnTo>
                    <a:pt x="45774" y="58778"/>
                  </a:lnTo>
                  <a:lnTo>
                    <a:pt x="45148" y="65150"/>
                  </a:lnTo>
                  <a:lnTo>
                    <a:pt x="44982" y="69230"/>
                  </a:lnTo>
                  <a:lnTo>
                    <a:pt x="44797" y="79055"/>
                  </a:lnTo>
                  <a:lnTo>
                    <a:pt x="45740" y="83461"/>
                  </a:lnTo>
                  <a:lnTo>
                    <a:pt x="49433" y="91003"/>
                  </a:lnTo>
                  <a:lnTo>
                    <a:pt x="54382" y="100307"/>
                  </a:lnTo>
                  <a:lnTo>
                    <a:pt x="74461" y="140020"/>
                  </a:lnTo>
                  <a:lnTo>
                    <a:pt x="78414" y="145932"/>
                  </a:lnTo>
                  <a:lnTo>
                    <a:pt x="83034" y="151858"/>
                  </a:lnTo>
                  <a:lnTo>
                    <a:pt x="88098" y="157794"/>
                  </a:lnTo>
                  <a:lnTo>
                    <a:pt x="92466" y="163735"/>
                  </a:lnTo>
                  <a:lnTo>
                    <a:pt x="96371" y="169680"/>
                  </a:lnTo>
                  <a:lnTo>
                    <a:pt x="99966" y="175627"/>
                  </a:lnTo>
                  <a:lnTo>
                    <a:pt x="103355" y="181577"/>
                  </a:lnTo>
                  <a:lnTo>
                    <a:pt x="109767" y="193480"/>
                  </a:lnTo>
                  <a:lnTo>
                    <a:pt x="112865" y="198440"/>
                  </a:lnTo>
                  <a:lnTo>
                    <a:pt x="115923" y="202738"/>
                  </a:lnTo>
                  <a:lnTo>
                    <a:pt x="118954" y="206596"/>
                  </a:lnTo>
                  <a:lnTo>
                    <a:pt x="121967" y="210160"/>
                  </a:lnTo>
                  <a:lnTo>
                    <a:pt x="124967" y="213528"/>
                  </a:lnTo>
                  <a:lnTo>
                    <a:pt x="127960" y="216767"/>
                  </a:lnTo>
                  <a:lnTo>
                    <a:pt x="129955" y="219917"/>
                  </a:lnTo>
                  <a:lnTo>
                    <a:pt x="132764" y="228099"/>
                  </a:lnTo>
                  <a:lnTo>
                    <a:pt x="133420" y="230362"/>
                  </a:lnTo>
                  <a:lnTo>
                    <a:pt x="133789" y="236376"/>
                  </a:lnTo>
                  <a:lnTo>
                    <a:pt x="132849" y="237951"/>
                  </a:lnTo>
                  <a:lnTo>
                    <a:pt x="131231" y="239001"/>
                  </a:lnTo>
                  <a:lnTo>
                    <a:pt x="129159" y="239701"/>
                  </a:lnTo>
                  <a:lnTo>
                    <a:pt x="126785" y="241160"/>
                  </a:lnTo>
                  <a:lnTo>
                    <a:pt x="124211" y="243125"/>
                  </a:lnTo>
                  <a:lnTo>
                    <a:pt x="121503" y="245427"/>
                  </a:lnTo>
                  <a:lnTo>
                    <a:pt x="118706" y="246962"/>
                  </a:lnTo>
                  <a:lnTo>
                    <a:pt x="115848" y="247985"/>
                  </a:lnTo>
                  <a:lnTo>
                    <a:pt x="112951" y="248667"/>
                  </a:lnTo>
                  <a:lnTo>
                    <a:pt x="109035" y="250114"/>
                  </a:lnTo>
                  <a:lnTo>
                    <a:pt x="104440" y="252070"/>
                  </a:lnTo>
                  <a:lnTo>
                    <a:pt x="99392" y="254367"/>
                  </a:lnTo>
                  <a:lnTo>
                    <a:pt x="95035" y="255898"/>
                  </a:lnTo>
                  <a:lnTo>
                    <a:pt x="91138" y="256919"/>
                  </a:lnTo>
                  <a:lnTo>
                    <a:pt x="87548" y="257600"/>
                  </a:lnTo>
                  <a:lnTo>
                    <a:pt x="83170" y="258053"/>
                  </a:lnTo>
                  <a:lnTo>
                    <a:pt x="78267" y="258356"/>
                  </a:lnTo>
                  <a:lnTo>
                    <a:pt x="68520" y="258692"/>
                  </a:lnTo>
                  <a:lnTo>
                    <a:pt x="56462" y="258881"/>
                  </a:lnTo>
                  <a:lnTo>
                    <a:pt x="46261" y="258925"/>
                  </a:lnTo>
                  <a:lnTo>
                    <a:pt x="40763" y="259929"/>
                  </a:lnTo>
                  <a:lnTo>
                    <a:pt x="35112" y="261591"/>
                  </a:lnTo>
                  <a:lnTo>
                    <a:pt x="29361" y="263691"/>
                  </a:lnTo>
                  <a:lnTo>
                    <a:pt x="24535" y="265091"/>
                  </a:lnTo>
                  <a:lnTo>
                    <a:pt x="20325" y="266024"/>
                  </a:lnTo>
                  <a:lnTo>
                    <a:pt x="16527" y="266646"/>
                  </a:lnTo>
                  <a:lnTo>
                    <a:pt x="13002" y="267061"/>
                  </a:lnTo>
                  <a:lnTo>
                    <a:pt x="9660" y="267337"/>
                  </a:lnTo>
                  <a:lnTo>
                    <a:pt x="0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242"/>
            <p:cNvSpPr/>
            <p:nvPr/>
          </p:nvSpPr>
          <p:spPr>
            <a:xfrm>
              <a:off x="5152429" y="3705820"/>
              <a:ext cx="176783" cy="312540"/>
            </a:xfrm>
            <a:custGeom>
              <a:avLst/>
              <a:gdLst/>
              <a:ahLst/>
              <a:cxnLst/>
              <a:rect l="0" t="0" r="0" b="0"/>
              <a:pathLst>
                <a:path w="176783" h="312540">
                  <a:moveTo>
                    <a:pt x="35719" y="0"/>
                  </a:moveTo>
                  <a:lnTo>
                    <a:pt x="40459" y="0"/>
                  </a:lnTo>
                  <a:lnTo>
                    <a:pt x="43840" y="992"/>
                  </a:lnTo>
                  <a:lnTo>
                    <a:pt x="48078" y="2646"/>
                  </a:lnTo>
                  <a:lnTo>
                    <a:pt x="52888" y="4740"/>
                  </a:lnTo>
                  <a:lnTo>
                    <a:pt x="57087" y="7129"/>
                  </a:lnTo>
                  <a:lnTo>
                    <a:pt x="60878" y="9713"/>
                  </a:lnTo>
                  <a:lnTo>
                    <a:pt x="64398" y="12429"/>
                  </a:lnTo>
                  <a:lnTo>
                    <a:pt x="68729" y="16223"/>
                  </a:lnTo>
                  <a:lnTo>
                    <a:pt x="73601" y="20737"/>
                  </a:lnTo>
                  <a:lnTo>
                    <a:pt x="78833" y="25731"/>
                  </a:lnTo>
                  <a:lnTo>
                    <a:pt x="85298" y="31044"/>
                  </a:lnTo>
                  <a:lnTo>
                    <a:pt x="92583" y="36571"/>
                  </a:lnTo>
                  <a:lnTo>
                    <a:pt x="100418" y="42240"/>
                  </a:lnTo>
                  <a:lnTo>
                    <a:pt x="107625" y="47011"/>
                  </a:lnTo>
                  <a:lnTo>
                    <a:pt x="114414" y="51185"/>
                  </a:lnTo>
                  <a:lnTo>
                    <a:pt x="120925" y="54959"/>
                  </a:lnTo>
                  <a:lnTo>
                    <a:pt x="127249" y="59459"/>
                  </a:lnTo>
                  <a:lnTo>
                    <a:pt x="133450" y="64444"/>
                  </a:lnTo>
                  <a:lnTo>
                    <a:pt x="139568" y="69752"/>
                  </a:lnTo>
                  <a:lnTo>
                    <a:pt x="149012" y="78295"/>
                  </a:lnTo>
                  <a:lnTo>
                    <a:pt x="156517" y="85399"/>
                  </a:lnTo>
                  <a:lnTo>
                    <a:pt x="176782" y="105357"/>
                  </a:lnTo>
                  <a:lnTo>
                    <a:pt x="176394" y="106948"/>
                  </a:lnTo>
                  <a:lnTo>
                    <a:pt x="172099" y="113929"/>
                  </a:lnTo>
                  <a:lnTo>
                    <a:pt x="170746" y="119427"/>
                  </a:lnTo>
                  <a:lnTo>
                    <a:pt x="169393" y="121290"/>
                  </a:lnTo>
                  <a:lnTo>
                    <a:pt x="167499" y="122531"/>
                  </a:lnTo>
                  <a:lnTo>
                    <a:pt x="162749" y="123911"/>
                  </a:lnTo>
                  <a:lnTo>
                    <a:pt x="157331" y="124525"/>
                  </a:lnTo>
                  <a:lnTo>
                    <a:pt x="153504" y="125681"/>
                  </a:lnTo>
                  <a:lnTo>
                    <a:pt x="148969" y="127443"/>
                  </a:lnTo>
                  <a:lnTo>
                    <a:pt x="143961" y="129611"/>
                  </a:lnTo>
                  <a:lnTo>
                    <a:pt x="138638" y="131055"/>
                  </a:lnTo>
                  <a:lnTo>
                    <a:pt x="133105" y="132019"/>
                  </a:lnTo>
                  <a:lnTo>
                    <a:pt x="127432" y="132661"/>
                  </a:lnTo>
                  <a:lnTo>
                    <a:pt x="122658" y="133089"/>
                  </a:lnTo>
                  <a:lnTo>
                    <a:pt x="118482" y="133374"/>
                  </a:lnTo>
                  <a:lnTo>
                    <a:pt x="114707" y="133565"/>
                  </a:lnTo>
                  <a:lnTo>
                    <a:pt x="107866" y="133776"/>
                  </a:lnTo>
                  <a:lnTo>
                    <a:pt x="95792" y="133895"/>
                  </a:lnTo>
                  <a:lnTo>
                    <a:pt x="90650" y="133912"/>
                  </a:lnTo>
                  <a:lnTo>
                    <a:pt x="87223" y="134915"/>
                  </a:lnTo>
                  <a:lnTo>
                    <a:pt x="84937" y="136576"/>
                  </a:lnTo>
                  <a:lnTo>
                    <a:pt x="83414" y="138675"/>
                  </a:lnTo>
                  <a:lnTo>
                    <a:pt x="81406" y="140075"/>
                  </a:lnTo>
                  <a:lnTo>
                    <a:pt x="76530" y="141630"/>
                  </a:lnTo>
                  <a:lnTo>
                    <a:pt x="74833" y="143038"/>
                  </a:lnTo>
                  <a:lnTo>
                    <a:pt x="73700" y="144968"/>
                  </a:lnTo>
                  <a:lnTo>
                    <a:pt x="72946" y="147247"/>
                  </a:lnTo>
                  <a:lnTo>
                    <a:pt x="73436" y="149758"/>
                  </a:lnTo>
                  <a:lnTo>
                    <a:pt x="77872" y="159025"/>
                  </a:lnTo>
                  <a:lnTo>
                    <a:pt x="79259" y="168573"/>
                  </a:lnTo>
                  <a:lnTo>
                    <a:pt x="81613" y="172906"/>
                  </a:lnTo>
                  <a:lnTo>
                    <a:pt x="85166" y="176786"/>
                  </a:lnTo>
                  <a:lnTo>
                    <a:pt x="89520" y="180365"/>
                  </a:lnTo>
                  <a:lnTo>
                    <a:pt x="93414" y="184735"/>
                  </a:lnTo>
                  <a:lnTo>
                    <a:pt x="97003" y="189634"/>
                  </a:lnTo>
                  <a:lnTo>
                    <a:pt x="100387" y="194883"/>
                  </a:lnTo>
                  <a:lnTo>
                    <a:pt x="104628" y="200367"/>
                  </a:lnTo>
                  <a:lnTo>
                    <a:pt x="109440" y="206008"/>
                  </a:lnTo>
                  <a:lnTo>
                    <a:pt x="114632" y="211752"/>
                  </a:lnTo>
                  <a:lnTo>
                    <a:pt x="125692" y="223427"/>
                  </a:lnTo>
                  <a:lnTo>
                    <a:pt x="154299" y="252496"/>
                  </a:lnTo>
                  <a:lnTo>
                    <a:pt x="156443" y="255643"/>
                  </a:lnTo>
                  <a:lnTo>
                    <a:pt x="159886" y="265177"/>
                  </a:lnTo>
                  <a:lnTo>
                    <a:pt x="160169" y="266082"/>
                  </a:lnTo>
                  <a:lnTo>
                    <a:pt x="159365" y="267677"/>
                  </a:lnTo>
                  <a:lnTo>
                    <a:pt x="155826" y="272095"/>
                  </a:lnTo>
                  <a:lnTo>
                    <a:pt x="153494" y="273670"/>
                  </a:lnTo>
                  <a:lnTo>
                    <a:pt x="148256" y="275420"/>
                  </a:lnTo>
                  <a:lnTo>
                    <a:pt x="145470" y="276879"/>
                  </a:lnTo>
                  <a:lnTo>
                    <a:pt x="142621" y="278844"/>
                  </a:lnTo>
                  <a:lnTo>
                    <a:pt x="139729" y="281146"/>
                  </a:lnTo>
                  <a:lnTo>
                    <a:pt x="135816" y="282681"/>
                  </a:lnTo>
                  <a:lnTo>
                    <a:pt x="131224" y="283704"/>
                  </a:lnTo>
                  <a:lnTo>
                    <a:pt x="126179" y="284386"/>
                  </a:lnTo>
                  <a:lnTo>
                    <a:pt x="119837" y="285833"/>
                  </a:lnTo>
                  <a:lnTo>
                    <a:pt x="112634" y="287789"/>
                  </a:lnTo>
                  <a:lnTo>
                    <a:pt x="104855" y="290086"/>
                  </a:lnTo>
                  <a:lnTo>
                    <a:pt x="96692" y="291617"/>
                  </a:lnTo>
                  <a:lnTo>
                    <a:pt x="88275" y="292638"/>
                  </a:lnTo>
                  <a:lnTo>
                    <a:pt x="79685" y="293318"/>
                  </a:lnTo>
                  <a:lnTo>
                    <a:pt x="70983" y="294764"/>
                  </a:lnTo>
                  <a:lnTo>
                    <a:pt x="62205" y="296720"/>
                  </a:lnTo>
                  <a:lnTo>
                    <a:pt x="53376" y="299016"/>
                  </a:lnTo>
                  <a:lnTo>
                    <a:pt x="44514" y="300548"/>
                  </a:lnTo>
                  <a:lnTo>
                    <a:pt x="35630" y="301568"/>
                  </a:lnTo>
                  <a:lnTo>
                    <a:pt x="26729" y="302248"/>
                  </a:lnTo>
                  <a:lnTo>
                    <a:pt x="19804" y="303694"/>
                  </a:lnTo>
                  <a:lnTo>
                    <a:pt x="14195" y="305651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243"/>
            <p:cNvSpPr/>
            <p:nvPr/>
          </p:nvSpPr>
          <p:spPr>
            <a:xfrm>
              <a:off x="5679281" y="2643187"/>
              <a:ext cx="544712" cy="44649"/>
            </a:xfrm>
            <a:custGeom>
              <a:avLst/>
              <a:gdLst/>
              <a:ahLst/>
              <a:cxnLst/>
              <a:rect l="0" t="0" r="0" b="0"/>
              <a:pathLst>
                <a:path w="544712" h="44649">
                  <a:moveTo>
                    <a:pt x="0" y="44648"/>
                  </a:moveTo>
                  <a:lnTo>
                    <a:pt x="0" y="36960"/>
                  </a:lnTo>
                  <a:lnTo>
                    <a:pt x="992" y="36546"/>
                  </a:lnTo>
                  <a:lnTo>
                    <a:pt x="7688" y="35828"/>
                  </a:lnTo>
                  <a:lnTo>
                    <a:pt x="9094" y="34799"/>
                  </a:lnTo>
                  <a:lnTo>
                    <a:pt x="11024" y="33121"/>
                  </a:lnTo>
                  <a:lnTo>
                    <a:pt x="16509" y="28040"/>
                  </a:lnTo>
                  <a:lnTo>
                    <a:pt x="19905" y="27345"/>
                  </a:lnTo>
                  <a:lnTo>
                    <a:pt x="35898" y="26838"/>
                  </a:lnTo>
                  <a:lnTo>
                    <a:pt x="38814" y="26821"/>
                  </a:lnTo>
                  <a:lnTo>
                    <a:pt x="41751" y="25819"/>
                  </a:lnTo>
                  <a:lnTo>
                    <a:pt x="44701" y="24158"/>
                  </a:lnTo>
                  <a:lnTo>
                    <a:pt x="47660" y="22058"/>
                  </a:lnTo>
                  <a:lnTo>
                    <a:pt x="51617" y="20658"/>
                  </a:lnTo>
                  <a:lnTo>
                    <a:pt x="56240" y="19726"/>
                  </a:lnTo>
                  <a:lnTo>
                    <a:pt x="69580" y="18412"/>
                  </a:lnTo>
                  <a:lnTo>
                    <a:pt x="85109" y="18023"/>
                  </a:lnTo>
                  <a:lnTo>
                    <a:pt x="112282" y="17892"/>
                  </a:lnTo>
                  <a:lnTo>
                    <a:pt x="119503" y="16889"/>
                  </a:lnTo>
                  <a:lnTo>
                    <a:pt x="127293" y="15228"/>
                  </a:lnTo>
                  <a:lnTo>
                    <a:pt x="135464" y="13128"/>
                  </a:lnTo>
                  <a:lnTo>
                    <a:pt x="143887" y="11729"/>
                  </a:lnTo>
                  <a:lnTo>
                    <a:pt x="152479" y="10796"/>
                  </a:lnTo>
                  <a:lnTo>
                    <a:pt x="161184" y="10174"/>
                  </a:lnTo>
                  <a:lnTo>
                    <a:pt x="169963" y="9759"/>
                  </a:lnTo>
                  <a:lnTo>
                    <a:pt x="187657" y="9298"/>
                  </a:lnTo>
                  <a:lnTo>
                    <a:pt x="357078" y="8930"/>
                  </a:lnTo>
                  <a:lnTo>
                    <a:pt x="366044" y="7938"/>
                  </a:lnTo>
                  <a:lnTo>
                    <a:pt x="374998" y="6284"/>
                  </a:lnTo>
                  <a:lnTo>
                    <a:pt x="383944" y="4189"/>
                  </a:lnTo>
                  <a:lnTo>
                    <a:pt x="393876" y="2793"/>
                  </a:lnTo>
                  <a:lnTo>
                    <a:pt x="404467" y="1862"/>
                  </a:lnTo>
                  <a:lnTo>
                    <a:pt x="415496" y="1241"/>
                  </a:lnTo>
                  <a:lnTo>
                    <a:pt x="435688" y="552"/>
                  </a:lnTo>
                  <a:lnTo>
                    <a:pt x="468164" y="109"/>
                  </a:lnTo>
                  <a:lnTo>
                    <a:pt x="54471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509230" y="803840"/>
            <a:ext cx="5150507" cy="1258918"/>
            <a:chOff x="1509230" y="803840"/>
            <a:chExt cx="5150507" cy="1258918"/>
          </a:xfrm>
        </p:grpSpPr>
        <p:sp>
          <p:nvSpPr>
            <p:cNvPr id="63" name="SMARTInkAnnotation672"/>
            <p:cNvSpPr/>
            <p:nvPr/>
          </p:nvSpPr>
          <p:spPr>
            <a:xfrm>
              <a:off x="4902398" y="848773"/>
              <a:ext cx="303610" cy="437103"/>
            </a:xfrm>
            <a:custGeom>
              <a:avLst/>
              <a:gdLst/>
              <a:ahLst/>
              <a:cxnLst/>
              <a:rect l="0" t="0" r="0" b="0"/>
              <a:pathLst>
                <a:path w="303610" h="437103">
                  <a:moveTo>
                    <a:pt x="0" y="437102"/>
                  </a:moveTo>
                  <a:lnTo>
                    <a:pt x="4740" y="437102"/>
                  </a:lnTo>
                  <a:lnTo>
                    <a:pt x="7129" y="436109"/>
                  </a:lnTo>
                  <a:lnTo>
                    <a:pt x="15231" y="430965"/>
                  </a:lnTo>
                  <a:lnTo>
                    <a:pt x="23916" y="428007"/>
                  </a:lnTo>
                  <a:lnTo>
                    <a:pt x="32773" y="421288"/>
                  </a:lnTo>
                  <a:lnTo>
                    <a:pt x="38709" y="415852"/>
                  </a:lnTo>
                  <a:lnTo>
                    <a:pt x="47629" y="402473"/>
                  </a:lnTo>
                  <a:lnTo>
                    <a:pt x="56556" y="390681"/>
                  </a:lnTo>
                  <a:lnTo>
                    <a:pt x="62508" y="378767"/>
                  </a:lnTo>
                  <a:lnTo>
                    <a:pt x="65485" y="371423"/>
                  </a:lnTo>
                  <a:lnTo>
                    <a:pt x="68792" y="357971"/>
                  </a:lnTo>
                  <a:lnTo>
                    <a:pt x="71254" y="344385"/>
                  </a:lnTo>
                  <a:lnTo>
                    <a:pt x="73299" y="336596"/>
                  </a:lnTo>
                  <a:lnTo>
                    <a:pt x="75655" y="328426"/>
                  </a:lnTo>
                  <a:lnTo>
                    <a:pt x="77225" y="320002"/>
                  </a:lnTo>
                  <a:lnTo>
                    <a:pt x="78272" y="311411"/>
                  </a:lnTo>
                  <a:lnTo>
                    <a:pt x="78970" y="302706"/>
                  </a:lnTo>
                  <a:lnTo>
                    <a:pt x="79436" y="293926"/>
                  </a:lnTo>
                  <a:lnTo>
                    <a:pt x="79954" y="276234"/>
                  </a:lnTo>
                  <a:lnTo>
                    <a:pt x="81083" y="266356"/>
                  </a:lnTo>
                  <a:lnTo>
                    <a:pt x="82829" y="255803"/>
                  </a:lnTo>
                  <a:lnTo>
                    <a:pt x="84985" y="244798"/>
                  </a:lnTo>
                  <a:lnTo>
                    <a:pt x="86422" y="234485"/>
                  </a:lnTo>
                  <a:lnTo>
                    <a:pt x="87381" y="224633"/>
                  </a:lnTo>
                  <a:lnTo>
                    <a:pt x="88019" y="215089"/>
                  </a:lnTo>
                  <a:lnTo>
                    <a:pt x="89438" y="204757"/>
                  </a:lnTo>
                  <a:lnTo>
                    <a:pt x="91374" y="193901"/>
                  </a:lnTo>
                  <a:lnTo>
                    <a:pt x="93659" y="182694"/>
                  </a:lnTo>
                  <a:lnTo>
                    <a:pt x="95181" y="172247"/>
                  </a:lnTo>
                  <a:lnTo>
                    <a:pt x="96196" y="162305"/>
                  </a:lnTo>
                  <a:lnTo>
                    <a:pt x="96873" y="152701"/>
                  </a:lnTo>
                  <a:lnTo>
                    <a:pt x="98316" y="143321"/>
                  </a:lnTo>
                  <a:lnTo>
                    <a:pt x="100271" y="134092"/>
                  </a:lnTo>
                  <a:lnTo>
                    <a:pt x="102566" y="124962"/>
                  </a:lnTo>
                  <a:lnTo>
                    <a:pt x="105088" y="115899"/>
                  </a:lnTo>
                  <a:lnTo>
                    <a:pt x="110537" y="97892"/>
                  </a:lnTo>
                  <a:lnTo>
                    <a:pt x="113378" y="89915"/>
                  </a:lnTo>
                  <a:lnTo>
                    <a:pt x="116265" y="82613"/>
                  </a:lnTo>
                  <a:lnTo>
                    <a:pt x="119182" y="75760"/>
                  </a:lnTo>
                  <a:lnTo>
                    <a:pt x="121126" y="68215"/>
                  </a:lnTo>
                  <a:lnTo>
                    <a:pt x="122423" y="60208"/>
                  </a:lnTo>
                  <a:lnTo>
                    <a:pt x="123287" y="51894"/>
                  </a:lnTo>
                  <a:lnTo>
                    <a:pt x="126893" y="40010"/>
                  </a:lnTo>
                  <a:lnTo>
                    <a:pt x="129244" y="35452"/>
                  </a:lnTo>
                  <a:lnTo>
                    <a:pt x="131855" y="25096"/>
                  </a:lnTo>
                  <a:lnTo>
                    <a:pt x="132552" y="19556"/>
                  </a:lnTo>
                  <a:lnTo>
                    <a:pt x="134009" y="15863"/>
                  </a:lnTo>
                  <a:lnTo>
                    <a:pt x="135971" y="13401"/>
                  </a:lnTo>
                  <a:lnTo>
                    <a:pt x="138273" y="11759"/>
                  </a:lnTo>
                  <a:lnTo>
                    <a:pt x="139807" y="9673"/>
                  </a:lnTo>
                  <a:lnTo>
                    <a:pt x="142471" y="1076"/>
                  </a:lnTo>
                  <a:lnTo>
                    <a:pt x="143597" y="567"/>
                  </a:lnTo>
                  <a:lnTo>
                    <a:pt x="147496" y="0"/>
                  </a:lnTo>
                  <a:lnTo>
                    <a:pt x="148932" y="841"/>
                  </a:lnTo>
                  <a:lnTo>
                    <a:pt x="149889" y="2394"/>
                  </a:lnTo>
                  <a:lnTo>
                    <a:pt x="150953" y="6765"/>
                  </a:lnTo>
                  <a:lnTo>
                    <a:pt x="151426" y="12016"/>
                  </a:lnTo>
                  <a:lnTo>
                    <a:pt x="152545" y="14805"/>
                  </a:lnTo>
                  <a:lnTo>
                    <a:pt x="158858" y="24463"/>
                  </a:lnTo>
                  <a:lnTo>
                    <a:pt x="164200" y="34102"/>
                  </a:lnTo>
                  <a:lnTo>
                    <a:pt x="172785" y="50686"/>
                  </a:lnTo>
                  <a:lnTo>
                    <a:pt x="175714" y="57452"/>
                  </a:lnTo>
                  <a:lnTo>
                    <a:pt x="178658" y="64939"/>
                  </a:lnTo>
                  <a:lnTo>
                    <a:pt x="184575" y="81196"/>
                  </a:lnTo>
                  <a:lnTo>
                    <a:pt x="199434" y="124731"/>
                  </a:lnTo>
                  <a:lnTo>
                    <a:pt x="202409" y="134597"/>
                  </a:lnTo>
                  <a:lnTo>
                    <a:pt x="211337" y="166451"/>
                  </a:lnTo>
                  <a:lnTo>
                    <a:pt x="220266" y="196175"/>
                  </a:lnTo>
                  <a:lnTo>
                    <a:pt x="226219" y="218236"/>
                  </a:lnTo>
                  <a:lnTo>
                    <a:pt x="230187" y="228684"/>
                  </a:lnTo>
                  <a:lnTo>
                    <a:pt x="234817" y="238625"/>
                  </a:lnTo>
                  <a:lnTo>
                    <a:pt x="239889" y="248229"/>
                  </a:lnTo>
                  <a:lnTo>
                    <a:pt x="244261" y="257608"/>
                  </a:lnTo>
                  <a:lnTo>
                    <a:pt x="248169" y="266838"/>
                  </a:lnTo>
                  <a:lnTo>
                    <a:pt x="251766" y="275967"/>
                  </a:lnTo>
                  <a:lnTo>
                    <a:pt x="258409" y="294049"/>
                  </a:lnTo>
                  <a:lnTo>
                    <a:pt x="261569" y="303038"/>
                  </a:lnTo>
                  <a:lnTo>
                    <a:pt x="265660" y="311015"/>
                  </a:lnTo>
                  <a:lnTo>
                    <a:pt x="270373" y="318317"/>
                  </a:lnTo>
                  <a:lnTo>
                    <a:pt x="275499" y="325170"/>
                  </a:lnTo>
                  <a:lnTo>
                    <a:pt x="283840" y="338075"/>
                  </a:lnTo>
                  <a:lnTo>
                    <a:pt x="287453" y="344295"/>
                  </a:lnTo>
                  <a:lnTo>
                    <a:pt x="291468" y="356497"/>
                  </a:lnTo>
                  <a:lnTo>
                    <a:pt x="292538" y="362530"/>
                  </a:lnTo>
                  <a:lnTo>
                    <a:pt x="296373" y="371878"/>
                  </a:lnTo>
                  <a:lnTo>
                    <a:pt x="303609" y="383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673"/>
            <p:cNvSpPr/>
            <p:nvPr/>
          </p:nvSpPr>
          <p:spPr>
            <a:xfrm>
              <a:off x="4920257" y="1066426"/>
              <a:ext cx="276822" cy="22996"/>
            </a:xfrm>
            <a:custGeom>
              <a:avLst/>
              <a:gdLst/>
              <a:ahLst/>
              <a:cxnLst/>
              <a:rect l="0" t="0" r="0" b="0"/>
              <a:pathLst>
                <a:path w="276822" h="22996">
                  <a:moveTo>
                    <a:pt x="0" y="22995"/>
                  </a:moveTo>
                  <a:lnTo>
                    <a:pt x="0" y="18255"/>
                  </a:lnTo>
                  <a:lnTo>
                    <a:pt x="992" y="15866"/>
                  </a:lnTo>
                  <a:lnTo>
                    <a:pt x="2646" y="13282"/>
                  </a:lnTo>
                  <a:lnTo>
                    <a:pt x="4740" y="10567"/>
                  </a:lnTo>
                  <a:lnTo>
                    <a:pt x="7129" y="8757"/>
                  </a:lnTo>
                  <a:lnTo>
                    <a:pt x="9714" y="7550"/>
                  </a:lnTo>
                  <a:lnTo>
                    <a:pt x="12429" y="6745"/>
                  </a:lnTo>
                  <a:lnTo>
                    <a:pt x="17216" y="6209"/>
                  </a:lnTo>
                  <a:lnTo>
                    <a:pt x="23383" y="5851"/>
                  </a:lnTo>
                  <a:lnTo>
                    <a:pt x="30472" y="5613"/>
                  </a:lnTo>
                  <a:lnTo>
                    <a:pt x="70365" y="5230"/>
                  </a:lnTo>
                  <a:lnTo>
                    <a:pt x="93119" y="5178"/>
                  </a:lnTo>
                  <a:lnTo>
                    <a:pt x="106728" y="4172"/>
                  </a:lnTo>
                  <a:lnTo>
                    <a:pt x="121754" y="2509"/>
                  </a:lnTo>
                  <a:lnTo>
                    <a:pt x="137724" y="408"/>
                  </a:lnTo>
                  <a:lnTo>
                    <a:pt x="153332" y="0"/>
                  </a:lnTo>
                  <a:lnTo>
                    <a:pt x="168698" y="720"/>
                  </a:lnTo>
                  <a:lnTo>
                    <a:pt x="183902" y="2192"/>
                  </a:lnTo>
                  <a:lnTo>
                    <a:pt x="198008" y="3173"/>
                  </a:lnTo>
                  <a:lnTo>
                    <a:pt x="211380" y="3828"/>
                  </a:lnTo>
                  <a:lnTo>
                    <a:pt x="235830" y="4555"/>
                  </a:lnTo>
                  <a:lnTo>
                    <a:pt x="276821" y="51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674"/>
            <p:cNvSpPr/>
            <p:nvPr/>
          </p:nvSpPr>
          <p:spPr>
            <a:xfrm>
              <a:off x="5474592" y="803840"/>
              <a:ext cx="203622" cy="440895"/>
            </a:xfrm>
            <a:custGeom>
              <a:avLst/>
              <a:gdLst/>
              <a:ahLst/>
              <a:cxnLst/>
              <a:rect l="0" t="0" r="0" b="0"/>
              <a:pathLst>
                <a:path w="203622" h="440895">
                  <a:moveTo>
                    <a:pt x="52884" y="71269"/>
                  </a:moveTo>
                  <a:lnTo>
                    <a:pt x="52884" y="104947"/>
                  </a:lnTo>
                  <a:lnTo>
                    <a:pt x="51892" y="111580"/>
                  </a:lnTo>
                  <a:lnTo>
                    <a:pt x="50238" y="118979"/>
                  </a:lnTo>
                  <a:lnTo>
                    <a:pt x="48144" y="126888"/>
                  </a:lnTo>
                  <a:lnTo>
                    <a:pt x="46747" y="136130"/>
                  </a:lnTo>
                  <a:lnTo>
                    <a:pt x="45816" y="146259"/>
                  </a:lnTo>
                  <a:lnTo>
                    <a:pt x="45195" y="156981"/>
                  </a:lnTo>
                  <a:lnTo>
                    <a:pt x="43790" y="168098"/>
                  </a:lnTo>
                  <a:lnTo>
                    <a:pt x="41860" y="179478"/>
                  </a:lnTo>
                  <a:lnTo>
                    <a:pt x="39582" y="191033"/>
                  </a:lnTo>
                  <a:lnTo>
                    <a:pt x="38062" y="202705"/>
                  </a:lnTo>
                  <a:lnTo>
                    <a:pt x="37050" y="214456"/>
                  </a:lnTo>
                  <a:lnTo>
                    <a:pt x="36375" y="226258"/>
                  </a:lnTo>
                  <a:lnTo>
                    <a:pt x="34932" y="238095"/>
                  </a:lnTo>
                  <a:lnTo>
                    <a:pt x="32979" y="249955"/>
                  </a:lnTo>
                  <a:lnTo>
                    <a:pt x="30684" y="261830"/>
                  </a:lnTo>
                  <a:lnTo>
                    <a:pt x="25489" y="285609"/>
                  </a:lnTo>
                  <a:lnTo>
                    <a:pt x="14069" y="333212"/>
                  </a:lnTo>
                  <a:lnTo>
                    <a:pt x="12125" y="344124"/>
                  </a:lnTo>
                  <a:lnTo>
                    <a:pt x="10828" y="354375"/>
                  </a:lnTo>
                  <a:lnTo>
                    <a:pt x="9964" y="364186"/>
                  </a:lnTo>
                  <a:lnTo>
                    <a:pt x="9387" y="373703"/>
                  </a:lnTo>
                  <a:lnTo>
                    <a:pt x="8747" y="392215"/>
                  </a:lnTo>
                  <a:lnTo>
                    <a:pt x="8388" y="414632"/>
                  </a:lnTo>
                  <a:lnTo>
                    <a:pt x="9329" y="420232"/>
                  </a:lnTo>
                  <a:lnTo>
                    <a:pt x="13021" y="429101"/>
                  </a:lnTo>
                  <a:lnTo>
                    <a:pt x="17970" y="436349"/>
                  </a:lnTo>
                  <a:lnTo>
                    <a:pt x="20678" y="439671"/>
                  </a:lnTo>
                  <a:lnTo>
                    <a:pt x="23476" y="440894"/>
                  </a:lnTo>
                  <a:lnTo>
                    <a:pt x="26333" y="440717"/>
                  </a:lnTo>
                  <a:lnTo>
                    <a:pt x="29230" y="439607"/>
                  </a:lnTo>
                  <a:lnTo>
                    <a:pt x="33146" y="437874"/>
                  </a:lnTo>
                  <a:lnTo>
                    <a:pt x="42789" y="433304"/>
                  </a:lnTo>
                  <a:lnTo>
                    <a:pt x="48138" y="429703"/>
                  </a:lnTo>
                  <a:lnTo>
                    <a:pt x="53689" y="425319"/>
                  </a:lnTo>
                  <a:lnTo>
                    <a:pt x="59374" y="420412"/>
                  </a:lnTo>
                  <a:lnTo>
                    <a:pt x="66140" y="415156"/>
                  </a:lnTo>
                  <a:lnTo>
                    <a:pt x="73628" y="409667"/>
                  </a:lnTo>
                  <a:lnTo>
                    <a:pt x="89885" y="398278"/>
                  </a:lnTo>
                  <a:lnTo>
                    <a:pt x="107032" y="386601"/>
                  </a:lnTo>
                  <a:lnTo>
                    <a:pt x="114779" y="379717"/>
                  </a:lnTo>
                  <a:lnTo>
                    <a:pt x="121929" y="372151"/>
                  </a:lnTo>
                  <a:lnTo>
                    <a:pt x="128680" y="364130"/>
                  </a:lnTo>
                  <a:lnTo>
                    <a:pt x="135164" y="356799"/>
                  </a:lnTo>
                  <a:lnTo>
                    <a:pt x="147662" y="343361"/>
                  </a:lnTo>
                  <a:lnTo>
                    <a:pt x="153772" y="336007"/>
                  </a:lnTo>
                  <a:lnTo>
                    <a:pt x="159831" y="328128"/>
                  </a:lnTo>
                  <a:lnTo>
                    <a:pt x="165854" y="319899"/>
                  </a:lnTo>
                  <a:lnTo>
                    <a:pt x="171854" y="312429"/>
                  </a:lnTo>
                  <a:lnTo>
                    <a:pt x="177838" y="305464"/>
                  </a:lnTo>
                  <a:lnTo>
                    <a:pt x="183812" y="298836"/>
                  </a:lnTo>
                  <a:lnTo>
                    <a:pt x="187794" y="292434"/>
                  </a:lnTo>
                  <a:lnTo>
                    <a:pt x="192219" y="280028"/>
                  </a:lnTo>
                  <a:lnTo>
                    <a:pt x="194186" y="267900"/>
                  </a:lnTo>
                  <a:lnTo>
                    <a:pt x="195060" y="255895"/>
                  </a:lnTo>
                  <a:lnTo>
                    <a:pt x="195449" y="243945"/>
                  </a:lnTo>
                  <a:lnTo>
                    <a:pt x="194560" y="238972"/>
                  </a:lnTo>
                  <a:lnTo>
                    <a:pt x="190927" y="230801"/>
                  </a:lnTo>
                  <a:lnTo>
                    <a:pt x="186004" y="223862"/>
                  </a:lnTo>
                  <a:lnTo>
                    <a:pt x="183302" y="220623"/>
                  </a:lnTo>
                  <a:lnTo>
                    <a:pt x="179517" y="218463"/>
                  </a:lnTo>
                  <a:lnTo>
                    <a:pt x="175010" y="217023"/>
                  </a:lnTo>
                  <a:lnTo>
                    <a:pt x="170020" y="216064"/>
                  </a:lnTo>
                  <a:lnTo>
                    <a:pt x="163716" y="215424"/>
                  </a:lnTo>
                  <a:lnTo>
                    <a:pt x="156538" y="214997"/>
                  </a:lnTo>
                  <a:lnTo>
                    <a:pt x="140624" y="214523"/>
                  </a:lnTo>
                  <a:lnTo>
                    <a:pt x="123630" y="214312"/>
                  </a:lnTo>
                  <a:lnTo>
                    <a:pt x="113938" y="215248"/>
                  </a:lnTo>
                  <a:lnTo>
                    <a:pt x="103509" y="216865"/>
                  </a:lnTo>
                  <a:lnTo>
                    <a:pt x="92587" y="218934"/>
                  </a:lnTo>
                  <a:lnTo>
                    <a:pt x="82329" y="220314"/>
                  </a:lnTo>
                  <a:lnTo>
                    <a:pt x="72514" y="221234"/>
                  </a:lnTo>
                  <a:lnTo>
                    <a:pt x="62994" y="221847"/>
                  </a:lnTo>
                  <a:lnTo>
                    <a:pt x="47125" y="222528"/>
                  </a:lnTo>
                  <a:lnTo>
                    <a:pt x="27034" y="222912"/>
                  </a:lnTo>
                  <a:lnTo>
                    <a:pt x="7209" y="223042"/>
                  </a:lnTo>
                  <a:lnTo>
                    <a:pt x="4574" y="222060"/>
                  </a:lnTo>
                  <a:lnTo>
                    <a:pt x="2818" y="220413"/>
                  </a:lnTo>
                  <a:lnTo>
                    <a:pt x="1647" y="218324"/>
                  </a:lnTo>
                  <a:lnTo>
                    <a:pt x="346" y="213356"/>
                  </a:lnTo>
                  <a:lnTo>
                    <a:pt x="0" y="210642"/>
                  </a:lnTo>
                  <a:lnTo>
                    <a:pt x="1753" y="206848"/>
                  </a:lnTo>
                  <a:lnTo>
                    <a:pt x="4906" y="202335"/>
                  </a:lnTo>
                  <a:lnTo>
                    <a:pt x="8992" y="197342"/>
                  </a:lnTo>
                  <a:lnTo>
                    <a:pt x="13701" y="191036"/>
                  </a:lnTo>
                  <a:lnTo>
                    <a:pt x="24225" y="176093"/>
                  </a:lnTo>
                  <a:lnTo>
                    <a:pt x="30801" y="167940"/>
                  </a:lnTo>
                  <a:lnTo>
                    <a:pt x="38162" y="159529"/>
                  </a:lnTo>
                  <a:lnTo>
                    <a:pt x="46046" y="150945"/>
                  </a:lnTo>
                  <a:lnTo>
                    <a:pt x="54279" y="143238"/>
                  </a:lnTo>
                  <a:lnTo>
                    <a:pt x="62744" y="136115"/>
                  </a:lnTo>
                  <a:lnTo>
                    <a:pt x="71363" y="129383"/>
                  </a:lnTo>
                  <a:lnTo>
                    <a:pt x="80086" y="121918"/>
                  </a:lnTo>
                  <a:lnTo>
                    <a:pt x="88879" y="113964"/>
                  </a:lnTo>
                  <a:lnTo>
                    <a:pt x="97716" y="105686"/>
                  </a:lnTo>
                  <a:lnTo>
                    <a:pt x="107576" y="98182"/>
                  </a:lnTo>
                  <a:lnTo>
                    <a:pt x="118119" y="91195"/>
                  </a:lnTo>
                  <a:lnTo>
                    <a:pt x="129117" y="84553"/>
                  </a:lnTo>
                  <a:lnTo>
                    <a:pt x="138432" y="78141"/>
                  </a:lnTo>
                  <a:lnTo>
                    <a:pt x="146627" y="71881"/>
                  </a:lnTo>
                  <a:lnTo>
                    <a:pt x="154074" y="65724"/>
                  </a:lnTo>
                  <a:lnTo>
                    <a:pt x="161024" y="59635"/>
                  </a:lnTo>
                  <a:lnTo>
                    <a:pt x="167642" y="53591"/>
                  </a:lnTo>
                  <a:lnTo>
                    <a:pt x="180286" y="41584"/>
                  </a:lnTo>
                  <a:lnTo>
                    <a:pt x="192520" y="29633"/>
                  </a:lnTo>
                  <a:lnTo>
                    <a:pt x="196577" y="24660"/>
                  </a:lnTo>
                  <a:lnTo>
                    <a:pt x="201084" y="16489"/>
                  </a:lnTo>
                  <a:lnTo>
                    <a:pt x="203087" y="9550"/>
                  </a:lnTo>
                  <a:lnTo>
                    <a:pt x="203621" y="6310"/>
                  </a:lnTo>
                  <a:lnTo>
                    <a:pt x="202985" y="4151"/>
                  </a:lnTo>
                  <a:lnTo>
                    <a:pt x="201569" y="2711"/>
                  </a:lnTo>
                  <a:lnTo>
                    <a:pt x="199632" y="1751"/>
                  </a:lnTo>
                  <a:lnTo>
                    <a:pt x="194835" y="685"/>
                  </a:lnTo>
                  <a:lnTo>
                    <a:pt x="192166" y="400"/>
                  </a:lnTo>
                  <a:lnTo>
                    <a:pt x="188403" y="211"/>
                  </a:lnTo>
                  <a:lnTo>
                    <a:pt x="178930" y="0"/>
                  </a:lnTo>
                  <a:lnTo>
                    <a:pt x="172633" y="936"/>
                  </a:lnTo>
                  <a:lnTo>
                    <a:pt x="165459" y="2552"/>
                  </a:lnTo>
                  <a:lnTo>
                    <a:pt x="157699" y="4622"/>
                  </a:lnTo>
                  <a:lnTo>
                    <a:pt x="141141" y="9567"/>
                  </a:lnTo>
                  <a:lnTo>
                    <a:pt x="88512" y="26691"/>
                  </a:lnTo>
                  <a:lnTo>
                    <a:pt x="79613" y="29644"/>
                  </a:lnTo>
                  <a:lnTo>
                    <a:pt x="72688" y="32605"/>
                  </a:lnTo>
                  <a:lnTo>
                    <a:pt x="67079" y="35571"/>
                  </a:lnTo>
                  <a:lnTo>
                    <a:pt x="52884" y="444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675"/>
            <p:cNvSpPr/>
            <p:nvPr/>
          </p:nvSpPr>
          <p:spPr>
            <a:xfrm>
              <a:off x="5836504" y="839390"/>
              <a:ext cx="289262" cy="311858"/>
            </a:xfrm>
            <a:custGeom>
              <a:avLst/>
              <a:gdLst/>
              <a:ahLst/>
              <a:cxnLst/>
              <a:rect l="0" t="0" r="0" b="0"/>
              <a:pathLst>
                <a:path w="289262" h="311858">
                  <a:moveTo>
                    <a:pt x="235683" y="0"/>
                  </a:moveTo>
                  <a:lnTo>
                    <a:pt x="235683" y="4741"/>
                  </a:lnTo>
                  <a:lnTo>
                    <a:pt x="234691" y="6137"/>
                  </a:lnTo>
                  <a:lnTo>
                    <a:pt x="233037" y="7068"/>
                  </a:lnTo>
                  <a:lnTo>
                    <a:pt x="230942" y="7689"/>
                  </a:lnTo>
                  <a:lnTo>
                    <a:pt x="225969" y="11024"/>
                  </a:lnTo>
                  <a:lnTo>
                    <a:pt x="223254" y="13303"/>
                  </a:lnTo>
                  <a:lnTo>
                    <a:pt x="217591" y="21126"/>
                  </a:lnTo>
                  <a:lnTo>
                    <a:pt x="214692" y="25990"/>
                  </a:lnTo>
                  <a:lnTo>
                    <a:pt x="211767" y="31217"/>
                  </a:lnTo>
                  <a:lnTo>
                    <a:pt x="205872" y="42317"/>
                  </a:lnTo>
                  <a:lnTo>
                    <a:pt x="200925" y="48055"/>
                  </a:lnTo>
                  <a:lnTo>
                    <a:pt x="194652" y="53865"/>
                  </a:lnTo>
                  <a:lnTo>
                    <a:pt x="187493" y="59722"/>
                  </a:lnTo>
                  <a:lnTo>
                    <a:pt x="179744" y="66604"/>
                  </a:lnTo>
                  <a:lnTo>
                    <a:pt x="163196" y="82188"/>
                  </a:lnTo>
                  <a:lnTo>
                    <a:pt x="95538" y="149119"/>
                  </a:lnTo>
                  <a:lnTo>
                    <a:pt x="76163" y="168470"/>
                  </a:lnTo>
                  <a:lnTo>
                    <a:pt x="66828" y="178790"/>
                  </a:lnTo>
                  <a:lnTo>
                    <a:pt x="57629" y="189639"/>
                  </a:lnTo>
                  <a:lnTo>
                    <a:pt x="48519" y="200840"/>
                  </a:lnTo>
                  <a:lnTo>
                    <a:pt x="40462" y="211284"/>
                  </a:lnTo>
                  <a:lnTo>
                    <a:pt x="33106" y="221223"/>
                  </a:lnTo>
                  <a:lnTo>
                    <a:pt x="26217" y="230826"/>
                  </a:lnTo>
                  <a:lnTo>
                    <a:pt x="20632" y="239212"/>
                  </a:lnTo>
                  <a:lnTo>
                    <a:pt x="15918" y="246787"/>
                  </a:lnTo>
                  <a:lnTo>
                    <a:pt x="11782" y="253822"/>
                  </a:lnTo>
                  <a:lnTo>
                    <a:pt x="8033" y="260496"/>
                  </a:lnTo>
                  <a:lnTo>
                    <a:pt x="1221" y="273203"/>
                  </a:lnTo>
                  <a:lnTo>
                    <a:pt x="0" y="279370"/>
                  </a:lnTo>
                  <a:lnTo>
                    <a:pt x="178" y="285465"/>
                  </a:lnTo>
                  <a:lnTo>
                    <a:pt x="1289" y="291514"/>
                  </a:lnTo>
                  <a:lnTo>
                    <a:pt x="4013" y="296538"/>
                  </a:lnTo>
                  <a:lnTo>
                    <a:pt x="12332" y="304766"/>
                  </a:lnTo>
                  <a:lnTo>
                    <a:pt x="17330" y="307357"/>
                  </a:lnTo>
                  <a:lnTo>
                    <a:pt x="22646" y="309085"/>
                  </a:lnTo>
                  <a:lnTo>
                    <a:pt x="28173" y="310236"/>
                  </a:lnTo>
                  <a:lnTo>
                    <a:pt x="35827" y="311004"/>
                  </a:lnTo>
                  <a:lnTo>
                    <a:pt x="44900" y="311516"/>
                  </a:lnTo>
                  <a:lnTo>
                    <a:pt x="54915" y="311857"/>
                  </a:lnTo>
                  <a:lnTo>
                    <a:pt x="65561" y="311092"/>
                  </a:lnTo>
                  <a:lnTo>
                    <a:pt x="76629" y="309590"/>
                  </a:lnTo>
                  <a:lnTo>
                    <a:pt x="100499" y="305275"/>
                  </a:lnTo>
                  <a:lnTo>
                    <a:pt x="127645" y="300050"/>
                  </a:lnTo>
                  <a:lnTo>
                    <a:pt x="153601" y="294421"/>
                  </a:lnTo>
                  <a:lnTo>
                    <a:pt x="179358" y="288612"/>
                  </a:lnTo>
                  <a:lnTo>
                    <a:pt x="220758" y="279763"/>
                  </a:lnTo>
                  <a:lnTo>
                    <a:pt x="246248" y="273829"/>
                  </a:lnTo>
                  <a:lnTo>
                    <a:pt x="256617" y="271849"/>
                  </a:lnTo>
                  <a:lnTo>
                    <a:pt x="265514" y="270530"/>
                  </a:lnTo>
                  <a:lnTo>
                    <a:pt x="289261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676"/>
            <p:cNvSpPr/>
            <p:nvPr/>
          </p:nvSpPr>
          <p:spPr>
            <a:xfrm>
              <a:off x="6420445" y="848320"/>
              <a:ext cx="239292" cy="410227"/>
            </a:xfrm>
            <a:custGeom>
              <a:avLst/>
              <a:gdLst/>
              <a:ahLst/>
              <a:cxnLst/>
              <a:rect l="0" t="0" r="0" b="0"/>
              <a:pathLst>
                <a:path w="239292" h="410227">
                  <a:moveTo>
                    <a:pt x="62508" y="0"/>
                  </a:moveTo>
                  <a:lnTo>
                    <a:pt x="62508" y="18043"/>
                  </a:lnTo>
                  <a:lnTo>
                    <a:pt x="61515" y="21950"/>
                  </a:lnTo>
                  <a:lnTo>
                    <a:pt x="57768" y="28938"/>
                  </a:lnTo>
                  <a:lnTo>
                    <a:pt x="55440" y="40642"/>
                  </a:lnTo>
                  <a:lnTo>
                    <a:pt x="54819" y="47931"/>
                  </a:lnTo>
                  <a:lnTo>
                    <a:pt x="54405" y="54774"/>
                  </a:lnTo>
                  <a:lnTo>
                    <a:pt x="53946" y="67669"/>
                  </a:lnTo>
                  <a:lnTo>
                    <a:pt x="52831" y="74878"/>
                  </a:lnTo>
                  <a:lnTo>
                    <a:pt x="51095" y="82661"/>
                  </a:lnTo>
                  <a:lnTo>
                    <a:pt x="48946" y="90826"/>
                  </a:lnTo>
                  <a:lnTo>
                    <a:pt x="47513" y="99246"/>
                  </a:lnTo>
                  <a:lnTo>
                    <a:pt x="46558" y="107836"/>
                  </a:lnTo>
                  <a:lnTo>
                    <a:pt x="45921" y="116539"/>
                  </a:lnTo>
                  <a:lnTo>
                    <a:pt x="44505" y="126310"/>
                  </a:lnTo>
                  <a:lnTo>
                    <a:pt x="42568" y="136792"/>
                  </a:lnTo>
                  <a:lnTo>
                    <a:pt x="40286" y="147750"/>
                  </a:lnTo>
                  <a:lnTo>
                    <a:pt x="37771" y="158031"/>
                  </a:lnTo>
                  <a:lnTo>
                    <a:pt x="35102" y="167862"/>
                  </a:lnTo>
                  <a:lnTo>
                    <a:pt x="32331" y="177392"/>
                  </a:lnTo>
                  <a:lnTo>
                    <a:pt x="30483" y="187714"/>
                  </a:lnTo>
                  <a:lnTo>
                    <a:pt x="29252" y="198565"/>
                  </a:lnTo>
                  <a:lnTo>
                    <a:pt x="28431" y="209767"/>
                  </a:lnTo>
                  <a:lnTo>
                    <a:pt x="26891" y="220212"/>
                  </a:lnTo>
                  <a:lnTo>
                    <a:pt x="24873" y="230151"/>
                  </a:lnTo>
                  <a:lnTo>
                    <a:pt x="22534" y="239755"/>
                  </a:lnTo>
                  <a:lnTo>
                    <a:pt x="20976" y="249133"/>
                  </a:lnTo>
                  <a:lnTo>
                    <a:pt x="19937" y="258362"/>
                  </a:lnTo>
                  <a:lnTo>
                    <a:pt x="19244" y="267491"/>
                  </a:lnTo>
                  <a:lnTo>
                    <a:pt x="17791" y="277546"/>
                  </a:lnTo>
                  <a:lnTo>
                    <a:pt x="15829" y="288218"/>
                  </a:lnTo>
                  <a:lnTo>
                    <a:pt x="13529" y="299302"/>
                  </a:lnTo>
                  <a:lnTo>
                    <a:pt x="11996" y="308675"/>
                  </a:lnTo>
                  <a:lnTo>
                    <a:pt x="10974" y="316908"/>
                  </a:lnTo>
                  <a:lnTo>
                    <a:pt x="10293" y="324381"/>
                  </a:lnTo>
                  <a:lnTo>
                    <a:pt x="9838" y="332340"/>
                  </a:lnTo>
                  <a:lnTo>
                    <a:pt x="9334" y="349121"/>
                  </a:lnTo>
                  <a:lnTo>
                    <a:pt x="10190" y="356770"/>
                  </a:lnTo>
                  <a:lnTo>
                    <a:pt x="11755" y="363855"/>
                  </a:lnTo>
                  <a:lnTo>
                    <a:pt x="16138" y="376026"/>
                  </a:lnTo>
                  <a:lnTo>
                    <a:pt x="23192" y="388456"/>
                  </a:lnTo>
                  <a:lnTo>
                    <a:pt x="26715" y="398422"/>
                  </a:lnTo>
                  <a:lnTo>
                    <a:pt x="33646" y="408033"/>
                  </a:lnTo>
                  <a:lnTo>
                    <a:pt x="34337" y="408944"/>
                  </a:lnTo>
                  <a:lnTo>
                    <a:pt x="35789" y="409551"/>
                  </a:lnTo>
                  <a:lnTo>
                    <a:pt x="40050" y="410226"/>
                  </a:lnTo>
                  <a:lnTo>
                    <a:pt x="42575" y="409413"/>
                  </a:lnTo>
                  <a:lnTo>
                    <a:pt x="48026" y="405865"/>
                  </a:lnTo>
                  <a:lnTo>
                    <a:pt x="53756" y="400981"/>
                  </a:lnTo>
                  <a:lnTo>
                    <a:pt x="60602" y="395503"/>
                  </a:lnTo>
                  <a:lnTo>
                    <a:pt x="65206" y="392653"/>
                  </a:lnTo>
                  <a:lnTo>
                    <a:pt x="70259" y="389761"/>
                  </a:lnTo>
                  <a:lnTo>
                    <a:pt x="75613" y="385848"/>
                  </a:lnTo>
                  <a:lnTo>
                    <a:pt x="81167" y="381256"/>
                  </a:lnTo>
                  <a:lnTo>
                    <a:pt x="86853" y="376209"/>
                  </a:lnTo>
                  <a:lnTo>
                    <a:pt x="98463" y="365311"/>
                  </a:lnTo>
                  <a:lnTo>
                    <a:pt x="129015" y="335253"/>
                  </a:lnTo>
                  <a:lnTo>
                    <a:pt x="144653" y="319657"/>
                  </a:lnTo>
                  <a:lnTo>
                    <a:pt x="151998" y="311331"/>
                  </a:lnTo>
                  <a:lnTo>
                    <a:pt x="158878" y="302804"/>
                  </a:lnTo>
                  <a:lnTo>
                    <a:pt x="165450" y="294143"/>
                  </a:lnTo>
                  <a:lnTo>
                    <a:pt x="178044" y="276582"/>
                  </a:lnTo>
                  <a:lnTo>
                    <a:pt x="202298" y="241054"/>
                  </a:lnTo>
                  <a:lnTo>
                    <a:pt x="207294" y="233132"/>
                  </a:lnTo>
                  <a:lnTo>
                    <a:pt x="211618" y="225867"/>
                  </a:lnTo>
                  <a:lnTo>
                    <a:pt x="215493" y="219039"/>
                  </a:lnTo>
                  <a:lnTo>
                    <a:pt x="219068" y="211510"/>
                  </a:lnTo>
                  <a:lnTo>
                    <a:pt x="222444" y="203515"/>
                  </a:lnTo>
                  <a:lnTo>
                    <a:pt x="225687" y="195208"/>
                  </a:lnTo>
                  <a:lnTo>
                    <a:pt x="231934" y="178040"/>
                  </a:lnTo>
                  <a:lnTo>
                    <a:pt x="234991" y="169295"/>
                  </a:lnTo>
                  <a:lnTo>
                    <a:pt x="237027" y="160488"/>
                  </a:lnTo>
                  <a:lnTo>
                    <a:pt x="238385" y="151641"/>
                  </a:lnTo>
                  <a:lnTo>
                    <a:pt x="239291" y="142766"/>
                  </a:lnTo>
                  <a:lnTo>
                    <a:pt x="238902" y="134864"/>
                  </a:lnTo>
                  <a:lnTo>
                    <a:pt x="237651" y="127613"/>
                  </a:lnTo>
                  <a:lnTo>
                    <a:pt x="235825" y="120794"/>
                  </a:lnTo>
                  <a:lnTo>
                    <a:pt x="233615" y="114264"/>
                  </a:lnTo>
                  <a:lnTo>
                    <a:pt x="228514" y="101716"/>
                  </a:lnTo>
                  <a:lnTo>
                    <a:pt x="222939" y="89525"/>
                  </a:lnTo>
                  <a:lnTo>
                    <a:pt x="220063" y="83496"/>
                  </a:lnTo>
                  <a:lnTo>
                    <a:pt x="216163" y="78484"/>
                  </a:lnTo>
                  <a:lnTo>
                    <a:pt x="211577" y="74151"/>
                  </a:lnTo>
                  <a:lnTo>
                    <a:pt x="206535" y="70270"/>
                  </a:lnTo>
                  <a:lnTo>
                    <a:pt x="201190" y="66690"/>
                  </a:lnTo>
                  <a:lnTo>
                    <a:pt x="195643" y="63312"/>
                  </a:lnTo>
                  <a:lnTo>
                    <a:pt x="189960" y="60067"/>
                  </a:lnTo>
                  <a:lnTo>
                    <a:pt x="183194" y="55920"/>
                  </a:lnTo>
                  <a:lnTo>
                    <a:pt x="167740" y="46020"/>
                  </a:lnTo>
                  <a:lnTo>
                    <a:pt x="159452" y="42586"/>
                  </a:lnTo>
                  <a:lnTo>
                    <a:pt x="150950" y="40297"/>
                  </a:lnTo>
                  <a:lnTo>
                    <a:pt x="142305" y="38771"/>
                  </a:lnTo>
                  <a:lnTo>
                    <a:pt x="133565" y="36761"/>
                  </a:lnTo>
                  <a:lnTo>
                    <a:pt x="124762" y="34429"/>
                  </a:lnTo>
                  <a:lnTo>
                    <a:pt x="115917" y="31882"/>
                  </a:lnTo>
                  <a:lnTo>
                    <a:pt x="106051" y="30185"/>
                  </a:lnTo>
                  <a:lnTo>
                    <a:pt x="95506" y="29053"/>
                  </a:lnTo>
                  <a:lnTo>
                    <a:pt x="84506" y="28298"/>
                  </a:lnTo>
                  <a:lnTo>
                    <a:pt x="74196" y="27795"/>
                  </a:lnTo>
                  <a:lnTo>
                    <a:pt x="54804" y="27236"/>
                  </a:lnTo>
                  <a:lnTo>
                    <a:pt x="27152" y="26921"/>
                  </a:lnTo>
                  <a:lnTo>
                    <a:pt x="20085" y="27869"/>
                  </a:lnTo>
                  <a:lnTo>
                    <a:pt x="14383" y="29494"/>
                  </a:lnTo>
                  <a:lnTo>
                    <a:pt x="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677"/>
            <p:cNvSpPr/>
            <p:nvPr/>
          </p:nvSpPr>
          <p:spPr>
            <a:xfrm>
              <a:off x="4885216" y="1473398"/>
              <a:ext cx="381778" cy="230763"/>
            </a:xfrm>
            <a:custGeom>
              <a:avLst/>
              <a:gdLst/>
              <a:ahLst/>
              <a:cxnLst/>
              <a:rect l="0" t="0" r="0" b="0"/>
              <a:pathLst>
                <a:path w="381778" h="230763">
                  <a:moveTo>
                    <a:pt x="222565" y="0"/>
                  </a:moveTo>
                  <a:lnTo>
                    <a:pt x="162584" y="0"/>
                  </a:lnTo>
                  <a:lnTo>
                    <a:pt x="150927" y="2646"/>
                  </a:lnTo>
                  <a:lnTo>
                    <a:pt x="139132" y="7129"/>
                  </a:lnTo>
                  <a:lnTo>
                    <a:pt x="127275" y="12429"/>
                  </a:lnTo>
                  <a:lnTo>
                    <a:pt x="109443" y="20991"/>
                  </a:lnTo>
                  <a:lnTo>
                    <a:pt x="103494" y="24908"/>
                  </a:lnTo>
                  <a:lnTo>
                    <a:pt x="97544" y="29504"/>
                  </a:lnTo>
                  <a:lnTo>
                    <a:pt x="91593" y="34552"/>
                  </a:lnTo>
                  <a:lnTo>
                    <a:pt x="85640" y="38909"/>
                  </a:lnTo>
                  <a:lnTo>
                    <a:pt x="79688" y="42807"/>
                  </a:lnTo>
                  <a:lnTo>
                    <a:pt x="73736" y="46397"/>
                  </a:lnTo>
                  <a:lnTo>
                    <a:pt x="67783" y="50775"/>
                  </a:lnTo>
                  <a:lnTo>
                    <a:pt x="61830" y="55678"/>
                  </a:lnTo>
                  <a:lnTo>
                    <a:pt x="55877" y="60931"/>
                  </a:lnTo>
                  <a:lnTo>
                    <a:pt x="43971" y="72060"/>
                  </a:lnTo>
                  <a:lnTo>
                    <a:pt x="20158" y="95373"/>
                  </a:lnTo>
                  <a:lnTo>
                    <a:pt x="15197" y="102277"/>
                  </a:lnTo>
                  <a:lnTo>
                    <a:pt x="10898" y="109857"/>
                  </a:lnTo>
                  <a:lnTo>
                    <a:pt x="7040" y="117886"/>
                  </a:lnTo>
                  <a:lnTo>
                    <a:pt x="4467" y="125224"/>
                  </a:lnTo>
                  <a:lnTo>
                    <a:pt x="2751" y="132099"/>
                  </a:lnTo>
                  <a:lnTo>
                    <a:pt x="1608" y="138668"/>
                  </a:lnTo>
                  <a:lnTo>
                    <a:pt x="847" y="145031"/>
                  </a:lnTo>
                  <a:lnTo>
                    <a:pt x="338" y="151258"/>
                  </a:lnTo>
                  <a:lnTo>
                    <a:pt x="0" y="157393"/>
                  </a:lnTo>
                  <a:lnTo>
                    <a:pt x="766" y="163468"/>
                  </a:lnTo>
                  <a:lnTo>
                    <a:pt x="2269" y="169502"/>
                  </a:lnTo>
                  <a:lnTo>
                    <a:pt x="4263" y="175509"/>
                  </a:lnTo>
                  <a:lnTo>
                    <a:pt x="7577" y="181498"/>
                  </a:lnTo>
                  <a:lnTo>
                    <a:pt x="11771" y="187475"/>
                  </a:lnTo>
                  <a:lnTo>
                    <a:pt x="16551" y="193445"/>
                  </a:lnTo>
                  <a:lnTo>
                    <a:pt x="21722" y="198416"/>
                  </a:lnTo>
                  <a:lnTo>
                    <a:pt x="27154" y="202723"/>
                  </a:lnTo>
                  <a:lnTo>
                    <a:pt x="32760" y="206586"/>
                  </a:lnTo>
                  <a:lnTo>
                    <a:pt x="44280" y="213524"/>
                  </a:lnTo>
                  <a:lnTo>
                    <a:pt x="50130" y="216763"/>
                  </a:lnTo>
                  <a:lnTo>
                    <a:pt x="57999" y="218923"/>
                  </a:lnTo>
                  <a:lnTo>
                    <a:pt x="67213" y="220363"/>
                  </a:lnTo>
                  <a:lnTo>
                    <a:pt x="77325" y="221322"/>
                  </a:lnTo>
                  <a:lnTo>
                    <a:pt x="87043" y="222955"/>
                  </a:lnTo>
                  <a:lnTo>
                    <a:pt x="96498" y="225035"/>
                  </a:lnTo>
                  <a:lnTo>
                    <a:pt x="105778" y="227414"/>
                  </a:lnTo>
                  <a:lnTo>
                    <a:pt x="114941" y="229000"/>
                  </a:lnTo>
                  <a:lnTo>
                    <a:pt x="124027" y="230057"/>
                  </a:lnTo>
                  <a:lnTo>
                    <a:pt x="133060" y="230762"/>
                  </a:lnTo>
                  <a:lnTo>
                    <a:pt x="143051" y="230240"/>
                  </a:lnTo>
                  <a:lnTo>
                    <a:pt x="153681" y="228899"/>
                  </a:lnTo>
                  <a:lnTo>
                    <a:pt x="164736" y="227014"/>
                  </a:lnTo>
                  <a:lnTo>
                    <a:pt x="176075" y="225757"/>
                  </a:lnTo>
                  <a:lnTo>
                    <a:pt x="187602" y="224918"/>
                  </a:lnTo>
                  <a:lnTo>
                    <a:pt x="199256" y="224359"/>
                  </a:lnTo>
                  <a:lnTo>
                    <a:pt x="210002" y="222995"/>
                  </a:lnTo>
                  <a:lnTo>
                    <a:pt x="220142" y="221093"/>
                  </a:lnTo>
                  <a:lnTo>
                    <a:pt x="262546" y="210911"/>
                  </a:lnTo>
                  <a:lnTo>
                    <a:pt x="272039" y="207084"/>
                  </a:lnTo>
                  <a:lnTo>
                    <a:pt x="280353" y="202548"/>
                  </a:lnTo>
                  <a:lnTo>
                    <a:pt x="287879" y="197540"/>
                  </a:lnTo>
                  <a:lnTo>
                    <a:pt x="295873" y="193209"/>
                  </a:lnTo>
                  <a:lnTo>
                    <a:pt x="304180" y="189329"/>
                  </a:lnTo>
                  <a:lnTo>
                    <a:pt x="312693" y="185751"/>
                  </a:lnTo>
                  <a:lnTo>
                    <a:pt x="320354" y="181381"/>
                  </a:lnTo>
                  <a:lnTo>
                    <a:pt x="327445" y="176483"/>
                  </a:lnTo>
                  <a:lnTo>
                    <a:pt x="334157" y="171233"/>
                  </a:lnTo>
                  <a:lnTo>
                    <a:pt x="339623" y="166742"/>
                  </a:lnTo>
                  <a:lnTo>
                    <a:pt x="344260" y="162755"/>
                  </a:lnTo>
                  <a:lnTo>
                    <a:pt x="348344" y="159105"/>
                  </a:lnTo>
                  <a:lnTo>
                    <a:pt x="358172" y="149757"/>
                  </a:lnTo>
                  <a:lnTo>
                    <a:pt x="363571" y="144487"/>
                  </a:lnTo>
                  <a:lnTo>
                    <a:pt x="367171" y="138988"/>
                  </a:lnTo>
                  <a:lnTo>
                    <a:pt x="369571" y="133339"/>
                  </a:lnTo>
                  <a:lnTo>
                    <a:pt x="371170" y="127588"/>
                  </a:lnTo>
                  <a:lnTo>
                    <a:pt x="373228" y="121769"/>
                  </a:lnTo>
                  <a:lnTo>
                    <a:pt x="375593" y="115906"/>
                  </a:lnTo>
                  <a:lnTo>
                    <a:pt x="378162" y="110013"/>
                  </a:lnTo>
                  <a:lnTo>
                    <a:pt x="379874" y="105092"/>
                  </a:lnTo>
                  <a:lnTo>
                    <a:pt x="381016" y="100819"/>
                  </a:lnTo>
                  <a:lnTo>
                    <a:pt x="381777" y="96978"/>
                  </a:lnTo>
                  <a:lnTo>
                    <a:pt x="381292" y="92433"/>
                  </a:lnTo>
                  <a:lnTo>
                    <a:pt x="379976" y="87419"/>
                  </a:lnTo>
                  <a:lnTo>
                    <a:pt x="378108" y="82092"/>
                  </a:lnTo>
                  <a:lnTo>
                    <a:pt x="375869" y="77548"/>
                  </a:lnTo>
                  <a:lnTo>
                    <a:pt x="373385" y="73527"/>
                  </a:lnTo>
                  <a:lnTo>
                    <a:pt x="370737" y="69854"/>
                  </a:lnTo>
                  <a:lnTo>
                    <a:pt x="362503" y="63127"/>
                  </a:lnTo>
                  <a:lnTo>
                    <a:pt x="352228" y="56830"/>
                  </a:lnTo>
                  <a:lnTo>
                    <a:pt x="341047" y="50724"/>
                  </a:lnTo>
                  <a:lnTo>
                    <a:pt x="329463" y="47349"/>
                  </a:lnTo>
                  <a:lnTo>
                    <a:pt x="323596" y="46448"/>
                  </a:lnTo>
                  <a:lnTo>
                    <a:pt x="316708" y="45848"/>
                  </a:lnTo>
                  <a:lnTo>
                    <a:pt x="309139" y="45448"/>
                  </a:lnTo>
                  <a:lnTo>
                    <a:pt x="292792" y="45004"/>
                  </a:lnTo>
                  <a:lnTo>
                    <a:pt x="227258" y="44662"/>
                  </a:lnTo>
                  <a:lnTo>
                    <a:pt x="219740" y="45650"/>
                  </a:lnTo>
                  <a:lnTo>
                    <a:pt x="211752" y="47300"/>
                  </a:lnTo>
                  <a:lnTo>
                    <a:pt x="203450" y="49393"/>
                  </a:lnTo>
                  <a:lnTo>
                    <a:pt x="195931" y="51780"/>
                  </a:lnTo>
                  <a:lnTo>
                    <a:pt x="188934" y="54364"/>
                  </a:lnTo>
                  <a:lnTo>
                    <a:pt x="182285" y="57078"/>
                  </a:lnTo>
                  <a:lnTo>
                    <a:pt x="172251" y="62740"/>
                  </a:lnTo>
                  <a:lnTo>
                    <a:pt x="160057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678"/>
            <p:cNvSpPr/>
            <p:nvPr/>
          </p:nvSpPr>
          <p:spPr>
            <a:xfrm>
              <a:off x="5438869" y="1465987"/>
              <a:ext cx="293289" cy="225559"/>
            </a:xfrm>
            <a:custGeom>
              <a:avLst/>
              <a:gdLst/>
              <a:ahLst/>
              <a:cxnLst/>
              <a:rect l="0" t="0" r="0" b="0"/>
              <a:pathLst>
                <a:path w="293289" h="225559">
                  <a:moveTo>
                    <a:pt x="186834" y="7411"/>
                  </a:moveTo>
                  <a:lnTo>
                    <a:pt x="182094" y="7411"/>
                  </a:lnTo>
                  <a:lnTo>
                    <a:pt x="179705" y="8403"/>
                  </a:lnTo>
                  <a:lnTo>
                    <a:pt x="171602" y="14540"/>
                  </a:lnTo>
                  <a:lnTo>
                    <a:pt x="165843" y="19840"/>
                  </a:lnTo>
                  <a:lnTo>
                    <a:pt x="160934" y="22642"/>
                  </a:lnTo>
                  <a:lnTo>
                    <a:pt x="154684" y="25502"/>
                  </a:lnTo>
                  <a:lnTo>
                    <a:pt x="147541" y="28402"/>
                  </a:lnTo>
                  <a:lnTo>
                    <a:pt x="140795" y="32319"/>
                  </a:lnTo>
                  <a:lnTo>
                    <a:pt x="134313" y="36915"/>
                  </a:lnTo>
                  <a:lnTo>
                    <a:pt x="128007" y="41963"/>
                  </a:lnTo>
                  <a:lnTo>
                    <a:pt x="121819" y="48305"/>
                  </a:lnTo>
                  <a:lnTo>
                    <a:pt x="115709" y="55510"/>
                  </a:lnTo>
                  <a:lnTo>
                    <a:pt x="109652" y="63289"/>
                  </a:lnTo>
                  <a:lnTo>
                    <a:pt x="102637" y="71452"/>
                  </a:lnTo>
                  <a:lnTo>
                    <a:pt x="94984" y="79871"/>
                  </a:lnTo>
                  <a:lnTo>
                    <a:pt x="78543" y="97162"/>
                  </a:lnTo>
                  <a:lnTo>
                    <a:pt x="61314" y="114769"/>
                  </a:lnTo>
                  <a:lnTo>
                    <a:pt x="53544" y="123631"/>
                  </a:lnTo>
                  <a:lnTo>
                    <a:pt x="46381" y="132516"/>
                  </a:lnTo>
                  <a:lnTo>
                    <a:pt x="39620" y="141416"/>
                  </a:lnTo>
                  <a:lnTo>
                    <a:pt x="26816" y="159242"/>
                  </a:lnTo>
                  <a:lnTo>
                    <a:pt x="20624" y="168163"/>
                  </a:lnTo>
                  <a:lnTo>
                    <a:pt x="15504" y="176095"/>
                  </a:lnTo>
                  <a:lnTo>
                    <a:pt x="11098" y="183367"/>
                  </a:lnTo>
                  <a:lnTo>
                    <a:pt x="7169" y="190199"/>
                  </a:lnTo>
                  <a:lnTo>
                    <a:pt x="4549" y="195746"/>
                  </a:lnTo>
                  <a:lnTo>
                    <a:pt x="2803" y="200437"/>
                  </a:lnTo>
                  <a:lnTo>
                    <a:pt x="1638" y="204556"/>
                  </a:lnTo>
                  <a:lnTo>
                    <a:pt x="862" y="208294"/>
                  </a:lnTo>
                  <a:lnTo>
                    <a:pt x="0" y="215093"/>
                  </a:lnTo>
                  <a:lnTo>
                    <a:pt x="762" y="218296"/>
                  </a:lnTo>
                  <a:lnTo>
                    <a:pt x="4255" y="224499"/>
                  </a:lnTo>
                  <a:lnTo>
                    <a:pt x="7568" y="225558"/>
                  </a:lnTo>
                  <a:lnTo>
                    <a:pt x="11761" y="225272"/>
                  </a:lnTo>
                  <a:lnTo>
                    <a:pt x="16540" y="224089"/>
                  </a:lnTo>
                  <a:lnTo>
                    <a:pt x="21711" y="223301"/>
                  </a:lnTo>
                  <a:lnTo>
                    <a:pt x="27142" y="222775"/>
                  </a:lnTo>
                  <a:lnTo>
                    <a:pt x="32748" y="222424"/>
                  </a:lnTo>
                  <a:lnTo>
                    <a:pt x="40453" y="220206"/>
                  </a:lnTo>
                  <a:lnTo>
                    <a:pt x="49559" y="216743"/>
                  </a:lnTo>
                  <a:lnTo>
                    <a:pt x="59599" y="212450"/>
                  </a:lnTo>
                  <a:lnTo>
                    <a:pt x="81336" y="202388"/>
                  </a:lnTo>
                  <a:lnTo>
                    <a:pt x="92690" y="196927"/>
                  </a:lnTo>
                  <a:lnTo>
                    <a:pt x="104227" y="190310"/>
                  </a:lnTo>
                  <a:lnTo>
                    <a:pt x="115888" y="182922"/>
                  </a:lnTo>
                  <a:lnTo>
                    <a:pt x="127630" y="175020"/>
                  </a:lnTo>
                  <a:lnTo>
                    <a:pt x="139428" y="167767"/>
                  </a:lnTo>
                  <a:lnTo>
                    <a:pt x="151261" y="160948"/>
                  </a:lnTo>
                  <a:lnTo>
                    <a:pt x="163118" y="154417"/>
                  </a:lnTo>
                  <a:lnTo>
                    <a:pt x="174000" y="147087"/>
                  </a:lnTo>
                  <a:lnTo>
                    <a:pt x="184231" y="139224"/>
                  </a:lnTo>
                  <a:lnTo>
                    <a:pt x="194029" y="131005"/>
                  </a:lnTo>
                  <a:lnTo>
                    <a:pt x="215498" y="113935"/>
                  </a:lnTo>
                  <a:lnTo>
                    <a:pt x="226779" y="105216"/>
                  </a:lnTo>
                  <a:lnTo>
                    <a:pt x="236284" y="97419"/>
                  </a:lnTo>
                  <a:lnTo>
                    <a:pt x="244605" y="90237"/>
                  </a:lnTo>
                  <a:lnTo>
                    <a:pt x="252137" y="83464"/>
                  </a:lnTo>
                  <a:lnTo>
                    <a:pt x="265797" y="70647"/>
                  </a:lnTo>
                  <a:lnTo>
                    <a:pt x="272218" y="64451"/>
                  </a:lnTo>
                  <a:lnTo>
                    <a:pt x="277491" y="58336"/>
                  </a:lnTo>
                  <a:lnTo>
                    <a:pt x="281998" y="52275"/>
                  </a:lnTo>
                  <a:lnTo>
                    <a:pt x="285995" y="46250"/>
                  </a:lnTo>
                  <a:lnTo>
                    <a:pt x="288660" y="41241"/>
                  </a:lnTo>
                  <a:lnTo>
                    <a:pt x="290437" y="36910"/>
                  </a:lnTo>
                  <a:lnTo>
                    <a:pt x="291621" y="33030"/>
                  </a:lnTo>
                  <a:lnTo>
                    <a:pt x="292411" y="28459"/>
                  </a:lnTo>
                  <a:lnTo>
                    <a:pt x="292937" y="23427"/>
                  </a:lnTo>
                  <a:lnTo>
                    <a:pt x="293288" y="18088"/>
                  </a:lnTo>
                  <a:lnTo>
                    <a:pt x="292530" y="14529"/>
                  </a:lnTo>
                  <a:lnTo>
                    <a:pt x="291032" y="12156"/>
                  </a:lnTo>
                  <a:lnTo>
                    <a:pt x="285730" y="8528"/>
                  </a:lnTo>
                  <a:lnTo>
                    <a:pt x="276759" y="3608"/>
                  </a:lnTo>
                  <a:lnTo>
                    <a:pt x="270596" y="1899"/>
                  </a:lnTo>
                  <a:lnTo>
                    <a:pt x="263512" y="760"/>
                  </a:lnTo>
                  <a:lnTo>
                    <a:pt x="255812" y="0"/>
                  </a:lnTo>
                  <a:lnTo>
                    <a:pt x="247702" y="486"/>
                  </a:lnTo>
                  <a:lnTo>
                    <a:pt x="239319" y="1802"/>
                  </a:lnTo>
                  <a:lnTo>
                    <a:pt x="230753" y="3672"/>
                  </a:lnTo>
                  <a:lnTo>
                    <a:pt x="221074" y="4918"/>
                  </a:lnTo>
                  <a:lnTo>
                    <a:pt x="210653" y="5749"/>
                  </a:lnTo>
                  <a:lnTo>
                    <a:pt x="199737" y="6303"/>
                  </a:lnTo>
                  <a:lnTo>
                    <a:pt x="189482" y="8657"/>
                  </a:lnTo>
                  <a:lnTo>
                    <a:pt x="179670" y="12210"/>
                  </a:lnTo>
                  <a:lnTo>
                    <a:pt x="170152" y="16563"/>
                  </a:lnTo>
                  <a:lnTo>
                    <a:pt x="159837" y="20458"/>
                  </a:lnTo>
                  <a:lnTo>
                    <a:pt x="148993" y="24046"/>
                  </a:lnTo>
                  <a:lnTo>
                    <a:pt x="127351" y="30679"/>
                  </a:lnTo>
                  <a:lnTo>
                    <a:pt x="107811" y="36935"/>
                  </a:lnTo>
                  <a:lnTo>
                    <a:pt x="100418" y="39992"/>
                  </a:lnTo>
                  <a:lnTo>
                    <a:pt x="94496" y="43022"/>
                  </a:lnTo>
                  <a:lnTo>
                    <a:pt x="79677" y="520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679"/>
            <p:cNvSpPr/>
            <p:nvPr/>
          </p:nvSpPr>
          <p:spPr>
            <a:xfrm>
              <a:off x="5859224" y="1465037"/>
              <a:ext cx="255279" cy="202516"/>
            </a:xfrm>
            <a:custGeom>
              <a:avLst/>
              <a:gdLst/>
              <a:ahLst/>
              <a:cxnLst/>
              <a:rect l="0" t="0" r="0" b="0"/>
              <a:pathLst>
                <a:path w="255279" h="202516">
                  <a:moveTo>
                    <a:pt x="16510" y="35150"/>
                  </a:moveTo>
                  <a:lnTo>
                    <a:pt x="16510" y="55267"/>
                  </a:lnTo>
                  <a:lnTo>
                    <a:pt x="15517" y="60468"/>
                  </a:lnTo>
                  <a:lnTo>
                    <a:pt x="13864" y="66911"/>
                  </a:lnTo>
                  <a:lnTo>
                    <a:pt x="11769" y="74184"/>
                  </a:lnTo>
                  <a:lnTo>
                    <a:pt x="10372" y="82008"/>
                  </a:lnTo>
                  <a:lnTo>
                    <a:pt x="9441" y="90201"/>
                  </a:lnTo>
                  <a:lnTo>
                    <a:pt x="8820" y="98640"/>
                  </a:lnTo>
                  <a:lnTo>
                    <a:pt x="7415" y="107242"/>
                  </a:lnTo>
                  <a:lnTo>
                    <a:pt x="5485" y="115954"/>
                  </a:lnTo>
                  <a:lnTo>
                    <a:pt x="3206" y="124738"/>
                  </a:lnTo>
                  <a:lnTo>
                    <a:pt x="1688" y="132578"/>
                  </a:lnTo>
                  <a:lnTo>
                    <a:pt x="676" y="139790"/>
                  </a:lnTo>
                  <a:lnTo>
                    <a:pt x="0" y="146582"/>
                  </a:lnTo>
                  <a:lnTo>
                    <a:pt x="542" y="153094"/>
                  </a:lnTo>
                  <a:lnTo>
                    <a:pt x="1896" y="159420"/>
                  </a:lnTo>
                  <a:lnTo>
                    <a:pt x="3791" y="165622"/>
                  </a:lnTo>
                  <a:lnTo>
                    <a:pt x="5053" y="171740"/>
                  </a:lnTo>
                  <a:lnTo>
                    <a:pt x="5895" y="177804"/>
                  </a:lnTo>
                  <a:lnTo>
                    <a:pt x="6457" y="183831"/>
                  </a:lnTo>
                  <a:lnTo>
                    <a:pt x="8815" y="188841"/>
                  </a:lnTo>
                  <a:lnTo>
                    <a:pt x="12373" y="193173"/>
                  </a:lnTo>
                  <a:lnTo>
                    <a:pt x="16728" y="197053"/>
                  </a:lnTo>
                  <a:lnTo>
                    <a:pt x="21617" y="199640"/>
                  </a:lnTo>
                  <a:lnTo>
                    <a:pt x="26859" y="201365"/>
                  </a:lnTo>
                  <a:lnTo>
                    <a:pt x="32339" y="202515"/>
                  </a:lnTo>
                  <a:lnTo>
                    <a:pt x="38969" y="202289"/>
                  </a:lnTo>
                  <a:lnTo>
                    <a:pt x="46365" y="201146"/>
                  </a:lnTo>
                  <a:lnTo>
                    <a:pt x="54272" y="199392"/>
                  </a:lnTo>
                  <a:lnTo>
                    <a:pt x="62521" y="196239"/>
                  </a:lnTo>
                  <a:lnTo>
                    <a:pt x="70997" y="192152"/>
                  </a:lnTo>
                  <a:lnTo>
                    <a:pt x="79623" y="187443"/>
                  </a:lnTo>
                  <a:lnTo>
                    <a:pt x="110726" y="171335"/>
                  </a:lnTo>
                  <a:lnTo>
                    <a:pt x="120992" y="165627"/>
                  </a:lnTo>
                  <a:lnTo>
                    <a:pt x="130813" y="159838"/>
                  </a:lnTo>
                  <a:lnTo>
                    <a:pt x="140337" y="153994"/>
                  </a:lnTo>
                  <a:lnTo>
                    <a:pt x="149663" y="147122"/>
                  </a:lnTo>
                  <a:lnTo>
                    <a:pt x="158856" y="139563"/>
                  </a:lnTo>
                  <a:lnTo>
                    <a:pt x="167963" y="131548"/>
                  </a:lnTo>
                  <a:lnTo>
                    <a:pt x="177009" y="123228"/>
                  </a:lnTo>
                  <a:lnTo>
                    <a:pt x="202972" y="98289"/>
                  </a:lnTo>
                  <a:lnTo>
                    <a:pt x="236243" y="65391"/>
                  </a:lnTo>
                  <a:lnTo>
                    <a:pt x="241381" y="59279"/>
                  </a:lnTo>
                  <a:lnTo>
                    <a:pt x="245800" y="53220"/>
                  </a:lnTo>
                  <a:lnTo>
                    <a:pt x="249737" y="47197"/>
                  </a:lnTo>
                  <a:lnTo>
                    <a:pt x="252362" y="41197"/>
                  </a:lnTo>
                  <a:lnTo>
                    <a:pt x="254112" y="35212"/>
                  </a:lnTo>
                  <a:lnTo>
                    <a:pt x="255278" y="29238"/>
                  </a:lnTo>
                  <a:lnTo>
                    <a:pt x="255064" y="24264"/>
                  </a:lnTo>
                  <a:lnTo>
                    <a:pt x="253929" y="19955"/>
                  </a:lnTo>
                  <a:lnTo>
                    <a:pt x="252180" y="16090"/>
                  </a:lnTo>
                  <a:lnTo>
                    <a:pt x="250021" y="12522"/>
                  </a:lnTo>
                  <a:lnTo>
                    <a:pt x="247591" y="9150"/>
                  </a:lnTo>
                  <a:lnTo>
                    <a:pt x="244978" y="5911"/>
                  </a:lnTo>
                  <a:lnTo>
                    <a:pt x="241251" y="3751"/>
                  </a:lnTo>
                  <a:lnTo>
                    <a:pt x="236783" y="2311"/>
                  </a:lnTo>
                  <a:lnTo>
                    <a:pt x="231819" y="1351"/>
                  </a:lnTo>
                  <a:lnTo>
                    <a:pt x="225534" y="711"/>
                  </a:lnTo>
                  <a:lnTo>
                    <a:pt x="218367" y="284"/>
                  </a:lnTo>
                  <a:lnTo>
                    <a:pt x="210613" y="0"/>
                  </a:lnTo>
                  <a:lnTo>
                    <a:pt x="202466" y="803"/>
                  </a:lnTo>
                  <a:lnTo>
                    <a:pt x="194059" y="2330"/>
                  </a:lnTo>
                  <a:lnTo>
                    <a:pt x="154438" y="11910"/>
                  </a:lnTo>
                  <a:lnTo>
                    <a:pt x="144181" y="14696"/>
                  </a:lnTo>
                  <a:lnTo>
                    <a:pt x="124846" y="20437"/>
                  </a:lnTo>
                  <a:lnTo>
                    <a:pt x="97227" y="29247"/>
                  </a:lnTo>
                  <a:lnTo>
                    <a:pt x="90164" y="31215"/>
                  </a:lnTo>
                  <a:lnTo>
                    <a:pt x="84465" y="32527"/>
                  </a:lnTo>
                  <a:lnTo>
                    <a:pt x="70088" y="351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680"/>
            <p:cNvSpPr/>
            <p:nvPr/>
          </p:nvSpPr>
          <p:spPr>
            <a:xfrm>
              <a:off x="6465205" y="1419820"/>
              <a:ext cx="17749" cy="339329"/>
            </a:xfrm>
            <a:custGeom>
              <a:avLst/>
              <a:gdLst/>
              <a:ahLst/>
              <a:cxnLst/>
              <a:rect l="0" t="0" r="0" b="0"/>
              <a:pathLst>
                <a:path w="17749" h="339329">
                  <a:moveTo>
                    <a:pt x="17748" y="0"/>
                  </a:moveTo>
                  <a:lnTo>
                    <a:pt x="17748" y="151571"/>
                  </a:lnTo>
                  <a:lnTo>
                    <a:pt x="16755" y="160578"/>
                  </a:lnTo>
                  <a:lnTo>
                    <a:pt x="15102" y="169560"/>
                  </a:lnTo>
                  <a:lnTo>
                    <a:pt x="13007" y="178524"/>
                  </a:lnTo>
                  <a:lnTo>
                    <a:pt x="11611" y="187477"/>
                  </a:lnTo>
                  <a:lnTo>
                    <a:pt x="10680" y="196422"/>
                  </a:lnTo>
                  <a:lnTo>
                    <a:pt x="10059" y="205362"/>
                  </a:lnTo>
                  <a:lnTo>
                    <a:pt x="9645" y="214299"/>
                  </a:lnTo>
                  <a:lnTo>
                    <a:pt x="9186" y="232166"/>
                  </a:lnTo>
                  <a:lnTo>
                    <a:pt x="8071" y="240105"/>
                  </a:lnTo>
                  <a:lnTo>
                    <a:pt x="6335" y="247383"/>
                  </a:lnTo>
                  <a:lnTo>
                    <a:pt x="4186" y="254219"/>
                  </a:lnTo>
                  <a:lnTo>
                    <a:pt x="2753" y="260760"/>
                  </a:lnTo>
                  <a:lnTo>
                    <a:pt x="1798" y="267106"/>
                  </a:lnTo>
                  <a:lnTo>
                    <a:pt x="1161" y="273320"/>
                  </a:lnTo>
                  <a:lnTo>
                    <a:pt x="737" y="278456"/>
                  </a:lnTo>
                  <a:lnTo>
                    <a:pt x="265" y="286807"/>
                  </a:lnTo>
                  <a:lnTo>
                    <a:pt x="56" y="296472"/>
                  </a:lnTo>
                  <a:lnTo>
                    <a:pt x="0" y="301828"/>
                  </a:lnTo>
                  <a:lnTo>
                    <a:pt x="954" y="305398"/>
                  </a:lnTo>
                  <a:lnTo>
                    <a:pt x="2584" y="307779"/>
                  </a:lnTo>
                  <a:lnTo>
                    <a:pt x="4662" y="309365"/>
                  </a:lnTo>
                  <a:lnTo>
                    <a:pt x="6047" y="311415"/>
                  </a:lnTo>
                  <a:lnTo>
                    <a:pt x="6971" y="313774"/>
                  </a:lnTo>
                  <a:lnTo>
                    <a:pt x="7586" y="316339"/>
                  </a:lnTo>
                  <a:lnTo>
                    <a:pt x="7997" y="319041"/>
                  </a:lnTo>
                  <a:lnTo>
                    <a:pt x="8452" y="324689"/>
                  </a:lnTo>
                  <a:lnTo>
                    <a:pt x="8786" y="334638"/>
                  </a:lnTo>
                  <a:lnTo>
                    <a:pt x="8818" y="339328"/>
                  </a:lnTo>
                  <a:lnTo>
                    <a:pt x="8818" y="321469"/>
                  </a:lnTo>
                  <a:lnTo>
                    <a:pt x="8818" y="329157"/>
                  </a:lnTo>
                  <a:lnTo>
                    <a:pt x="9810" y="329571"/>
                  </a:lnTo>
                  <a:lnTo>
                    <a:pt x="11463" y="329847"/>
                  </a:lnTo>
                  <a:lnTo>
                    <a:pt x="17741" y="330398"/>
                  </a:lnTo>
                  <a:lnTo>
                    <a:pt x="17746" y="330398"/>
                  </a:lnTo>
                  <a:lnTo>
                    <a:pt x="17748" y="339328"/>
                  </a:lnTo>
                  <a:lnTo>
                    <a:pt x="17748" y="330408"/>
                  </a:lnTo>
                  <a:lnTo>
                    <a:pt x="13007" y="330401"/>
                  </a:lnTo>
                  <a:lnTo>
                    <a:pt x="11611" y="329408"/>
                  </a:lnTo>
                  <a:lnTo>
                    <a:pt x="10680" y="327754"/>
                  </a:lnTo>
                  <a:lnTo>
                    <a:pt x="8818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681"/>
            <p:cNvSpPr/>
            <p:nvPr/>
          </p:nvSpPr>
          <p:spPr>
            <a:xfrm>
              <a:off x="1509230" y="2027039"/>
              <a:ext cx="196341" cy="35719"/>
            </a:xfrm>
            <a:custGeom>
              <a:avLst/>
              <a:gdLst/>
              <a:ahLst/>
              <a:cxnLst/>
              <a:rect l="0" t="0" r="0" b="0"/>
              <a:pathLst>
                <a:path w="196341" h="35719">
                  <a:moveTo>
                    <a:pt x="196340" y="17859"/>
                  </a:moveTo>
                  <a:lnTo>
                    <a:pt x="188652" y="17859"/>
                  </a:lnTo>
                  <a:lnTo>
                    <a:pt x="188238" y="16867"/>
                  </a:lnTo>
                  <a:lnTo>
                    <a:pt x="187962" y="15213"/>
                  </a:lnTo>
                  <a:lnTo>
                    <a:pt x="187411" y="8939"/>
                  </a:lnTo>
                  <a:lnTo>
                    <a:pt x="170901" y="8929"/>
                  </a:lnTo>
                  <a:lnTo>
                    <a:pt x="169459" y="7937"/>
                  </a:lnTo>
                  <a:lnTo>
                    <a:pt x="167505" y="6283"/>
                  </a:lnTo>
                  <a:lnTo>
                    <a:pt x="161981" y="1240"/>
                  </a:lnTo>
                  <a:lnTo>
                    <a:pt x="158580" y="551"/>
                  </a:lnTo>
                  <a:lnTo>
                    <a:pt x="153052" y="108"/>
                  </a:lnTo>
                  <a:lnTo>
                    <a:pt x="147354" y="32"/>
                  </a:lnTo>
                  <a:lnTo>
                    <a:pt x="126263" y="0"/>
                  </a:lnTo>
                  <a:lnTo>
                    <a:pt x="124817" y="992"/>
                  </a:lnTo>
                  <a:lnTo>
                    <a:pt x="122861" y="2646"/>
                  </a:lnTo>
                  <a:lnTo>
                    <a:pt x="120565" y="4740"/>
                  </a:lnTo>
                  <a:lnTo>
                    <a:pt x="118042" y="6136"/>
                  </a:lnTo>
                  <a:lnTo>
                    <a:pt x="115368" y="7067"/>
                  </a:lnTo>
                  <a:lnTo>
                    <a:pt x="109751" y="8102"/>
                  </a:lnTo>
                  <a:lnTo>
                    <a:pt x="103947" y="8561"/>
                  </a:lnTo>
                  <a:lnTo>
                    <a:pt x="98060" y="8766"/>
                  </a:lnTo>
                  <a:lnTo>
                    <a:pt x="89360" y="8908"/>
                  </a:lnTo>
                  <a:lnTo>
                    <a:pt x="76909" y="8927"/>
                  </a:lnTo>
                  <a:lnTo>
                    <a:pt x="74055" y="9919"/>
                  </a:lnTo>
                  <a:lnTo>
                    <a:pt x="71160" y="11574"/>
                  </a:lnTo>
                  <a:lnTo>
                    <a:pt x="68239" y="13669"/>
                  </a:lnTo>
                  <a:lnTo>
                    <a:pt x="65298" y="15065"/>
                  </a:lnTo>
                  <a:lnTo>
                    <a:pt x="62346" y="15996"/>
                  </a:lnTo>
                  <a:lnTo>
                    <a:pt x="55219" y="17491"/>
                  </a:lnTo>
                  <a:lnTo>
                    <a:pt x="49244" y="17750"/>
                  </a:lnTo>
                  <a:lnTo>
                    <a:pt x="17190" y="17859"/>
                  </a:lnTo>
                  <a:lnTo>
                    <a:pt x="0" y="17859"/>
                  </a:lnTo>
                  <a:lnTo>
                    <a:pt x="13548" y="17859"/>
                  </a:lnTo>
                  <a:lnTo>
                    <a:pt x="14947" y="18851"/>
                  </a:lnTo>
                  <a:lnTo>
                    <a:pt x="15880" y="20505"/>
                  </a:lnTo>
                  <a:lnTo>
                    <a:pt x="16502" y="22599"/>
                  </a:lnTo>
                  <a:lnTo>
                    <a:pt x="17909" y="23996"/>
                  </a:lnTo>
                  <a:lnTo>
                    <a:pt x="19839" y="24927"/>
                  </a:lnTo>
                  <a:lnTo>
                    <a:pt x="25325" y="26421"/>
                  </a:lnTo>
                  <a:lnTo>
                    <a:pt x="31016" y="26680"/>
                  </a:lnTo>
                  <a:lnTo>
                    <a:pt x="60641" y="26788"/>
                  </a:lnTo>
                  <a:lnTo>
                    <a:pt x="74669" y="26789"/>
                  </a:lnTo>
                  <a:lnTo>
                    <a:pt x="76531" y="27781"/>
                  </a:lnTo>
                  <a:lnTo>
                    <a:pt x="77772" y="29435"/>
                  </a:lnTo>
                  <a:lnTo>
                    <a:pt x="78599" y="31529"/>
                  </a:lnTo>
                  <a:lnTo>
                    <a:pt x="80143" y="32925"/>
                  </a:lnTo>
                  <a:lnTo>
                    <a:pt x="82165" y="33856"/>
                  </a:lnTo>
                  <a:lnTo>
                    <a:pt x="87056" y="34891"/>
                  </a:lnTo>
                  <a:lnTo>
                    <a:pt x="92538" y="35351"/>
                  </a:lnTo>
                  <a:lnTo>
                    <a:pt x="98113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4963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InkAnnotation666"/>
          <p:cNvSpPr/>
          <p:nvPr/>
        </p:nvSpPr>
        <p:spPr>
          <a:xfrm>
            <a:off x="2063168" y="3143250"/>
            <a:ext cx="158558" cy="178429"/>
          </a:xfrm>
          <a:custGeom>
            <a:avLst/>
            <a:gdLst/>
            <a:ahLst/>
            <a:cxnLst/>
            <a:rect l="0" t="0" r="0" b="0"/>
            <a:pathLst>
              <a:path w="158558" h="178429">
                <a:moveTo>
                  <a:pt x="53167" y="0"/>
                </a:moveTo>
                <a:lnTo>
                  <a:pt x="45479" y="7688"/>
                </a:lnTo>
                <a:lnTo>
                  <a:pt x="42144" y="8377"/>
                </a:lnTo>
                <a:lnTo>
                  <a:pt x="39865" y="8562"/>
                </a:lnTo>
                <a:lnTo>
                  <a:pt x="37354" y="9676"/>
                </a:lnTo>
                <a:lnTo>
                  <a:pt x="34688" y="11411"/>
                </a:lnTo>
                <a:lnTo>
                  <a:pt x="31918" y="13561"/>
                </a:lnTo>
                <a:lnTo>
                  <a:pt x="30072" y="15986"/>
                </a:lnTo>
                <a:lnTo>
                  <a:pt x="28840" y="18594"/>
                </a:lnTo>
                <a:lnTo>
                  <a:pt x="28020" y="21326"/>
                </a:lnTo>
                <a:lnTo>
                  <a:pt x="26481" y="24139"/>
                </a:lnTo>
                <a:lnTo>
                  <a:pt x="24462" y="27006"/>
                </a:lnTo>
                <a:lnTo>
                  <a:pt x="22124" y="29910"/>
                </a:lnTo>
                <a:lnTo>
                  <a:pt x="19574" y="33831"/>
                </a:lnTo>
                <a:lnTo>
                  <a:pt x="16881" y="38429"/>
                </a:lnTo>
                <a:lnTo>
                  <a:pt x="14094" y="43478"/>
                </a:lnTo>
                <a:lnTo>
                  <a:pt x="12235" y="48829"/>
                </a:lnTo>
                <a:lnTo>
                  <a:pt x="10997" y="54381"/>
                </a:lnTo>
                <a:lnTo>
                  <a:pt x="10171" y="60066"/>
                </a:lnTo>
                <a:lnTo>
                  <a:pt x="8628" y="64848"/>
                </a:lnTo>
                <a:lnTo>
                  <a:pt x="6607" y="69029"/>
                </a:lnTo>
                <a:lnTo>
                  <a:pt x="4268" y="72808"/>
                </a:lnTo>
                <a:lnTo>
                  <a:pt x="2708" y="77312"/>
                </a:lnTo>
                <a:lnTo>
                  <a:pt x="1669" y="82299"/>
                </a:lnTo>
                <a:lnTo>
                  <a:pt x="976" y="87608"/>
                </a:lnTo>
                <a:lnTo>
                  <a:pt x="513" y="93132"/>
                </a:lnTo>
                <a:lnTo>
                  <a:pt x="205" y="98799"/>
                </a:lnTo>
                <a:lnTo>
                  <a:pt x="0" y="104561"/>
                </a:lnTo>
                <a:lnTo>
                  <a:pt x="855" y="110387"/>
                </a:lnTo>
                <a:lnTo>
                  <a:pt x="2418" y="116255"/>
                </a:lnTo>
                <a:lnTo>
                  <a:pt x="4452" y="122152"/>
                </a:lnTo>
                <a:lnTo>
                  <a:pt x="5807" y="127075"/>
                </a:lnTo>
                <a:lnTo>
                  <a:pt x="6711" y="131349"/>
                </a:lnTo>
                <a:lnTo>
                  <a:pt x="7314" y="135191"/>
                </a:lnTo>
                <a:lnTo>
                  <a:pt x="8708" y="139737"/>
                </a:lnTo>
                <a:lnTo>
                  <a:pt x="10629" y="144751"/>
                </a:lnTo>
                <a:lnTo>
                  <a:pt x="12902" y="150079"/>
                </a:lnTo>
                <a:lnTo>
                  <a:pt x="15410" y="154623"/>
                </a:lnTo>
                <a:lnTo>
                  <a:pt x="18074" y="158644"/>
                </a:lnTo>
                <a:lnTo>
                  <a:pt x="20842" y="162317"/>
                </a:lnTo>
                <a:lnTo>
                  <a:pt x="23680" y="165758"/>
                </a:lnTo>
                <a:lnTo>
                  <a:pt x="26564" y="169045"/>
                </a:lnTo>
                <a:lnTo>
                  <a:pt x="29479" y="172227"/>
                </a:lnTo>
                <a:lnTo>
                  <a:pt x="32414" y="174349"/>
                </a:lnTo>
                <a:lnTo>
                  <a:pt x="35363" y="175764"/>
                </a:lnTo>
                <a:lnTo>
                  <a:pt x="38321" y="176707"/>
                </a:lnTo>
                <a:lnTo>
                  <a:pt x="42278" y="177336"/>
                </a:lnTo>
                <a:lnTo>
                  <a:pt x="46900" y="177755"/>
                </a:lnTo>
                <a:lnTo>
                  <a:pt x="56335" y="178221"/>
                </a:lnTo>
                <a:lnTo>
                  <a:pt x="63836" y="178428"/>
                </a:lnTo>
                <a:lnTo>
                  <a:pt x="68217" y="177491"/>
                </a:lnTo>
                <a:lnTo>
                  <a:pt x="73122" y="175874"/>
                </a:lnTo>
                <a:lnTo>
                  <a:pt x="78377" y="173804"/>
                </a:lnTo>
                <a:lnTo>
                  <a:pt x="82872" y="171432"/>
                </a:lnTo>
                <a:lnTo>
                  <a:pt x="86862" y="168858"/>
                </a:lnTo>
                <a:lnTo>
                  <a:pt x="90513" y="166150"/>
                </a:lnTo>
                <a:lnTo>
                  <a:pt x="94932" y="163353"/>
                </a:lnTo>
                <a:lnTo>
                  <a:pt x="99862" y="160496"/>
                </a:lnTo>
                <a:lnTo>
                  <a:pt x="105133" y="157598"/>
                </a:lnTo>
                <a:lnTo>
                  <a:pt x="109639" y="153683"/>
                </a:lnTo>
                <a:lnTo>
                  <a:pt x="113636" y="149088"/>
                </a:lnTo>
                <a:lnTo>
                  <a:pt x="117292" y="144040"/>
                </a:lnTo>
                <a:lnTo>
                  <a:pt x="120722" y="139683"/>
                </a:lnTo>
                <a:lnTo>
                  <a:pt x="124001" y="135786"/>
                </a:lnTo>
                <a:lnTo>
                  <a:pt x="127178" y="132196"/>
                </a:lnTo>
                <a:lnTo>
                  <a:pt x="130289" y="127818"/>
                </a:lnTo>
                <a:lnTo>
                  <a:pt x="133356" y="122914"/>
                </a:lnTo>
                <a:lnTo>
                  <a:pt x="136392" y="117662"/>
                </a:lnTo>
                <a:lnTo>
                  <a:pt x="142411" y="106533"/>
                </a:lnTo>
                <a:lnTo>
                  <a:pt x="145406" y="100788"/>
                </a:lnTo>
                <a:lnTo>
                  <a:pt x="148394" y="95965"/>
                </a:lnTo>
                <a:lnTo>
                  <a:pt x="151378" y="91758"/>
                </a:lnTo>
                <a:lnTo>
                  <a:pt x="154360" y="87961"/>
                </a:lnTo>
                <a:lnTo>
                  <a:pt x="156348" y="83445"/>
                </a:lnTo>
                <a:lnTo>
                  <a:pt x="157673" y="78450"/>
                </a:lnTo>
                <a:lnTo>
                  <a:pt x="158557" y="73136"/>
                </a:lnTo>
                <a:lnTo>
                  <a:pt x="158154" y="68601"/>
                </a:lnTo>
                <a:lnTo>
                  <a:pt x="156893" y="64585"/>
                </a:lnTo>
                <a:lnTo>
                  <a:pt x="155060" y="60916"/>
                </a:lnTo>
                <a:lnTo>
                  <a:pt x="153838" y="57478"/>
                </a:lnTo>
                <a:lnTo>
                  <a:pt x="153023" y="54193"/>
                </a:lnTo>
                <a:lnTo>
                  <a:pt x="152480" y="51012"/>
                </a:lnTo>
                <a:lnTo>
                  <a:pt x="151126" y="47898"/>
                </a:lnTo>
                <a:lnTo>
                  <a:pt x="149231" y="44830"/>
                </a:lnTo>
                <a:lnTo>
                  <a:pt x="146975" y="41793"/>
                </a:lnTo>
                <a:lnTo>
                  <a:pt x="144479" y="38776"/>
                </a:lnTo>
                <a:lnTo>
                  <a:pt x="141823" y="35772"/>
                </a:lnTo>
                <a:lnTo>
                  <a:pt x="139060" y="32778"/>
                </a:lnTo>
                <a:lnTo>
                  <a:pt x="136226" y="30781"/>
                </a:lnTo>
                <a:lnTo>
                  <a:pt x="133345" y="29450"/>
                </a:lnTo>
                <a:lnTo>
                  <a:pt x="130431" y="28563"/>
                </a:lnTo>
                <a:lnTo>
                  <a:pt x="127497" y="27971"/>
                </a:lnTo>
                <a:lnTo>
                  <a:pt x="124549" y="27577"/>
                </a:lnTo>
                <a:lnTo>
                  <a:pt x="121591" y="27314"/>
                </a:lnTo>
                <a:lnTo>
                  <a:pt x="117635" y="27139"/>
                </a:lnTo>
                <a:lnTo>
                  <a:pt x="103578" y="26892"/>
                </a:lnTo>
                <a:lnTo>
                  <a:pt x="96077" y="26834"/>
                </a:lnTo>
                <a:lnTo>
                  <a:pt x="91696" y="27812"/>
                </a:lnTo>
                <a:lnTo>
                  <a:pt x="86791" y="29455"/>
                </a:lnTo>
                <a:lnTo>
                  <a:pt x="81536" y="31543"/>
                </a:lnTo>
                <a:lnTo>
                  <a:pt x="77041" y="33927"/>
                </a:lnTo>
                <a:lnTo>
                  <a:pt x="73051" y="36508"/>
                </a:lnTo>
                <a:lnTo>
                  <a:pt x="62097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667"/>
          <p:cNvSpPr/>
          <p:nvPr/>
        </p:nvSpPr>
        <p:spPr>
          <a:xfrm>
            <a:off x="2339578" y="3152179"/>
            <a:ext cx="8930" cy="196454"/>
          </a:xfrm>
          <a:custGeom>
            <a:avLst/>
            <a:gdLst/>
            <a:ahLst/>
            <a:cxnLst/>
            <a:rect l="0" t="0" r="0" b="0"/>
            <a:pathLst>
              <a:path w="8930" h="196454">
                <a:moveTo>
                  <a:pt x="8929" y="0"/>
                </a:moveTo>
                <a:lnTo>
                  <a:pt x="8929" y="94135"/>
                </a:lnTo>
                <a:lnTo>
                  <a:pt x="7937" y="100460"/>
                </a:lnTo>
                <a:lnTo>
                  <a:pt x="6283" y="106660"/>
                </a:lnTo>
                <a:lnTo>
                  <a:pt x="4189" y="112779"/>
                </a:lnTo>
                <a:lnTo>
                  <a:pt x="2792" y="118842"/>
                </a:lnTo>
                <a:lnTo>
                  <a:pt x="1861" y="124869"/>
                </a:lnTo>
                <a:lnTo>
                  <a:pt x="1241" y="130871"/>
                </a:lnTo>
                <a:lnTo>
                  <a:pt x="827" y="136857"/>
                </a:lnTo>
                <a:lnTo>
                  <a:pt x="551" y="142831"/>
                </a:lnTo>
                <a:lnTo>
                  <a:pt x="163" y="158076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668"/>
          <p:cNvSpPr/>
          <p:nvPr/>
        </p:nvSpPr>
        <p:spPr>
          <a:xfrm>
            <a:off x="2419945" y="3152179"/>
            <a:ext cx="53579" cy="258962"/>
          </a:xfrm>
          <a:custGeom>
            <a:avLst/>
            <a:gdLst/>
            <a:ahLst/>
            <a:cxnLst/>
            <a:rect l="0" t="0" r="0" b="0"/>
            <a:pathLst>
              <a:path w="53579" h="258962">
                <a:moveTo>
                  <a:pt x="53578" y="0"/>
                </a:moveTo>
                <a:lnTo>
                  <a:pt x="53578" y="25731"/>
                </a:lnTo>
                <a:lnTo>
                  <a:pt x="52586" y="32037"/>
                </a:lnTo>
                <a:lnTo>
                  <a:pt x="50932" y="39217"/>
                </a:lnTo>
                <a:lnTo>
                  <a:pt x="48837" y="46981"/>
                </a:lnTo>
                <a:lnTo>
                  <a:pt x="47441" y="55133"/>
                </a:lnTo>
                <a:lnTo>
                  <a:pt x="46510" y="63545"/>
                </a:lnTo>
                <a:lnTo>
                  <a:pt x="45890" y="72129"/>
                </a:lnTo>
                <a:lnTo>
                  <a:pt x="44484" y="80828"/>
                </a:lnTo>
                <a:lnTo>
                  <a:pt x="42554" y="89604"/>
                </a:lnTo>
                <a:lnTo>
                  <a:pt x="40275" y="98431"/>
                </a:lnTo>
                <a:lnTo>
                  <a:pt x="37764" y="107293"/>
                </a:lnTo>
                <a:lnTo>
                  <a:pt x="32328" y="125076"/>
                </a:lnTo>
                <a:lnTo>
                  <a:pt x="23690" y="151823"/>
                </a:lnTo>
                <a:lnTo>
                  <a:pt x="21746" y="161739"/>
                </a:lnTo>
                <a:lnTo>
                  <a:pt x="20451" y="172318"/>
                </a:lnTo>
                <a:lnTo>
                  <a:pt x="19587" y="183339"/>
                </a:lnTo>
                <a:lnTo>
                  <a:pt x="18018" y="193664"/>
                </a:lnTo>
                <a:lnTo>
                  <a:pt x="15981" y="203523"/>
                </a:lnTo>
                <a:lnTo>
                  <a:pt x="13631" y="213073"/>
                </a:lnTo>
                <a:lnTo>
                  <a:pt x="11071" y="221424"/>
                </a:lnTo>
                <a:lnTo>
                  <a:pt x="8373" y="228975"/>
                </a:lnTo>
                <a:lnTo>
                  <a:pt x="5582" y="235994"/>
                </a:lnTo>
                <a:lnTo>
                  <a:pt x="3721" y="241665"/>
                </a:lnTo>
                <a:lnTo>
                  <a:pt x="2481" y="246438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669"/>
          <p:cNvSpPr/>
          <p:nvPr/>
        </p:nvSpPr>
        <p:spPr>
          <a:xfrm>
            <a:off x="2550900" y="3187898"/>
            <a:ext cx="38710" cy="250032"/>
          </a:xfrm>
          <a:custGeom>
            <a:avLst/>
            <a:gdLst/>
            <a:ahLst/>
            <a:cxnLst/>
            <a:rect l="0" t="0" r="0" b="0"/>
            <a:pathLst>
              <a:path w="38710" h="250032">
                <a:moveTo>
                  <a:pt x="38709" y="0"/>
                </a:moveTo>
                <a:lnTo>
                  <a:pt x="38709" y="64440"/>
                </a:lnTo>
                <a:lnTo>
                  <a:pt x="37716" y="72725"/>
                </a:lnTo>
                <a:lnTo>
                  <a:pt x="36063" y="81226"/>
                </a:lnTo>
                <a:lnTo>
                  <a:pt x="26280" y="120996"/>
                </a:lnTo>
                <a:lnTo>
                  <a:pt x="23478" y="131266"/>
                </a:lnTo>
                <a:lnTo>
                  <a:pt x="14793" y="160932"/>
                </a:lnTo>
                <a:lnTo>
                  <a:pt x="5936" y="193425"/>
                </a:lnTo>
                <a:lnTo>
                  <a:pt x="0" y="212966"/>
                </a:lnTo>
                <a:lnTo>
                  <a:pt x="2981" y="221353"/>
                </a:lnTo>
                <a:lnTo>
                  <a:pt x="9929" y="228928"/>
                </a:lnTo>
                <a:lnTo>
                  <a:pt x="38709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6179343" y="3536156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671"/>
          <p:cNvSpPr/>
          <p:nvPr/>
        </p:nvSpPr>
        <p:spPr>
          <a:xfrm>
            <a:off x="6197203" y="3446895"/>
            <a:ext cx="267768" cy="290508"/>
          </a:xfrm>
          <a:custGeom>
            <a:avLst/>
            <a:gdLst/>
            <a:ahLst/>
            <a:cxnLst/>
            <a:rect l="0" t="0" r="0" b="0"/>
            <a:pathLst>
              <a:path w="267768" h="290508">
                <a:moveTo>
                  <a:pt x="17859" y="35683"/>
                </a:moveTo>
                <a:lnTo>
                  <a:pt x="22599" y="30942"/>
                </a:lnTo>
                <a:lnTo>
                  <a:pt x="30218" y="25969"/>
                </a:lnTo>
                <a:lnTo>
                  <a:pt x="35028" y="23254"/>
                </a:lnTo>
                <a:lnTo>
                  <a:pt x="45664" y="17591"/>
                </a:lnTo>
                <a:lnTo>
                  <a:pt x="51278" y="14692"/>
                </a:lnTo>
                <a:lnTo>
                  <a:pt x="57006" y="12759"/>
                </a:lnTo>
                <a:lnTo>
                  <a:pt x="62808" y="11471"/>
                </a:lnTo>
                <a:lnTo>
                  <a:pt x="68661" y="10612"/>
                </a:lnTo>
                <a:lnTo>
                  <a:pt x="74547" y="9047"/>
                </a:lnTo>
                <a:lnTo>
                  <a:pt x="80456" y="7011"/>
                </a:lnTo>
                <a:lnTo>
                  <a:pt x="86380" y="4662"/>
                </a:lnTo>
                <a:lnTo>
                  <a:pt x="92313" y="3096"/>
                </a:lnTo>
                <a:lnTo>
                  <a:pt x="98253" y="2052"/>
                </a:lnTo>
                <a:lnTo>
                  <a:pt x="104197" y="1356"/>
                </a:lnTo>
                <a:lnTo>
                  <a:pt x="110144" y="892"/>
                </a:lnTo>
                <a:lnTo>
                  <a:pt x="116093" y="582"/>
                </a:lnTo>
                <a:lnTo>
                  <a:pt x="127995" y="239"/>
                </a:lnTo>
                <a:lnTo>
                  <a:pt x="157757" y="0"/>
                </a:lnTo>
                <a:lnTo>
                  <a:pt x="164703" y="980"/>
                </a:lnTo>
                <a:lnTo>
                  <a:pt x="172310" y="2626"/>
                </a:lnTo>
                <a:lnTo>
                  <a:pt x="180358" y="4715"/>
                </a:lnTo>
                <a:lnTo>
                  <a:pt x="186715" y="6108"/>
                </a:lnTo>
                <a:lnTo>
                  <a:pt x="191946" y="7037"/>
                </a:lnTo>
                <a:lnTo>
                  <a:pt x="196425" y="7656"/>
                </a:lnTo>
                <a:lnTo>
                  <a:pt x="201394" y="9061"/>
                </a:lnTo>
                <a:lnTo>
                  <a:pt x="206693" y="10989"/>
                </a:lnTo>
                <a:lnTo>
                  <a:pt x="212210" y="13267"/>
                </a:lnTo>
                <a:lnTo>
                  <a:pt x="217871" y="15778"/>
                </a:lnTo>
                <a:lnTo>
                  <a:pt x="229453" y="21214"/>
                </a:lnTo>
                <a:lnTo>
                  <a:pt x="234328" y="25045"/>
                </a:lnTo>
                <a:lnTo>
                  <a:pt x="238570" y="29583"/>
                </a:lnTo>
                <a:lnTo>
                  <a:pt x="242391" y="34592"/>
                </a:lnTo>
                <a:lnTo>
                  <a:pt x="249281" y="42805"/>
                </a:lnTo>
                <a:lnTo>
                  <a:pt x="252507" y="46384"/>
                </a:lnTo>
                <a:lnTo>
                  <a:pt x="254659" y="50754"/>
                </a:lnTo>
                <a:lnTo>
                  <a:pt x="256093" y="55652"/>
                </a:lnTo>
                <a:lnTo>
                  <a:pt x="257049" y="60902"/>
                </a:lnTo>
                <a:lnTo>
                  <a:pt x="258678" y="66386"/>
                </a:lnTo>
                <a:lnTo>
                  <a:pt x="260757" y="72027"/>
                </a:lnTo>
                <a:lnTo>
                  <a:pt x="263134" y="77771"/>
                </a:lnTo>
                <a:lnTo>
                  <a:pt x="264720" y="84578"/>
                </a:lnTo>
                <a:lnTo>
                  <a:pt x="265777" y="92091"/>
                </a:lnTo>
                <a:lnTo>
                  <a:pt x="266481" y="100078"/>
                </a:lnTo>
                <a:lnTo>
                  <a:pt x="266951" y="107386"/>
                </a:lnTo>
                <a:lnTo>
                  <a:pt x="267473" y="120798"/>
                </a:lnTo>
                <a:lnTo>
                  <a:pt x="267767" y="139505"/>
                </a:lnTo>
                <a:lnTo>
                  <a:pt x="266816" y="145578"/>
                </a:lnTo>
                <a:lnTo>
                  <a:pt x="265189" y="151610"/>
                </a:lnTo>
                <a:lnTo>
                  <a:pt x="255451" y="180290"/>
                </a:lnTo>
                <a:lnTo>
                  <a:pt x="252652" y="187650"/>
                </a:lnTo>
                <a:lnTo>
                  <a:pt x="249794" y="194541"/>
                </a:lnTo>
                <a:lnTo>
                  <a:pt x="246897" y="201119"/>
                </a:lnTo>
                <a:lnTo>
                  <a:pt x="241031" y="213720"/>
                </a:lnTo>
                <a:lnTo>
                  <a:pt x="229181" y="237979"/>
                </a:lnTo>
                <a:lnTo>
                  <a:pt x="225217" y="242977"/>
                </a:lnTo>
                <a:lnTo>
                  <a:pt x="220590" y="247300"/>
                </a:lnTo>
                <a:lnTo>
                  <a:pt x="215520" y="251175"/>
                </a:lnTo>
                <a:lnTo>
                  <a:pt x="207242" y="258126"/>
                </a:lnTo>
                <a:lnTo>
                  <a:pt x="199264" y="264523"/>
                </a:lnTo>
                <a:lnTo>
                  <a:pt x="194358" y="267618"/>
                </a:lnTo>
                <a:lnTo>
                  <a:pt x="189103" y="270673"/>
                </a:lnTo>
                <a:lnTo>
                  <a:pt x="177972" y="276714"/>
                </a:lnTo>
                <a:lnTo>
                  <a:pt x="172227" y="279714"/>
                </a:lnTo>
                <a:lnTo>
                  <a:pt x="166411" y="281714"/>
                </a:lnTo>
                <a:lnTo>
                  <a:pt x="160550" y="283047"/>
                </a:lnTo>
                <a:lnTo>
                  <a:pt x="154658" y="283936"/>
                </a:lnTo>
                <a:lnTo>
                  <a:pt x="148746" y="285520"/>
                </a:lnTo>
                <a:lnTo>
                  <a:pt x="142820" y="287570"/>
                </a:lnTo>
                <a:lnTo>
                  <a:pt x="136885" y="289928"/>
                </a:lnTo>
                <a:lnTo>
                  <a:pt x="130944" y="290507"/>
                </a:lnTo>
                <a:lnTo>
                  <a:pt x="124999" y="289902"/>
                </a:lnTo>
                <a:lnTo>
                  <a:pt x="119052" y="288506"/>
                </a:lnTo>
                <a:lnTo>
                  <a:pt x="113102" y="287575"/>
                </a:lnTo>
                <a:lnTo>
                  <a:pt x="107151" y="286955"/>
                </a:lnTo>
                <a:lnTo>
                  <a:pt x="101199" y="286541"/>
                </a:lnTo>
                <a:lnTo>
                  <a:pt x="95248" y="285273"/>
                </a:lnTo>
                <a:lnTo>
                  <a:pt x="89295" y="283435"/>
                </a:lnTo>
                <a:lnTo>
                  <a:pt x="83342" y="281218"/>
                </a:lnTo>
                <a:lnTo>
                  <a:pt x="77389" y="278748"/>
                </a:lnTo>
                <a:lnTo>
                  <a:pt x="71436" y="276109"/>
                </a:lnTo>
                <a:lnTo>
                  <a:pt x="65484" y="273357"/>
                </a:lnTo>
                <a:lnTo>
                  <a:pt x="60523" y="270531"/>
                </a:lnTo>
                <a:lnTo>
                  <a:pt x="52365" y="264744"/>
                </a:lnTo>
                <a:lnTo>
                  <a:pt x="47808" y="260820"/>
                </a:lnTo>
                <a:lnTo>
                  <a:pt x="42786" y="256220"/>
                </a:lnTo>
                <a:lnTo>
                  <a:pt x="37454" y="251168"/>
                </a:lnTo>
                <a:lnTo>
                  <a:pt x="32907" y="245816"/>
                </a:lnTo>
                <a:lnTo>
                  <a:pt x="28883" y="240264"/>
                </a:lnTo>
                <a:lnTo>
                  <a:pt x="25208" y="234578"/>
                </a:lnTo>
                <a:lnTo>
                  <a:pt x="18480" y="225614"/>
                </a:lnTo>
                <a:lnTo>
                  <a:pt x="15296" y="221835"/>
                </a:lnTo>
                <a:lnTo>
                  <a:pt x="12181" y="216339"/>
                </a:lnTo>
                <a:lnTo>
                  <a:pt x="9113" y="209698"/>
                </a:lnTo>
                <a:lnTo>
                  <a:pt x="6075" y="202295"/>
                </a:lnTo>
                <a:lnTo>
                  <a:pt x="4050" y="195374"/>
                </a:lnTo>
                <a:lnTo>
                  <a:pt x="2700" y="188777"/>
                </a:lnTo>
                <a:lnTo>
                  <a:pt x="1800" y="182394"/>
                </a:lnTo>
                <a:lnTo>
                  <a:pt x="1200" y="177146"/>
                </a:lnTo>
                <a:lnTo>
                  <a:pt x="533" y="168670"/>
                </a:lnTo>
                <a:lnTo>
                  <a:pt x="355" y="164028"/>
                </a:lnTo>
                <a:lnTo>
                  <a:pt x="104" y="149007"/>
                </a:lnTo>
                <a:lnTo>
                  <a:pt x="0" y="1339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8392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t="1471" r="-2128"/>
          <a:stretch>
            <a:fillRect/>
          </a:stretch>
        </p:blipFill>
        <p:spPr bwMode="auto">
          <a:xfrm>
            <a:off x="609600" y="1600200"/>
            <a:ext cx="1371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981200"/>
            <a:ext cx="28956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2" name="Group 41"/>
          <p:cNvGrpSpPr/>
          <p:nvPr/>
        </p:nvGrpSpPr>
        <p:grpSpPr>
          <a:xfrm>
            <a:off x="2294932" y="2196703"/>
            <a:ext cx="3571873" cy="4464834"/>
            <a:chOff x="2294932" y="2196703"/>
            <a:chExt cx="3571873" cy="4464834"/>
          </a:xfrm>
        </p:grpSpPr>
        <p:sp>
          <p:nvSpPr>
            <p:cNvPr id="5" name="SMARTInkAnnotation149"/>
            <p:cNvSpPr/>
            <p:nvPr/>
          </p:nvSpPr>
          <p:spPr>
            <a:xfrm>
              <a:off x="2330648" y="2366367"/>
              <a:ext cx="178180" cy="321344"/>
            </a:xfrm>
            <a:custGeom>
              <a:avLst/>
              <a:gdLst/>
              <a:ahLst/>
              <a:cxnLst/>
              <a:rect l="0" t="0" r="0" b="0"/>
              <a:pathLst>
                <a:path w="178180" h="321344">
                  <a:moveTo>
                    <a:pt x="26789" y="0"/>
                  </a:moveTo>
                  <a:lnTo>
                    <a:pt x="26789" y="7688"/>
                  </a:lnTo>
                  <a:lnTo>
                    <a:pt x="22048" y="13302"/>
                  </a:lnTo>
                  <a:lnTo>
                    <a:pt x="19101" y="16509"/>
                  </a:lnTo>
                  <a:lnTo>
                    <a:pt x="18411" y="19905"/>
                  </a:lnTo>
                  <a:lnTo>
                    <a:pt x="18104" y="25714"/>
                  </a:lnTo>
                  <a:lnTo>
                    <a:pt x="17908" y="42966"/>
                  </a:lnTo>
                  <a:lnTo>
                    <a:pt x="17869" y="60962"/>
                  </a:lnTo>
                  <a:lnTo>
                    <a:pt x="16873" y="65446"/>
                  </a:lnTo>
                  <a:lnTo>
                    <a:pt x="13122" y="73074"/>
                  </a:lnTo>
                  <a:lnTo>
                    <a:pt x="10793" y="82417"/>
                  </a:lnTo>
                  <a:lnTo>
                    <a:pt x="10172" y="87687"/>
                  </a:lnTo>
                  <a:lnTo>
                    <a:pt x="9758" y="93185"/>
                  </a:lnTo>
                  <a:lnTo>
                    <a:pt x="9482" y="98834"/>
                  </a:lnTo>
                  <a:lnTo>
                    <a:pt x="9298" y="104584"/>
                  </a:lnTo>
                  <a:lnTo>
                    <a:pt x="8182" y="110402"/>
                  </a:lnTo>
                  <a:lnTo>
                    <a:pt x="6448" y="116265"/>
                  </a:lnTo>
                  <a:lnTo>
                    <a:pt x="4298" y="122159"/>
                  </a:lnTo>
                  <a:lnTo>
                    <a:pt x="2865" y="128072"/>
                  </a:lnTo>
                  <a:lnTo>
                    <a:pt x="1910" y="133998"/>
                  </a:lnTo>
                  <a:lnTo>
                    <a:pt x="1274" y="139934"/>
                  </a:lnTo>
                  <a:lnTo>
                    <a:pt x="849" y="145875"/>
                  </a:lnTo>
                  <a:lnTo>
                    <a:pt x="566" y="151820"/>
                  </a:lnTo>
                  <a:lnTo>
                    <a:pt x="251" y="163718"/>
                  </a:lnTo>
                  <a:lnTo>
                    <a:pt x="0" y="316636"/>
                  </a:lnTo>
                  <a:lnTo>
                    <a:pt x="992" y="318247"/>
                  </a:lnTo>
                  <a:lnTo>
                    <a:pt x="2646" y="319321"/>
                  </a:lnTo>
                  <a:lnTo>
                    <a:pt x="8562" y="321343"/>
                  </a:lnTo>
                  <a:lnTo>
                    <a:pt x="13561" y="316691"/>
                  </a:lnTo>
                  <a:lnTo>
                    <a:pt x="18002" y="312367"/>
                  </a:lnTo>
                  <a:lnTo>
                    <a:pt x="47661" y="282737"/>
                  </a:lnTo>
                  <a:lnTo>
                    <a:pt x="50626" y="278780"/>
                  </a:lnTo>
                  <a:lnTo>
                    <a:pt x="53594" y="274158"/>
                  </a:lnTo>
                  <a:lnTo>
                    <a:pt x="56565" y="269092"/>
                  </a:lnTo>
                  <a:lnTo>
                    <a:pt x="60530" y="264723"/>
                  </a:lnTo>
                  <a:lnTo>
                    <a:pt x="65158" y="260818"/>
                  </a:lnTo>
                  <a:lnTo>
                    <a:pt x="70228" y="257222"/>
                  </a:lnTo>
                  <a:lnTo>
                    <a:pt x="74600" y="252841"/>
                  </a:lnTo>
                  <a:lnTo>
                    <a:pt x="78506" y="247935"/>
                  </a:lnTo>
                  <a:lnTo>
                    <a:pt x="82103" y="242681"/>
                  </a:lnTo>
                  <a:lnTo>
                    <a:pt x="85493" y="238186"/>
                  </a:lnTo>
                  <a:lnTo>
                    <a:pt x="88745" y="234196"/>
                  </a:lnTo>
                  <a:lnTo>
                    <a:pt x="91906" y="230545"/>
                  </a:lnTo>
                  <a:lnTo>
                    <a:pt x="95997" y="226126"/>
                  </a:lnTo>
                  <a:lnTo>
                    <a:pt x="105834" y="215925"/>
                  </a:lnTo>
                  <a:lnTo>
                    <a:pt x="110244" y="210426"/>
                  </a:lnTo>
                  <a:lnTo>
                    <a:pt x="114176" y="204776"/>
                  </a:lnTo>
                  <a:lnTo>
                    <a:pt x="117789" y="199025"/>
                  </a:lnTo>
                  <a:lnTo>
                    <a:pt x="122182" y="193207"/>
                  </a:lnTo>
                  <a:lnTo>
                    <a:pt x="127095" y="187343"/>
                  </a:lnTo>
                  <a:lnTo>
                    <a:pt x="132355" y="181450"/>
                  </a:lnTo>
                  <a:lnTo>
                    <a:pt x="136854" y="175537"/>
                  </a:lnTo>
                  <a:lnTo>
                    <a:pt x="140845" y="169610"/>
                  </a:lnTo>
                  <a:lnTo>
                    <a:pt x="144498" y="163675"/>
                  </a:lnTo>
                  <a:lnTo>
                    <a:pt x="147926" y="158726"/>
                  </a:lnTo>
                  <a:lnTo>
                    <a:pt x="151203" y="154434"/>
                  </a:lnTo>
                  <a:lnTo>
                    <a:pt x="154380" y="150581"/>
                  </a:lnTo>
                  <a:lnTo>
                    <a:pt x="157491" y="146028"/>
                  </a:lnTo>
                  <a:lnTo>
                    <a:pt x="160556" y="141008"/>
                  </a:lnTo>
                  <a:lnTo>
                    <a:pt x="163592" y="135677"/>
                  </a:lnTo>
                  <a:lnTo>
                    <a:pt x="165616" y="130139"/>
                  </a:lnTo>
                  <a:lnTo>
                    <a:pt x="166966" y="124462"/>
                  </a:lnTo>
                  <a:lnTo>
                    <a:pt x="167865" y="118693"/>
                  </a:lnTo>
                  <a:lnTo>
                    <a:pt x="171510" y="109638"/>
                  </a:lnTo>
                  <a:lnTo>
                    <a:pt x="173871" y="105834"/>
                  </a:lnTo>
                  <a:lnTo>
                    <a:pt x="176495" y="96316"/>
                  </a:lnTo>
                  <a:lnTo>
                    <a:pt x="177661" y="86463"/>
                  </a:lnTo>
                  <a:lnTo>
                    <a:pt x="178179" y="78777"/>
                  </a:lnTo>
                  <a:lnTo>
                    <a:pt x="177325" y="75338"/>
                  </a:lnTo>
                  <a:lnTo>
                    <a:pt x="173730" y="68871"/>
                  </a:lnTo>
                  <a:lnTo>
                    <a:pt x="171471" y="60044"/>
                  </a:lnTo>
                  <a:lnTo>
                    <a:pt x="170869" y="54912"/>
                  </a:lnTo>
                  <a:lnTo>
                    <a:pt x="169475" y="51491"/>
                  </a:lnTo>
                  <a:lnTo>
                    <a:pt x="167554" y="49210"/>
                  </a:lnTo>
                  <a:lnTo>
                    <a:pt x="162773" y="45683"/>
                  </a:lnTo>
                  <a:lnTo>
                    <a:pt x="157341" y="40809"/>
                  </a:lnTo>
                  <a:lnTo>
                    <a:pt x="151619" y="35335"/>
                  </a:lnTo>
                  <a:lnTo>
                    <a:pt x="148705" y="32486"/>
                  </a:lnTo>
                  <a:lnTo>
                    <a:pt x="144777" y="30587"/>
                  </a:lnTo>
                  <a:lnTo>
                    <a:pt x="140174" y="29321"/>
                  </a:lnTo>
                  <a:lnTo>
                    <a:pt x="135122" y="28477"/>
                  </a:lnTo>
                  <a:lnTo>
                    <a:pt x="130761" y="26922"/>
                  </a:lnTo>
                  <a:lnTo>
                    <a:pt x="126861" y="24893"/>
                  </a:lnTo>
                  <a:lnTo>
                    <a:pt x="123269" y="22548"/>
                  </a:lnTo>
                  <a:lnTo>
                    <a:pt x="119883" y="20985"/>
                  </a:lnTo>
                  <a:lnTo>
                    <a:pt x="116633" y="19943"/>
                  </a:lnTo>
                  <a:lnTo>
                    <a:pt x="113474" y="19249"/>
                  </a:lnTo>
                  <a:lnTo>
                    <a:pt x="110376" y="18785"/>
                  </a:lnTo>
                  <a:lnTo>
                    <a:pt x="107319" y="18476"/>
                  </a:lnTo>
                  <a:lnTo>
                    <a:pt x="100023" y="17981"/>
                  </a:lnTo>
                  <a:lnTo>
                    <a:pt x="96379" y="15267"/>
                  </a:lnTo>
                  <a:lnTo>
                    <a:pt x="89297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50"/>
            <p:cNvSpPr/>
            <p:nvPr/>
          </p:nvSpPr>
          <p:spPr>
            <a:xfrm>
              <a:off x="2598539" y="2196703"/>
              <a:ext cx="62508" cy="133910"/>
            </a:xfrm>
            <a:custGeom>
              <a:avLst/>
              <a:gdLst/>
              <a:ahLst/>
              <a:cxnLst/>
              <a:rect l="0" t="0" r="0" b="0"/>
              <a:pathLst>
                <a:path w="62508" h="133910">
                  <a:moveTo>
                    <a:pt x="0" y="0"/>
                  </a:moveTo>
                  <a:lnTo>
                    <a:pt x="8562" y="0"/>
                  </a:lnTo>
                  <a:lnTo>
                    <a:pt x="8766" y="2646"/>
                  </a:lnTo>
                  <a:lnTo>
                    <a:pt x="8897" y="7688"/>
                  </a:lnTo>
                  <a:lnTo>
                    <a:pt x="8928" y="25147"/>
                  </a:lnTo>
                  <a:lnTo>
                    <a:pt x="9921" y="27679"/>
                  </a:lnTo>
                  <a:lnTo>
                    <a:pt x="11575" y="31351"/>
                  </a:lnTo>
                  <a:lnTo>
                    <a:pt x="13669" y="35783"/>
                  </a:lnTo>
                  <a:lnTo>
                    <a:pt x="15066" y="39730"/>
                  </a:lnTo>
                  <a:lnTo>
                    <a:pt x="15997" y="43354"/>
                  </a:lnTo>
                  <a:lnTo>
                    <a:pt x="16618" y="46762"/>
                  </a:lnTo>
                  <a:lnTo>
                    <a:pt x="18023" y="50026"/>
                  </a:lnTo>
                  <a:lnTo>
                    <a:pt x="19953" y="53194"/>
                  </a:lnTo>
                  <a:lnTo>
                    <a:pt x="22232" y="56299"/>
                  </a:lnTo>
                  <a:lnTo>
                    <a:pt x="23751" y="60353"/>
                  </a:lnTo>
                  <a:lnTo>
                    <a:pt x="24763" y="65040"/>
                  </a:lnTo>
                  <a:lnTo>
                    <a:pt x="25438" y="70149"/>
                  </a:lnTo>
                  <a:lnTo>
                    <a:pt x="25888" y="74547"/>
                  </a:lnTo>
                  <a:lnTo>
                    <a:pt x="26189" y="78471"/>
                  </a:lnTo>
                  <a:lnTo>
                    <a:pt x="26389" y="82079"/>
                  </a:lnTo>
                  <a:lnTo>
                    <a:pt x="27514" y="85477"/>
                  </a:lnTo>
                  <a:lnTo>
                    <a:pt x="29257" y="88735"/>
                  </a:lnTo>
                  <a:lnTo>
                    <a:pt x="31411" y="91898"/>
                  </a:lnTo>
                  <a:lnTo>
                    <a:pt x="32847" y="95000"/>
                  </a:lnTo>
                  <a:lnTo>
                    <a:pt x="33804" y="98060"/>
                  </a:lnTo>
                  <a:lnTo>
                    <a:pt x="34442" y="101092"/>
                  </a:lnTo>
                  <a:lnTo>
                    <a:pt x="35859" y="104105"/>
                  </a:lnTo>
                  <a:lnTo>
                    <a:pt x="37797" y="107106"/>
                  </a:lnTo>
                  <a:lnTo>
                    <a:pt x="40081" y="110099"/>
                  </a:lnTo>
                  <a:lnTo>
                    <a:pt x="41603" y="113087"/>
                  </a:lnTo>
                  <a:lnTo>
                    <a:pt x="42618" y="116071"/>
                  </a:lnTo>
                  <a:lnTo>
                    <a:pt x="43295" y="119052"/>
                  </a:lnTo>
                  <a:lnTo>
                    <a:pt x="44738" y="121040"/>
                  </a:lnTo>
                  <a:lnTo>
                    <a:pt x="46692" y="122365"/>
                  </a:lnTo>
                  <a:lnTo>
                    <a:pt x="48988" y="123248"/>
                  </a:lnTo>
                  <a:lnTo>
                    <a:pt x="50518" y="124830"/>
                  </a:lnTo>
                  <a:lnTo>
                    <a:pt x="51538" y="126876"/>
                  </a:lnTo>
                  <a:lnTo>
                    <a:pt x="53542" y="133822"/>
                  </a:lnTo>
                  <a:lnTo>
                    <a:pt x="54546" y="133863"/>
                  </a:lnTo>
                  <a:lnTo>
                    <a:pt x="58308" y="133909"/>
                  </a:lnTo>
                  <a:lnTo>
                    <a:pt x="59708" y="132928"/>
                  </a:lnTo>
                  <a:lnTo>
                    <a:pt x="60641" y="131283"/>
                  </a:lnTo>
                  <a:lnTo>
                    <a:pt x="62507" y="1250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51"/>
            <p:cNvSpPr/>
            <p:nvPr/>
          </p:nvSpPr>
          <p:spPr>
            <a:xfrm>
              <a:off x="2339578" y="2893218"/>
              <a:ext cx="178471" cy="254901"/>
            </a:xfrm>
            <a:custGeom>
              <a:avLst/>
              <a:gdLst/>
              <a:ahLst/>
              <a:cxnLst/>
              <a:rect l="0" t="0" r="0" b="0"/>
              <a:pathLst>
                <a:path w="178471" h="254901">
                  <a:moveTo>
                    <a:pt x="17859" y="0"/>
                  </a:moveTo>
                  <a:lnTo>
                    <a:pt x="26756" y="0"/>
                  </a:lnTo>
                  <a:lnTo>
                    <a:pt x="26788" y="20991"/>
                  </a:lnTo>
                  <a:lnTo>
                    <a:pt x="25796" y="23916"/>
                  </a:lnTo>
                  <a:lnTo>
                    <a:pt x="22048" y="29812"/>
                  </a:lnTo>
                  <a:lnTo>
                    <a:pt x="19721" y="35739"/>
                  </a:lnTo>
                  <a:lnTo>
                    <a:pt x="18686" y="41681"/>
                  </a:lnTo>
                  <a:lnTo>
                    <a:pt x="18227" y="47629"/>
                  </a:lnTo>
                  <a:lnTo>
                    <a:pt x="17112" y="51597"/>
                  </a:lnTo>
                  <a:lnTo>
                    <a:pt x="15377" y="56226"/>
                  </a:lnTo>
                  <a:lnTo>
                    <a:pt x="13227" y="61297"/>
                  </a:lnTo>
                  <a:lnTo>
                    <a:pt x="11795" y="65669"/>
                  </a:lnTo>
                  <a:lnTo>
                    <a:pt x="10203" y="73173"/>
                  </a:lnTo>
                  <a:lnTo>
                    <a:pt x="9778" y="77556"/>
                  </a:lnTo>
                  <a:lnTo>
                    <a:pt x="9495" y="82461"/>
                  </a:lnTo>
                  <a:lnTo>
                    <a:pt x="9307" y="87717"/>
                  </a:lnTo>
                  <a:lnTo>
                    <a:pt x="8188" y="93204"/>
                  </a:lnTo>
                  <a:lnTo>
                    <a:pt x="6451" y="98847"/>
                  </a:lnTo>
                  <a:lnTo>
                    <a:pt x="4301" y="104594"/>
                  </a:lnTo>
                  <a:lnTo>
                    <a:pt x="2867" y="110409"/>
                  </a:lnTo>
                  <a:lnTo>
                    <a:pt x="1911" y="116270"/>
                  </a:lnTo>
                  <a:lnTo>
                    <a:pt x="1274" y="122162"/>
                  </a:lnTo>
                  <a:lnTo>
                    <a:pt x="849" y="128074"/>
                  </a:lnTo>
                  <a:lnTo>
                    <a:pt x="566" y="134000"/>
                  </a:lnTo>
                  <a:lnTo>
                    <a:pt x="252" y="145876"/>
                  </a:lnTo>
                  <a:lnTo>
                    <a:pt x="0" y="215893"/>
                  </a:lnTo>
                  <a:lnTo>
                    <a:pt x="992" y="219335"/>
                  </a:lnTo>
                  <a:lnTo>
                    <a:pt x="4740" y="225805"/>
                  </a:lnTo>
                  <a:lnTo>
                    <a:pt x="7068" y="231988"/>
                  </a:lnTo>
                  <a:lnTo>
                    <a:pt x="7688" y="235026"/>
                  </a:lnTo>
                  <a:lnTo>
                    <a:pt x="9094" y="237051"/>
                  </a:lnTo>
                  <a:lnTo>
                    <a:pt x="11023" y="238401"/>
                  </a:lnTo>
                  <a:lnTo>
                    <a:pt x="13302" y="239302"/>
                  </a:lnTo>
                  <a:lnTo>
                    <a:pt x="14821" y="240894"/>
                  </a:lnTo>
                  <a:lnTo>
                    <a:pt x="15834" y="242947"/>
                  </a:lnTo>
                  <a:lnTo>
                    <a:pt x="16509" y="245309"/>
                  </a:lnTo>
                  <a:lnTo>
                    <a:pt x="17951" y="246883"/>
                  </a:lnTo>
                  <a:lnTo>
                    <a:pt x="19905" y="247933"/>
                  </a:lnTo>
                  <a:lnTo>
                    <a:pt x="22199" y="248632"/>
                  </a:lnTo>
                  <a:lnTo>
                    <a:pt x="27394" y="252055"/>
                  </a:lnTo>
                  <a:lnTo>
                    <a:pt x="30169" y="254357"/>
                  </a:lnTo>
                  <a:lnTo>
                    <a:pt x="33011" y="254900"/>
                  </a:lnTo>
                  <a:lnTo>
                    <a:pt x="35898" y="254269"/>
                  </a:lnTo>
                  <a:lnTo>
                    <a:pt x="38815" y="252857"/>
                  </a:lnTo>
                  <a:lnTo>
                    <a:pt x="41751" y="251915"/>
                  </a:lnTo>
                  <a:lnTo>
                    <a:pt x="44701" y="251287"/>
                  </a:lnTo>
                  <a:lnTo>
                    <a:pt x="47660" y="250868"/>
                  </a:lnTo>
                  <a:lnTo>
                    <a:pt x="50625" y="249597"/>
                  </a:lnTo>
                  <a:lnTo>
                    <a:pt x="53593" y="247758"/>
                  </a:lnTo>
                  <a:lnTo>
                    <a:pt x="56565" y="245539"/>
                  </a:lnTo>
                  <a:lnTo>
                    <a:pt x="59538" y="244060"/>
                  </a:lnTo>
                  <a:lnTo>
                    <a:pt x="62512" y="243074"/>
                  </a:lnTo>
                  <a:lnTo>
                    <a:pt x="65487" y="242416"/>
                  </a:lnTo>
                  <a:lnTo>
                    <a:pt x="69455" y="240986"/>
                  </a:lnTo>
                  <a:lnTo>
                    <a:pt x="74084" y="239040"/>
                  </a:lnTo>
                  <a:lnTo>
                    <a:pt x="79155" y="236751"/>
                  </a:lnTo>
                  <a:lnTo>
                    <a:pt x="83528" y="234232"/>
                  </a:lnTo>
                  <a:lnTo>
                    <a:pt x="87435" y="231561"/>
                  </a:lnTo>
                  <a:lnTo>
                    <a:pt x="91032" y="228788"/>
                  </a:lnTo>
                  <a:lnTo>
                    <a:pt x="95415" y="225947"/>
                  </a:lnTo>
                  <a:lnTo>
                    <a:pt x="100320" y="223061"/>
                  </a:lnTo>
                  <a:lnTo>
                    <a:pt x="105575" y="220145"/>
                  </a:lnTo>
                  <a:lnTo>
                    <a:pt x="110071" y="216217"/>
                  </a:lnTo>
                  <a:lnTo>
                    <a:pt x="114060" y="211613"/>
                  </a:lnTo>
                  <a:lnTo>
                    <a:pt x="117712" y="206560"/>
                  </a:lnTo>
                  <a:lnTo>
                    <a:pt x="121139" y="202199"/>
                  </a:lnTo>
                  <a:lnTo>
                    <a:pt x="124415" y="198299"/>
                  </a:lnTo>
                  <a:lnTo>
                    <a:pt x="127592" y="194707"/>
                  </a:lnTo>
                  <a:lnTo>
                    <a:pt x="131694" y="191321"/>
                  </a:lnTo>
                  <a:lnTo>
                    <a:pt x="136413" y="188071"/>
                  </a:lnTo>
                  <a:lnTo>
                    <a:pt x="141543" y="184911"/>
                  </a:lnTo>
                  <a:lnTo>
                    <a:pt x="145956" y="180822"/>
                  </a:lnTo>
                  <a:lnTo>
                    <a:pt x="149890" y="176110"/>
                  </a:lnTo>
                  <a:lnTo>
                    <a:pt x="153504" y="170985"/>
                  </a:lnTo>
                  <a:lnTo>
                    <a:pt x="156907" y="165584"/>
                  </a:lnTo>
                  <a:lnTo>
                    <a:pt x="160167" y="159999"/>
                  </a:lnTo>
                  <a:lnTo>
                    <a:pt x="163332" y="154291"/>
                  </a:lnTo>
                  <a:lnTo>
                    <a:pt x="165443" y="149493"/>
                  </a:lnTo>
                  <a:lnTo>
                    <a:pt x="166850" y="145303"/>
                  </a:lnTo>
                  <a:lnTo>
                    <a:pt x="167788" y="141517"/>
                  </a:lnTo>
                  <a:lnTo>
                    <a:pt x="169405" y="137009"/>
                  </a:lnTo>
                  <a:lnTo>
                    <a:pt x="171476" y="132019"/>
                  </a:lnTo>
                  <a:lnTo>
                    <a:pt x="173848" y="126708"/>
                  </a:lnTo>
                  <a:lnTo>
                    <a:pt x="175430" y="122175"/>
                  </a:lnTo>
                  <a:lnTo>
                    <a:pt x="177187" y="114493"/>
                  </a:lnTo>
                  <a:lnTo>
                    <a:pt x="177968" y="107771"/>
                  </a:lnTo>
                  <a:lnTo>
                    <a:pt x="178315" y="101476"/>
                  </a:lnTo>
                  <a:lnTo>
                    <a:pt x="178470" y="95372"/>
                  </a:lnTo>
                  <a:lnTo>
                    <a:pt x="177519" y="92354"/>
                  </a:lnTo>
                  <a:lnTo>
                    <a:pt x="173817" y="86356"/>
                  </a:lnTo>
                  <a:lnTo>
                    <a:pt x="172432" y="82376"/>
                  </a:lnTo>
                  <a:lnTo>
                    <a:pt x="171509" y="77737"/>
                  </a:lnTo>
                  <a:lnTo>
                    <a:pt x="170894" y="72661"/>
                  </a:lnTo>
                  <a:lnTo>
                    <a:pt x="168500" y="68284"/>
                  </a:lnTo>
                  <a:lnTo>
                    <a:pt x="164918" y="64375"/>
                  </a:lnTo>
                  <a:lnTo>
                    <a:pt x="160547" y="60776"/>
                  </a:lnTo>
                  <a:lnTo>
                    <a:pt x="156641" y="57384"/>
                  </a:lnTo>
                  <a:lnTo>
                    <a:pt x="153044" y="54131"/>
                  </a:lnTo>
                  <a:lnTo>
                    <a:pt x="149654" y="50970"/>
                  </a:lnTo>
                  <a:lnTo>
                    <a:pt x="145410" y="47871"/>
                  </a:lnTo>
                  <a:lnTo>
                    <a:pt x="140596" y="44812"/>
                  </a:lnTo>
                  <a:lnTo>
                    <a:pt x="135403" y="41781"/>
                  </a:lnTo>
                  <a:lnTo>
                    <a:pt x="129956" y="39761"/>
                  </a:lnTo>
                  <a:lnTo>
                    <a:pt x="124340" y="38413"/>
                  </a:lnTo>
                  <a:lnTo>
                    <a:pt x="118612" y="37515"/>
                  </a:lnTo>
                  <a:lnTo>
                    <a:pt x="112809" y="35924"/>
                  </a:lnTo>
                  <a:lnTo>
                    <a:pt x="106956" y="33871"/>
                  </a:lnTo>
                  <a:lnTo>
                    <a:pt x="101069" y="31511"/>
                  </a:lnTo>
                  <a:lnTo>
                    <a:pt x="95161" y="29937"/>
                  </a:lnTo>
                  <a:lnTo>
                    <a:pt x="89237" y="28888"/>
                  </a:lnTo>
                  <a:lnTo>
                    <a:pt x="83304" y="28188"/>
                  </a:lnTo>
                  <a:lnTo>
                    <a:pt x="78356" y="26730"/>
                  </a:lnTo>
                  <a:lnTo>
                    <a:pt x="74065" y="24765"/>
                  </a:lnTo>
                  <a:lnTo>
                    <a:pt x="70213" y="22463"/>
                  </a:lnTo>
                  <a:lnTo>
                    <a:pt x="66652" y="20928"/>
                  </a:lnTo>
                  <a:lnTo>
                    <a:pt x="63286" y="19905"/>
                  </a:lnTo>
                  <a:lnTo>
                    <a:pt x="60050" y="19224"/>
                  </a:lnTo>
                  <a:lnTo>
                    <a:pt x="55908" y="17777"/>
                  </a:lnTo>
                  <a:lnTo>
                    <a:pt x="51163" y="15820"/>
                  </a:lnTo>
                  <a:lnTo>
                    <a:pt x="38769" y="10291"/>
                  </a:lnTo>
                  <a:lnTo>
                    <a:pt x="34428" y="9535"/>
                  </a:lnTo>
                  <a:lnTo>
                    <a:pt x="26789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52"/>
            <p:cNvSpPr/>
            <p:nvPr/>
          </p:nvSpPr>
          <p:spPr>
            <a:xfrm>
              <a:off x="2625328" y="2803921"/>
              <a:ext cx="151805" cy="187525"/>
            </a:xfrm>
            <a:custGeom>
              <a:avLst/>
              <a:gdLst/>
              <a:ahLst/>
              <a:cxnLst/>
              <a:rect l="0" t="0" r="0" b="0"/>
              <a:pathLst>
                <a:path w="151805" h="187525">
                  <a:moveTo>
                    <a:pt x="0" y="0"/>
                  </a:moveTo>
                  <a:lnTo>
                    <a:pt x="4740" y="0"/>
                  </a:lnTo>
                  <a:lnTo>
                    <a:pt x="8121" y="992"/>
                  </a:lnTo>
                  <a:lnTo>
                    <a:pt x="12359" y="2646"/>
                  </a:lnTo>
                  <a:lnTo>
                    <a:pt x="17169" y="4741"/>
                  </a:lnTo>
                  <a:lnTo>
                    <a:pt x="21367" y="8121"/>
                  </a:lnTo>
                  <a:lnTo>
                    <a:pt x="25159" y="12360"/>
                  </a:lnTo>
                  <a:lnTo>
                    <a:pt x="28678" y="17170"/>
                  </a:lnTo>
                  <a:lnTo>
                    <a:pt x="33010" y="22360"/>
                  </a:lnTo>
                  <a:lnTo>
                    <a:pt x="37881" y="27806"/>
                  </a:lnTo>
                  <a:lnTo>
                    <a:pt x="48586" y="39147"/>
                  </a:lnTo>
                  <a:lnTo>
                    <a:pt x="59958" y="50803"/>
                  </a:lnTo>
                  <a:lnTo>
                    <a:pt x="65769" y="57681"/>
                  </a:lnTo>
                  <a:lnTo>
                    <a:pt x="71627" y="65243"/>
                  </a:lnTo>
                  <a:lnTo>
                    <a:pt x="77517" y="73261"/>
                  </a:lnTo>
                  <a:lnTo>
                    <a:pt x="89353" y="90107"/>
                  </a:lnTo>
                  <a:lnTo>
                    <a:pt x="130972" y="151852"/>
                  </a:lnTo>
                  <a:lnTo>
                    <a:pt x="135932" y="159774"/>
                  </a:lnTo>
                  <a:lnTo>
                    <a:pt x="140230" y="167040"/>
                  </a:lnTo>
                  <a:lnTo>
                    <a:pt x="151804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53"/>
            <p:cNvSpPr/>
            <p:nvPr/>
          </p:nvSpPr>
          <p:spPr>
            <a:xfrm>
              <a:off x="2455674" y="3420070"/>
              <a:ext cx="283963" cy="365734"/>
            </a:xfrm>
            <a:custGeom>
              <a:avLst/>
              <a:gdLst/>
              <a:ahLst/>
              <a:cxnLst/>
              <a:rect l="0" t="0" r="0" b="0"/>
              <a:pathLst>
                <a:path w="283963" h="365734">
                  <a:moveTo>
                    <a:pt x="17849" y="0"/>
                  </a:moveTo>
                  <a:lnTo>
                    <a:pt x="41551" y="4740"/>
                  </a:lnTo>
                  <a:lnTo>
                    <a:pt x="47541" y="7129"/>
                  </a:lnTo>
                  <a:lnTo>
                    <a:pt x="50542" y="9713"/>
                  </a:lnTo>
                  <a:lnTo>
                    <a:pt x="52223" y="15231"/>
                  </a:lnTo>
                  <a:lnTo>
                    <a:pt x="53169" y="23915"/>
                  </a:lnTo>
                  <a:lnTo>
                    <a:pt x="53391" y="29812"/>
                  </a:lnTo>
                  <a:lnTo>
                    <a:pt x="52457" y="32773"/>
                  </a:lnTo>
                  <a:lnTo>
                    <a:pt x="48775" y="38709"/>
                  </a:lnTo>
                  <a:lnTo>
                    <a:pt x="46477" y="47300"/>
                  </a:lnTo>
                  <a:lnTo>
                    <a:pt x="45455" y="57733"/>
                  </a:lnTo>
                  <a:lnTo>
                    <a:pt x="45001" y="68984"/>
                  </a:lnTo>
                  <a:lnTo>
                    <a:pt x="43888" y="73771"/>
                  </a:lnTo>
                  <a:lnTo>
                    <a:pt x="40005" y="81735"/>
                  </a:lnTo>
                  <a:lnTo>
                    <a:pt x="37618" y="91228"/>
                  </a:lnTo>
                  <a:lnTo>
                    <a:pt x="36557" y="102061"/>
                  </a:lnTo>
                  <a:lnTo>
                    <a:pt x="36274" y="107729"/>
                  </a:lnTo>
                  <a:lnTo>
                    <a:pt x="36085" y="113491"/>
                  </a:lnTo>
                  <a:lnTo>
                    <a:pt x="34967" y="119317"/>
                  </a:lnTo>
                  <a:lnTo>
                    <a:pt x="33230" y="125185"/>
                  </a:lnTo>
                  <a:lnTo>
                    <a:pt x="31080" y="131081"/>
                  </a:lnTo>
                  <a:lnTo>
                    <a:pt x="28654" y="136997"/>
                  </a:lnTo>
                  <a:lnTo>
                    <a:pt x="26045" y="142925"/>
                  </a:lnTo>
                  <a:lnTo>
                    <a:pt x="23312" y="148861"/>
                  </a:lnTo>
                  <a:lnTo>
                    <a:pt x="21491" y="154804"/>
                  </a:lnTo>
                  <a:lnTo>
                    <a:pt x="20277" y="160749"/>
                  </a:lnTo>
                  <a:lnTo>
                    <a:pt x="19468" y="166697"/>
                  </a:lnTo>
                  <a:lnTo>
                    <a:pt x="17936" y="173640"/>
                  </a:lnTo>
                  <a:lnTo>
                    <a:pt x="15923" y="181244"/>
                  </a:lnTo>
                  <a:lnTo>
                    <a:pt x="13588" y="189290"/>
                  </a:lnTo>
                  <a:lnTo>
                    <a:pt x="12032" y="196639"/>
                  </a:lnTo>
                  <a:lnTo>
                    <a:pt x="10994" y="203522"/>
                  </a:lnTo>
                  <a:lnTo>
                    <a:pt x="10303" y="210096"/>
                  </a:lnTo>
                  <a:lnTo>
                    <a:pt x="8849" y="217454"/>
                  </a:lnTo>
                  <a:lnTo>
                    <a:pt x="6888" y="225336"/>
                  </a:lnTo>
                  <a:lnTo>
                    <a:pt x="4589" y="233568"/>
                  </a:lnTo>
                  <a:lnTo>
                    <a:pt x="3055" y="241040"/>
                  </a:lnTo>
                  <a:lnTo>
                    <a:pt x="2033" y="248006"/>
                  </a:lnTo>
                  <a:lnTo>
                    <a:pt x="1352" y="254634"/>
                  </a:lnTo>
                  <a:lnTo>
                    <a:pt x="898" y="261037"/>
                  </a:lnTo>
                  <a:lnTo>
                    <a:pt x="595" y="267290"/>
                  </a:lnTo>
                  <a:lnTo>
                    <a:pt x="259" y="279530"/>
                  </a:lnTo>
                  <a:lnTo>
                    <a:pt x="0" y="322671"/>
                  </a:lnTo>
                  <a:lnTo>
                    <a:pt x="2640" y="332256"/>
                  </a:lnTo>
                  <a:lnTo>
                    <a:pt x="6128" y="342138"/>
                  </a:lnTo>
                  <a:lnTo>
                    <a:pt x="7679" y="349837"/>
                  </a:lnTo>
                  <a:lnTo>
                    <a:pt x="9084" y="352287"/>
                  </a:lnTo>
                  <a:lnTo>
                    <a:pt x="11014" y="353920"/>
                  </a:lnTo>
                  <a:lnTo>
                    <a:pt x="16498" y="356542"/>
                  </a:lnTo>
                  <a:lnTo>
                    <a:pt x="24739" y="364170"/>
                  </a:lnTo>
                  <a:lnTo>
                    <a:pt x="25419" y="364819"/>
                  </a:lnTo>
                  <a:lnTo>
                    <a:pt x="28820" y="365541"/>
                  </a:lnTo>
                  <a:lnTo>
                    <a:pt x="31116" y="365733"/>
                  </a:lnTo>
                  <a:lnTo>
                    <a:pt x="33639" y="364868"/>
                  </a:lnTo>
                  <a:lnTo>
                    <a:pt x="39088" y="361263"/>
                  </a:lnTo>
                  <a:lnTo>
                    <a:pt x="47463" y="358998"/>
                  </a:lnTo>
                  <a:lnTo>
                    <a:pt x="52475" y="358395"/>
                  </a:lnTo>
                  <a:lnTo>
                    <a:pt x="56808" y="357001"/>
                  </a:lnTo>
                  <a:lnTo>
                    <a:pt x="64268" y="352805"/>
                  </a:lnTo>
                  <a:lnTo>
                    <a:pt x="70891" y="347632"/>
                  </a:lnTo>
                  <a:lnTo>
                    <a:pt x="78134" y="342027"/>
                  </a:lnTo>
                  <a:lnTo>
                    <a:pt x="82844" y="339143"/>
                  </a:lnTo>
                  <a:lnTo>
                    <a:pt x="87968" y="336228"/>
                  </a:lnTo>
                  <a:lnTo>
                    <a:pt x="96307" y="330344"/>
                  </a:lnTo>
                  <a:lnTo>
                    <a:pt x="104313" y="324421"/>
                  </a:lnTo>
                  <a:lnTo>
                    <a:pt x="109226" y="321452"/>
                  </a:lnTo>
                  <a:lnTo>
                    <a:pt x="114486" y="318482"/>
                  </a:lnTo>
                  <a:lnTo>
                    <a:pt x="125622" y="312534"/>
                  </a:lnTo>
                  <a:lnTo>
                    <a:pt x="148939" y="300632"/>
                  </a:lnTo>
                  <a:lnTo>
                    <a:pt x="154852" y="296663"/>
                  </a:lnTo>
                  <a:lnTo>
                    <a:pt x="160778" y="292034"/>
                  </a:lnTo>
                  <a:lnTo>
                    <a:pt x="166713" y="286963"/>
                  </a:lnTo>
                  <a:lnTo>
                    <a:pt x="172654" y="282590"/>
                  </a:lnTo>
                  <a:lnTo>
                    <a:pt x="178599" y="278682"/>
                  </a:lnTo>
                  <a:lnTo>
                    <a:pt x="184547" y="275085"/>
                  </a:lnTo>
                  <a:lnTo>
                    <a:pt x="190497" y="271694"/>
                  </a:lnTo>
                  <a:lnTo>
                    <a:pt x="202399" y="265282"/>
                  </a:lnTo>
                  <a:lnTo>
                    <a:pt x="220256" y="256093"/>
                  </a:lnTo>
                  <a:lnTo>
                    <a:pt x="226209" y="252088"/>
                  </a:lnTo>
                  <a:lnTo>
                    <a:pt x="232162" y="247434"/>
                  </a:lnTo>
                  <a:lnTo>
                    <a:pt x="238115" y="242346"/>
                  </a:lnTo>
                  <a:lnTo>
                    <a:pt x="243076" y="237963"/>
                  </a:lnTo>
                  <a:lnTo>
                    <a:pt x="251233" y="230446"/>
                  </a:lnTo>
                  <a:lnTo>
                    <a:pt x="258167" y="221152"/>
                  </a:lnTo>
                  <a:lnTo>
                    <a:pt x="264555" y="211399"/>
                  </a:lnTo>
                  <a:lnTo>
                    <a:pt x="270702" y="203757"/>
                  </a:lnTo>
                  <a:lnTo>
                    <a:pt x="276741" y="194407"/>
                  </a:lnTo>
                  <a:lnTo>
                    <a:pt x="281740" y="184630"/>
                  </a:lnTo>
                  <a:lnTo>
                    <a:pt x="283962" y="176977"/>
                  </a:lnTo>
                  <a:lnTo>
                    <a:pt x="283563" y="172555"/>
                  </a:lnTo>
                  <a:lnTo>
                    <a:pt x="280473" y="162350"/>
                  </a:lnTo>
                  <a:lnTo>
                    <a:pt x="278438" y="151199"/>
                  </a:lnTo>
                  <a:lnTo>
                    <a:pt x="277895" y="145448"/>
                  </a:lnTo>
                  <a:lnTo>
                    <a:pt x="276541" y="139629"/>
                  </a:lnTo>
                  <a:lnTo>
                    <a:pt x="274646" y="133766"/>
                  </a:lnTo>
                  <a:lnTo>
                    <a:pt x="272391" y="127872"/>
                  </a:lnTo>
                  <a:lnTo>
                    <a:pt x="268903" y="121959"/>
                  </a:lnTo>
                  <a:lnTo>
                    <a:pt x="264594" y="116032"/>
                  </a:lnTo>
                  <a:lnTo>
                    <a:pt x="259736" y="110097"/>
                  </a:lnTo>
                  <a:lnTo>
                    <a:pt x="254513" y="104156"/>
                  </a:lnTo>
                  <a:lnTo>
                    <a:pt x="249047" y="98210"/>
                  </a:lnTo>
                  <a:lnTo>
                    <a:pt x="237682" y="86313"/>
                  </a:lnTo>
                  <a:lnTo>
                    <a:pt x="208292" y="56554"/>
                  </a:lnTo>
                  <a:lnTo>
                    <a:pt x="202358" y="51593"/>
                  </a:lnTo>
                  <a:lnTo>
                    <a:pt x="196417" y="47294"/>
                  </a:lnTo>
                  <a:lnTo>
                    <a:pt x="190473" y="43435"/>
                  </a:lnTo>
                  <a:lnTo>
                    <a:pt x="183533" y="39871"/>
                  </a:lnTo>
                  <a:lnTo>
                    <a:pt x="175930" y="36502"/>
                  </a:lnTo>
                  <a:lnTo>
                    <a:pt x="167885" y="33264"/>
                  </a:lnTo>
                  <a:lnTo>
                    <a:pt x="159545" y="29121"/>
                  </a:lnTo>
                  <a:lnTo>
                    <a:pt x="151008" y="24375"/>
                  </a:lnTo>
                  <a:lnTo>
                    <a:pt x="142340" y="19227"/>
                  </a:lnTo>
                  <a:lnTo>
                    <a:pt x="134577" y="15794"/>
                  </a:lnTo>
                  <a:lnTo>
                    <a:pt x="127418" y="13506"/>
                  </a:lnTo>
                  <a:lnTo>
                    <a:pt x="120660" y="11980"/>
                  </a:lnTo>
                  <a:lnTo>
                    <a:pt x="97277" y="7639"/>
                  </a:lnTo>
                  <a:lnTo>
                    <a:pt x="5356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54"/>
            <p:cNvSpPr/>
            <p:nvPr/>
          </p:nvSpPr>
          <p:spPr>
            <a:xfrm>
              <a:off x="2464594" y="4027289"/>
              <a:ext cx="276688" cy="303205"/>
            </a:xfrm>
            <a:custGeom>
              <a:avLst/>
              <a:gdLst/>
              <a:ahLst/>
              <a:cxnLst/>
              <a:rect l="0" t="0" r="0" b="0"/>
              <a:pathLst>
                <a:path w="276688" h="303205">
                  <a:moveTo>
                    <a:pt x="35718" y="0"/>
                  </a:moveTo>
                  <a:lnTo>
                    <a:pt x="35718" y="7688"/>
                  </a:lnTo>
                  <a:lnTo>
                    <a:pt x="28030" y="16508"/>
                  </a:lnTo>
                  <a:lnTo>
                    <a:pt x="27340" y="19905"/>
                  </a:lnTo>
                  <a:lnTo>
                    <a:pt x="26952" y="27394"/>
                  </a:lnTo>
                  <a:lnTo>
                    <a:pt x="26821" y="38814"/>
                  </a:lnTo>
                  <a:lnTo>
                    <a:pt x="26798" y="47660"/>
                  </a:lnTo>
                  <a:lnTo>
                    <a:pt x="25802" y="50625"/>
                  </a:lnTo>
                  <a:lnTo>
                    <a:pt x="20653" y="59537"/>
                  </a:lnTo>
                  <a:lnTo>
                    <a:pt x="19101" y="65487"/>
                  </a:lnTo>
                  <a:lnTo>
                    <a:pt x="18227" y="74414"/>
                  </a:lnTo>
                  <a:lnTo>
                    <a:pt x="18022" y="83013"/>
                  </a:lnTo>
                  <a:lnTo>
                    <a:pt x="17968" y="88084"/>
                  </a:lnTo>
                  <a:lnTo>
                    <a:pt x="16939" y="93449"/>
                  </a:lnTo>
                  <a:lnTo>
                    <a:pt x="15261" y="99010"/>
                  </a:lnTo>
                  <a:lnTo>
                    <a:pt x="13151" y="104702"/>
                  </a:lnTo>
                  <a:lnTo>
                    <a:pt x="10805" y="113672"/>
                  </a:lnTo>
                  <a:lnTo>
                    <a:pt x="9763" y="121958"/>
                  </a:lnTo>
                  <a:lnTo>
                    <a:pt x="9485" y="126946"/>
                  </a:lnTo>
                  <a:lnTo>
                    <a:pt x="9176" y="137779"/>
                  </a:lnTo>
                  <a:lnTo>
                    <a:pt x="8961" y="166800"/>
                  </a:lnTo>
                  <a:lnTo>
                    <a:pt x="7958" y="172715"/>
                  </a:lnTo>
                  <a:lnTo>
                    <a:pt x="6297" y="178644"/>
                  </a:lnTo>
                  <a:lnTo>
                    <a:pt x="4198" y="184580"/>
                  </a:lnTo>
                  <a:lnTo>
                    <a:pt x="2799" y="190522"/>
                  </a:lnTo>
                  <a:lnTo>
                    <a:pt x="1865" y="196467"/>
                  </a:lnTo>
                  <a:lnTo>
                    <a:pt x="1243" y="202416"/>
                  </a:lnTo>
                  <a:lnTo>
                    <a:pt x="829" y="208366"/>
                  </a:lnTo>
                  <a:lnTo>
                    <a:pt x="552" y="214316"/>
                  </a:lnTo>
                  <a:lnTo>
                    <a:pt x="245" y="226220"/>
                  </a:lnTo>
                  <a:lnTo>
                    <a:pt x="0" y="283571"/>
                  </a:lnTo>
                  <a:lnTo>
                    <a:pt x="2645" y="287428"/>
                  </a:lnTo>
                  <a:lnTo>
                    <a:pt x="7688" y="293247"/>
                  </a:lnTo>
                  <a:lnTo>
                    <a:pt x="8378" y="296688"/>
                  </a:lnTo>
                  <a:lnTo>
                    <a:pt x="8562" y="298995"/>
                  </a:lnTo>
                  <a:lnTo>
                    <a:pt x="9676" y="300533"/>
                  </a:lnTo>
                  <a:lnTo>
                    <a:pt x="11411" y="301558"/>
                  </a:lnTo>
                  <a:lnTo>
                    <a:pt x="15985" y="302697"/>
                  </a:lnTo>
                  <a:lnTo>
                    <a:pt x="21326" y="303204"/>
                  </a:lnTo>
                  <a:lnTo>
                    <a:pt x="23147" y="302346"/>
                  </a:lnTo>
                  <a:lnTo>
                    <a:pt x="24361" y="300783"/>
                  </a:lnTo>
                  <a:lnTo>
                    <a:pt x="25170" y="298748"/>
                  </a:lnTo>
                  <a:lnTo>
                    <a:pt x="27693" y="297392"/>
                  </a:lnTo>
                  <a:lnTo>
                    <a:pt x="35790" y="295885"/>
                  </a:lnTo>
                  <a:lnTo>
                    <a:pt x="43356" y="295215"/>
                  </a:lnTo>
                  <a:lnTo>
                    <a:pt x="46763" y="295037"/>
                  </a:lnTo>
                  <a:lnTo>
                    <a:pt x="50027" y="293925"/>
                  </a:lnTo>
                  <a:lnTo>
                    <a:pt x="56299" y="290044"/>
                  </a:lnTo>
                  <a:lnTo>
                    <a:pt x="60352" y="287620"/>
                  </a:lnTo>
                  <a:lnTo>
                    <a:pt x="65040" y="285012"/>
                  </a:lnTo>
                  <a:lnTo>
                    <a:pt x="70148" y="282282"/>
                  </a:lnTo>
                  <a:lnTo>
                    <a:pt x="78471" y="276601"/>
                  </a:lnTo>
                  <a:lnTo>
                    <a:pt x="86469" y="270769"/>
                  </a:lnTo>
                  <a:lnTo>
                    <a:pt x="91380" y="267825"/>
                  </a:lnTo>
                  <a:lnTo>
                    <a:pt x="96639" y="264870"/>
                  </a:lnTo>
                  <a:lnTo>
                    <a:pt x="107773" y="258941"/>
                  </a:lnTo>
                  <a:lnTo>
                    <a:pt x="166697" y="229194"/>
                  </a:lnTo>
                  <a:lnTo>
                    <a:pt x="172647" y="225226"/>
                  </a:lnTo>
                  <a:lnTo>
                    <a:pt x="178598" y="220595"/>
                  </a:lnTo>
                  <a:lnTo>
                    <a:pt x="184549" y="215524"/>
                  </a:lnTo>
                  <a:lnTo>
                    <a:pt x="190502" y="211151"/>
                  </a:lnTo>
                  <a:lnTo>
                    <a:pt x="196454" y="207244"/>
                  </a:lnTo>
                  <a:lnTo>
                    <a:pt x="202407" y="203647"/>
                  </a:lnTo>
                  <a:lnTo>
                    <a:pt x="207367" y="200257"/>
                  </a:lnTo>
                  <a:lnTo>
                    <a:pt x="215525" y="193844"/>
                  </a:lnTo>
                  <a:lnTo>
                    <a:pt x="220081" y="189752"/>
                  </a:lnTo>
                  <a:lnTo>
                    <a:pt x="230436" y="179915"/>
                  </a:lnTo>
                  <a:lnTo>
                    <a:pt x="242682" y="167961"/>
                  </a:lnTo>
                  <a:lnTo>
                    <a:pt x="247116" y="164559"/>
                  </a:lnTo>
                  <a:lnTo>
                    <a:pt x="252056" y="161299"/>
                  </a:lnTo>
                  <a:lnTo>
                    <a:pt x="257334" y="158134"/>
                  </a:lnTo>
                  <a:lnTo>
                    <a:pt x="260853" y="155032"/>
                  </a:lnTo>
                  <a:lnTo>
                    <a:pt x="263198" y="151972"/>
                  </a:lnTo>
                  <a:lnTo>
                    <a:pt x="271704" y="135191"/>
                  </a:lnTo>
                  <a:lnTo>
                    <a:pt x="274546" y="126891"/>
                  </a:lnTo>
                  <a:lnTo>
                    <a:pt x="275809" y="118904"/>
                  </a:lnTo>
                  <a:lnTo>
                    <a:pt x="276146" y="113995"/>
                  </a:lnTo>
                  <a:lnTo>
                    <a:pt x="276520" y="104242"/>
                  </a:lnTo>
                  <a:lnTo>
                    <a:pt x="276687" y="96600"/>
                  </a:lnTo>
                  <a:lnTo>
                    <a:pt x="274115" y="87251"/>
                  </a:lnTo>
                  <a:lnTo>
                    <a:pt x="272040" y="81980"/>
                  </a:lnTo>
                  <a:lnTo>
                    <a:pt x="268672" y="77473"/>
                  </a:lnTo>
                  <a:lnTo>
                    <a:pt x="264443" y="73476"/>
                  </a:lnTo>
                  <a:lnTo>
                    <a:pt x="259639" y="69820"/>
                  </a:lnTo>
                  <a:lnTo>
                    <a:pt x="251655" y="63112"/>
                  </a:lnTo>
                  <a:lnTo>
                    <a:pt x="243807" y="55830"/>
                  </a:lnTo>
                  <a:lnTo>
                    <a:pt x="233705" y="45980"/>
                  </a:lnTo>
                  <a:lnTo>
                    <a:pt x="227240" y="41567"/>
                  </a:lnTo>
                  <a:lnTo>
                    <a:pt x="219954" y="37634"/>
                  </a:lnTo>
                  <a:lnTo>
                    <a:pt x="212121" y="34018"/>
                  </a:lnTo>
                  <a:lnTo>
                    <a:pt x="204913" y="31608"/>
                  </a:lnTo>
                  <a:lnTo>
                    <a:pt x="198125" y="30002"/>
                  </a:lnTo>
                  <a:lnTo>
                    <a:pt x="191614" y="28931"/>
                  </a:lnTo>
                  <a:lnTo>
                    <a:pt x="184297" y="27225"/>
                  </a:lnTo>
                  <a:lnTo>
                    <a:pt x="176443" y="25095"/>
                  </a:lnTo>
                  <a:lnTo>
                    <a:pt x="168229" y="22683"/>
                  </a:lnTo>
                  <a:lnTo>
                    <a:pt x="160770" y="21075"/>
                  </a:lnTo>
                  <a:lnTo>
                    <a:pt x="153813" y="20003"/>
                  </a:lnTo>
                  <a:lnTo>
                    <a:pt x="147190" y="19288"/>
                  </a:lnTo>
                  <a:lnTo>
                    <a:pt x="140791" y="18812"/>
                  </a:lnTo>
                  <a:lnTo>
                    <a:pt x="134540" y="18494"/>
                  </a:lnTo>
                  <a:lnTo>
                    <a:pt x="116085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55"/>
            <p:cNvSpPr/>
            <p:nvPr/>
          </p:nvSpPr>
          <p:spPr>
            <a:xfrm>
              <a:off x="2321754" y="4643437"/>
              <a:ext cx="196382" cy="196050"/>
            </a:xfrm>
            <a:custGeom>
              <a:avLst/>
              <a:gdLst/>
              <a:ahLst/>
              <a:cxnLst/>
              <a:rect l="0" t="0" r="0" b="0"/>
              <a:pathLst>
                <a:path w="196382" h="196050">
                  <a:moveTo>
                    <a:pt x="62472" y="0"/>
                  </a:moveTo>
                  <a:lnTo>
                    <a:pt x="57731" y="0"/>
                  </a:lnTo>
                  <a:lnTo>
                    <a:pt x="56335" y="992"/>
                  </a:lnTo>
                  <a:lnTo>
                    <a:pt x="55404" y="2646"/>
                  </a:lnTo>
                  <a:lnTo>
                    <a:pt x="54784" y="4740"/>
                  </a:lnTo>
                  <a:lnTo>
                    <a:pt x="53378" y="6137"/>
                  </a:lnTo>
                  <a:lnTo>
                    <a:pt x="51449" y="7068"/>
                  </a:lnTo>
                  <a:lnTo>
                    <a:pt x="46659" y="8102"/>
                  </a:lnTo>
                  <a:lnTo>
                    <a:pt x="41223" y="8562"/>
                  </a:lnTo>
                  <a:lnTo>
                    <a:pt x="39376" y="9676"/>
                  </a:lnTo>
                  <a:lnTo>
                    <a:pt x="38145" y="11412"/>
                  </a:lnTo>
                  <a:lnTo>
                    <a:pt x="37324" y="13561"/>
                  </a:lnTo>
                  <a:lnTo>
                    <a:pt x="35785" y="14994"/>
                  </a:lnTo>
                  <a:lnTo>
                    <a:pt x="33767" y="15949"/>
                  </a:lnTo>
                  <a:lnTo>
                    <a:pt x="31429" y="16586"/>
                  </a:lnTo>
                  <a:lnTo>
                    <a:pt x="26186" y="19939"/>
                  </a:lnTo>
                  <a:lnTo>
                    <a:pt x="23398" y="22222"/>
                  </a:lnTo>
                  <a:lnTo>
                    <a:pt x="21540" y="24737"/>
                  </a:lnTo>
                  <a:lnTo>
                    <a:pt x="19475" y="30176"/>
                  </a:lnTo>
                  <a:lnTo>
                    <a:pt x="15912" y="35901"/>
                  </a:lnTo>
                  <a:lnTo>
                    <a:pt x="13573" y="38817"/>
                  </a:lnTo>
                  <a:lnTo>
                    <a:pt x="12013" y="41753"/>
                  </a:lnTo>
                  <a:lnTo>
                    <a:pt x="8826" y="51617"/>
                  </a:lnTo>
                  <a:lnTo>
                    <a:pt x="6864" y="56240"/>
                  </a:lnTo>
                  <a:lnTo>
                    <a:pt x="4564" y="61306"/>
                  </a:lnTo>
                  <a:lnTo>
                    <a:pt x="3031" y="65675"/>
                  </a:lnTo>
                  <a:lnTo>
                    <a:pt x="2009" y="69580"/>
                  </a:lnTo>
                  <a:lnTo>
                    <a:pt x="1327" y="73176"/>
                  </a:lnTo>
                  <a:lnTo>
                    <a:pt x="873" y="76565"/>
                  </a:lnTo>
                  <a:lnTo>
                    <a:pt x="570" y="79816"/>
                  </a:lnTo>
                  <a:lnTo>
                    <a:pt x="368" y="82977"/>
                  </a:lnTo>
                  <a:lnTo>
                    <a:pt x="144" y="91780"/>
                  </a:lnTo>
                  <a:lnTo>
                    <a:pt x="0" y="108860"/>
                  </a:lnTo>
                  <a:lnTo>
                    <a:pt x="980" y="113252"/>
                  </a:lnTo>
                  <a:lnTo>
                    <a:pt x="2626" y="118166"/>
                  </a:lnTo>
                  <a:lnTo>
                    <a:pt x="4715" y="123426"/>
                  </a:lnTo>
                  <a:lnTo>
                    <a:pt x="6108" y="127924"/>
                  </a:lnTo>
                  <a:lnTo>
                    <a:pt x="7037" y="131916"/>
                  </a:lnTo>
                  <a:lnTo>
                    <a:pt x="7656" y="135569"/>
                  </a:lnTo>
                  <a:lnTo>
                    <a:pt x="9061" y="139988"/>
                  </a:lnTo>
                  <a:lnTo>
                    <a:pt x="10990" y="144919"/>
                  </a:lnTo>
                  <a:lnTo>
                    <a:pt x="13267" y="150191"/>
                  </a:lnTo>
                  <a:lnTo>
                    <a:pt x="15778" y="154698"/>
                  </a:lnTo>
                  <a:lnTo>
                    <a:pt x="18444" y="158694"/>
                  </a:lnTo>
                  <a:lnTo>
                    <a:pt x="21214" y="162351"/>
                  </a:lnTo>
                  <a:lnTo>
                    <a:pt x="24053" y="165781"/>
                  </a:lnTo>
                  <a:lnTo>
                    <a:pt x="26937" y="169060"/>
                  </a:lnTo>
                  <a:lnTo>
                    <a:pt x="29852" y="172238"/>
                  </a:lnTo>
                  <a:lnTo>
                    <a:pt x="33780" y="174356"/>
                  </a:lnTo>
                  <a:lnTo>
                    <a:pt x="38383" y="175769"/>
                  </a:lnTo>
                  <a:lnTo>
                    <a:pt x="43436" y="176711"/>
                  </a:lnTo>
                  <a:lnTo>
                    <a:pt x="47797" y="178331"/>
                  </a:lnTo>
                  <a:lnTo>
                    <a:pt x="51697" y="180403"/>
                  </a:lnTo>
                  <a:lnTo>
                    <a:pt x="55289" y="182776"/>
                  </a:lnTo>
                  <a:lnTo>
                    <a:pt x="58675" y="184359"/>
                  </a:lnTo>
                  <a:lnTo>
                    <a:pt x="61925" y="185413"/>
                  </a:lnTo>
                  <a:lnTo>
                    <a:pt x="65084" y="186117"/>
                  </a:lnTo>
                  <a:lnTo>
                    <a:pt x="69174" y="187578"/>
                  </a:lnTo>
                  <a:lnTo>
                    <a:pt x="73886" y="189544"/>
                  </a:lnTo>
                  <a:lnTo>
                    <a:pt x="79011" y="191847"/>
                  </a:lnTo>
                  <a:lnTo>
                    <a:pt x="84412" y="193383"/>
                  </a:lnTo>
                  <a:lnTo>
                    <a:pt x="89997" y="194406"/>
                  </a:lnTo>
                  <a:lnTo>
                    <a:pt x="95705" y="195088"/>
                  </a:lnTo>
                  <a:lnTo>
                    <a:pt x="100502" y="195543"/>
                  </a:lnTo>
                  <a:lnTo>
                    <a:pt x="104693" y="195847"/>
                  </a:lnTo>
                  <a:lnTo>
                    <a:pt x="108479" y="196049"/>
                  </a:lnTo>
                  <a:lnTo>
                    <a:pt x="112987" y="195191"/>
                  </a:lnTo>
                  <a:lnTo>
                    <a:pt x="117976" y="193628"/>
                  </a:lnTo>
                  <a:lnTo>
                    <a:pt x="123287" y="191593"/>
                  </a:lnTo>
                  <a:lnTo>
                    <a:pt x="127820" y="189244"/>
                  </a:lnTo>
                  <a:lnTo>
                    <a:pt x="131834" y="186686"/>
                  </a:lnTo>
                  <a:lnTo>
                    <a:pt x="135503" y="183989"/>
                  </a:lnTo>
                  <a:lnTo>
                    <a:pt x="138940" y="182190"/>
                  </a:lnTo>
                  <a:lnTo>
                    <a:pt x="142224" y="180991"/>
                  </a:lnTo>
                  <a:lnTo>
                    <a:pt x="145406" y="180192"/>
                  </a:lnTo>
                  <a:lnTo>
                    <a:pt x="148519" y="178667"/>
                  </a:lnTo>
                  <a:lnTo>
                    <a:pt x="154624" y="174327"/>
                  </a:lnTo>
                  <a:lnTo>
                    <a:pt x="160644" y="169090"/>
                  </a:lnTo>
                  <a:lnTo>
                    <a:pt x="166628" y="163456"/>
                  </a:lnTo>
                  <a:lnTo>
                    <a:pt x="181531" y="148795"/>
                  </a:lnTo>
                  <a:lnTo>
                    <a:pt x="183517" y="144837"/>
                  </a:lnTo>
                  <a:lnTo>
                    <a:pt x="184840" y="140214"/>
                  </a:lnTo>
                  <a:lnTo>
                    <a:pt x="185723" y="135148"/>
                  </a:lnTo>
                  <a:lnTo>
                    <a:pt x="187303" y="130778"/>
                  </a:lnTo>
                  <a:lnTo>
                    <a:pt x="189349" y="126873"/>
                  </a:lnTo>
                  <a:lnTo>
                    <a:pt x="191705" y="123277"/>
                  </a:lnTo>
                  <a:lnTo>
                    <a:pt x="193276" y="119888"/>
                  </a:lnTo>
                  <a:lnTo>
                    <a:pt x="194323" y="116636"/>
                  </a:lnTo>
                  <a:lnTo>
                    <a:pt x="195021" y="113476"/>
                  </a:lnTo>
                  <a:lnTo>
                    <a:pt x="195486" y="110377"/>
                  </a:lnTo>
                  <a:lnTo>
                    <a:pt x="196003" y="104288"/>
                  </a:lnTo>
                  <a:lnTo>
                    <a:pt x="196233" y="98275"/>
                  </a:lnTo>
                  <a:lnTo>
                    <a:pt x="196335" y="91303"/>
                  </a:lnTo>
                  <a:lnTo>
                    <a:pt x="196381" y="81589"/>
                  </a:lnTo>
                  <a:lnTo>
                    <a:pt x="195401" y="77213"/>
                  </a:lnTo>
                  <a:lnTo>
                    <a:pt x="193755" y="73304"/>
                  </a:lnTo>
                  <a:lnTo>
                    <a:pt x="191666" y="69705"/>
                  </a:lnTo>
                  <a:lnTo>
                    <a:pt x="189281" y="66314"/>
                  </a:lnTo>
                  <a:lnTo>
                    <a:pt x="186699" y="63060"/>
                  </a:lnTo>
                  <a:lnTo>
                    <a:pt x="183985" y="59900"/>
                  </a:lnTo>
                  <a:lnTo>
                    <a:pt x="181184" y="56800"/>
                  </a:lnTo>
                  <a:lnTo>
                    <a:pt x="175425" y="50710"/>
                  </a:lnTo>
                  <a:lnTo>
                    <a:pt x="171509" y="47697"/>
                  </a:lnTo>
                  <a:lnTo>
                    <a:pt x="166913" y="44697"/>
                  </a:lnTo>
                  <a:lnTo>
                    <a:pt x="161865" y="41704"/>
                  </a:lnTo>
                  <a:lnTo>
                    <a:pt x="157507" y="39709"/>
                  </a:lnTo>
                  <a:lnTo>
                    <a:pt x="153610" y="38379"/>
                  </a:lnTo>
                  <a:lnTo>
                    <a:pt x="150020" y="37492"/>
                  </a:lnTo>
                  <a:lnTo>
                    <a:pt x="146634" y="35909"/>
                  </a:lnTo>
                  <a:lnTo>
                    <a:pt x="143385" y="33861"/>
                  </a:lnTo>
                  <a:lnTo>
                    <a:pt x="13391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56"/>
            <p:cNvSpPr/>
            <p:nvPr/>
          </p:nvSpPr>
          <p:spPr>
            <a:xfrm>
              <a:off x="2348544" y="5152429"/>
              <a:ext cx="203981" cy="178581"/>
            </a:xfrm>
            <a:custGeom>
              <a:avLst/>
              <a:gdLst/>
              <a:ahLst/>
              <a:cxnLst/>
              <a:rect l="0" t="0" r="0" b="0"/>
              <a:pathLst>
                <a:path w="203981" h="178581">
                  <a:moveTo>
                    <a:pt x="53541" y="0"/>
                  </a:moveTo>
                  <a:lnTo>
                    <a:pt x="53541" y="4740"/>
                  </a:lnTo>
                  <a:lnTo>
                    <a:pt x="52549" y="6137"/>
                  </a:lnTo>
                  <a:lnTo>
                    <a:pt x="50896" y="7068"/>
                  </a:lnTo>
                  <a:lnTo>
                    <a:pt x="48801" y="7689"/>
                  </a:lnTo>
                  <a:lnTo>
                    <a:pt x="43828" y="11024"/>
                  </a:lnTo>
                  <a:lnTo>
                    <a:pt x="37291" y="16509"/>
                  </a:lnTo>
                  <a:lnTo>
                    <a:pt x="33752" y="19906"/>
                  </a:lnTo>
                  <a:lnTo>
                    <a:pt x="14733" y="38815"/>
                  </a:lnTo>
                  <a:lnTo>
                    <a:pt x="12787" y="41752"/>
                  </a:lnTo>
                  <a:lnTo>
                    <a:pt x="11489" y="44702"/>
                  </a:lnTo>
                  <a:lnTo>
                    <a:pt x="10624" y="47661"/>
                  </a:lnTo>
                  <a:lnTo>
                    <a:pt x="9054" y="51618"/>
                  </a:lnTo>
                  <a:lnTo>
                    <a:pt x="7016" y="56240"/>
                  </a:lnTo>
                  <a:lnTo>
                    <a:pt x="4665" y="61305"/>
                  </a:lnTo>
                  <a:lnTo>
                    <a:pt x="3098" y="65675"/>
                  </a:lnTo>
                  <a:lnTo>
                    <a:pt x="2053" y="69580"/>
                  </a:lnTo>
                  <a:lnTo>
                    <a:pt x="1356" y="73176"/>
                  </a:lnTo>
                  <a:lnTo>
                    <a:pt x="892" y="76565"/>
                  </a:lnTo>
                  <a:lnTo>
                    <a:pt x="583" y="79817"/>
                  </a:lnTo>
                  <a:lnTo>
                    <a:pt x="376" y="82977"/>
                  </a:lnTo>
                  <a:lnTo>
                    <a:pt x="238" y="86076"/>
                  </a:lnTo>
                  <a:lnTo>
                    <a:pt x="86" y="92165"/>
                  </a:lnTo>
                  <a:lnTo>
                    <a:pt x="0" y="105912"/>
                  </a:lnTo>
                  <a:lnTo>
                    <a:pt x="980" y="110295"/>
                  </a:lnTo>
                  <a:lnTo>
                    <a:pt x="2625" y="114209"/>
                  </a:lnTo>
                  <a:lnTo>
                    <a:pt x="4715" y="117812"/>
                  </a:lnTo>
                  <a:lnTo>
                    <a:pt x="6108" y="121205"/>
                  </a:lnTo>
                  <a:lnTo>
                    <a:pt x="7036" y="124460"/>
                  </a:lnTo>
                  <a:lnTo>
                    <a:pt x="7655" y="127621"/>
                  </a:lnTo>
                  <a:lnTo>
                    <a:pt x="10052" y="130722"/>
                  </a:lnTo>
                  <a:lnTo>
                    <a:pt x="13634" y="133781"/>
                  </a:lnTo>
                  <a:lnTo>
                    <a:pt x="18007" y="136812"/>
                  </a:lnTo>
                  <a:lnTo>
                    <a:pt x="21914" y="139825"/>
                  </a:lnTo>
                  <a:lnTo>
                    <a:pt x="25511" y="142826"/>
                  </a:lnTo>
                  <a:lnTo>
                    <a:pt x="28902" y="145819"/>
                  </a:lnTo>
                  <a:lnTo>
                    <a:pt x="35315" y="151790"/>
                  </a:lnTo>
                  <a:lnTo>
                    <a:pt x="38413" y="154772"/>
                  </a:lnTo>
                  <a:lnTo>
                    <a:pt x="42464" y="157751"/>
                  </a:lnTo>
                  <a:lnTo>
                    <a:pt x="47149" y="160730"/>
                  </a:lnTo>
                  <a:lnTo>
                    <a:pt x="52256" y="163708"/>
                  </a:lnTo>
                  <a:lnTo>
                    <a:pt x="57646" y="166686"/>
                  </a:lnTo>
                  <a:lnTo>
                    <a:pt x="68925" y="172640"/>
                  </a:lnTo>
                  <a:lnTo>
                    <a:pt x="73719" y="174624"/>
                  </a:lnTo>
                  <a:lnTo>
                    <a:pt x="77907" y="175948"/>
                  </a:lnTo>
                  <a:lnTo>
                    <a:pt x="81692" y="176830"/>
                  </a:lnTo>
                  <a:lnTo>
                    <a:pt x="86199" y="177418"/>
                  </a:lnTo>
                  <a:lnTo>
                    <a:pt x="91188" y="177810"/>
                  </a:lnTo>
                  <a:lnTo>
                    <a:pt x="96499" y="178071"/>
                  </a:lnTo>
                  <a:lnTo>
                    <a:pt x="107691" y="178362"/>
                  </a:lnTo>
                  <a:lnTo>
                    <a:pt x="144084" y="178580"/>
                  </a:lnTo>
                  <a:lnTo>
                    <a:pt x="147638" y="177592"/>
                  </a:lnTo>
                  <a:lnTo>
                    <a:pt x="150999" y="175942"/>
                  </a:lnTo>
                  <a:lnTo>
                    <a:pt x="154232" y="173850"/>
                  </a:lnTo>
                  <a:lnTo>
                    <a:pt x="158372" y="171462"/>
                  </a:lnTo>
                  <a:lnTo>
                    <a:pt x="168263" y="166164"/>
                  </a:lnTo>
                  <a:lnTo>
                    <a:pt x="172686" y="163362"/>
                  </a:lnTo>
                  <a:lnTo>
                    <a:pt x="176628" y="160501"/>
                  </a:lnTo>
                  <a:lnTo>
                    <a:pt x="185342" y="153523"/>
                  </a:lnTo>
                  <a:lnTo>
                    <a:pt x="189180" y="149923"/>
                  </a:lnTo>
                  <a:lnTo>
                    <a:pt x="191592" y="147573"/>
                  </a:lnTo>
                  <a:lnTo>
                    <a:pt x="193200" y="145015"/>
                  </a:lnTo>
                  <a:lnTo>
                    <a:pt x="194987" y="139527"/>
                  </a:lnTo>
                  <a:lnTo>
                    <a:pt x="196456" y="136674"/>
                  </a:lnTo>
                  <a:lnTo>
                    <a:pt x="198427" y="133780"/>
                  </a:lnTo>
                  <a:lnTo>
                    <a:pt x="200733" y="130859"/>
                  </a:lnTo>
                  <a:lnTo>
                    <a:pt x="202271" y="127919"/>
                  </a:lnTo>
                  <a:lnTo>
                    <a:pt x="203296" y="124967"/>
                  </a:lnTo>
                  <a:lnTo>
                    <a:pt x="203980" y="122007"/>
                  </a:lnTo>
                  <a:lnTo>
                    <a:pt x="203443" y="119041"/>
                  </a:lnTo>
                  <a:lnTo>
                    <a:pt x="202093" y="116071"/>
                  </a:lnTo>
                  <a:lnTo>
                    <a:pt x="200201" y="113100"/>
                  </a:lnTo>
                  <a:lnTo>
                    <a:pt x="197947" y="110126"/>
                  </a:lnTo>
                  <a:lnTo>
                    <a:pt x="195453" y="107152"/>
                  </a:lnTo>
                  <a:lnTo>
                    <a:pt x="192797" y="104177"/>
                  </a:lnTo>
                  <a:lnTo>
                    <a:pt x="187201" y="98225"/>
                  </a:lnTo>
                  <a:lnTo>
                    <a:pt x="169602" y="80367"/>
                  </a:lnTo>
                  <a:lnTo>
                    <a:pt x="166634" y="77391"/>
                  </a:lnTo>
                  <a:lnTo>
                    <a:pt x="162671" y="74414"/>
                  </a:lnTo>
                  <a:lnTo>
                    <a:pt x="158045" y="71438"/>
                  </a:lnTo>
                  <a:lnTo>
                    <a:pt x="142838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57"/>
            <p:cNvSpPr/>
            <p:nvPr/>
          </p:nvSpPr>
          <p:spPr>
            <a:xfrm>
              <a:off x="2294932" y="5670351"/>
              <a:ext cx="196039" cy="312530"/>
            </a:xfrm>
            <a:custGeom>
              <a:avLst/>
              <a:gdLst/>
              <a:ahLst/>
              <a:cxnLst/>
              <a:rect l="0" t="0" r="0" b="0"/>
              <a:pathLst>
                <a:path w="196039" h="312530">
                  <a:moveTo>
                    <a:pt x="35716" y="0"/>
                  </a:moveTo>
                  <a:lnTo>
                    <a:pt x="35716" y="29889"/>
                  </a:lnTo>
                  <a:lnTo>
                    <a:pt x="33070" y="38419"/>
                  </a:lnTo>
                  <a:lnTo>
                    <a:pt x="29579" y="47833"/>
                  </a:lnTo>
                  <a:lnTo>
                    <a:pt x="28028" y="55324"/>
                  </a:lnTo>
                  <a:lnTo>
                    <a:pt x="24692" y="64607"/>
                  </a:lnTo>
                  <a:lnTo>
                    <a:pt x="20894" y="74354"/>
                  </a:lnTo>
                  <a:lnTo>
                    <a:pt x="19206" y="81994"/>
                  </a:lnTo>
                  <a:lnTo>
                    <a:pt x="18457" y="91343"/>
                  </a:lnTo>
                  <a:lnTo>
                    <a:pt x="18257" y="96614"/>
                  </a:lnTo>
                  <a:lnTo>
                    <a:pt x="17131" y="101120"/>
                  </a:lnTo>
                  <a:lnTo>
                    <a:pt x="13234" y="108773"/>
                  </a:lnTo>
                  <a:lnTo>
                    <a:pt x="10841" y="118128"/>
                  </a:lnTo>
                  <a:lnTo>
                    <a:pt x="10203" y="123400"/>
                  </a:lnTo>
                  <a:lnTo>
                    <a:pt x="9778" y="129892"/>
                  </a:lnTo>
                  <a:lnTo>
                    <a:pt x="9494" y="137196"/>
                  </a:lnTo>
                  <a:lnTo>
                    <a:pt x="9038" y="160825"/>
                  </a:lnTo>
                  <a:lnTo>
                    <a:pt x="8928" y="229478"/>
                  </a:lnTo>
                  <a:lnTo>
                    <a:pt x="7935" y="235337"/>
                  </a:lnTo>
                  <a:lnTo>
                    <a:pt x="6281" y="241227"/>
                  </a:lnTo>
                  <a:lnTo>
                    <a:pt x="4187" y="247138"/>
                  </a:lnTo>
                  <a:lnTo>
                    <a:pt x="1859" y="256352"/>
                  </a:lnTo>
                  <a:lnTo>
                    <a:pt x="825" y="263755"/>
                  </a:lnTo>
                  <a:lnTo>
                    <a:pt x="242" y="273500"/>
                  </a:lnTo>
                  <a:lnTo>
                    <a:pt x="70" y="282672"/>
                  </a:lnTo>
                  <a:lnTo>
                    <a:pt x="0" y="301842"/>
                  </a:lnTo>
                  <a:lnTo>
                    <a:pt x="991" y="302431"/>
                  </a:lnTo>
                  <a:lnTo>
                    <a:pt x="4739" y="303085"/>
                  </a:lnTo>
                  <a:lnTo>
                    <a:pt x="6135" y="304252"/>
                  </a:lnTo>
                  <a:lnTo>
                    <a:pt x="7065" y="306023"/>
                  </a:lnTo>
                  <a:lnTo>
                    <a:pt x="8917" y="312505"/>
                  </a:lnTo>
                  <a:lnTo>
                    <a:pt x="13664" y="312529"/>
                  </a:lnTo>
                  <a:lnTo>
                    <a:pt x="15062" y="311540"/>
                  </a:lnTo>
                  <a:lnTo>
                    <a:pt x="15993" y="309889"/>
                  </a:lnTo>
                  <a:lnTo>
                    <a:pt x="16614" y="307796"/>
                  </a:lnTo>
                  <a:lnTo>
                    <a:pt x="18021" y="306400"/>
                  </a:lnTo>
                  <a:lnTo>
                    <a:pt x="19950" y="305470"/>
                  </a:lnTo>
                  <a:lnTo>
                    <a:pt x="24740" y="304436"/>
                  </a:lnTo>
                  <a:lnTo>
                    <a:pt x="30176" y="303977"/>
                  </a:lnTo>
                  <a:lnTo>
                    <a:pt x="34075" y="303718"/>
                  </a:lnTo>
                  <a:lnTo>
                    <a:pt x="44710" y="303642"/>
                  </a:lnTo>
                  <a:lnTo>
                    <a:pt x="48658" y="302639"/>
                  </a:lnTo>
                  <a:lnTo>
                    <a:pt x="52281" y="300978"/>
                  </a:lnTo>
                  <a:lnTo>
                    <a:pt x="55689" y="298878"/>
                  </a:lnTo>
                  <a:lnTo>
                    <a:pt x="58953" y="296486"/>
                  </a:lnTo>
                  <a:lnTo>
                    <a:pt x="62121" y="293900"/>
                  </a:lnTo>
                  <a:lnTo>
                    <a:pt x="65226" y="291183"/>
                  </a:lnTo>
                  <a:lnTo>
                    <a:pt x="68288" y="289372"/>
                  </a:lnTo>
                  <a:lnTo>
                    <a:pt x="74335" y="287360"/>
                  </a:lnTo>
                  <a:lnTo>
                    <a:pt x="80330" y="283820"/>
                  </a:lnTo>
                  <a:lnTo>
                    <a:pt x="86302" y="278939"/>
                  </a:lnTo>
                  <a:lnTo>
                    <a:pt x="92264" y="273462"/>
                  </a:lnTo>
                  <a:lnTo>
                    <a:pt x="101199" y="264801"/>
                  </a:lnTo>
                  <a:lnTo>
                    <a:pt x="119060" y="247044"/>
                  </a:lnTo>
                  <a:lnTo>
                    <a:pt x="123028" y="244071"/>
                  </a:lnTo>
                  <a:lnTo>
                    <a:pt x="127658" y="241097"/>
                  </a:lnTo>
                  <a:lnTo>
                    <a:pt x="132730" y="238122"/>
                  </a:lnTo>
                  <a:lnTo>
                    <a:pt x="137103" y="235147"/>
                  </a:lnTo>
                  <a:lnTo>
                    <a:pt x="141010" y="232170"/>
                  </a:lnTo>
                  <a:lnTo>
                    <a:pt x="144607" y="229194"/>
                  </a:lnTo>
                  <a:lnTo>
                    <a:pt x="147998" y="225226"/>
                  </a:lnTo>
                  <a:lnTo>
                    <a:pt x="151250" y="220596"/>
                  </a:lnTo>
                  <a:lnTo>
                    <a:pt x="156517" y="211152"/>
                  </a:lnTo>
                  <a:lnTo>
                    <a:pt x="158858" y="203648"/>
                  </a:lnTo>
                  <a:lnTo>
                    <a:pt x="162545" y="197005"/>
                  </a:lnTo>
                  <a:lnTo>
                    <a:pt x="167491" y="189753"/>
                  </a:lnTo>
                  <a:lnTo>
                    <a:pt x="170199" y="185041"/>
                  </a:lnTo>
                  <a:lnTo>
                    <a:pt x="175853" y="175506"/>
                  </a:lnTo>
                  <a:lnTo>
                    <a:pt x="181674" y="167961"/>
                  </a:lnTo>
                  <a:lnTo>
                    <a:pt x="184922" y="161300"/>
                  </a:lnTo>
                  <a:lnTo>
                    <a:pt x="187358" y="154040"/>
                  </a:lnTo>
                  <a:lnTo>
                    <a:pt x="189396" y="149327"/>
                  </a:lnTo>
                  <a:lnTo>
                    <a:pt x="193316" y="139789"/>
                  </a:lnTo>
                  <a:lnTo>
                    <a:pt x="195057" y="132243"/>
                  </a:lnTo>
                  <a:lnTo>
                    <a:pt x="195831" y="122936"/>
                  </a:lnTo>
                  <a:lnTo>
                    <a:pt x="196038" y="117677"/>
                  </a:lnTo>
                  <a:lnTo>
                    <a:pt x="195183" y="113178"/>
                  </a:lnTo>
                  <a:lnTo>
                    <a:pt x="190232" y="102105"/>
                  </a:lnTo>
                  <a:lnTo>
                    <a:pt x="188726" y="95651"/>
                  </a:lnTo>
                  <a:lnTo>
                    <a:pt x="185410" y="89475"/>
                  </a:lnTo>
                  <a:lnTo>
                    <a:pt x="180630" y="83423"/>
                  </a:lnTo>
                  <a:lnTo>
                    <a:pt x="175198" y="77426"/>
                  </a:lnTo>
                  <a:lnTo>
                    <a:pt x="169476" y="71453"/>
                  </a:lnTo>
                  <a:lnTo>
                    <a:pt x="157719" y="59534"/>
                  </a:lnTo>
                  <a:lnTo>
                    <a:pt x="153762" y="57548"/>
                  </a:lnTo>
                  <a:lnTo>
                    <a:pt x="149140" y="56225"/>
                  </a:lnTo>
                  <a:lnTo>
                    <a:pt x="144074" y="55343"/>
                  </a:lnTo>
                  <a:lnTo>
                    <a:pt x="138713" y="54755"/>
                  </a:lnTo>
                  <a:lnTo>
                    <a:pt x="133154" y="54362"/>
                  </a:lnTo>
                  <a:lnTo>
                    <a:pt x="127463" y="54101"/>
                  </a:lnTo>
                  <a:lnTo>
                    <a:pt x="121686" y="52934"/>
                  </a:lnTo>
                  <a:lnTo>
                    <a:pt x="115849" y="51165"/>
                  </a:lnTo>
                  <a:lnTo>
                    <a:pt x="109974" y="48992"/>
                  </a:lnTo>
                  <a:lnTo>
                    <a:pt x="104073" y="47544"/>
                  </a:lnTo>
                  <a:lnTo>
                    <a:pt x="98154" y="46579"/>
                  </a:lnTo>
                  <a:lnTo>
                    <a:pt x="92225" y="45935"/>
                  </a:lnTo>
                  <a:lnTo>
                    <a:pt x="86286" y="45506"/>
                  </a:lnTo>
                  <a:lnTo>
                    <a:pt x="80344" y="45221"/>
                  </a:lnTo>
                  <a:lnTo>
                    <a:pt x="74397" y="45030"/>
                  </a:lnTo>
                  <a:lnTo>
                    <a:pt x="68449" y="45895"/>
                  </a:lnTo>
                  <a:lnTo>
                    <a:pt x="62499" y="47463"/>
                  </a:lnTo>
                  <a:lnTo>
                    <a:pt x="44646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58"/>
            <p:cNvSpPr/>
            <p:nvPr/>
          </p:nvSpPr>
          <p:spPr>
            <a:xfrm>
              <a:off x="2339578" y="6375796"/>
              <a:ext cx="205337" cy="285741"/>
            </a:xfrm>
            <a:custGeom>
              <a:avLst/>
              <a:gdLst/>
              <a:ahLst/>
              <a:cxnLst/>
              <a:rect l="0" t="0" r="0" b="0"/>
              <a:pathLst>
                <a:path w="205337" h="285741">
                  <a:moveTo>
                    <a:pt x="35718" y="0"/>
                  </a:moveTo>
                  <a:lnTo>
                    <a:pt x="35718" y="21250"/>
                  </a:lnTo>
                  <a:lnTo>
                    <a:pt x="34726" y="24089"/>
                  </a:lnTo>
                  <a:lnTo>
                    <a:pt x="30978" y="29889"/>
                  </a:lnTo>
                  <a:lnTo>
                    <a:pt x="28650" y="38419"/>
                  </a:lnTo>
                  <a:lnTo>
                    <a:pt x="28030" y="43473"/>
                  </a:lnTo>
                  <a:lnTo>
                    <a:pt x="27616" y="48825"/>
                  </a:lnTo>
                  <a:lnTo>
                    <a:pt x="27340" y="54378"/>
                  </a:lnTo>
                  <a:lnTo>
                    <a:pt x="27156" y="60065"/>
                  </a:lnTo>
                  <a:lnTo>
                    <a:pt x="26041" y="64848"/>
                  </a:lnTo>
                  <a:lnTo>
                    <a:pt x="22157" y="72808"/>
                  </a:lnTo>
                  <a:lnTo>
                    <a:pt x="20724" y="77313"/>
                  </a:lnTo>
                  <a:lnTo>
                    <a:pt x="19769" y="82300"/>
                  </a:lnTo>
                  <a:lnTo>
                    <a:pt x="19132" y="87609"/>
                  </a:lnTo>
                  <a:lnTo>
                    <a:pt x="17716" y="93132"/>
                  </a:lnTo>
                  <a:lnTo>
                    <a:pt x="15779" y="98800"/>
                  </a:lnTo>
                  <a:lnTo>
                    <a:pt x="13496" y="104562"/>
                  </a:lnTo>
                  <a:lnTo>
                    <a:pt x="11974" y="110387"/>
                  </a:lnTo>
                  <a:lnTo>
                    <a:pt x="10959" y="116256"/>
                  </a:lnTo>
                  <a:lnTo>
                    <a:pt x="10282" y="122152"/>
                  </a:lnTo>
                  <a:lnTo>
                    <a:pt x="9831" y="129060"/>
                  </a:lnTo>
                  <a:lnTo>
                    <a:pt x="9530" y="136642"/>
                  </a:lnTo>
                  <a:lnTo>
                    <a:pt x="9330" y="144673"/>
                  </a:lnTo>
                  <a:lnTo>
                    <a:pt x="8205" y="152010"/>
                  </a:lnTo>
                  <a:lnTo>
                    <a:pt x="6462" y="158888"/>
                  </a:lnTo>
                  <a:lnTo>
                    <a:pt x="4308" y="165456"/>
                  </a:lnTo>
                  <a:lnTo>
                    <a:pt x="2872" y="171820"/>
                  </a:lnTo>
                  <a:lnTo>
                    <a:pt x="1914" y="178047"/>
                  </a:lnTo>
                  <a:lnTo>
                    <a:pt x="1276" y="184183"/>
                  </a:lnTo>
                  <a:lnTo>
                    <a:pt x="851" y="189265"/>
                  </a:lnTo>
                  <a:lnTo>
                    <a:pt x="378" y="197558"/>
                  </a:lnTo>
                  <a:lnTo>
                    <a:pt x="168" y="207197"/>
                  </a:lnTo>
                  <a:lnTo>
                    <a:pt x="0" y="275022"/>
                  </a:lnTo>
                  <a:lnTo>
                    <a:pt x="2646" y="278667"/>
                  </a:lnTo>
                  <a:lnTo>
                    <a:pt x="7688" y="284351"/>
                  </a:lnTo>
                  <a:lnTo>
                    <a:pt x="9094" y="284818"/>
                  </a:lnTo>
                  <a:lnTo>
                    <a:pt x="13302" y="285336"/>
                  </a:lnTo>
                  <a:lnTo>
                    <a:pt x="18479" y="285566"/>
                  </a:lnTo>
                  <a:lnTo>
                    <a:pt x="25147" y="285713"/>
                  </a:lnTo>
                  <a:lnTo>
                    <a:pt x="31043" y="285740"/>
                  </a:lnTo>
                  <a:lnTo>
                    <a:pt x="33594" y="284751"/>
                  </a:lnTo>
                  <a:lnTo>
                    <a:pt x="39073" y="281006"/>
                  </a:lnTo>
                  <a:lnTo>
                    <a:pt x="44816" y="276035"/>
                  </a:lnTo>
                  <a:lnTo>
                    <a:pt x="50676" y="270518"/>
                  </a:lnTo>
                  <a:lnTo>
                    <a:pt x="56588" y="264759"/>
                  </a:lnTo>
                  <a:lnTo>
                    <a:pt x="60545" y="261835"/>
                  </a:lnTo>
                  <a:lnTo>
                    <a:pt x="65168" y="258892"/>
                  </a:lnTo>
                  <a:lnTo>
                    <a:pt x="70234" y="255939"/>
                  </a:lnTo>
                  <a:lnTo>
                    <a:pt x="74604" y="251985"/>
                  </a:lnTo>
                  <a:lnTo>
                    <a:pt x="78509" y="247365"/>
                  </a:lnTo>
                  <a:lnTo>
                    <a:pt x="82105" y="242301"/>
                  </a:lnTo>
                  <a:lnTo>
                    <a:pt x="86486" y="237932"/>
                  </a:lnTo>
                  <a:lnTo>
                    <a:pt x="91392" y="234028"/>
                  </a:lnTo>
                  <a:lnTo>
                    <a:pt x="96646" y="230433"/>
                  </a:lnTo>
                  <a:lnTo>
                    <a:pt x="101142" y="226052"/>
                  </a:lnTo>
                  <a:lnTo>
                    <a:pt x="105131" y="221147"/>
                  </a:lnTo>
                  <a:lnTo>
                    <a:pt x="108782" y="215893"/>
                  </a:lnTo>
                  <a:lnTo>
                    <a:pt x="113201" y="211397"/>
                  </a:lnTo>
                  <a:lnTo>
                    <a:pt x="118132" y="207409"/>
                  </a:lnTo>
                  <a:lnTo>
                    <a:pt x="123403" y="203756"/>
                  </a:lnTo>
                  <a:lnTo>
                    <a:pt x="127909" y="199338"/>
                  </a:lnTo>
                  <a:lnTo>
                    <a:pt x="131905" y="194407"/>
                  </a:lnTo>
                  <a:lnTo>
                    <a:pt x="135562" y="189136"/>
                  </a:lnTo>
                  <a:lnTo>
                    <a:pt x="139984" y="184630"/>
                  </a:lnTo>
                  <a:lnTo>
                    <a:pt x="144916" y="180634"/>
                  </a:lnTo>
                  <a:lnTo>
                    <a:pt x="150189" y="176976"/>
                  </a:lnTo>
                  <a:lnTo>
                    <a:pt x="154696" y="172555"/>
                  </a:lnTo>
                  <a:lnTo>
                    <a:pt x="158693" y="167623"/>
                  </a:lnTo>
                  <a:lnTo>
                    <a:pt x="162350" y="162350"/>
                  </a:lnTo>
                  <a:lnTo>
                    <a:pt x="165780" y="157843"/>
                  </a:lnTo>
                  <a:lnTo>
                    <a:pt x="169059" y="153846"/>
                  </a:lnTo>
                  <a:lnTo>
                    <a:pt x="175348" y="146759"/>
                  </a:lnTo>
                  <a:lnTo>
                    <a:pt x="181450" y="140302"/>
                  </a:lnTo>
                  <a:lnTo>
                    <a:pt x="199419" y="122075"/>
                  </a:lnTo>
                  <a:lnTo>
                    <a:pt x="201407" y="119087"/>
                  </a:lnTo>
                  <a:lnTo>
                    <a:pt x="203615" y="113120"/>
                  </a:lnTo>
                  <a:lnTo>
                    <a:pt x="204597" y="107162"/>
                  </a:lnTo>
                  <a:lnTo>
                    <a:pt x="205033" y="101205"/>
                  </a:lnTo>
                  <a:lnTo>
                    <a:pt x="205227" y="95251"/>
                  </a:lnTo>
                  <a:lnTo>
                    <a:pt x="205336" y="86321"/>
                  </a:lnTo>
                  <a:lnTo>
                    <a:pt x="204360" y="84336"/>
                  </a:lnTo>
                  <a:lnTo>
                    <a:pt x="202716" y="83014"/>
                  </a:lnTo>
                  <a:lnTo>
                    <a:pt x="200628" y="82132"/>
                  </a:lnTo>
                  <a:lnTo>
                    <a:pt x="195662" y="78505"/>
                  </a:lnTo>
                  <a:lnTo>
                    <a:pt x="190148" y="73587"/>
                  </a:lnTo>
                  <a:lnTo>
                    <a:pt x="184391" y="68094"/>
                  </a:lnTo>
                  <a:lnTo>
                    <a:pt x="175571" y="59423"/>
                  </a:lnTo>
                  <a:lnTo>
                    <a:pt x="171617" y="56482"/>
                  </a:lnTo>
                  <a:lnTo>
                    <a:pt x="166997" y="53530"/>
                  </a:lnTo>
                  <a:lnTo>
                    <a:pt x="161933" y="50569"/>
                  </a:lnTo>
                  <a:lnTo>
                    <a:pt x="157565" y="47604"/>
                  </a:lnTo>
                  <a:lnTo>
                    <a:pt x="153660" y="44634"/>
                  </a:lnTo>
                  <a:lnTo>
                    <a:pt x="150065" y="41663"/>
                  </a:lnTo>
                  <a:lnTo>
                    <a:pt x="145684" y="39681"/>
                  </a:lnTo>
                  <a:lnTo>
                    <a:pt x="140778" y="38360"/>
                  </a:lnTo>
                  <a:lnTo>
                    <a:pt x="135524" y="37480"/>
                  </a:lnTo>
                  <a:lnTo>
                    <a:pt x="130037" y="35901"/>
                  </a:lnTo>
                  <a:lnTo>
                    <a:pt x="124394" y="33856"/>
                  </a:lnTo>
                  <a:lnTo>
                    <a:pt x="118648" y="31501"/>
                  </a:lnTo>
                  <a:lnTo>
                    <a:pt x="113825" y="29930"/>
                  </a:lnTo>
                  <a:lnTo>
                    <a:pt x="109618" y="28883"/>
                  </a:lnTo>
                  <a:lnTo>
                    <a:pt x="105821" y="28185"/>
                  </a:lnTo>
                  <a:lnTo>
                    <a:pt x="101305" y="27720"/>
                  </a:lnTo>
                  <a:lnTo>
                    <a:pt x="96310" y="27410"/>
                  </a:lnTo>
                  <a:lnTo>
                    <a:pt x="85468" y="27065"/>
                  </a:lnTo>
                  <a:lnTo>
                    <a:pt x="62507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59"/>
            <p:cNvSpPr/>
            <p:nvPr/>
          </p:nvSpPr>
          <p:spPr>
            <a:xfrm>
              <a:off x="2625328" y="6232921"/>
              <a:ext cx="53579" cy="125017"/>
            </a:xfrm>
            <a:custGeom>
              <a:avLst/>
              <a:gdLst/>
              <a:ahLst/>
              <a:cxnLst/>
              <a:rect l="0" t="0" r="0" b="0"/>
              <a:pathLst>
                <a:path w="53579" h="125017">
                  <a:moveTo>
                    <a:pt x="0" y="0"/>
                  </a:moveTo>
                  <a:lnTo>
                    <a:pt x="4740" y="0"/>
                  </a:lnTo>
                  <a:lnTo>
                    <a:pt x="6137" y="1984"/>
                  </a:lnTo>
                  <a:lnTo>
                    <a:pt x="7068" y="5292"/>
                  </a:lnTo>
                  <a:lnTo>
                    <a:pt x="7688" y="9482"/>
                  </a:lnTo>
                  <a:lnTo>
                    <a:pt x="10086" y="14258"/>
                  </a:lnTo>
                  <a:lnTo>
                    <a:pt x="13669" y="19427"/>
                  </a:lnTo>
                  <a:lnTo>
                    <a:pt x="18043" y="24858"/>
                  </a:lnTo>
                  <a:lnTo>
                    <a:pt x="21950" y="32447"/>
                  </a:lnTo>
                  <a:lnTo>
                    <a:pt x="25547" y="41475"/>
                  </a:lnTo>
                  <a:lnTo>
                    <a:pt x="28938" y="51463"/>
                  </a:lnTo>
                  <a:lnTo>
                    <a:pt x="33182" y="61097"/>
                  </a:lnTo>
                  <a:lnTo>
                    <a:pt x="37996" y="70497"/>
                  </a:lnTo>
                  <a:lnTo>
                    <a:pt x="43190" y="79741"/>
                  </a:lnTo>
                  <a:lnTo>
                    <a:pt x="46653" y="88879"/>
                  </a:lnTo>
                  <a:lnTo>
                    <a:pt x="48961" y="97948"/>
                  </a:lnTo>
                  <a:lnTo>
                    <a:pt x="53578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60"/>
            <p:cNvSpPr/>
            <p:nvPr/>
          </p:nvSpPr>
          <p:spPr>
            <a:xfrm>
              <a:off x="5304234" y="3071812"/>
              <a:ext cx="562571" cy="35720"/>
            </a:xfrm>
            <a:custGeom>
              <a:avLst/>
              <a:gdLst/>
              <a:ahLst/>
              <a:cxnLst/>
              <a:rect l="0" t="0" r="0" b="0"/>
              <a:pathLst>
                <a:path w="562571" h="35720">
                  <a:moveTo>
                    <a:pt x="562570" y="8930"/>
                  </a:moveTo>
                  <a:lnTo>
                    <a:pt x="562570" y="1"/>
                  </a:lnTo>
                  <a:lnTo>
                    <a:pt x="540347" y="0"/>
                  </a:lnTo>
                  <a:lnTo>
                    <a:pt x="537833" y="992"/>
                  </a:lnTo>
                  <a:lnTo>
                    <a:pt x="535164" y="2646"/>
                  </a:lnTo>
                  <a:lnTo>
                    <a:pt x="532393" y="4741"/>
                  </a:lnTo>
                  <a:lnTo>
                    <a:pt x="529554" y="6137"/>
                  </a:lnTo>
                  <a:lnTo>
                    <a:pt x="526669" y="7068"/>
                  </a:lnTo>
                  <a:lnTo>
                    <a:pt x="520817" y="8102"/>
                  </a:lnTo>
                  <a:lnTo>
                    <a:pt x="506005" y="8821"/>
                  </a:lnTo>
                  <a:lnTo>
                    <a:pt x="289968" y="8930"/>
                  </a:lnTo>
                  <a:lnTo>
                    <a:pt x="282608" y="9922"/>
                  </a:lnTo>
                  <a:lnTo>
                    <a:pt x="274725" y="11575"/>
                  </a:lnTo>
                  <a:lnTo>
                    <a:pt x="266494" y="13670"/>
                  </a:lnTo>
                  <a:lnTo>
                    <a:pt x="259022" y="15067"/>
                  </a:lnTo>
                  <a:lnTo>
                    <a:pt x="252056" y="15997"/>
                  </a:lnTo>
                  <a:lnTo>
                    <a:pt x="239025" y="17032"/>
                  </a:lnTo>
                  <a:lnTo>
                    <a:pt x="226619" y="17492"/>
                  </a:lnTo>
                  <a:lnTo>
                    <a:pt x="208478" y="17750"/>
                  </a:lnTo>
                  <a:lnTo>
                    <a:pt x="146222" y="17856"/>
                  </a:lnTo>
                  <a:lnTo>
                    <a:pt x="140145" y="18849"/>
                  </a:lnTo>
                  <a:lnTo>
                    <a:pt x="134110" y="20504"/>
                  </a:lnTo>
                  <a:lnTo>
                    <a:pt x="128102" y="22599"/>
                  </a:lnTo>
                  <a:lnTo>
                    <a:pt x="122112" y="23996"/>
                  </a:lnTo>
                  <a:lnTo>
                    <a:pt x="116135" y="24927"/>
                  </a:lnTo>
                  <a:lnTo>
                    <a:pt x="105193" y="25961"/>
                  </a:lnTo>
                  <a:lnTo>
                    <a:pt x="92463" y="26544"/>
                  </a:lnTo>
                  <a:lnTo>
                    <a:pt x="60278" y="26767"/>
                  </a:lnTo>
                  <a:lnTo>
                    <a:pt x="19259" y="26789"/>
                  </a:lnTo>
                  <a:lnTo>
                    <a:pt x="17800" y="27781"/>
                  </a:lnTo>
                  <a:lnTo>
                    <a:pt x="15836" y="29435"/>
                  </a:lnTo>
                  <a:lnTo>
                    <a:pt x="9334" y="35351"/>
                  </a:lnTo>
                  <a:lnTo>
                    <a:pt x="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61"/>
            <p:cNvSpPr/>
            <p:nvPr/>
          </p:nvSpPr>
          <p:spPr>
            <a:xfrm>
              <a:off x="4697015" y="3009304"/>
              <a:ext cx="312006" cy="285734"/>
            </a:xfrm>
            <a:custGeom>
              <a:avLst/>
              <a:gdLst/>
              <a:ahLst/>
              <a:cxnLst/>
              <a:rect l="0" t="0" r="0" b="0"/>
              <a:pathLst>
                <a:path w="312006" h="285734">
                  <a:moveTo>
                    <a:pt x="0" y="0"/>
                  </a:moveTo>
                  <a:lnTo>
                    <a:pt x="0" y="20991"/>
                  </a:lnTo>
                  <a:lnTo>
                    <a:pt x="2646" y="29504"/>
                  </a:lnTo>
                  <a:lnTo>
                    <a:pt x="4740" y="34552"/>
                  </a:lnTo>
                  <a:lnTo>
                    <a:pt x="6137" y="40894"/>
                  </a:lnTo>
                  <a:lnTo>
                    <a:pt x="7068" y="48099"/>
                  </a:lnTo>
                  <a:lnTo>
                    <a:pt x="7689" y="55878"/>
                  </a:lnTo>
                  <a:lnTo>
                    <a:pt x="8102" y="63049"/>
                  </a:lnTo>
                  <a:lnTo>
                    <a:pt x="8562" y="76308"/>
                  </a:lnTo>
                  <a:lnTo>
                    <a:pt x="9676" y="82622"/>
                  </a:lnTo>
                  <a:lnTo>
                    <a:pt x="11413" y="88816"/>
                  </a:lnTo>
                  <a:lnTo>
                    <a:pt x="13561" y="94929"/>
                  </a:lnTo>
                  <a:lnTo>
                    <a:pt x="14994" y="101982"/>
                  </a:lnTo>
                  <a:lnTo>
                    <a:pt x="15949" y="109660"/>
                  </a:lnTo>
                  <a:lnTo>
                    <a:pt x="16586" y="117755"/>
                  </a:lnTo>
                  <a:lnTo>
                    <a:pt x="18003" y="125136"/>
                  </a:lnTo>
                  <a:lnTo>
                    <a:pt x="19939" y="132041"/>
                  </a:lnTo>
                  <a:lnTo>
                    <a:pt x="22222" y="138629"/>
                  </a:lnTo>
                  <a:lnTo>
                    <a:pt x="23744" y="145005"/>
                  </a:lnTo>
                  <a:lnTo>
                    <a:pt x="24759" y="151241"/>
                  </a:lnTo>
                  <a:lnTo>
                    <a:pt x="25437" y="157382"/>
                  </a:lnTo>
                  <a:lnTo>
                    <a:pt x="25887" y="164452"/>
                  </a:lnTo>
                  <a:lnTo>
                    <a:pt x="26188" y="172143"/>
                  </a:lnTo>
                  <a:lnTo>
                    <a:pt x="26611" y="194542"/>
                  </a:lnTo>
                  <a:lnTo>
                    <a:pt x="26670" y="201132"/>
                  </a:lnTo>
                  <a:lnTo>
                    <a:pt x="27702" y="207510"/>
                  </a:lnTo>
                  <a:lnTo>
                    <a:pt x="29382" y="213746"/>
                  </a:lnTo>
                  <a:lnTo>
                    <a:pt x="31494" y="219888"/>
                  </a:lnTo>
                  <a:lnTo>
                    <a:pt x="32902" y="225967"/>
                  </a:lnTo>
                  <a:lnTo>
                    <a:pt x="33841" y="232004"/>
                  </a:lnTo>
                  <a:lnTo>
                    <a:pt x="34467" y="238013"/>
                  </a:lnTo>
                  <a:lnTo>
                    <a:pt x="35877" y="243011"/>
                  </a:lnTo>
                  <a:lnTo>
                    <a:pt x="40088" y="251211"/>
                  </a:lnTo>
                  <a:lnTo>
                    <a:pt x="42601" y="255779"/>
                  </a:lnTo>
                  <a:lnTo>
                    <a:pt x="48038" y="266146"/>
                  </a:lnTo>
                  <a:lnTo>
                    <a:pt x="53762" y="274722"/>
                  </a:lnTo>
                  <a:lnTo>
                    <a:pt x="56677" y="278398"/>
                  </a:lnTo>
                  <a:lnTo>
                    <a:pt x="59612" y="280849"/>
                  </a:lnTo>
                  <a:lnTo>
                    <a:pt x="62562" y="282483"/>
                  </a:lnTo>
                  <a:lnTo>
                    <a:pt x="68485" y="284298"/>
                  </a:lnTo>
                  <a:lnTo>
                    <a:pt x="77398" y="285320"/>
                  </a:lnTo>
                  <a:lnTo>
                    <a:pt x="86323" y="285623"/>
                  </a:lnTo>
                  <a:lnTo>
                    <a:pt x="105944" y="285733"/>
                  </a:lnTo>
                  <a:lnTo>
                    <a:pt x="111309" y="284747"/>
                  </a:lnTo>
                  <a:lnTo>
                    <a:pt x="116870" y="283097"/>
                  </a:lnTo>
                  <a:lnTo>
                    <a:pt x="122561" y="281005"/>
                  </a:lnTo>
                  <a:lnTo>
                    <a:pt x="128341" y="278618"/>
                  </a:lnTo>
                  <a:lnTo>
                    <a:pt x="134178" y="276035"/>
                  </a:lnTo>
                  <a:lnTo>
                    <a:pt x="140054" y="273320"/>
                  </a:lnTo>
                  <a:lnTo>
                    <a:pt x="146947" y="270518"/>
                  </a:lnTo>
                  <a:lnTo>
                    <a:pt x="154519" y="267658"/>
                  </a:lnTo>
                  <a:lnTo>
                    <a:pt x="162544" y="264759"/>
                  </a:lnTo>
                  <a:lnTo>
                    <a:pt x="169879" y="261834"/>
                  </a:lnTo>
                  <a:lnTo>
                    <a:pt x="176752" y="258892"/>
                  </a:lnTo>
                  <a:lnTo>
                    <a:pt x="189682" y="252977"/>
                  </a:lnTo>
                  <a:lnTo>
                    <a:pt x="202042" y="247041"/>
                  </a:lnTo>
                  <a:lnTo>
                    <a:pt x="209109" y="244069"/>
                  </a:lnTo>
                  <a:lnTo>
                    <a:pt x="216797" y="241096"/>
                  </a:lnTo>
                  <a:lnTo>
                    <a:pt x="224898" y="238121"/>
                  </a:lnTo>
                  <a:lnTo>
                    <a:pt x="232284" y="234154"/>
                  </a:lnTo>
                  <a:lnTo>
                    <a:pt x="239192" y="229524"/>
                  </a:lnTo>
                  <a:lnTo>
                    <a:pt x="245782" y="224454"/>
                  </a:lnTo>
                  <a:lnTo>
                    <a:pt x="251167" y="220081"/>
                  </a:lnTo>
                  <a:lnTo>
                    <a:pt x="259796" y="212577"/>
                  </a:lnTo>
                  <a:lnTo>
                    <a:pt x="269584" y="203289"/>
                  </a:lnTo>
                  <a:lnTo>
                    <a:pt x="287297" y="185897"/>
                  </a:lnTo>
                  <a:lnTo>
                    <a:pt x="290751" y="181478"/>
                  </a:lnTo>
                  <a:lnTo>
                    <a:pt x="294045" y="176548"/>
                  </a:lnTo>
                  <a:lnTo>
                    <a:pt x="297233" y="171277"/>
                  </a:lnTo>
                  <a:lnTo>
                    <a:pt x="303421" y="162774"/>
                  </a:lnTo>
                  <a:lnTo>
                    <a:pt x="306460" y="159118"/>
                  </a:lnTo>
                  <a:lnTo>
                    <a:pt x="308487" y="154696"/>
                  </a:lnTo>
                  <a:lnTo>
                    <a:pt x="309838" y="149763"/>
                  </a:lnTo>
                  <a:lnTo>
                    <a:pt x="310739" y="144491"/>
                  </a:lnTo>
                  <a:lnTo>
                    <a:pt x="311739" y="135986"/>
                  </a:lnTo>
                  <a:lnTo>
                    <a:pt x="312005" y="132330"/>
                  </a:lnTo>
                  <a:lnTo>
                    <a:pt x="311191" y="129891"/>
                  </a:lnTo>
                  <a:lnTo>
                    <a:pt x="309656" y="128266"/>
                  </a:lnTo>
                  <a:lnTo>
                    <a:pt x="305304" y="125468"/>
                  </a:lnTo>
                  <a:lnTo>
                    <a:pt x="297277" y="118315"/>
                  </a:lnTo>
                  <a:lnTo>
                    <a:pt x="287622" y="109911"/>
                  </a:lnTo>
                  <a:lnTo>
                    <a:pt x="277983" y="104081"/>
                  </a:lnTo>
                  <a:lnTo>
                    <a:pt x="267085" y="98183"/>
                  </a:lnTo>
                  <a:lnTo>
                    <a:pt x="261400" y="95221"/>
                  </a:lnTo>
                  <a:lnTo>
                    <a:pt x="254634" y="93246"/>
                  </a:lnTo>
                  <a:lnTo>
                    <a:pt x="247147" y="91930"/>
                  </a:lnTo>
                  <a:lnTo>
                    <a:pt x="239179" y="91052"/>
                  </a:lnTo>
                  <a:lnTo>
                    <a:pt x="231882" y="89475"/>
                  </a:lnTo>
                  <a:lnTo>
                    <a:pt x="225033" y="87431"/>
                  </a:lnTo>
                  <a:lnTo>
                    <a:pt x="218483" y="85077"/>
                  </a:lnTo>
                  <a:lnTo>
                    <a:pt x="211140" y="83507"/>
                  </a:lnTo>
                  <a:lnTo>
                    <a:pt x="203268" y="82460"/>
                  </a:lnTo>
                  <a:lnTo>
                    <a:pt x="195043" y="81763"/>
                  </a:lnTo>
                  <a:lnTo>
                    <a:pt x="187576" y="81298"/>
                  </a:lnTo>
                  <a:lnTo>
                    <a:pt x="173987" y="80781"/>
                  </a:lnTo>
                  <a:lnTo>
                    <a:pt x="155180" y="80490"/>
                  </a:lnTo>
                  <a:lnTo>
                    <a:pt x="62508" y="803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2"/>
            <p:cNvSpPr/>
            <p:nvPr/>
          </p:nvSpPr>
          <p:spPr>
            <a:xfrm>
              <a:off x="4920257" y="2875359"/>
              <a:ext cx="151806" cy="151806"/>
            </a:xfrm>
            <a:custGeom>
              <a:avLst/>
              <a:gdLst/>
              <a:ahLst/>
              <a:cxnLst/>
              <a:rect l="0" t="0" r="0" b="0"/>
              <a:pathLst>
                <a:path w="151806" h="151806">
                  <a:moveTo>
                    <a:pt x="0" y="0"/>
                  </a:moveTo>
                  <a:lnTo>
                    <a:pt x="25731" y="25731"/>
                  </a:lnTo>
                  <a:lnTo>
                    <a:pt x="32037" y="31044"/>
                  </a:lnTo>
                  <a:lnTo>
                    <a:pt x="39218" y="36571"/>
                  </a:lnTo>
                  <a:lnTo>
                    <a:pt x="46981" y="42240"/>
                  </a:lnTo>
                  <a:lnTo>
                    <a:pt x="54142" y="48996"/>
                  </a:lnTo>
                  <a:lnTo>
                    <a:pt x="60899" y="56476"/>
                  </a:lnTo>
                  <a:lnTo>
                    <a:pt x="67389" y="64440"/>
                  </a:lnTo>
                  <a:lnTo>
                    <a:pt x="75684" y="72725"/>
                  </a:lnTo>
                  <a:lnTo>
                    <a:pt x="85183" y="81226"/>
                  </a:lnTo>
                  <a:lnTo>
                    <a:pt x="95484" y="89869"/>
                  </a:lnTo>
                  <a:lnTo>
                    <a:pt x="104335" y="98608"/>
                  </a:lnTo>
                  <a:lnTo>
                    <a:pt x="112221" y="107410"/>
                  </a:lnTo>
                  <a:lnTo>
                    <a:pt x="119463" y="116255"/>
                  </a:lnTo>
                  <a:lnTo>
                    <a:pt x="126275" y="124136"/>
                  </a:lnTo>
                  <a:lnTo>
                    <a:pt x="132801" y="131374"/>
                  </a:lnTo>
                  <a:lnTo>
                    <a:pt x="151805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3"/>
            <p:cNvSpPr/>
            <p:nvPr/>
          </p:nvSpPr>
          <p:spPr>
            <a:xfrm>
              <a:off x="5464968" y="3375421"/>
              <a:ext cx="357189" cy="53580"/>
            </a:xfrm>
            <a:custGeom>
              <a:avLst/>
              <a:gdLst/>
              <a:ahLst/>
              <a:cxnLst/>
              <a:rect l="0" t="0" r="0" b="0"/>
              <a:pathLst>
                <a:path w="357189" h="53580">
                  <a:moveTo>
                    <a:pt x="357188" y="0"/>
                  </a:moveTo>
                  <a:lnTo>
                    <a:pt x="357188" y="7689"/>
                  </a:lnTo>
                  <a:lnTo>
                    <a:pt x="356196" y="8103"/>
                  </a:lnTo>
                  <a:lnTo>
                    <a:pt x="348093" y="8857"/>
                  </a:lnTo>
                  <a:lnTo>
                    <a:pt x="310684" y="8930"/>
                  </a:lnTo>
                  <a:lnTo>
                    <a:pt x="306342" y="9922"/>
                  </a:lnTo>
                  <a:lnTo>
                    <a:pt x="301462" y="11576"/>
                  </a:lnTo>
                  <a:lnTo>
                    <a:pt x="296224" y="13670"/>
                  </a:lnTo>
                  <a:lnTo>
                    <a:pt x="290748" y="15067"/>
                  </a:lnTo>
                  <a:lnTo>
                    <a:pt x="285114" y="15997"/>
                  </a:lnTo>
                  <a:lnTo>
                    <a:pt x="279373" y="16618"/>
                  </a:lnTo>
                  <a:lnTo>
                    <a:pt x="273561" y="17032"/>
                  </a:lnTo>
                  <a:lnTo>
                    <a:pt x="267702" y="17308"/>
                  </a:lnTo>
                  <a:lnTo>
                    <a:pt x="255901" y="17614"/>
                  </a:lnTo>
                  <a:lnTo>
                    <a:pt x="203616" y="17850"/>
                  </a:lnTo>
                  <a:lnTo>
                    <a:pt x="196267" y="18846"/>
                  </a:lnTo>
                  <a:lnTo>
                    <a:pt x="189384" y="20501"/>
                  </a:lnTo>
                  <a:lnTo>
                    <a:pt x="182810" y="22597"/>
                  </a:lnTo>
                  <a:lnTo>
                    <a:pt x="175452" y="23995"/>
                  </a:lnTo>
                  <a:lnTo>
                    <a:pt x="167569" y="24926"/>
                  </a:lnTo>
                  <a:lnTo>
                    <a:pt x="159338" y="25547"/>
                  </a:lnTo>
                  <a:lnTo>
                    <a:pt x="150874" y="25961"/>
                  </a:lnTo>
                  <a:lnTo>
                    <a:pt x="133532" y="26421"/>
                  </a:lnTo>
                  <a:lnTo>
                    <a:pt x="124740" y="27536"/>
                  </a:lnTo>
                  <a:lnTo>
                    <a:pt x="115902" y="29271"/>
                  </a:lnTo>
                  <a:lnTo>
                    <a:pt x="107034" y="31421"/>
                  </a:lnTo>
                  <a:lnTo>
                    <a:pt x="99137" y="32854"/>
                  </a:lnTo>
                  <a:lnTo>
                    <a:pt x="91889" y="33808"/>
                  </a:lnTo>
                  <a:lnTo>
                    <a:pt x="85071" y="34445"/>
                  </a:lnTo>
                  <a:lnTo>
                    <a:pt x="78542" y="34870"/>
                  </a:lnTo>
                  <a:lnTo>
                    <a:pt x="72206" y="35153"/>
                  </a:lnTo>
                  <a:lnTo>
                    <a:pt x="65997" y="35342"/>
                  </a:lnTo>
                  <a:lnTo>
                    <a:pt x="60864" y="36460"/>
                  </a:lnTo>
                  <a:lnTo>
                    <a:pt x="56452" y="38197"/>
                  </a:lnTo>
                  <a:lnTo>
                    <a:pt x="52517" y="40348"/>
                  </a:lnTo>
                  <a:lnTo>
                    <a:pt x="47910" y="41781"/>
                  </a:lnTo>
                  <a:lnTo>
                    <a:pt x="37499" y="43374"/>
                  </a:lnTo>
                  <a:lnTo>
                    <a:pt x="28903" y="44083"/>
                  </a:lnTo>
                  <a:lnTo>
                    <a:pt x="25222" y="44271"/>
                  </a:lnTo>
                  <a:lnTo>
                    <a:pt x="20783" y="45389"/>
                  </a:lnTo>
                  <a:lnTo>
                    <a:pt x="15840" y="47127"/>
                  </a:lnTo>
                  <a:lnTo>
                    <a:pt x="0" y="535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4"/>
            <p:cNvSpPr/>
            <p:nvPr/>
          </p:nvSpPr>
          <p:spPr>
            <a:xfrm>
              <a:off x="4991727" y="3393281"/>
              <a:ext cx="187347" cy="178583"/>
            </a:xfrm>
            <a:custGeom>
              <a:avLst/>
              <a:gdLst/>
              <a:ahLst/>
              <a:cxnLst/>
              <a:rect l="0" t="0" r="0" b="0"/>
              <a:pathLst>
                <a:path w="187347" h="178583">
                  <a:moveTo>
                    <a:pt x="26757" y="26789"/>
                  </a:moveTo>
                  <a:lnTo>
                    <a:pt x="19068" y="26789"/>
                  </a:lnTo>
                  <a:lnTo>
                    <a:pt x="13455" y="31529"/>
                  </a:lnTo>
                  <a:lnTo>
                    <a:pt x="10247" y="34477"/>
                  </a:lnTo>
                  <a:lnTo>
                    <a:pt x="9797" y="35883"/>
                  </a:lnTo>
                  <a:lnTo>
                    <a:pt x="9297" y="40091"/>
                  </a:lnTo>
                  <a:lnTo>
                    <a:pt x="8977" y="44740"/>
                  </a:lnTo>
                  <a:lnTo>
                    <a:pt x="8908" y="56958"/>
                  </a:lnTo>
                  <a:lnTo>
                    <a:pt x="7912" y="58808"/>
                  </a:lnTo>
                  <a:lnTo>
                    <a:pt x="6256" y="60041"/>
                  </a:lnTo>
                  <a:lnTo>
                    <a:pt x="4160" y="60863"/>
                  </a:lnTo>
                  <a:lnTo>
                    <a:pt x="2763" y="62403"/>
                  </a:lnTo>
                  <a:lnTo>
                    <a:pt x="1831" y="64423"/>
                  </a:lnTo>
                  <a:lnTo>
                    <a:pt x="796" y="69312"/>
                  </a:lnTo>
                  <a:lnTo>
                    <a:pt x="336" y="74792"/>
                  </a:lnTo>
                  <a:lnTo>
                    <a:pt x="213" y="77643"/>
                  </a:lnTo>
                  <a:lnTo>
                    <a:pt x="77" y="83456"/>
                  </a:lnTo>
                  <a:lnTo>
                    <a:pt x="0" y="92307"/>
                  </a:lnTo>
                  <a:lnTo>
                    <a:pt x="982" y="95272"/>
                  </a:lnTo>
                  <a:lnTo>
                    <a:pt x="2628" y="98241"/>
                  </a:lnTo>
                  <a:lnTo>
                    <a:pt x="4718" y="101213"/>
                  </a:lnTo>
                  <a:lnTo>
                    <a:pt x="6111" y="104186"/>
                  </a:lnTo>
                  <a:lnTo>
                    <a:pt x="7040" y="107160"/>
                  </a:lnTo>
                  <a:lnTo>
                    <a:pt x="7659" y="110135"/>
                  </a:lnTo>
                  <a:lnTo>
                    <a:pt x="9064" y="113111"/>
                  </a:lnTo>
                  <a:lnTo>
                    <a:pt x="10992" y="116086"/>
                  </a:lnTo>
                  <a:lnTo>
                    <a:pt x="13270" y="119063"/>
                  </a:lnTo>
                  <a:lnTo>
                    <a:pt x="14790" y="123031"/>
                  </a:lnTo>
                  <a:lnTo>
                    <a:pt x="15802" y="127661"/>
                  </a:lnTo>
                  <a:lnTo>
                    <a:pt x="16477" y="132732"/>
                  </a:lnTo>
                  <a:lnTo>
                    <a:pt x="17919" y="137105"/>
                  </a:lnTo>
                  <a:lnTo>
                    <a:pt x="19873" y="141012"/>
                  </a:lnTo>
                  <a:lnTo>
                    <a:pt x="22168" y="144610"/>
                  </a:lnTo>
                  <a:lnTo>
                    <a:pt x="23697" y="148000"/>
                  </a:lnTo>
                  <a:lnTo>
                    <a:pt x="24717" y="151253"/>
                  </a:lnTo>
                  <a:lnTo>
                    <a:pt x="25397" y="154413"/>
                  </a:lnTo>
                  <a:lnTo>
                    <a:pt x="26842" y="157512"/>
                  </a:lnTo>
                  <a:lnTo>
                    <a:pt x="28799" y="160571"/>
                  </a:lnTo>
                  <a:lnTo>
                    <a:pt x="31095" y="163601"/>
                  </a:lnTo>
                  <a:lnTo>
                    <a:pt x="33617" y="165622"/>
                  </a:lnTo>
                  <a:lnTo>
                    <a:pt x="36292" y="166969"/>
                  </a:lnTo>
                  <a:lnTo>
                    <a:pt x="39066" y="167868"/>
                  </a:lnTo>
                  <a:lnTo>
                    <a:pt x="40916" y="169458"/>
                  </a:lnTo>
                  <a:lnTo>
                    <a:pt x="42150" y="171511"/>
                  </a:lnTo>
                  <a:lnTo>
                    <a:pt x="42972" y="173872"/>
                  </a:lnTo>
                  <a:lnTo>
                    <a:pt x="44512" y="175446"/>
                  </a:lnTo>
                  <a:lnTo>
                    <a:pt x="46532" y="176495"/>
                  </a:lnTo>
                  <a:lnTo>
                    <a:pt x="51420" y="177661"/>
                  </a:lnTo>
                  <a:lnTo>
                    <a:pt x="56900" y="178179"/>
                  </a:lnTo>
                  <a:lnTo>
                    <a:pt x="62643" y="178409"/>
                  </a:lnTo>
                  <a:lnTo>
                    <a:pt x="71456" y="178539"/>
                  </a:lnTo>
                  <a:lnTo>
                    <a:pt x="83322" y="178582"/>
                  </a:lnTo>
                  <a:lnTo>
                    <a:pt x="86295" y="177594"/>
                  </a:lnTo>
                  <a:lnTo>
                    <a:pt x="89269" y="175942"/>
                  </a:lnTo>
                  <a:lnTo>
                    <a:pt x="92244" y="173850"/>
                  </a:lnTo>
                  <a:lnTo>
                    <a:pt x="95219" y="172454"/>
                  </a:lnTo>
                  <a:lnTo>
                    <a:pt x="98196" y="171524"/>
                  </a:lnTo>
                  <a:lnTo>
                    <a:pt x="101172" y="170904"/>
                  </a:lnTo>
                  <a:lnTo>
                    <a:pt x="104148" y="169498"/>
                  </a:lnTo>
                  <a:lnTo>
                    <a:pt x="107124" y="167569"/>
                  </a:lnTo>
                  <a:lnTo>
                    <a:pt x="110101" y="165291"/>
                  </a:lnTo>
                  <a:lnTo>
                    <a:pt x="113078" y="162780"/>
                  </a:lnTo>
                  <a:lnTo>
                    <a:pt x="116054" y="160113"/>
                  </a:lnTo>
                  <a:lnTo>
                    <a:pt x="122007" y="154505"/>
                  </a:lnTo>
                  <a:lnTo>
                    <a:pt x="127960" y="148705"/>
                  </a:lnTo>
                  <a:lnTo>
                    <a:pt x="130937" y="144777"/>
                  </a:lnTo>
                  <a:lnTo>
                    <a:pt x="133913" y="140174"/>
                  </a:lnTo>
                  <a:lnTo>
                    <a:pt x="136890" y="135121"/>
                  </a:lnTo>
                  <a:lnTo>
                    <a:pt x="139867" y="130760"/>
                  </a:lnTo>
                  <a:lnTo>
                    <a:pt x="142843" y="126861"/>
                  </a:lnTo>
                  <a:lnTo>
                    <a:pt x="145819" y="123269"/>
                  </a:lnTo>
                  <a:lnTo>
                    <a:pt x="148796" y="119882"/>
                  </a:lnTo>
                  <a:lnTo>
                    <a:pt x="151773" y="116632"/>
                  </a:lnTo>
                  <a:lnTo>
                    <a:pt x="157726" y="110376"/>
                  </a:lnTo>
                  <a:lnTo>
                    <a:pt x="163679" y="104288"/>
                  </a:lnTo>
                  <a:lnTo>
                    <a:pt x="165663" y="101275"/>
                  </a:lnTo>
                  <a:lnTo>
                    <a:pt x="166986" y="98274"/>
                  </a:lnTo>
                  <a:lnTo>
                    <a:pt x="167868" y="95282"/>
                  </a:lnTo>
                  <a:lnTo>
                    <a:pt x="169448" y="92294"/>
                  </a:lnTo>
                  <a:lnTo>
                    <a:pt x="171494" y="89311"/>
                  </a:lnTo>
                  <a:lnTo>
                    <a:pt x="173850" y="86329"/>
                  </a:lnTo>
                  <a:lnTo>
                    <a:pt x="176412" y="83350"/>
                  </a:lnTo>
                  <a:lnTo>
                    <a:pt x="179113" y="80371"/>
                  </a:lnTo>
                  <a:lnTo>
                    <a:pt x="181906" y="77393"/>
                  </a:lnTo>
                  <a:lnTo>
                    <a:pt x="183767" y="74415"/>
                  </a:lnTo>
                  <a:lnTo>
                    <a:pt x="185008" y="71438"/>
                  </a:lnTo>
                  <a:lnTo>
                    <a:pt x="185837" y="68461"/>
                  </a:lnTo>
                  <a:lnTo>
                    <a:pt x="186388" y="65485"/>
                  </a:lnTo>
                  <a:lnTo>
                    <a:pt x="186756" y="62508"/>
                  </a:lnTo>
                  <a:lnTo>
                    <a:pt x="187001" y="59531"/>
                  </a:lnTo>
                  <a:lnTo>
                    <a:pt x="187164" y="56554"/>
                  </a:lnTo>
                  <a:lnTo>
                    <a:pt x="187346" y="50601"/>
                  </a:lnTo>
                  <a:lnTo>
                    <a:pt x="186403" y="48617"/>
                  </a:lnTo>
                  <a:lnTo>
                    <a:pt x="184781" y="47294"/>
                  </a:lnTo>
                  <a:lnTo>
                    <a:pt x="182707" y="46412"/>
                  </a:lnTo>
                  <a:lnTo>
                    <a:pt x="177758" y="42787"/>
                  </a:lnTo>
                  <a:lnTo>
                    <a:pt x="175049" y="40431"/>
                  </a:lnTo>
                  <a:lnTo>
                    <a:pt x="172251" y="38859"/>
                  </a:lnTo>
                  <a:lnTo>
                    <a:pt x="166497" y="37115"/>
                  </a:lnTo>
                  <a:lnTo>
                    <a:pt x="163573" y="35657"/>
                  </a:lnTo>
                  <a:lnTo>
                    <a:pt x="160632" y="33693"/>
                  </a:lnTo>
                  <a:lnTo>
                    <a:pt x="157679" y="31392"/>
                  </a:lnTo>
                  <a:lnTo>
                    <a:pt x="154718" y="28865"/>
                  </a:lnTo>
                  <a:lnTo>
                    <a:pt x="151752" y="26189"/>
                  </a:lnTo>
                  <a:lnTo>
                    <a:pt x="148782" y="23412"/>
                  </a:lnTo>
                  <a:lnTo>
                    <a:pt x="144818" y="21561"/>
                  </a:lnTo>
                  <a:lnTo>
                    <a:pt x="140191" y="20327"/>
                  </a:lnTo>
                  <a:lnTo>
                    <a:pt x="135122" y="19505"/>
                  </a:lnTo>
                  <a:lnTo>
                    <a:pt x="130751" y="17963"/>
                  </a:lnTo>
                  <a:lnTo>
                    <a:pt x="126843" y="15945"/>
                  </a:lnTo>
                  <a:lnTo>
                    <a:pt x="123247" y="13606"/>
                  </a:lnTo>
                  <a:lnTo>
                    <a:pt x="118865" y="12047"/>
                  </a:lnTo>
                  <a:lnTo>
                    <a:pt x="113959" y="11008"/>
                  </a:lnTo>
                  <a:lnTo>
                    <a:pt x="108704" y="10315"/>
                  </a:lnTo>
                  <a:lnTo>
                    <a:pt x="104209" y="9853"/>
                  </a:lnTo>
                  <a:lnTo>
                    <a:pt x="100219" y="9545"/>
                  </a:lnTo>
                  <a:lnTo>
                    <a:pt x="96568" y="9340"/>
                  </a:lnTo>
                  <a:lnTo>
                    <a:pt x="89865" y="9112"/>
                  </a:lnTo>
                  <a:lnTo>
                    <a:pt x="86688" y="9051"/>
                  </a:lnTo>
                  <a:lnTo>
                    <a:pt x="84570" y="8018"/>
                  </a:lnTo>
                  <a:lnTo>
                    <a:pt x="83158" y="6338"/>
                  </a:lnTo>
                  <a:lnTo>
                    <a:pt x="8033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5"/>
            <p:cNvSpPr/>
            <p:nvPr/>
          </p:nvSpPr>
          <p:spPr>
            <a:xfrm>
              <a:off x="5259585" y="3286125"/>
              <a:ext cx="125017" cy="151805"/>
            </a:xfrm>
            <a:custGeom>
              <a:avLst/>
              <a:gdLst/>
              <a:ahLst/>
              <a:cxnLst/>
              <a:rect l="0" t="0" r="0" b="0"/>
              <a:pathLst>
                <a:path w="125017" h="151805">
                  <a:moveTo>
                    <a:pt x="0" y="0"/>
                  </a:moveTo>
                  <a:lnTo>
                    <a:pt x="0" y="4740"/>
                  </a:lnTo>
                  <a:lnTo>
                    <a:pt x="992" y="6136"/>
                  </a:lnTo>
                  <a:lnTo>
                    <a:pt x="2646" y="7067"/>
                  </a:lnTo>
                  <a:lnTo>
                    <a:pt x="4740" y="7688"/>
                  </a:lnTo>
                  <a:lnTo>
                    <a:pt x="7129" y="9094"/>
                  </a:lnTo>
                  <a:lnTo>
                    <a:pt x="9714" y="11023"/>
                  </a:lnTo>
                  <a:lnTo>
                    <a:pt x="12429" y="13302"/>
                  </a:lnTo>
                  <a:lnTo>
                    <a:pt x="15232" y="16805"/>
                  </a:lnTo>
                  <a:lnTo>
                    <a:pt x="18092" y="21125"/>
                  </a:lnTo>
                  <a:lnTo>
                    <a:pt x="20991" y="25989"/>
                  </a:lnTo>
                  <a:lnTo>
                    <a:pt x="24908" y="31217"/>
                  </a:lnTo>
                  <a:lnTo>
                    <a:pt x="29504" y="36686"/>
                  </a:lnTo>
                  <a:lnTo>
                    <a:pt x="34552" y="42317"/>
                  </a:lnTo>
                  <a:lnTo>
                    <a:pt x="45453" y="53864"/>
                  </a:lnTo>
                  <a:lnTo>
                    <a:pt x="94056" y="102955"/>
                  </a:lnTo>
                  <a:lnTo>
                    <a:pt x="99415" y="110308"/>
                  </a:lnTo>
                  <a:lnTo>
                    <a:pt x="103980" y="118187"/>
                  </a:lnTo>
                  <a:lnTo>
                    <a:pt x="108016" y="126416"/>
                  </a:lnTo>
                  <a:lnTo>
                    <a:pt x="111697" y="132894"/>
                  </a:lnTo>
                  <a:lnTo>
                    <a:pt x="115145" y="138205"/>
                  </a:lnTo>
                  <a:lnTo>
                    <a:pt x="125016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66"/>
            <p:cNvSpPr/>
            <p:nvPr/>
          </p:nvSpPr>
          <p:spPr>
            <a:xfrm>
              <a:off x="5545335" y="3625453"/>
              <a:ext cx="294681" cy="53579"/>
            </a:xfrm>
            <a:custGeom>
              <a:avLst/>
              <a:gdLst/>
              <a:ahLst/>
              <a:cxnLst/>
              <a:rect l="0" t="0" r="0" b="0"/>
              <a:pathLst>
                <a:path w="294681" h="53579">
                  <a:moveTo>
                    <a:pt x="294680" y="0"/>
                  </a:moveTo>
                  <a:lnTo>
                    <a:pt x="294680" y="4740"/>
                  </a:lnTo>
                  <a:lnTo>
                    <a:pt x="293688" y="6136"/>
                  </a:lnTo>
                  <a:lnTo>
                    <a:pt x="292034" y="7068"/>
                  </a:lnTo>
                  <a:lnTo>
                    <a:pt x="287551" y="8102"/>
                  </a:lnTo>
                  <a:lnTo>
                    <a:pt x="279449" y="8684"/>
                  </a:lnTo>
                  <a:lnTo>
                    <a:pt x="273689" y="8820"/>
                  </a:lnTo>
                  <a:lnTo>
                    <a:pt x="260128" y="8897"/>
                  </a:lnTo>
                  <a:lnTo>
                    <a:pt x="254778" y="9900"/>
                  </a:lnTo>
                  <a:lnTo>
                    <a:pt x="249227" y="11561"/>
                  </a:lnTo>
                  <a:lnTo>
                    <a:pt x="243542" y="13660"/>
                  </a:lnTo>
                  <a:lnTo>
                    <a:pt x="237768" y="15060"/>
                  </a:lnTo>
                  <a:lnTo>
                    <a:pt x="231934" y="15993"/>
                  </a:lnTo>
                  <a:lnTo>
                    <a:pt x="226060" y="16615"/>
                  </a:lnTo>
                  <a:lnTo>
                    <a:pt x="220160" y="17029"/>
                  </a:lnTo>
                  <a:lnTo>
                    <a:pt x="214242" y="17306"/>
                  </a:lnTo>
                  <a:lnTo>
                    <a:pt x="201383" y="17613"/>
                  </a:lnTo>
                  <a:lnTo>
                    <a:pt x="185746" y="17750"/>
                  </a:lnTo>
                  <a:lnTo>
                    <a:pt x="178401" y="18779"/>
                  </a:lnTo>
                  <a:lnTo>
                    <a:pt x="171520" y="20456"/>
                  </a:lnTo>
                  <a:lnTo>
                    <a:pt x="164949" y="22567"/>
                  </a:lnTo>
                  <a:lnTo>
                    <a:pt x="157590" y="23974"/>
                  </a:lnTo>
                  <a:lnTo>
                    <a:pt x="149709" y="24912"/>
                  </a:lnTo>
                  <a:lnTo>
                    <a:pt x="141478" y="25538"/>
                  </a:lnTo>
                  <a:lnTo>
                    <a:pt x="134006" y="26947"/>
                  </a:lnTo>
                  <a:lnTo>
                    <a:pt x="127041" y="28878"/>
                  </a:lnTo>
                  <a:lnTo>
                    <a:pt x="120413" y="31159"/>
                  </a:lnTo>
                  <a:lnTo>
                    <a:pt x="113017" y="32678"/>
                  </a:lnTo>
                  <a:lnTo>
                    <a:pt x="105111" y="33692"/>
                  </a:lnTo>
                  <a:lnTo>
                    <a:pt x="96862" y="34367"/>
                  </a:lnTo>
                  <a:lnTo>
                    <a:pt x="89380" y="35810"/>
                  </a:lnTo>
                  <a:lnTo>
                    <a:pt x="82407" y="37764"/>
                  </a:lnTo>
                  <a:lnTo>
                    <a:pt x="75774" y="40058"/>
                  </a:lnTo>
                  <a:lnTo>
                    <a:pt x="68375" y="41588"/>
                  </a:lnTo>
                  <a:lnTo>
                    <a:pt x="60467" y="42608"/>
                  </a:lnTo>
                  <a:lnTo>
                    <a:pt x="52217" y="43288"/>
                  </a:lnTo>
                  <a:lnTo>
                    <a:pt x="44734" y="44733"/>
                  </a:lnTo>
                  <a:lnTo>
                    <a:pt x="37761" y="46690"/>
                  </a:lnTo>
                  <a:lnTo>
                    <a:pt x="31126" y="48985"/>
                  </a:lnTo>
                  <a:lnTo>
                    <a:pt x="25712" y="50516"/>
                  </a:lnTo>
                  <a:lnTo>
                    <a:pt x="21110" y="51537"/>
                  </a:lnTo>
                  <a:lnTo>
                    <a:pt x="13351" y="52671"/>
                  </a:lnTo>
                  <a:lnTo>
                    <a:pt x="9893" y="52973"/>
                  </a:lnTo>
                  <a:lnTo>
                    <a:pt x="0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67"/>
            <p:cNvSpPr/>
            <p:nvPr/>
          </p:nvSpPr>
          <p:spPr>
            <a:xfrm>
              <a:off x="5295304" y="3580804"/>
              <a:ext cx="196329" cy="258580"/>
            </a:xfrm>
            <a:custGeom>
              <a:avLst/>
              <a:gdLst/>
              <a:ahLst/>
              <a:cxnLst/>
              <a:rect l="0" t="0" r="0" b="0"/>
              <a:pathLst>
                <a:path w="196329" h="258580">
                  <a:moveTo>
                    <a:pt x="26789" y="0"/>
                  </a:moveTo>
                  <a:lnTo>
                    <a:pt x="26789" y="7688"/>
                  </a:lnTo>
                  <a:lnTo>
                    <a:pt x="22049" y="13302"/>
                  </a:lnTo>
                  <a:lnTo>
                    <a:pt x="19101" y="16509"/>
                  </a:lnTo>
                  <a:lnTo>
                    <a:pt x="18411" y="19906"/>
                  </a:lnTo>
                  <a:lnTo>
                    <a:pt x="18023" y="27395"/>
                  </a:lnTo>
                  <a:lnTo>
                    <a:pt x="17892" y="38815"/>
                  </a:lnTo>
                  <a:lnTo>
                    <a:pt x="16889" y="42744"/>
                  </a:lnTo>
                  <a:lnTo>
                    <a:pt x="15228" y="47347"/>
                  </a:lnTo>
                  <a:lnTo>
                    <a:pt x="13129" y="52401"/>
                  </a:lnTo>
                  <a:lnTo>
                    <a:pt x="11729" y="56762"/>
                  </a:lnTo>
                  <a:lnTo>
                    <a:pt x="10174" y="64254"/>
                  </a:lnTo>
                  <a:lnTo>
                    <a:pt x="9759" y="68633"/>
                  </a:lnTo>
                  <a:lnTo>
                    <a:pt x="9483" y="73536"/>
                  </a:lnTo>
                  <a:lnTo>
                    <a:pt x="9176" y="83285"/>
                  </a:lnTo>
                  <a:lnTo>
                    <a:pt x="9003" y="95343"/>
                  </a:lnTo>
                  <a:lnTo>
                    <a:pt x="8962" y="105544"/>
                  </a:lnTo>
                  <a:lnTo>
                    <a:pt x="7959" y="111042"/>
                  </a:lnTo>
                  <a:lnTo>
                    <a:pt x="6298" y="116692"/>
                  </a:lnTo>
                  <a:lnTo>
                    <a:pt x="4199" y="122443"/>
                  </a:lnTo>
                  <a:lnTo>
                    <a:pt x="2800" y="127270"/>
                  </a:lnTo>
                  <a:lnTo>
                    <a:pt x="1244" y="135278"/>
                  </a:lnTo>
                  <a:lnTo>
                    <a:pt x="830" y="139794"/>
                  </a:lnTo>
                  <a:lnTo>
                    <a:pt x="553" y="144791"/>
                  </a:lnTo>
                  <a:lnTo>
                    <a:pt x="246" y="155633"/>
                  </a:lnTo>
                  <a:lnTo>
                    <a:pt x="3" y="206974"/>
                  </a:lnTo>
                  <a:lnTo>
                    <a:pt x="0" y="243674"/>
                  </a:lnTo>
                  <a:lnTo>
                    <a:pt x="992" y="245793"/>
                  </a:lnTo>
                  <a:lnTo>
                    <a:pt x="2646" y="247206"/>
                  </a:lnTo>
                  <a:lnTo>
                    <a:pt x="7689" y="249473"/>
                  </a:lnTo>
                  <a:lnTo>
                    <a:pt x="13302" y="254607"/>
                  </a:lnTo>
                  <a:lnTo>
                    <a:pt x="16509" y="257671"/>
                  </a:lnTo>
                  <a:lnTo>
                    <a:pt x="19906" y="258388"/>
                  </a:lnTo>
                  <a:lnTo>
                    <a:pt x="22200" y="258579"/>
                  </a:lnTo>
                  <a:lnTo>
                    <a:pt x="24722" y="257714"/>
                  </a:lnTo>
                  <a:lnTo>
                    <a:pt x="30170" y="254107"/>
                  </a:lnTo>
                  <a:lnTo>
                    <a:pt x="35898" y="251843"/>
                  </a:lnTo>
                  <a:lnTo>
                    <a:pt x="41752" y="250837"/>
                  </a:lnTo>
                  <a:lnTo>
                    <a:pt x="47661" y="250390"/>
                  </a:lnTo>
                  <a:lnTo>
                    <a:pt x="51618" y="249278"/>
                  </a:lnTo>
                  <a:lnTo>
                    <a:pt x="56240" y="247545"/>
                  </a:lnTo>
                  <a:lnTo>
                    <a:pt x="61305" y="245397"/>
                  </a:lnTo>
                  <a:lnTo>
                    <a:pt x="65675" y="242973"/>
                  </a:lnTo>
                  <a:lnTo>
                    <a:pt x="69580" y="240365"/>
                  </a:lnTo>
                  <a:lnTo>
                    <a:pt x="73176" y="237634"/>
                  </a:lnTo>
                  <a:lnTo>
                    <a:pt x="77558" y="234821"/>
                  </a:lnTo>
                  <a:lnTo>
                    <a:pt x="82463" y="231954"/>
                  </a:lnTo>
                  <a:lnTo>
                    <a:pt x="87718" y="229050"/>
                  </a:lnTo>
                  <a:lnTo>
                    <a:pt x="92213" y="227114"/>
                  </a:lnTo>
                  <a:lnTo>
                    <a:pt x="96201" y="225824"/>
                  </a:lnTo>
                  <a:lnTo>
                    <a:pt x="99853" y="224963"/>
                  </a:lnTo>
                  <a:lnTo>
                    <a:pt x="104273" y="223397"/>
                  </a:lnTo>
                  <a:lnTo>
                    <a:pt x="109202" y="221361"/>
                  </a:lnTo>
                  <a:lnTo>
                    <a:pt x="114473" y="219012"/>
                  </a:lnTo>
                  <a:lnTo>
                    <a:pt x="125622" y="213755"/>
                  </a:lnTo>
                  <a:lnTo>
                    <a:pt x="131373" y="210965"/>
                  </a:lnTo>
                  <a:lnTo>
                    <a:pt x="136199" y="208112"/>
                  </a:lnTo>
                  <a:lnTo>
                    <a:pt x="140409" y="205218"/>
                  </a:lnTo>
                  <a:lnTo>
                    <a:pt x="144207" y="202296"/>
                  </a:lnTo>
                  <a:lnTo>
                    <a:pt x="147732" y="198364"/>
                  </a:lnTo>
                  <a:lnTo>
                    <a:pt x="151075" y="193758"/>
                  </a:lnTo>
                  <a:lnTo>
                    <a:pt x="154295" y="188704"/>
                  </a:lnTo>
                  <a:lnTo>
                    <a:pt x="158425" y="184342"/>
                  </a:lnTo>
                  <a:lnTo>
                    <a:pt x="163164" y="180441"/>
                  </a:lnTo>
                  <a:lnTo>
                    <a:pt x="168308" y="176849"/>
                  </a:lnTo>
                  <a:lnTo>
                    <a:pt x="172729" y="173462"/>
                  </a:lnTo>
                  <a:lnTo>
                    <a:pt x="176668" y="170212"/>
                  </a:lnTo>
                  <a:lnTo>
                    <a:pt x="180287" y="167053"/>
                  </a:lnTo>
                  <a:lnTo>
                    <a:pt x="182699" y="163955"/>
                  </a:lnTo>
                  <a:lnTo>
                    <a:pt x="185380" y="157866"/>
                  </a:lnTo>
                  <a:lnTo>
                    <a:pt x="189217" y="151853"/>
                  </a:lnTo>
                  <a:lnTo>
                    <a:pt x="191629" y="148860"/>
                  </a:lnTo>
                  <a:lnTo>
                    <a:pt x="193237" y="145873"/>
                  </a:lnTo>
                  <a:lnTo>
                    <a:pt x="195500" y="137921"/>
                  </a:lnTo>
                  <a:lnTo>
                    <a:pt x="196171" y="134131"/>
                  </a:lnTo>
                  <a:lnTo>
                    <a:pt x="196328" y="129729"/>
                  </a:lnTo>
                  <a:lnTo>
                    <a:pt x="195377" y="127165"/>
                  </a:lnTo>
                  <a:lnTo>
                    <a:pt x="191676" y="121672"/>
                  </a:lnTo>
                  <a:lnTo>
                    <a:pt x="186724" y="115923"/>
                  </a:lnTo>
                  <a:lnTo>
                    <a:pt x="181215" y="110060"/>
                  </a:lnTo>
                  <a:lnTo>
                    <a:pt x="166641" y="95240"/>
                  </a:lnTo>
                  <a:lnTo>
                    <a:pt x="162688" y="92267"/>
                  </a:lnTo>
                  <a:lnTo>
                    <a:pt x="158068" y="89293"/>
                  </a:lnTo>
                  <a:lnTo>
                    <a:pt x="153004" y="86317"/>
                  </a:lnTo>
                  <a:lnTo>
                    <a:pt x="147643" y="83342"/>
                  </a:lnTo>
                  <a:lnTo>
                    <a:pt x="136396" y="77390"/>
                  </a:lnTo>
                  <a:lnTo>
                    <a:pt x="130617" y="75406"/>
                  </a:lnTo>
                  <a:lnTo>
                    <a:pt x="124782" y="74083"/>
                  </a:lnTo>
                  <a:lnTo>
                    <a:pt x="118906" y="73201"/>
                  </a:lnTo>
                  <a:lnTo>
                    <a:pt x="112013" y="71621"/>
                  </a:lnTo>
                  <a:lnTo>
                    <a:pt x="104441" y="69575"/>
                  </a:lnTo>
                  <a:lnTo>
                    <a:pt x="96417" y="67220"/>
                  </a:lnTo>
                  <a:lnTo>
                    <a:pt x="89083" y="65649"/>
                  </a:lnTo>
                  <a:lnTo>
                    <a:pt x="82209" y="64602"/>
                  </a:lnTo>
                  <a:lnTo>
                    <a:pt x="75642" y="63904"/>
                  </a:lnTo>
                  <a:lnTo>
                    <a:pt x="70272" y="63439"/>
                  </a:lnTo>
                  <a:lnTo>
                    <a:pt x="65700" y="63128"/>
                  </a:lnTo>
                  <a:lnTo>
                    <a:pt x="53578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68"/>
            <p:cNvSpPr/>
            <p:nvPr/>
          </p:nvSpPr>
          <p:spPr>
            <a:xfrm>
              <a:off x="5554265" y="3911312"/>
              <a:ext cx="285751" cy="53470"/>
            </a:xfrm>
            <a:custGeom>
              <a:avLst/>
              <a:gdLst/>
              <a:ahLst/>
              <a:cxnLst/>
              <a:rect l="0" t="0" r="0" b="0"/>
              <a:pathLst>
                <a:path w="285751" h="53470">
                  <a:moveTo>
                    <a:pt x="285750" y="8820"/>
                  </a:moveTo>
                  <a:lnTo>
                    <a:pt x="281009" y="8820"/>
                  </a:lnTo>
                  <a:lnTo>
                    <a:pt x="279613" y="7828"/>
                  </a:lnTo>
                  <a:lnTo>
                    <a:pt x="278682" y="6174"/>
                  </a:lnTo>
                  <a:lnTo>
                    <a:pt x="277188" y="1132"/>
                  </a:lnTo>
                  <a:lnTo>
                    <a:pt x="276074" y="718"/>
                  </a:lnTo>
                  <a:lnTo>
                    <a:pt x="267156" y="54"/>
                  </a:lnTo>
                  <a:lnTo>
                    <a:pt x="264424" y="0"/>
                  </a:lnTo>
                  <a:lnTo>
                    <a:pt x="261611" y="956"/>
                  </a:lnTo>
                  <a:lnTo>
                    <a:pt x="258743" y="2585"/>
                  </a:lnTo>
                  <a:lnTo>
                    <a:pt x="255839" y="4663"/>
                  </a:lnTo>
                  <a:lnTo>
                    <a:pt x="251918" y="6049"/>
                  </a:lnTo>
                  <a:lnTo>
                    <a:pt x="247321" y="6973"/>
                  </a:lnTo>
                  <a:lnTo>
                    <a:pt x="242271" y="7589"/>
                  </a:lnTo>
                  <a:lnTo>
                    <a:pt x="236920" y="8992"/>
                  </a:lnTo>
                  <a:lnTo>
                    <a:pt x="231369" y="10919"/>
                  </a:lnTo>
                  <a:lnTo>
                    <a:pt x="225684" y="13196"/>
                  </a:lnTo>
                  <a:lnTo>
                    <a:pt x="219909" y="14714"/>
                  </a:lnTo>
                  <a:lnTo>
                    <a:pt x="214075" y="15726"/>
                  </a:lnTo>
                  <a:lnTo>
                    <a:pt x="208200" y="16400"/>
                  </a:lnTo>
                  <a:lnTo>
                    <a:pt x="202301" y="16850"/>
                  </a:lnTo>
                  <a:lnTo>
                    <a:pt x="196383" y="17150"/>
                  </a:lnTo>
                  <a:lnTo>
                    <a:pt x="190453" y="17350"/>
                  </a:lnTo>
                  <a:lnTo>
                    <a:pt x="184516" y="18476"/>
                  </a:lnTo>
                  <a:lnTo>
                    <a:pt x="178573" y="20218"/>
                  </a:lnTo>
                  <a:lnTo>
                    <a:pt x="172627" y="22372"/>
                  </a:lnTo>
                  <a:lnTo>
                    <a:pt x="166678" y="23808"/>
                  </a:lnTo>
                  <a:lnTo>
                    <a:pt x="160728" y="24765"/>
                  </a:lnTo>
                  <a:lnTo>
                    <a:pt x="154777" y="25403"/>
                  </a:lnTo>
                  <a:lnTo>
                    <a:pt x="147833" y="25829"/>
                  </a:lnTo>
                  <a:lnTo>
                    <a:pt x="132180" y="26301"/>
                  </a:lnTo>
                  <a:lnTo>
                    <a:pt x="124831" y="27420"/>
                  </a:lnTo>
                  <a:lnTo>
                    <a:pt x="117947" y="29157"/>
                  </a:lnTo>
                  <a:lnTo>
                    <a:pt x="111374" y="31308"/>
                  </a:lnTo>
                  <a:lnTo>
                    <a:pt x="104015" y="32742"/>
                  </a:lnTo>
                  <a:lnTo>
                    <a:pt x="96132" y="33698"/>
                  </a:lnTo>
                  <a:lnTo>
                    <a:pt x="87900" y="34335"/>
                  </a:lnTo>
                  <a:lnTo>
                    <a:pt x="80429" y="35752"/>
                  </a:lnTo>
                  <a:lnTo>
                    <a:pt x="73463" y="37689"/>
                  </a:lnTo>
                  <a:lnTo>
                    <a:pt x="66834" y="39972"/>
                  </a:lnTo>
                  <a:lnTo>
                    <a:pt x="60431" y="41494"/>
                  </a:lnTo>
                  <a:lnTo>
                    <a:pt x="54178" y="42509"/>
                  </a:lnTo>
                  <a:lnTo>
                    <a:pt x="48025" y="43186"/>
                  </a:lnTo>
                  <a:lnTo>
                    <a:pt x="41939" y="44629"/>
                  </a:lnTo>
                  <a:lnTo>
                    <a:pt x="35896" y="46583"/>
                  </a:lnTo>
                  <a:lnTo>
                    <a:pt x="29884" y="48879"/>
                  </a:lnTo>
                  <a:lnTo>
                    <a:pt x="24883" y="50409"/>
                  </a:lnTo>
                  <a:lnTo>
                    <a:pt x="20558" y="51429"/>
                  </a:lnTo>
                  <a:lnTo>
                    <a:pt x="13106" y="52562"/>
                  </a:lnTo>
                  <a:lnTo>
                    <a:pt x="9729" y="52864"/>
                  </a:lnTo>
                  <a:lnTo>
                    <a:pt x="0" y="53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69"/>
            <p:cNvSpPr/>
            <p:nvPr/>
          </p:nvSpPr>
          <p:spPr>
            <a:xfrm>
              <a:off x="5072063" y="3839765"/>
              <a:ext cx="232039" cy="214304"/>
            </a:xfrm>
            <a:custGeom>
              <a:avLst/>
              <a:gdLst/>
              <a:ahLst/>
              <a:cxnLst/>
              <a:rect l="0" t="0" r="0" b="0"/>
              <a:pathLst>
                <a:path w="232039" h="214304">
                  <a:moveTo>
                    <a:pt x="26788" y="0"/>
                  </a:moveTo>
                  <a:lnTo>
                    <a:pt x="22048" y="4741"/>
                  </a:lnTo>
                  <a:lnTo>
                    <a:pt x="20651" y="7130"/>
                  </a:lnTo>
                  <a:lnTo>
                    <a:pt x="19100" y="12429"/>
                  </a:lnTo>
                  <a:lnTo>
                    <a:pt x="18410" y="18092"/>
                  </a:lnTo>
                  <a:lnTo>
                    <a:pt x="18227" y="20991"/>
                  </a:lnTo>
                  <a:lnTo>
                    <a:pt x="17112" y="23916"/>
                  </a:lnTo>
                  <a:lnTo>
                    <a:pt x="13227" y="29812"/>
                  </a:lnTo>
                  <a:lnTo>
                    <a:pt x="10839" y="35739"/>
                  </a:lnTo>
                  <a:lnTo>
                    <a:pt x="10203" y="38709"/>
                  </a:lnTo>
                  <a:lnTo>
                    <a:pt x="9778" y="42673"/>
                  </a:lnTo>
                  <a:lnTo>
                    <a:pt x="9494" y="47301"/>
                  </a:lnTo>
                  <a:lnTo>
                    <a:pt x="9180" y="56741"/>
                  </a:lnTo>
                  <a:lnTo>
                    <a:pt x="9041" y="64244"/>
                  </a:lnTo>
                  <a:lnTo>
                    <a:pt x="8011" y="68627"/>
                  </a:lnTo>
                  <a:lnTo>
                    <a:pt x="6332" y="73532"/>
                  </a:lnTo>
                  <a:lnTo>
                    <a:pt x="4222" y="78787"/>
                  </a:lnTo>
                  <a:lnTo>
                    <a:pt x="2814" y="83283"/>
                  </a:lnTo>
                  <a:lnTo>
                    <a:pt x="1876" y="87272"/>
                  </a:lnTo>
                  <a:lnTo>
                    <a:pt x="1250" y="90924"/>
                  </a:lnTo>
                  <a:lnTo>
                    <a:pt x="833" y="95342"/>
                  </a:lnTo>
                  <a:lnTo>
                    <a:pt x="555" y="100273"/>
                  </a:lnTo>
                  <a:lnTo>
                    <a:pt x="247" y="111042"/>
                  </a:lnTo>
                  <a:lnTo>
                    <a:pt x="6" y="149495"/>
                  </a:lnTo>
                  <a:lnTo>
                    <a:pt x="0" y="171357"/>
                  </a:lnTo>
                  <a:lnTo>
                    <a:pt x="992" y="174761"/>
                  </a:lnTo>
                  <a:lnTo>
                    <a:pt x="4740" y="181190"/>
                  </a:lnTo>
                  <a:lnTo>
                    <a:pt x="7067" y="187355"/>
                  </a:lnTo>
                  <a:lnTo>
                    <a:pt x="8102" y="193402"/>
                  </a:lnTo>
                  <a:lnTo>
                    <a:pt x="8561" y="199396"/>
                  </a:lnTo>
                  <a:lnTo>
                    <a:pt x="9675" y="201392"/>
                  </a:lnTo>
                  <a:lnTo>
                    <a:pt x="11411" y="202722"/>
                  </a:lnTo>
                  <a:lnTo>
                    <a:pt x="13561" y="203609"/>
                  </a:lnTo>
                  <a:lnTo>
                    <a:pt x="18594" y="204595"/>
                  </a:lnTo>
                  <a:lnTo>
                    <a:pt x="21325" y="204857"/>
                  </a:lnTo>
                  <a:lnTo>
                    <a:pt x="23146" y="206025"/>
                  </a:lnTo>
                  <a:lnTo>
                    <a:pt x="24360" y="207796"/>
                  </a:lnTo>
                  <a:lnTo>
                    <a:pt x="25170" y="209968"/>
                  </a:lnTo>
                  <a:lnTo>
                    <a:pt x="26701" y="211416"/>
                  </a:lnTo>
                  <a:lnTo>
                    <a:pt x="28714" y="212382"/>
                  </a:lnTo>
                  <a:lnTo>
                    <a:pt x="31049" y="213025"/>
                  </a:lnTo>
                  <a:lnTo>
                    <a:pt x="34590" y="213455"/>
                  </a:lnTo>
                  <a:lnTo>
                    <a:pt x="38934" y="213741"/>
                  </a:lnTo>
                  <a:lnTo>
                    <a:pt x="48062" y="214058"/>
                  </a:lnTo>
                  <a:lnTo>
                    <a:pt x="59770" y="214237"/>
                  </a:lnTo>
                  <a:lnTo>
                    <a:pt x="86743" y="214303"/>
                  </a:lnTo>
                  <a:lnTo>
                    <a:pt x="91563" y="213314"/>
                  </a:lnTo>
                  <a:lnTo>
                    <a:pt x="95768" y="211662"/>
                  </a:lnTo>
                  <a:lnTo>
                    <a:pt x="99563" y="209570"/>
                  </a:lnTo>
                  <a:lnTo>
                    <a:pt x="104079" y="208174"/>
                  </a:lnTo>
                  <a:lnTo>
                    <a:pt x="109073" y="207244"/>
                  </a:lnTo>
                  <a:lnTo>
                    <a:pt x="114387" y="206624"/>
                  </a:lnTo>
                  <a:lnTo>
                    <a:pt x="119914" y="205218"/>
                  </a:lnTo>
                  <a:lnTo>
                    <a:pt x="125583" y="203288"/>
                  </a:lnTo>
                  <a:lnTo>
                    <a:pt x="131347" y="201010"/>
                  </a:lnTo>
                  <a:lnTo>
                    <a:pt x="137174" y="198499"/>
                  </a:lnTo>
                  <a:lnTo>
                    <a:pt x="148940" y="193063"/>
                  </a:lnTo>
                  <a:lnTo>
                    <a:pt x="153862" y="190225"/>
                  </a:lnTo>
                  <a:lnTo>
                    <a:pt x="158137" y="187339"/>
                  </a:lnTo>
                  <a:lnTo>
                    <a:pt x="161979" y="184425"/>
                  </a:lnTo>
                  <a:lnTo>
                    <a:pt x="166525" y="181489"/>
                  </a:lnTo>
                  <a:lnTo>
                    <a:pt x="171540" y="178539"/>
                  </a:lnTo>
                  <a:lnTo>
                    <a:pt x="176867" y="175581"/>
                  </a:lnTo>
                  <a:lnTo>
                    <a:pt x="181411" y="172617"/>
                  </a:lnTo>
                  <a:lnTo>
                    <a:pt x="185433" y="169648"/>
                  </a:lnTo>
                  <a:lnTo>
                    <a:pt x="192547" y="163704"/>
                  </a:lnTo>
                  <a:lnTo>
                    <a:pt x="199016" y="157754"/>
                  </a:lnTo>
                  <a:lnTo>
                    <a:pt x="203122" y="154779"/>
                  </a:lnTo>
                  <a:lnTo>
                    <a:pt x="207844" y="151804"/>
                  </a:lnTo>
                  <a:lnTo>
                    <a:pt x="212977" y="148827"/>
                  </a:lnTo>
                  <a:lnTo>
                    <a:pt x="216398" y="145851"/>
                  </a:lnTo>
                  <a:lnTo>
                    <a:pt x="218679" y="142875"/>
                  </a:lnTo>
                  <a:lnTo>
                    <a:pt x="222206" y="136922"/>
                  </a:lnTo>
                  <a:lnTo>
                    <a:pt x="227080" y="130969"/>
                  </a:lnTo>
                  <a:lnTo>
                    <a:pt x="228777" y="127000"/>
                  </a:lnTo>
                  <a:lnTo>
                    <a:pt x="229908" y="122370"/>
                  </a:lnTo>
                  <a:lnTo>
                    <a:pt x="230662" y="117299"/>
                  </a:lnTo>
                  <a:lnTo>
                    <a:pt x="231166" y="112925"/>
                  </a:lnTo>
                  <a:lnTo>
                    <a:pt x="231501" y="109018"/>
                  </a:lnTo>
                  <a:lnTo>
                    <a:pt x="231724" y="105421"/>
                  </a:lnTo>
                  <a:lnTo>
                    <a:pt x="231972" y="98778"/>
                  </a:lnTo>
                  <a:lnTo>
                    <a:pt x="232038" y="95618"/>
                  </a:lnTo>
                  <a:lnTo>
                    <a:pt x="231090" y="91526"/>
                  </a:lnTo>
                  <a:lnTo>
                    <a:pt x="229466" y="86815"/>
                  </a:lnTo>
                  <a:lnTo>
                    <a:pt x="227391" y="81689"/>
                  </a:lnTo>
                  <a:lnTo>
                    <a:pt x="225015" y="77280"/>
                  </a:lnTo>
                  <a:lnTo>
                    <a:pt x="222440" y="73348"/>
                  </a:lnTo>
                  <a:lnTo>
                    <a:pt x="219731" y="69735"/>
                  </a:lnTo>
                  <a:lnTo>
                    <a:pt x="214074" y="63074"/>
                  </a:lnTo>
                  <a:lnTo>
                    <a:pt x="211177" y="59909"/>
                  </a:lnTo>
                  <a:lnTo>
                    <a:pt x="202666" y="51100"/>
                  </a:lnTo>
                  <a:lnTo>
                    <a:pt x="197618" y="45973"/>
                  </a:lnTo>
                  <a:lnTo>
                    <a:pt x="192268" y="41563"/>
                  </a:lnTo>
                  <a:lnTo>
                    <a:pt x="186718" y="37630"/>
                  </a:lnTo>
                  <a:lnTo>
                    <a:pt x="181033" y="34017"/>
                  </a:lnTo>
                  <a:lnTo>
                    <a:pt x="176251" y="30615"/>
                  </a:lnTo>
                  <a:lnTo>
                    <a:pt x="172070" y="27355"/>
                  </a:lnTo>
                  <a:lnTo>
                    <a:pt x="168291" y="24190"/>
                  </a:lnTo>
                  <a:lnTo>
                    <a:pt x="163787" y="22080"/>
                  </a:lnTo>
                  <a:lnTo>
                    <a:pt x="158801" y="20673"/>
                  </a:lnTo>
                  <a:lnTo>
                    <a:pt x="153492" y="19735"/>
                  </a:lnTo>
                  <a:lnTo>
                    <a:pt x="147968" y="19110"/>
                  </a:lnTo>
                  <a:lnTo>
                    <a:pt x="142302" y="18693"/>
                  </a:lnTo>
                  <a:lnTo>
                    <a:pt x="136540" y="18415"/>
                  </a:lnTo>
                  <a:lnTo>
                    <a:pt x="130714" y="17238"/>
                  </a:lnTo>
                  <a:lnTo>
                    <a:pt x="124845" y="15460"/>
                  </a:lnTo>
                  <a:lnTo>
                    <a:pt x="118948" y="13284"/>
                  </a:lnTo>
                  <a:lnTo>
                    <a:pt x="113033" y="11832"/>
                  </a:lnTo>
                  <a:lnTo>
                    <a:pt x="107105" y="10865"/>
                  </a:lnTo>
                  <a:lnTo>
                    <a:pt x="101169" y="10220"/>
                  </a:lnTo>
                  <a:lnTo>
                    <a:pt x="95227" y="9790"/>
                  </a:lnTo>
                  <a:lnTo>
                    <a:pt x="89280" y="9503"/>
                  </a:lnTo>
                  <a:lnTo>
                    <a:pt x="74078" y="9100"/>
                  </a:lnTo>
                  <a:lnTo>
                    <a:pt x="62507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70"/>
            <p:cNvSpPr/>
            <p:nvPr/>
          </p:nvSpPr>
          <p:spPr>
            <a:xfrm>
              <a:off x="5491757" y="4116585"/>
              <a:ext cx="348259" cy="35720"/>
            </a:xfrm>
            <a:custGeom>
              <a:avLst/>
              <a:gdLst/>
              <a:ahLst/>
              <a:cxnLst/>
              <a:rect l="0" t="0" r="0" b="0"/>
              <a:pathLst>
                <a:path w="348259" h="35720">
                  <a:moveTo>
                    <a:pt x="348258" y="0"/>
                  </a:moveTo>
                  <a:lnTo>
                    <a:pt x="279738" y="0"/>
                  </a:lnTo>
                  <a:lnTo>
                    <a:pt x="272812" y="993"/>
                  </a:lnTo>
                  <a:lnTo>
                    <a:pt x="265219" y="2646"/>
                  </a:lnTo>
                  <a:lnTo>
                    <a:pt x="257180" y="4741"/>
                  </a:lnTo>
                  <a:lnTo>
                    <a:pt x="249836" y="6137"/>
                  </a:lnTo>
                  <a:lnTo>
                    <a:pt x="242956" y="7068"/>
                  </a:lnTo>
                  <a:lnTo>
                    <a:pt x="236384" y="7689"/>
                  </a:lnTo>
                  <a:lnTo>
                    <a:pt x="229027" y="8103"/>
                  </a:lnTo>
                  <a:lnTo>
                    <a:pt x="212915" y="8562"/>
                  </a:lnTo>
                  <a:lnTo>
                    <a:pt x="187109" y="8821"/>
                  </a:lnTo>
                  <a:lnTo>
                    <a:pt x="178318" y="9849"/>
                  </a:lnTo>
                  <a:lnTo>
                    <a:pt x="169480" y="11527"/>
                  </a:lnTo>
                  <a:lnTo>
                    <a:pt x="160612" y="13638"/>
                  </a:lnTo>
                  <a:lnTo>
                    <a:pt x="151723" y="15045"/>
                  </a:lnTo>
                  <a:lnTo>
                    <a:pt x="142821" y="15983"/>
                  </a:lnTo>
                  <a:lnTo>
                    <a:pt x="133909" y="16609"/>
                  </a:lnTo>
                  <a:lnTo>
                    <a:pt x="124991" y="18018"/>
                  </a:lnTo>
                  <a:lnTo>
                    <a:pt x="116070" y="19950"/>
                  </a:lnTo>
                  <a:lnTo>
                    <a:pt x="107145" y="22230"/>
                  </a:lnTo>
                  <a:lnTo>
                    <a:pt x="98220" y="23749"/>
                  </a:lnTo>
                  <a:lnTo>
                    <a:pt x="89292" y="24763"/>
                  </a:lnTo>
                  <a:lnTo>
                    <a:pt x="80364" y="25438"/>
                  </a:lnTo>
                  <a:lnTo>
                    <a:pt x="71435" y="25889"/>
                  </a:lnTo>
                  <a:lnTo>
                    <a:pt x="53577" y="26390"/>
                  </a:lnTo>
                  <a:lnTo>
                    <a:pt x="45640" y="27515"/>
                  </a:lnTo>
                  <a:lnTo>
                    <a:pt x="38364" y="29257"/>
                  </a:lnTo>
                  <a:lnTo>
                    <a:pt x="31529" y="31411"/>
                  </a:lnTo>
                  <a:lnTo>
                    <a:pt x="24989" y="32847"/>
                  </a:lnTo>
                  <a:lnTo>
                    <a:pt x="18643" y="33805"/>
                  </a:lnTo>
                  <a:lnTo>
                    <a:pt x="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71"/>
            <p:cNvSpPr/>
            <p:nvPr/>
          </p:nvSpPr>
          <p:spPr>
            <a:xfrm>
              <a:off x="5456039" y="4402335"/>
              <a:ext cx="348258" cy="1"/>
            </a:xfrm>
            <a:custGeom>
              <a:avLst/>
              <a:gdLst/>
              <a:ahLst/>
              <a:cxnLst/>
              <a:rect l="0" t="0" r="0" b="0"/>
              <a:pathLst>
                <a:path w="348258" h="1">
                  <a:moveTo>
                    <a:pt x="348257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72"/>
            <p:cNvSpPr/>
            <p:nvPr/>
          </p:nvSpPr>
          <p:spPr>
            <a:xfrm>
              <a:off x="5259989" y="4134445"/>
              <a:ext cx="147514" cy="133900"/>
            </a:xfrm>
            <a:custGeom>
              <a:avLst/>
              <a:gdLst/>
              <a:ahLst/>
              <a:cxnLst/>
              <a:rect l="0" t="0" r="0" b="0"/>
              <a:pathLst>
                <a:path w="147514" h="133900">
                  <a:moveTo>
                    <a:pt x="62104" y="0"/>
                  </a:moveTo>
                  <a:lnTo>
                    <a:pt x="48802" y="0"/>
                  </a:lnTo>
                  <a:lnTo>
                    <a:pt x="46290" y="992"/>
                  </a:lnTo>
                  <a:lnTo>
                    <a:pt x="43624" y="2645"/>
                  </a:lnTo>
                  <a:lnTo>
                    <a:pt x="40855" y="4740"/>
                  </a:lnTo>
                  <a:lnTo>
                    <a:pt x="38015" y="7129"/>
                  </a:lnTo>
                  <a:lnTo>
                    <a:pt x="35131" y="9713"/>
                  </a:lnTo>
                  <a:lnTo>
                    <a:pt x="32215" y="12429"/>
                  </a:lnTo>
                  <a:lnTo>
                    <a:pt x="29280" y="14238"/>
                  </a:lnTo>
                  <a:lnTo>
                    <a:pt x="26331" y="15445"/>
                  </a:lnTo>
                  <a:lnTo>
                    <a:pt x="23373" y="16250"/>
                  </a:lnTo>
                  <a:lnTo>
                    <a:pt x="21400" y="17778"/>
                  </a:lnTo>
                  <a:lnTo>
                    <a:pt x="20085" y="19790"/>
                  </a:lnTo>
                  <a:lnTo>
                    <a:pt x="19209" y="22122"/>
                  </a:lnTo>
                  <a:lnTo>
                    <a:pt x="17633" y="24670"/>
                  </a:lnTo>
                  <a:lnTo>
                    <a:pt x="15589" y="27361"/>
                  </a:lnTo>
                  <a:lnTo>
                    <a:pt x="13234" y="30147"/>
                  </a:lnTo>
                  <a:lnTo>
                    <a:pt x="11665" y="33988"/>
                  </a:lnTo>
                  <a:lnTo>
                    <a:pt x="10619" y="38534"/>
                  </a:lnTo>
                  <a:lnTo>
                    <a:pt x="9921" y="43548"/>
                  </a:lnTo>
                  <a:lnTo>
                    <a:pt x="8464" y="47884"/>
                  </a:lnTo>
                  <a:lnTo>
                    <a:pt x="6501" y="51766"/>
                  </a:lnTo>
                  <a:lnTo>
                    <a:pt x="4199" y="55346"/>
                  </a:lnTo>
                  <a:lnTo>
                    <a:pt x="2664" y="58726"/>
                  </a:lnTo>
                  <a:lnTo>
                    <a:pt x="1642" y="61970"/>
                  </a:lnTo>
                  <a:lnTo>
                    <a:pt x="960" y="65126"/>
                  </a:lnTo>
                  <a:lnTo>
                    <a:pt x="505" y="69215"/>
                  </a:lnTo>
                  <a:lnTo>
                    <a:pt x="202" y="73924"/>
                  </a:lnTo>
                  <a:lnTo>
                    <a:pt x="0" y="79048"/>
                  </a:lnTo>
                  <a:lnTo>
                    <a:pt x="858" y="83456"/>
                  </a:lnTo>
                  <a:lnTo>
                    <a:pt x="2421" y="87388"/>
                  </a:lnTo>
                  <a:lnTo>
                    <a:pt x="4456" y="91000"/>
                  </a:lnTo>
                  <a:lnTo>
                    <a:pt x="6805" y="94401"/>
                  </a:lnTo>
                  <a:lnTo>
                    <a:pt x="9363" y="97661"/>
                  </a:lnTo>
                  <a:lnTo>
                    <a:pt x="12060" y="100826"/>
                  </a:lnTo>
                  <a:lnTo>
                    <a:pt x="14851" y="103928"/>
                  </a:lnTo>
                  <a:lnTo>
                    <a:pt x="20597" y="110021"/>
                  </a:lnTo>
                  <a:lnTo>
                    <a:pt x="38306" y="127982"/>
                  </a:lnTo>
                  <a:lnTo>
                    <a:pt x="42270" y="129970"/>
                  </a:lnTo>
                  <a:lnTo>
                    <a:pt x="46897" y="131295"/>
                  </a:lnTo>
                  <a:lnTo>
                    <a:pt x="51966" y="132178"/>
                  </a:lnTo>
                  <a:lnTo>
                    <a:pt x="56338" y="132767"/>
                  </a:lnTo>
                  <a:lnTo>
                    <a:pt x="60245" y="133160"/>
                  </a:lnTo>
                  <a:lnTo>
                    <a:pt x="63841" y="133422"/>
                  </a:lnTo>
                  <a:lnTo>
                    <a:pt x="68222" y="133596"/>
                  </a:lnTo>
                  <a:lnTo>
                    <a:pt x="82879" y="133842"/>
                  </a:lnTo>
                  <a:lnTo>
                    <a:pt x="90520" y="133899"/>
                  </a:lnTo>
                  <a:lnTo>
                    <a:pt x="93946" y="132922"/>
                  </a:lnTo>
                  <a:lnTo>
                    <a:pt x="97223" y="131279"/>
                  </a:lnTo>
                  <a:lnTo>
                    <a:pt x="100399" y="129191"/>
                  </a:lnTo>
                  <a:lnTo>
                    <a:pt x="103509" y="127799"/>
                  </a:lnTo>
                  <a:lnTo>
                    <a:pt x="106575" y="126872"/>
                  </a:lnTo>
                  <a:lnTo>
                    <a:pt x="109611" y="126253"/>
                  </a:lnTo>
                  <a:lnTo>
                    <a:pt x="112627" y="124848"/>
                  </a:lnTo>
                  <a:lnTo>
                    <a:pt x="115629" y="122919"/>
                  </a:lnTo>
                  <a:lnTo>
                    <a:pt x="118624" y="120642"/>
                  </a:lnTo>
                  <a:lnTo>
                    <a:pt x="121612" y="118131"/>
                  </a:lnTo>
                  <a:lnTo>
                    <a:pt x="124597" y="115464"/>
                  </a:lnTo>
                  <a:lnTo>
                    <a:pt x="130558" y="109857"/>
                  </a:lnTo>
                  <a:lnTo>
                    <a:pt x="136515" y="104057"/>
                  </a:lnTo>
                  <a:lnTo>
                    <a:pt x="138501" y="101121"/>
                  </a:lnTo>
                  <a:lnTo>
                    <a:pt x="139824" y="98172"/>
                  </a:lnTo>
                  <a:lnTo>
                    <a:pt x="140706" y="95213"/>
                  </a:lnTo>
                  <a:lnTo>
                    <a:pt x="141295" y="92248"/>
                  </a:lnTo>
                  <a:lnTo>
                    <a:pt x="141687" y="89280"/>
                  </a:lnTo>
                  <a:lnTo>
                    <a:pt x="141949" y="86309"/>
                  </a:lnTo>
                  <a:lnTo>
                    <a:pt x="143115" y="83337"/>
                  </a:lnTo>
                  <a:lnTo>
                    <a:pt x="144885" y="80362"/>
                  </a:lnTo>
                  <a:lnTo>
                    <a:pt x="147057" y="77387"/>
                  </a:lnTo>
                  <a:lnTo>
                    <a:pt x="147513" y="74412"/>
                  </a:lnTo>
                  <a:lnTo>
                    <a:pt x="146825" y="71436"/>
                  </a:lnTo>
                  <a:lnTo>
                    <a:pt x="145373" y="68460"/>
                  </a:lnTo>
                  <a:lnTo>
                    <a:pt x="144406" y="65483"/>
                  </a:lnTo>
                  <a:lnTo>
                    <a:pt x="143761" y="62507"/>
                  </a:lnTo>
                  <a:lnTo>
                    <a:pt x="143331" y="59531"/>
                  </a:lnTo>
                  <a:lnTo>
                    <a:pt x="143045" y="56555"/>
                  </a:lnTo>
                  <a:lnTo>
                    <a:pt x="142854" y="53578"/>
                  </a:lnTo>
                  <a:lnTo>
                    <a:pt x="142726" y="50601"/>
                  </a:lnTo>
                  <a:lnTo>
                    <a:pt x="141649" y="48617"/>
                  </a:lnTo>
                  <a:lnTo>
                    <a:pt x="139939" y="47294"/>
                  </a:lnTo>
                  <a:lnTo>
                    <a:pt x="137807" y="46412"/>
                  </a:lnTo>
                  <a:lnTo>
                    <a:pt x="135393" y="44832"/>
                  </a:lnTo>
                  <a:lnTo>
                    <a:pt x="132791" y="42786"/>
                  </a:lnTo>
                  <a:lnTo>
                    <a:pt x="130065" y="40431"/>
                  </a:lnTo>
                  <a:lnTo>
                    <a:pt x="127255" y="37868"/>
                  </a:lnTo>
                  <a:lnTo>
                    <a:pt x="121487" y="32374"/>
                  </a:lnTo>
                  <a:lnTo>
                    <a:pt x="117568" y="30512"/>
                  </a:lnTo>
                  <a:lnTo>
                    <a:pt x="112971" y="29271"/>
                  </a:lnTo>
                  <a:lnTo>
                    <a:pt x="107922" y="28444"/>
                  </a:lnTo>
                  <a:lnTo>
                    <a:pt x="103563" y="27892"/>
                  </a:lnTo>
                  <a:lnTo>
                    <a:pt x="99665" y="27524"/>
                  </a:lnTo>
                  <a:lnTo>
                    <a:pt x="96075" y="27279"/>
                  </a:lnTo>
                  <a:lnTo>
                    <a:pt x="92689" y="27116"/>
                  </a:lnTo>
                  <a:lnTo>
                    <a:pt x="7996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73"/>
            <p:cNvSpPr/>
            <p:nvPr/>
          </p:nvSpPr>
          <p:spPr>
            <a:xfrm>
              <a:off x="5125675" y="4321968"/>
              <a:ext cx="178543" cy="98105"/>
            </a:xfrm>
            <a:custGeom>
              <a:avLst/>
              <a:gdLst/>
              <a:ahLst/>
              <a:cxnLst/>
              <a:rect l="0" t="0" r="0" b="0"/>
              <a:pathLst>
                <a:path w="178543" h="98105">
                  <a:moveTo>
                    <a:pt x="26754" y="0"/>
                  </a:moveTo>
                  <a:lnTo>
                    <a:pt x="4554" y="22200"/>
                  </a:lnTo>
                  <a:lnTo>
                    <a:pt x="3025" y="24722"/>
                  </a:lnTo>
                  <a:lnTo>
                    <a:pt x="2005" y="27395"/>
                  </a:lnTo>
                  <a:lnTo>
                    <a:pt x="368" y="34075"/>
                  </a:lnTo>
                  <a:lnTo>
                    <a:pt x="234" y="35615"/>
                  </a:lnTo>
                  <a:lnTo>
                    <a:pt x="144" y="37634"/>
                  </a:lnTo>
                  <a:lnTo>
                    <a:pt x="45" y="42523"/>
                  </a:lnTo>
                  <a:lnTo>
                    <a:pt x="0" y="48004"/>
                  </a:lnTo>
                  <a:lnTo>
                    <a:pt x="981" y="50854"/>
                  </a:lnTo>
                  <a:lnTo>
                    <a:pt x="2627" y="53746"/>
                  </a:lnTo>
                  <a:lnTo>
                    <a:pt x="7657" y="60777"/>
                  </a:lnTo>
                  <a:lnTo>
                    <a:pt x="9062" y="62346"/>
                  </a:lnTo>
                  <a:lnTo>
                    <a:pt x="13269" y="66735"/>
                  </a:lnTo>
                  <a:lnTo>
                    <a:pt x="16771" y="69295"/>
                  </a:lnTo>
                  <a:lnTo>
                    <a:pt x="21091" y="71994"/>
                  </a:lnTo>
                  <a:lnTo>
                    <a:pt x="25956" y="74784"/>
                  </a:lnTo>
                  <a:lnTo>
                    <a:pt x="30191" y="77638"/>
                  </a:lnTo>
                  <a:lnTo>
                    <a:pt x="34006" y="80532"/>
                  </a:lnTo>
                  <a:lnTo>
                    <a:pt x="37542" y="83453"/>
                  </a:lnTo>
                  <a:lnTo>
                    <a:pt x="41883" y="85401"/>
                  </a:lnTo>
                  <a:lnTo>
                    <a:pt x="46762" y="86699"/>
                  </a:lnTo>
                  <a:lnTo>
                    <a:pt x="51999" y="87565"/>
                  </a:lnTo>
                  <a:lnTo>
                    <a:pt x="57474" y="89135"/>
                  </a:lnTo>
                  <a:lnTo>
                    <a:pt x="63110" y="91173"/>
                  </a:lnTo>
                  <a:lnTo>
                    <a:pt x="68850" y="93524"/>
                  </a:lnTo>
                  <a:lnTo>
                    <a:pt x="74662" y="95092"/>
                  </a:lnTo>
                  <a:lnTo>
                    <a:pt x="80521" y="96136"/>
                  </a:lnTo>
                  <a:lnTo>
                    <a:pt x="86411" y="96833"/>
                  </a:lnTo>
                  <a:lnTo>
                    <a:pt x="92322" y="97297"/>
                  </a:lnTo>
                  <a:lnTo>
                    <a:pt x="98247" y="97607"/>
                  </a:lnTo>
                  <a:lnTo>
                    <a:pt x="113422" y="98043"/>
                  </a:lnTo>
                  <a:lnTo>
                    <a:pt x="117275" y="98104"/>
                  </a:lnTo>
                  <a:lnTo>
                    <a:pt x="121828" y="97153"/>
                  </a:lnTo>
                  <a:lnTo>
                    <a:pt x="126847" y="95526"/>
                  </a:lnTo>
                  <a:lnTo>
                    <a:pt x="132178" y="93450"/>
                  </a:lnTo>
                  <a:lnTo>
                    <a:pt x="136724" y="92065"/>
                  </a:lnTo>
                  <a:lnTo>
                    <a:pt x="140747" y="91143"/>
                  </a:lnTo>
                  <a:lnTo>
                    <a:pt x="144421" y="90527"/>
                  </a:lnTo>
                  <a:lnTo>
                    <a:pt x="148855" y="89125"/>
                  </a:lnTo>
                  <a:lnTo>
                    <a:pt x="153795" y="87198"/>
                  </a:lnTo>
                  <a:lnTo>
                    <a:pt x="159073" y="84921"/>
                  </a:lnTo>
                  <a:lnTo>
                    <a:pt x="163584" y="82411"/>
                  </a:lnTo>
                  <a:lnTo>
                    <a:pt x="167583" y="79745"/>
                  </a:lnTo>
                  <a:lnTo>
                    <a:pt x="176391" y="73079"/>
                  </a:lnTo>
                  <a:lnTo>
                    <a:pt x="177113" y="71540"/>
                  </a:lnTo>
                  <a:lnTo>
                    <a:pt x="177595" y="69521"/>
                  </a:lnTo>
                  <a:lnTo>
                    <a:pt x="178369" y="63893"/>
                  </a:lnTo>
                  <a:lnTo>
                    <a:pt x="178432" y="62439"/>
                  </a:lnTo>
                  <a:lnTo>
                    <a:pt x="178542" y="54941"/>
                  </a:lnTo>
                  <a:lnTo>
                    <a:pt x="177555" y="53495"/>
                  </a:lnTo>
                  <a:lnTo>
                    <a:pt x="175906" y="51538"/>
                  </a:lnTo>
                  <a:lnTo>
                    <a:pt x="170869" y="46009"/>
                  </a:lnTo>
                  <a:lnTo>
                    <a:pt x="165256" y="40311"/>
                  </a:lnTo>
                  <a:lnTo>
                    <a:pt x="162745" y="38780"/>
                  </a:lnTo>
                  <a:lnTo>
                    <a:pt x="157309" y="37079"/>
                  </a:lnTo>
                  <a:lnTo>
                    <a:pt x="154470" y="35634"/>
                  </a:lnTo>
                  <a:lnTo>
                    <a:pt x="151585" y="33678"/>
                  </a:lnTo>
                  <a:lnTo>
                    <a:pt x="14284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74"/>
            <p:cNvSpPr/>
            <p:nvPr/>
          </p:nvSpPr>
          <p:spPr>
            <a:xfrm>
              <a:off x="5509617" y="4679156"/>
              <a:ext cx="285751" cy="71438"/>
            </a:xfrm>
            <a:custGeom>
              <a:avLst/>
              <a:gdLst/>
              <a:ahLst/>
              <a:cxnLst/>
              <a:rect l="0" t="0" r="0" b="0"/>
              <a:pathLst>
                <a:path w="285751" h="71438">
                  <a:moveTo>
                    <a:pt x="285750" y="0"/>
                  </a:moveTo>
                  <a:lnTo>
                    <a:pt x="272447" y="0"/>
                  </a:lnTo>
                  <a:lnTo>
                    <a:pt x="270928" y="992"/>
                  </a:lnTo>
                  <a:lnTo>
                    <a:pt x="269915" y="2645"/>
                  </a:lnTo>
                  <a:lnTo>
                    <a:pt x="269240" y="4740"/>
                  </a:lnTo>
                  <a:lnTo>
                    <a:pt x="267798" y="6137"/>
                  </a:lnTo>
                  <a:lnTo>
                    <a:pt x="265844" y="7068"/>
                  </a:lnTo>
                  <a:lnTo>
                    <a:pt x="261028" y="8102"/>
                  </a:lnTo>
                  <a:lnTo>
                    <a:pt x="252738" y="8684"/>
                  </a:lnTo>
                  <a:lnTo>
                    <a:pt x="246935" y="8820"/>
                  </a:lnTo>
                  <a:lnTo>
                    <a:pt x="243005" y="9849"/>
                  </a:lnTo>
                  <a:lnTo>
                    <a:pt x="238402" y="11526"/>
                  </a:lnTo>
                  <a:lnTo>
                    <a:pt x="233349" y="13637"/>
                  </a:lnTo>
                  <a:lnTo>
                    <a:pt x="228987" y="15045"/>
                  </a:lnTo>
                  <a:lnTo>
                    <a:pt x="221496" y="16608"/>
                  </a:lnTo>
                  <a:lnTo>
                    <a:pt x="217117" y="18017"/>
                  </a:lnTo>
                  <a:lnTo>
                    <a:pt x="212213" y="19949"/>
                  </a:lnTo>
                  <a:lnTo>
                    <a:pt x="206960" y="22229"/>
                  </a:lnTo>
                  <a:lnTo>
                    <a:pt x="202465" y="23749"/>
                  </a:lnTo>
                  <a:lnTo>
                    <a:pt x="194826" y="25437"/>
                  </a:lnTo>
                  <a:lnTo>
                    <a:pt x="190407" y="25888"/>
                  </a:lnTo>
                  <a:lnTo>
                    <a:pt x="185477" y="26189"/>
                  </a:lnTo>
                  <a:lnTo>
                    <a:pt x="180206" y="26389"/>
                  </a:lnTo>
                  <a:lnTo>
                    <a:pt x="175700" y="27514"/>
                  </a:lnTo>
                  <a:lnTo>
                    <a:pt x="171703" y="29256"/>
                  </a:lnTo>
                  <a:lnTo>
                    <a:pt x="168046" y="31410"/>
                  </a:lnTo>
                  <a:lnTo>
                    <a:pt x="163625" y="32847"/>
                  </a:lnTo>
                  <a:lnTo>
                    <a:pt x="158692" y="33804"/>
                  </a:lnTo>
                  <a:lnTo>
                    <a:pt x="153420" y="34442"/>
                  </a:lnTo>
                  <a:lnTo>
                    <a:pt x="148912" y="35860"/>
                  </a:lnTo>
                  <a:lnTo>
                    <a:pt x="144916" y="37797"/>
                  </a:lnTo>
                  <a:lnTo>
                    <a:pt x="141259" y="40081"/>
                  </a:lnTo>
                  <a:lnTo>
                    <a:pt x="136836" y="41603"/>
                  </a:lnTo>
                  <a:lnTo>
                    <a:pt x="131904" y="42618"/>
                  </a:lnTo>
                  <a:lnTo>
                    <a:pt x="126631" y="43295"/>
                  </a:lnTo>
                  <a:lnTo>
                    <a:pt x="122124" y="44738"/>
                  </a:lnTo>
                  <a:lnTo>
                    <a:pt x="118127" y="46692"/>
                  </a:lnTo>
                  <a:lnTo>
                    <a:pt x="114469" y="48988"/>
                  </a:lnTo>
                  <a:lnTo>
                    <a:pt x="110047" y="50518"/>
                  </a:lnTo>
                  <a:lnTo>
                    <a:pt x="105115" y="51538"/>
                  </a:lnTo>
                  <a:lnTo>
                    <a:pt x="99842" y="52218"/>
                  </a:lnTo>
                  <a:lnTo>
                    <a:pt x="91338" y="52973"/>
                  </a:lnTo>
                  <a:lnTo>
                    <a:pt x="87680" y="53174"/>
                  </a:lnTo>
                  <a:lnTo>
                    <a:pt x="83258" y="54301"/>
                  </a:lnTo>
                  <a:lnTo>
                    <a:pt x="78326" y="56044"/>
                  </a:lnTo>
                  <a:lnTo>
                    <a:pt x="73053" y="58199"/>
                  </a:lnTo>
                  <a:lnTo>
                    <a:pt x="68546" y="59635"/>
                  </a:lnTo>
                  <a:lnTo>
                    <a:pt x="60891" y="61231"/>
                  </a:lnTo>
                  <a:lnTo>
                    <a:pt x="54182" y="61940"/>
                  </a:lnTo>
                  <a:lnTo>
                    <a:pt x="47893" y="62255"/>
                  </a:lnTo>
                  <a:lnTo>
                    <a:pt x="41791" y="62395"/>
                  </a:lnTo>
                  <a:lnTo>
                    <a:pt x="38775" y="63425"/>
                  </a:lnTo>
                  <a:lnTo>
                    <a:pt x="35772" y="65104"/>
                  </a:lnTo>
                  <a:lnTo>
                    <a:pt x="32777" y="67215"/>
                  </a:lnTo>
                  <a:lnTo>
                    <a:pt x="29789" y="68622"/>
                  </a:lnTo>
                  <a:lnTo>
                    <a:pt x="23823" y="70187"/>
                  </a:lnTo>
                  <a:lnTo>
                    <a:pt x="17864" y="70881"/>
                  </a:lnTo>
                  <a:lnTo>
                    <a:pt x="11908" y="71190"/>
                  </a:lnTo>
                  <a:lnTo>
                    <a:pt x="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75"/>
            <p:cNvSpPr/>
            <p:nvPr/>
          </p:nvSpPr>
          <p:spPr>
            <a:xfrm>
              <a:off x="5018595" y="4473773"/>
              <a:ext cx="213788" cy="339283"/>
            </a:xfrm>
            <a:custGeom>
              <a:avLst/>
              <a:gdLst/>
              <a:ahLst/>
              <a:cxnLst/>
              <a:rect l="0" t="0" r="0" b="0"/>
              <a:pathLst>
                <a:path w="213788" h="339283">
                  <a:moveTo>
                    <a:pt x="17748" y="0"/>
                  </a:moveTo>
                  <a:lnTo>
                    <a:pt x="17748" y="83344"/>
                  </a:lnTo>
                  <a:lnTo>
                    <a:pt x="15103" y="91943"/>
                  </a:lnTo>
                  <a:lnTo>
                    <a:pt x="11611" y="101387"/>
                  </a:lnTo>
                  <a:lnTo>
                    <a:pt x="10060" y="108891"/>
                  </a:lnTo>
                  <a:lnTo>
                    <a:pt x="9370" y="118180"/>
                  </a:lnTo>
                  <a:lnTo>
                    <a:pt x="9186" y="123435"/>
                  </a:lnTo>
                  <a:lnTo>
                    <a:pt x="8072" y="127931"/>
                  </a:lnTo>
                  <a:lnTo>
                    <a:pt x="4187" y="135571"/>
                  </a:lnTo>
                  <a:lnTo>
                    <a:pt x="1799" y="144921"/>
                  </a:lnTo>
                  <a:lnTo>
                    <a:pt x="1162" y="150192"/>
                  </a:lnTo>
                  <a:lnTo>
                    <a:pt x="738" y="155690"/>
                  </a:lnTo>
                  <a:lnTo>
                    <a:pt x="454" y="161340"/>
                  </a:lnTo>
                  <a:lnTo>
                    <a:pt x="140" y="172910"/>
                  </a:lnTo>
                  <a:lnTo>
                    <a:pt x="0" y="184667"/>
                  </a:lnTo>
                  <a:lnTo>
                    <a:pt x="955" y="190580"/>
                  </a:lnTo>
                  <a:lnTo>
                    <a:pt x="2584" y="196506"/>
                  </a:lnTo>
                  <a:lnTo>
                    <a:pt x="4663" y="202441"/>
                  </a:lnTo>
                  <a:lnTo>
                    <a:pt x="6047" y="208383"/>
                  </a:lnTo>
                  <a:lnTo>
                    <a:pt x="6971" y="214328"/>
                  </a:lnTo>
                  <a:lnTo>
                    <a:pt x="7586" y="220276"/>
                  </a:lnTo>
                  <a:lnTo>
                    <a:pt x="8990" y="226225"/>
                  </a:lnTo>
                  <a:lnTo>
                    <a:pt x="10917" y="232176"/>
                  </a:lnTo>
                  <a:lnTo>
                    <a:pt x="13193" y="238128"/>
                  </a:lnTo>
                  <a:lnTo>
                    <a:pt x="14712" y="244080"/>
                  </a:lnTo>
                  <a:lnTo>
                    <a:pt x="15724" y="250033"/>
                  </a:lnTo>
                  <a:lnTo>
                    <a:pt x="16399" y="255985"/>
                  </a:lnTo>
                  <a:lnTo>
                    <a:pt x="17841" y="261938"/>
                  </a:lnTo>
                  <a:lnTo>
                    <a:pt x="19794" y="267891"/>
                  </a:lnTo>
                  <a:lnTo>
                    <a:pt x="22089" y="273844"/>
                  </a:lnTo>
                  <a:lnTo>
                    <a:pt x="24610" y="279797"/>
                  </a:lnTo>
                  <a:lnTo>
                    <a:pt x="30059" y="291703"/>
                  </a:lnTo>
                  <a:lnTo>
                    <a:pt x="35787" y="300963"/>
                  </a:lnTo>
                  <a:lnTo>
                    <a:pt x="38704" y="304822"/>
                  </a:lnTo>
                  <a:lnTo>
                    <a:pt x="42633" y="308386"/>
                  </a:lnTo>
                  <a:lnTo>
                    <a:pt x="47236" y="311755"/>
                  </a:lnTo>
                  <a:lnTo>
                    <a:pt x="52290" y="314993"/>
                  </a:lnTo>
                  <a:lnTo>
                    <a:pt x="56651" y="318143"/>
                  </a:lnTo>
                  <a:lnTo>
                    <a:pt x="60550" y="321236"/>
                  </a:lnTo>
                  <a:lnTo>
                    <a:pt x="64142" y="324290"/>
                  </a:lnTo>
                  <a:lnTo>
                    <a:pt x="70779" y="330329"/>
                  </a:lnTo>
                  <a:lnTo>
                    <a:pt x="73938" y="333329"/>
                  </a:lnTo>
                  <a:lnTo>
                    <a:pt x="78028" y="335328"/>
                  </a:lnTo>
                  <a:lnTo>
                    <a:pt x="82740" y="336662"/>
                  </a:lnTo>
                  <a:lnTo>
                    <a:pt x="87865" y="337551"/>
                  </a:lnTo>
                  <a:lnTo>
                    <a:pt x="92274" y="338143"/>
                  </a:lnTo>
                  <a:lnTo>
                    <a:pt x="96205" y="338537"/>
                  </a:lnTo>
                  <a:lnTo>
                    <a:pt x="99818" y="338801"/>
                  </a:lnTo>
                  <a:lnTo>
                    <a:pt x="104212" y="338977"/>
                  </a:lnTo>
                  <a:lnTo>
                    <a:pt x="118884" y="339223"/>
                  </a:lnTo>
                  <a:lnTo>
                    <a:pt x="126528" y="339282"/>
                  </a:lnTo>
                  <a:lnTo>
                    <a:pt x="130948" y="338305"/>
                  </a:lnTo>
                  <a:lnTo>
                    <a:pt x="135878" y="336662"/>
                  </a:lnTo>
                  <a:lnTo>
                    <a:pt x="141150" y="334573"/>
                  </a:lnTo>
                  <a:lnTo>
                    <a:pt x="145657" y="333182"/>
                  </a:lnTo>
                  <a:lnTo>
                    <a:pt x="149653" y="332254"/>
                  </a:lnTo>
                  <a:lnTo>
                    <a:pt x="153310" y="331636"/>
                  </a:lnTo>
                  <a:lnTo>
                    <a:pt x="157732" y="330231"/>
                  </a:lnTo>
                  <a:lnTo>
                    <a:pt x="162665" y="328302"/>
                  </a:lnTo>
                  <a:lnTo>
                    <a:pt x="167937" y="326024"/>
                  </a:lnTo>
                  <a:lnTo>
                    <a:pt x="172445" y="322521"/>
                  </a:lnTo>
                  <a:lnTo>
                    <a:pt x="176441" y="318201"/>
                  </a:lnTo>
                  <a:lnTo>
                    <a:pt x="180098" y="313337"/>
                  </a:lnTo>
                  <a:lnTo>
                    <a:pt x="183528" y="309102"/>
                  </a:lnTo>
                  <a:lnTo>
                    <a:pt x="189986" y="301751"/>
                  </a:lnTo>
                  <a:lnTo>
                    <a:pt x="196163" y="292531"/>
                  </a:lnTo>
                  <a:lnTo>
                    <a:pt x="199199" y="287294"/>
                  </a:lnTo>
                  <a:lnTo>
                    <a:pt x="201223" y="281818"/>
                  </a:lnTo>
                  <a:lnTo>
                    <a:pt x="202573" y="276183"/>
                  </a:lnTo>
                  <a:lnTo>
                    <a:pt x="203473" y="270442"/>
                  </a:lnTo>
                  <a:lnTo>
                    <a:pt x="205064" y="264631"/>
                  </a:lnTo>
                  <a:lnTo>
                    <a:pt x="207118" y="258772"/>
                  </a:lnTo>
                  <a:lnTo>
                    <a:pt x="209479" y="252882"/>
                  </a:lnTo>
                  <a:lnTo>
                    <a:pt x="211053" y="246971"/>
                  </a:lnTo>
                  <a:lnTo>
                    <a:pt x="212102" y="241046"/>
                  </a:lnTo>
                  <a:lnTo>
                    <a:pt x="212802" y="235111"/>
                  </a:lnTo>
                  <a:lnTo>
                    <a:pt x="213268" y="229170"/>
                  </a:lnTo>
                  <a:lnTo>
                    <a:pt x="213579" y="223225"/>
                  </a:lnTo>
                  <a:lnTo>
                    <a:pt x="213787" y="217278"/>
                  </a:lnTo>
                  <a:lnTo>
                    <a:pt x="212932" y="211328"/>
                  </a:lnTo>
                  <a:lnTo>
                    <a:pt x="211371" y="205378"/>
                  </a:lnTo>
                  <a:lnTo>
                    <a:pt x="209338" y="199426"/>
                  </a:lnTo>
                  <a:lnTo>
                    <a:pt x="206990" y="193474"/>
                  </a:lnTo>
                  <a:lnTo>
                    <a:pt x="204433" y="187521"/>
                  </a:lnTo>
                  <a:lnTo>
                    <a:pt x="198946" y="175616"/>
                  </a:lnTo>
                  <a:lnTo>
                    <a:pt x="193200" y="163710"/>
                  </a:lnTo>
                  <a:lnTo>
                    <a:pt x="189286" y="157757"/>
                  </a:lnTo>
                  <a:lnTo>
                    <a:pt x="184693" y="151805"/>
                  </a:lnTo>
                  <a:lnTo>
                    <a:pt x="179646" y="145851"/>
                  </a:lnTo>
                  <a:lnTo>
                    <a:pt x="175290" y="139898"/>
                  </a:lnTo>
                  <a:lnTo>
                    <a:pt x="171393" y="133945"/>
                  </a:lnTo>
                  <a:lnTo>
                    <a:pt x="167803" y="127992"/>
                  </a:lnTo>
                  <a:lnTo>
                    <a:pt x="163425" y="123031"/>
                  </a:lnTo>
                  <a:lnTo>
                    <a:pt x="158523" y="118731"/>
                  </a:lnTo>
                  <a:lnTo>
                    <a:pt x="153270" y="114873"/>
                  </a:lnTo>
                  <a:lnTo>
                    <a:pt x="139496" y="105294"/>
                  </a:lnTo>
                  <a:lnTo>
                    <a:pt x="131655" y="99962"/>
                  </a:lnTo>
                  <a:lnTo>
                    <a:pt x="124444" y="95415"/>
                  </a:lnTo>
                  <a:lnTo>
                    <a:pt x="117652" y="91391"/>
                  </a:lnTo>
                  <a:lnTo>
                    <a:pt x="111140" y="87716"/>
                  </a:lnTo>
                  <a:lnTo>
                    <a:pt x="98612" y="80988"/>
                  </a:lnTo>
                  <a:lnTo>
                    <a:pt x="92493" y="77804"/>
                  </a:lnTo>
                  <a:lnTo>
                    <a:pt x="86430" y="75682"/>
                  </a:lnTo>
                  <a:lnTo>
                    <a:pt x="80403" y="74267"/>
                  </a:lnTo>
                  <a:lnTo>
                    <a:pt x="74401" y="73324"/>
                  </a:lnTo>
                  <a:lnTo>
                    <a:pt x="68415" y="71703"/>
                  </a:lnTo>
                  <a:lnTo>
                    <a:pt x="62440" y="69630"/>
                  </a:lnTo>
                  <a:lnTo>
                    <a:pt x="56473" y="67256"/>
                  </a:lnTo>
                  <a:lnTo>
                    <a:pt x="50509" y="65673"/>
                  </a:lnTo>
                  <a:lnTo>
                    <a:pt x="44550" y="64618"/>
                  </a:lnTo>
                  <a:lnTo>
                    <a:pt x="38593" y="63915"/>
                  </a:lnTo>
                  <a:lnTo>
                    <a:pt x="33629" y="62453"/>
                  </a:lnTo>
                  <a:lnTo>
                    <a:pt x="29327" y="60487"/>
                  </a:lnTo>
                  <a:lnTo>
                    <a:pt x="17748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76"/>
            <p:cNvSpPr/>
            <p:nvPr/>
          </p:nvSpPr>
          <p:spPr>
            <a:xfrm>
              <a:off x="5241726" y="4973835"/>
              <a:ext cx="553642" cy="214314"/>
            </a:xfrm>
            <a:custGeom>
              <a:avLst/>
              <a:gdLst/>
              <a:ahLst/>
              <a:cxnLst/>
              <a:rect l="0" t="0" r="0" b="0"/>
              <a:pathLst>
                <a:path w="553642" h="214314">
                  <a:moveTo>
                    <a:pt x="553641" y="0"/>
                  </a:moveTo>
                  <a:lnTo>
                    <a:pt x="527650" y="0"/>
                  </a:lnTo>
                  <a:lnTo>
                    <a:pt x="523416" y="992"/>
                  </a:lnTo>
                  <a:lnTo>
                    <a:pt x="511722" y="6137"/>
                  </a:lnTo>
                  <a:lnTo>
                    <a:pt x="496131" y="8103"/>
                  </a:lnTo>
                  <a:lnTo>
                    <a:pt x="478944" y="8685"/>
                  </a:lnTo>
                  <a:lnTo>
                    <a:pt x="391141" y="8929"/>
                  </a:lnTo>
                  <a:lnTo>
                    <a:pt x="376908" y="11575"/>
                  </a:lnTo>
                  <a:lnTo>
                    <a:pt x="363968" y="15067"/>
                  </a:lnTo>
                  <a:lnTo>
                    <a:pt x="351602" y="16618"/>
                  </a:lnTo>
                  <a:lnTo>
                    <a:pt x="339492" y="17308"/>
                  </a:lnTo>
                  <a:lnTo>
                    <a:pt x="327494" y="17614"/>
                  </a:lnTo>
                  <a:lnTo>
                    <a:pt x="207041" y="17860"/>
                  </a:lnTo>
                  <a:lnTo>
                    <a:pt x="206488" y="18852"/>
                  </a:lnTo>
                  <a:lnTo>
                    <a:pt x="205528" y="25548"/>
                  </a:lnTo>
                  <a:lnTo>
                    <a:pt x="205383" y="26790"/>
                  </a:lnTo>
                  <a:lnTo>
                    <a:pt x="196821" y="35351"/>
                  </a:lnTo>
                  <a:lnTo>
                    <a:pt x="196562" y="40351"/>
                  </a:lnTo>
                  <a:lnTo>
                    <a:pt x="196459" y="59629"/>
                  </a:lnTo>
                  <a:lnTo>
                    <a:pt x="196456" y="65527"/>
                  </a:lnTo>
                  <a:lnTo>
                    <a:pt x="195463" y="68490"/>
                  </a:lnTo>
                  <a:lnTo>
                    <a:pt x="191714" y="74427"/>
                  </a:lnTo>
                  <a:lnTo>
                    <a:pt x="190316" y="78392"/>
                  </a:lnTo>
                  <a:lnTo>
                    <a:pt x="189386" y="83019"/>
                  </a:lnTo>
                  <a:lnTo>
                    <a:pt x="188765" y="88088"/>
                  </a:lnTo>
                  <a:lnTo>
                    <a:pt x="188351" y="92460"/>
                  </a:lnTo>
                  <a:lnTo>
                    <a:pt x="188075" y="96367"/>
                  </a:lnTo>
                  <a:lnTo>
                    <a:pt x="187891" y="99963"/>
                  </a:lnTo>
                  <a:lnTo>
                    <a:pt x="187687" y="109252"/>
                  </a:lnTo>
                  <a:lnTo>
                    <a:pt x="187632" y="114506"/>
                  </a:lnTo>
                  <a:lnTo>
                    <a:pt x="188589" y="119994"/>
                  </a:lnTo>
                  <a:lnTo>
                    <a:pt x="190218" y="125637"/>
                  </a:lnTo>
                  <a:lnTo>
                    <a:pt x="192296" y="131383"/>
                  </a:lnTo>
                  <a:lnTo>
                    <a:pt x="193682" y="136206"/>
                  </a:lnTo>
                  <a:lnTo>
                    <a:pt x="194605" y="140413"/>
                  </a:lnTo>
                  <a:lnTo>
                    <a:pt x="195221" y="144211"/>
                  </a:lnTo>
                  <a:lnTo>
                    <a:pt x="195632" y="148726"/>
                  </a:lnTo>
                  <a:lnTo>
                    <a:pt x="195906" y="153721"/>
                  </a:lnTo>
                  <a:lnTo>
                    <a:pt x="196210" y="163571"/>
                  </a:lnTo>
                  <a:lnTo>
                    <a:pt x="196405" y="177978"/>
                  </a:lnTo>
                  <a:lnTo>
                    <a:pt x="196421" y="181160"/>
                  </a:lnTo>
                  <a:lnTo>
                    <a:pt x="195439" y="184274"/>
                  </a:lnTo>
                  <a:lnTo>
                    <a:pt x="191703" y="190379"/>
                  </a:lnTo>
                  <a:lnTo>
                    <a:pt x="189381" y="196399"/>
                  </a:lnTo>
                  <a:lnTo>
                    <a:pt x="187891" y="203609"/>
                  </a:lnTo>
                  <a:lnTo>
                    <a:pt x="187632" y="209598"/>
                  </a:lnTo>
                  <a:lnTo>
                    <a:pt x="187556" y="212915"/>
                  </a:lnTo>
                  <a:lnTo>
                    <a:pt x="186553" y="213381"/>
                  </a:lnTo>
                  <a:lnTo>
                    <a:pt x="178962" y="214277"/>
                  </a:lnTo>
                  <a:lnTo>
                    <a:pt x="157268" y="214313"/>
                  </a:lnTo>
                  <a:lnTo>
                    <a:pt x="154454" y="213321"/>
                  </a:lnTo>
                  <a:lnTo>
                    <a:pt x="145755" y="208176"/>
                  </a:lnTo>
                  <a:lnTo>
                    <a:pt x="136894" y="205219"/>
                  </a:lnTo>
                  <a:lnTo>
                    <a:pt x="127984" y="199491"/>
                  </a:lnTo>
                  <a:lnTo>
                    <a:pt x="122035" y="197803"/>
                  </a:lnTo>
                  <a:lnTo>
                    <a:pt x="108368" y="196854"/>
                  </a:lnTo>
                  <a:lnTo>
                    <a:pt x="103995" y="195728"/>
                  </a:lnTo>
                  <a:lnTo>
                    <a:pt x="92108" y="190395"/>
                  </a:lnTo>
                  <a:lnTo>
                    <a:pt x="77452" y="188375"/>
                  </a:lnTo>
                  <a:lnTo>
                    <a:pt x="63108" y="187692"/>
                  </a:lnTo>
                  <a:lnTo>
                    <a:pt x="45980" y="187557"/>
                  </a:lnTo>
                  <a:lnTo>
                    <a:pt x="0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77"/>
            <p:cNvSpPr/>
            <p:nvPr/>
          </p:nvSpPr>
          <p:spPr>
            <a:xfrm>
              <a:off x="4875619" y="4938117"/>
              <a:ext cx="223219" cy="276820"/>
            </a:xfrm>
            <a:custGeom>
              <a:avLst/>
              <a:gdLst/>
              <a:ahLst/>
              <a:cxnLst/>
              <a:rect l="0" t="0" r="0" b="0"/>
              <a:pathLst>
                <a:path w="223219" h="276820">
                  <a:moveTo>
                    <a:pt x="35709" y="17859"/>
                  </a:moveTo>
                  <a:lnTo>
                    <a:pt x="35709" y="25548"/>
                  </a:lnTo>
                  <a:lnTo>
                    <a:pt x="29571" y="33673"/>
                  </a:lnTo>
                  <a:lnTo>
                    <a:pt x="28020" y="39109"/>
                  </a:lnTo>
                  <a:lnTo>
                    <a:pt x="27147" y="47748"/>
                  </a:lnTo>
                  <a:lnTo>
                    <a:pt x="24296" y="56278"/>
                  </a:lnTo>
                  <a:lnTo>
                    <a:pt x="22147" y="61331"/>
                  </a:lnTo>
                  <a:lnTo>
                    <a:pt x="20714" y="66684"/>
                  </a:lnTo>
                  <a:lnTo>
                    <a:pt x="19759" y="72237"/>
                  </a:lnTo>
                  <a:lnTo>
                    <a:pt x="19123" y="77924"/>
                  </a:lnTo>
                  <a:lnTo>
                    <a:pt x="17706" y="83699"/>
                  </a:lnTo>
                  <a:lnTo>
                    <a:pt x="15770" y="89534"/>
                  </a:lnTo>
                  <a:lnTo>
                    <a:pt x="13486" y="95407"/>
                  </a:lnTo>
                  <a:lnTo>
                    <a:pt x="11964" y="101308"/>
                  </a:lnTo>
                  <a:lnTo>
                    <a:pt x="10949" y="107226"/>
                  </a:lnTo>
                  <a:lnTo>
                    <a:pt x="10272" y="113156"/>
                  </a:lnTo>
                  <a:lnTo>
                    <a:pt x="9821" y="119094"/>
                  </a:lnTo>
                  <a:lnTo>
                    <a:pt x="9521" y="125036"/>
                  </a:lnTo>
                  <a:lnTo>
                    <a:pt x="9320" y="130982"/>
                  </a:lnTo>
                  <a:lnTo>
                    <a:pt x="8194" y="136931"/>
                  </a:lnTo>
                  <a:lnTo>
                    <a:pt x="6451" y="142881"/>
                  </a:lnTo>
                  <a:lnTo>
                    <a:pt x="4298" y="148832"/>
                  </a:lnTo>
                  <a:lnTo>
                    <a:pt x="2861" y="154783"/>
                  </a:lnTo>
                  <a:lnTo>
                    <a:pt x="1904" y="160736"/>
                  </a:lnTo>
                  <a:lnTo>
                    <a:pt x="1266" y="166688"/>
                  </a:lnTo>
                  <a:lnTo>
                    <a:pt x="841" y="172641"/>
                  </a:lnTo>
                  <a:lnTo>
                    <a:pt x="557" y="178594"/>
                  </a:lnTo>
                  <a:lnTo>
                    <a:pt x="242" y="190500"/>
                  </a:lnTo>
                  <a:lnTo>
                    <a:pt x="0" y="233385"/>
                  </a:lnTo>
                  <a:lnTo>
                    <a:pt x="989" y="237941"/>
                  </a:lnTo>
                  <a:lnTo>
                    <a:pt x="2640" y="242963"/>
                  </a:lnTo>
                  <a:lnTo>
                    <a:pt x="7679" y="255801"/>
                  </a:lnTo>
                  <a:lnTo>
                    <a:pt x="8552" y="262765"/>
                  </a:lnTo>
                  <a:lnTo>
                    <a:pt x="9666" y="265466"/>
                  </a:lnTo>
                  <a:lnTo>
                    <a:pt x="14984" y="273015"/>
                  </a:lnTo>
                  <a:lnTo>
                    <a:pt x="16575" y="275129"/>
                  </a:lnTo>
                  <a:lnTo>
                    <a:pt x="17993" y="275693"/>
                  </a:lnTo>
                  <a:lnTo>
                    <a:pt x="24749" y="276597"/>
                  </a:lnTo>
                  <a:lnTo>
                    <a:pt x="31118" y="276776"/>
                  </a:lnTo>
                  <a:lnTo>
                    <a:pt x="64268" y="276819"/>
                  </a:lnTo>
                  <a:lnTo>
                    <a:pt x="68639" y="275827"/>
                  </a:lnTo>
                  <a:lnTo>
                    <a:pt x="73537" y="274174"/>
                  </a:lnTo>
                  <a:lnTo>
                    <a:pt x="78787" y="272079"/>
                  </a:lnTo>
                  <a:lnTo>
                    <a:pt x="83279" y="270683"/>
                  </a:lnTo>
                  <a:lnTo>
                    <a:pt x="87266" y="269752"/>
                  </a:lnTo>
                  <a:lnTo>
                    <a:pt x="90916" y="269132"/>
                  </a:lnTo>
                  <a:lnTo>
                    <a:pt x="95334" y="267726"/>
                  </a:lnTo>
                  <a:lnTo>
                    <a:pt x="100264" y="265796"/>
                  </a:lnTo>
                  <a:lnTo>
                    <a:pt x="105534" y="263518"/>
                  </a:lnTo>
                  <a:lnTo>
                    <a:pt x="111032" y="261999"/>
                  </a:lnTo>
                  <a:lnTo>
                    <a:pt x="116682" y="260986"/>
                  </a:lnTo>
                  <a:lnTo>
                    <a:pt x="122434" y="260311"/>
                  </a:lnTo>
                  <a:lnTo>
                    <a:pt x="127260" y="258869"/>
                  </a:lnTo>
                  <a:lnTo>
                    <a:pt x="131469" y="256915"/>
                  </a:lnTo>
                  <a:lnTo>
                    <a:pt x="135268" y="254620"/>
                  </a:lnTo>
                  <a:lnTo>
                    <a:pt x="139784" y="252098"/>
                  </a:lnTo>
                  <a:lnTo>
                    <a:pt x="150095" y="246650"/>
                  </a:lnTo>
                  <a:lnTo>
                    <a:pt x="154630" y="243808"/>
                  </a:lnTo>
                  <a:lnTo>
                    <a:pt x="158646" y="240921"/>
                  </a:lnTo>
                  <a:lnTo>
                    <a:pt x="162315" y="238005"/>
                  </a:lnTo>
                  <a:lnTo>
                    <a:pt x="166746" y="234076"/>
                  </a:lnTo>
                  <a:lnTo>
                    <a:pt x="176960" y="224419"/>
                  </a:lnTo>
                  <a:lnTo>
                    <a:pt x="199016" y="202771"/>
                  </a:lnTo>
                  <a:lnTo>
                    <a:pt x="217243" y="184579"/>
                  </a:lnTo>
                  <a:lnTo>
                    <a:pt x="219240" y="180599"/>
                  </a:lnTo>
                  <a:lnTo>
                    <a:pt x="220570" y="175962"/>
                  </a:lnTo>
                  <a:lnTo>
                    <a:pt x="221457" y="170885"/>
                  </a:lnTo>
                  <a:lnTo>
                    <a:pt x="222443" y="162600"/>
                  </a:lnTo>
                  <a:lnTo>
                    <a:pt x="222881" y="155610"/>
                  </a:lnTo>
                  <a:lnTo>
                    <a:pt x="223076" y="149196"/>
                  </a:lnTo>
                  <a:lnTo>
                    <a:pt x="223218" y="123312"/>
                  </a:lnTo>
                  <a:lnTo>
                    <a:pt x="222231" y="119911"/>
                  </a:lnTo>
                  <a:lnTo>
                    <a:pt x="218488" y="113487"/>
                  </a:lnTo>
                  <a:lnTo>
                    <a:pt x="213516" y="107324"/>
                  </a:lnTo>
                  <a:lnTo>
                    <a:pt x="208000" y="100285"/>
                  </a:lnTo>
                  <a:lnTo>
                    <a:pt x="205139" y="95630"/>
                  </a:lnTo>
                  <a:lnTo>
                    <a:pt x="202241" y="90543"/>
                  </a:lnTo>
                  <a:lnTo>
                    <a:pt x="198324" y="86158"/>
                  </a:lnTo>
                  <a:lnTo>
                    <a:pt x="193728" y="82243"/>
                  </a:lnTo>
                  <a:lnTo>
                    <a:pt x="188680" y="78641"/>
                  </a:lnTo>
                  <a:lnTo>
                    <a:pt x="184322" y="75247"/>
                  </a:lnTo>
                  <a:lnTo>
                    <a:pt x="180425" y="71993"/>
                  </a:lnTo>
                  <a:lnTo>
                    <a:pt x="176835" y="68831"/>
                  </a:lnTo>
                  <a:lnTo>
                    <a:pt x="172457" y="65731"/>
                  </a:lnTo>
                  <a:lnTo>
                    <a:pt x="167554" y="62672"/>
                  </a:lnTo>
                  <a:lnTo>
                    <a:pt x="162301" y="59641"/>
                  </a:lnTo>
                  <a:lnTo>
                    <a:pt x="157807" y="56628"/>
                  </a:lnTo>
                  <a:lnTo>
                    <a:pt x="153818" y="53627"/>
                  </a:lnTo>
                  <a:lnTo>
                    <a:pt x="150167" y="50634"/>
                  </a:lnTo>
                  <a:lnTo>
                    <a:pt x="145748" y="47646"/>
                  </a:lnTo>
                  <a:lnTo>
                    <a:pt x="140818" y="44663"/>
                  </a:lnTo>
                  <a:lnTo>
                    <a:pt x="135547" y="41681"/>
                  </a:lnTo>
                  <a:lnTo>
                    <a:pt x="131041" y="38701"/>
                  </a:lnTo>
                  <a:lnTo>
                    <a:pt x="127045" y="35723"/>
                  </a:lnTo>
                  <a:lnTo>
                    <a:pt x="123388" y="32745"/>
                  </a:lnTo>
                  <a:lnTo>
                    <a:pt x="118966" y="29767"/>
                  </a:lnTo>
                  <a:lnTo>
                    <a:pt x="114034" y="26790"/>
                  </a:lnTo>
                  <a:lnTo>
                    <a:pt x="108762" y="23813"/>
                  </a:lnTo>
                  <a:lnTo>
                    <a:pt x="104254" y="21828"/>
                  </a:lnTo>
                  <a:lnTo>
                    <a:pt x="100258" y="20505"/>
                  </a:lnTo>
                  <a:lnTo>
                    <a:pt x="96600" y="19623"/>
                  </a:lnTo>
                  <a:lnTo>
                    <a:pt x="89891" y="15997"/>
                  </a:lnTo>
                  <a:lnTo>
                    <a:pt x="86713" y="13641"/>
                  </a:lnTo>
                  <a:lnTo>
                    <a:pt x="84594" y="11078"/>
                  </a:lnTo>
                  <a:lnTo>
                    <a:pt x="83182" y="8377"/>
                  </a:lnTo>
                  <a:lnTo>
                    <a:pt x="8035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78"/>
            <p:cNvSpPr/>
            <p:nvPr/>
          </p:nvSpPr>
          <p:spPr>
            <a:xfrm>
              <a:off x="5116710" y="4866679"/>
              <a:ext cx="80369" cy="116087"/>
            </a:xfrm>
            <a:custGeom>
              <a:avLst/>
              <a:gdLst/>
              <a:ahLst/>
              <a:cxnLst/>
              <a:rect l="0" t="0" r="0" b="0"/>
              <a:pathLst>
                <a:path w="80369" h="116087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2646" y="9714"/>
                  </a:lnTo>
                  <a:lnTo>
                    <a:pt x="4740" y="12429"/>
                  </a:lnTo>
                  <a:lnTo>
                    <a:pt x="8122" y="15231"/>
                  </a:lnTo>
                  <a:lnTo>
                    <a:pt x="12359" y="18092"/>
                  </a:lnTo>
                  <a:lnTo>
                    <a:pt x="17170" y="20991"/>
                  </a:lnTo>
                  <a:lnTo>
                    <a:pt x="22360" y="25901"/>
                  </a:lnTo>
                  <a:lnTo>
                    <a:pt x="27805" y="32150"/>
                  </a:lnTo>
                  <a:lnTo>
                    <a:pt x="33419" y="39292"/>
                  </a:lnTo>
                  <a:lnTo>
                    <a:pt x="39147" y="46039"/>
                  </a:lnTo>
                  <a:lnTo>
                    <a:pt x="44950" y="52521"/>
                  </a:lnTo>
                  <a:lnTo>
                    <a:pt x="50803" y="58826"/>
                  </a:lnTo>
                  <a:lnTo>
                    <a:pt x="55696" y="66006"/>
                  </a:lnTo>
                  <a:lnTo>
                    <a:pt x="59951" y="73770"/>
                  </a:lnTo>
                  <a:lnTo>
                    <a:pt x="70680" y="96271"/>
                  </a:lnTo>
                  <a:lnTo>
                    <a:pt x="80368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79"/>
            <p:cNvSpPr/>
            <p:nvPr/>
          </p:nvSpPr>
          <p:spPr>
            <a:xfrm>
              <a:off x="5080992" y="2214562"/>
              <a:ext cx="785813" cy="98228"/>
            </a:xfrm>
            <a:custGeom>
              <a:avLst/>
              <a:gdLst/>
              <a:ahLst/>
              <a:cxnLst/>
              <a:rect l="0" t="0" r="0" b="0"/>
              <a:pathLst>
                <a:path w="785813" h="98228">
                  <a:moveTo>
                    <a:pt x="785812" y="0"/>
                  </a:moveTo>
                  <a:lnTo>
                    <a:pt x="781071" y="4740"/>
                  </a:lnTo>
                  <a:lnTo>
                    <a:pt x="778684" y="6137"/>
                  </a:lnTo>
                  <a:lnTo>
                    <a:pt x="773383" y="7688"/>
                  </a:lnTo>
                  <a:lnTo>
                    <a:pt x="751260" y="8821"/>
                  </a:lnTo>
                  <a:lnTo>
                    <a:pt x="746903" y="9849"/>
                  </a:lnTo>
                  <a:lnTo>
                    <a:pt x="743005" y="11527"/>
                  </a:lnTo>
                  <a:lnTo>
                    <a:pt x="739415" y="13638"/>
                  </a:lnTo>
                  <a:lnTo>
                    <a:pt x="732779" y="15983"/>
                  </a:lnTo>
                  <a:lnTo>
                    <a:pt x="720820" y="17303"/>
                  </a:lnTo>
                  <a:lnTo>
                    <a:pt x="709301" y="18604"/>
                  </a:lnTo>
                  <a:lnTo>
                    <a:pt x="702063" y="20341"/>
                  </a:lnTo>
                  <a:lnTo>
                    <a:pt x="694260" y="22490"/>
                  </a:lnTo>
                  <a:lnTo>
                    <a:pt x="673798" y="25515"/>
                  </a:lnTo>
                  <a:lnTo>
                    <a:pt x="650427" y="26412"/>
                  </a:lnTo>
                  <a:lnTo>
                    <a:pt x="633368" y="29267"/>
                  </a:lnTo>
                  <a:lnTo>
                    <a:pt x="624651" y="31418"/>
                  </a:lnTo>
                  <a:lnTo>
                    <a:pt x="604383" y="33807"/>
                  </a:lnTo>
                  <a:lnTo>
                    <a:pt x="583138" y="34869"/>
                  </a:lnTo>
                  <a:lnTo>
                    <a:pt x="563774" y="35341"/>
                  </a:lnTo>
                  <a:lnTo>
                    <a:pt x="542600" y="38197"/>
                  </a:lnTo>
                  <a:lnTo>
                    <a:pt x="531397" y="40347"/>
                  </a:lnTo>
                  <a:lnTo>
                    <a:pt x="508366" y="42737"/>
                  </a:lnTo>
                  <a:lnTo>
                    <a:pt x="484901" y="43799"/>
                  </a:lnTo>
                  <a:lnTo>
                    <a:pt x="461243" y="44271"/>
                  </a:lnTo>
                  <a:lnTo>
                    <a:pt x="437500" y="47126"/>
                  </a:lnTo>
                  <a:lnTo>
                    <a:pt x="425612" y="49277"/>
                  </a:lnTo>
                  <a:lnTo>
                    <a:pt x="401820" y="51666"/>
                  </a:lnTo>
                  <a:lnTo>
                    <a:pt x="389919" y="52304"/>
                  </a:lnTo>
                  <a:lnTo>
                    <a:pt x="377024" y="53721"/>
                  </a:lnTo>
                  <a:lnTo>
                    <a:pt x="363466" y="55657"/>
                  </a:lnTo>
                  <a:lnTo>
                    <a:pt x="349467" y="57941"/>
                  </a:lnTo>
                  <a:lnTo>
                    <a:pt x="336166" y="59463"/>
                  </a:lnTo>
                  <a:lnTo>
                    <a:pt x="323329" y="60478"/>
                  </a:lnTo>
                  <a:lnTo>
                    <a:pt x="310802" y="61155"/>
                  </a:lnTo>
                  <a:lnTo>
                    <a:pt x="283654" y="61906"/>
                  </a:lnTo>
                  <a:lnTo>
                    <a:pt x="269470" y="62107"/>
                  </a:lnTo>
                  <a:lnTo>
                    <a:pt x="256045" y="63233"/>
                  </a:lnTo>
                  <a:lnTo>
                    <a:pt x="243126" y="64975"/>
                  </a:lnTo>
                  <a:lnTo>
                    <a:pt x="230545" y="67129"/>
                  </a:lnTo>
                  <a:lnTo>
                    <a:pt x="218189" y="68566"/>
                  </a:lnTo>
                  <a:lnTo>
                    <a:pt x="193877" y="70161"/>
                  </a:lnTo>
                  <a:lnTo>
                    <a:pt x="181837" y="71579"/>
                  </a:lnTo>
                  <a:lnTo>
                    <a:pt x="169841" y="73516"/>
                  </a:lnTo>
                  <a:lnTo>
                    <a:pt x="157876" y="75800"/>
                  </a:lnTo>
                  <a:lnTo>
                    <a:pt x="133998" y="78337"/>
                  </a:lnTo>
                  <a:lnTo>
                    <a:pt x="111148" y="80457"/>
                  </a:lnTo>
                  <a:lnTo>
                    <a:pt x="100888" y="82412"/>
                  </a:lnTo>
                  <a:lnTo>
                    <a:pt x="91071" y="84707"/>
                  </a:lnTo>
                  <a:lnTo>
                    <a:pt x="72226" y="87257"/>
                  </a:lnTo>
                  <a:lnTo>
                    <a:pt x="54920" y="89383"/>
                  </a:lnTo>
                  <a:lnTo>
                    <a:pt x="47528" y="91338"/>
                  </a:lnTo>
                  <a:lnTo>
                    <a:pt x="40615" y="93634"/>
                  </a:lnTo>
                  <a:lnTo>
                    <a:pt x="27641" y="96185"/>
                  </a:lnTo>
                  <a:lnTo>
                    <a:pt x="11828" y="97622"/>
                  </a:lnTo>
                  <a:lnTo>
                    <a:pt x="0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80"/>
            <p:cNvSpPr/>
            <p:nvPr/>
          </p:nvSpPr>
          <p:spPr>
            <a:xfrm>
              <a:off x="5080992" y="2527101"/>
              <a:ext cx="741165" cy="53579"/>
            </a:xfrm>
            <a:custGeom>
              <a:avLst/>
              <a:gdLst/>
              <a:ahLst/>
              <a:cxnLst/>
              <a:rect l="0" t="0" r="0" b="0"/>
              <a:pathLst>
                <a:path w="741165" h="53579">
                  <a:moveTo>
                    <a:pt x="741164" y="0"/>
                  </a:moveTo>
                  <a:lnTo>
                    <a:pt x="741164" y="4741"/>
                  </a:lnTo>
                  <a:lnTo>
                    <a:pt x="740172" y="6137"/>
                  </a:lnTo>
                  <a:lnTo>
                    <a:pt x="738518" y="7068"/>
                  </a:lnTo>
                  <a:lnTo>
                    <a:pt x="734035" y="8102"/>
                  </a:lnTo>
                  <a:lnTo>
                    <a:pt x="715432" y="8821"/>
                  </a:lnTo>
                  <a:lnTo>
                    <a:pt x="710119" y="9849"/>
                  </a:lnTo>
                  <a:lnTo>
                    <a:pt x="704592" y="11527"/>
                  </a:lnTo>
                  <a:lnTo>
                    <a:pt x="698923" y="13638"/>
                  </a:lnTo>
                  <a:lnTo>
                    <a:pt x="693159" y="15045"/>
                  </a:lnTo>
                  <a:lnTo>
                    <a:pt x="681464" y="16609"/>
                  </a:lnTo>
                  <a:lnTo>
                    <a:pt x="658983" y="17489"/>
                  </a:lnTo>
                  <a:lnTo>
                    <a:pt x="306572" y="17859"/>
                  </a:lnTo>
                  <a:lnTo>
                    <a:pt x="291694" y="18851"/>
                  </a:lnTo>
                  <a:lnTo>
                    <a:pt x="276814" y="20505"/>
                  </a:lnTo>
                  <a:lnTo>
                    <a:pt x="261933" y="22600"/>
                  </a:lnTo>
                  <a:lnTo>
                    <a:pt x="247052" y="23996"/>
                  </a:lnTo>
                  <a:lnTo>
                    <a:pt x="232169" y="24927"/>
                  </a:lnTo>
                  <a:lnTo>
                    <a:pt x="217287" y="25548"/>
                  </a:lnTo>
                  <a:lnTo>
                    <a:pt x="202405" y="26954"/>
                  </a:lnTo>
                  <a:lnTo>
                    <a:pt x="187523" y="28883"/>
                  </a:lnTo>
                  <a:lnTo>
                    <a:pt x="172640" y="31162"/>
                  </a:lnTo>
                  <a:lnTo>
                    <a:pt x="158750" y="32681"/>
                  </a:lnTo>
                  <a:lnTo>
                    <a:pt x="145520" y="33694"/>
                  </a:lnTo>
                  <a:lnTo>
                    <a:pt x="132732" y="34369"/>
                  </a:lnTo>
                  <a:lnTo>
                    <a:pt x="121230" y="35811"/>
                  </a:lnTo>
                  <a:lnTo>
                    <a:pt x="110585" y="37764"/>
                  </a:lnTo>
                  <a:lnTo>
                    <a:pt x="100513" y="40059"/>
                  </a:lnTo>
                  <a:lnTo>
                    <a:pt x="90821" y="41589"/>
                  </a:lnTo>
                  <a:lnTo>
                    <a:pt x="81383" y="42609"/>
                  </a:lnTo>
                  <a:lnTo>
                    <a:pt x="62959" y="43742"/>
                  </a:lnTo>
                  <a:lnTo>
                    <a:pt x="44849" y="44245"/>
                  </a:lnTo>
                  <a:lnTo>
                    <a:pt x="36844" y="45372"/>
                  </a:lnTo>
                  <a:lnTo>
                    <a:pt x="29524" y="47115"/>
                  </a:lnTo>
                  <a:lnTo>
                    <a:pt x="22659" y="49270"/>
                  </a:lnTo>
                  <a:lnTo>
                    <a:pt x="17090" y="50705"/>
                  </a:lnTo>
                  <a:lnTo>
                    <a:pt x="12385" y="51663"/>
                  </a:lnTo>
                  <a:lnTo>
                    <a:pt x="0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81"/>
            <p:cNvSpPr/>
            <p:nvPr/>
          </p:nvSpPr>
          <p:spPr>
            <a:xfrm>
              <a:off x="5420320" y="2848570"/>
              <a:ext cx="410766" cy="17860"/>
            </a:xfrm>
            <a:custGeom>
              <a:avLst/>
              <a:gdLst/>
              <a:ahLst/>
              <a:cxnLst/>
              <a:rect l="0" t="0" r="0" b="0"/>
              <a:pathLst>
                <a:path w="410766" h="17860">
                  <a:moveTo>
                    <a:pt x="410765" y="17859"/>
                  </a:moveTo>
                  <a:lnTo>
                    <a:pt x="401868" y="8962"/>
                  </a:lnTo>
                  <a:lnTo>
                    <a:pt x="331607" y="8930"/>
                  </a:lnTo>
                  <a:lnTo>
                    <a:pt x="326243" y="7937"/>
                  </a:lnTo>
                  <a:lnTo>
                    <a:pt x="320683" y="6284"/>
                  </a:lnTo>
                  <a:lnTo>
                    <a:pt x="314992" y="4189"/>
                  </a:lnTo>
                  <a:lnTo>
                    <a:pt x="309213" y="2792"/>
                  </a:lnTo>
                  <a:lnTo>
                    <a:pt x="303377" y="1862"/>
                  </a:lnTo>
                  <a:lnTo>
                    <a:pt x="297501" y="1241"/>
                  </a:lnTo>
                  <a:lnTo>
                    <a:pt x="291599" y="827"/>
                  </a:lnTo>
                  <a:lnTo>
                    <a:pt x="279751" y="367"/>
                  </a:lnTo>
                  <a:lnTo>
                    <a:pt x="242957" y="48"/>
                  </a:lnTo>
                  <a:lnTo>
                    <a:pt x="15038" y="0"/>
                  </a:lnTo>
                  <a:lnTo>
                    <a:pt x="13001" y="992"/>
                  </a:lnTo>
                  <a:lnTo>
                    <a:pt x="11644" y="2646"/>
                  </a:lnTo>
                  <a:lnTo>
                    <a:pt x="10739" y="4740"/>
                  </a:lnTo>
                  <a:lnTo>
                    <a:pt x="9144" y="6137"/>
                  </a:lnTo>
                  <a:lnTo>
                    <a:pt x="7088" y="7068"/>
                  </a:lnTo>
                  <a:lnTo>
                    <a:pt x="415" y="8820"/>
                  </a:lnTo>
                  <a:lnTo>
                    <a:pt x="276" y="7864"/>
                  </a:lnTo>
                  <a:lnTo>
                    <a:pt x="184" y="6235"/>
                  </a:lnTo>
                  <a:lnTo>
                    <a:pt x="1" y="32"/>
                  </a:lnTo>
                  <a:lnTo>
                    <a:pt x="0" y="0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82"/>
            <p:cNvSpPr/>
            <p:nvPr/>
          </p:nvSpPr>
          <p:spPr>
            <a:xfrm>
              <a:off x="4679312" y="2214595"/>
              <a:ext cx="214157" cy="178562"/>
            </a:xfrm>
            <a:custGeom>
              <a:avLst/>
              <a:gdLst/>
              <a:ahLst/>
              <a:cxnLst/>
              <a:rect l="0" t="0" r="0" b="0"/>
              <a:pathLst>
                <a:path w="214157" h="178562">
                  <a:moveTo>
                    <a:pt x="214156" y="17826"/>
                  </a:moveTo>
                  <a:lnTo>
                    <a:pt x="214156" y="10138"/>
                  </a:lnTo>
                  <a:lnTo>
                    <a:pt x="213164" y="9724"/>
                  </a:lnTo>
                  <a:lnTo>
                    <a:pt x="209416" y="9264"/>
                  </a:lnTo>
                  <a:lnTo>
                    <a:pt x="207027" y="8149"/>
                  </a:lnTo>
                  <a:lnTo>
                    <a:pt x="201727" y="4265"/>
                  </a:lnTo>
                  <a:lnTo>
                    <a:pt x="198925" y="2832"/>
                  </a:lnTo>
                  <a:lnTo>
                    <a:pt x="193165" y="1240"/>
                  </a:lnTo>
                  <a:lnTo>
                    <a:pt x="187299" y="533"/>
                  </a:lnTo>
                  <a:lnTo>
                    <a:pt x="184345" y="344"/>
                  </a:lnTo>
                  <a:lnTo>
                    <a:pt x="175771" y="134"/>
                  </a:lnTo>
                  <a:lnTo>
                    <a:pt x="158839" y="0"/>
                  </a:lnTo>
                  <a:lnTo>
                    <a:pt x="154458" y="981"/>
                  </a:lnTo>
                  <a:lnTo>
                    <a:pt x="149553" y="2627"/>
                  </a:lnTo>
                  <a:lnTo>
                    <a:pt x="144298" y="4717"/>
                  </a:lnTo>
                  <a:lnTo>
                    <a:pt x="138811" y="6110"/>
                  </a:lnTo>
                  <a:lnTo>
                    <a:pt x="133168" y="7039"/>
                  </a:lnTo>
                  <a:lnTo>
                    <a:pt x="127422" y="7658"/>
                  </a:lnTo>
                  <a:lnTo>
                    <a:pt x="121606" y="9063"/>
                  </a:lnTo>
                  <a:lnTo>
                    <a:pt x="115745" y="10992"/>
                  </a:lnTo>
                  <a:lnTo>
                    <a:pt x="109854" y="13270"/>
                  </a:lnTo>
                  <a:lnTo>
                    <a:pt x="103942" y="15781"/>
                  </a:lnTo>
                  <a:lnTo>
                    <a:pt x="92080" y="21217"/>
                  </a:lnTo>
                  <a:lnTo>
                    <a:pt x="74247" y="29855"/>
                  </a:lnTo>
                  <a:lnTo>
                    <a:pt x="69290" y="32791"/>
                  </a:lnTo>
                  <a:lnTo>
                    <a:pt x="64993" y="35740"/>
                  </a:lnTo>
                  <a:lnTo>
                    <a:pt x="61135" y="38698"/>
                  </a:lnTo>
                  <a:lnTo>
                    <a:pt x="56580" y="41663"/>
                  </a:lnTo>
                  <a:lnTo>
                    <a:pt x="51558" y="44632"/>
                  </a:lnTo>
                  <a:lnTo>
                    <a:pt x="46227" y="47603"/>
                  </a:lnTo>
                  <a:lnTo>
                    <a:pt x="41680" y="50576"/>
                  </a:lnTo>
                  <a:lnTo>
                    <a:pt x="37657" y="53550"/>
                  </a:lnTo>
                  <a:lnTo>
                    <a:pt x="33982" y="56525"/>
                  </a:lnTo>
                  <a:lnTo>
                    <a:pt x="30540" y="60492"/>
                  </a:lnTo>
                  <a:lnTo>
                    <a:pt x="27254" y="65122"/>
                  </a:lnTo>
                  <a:lnTo>
                    <a:pt x="24070" y="70193"/>
                  </a:lnTo>
                  <a:lnTo>
                    <a:pt x="20955" y="74565"/>
                  </a:lnTo>
                  <a:lnTo>
                    <a:pt x="17887" y="78473"/>
                  </a:lnTo>
                  <a:lnTo>
                    <a:pt x="14849" y="82070"/>
                  </a:lnTo>
                  <a:lnTo>
                    <a:pt x="11831" y="85460"/>
                  </a:lnTo>
                  <a:lnTo>
                    <a:pt x="5834" y="91873"/>
                  </a:lnTo>
                  <a:lnTo>
                    <a:pt x="3837" y="94972"/>
                  </a:lnTo>
                  <a:lnTo>
                    <a:pt x="2506" y="98030"/>
                  </a:lnTo>
                  <a:lnTo>
                    <a:pt x="1618" y="101061"/>
                  </a:lnTo>
                  <a:lnTo>
                    <a:pt x="1027" y="104074"/>
                  </a:lnTo>
                  <a:lnTo>
                    <a:pt x="632" y="107075"/>
                  </a:lnTo>
                  <a:lnTo>
                    <a:pt x="370" y="110067"/>
                  </a:lnTo>
                  <a:lnTo>
                    <a:pt x="194" y="113055"/>
                  </a:lnTo>
                  <a:lnTo>
                    <a:pt x="0" y="119020"/>
                  </a:lnTo>
                  <a:lnTo>
                    <a:pt x="940" y="122000"/>
                  </a:lnTo>
                  <a:lnTo>
                    <a:pt x="2558" y="124978"/>
                  </a:lnTo>
                  <a:lnTo>
                    <a:pt x="4630" y="127956"/>
                  </a:lnTo>
                  <a:lnTo>
                    <a:pt x="6011" y="130934"/>
                  </a:lnTo>
                  <a:lnTo>
                    <a:pt x="6932" y="133911"/>
                  </a:lnTo>
                  <a:lnTo>
                    <a:pt x="7546" y="136888"/>
                  </a:lnTo>
                  <a:lnTo>
                    <a:pt x="8947" y="139865"/>
                  </a:lnTo>
                  <a:lnTo>
                    <a:pt x="10873" y="142842"/>
                  </a:lnTo>
                  <a:lnTo>
                    <a:pt x="13150" y="145818"/>
                  </a:lnTo>
                  <a:lnTo>
                    <a:pt x="16652" y="147803"/>
                  </a:lnTo>
                  <a:lnTo>
                    <a:pt x="20971" y="149126"/>
                  </a:lnTo>
                  <a:lnTo>
                    <a:pt x="25835" y="150008"/>
                  </a:lnTo>
                  <a:lnTo>
                    <a:pt x="30070" y="151588"/>
                  </a:lnTo>
                  <a:lnTo>
                    <a:pt x="33885" y="153633"/>
                  </a:lnTo>
                  <a:lnTo>
                    <a:pt x="37421" y="155989"/>
                  </a:lnTo>
                  <a:lnTo>
                    <a:pt x="43995" y="158607"/>
                  </a:lnTo>
                  <a:lnTo>
                    <a:pt x="47137" y="159305"/>
                  </a:lnTo>
                  <a:lnTo>
                    <a:pt x="51217" y="160763"/>
                  </a:lnTo>
                  <a:lnTo>
                    <a:pt x="55920" y="162727"/>
                  </a:lnTo>
                  <a:lnTo>
                    <a:pt x="61041" y="165028"/>
                  </a:lnTo>
                  <a:lnTo>
                    <a:pt x="66439" y="166562"/>
                  </a:lnTo>
                  <a:lnTo>
                    <a:pt x="72022" y="167585"/>
                  </a:lnTo>
                  <a:lnTo>
                    <a:pt x="77728" y="168267"/>
                  </a:lnTo>
                  <a:lnTo>
                    <a:pt x="82524" y="168722"/>
                  </a:lnTo>
                  <a:lnTo>
                    <a:pt x="86714" y="169025"/>
                  </a:lnTo>
                  <a:lnTo>
                    <a:pt x="90499" y="169227"/>
                  </a:lnTo>
                  <a:lnTo>
                    <a:pt x="95007" y="170354"/>
                  </a:lnTo>
                  <a:lnTo>
                    <a:pt x="99997" y="172097"/>
                  </a:lnTo>
                  <a:lnTo>
                    <a:pt x="105308" y="174252"/>
                  </a:lnTo>
                  <a:lnTo>
                    <a:pt x="110833" y="175688"/>
                  </a:lnTo>
                  <a:lnTo>
                    <a:pt x="116500" y="176645"/>
                  </a:lnTo>
                  <a:lnTo>
                    <a:pt x="122263" y="177284"/>
                  </a:lnTo>
                  <a:lnTo>
                    <a:pt x="128089" y="177710"/>
                  </a:lnTo>
                  <a:lnTo>
                    <a:pt x="133958" y="177993"/>
                  </a:lnTo>
                  <a:lnTo>
                    <a:pt x="149052" y="178393"/>
                  </a:lnTo>
                  <a:lnTo>
                    <a:pt x="186748" y="178556"/>
                  </a:lnTo>
                  <a:lnTo>
                    <a:pt x="203820" y="178561"/>
                  </a:lnTo>
                  <a:lnTo>
                    <a:pt x="204289" y="177568"/>
                  </a:lnTo>
                  <a:lnTo>
                    <a:pt x="204810" y="173820"/>
                  </a:lnTo>
                  <a:lnTo>
                    <a:pt x="205940" y="172424"/>
                  </a:lnTo>
                  <a:lnTo>
                    <a:pt x="207687" y="171493"/>
                  </a:lnTo>
                  <a:lnTo>
                    <a:pt x="212878" y="169999"/>
                  </a:lnTo>
                  <a:lnTo>
                    <a:pt x="212312" y="169876"/>
                  </a:lnTo>
                  <a:lnTo>
                    <a:pt x="209037" y="169740"/>
                  </a:lnTo>
                  <a:lnTo>
                    <a:pt x="207767" y="170696"/>
                  </a:lnTo>
                  <a:lnTo>
                    <a:pt x="206920" y="172325"/>
                  </a:lnTo>
                  <a:lnTo>
                    <a:pt x="205227" y="1785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83"/>
            <p:cNvSpPr/>
            <p:nvPr/>
          </p:nvSpPr>
          <p:spPr>
            <a:xfrm>
              <a:off x="4741664" y="2482466"/>
              <a:ext cx="187477" cy="187021"/>
            </a:xfrm>
            <a:custGeom>
              <a:avLst/>
              <a:gdLst/>
              <a:ahLst/>
              <a:cxnLst/>
              <a:rect l="0" t="0" r="0" b="0"/>
              <a:pathLst>
                <a:path w="187477" h="187021">
                  <a:moveTo>
                    <a:pt x="53578" y="35705"/>
                  </a:moveTo>
                  <a:lnTo>
                    <a:pt x="40275" y="49008"/>
                  </a:lnTo>
                  <a:lnTo>
                    <a:pt x="38756" y="51519"/>
                  </a:lnTo>
                  <a:lnTo>
                    <a:pt x="37068" y="56955"/>
                  </a:lnTo>
                  <a:lnTo>
                    <a:pt x="33672" y="62678"/>
                  </a:lnTo>
                  <a:lnTo>
                    <a:pt x="31377" y="65593"/>
                  </a:lnTo>
                  <a:lnTo>
                    <a:pt x="29847" y="69522"/>
                  </a:lnTo>
                  <a:lnTo>
                    <a:pt x="28828" y="74124"/>
                  </a:lnTo>
                  <a:lnTo>
                    <a:pt x="28148" y="79178"/>
                  </a:lnTo>
                  <a:lnTo>
                    <a:pt x="26703" y="83538"/>
                  </a:lnTo>
                  <a:lnTo>
                    <a:pt x="24747" y="87438"/>
                  </a:lnTo>
                  <a:lnTo>
                    <a:pt x="22451" y="91030"/>
                  </a:lnTo>
                  <a:lnTo>
                    <a:pt x="20920" y="94416"/>
                  </a:lnTo>
                  <a:lnTo>
                    <a:pt x="19900" y="97666"/>
                  </a:lnTo>
                  <a:lnTo>
                    <a:pt x="19220" y="100825"/>
                  </a:lnTo>
                  <a:lnTo>
                    <a:pt x="18766" y="103923"/>
                  </a:lnTo>
                  <a:lnTo>
                    <a:pt x="18464" y="106981"/>
                  </a:lnTo>
                  <a:lnTo>
                    <a:pt x="18262" y="110011"/>
                  </a:lnTo>
                  <a:lnTo>
                    <a:pt x="17135" y="113024"/>
                  </a:lnTo>
                  <a:lnTo>
                    <a:pt x="15392" y="116025"/>
                  </a:lnTo>
                  <a:lnTo>
                    <a:pt x="13238" y="119017"/>
                  </a:lnTo>
                  <a:lnTo>
                    <a:pt x="11801" y="122997"/>
                  </a:lnTo>
                  <a:lnTo>
                    <a:pt x="10845" y="127634"/>
                  </a:lnTo>
                  <a:lnTo>
                    <a:pt x="10206" y="132710"/>
                  </a:lnTo>
                  <a:lnTo>
                    <a:pt x="10773" y="137086"/>
                  </a:lnTo>
                  <a:lnTo>
                    <a:pt x="12143" y="140995"/>
                  </a:lnTo>
                  <a:lnTo>
                    <a:pt x="14048" y="144594"/>
                  </a:lnTo>
                  <a:lnTo>
                    <a:pt x="15319" y="147985"/>
                  </a:lnTo>
                  <a:lnTo>
                    <a:pt x="16165" y="151238"/>
                  </a:lnTo>
                  <a:lnTo>
                    <a:pt x="16730" y="154399"/>
                  </a:lnTo>
                  <a:lnTo>
                    <a:pt x="18098" y="157499"/>
                  </a:lnTo>
                  <a:lnTo>
                    <a:pt x="20003" y="160557"/>
                  </a:lnTo>
                  <a:lnTo>
                    <a:pt x="22265" y="163588"/>
                  </a:lnTo>
                  <a:lnTo>
                    <a:pt x="24765" y="165609"/>
                  </a:lnTo>
                  <a:lnTo>
                    <a:pt x="27423" y="166956"/>
                  </a:lnTo>
                  <a:lnTo>
                    <a:pt x="30188" y="167854"/>
                  </a:lnTo>
                  <a:lnTo>
                    <a:pt x="34016" y="169446"/>
                  </a:lnTo>
                  <a:lnTo>
                    <a:pt x="38552" y="171498"/>
                  </a:lnTo>
                  <a:lnTo>
                    <a:pt x="43560" y="173859"/>
                  </a:lnTo>
                  <a:lnTo>
                    <a:pt x="47892" y="176425"/>
                  </a:lnTo>
                  <a:lnTo>
                    <a:pt x="51771" y="179128"/>
                  </a:lnTo>
                  <a:lnTo>
                    <a:pt x="55350" y="181922"/>
                  </a:lnTo>
                  <a:lnTo>
                    <a:pt x="59720" y="183785"/>
                  </a:lnTo>
                  <a:lnTo>
                    <a:pt x="64618" y="185026"/>
                  </a:lnTo>
                  <a:lnTo>
                    <a:pt x="69868" y="185854"/>
                  </a:lnTo>
                  <a:lnTo>
                    <a:pt x="75352" y="186406"/>
                  </a:lnTo>
                  <a:lnTo>
                    <a:pt x="80992" y="186774"/>
                  </a:lnTo>
                  <a:lnTo>
                    <a:pt x="86737" y="187020"/>
                  </a:lnTo>
                  <a:lnTo>
                    <a:pt x="91559" y="186191"/>
                  </a:lnTo>
                  <a:lnTo>
                    <a:pt x="95765" y="184646"/>
                  </a:lnTo>
                  <a:lnTo>
                    <a:pt x="99562" y="182624"/>
                  </a:lnTo>
                  <a:lnTo>
                    <a:pt x="104078" y="181276"/>
                  </a:lnTo>
                  <a:lnTo>
                    <a:pt x="109072" y="180378"/>
                  </a:lnTo>
                  <a:lnTo>
                    <a:pt x="114386" y="179779"/>
                  </a:lnTo>
                  <a:lnTo>
                    <a:pt x="119914" y="178387"/>
                  </a:lnTo>
                  <a:lnTo>
                    <a:pt x="125583" y="176467"/>
                  </a:lnTo>
                  <a:lnTo>
                    <a:pt x="131347" y="174195"/>
                  </a:lnTo>
                  <a:lnTo>
                    <a:pt x="136182" y="172680"/>
                  </a:lnTo>
                  <a:lnTo>
                    <a:pt x="140397" y="171671"/>
                  </a:lnTo>
                  <a:lnTo>
                    <a:pt x="144199" y="170997"/>
                  </a:lnTo>
                  <a:lnTo>
                    <a:pt x="147726" y="169556"/>
                  </a:lnTo>
                  <a:lnTo>
                    <a:pt x="151070" y="167603"/>
                  </a:lnTo>
                  <a:lnTo>
                    <a:pt x="154292" y="165309"/>
                  </a:lnTo>
                  <a:lnTo>
                    <a:pt x="157431" y="162788"/>
                  </a:lnTo>
                  <a:lnTo>
                    <a:pt x="160516" y="160114"/>
                  </a:lnTo>
                  <a:lnTo>
                    <a:pt x="163565" y="157340"/>
                  </a:lnTo>
                  <a:lnTo>
                    <a:pt x="169599" y="151611"/>
                  </a:lnTo>
                  <a:lnTo>
                    <a:pt x="181557" y="139849"/>
                  </a:lnTo>
                  <a:lnTo>
                    <a:pt x="183546" y="136885"/>
                  </a:lnTo>
                  <a:lnTo>
                    <a:pt x="184871" y="133916"/>
                  </a:lnTo>
                  <a:lnTo>
                    <a:pt x="185755" y="130945"/>
                  </a:lnTo>
                  <a:lnTo>
                    <a:pt x="186344" y="127972"/>
                  </a:lnTo>
                  <a:lnTo>
                    <a:pt x="186737" y="124998"/>
                  </a:lnTo>
                  <a:lnTo>
                    <a:pt x="186999" y="122022"/>
                  </a:lnTo>
                  <a:lnTo>
                    <a:pt x="187173" y="119047"/>
                  </a:lnTo>
                  <a:lnTo>
                    <a:pt x="187367" y="113095"/>
                  </a:lnTo>
                  <a:lnTo>
                    <a:pt x="187476" y="104166"/>
                  </a:lnTo>
                  <a:lnTo>
                    <a:pt x="186500" y="101190"/>
                  </a:lnTo>
                  <a:lnTo>
                    <a:pt x="184856" y="98213"/>
                  </a:lnTo>
                  <a:lnTo>
                    <a:pt x="182768" y="95237"/>
                  </a:lnTo>
                  <a:lnTo>
                    <a:pt x="180385" y="93252"/>
                  </a:lnTo>
                  <a:lnTo>
                    <a:pt x="177803" y="91929"/>
                  </a:lnTo>
                  <a:lnTo>
                    <a:pt x="175090" y="91047"/>
                  </a:lnTo>
                  <a:lnTo>
                    <a:pt x="169430" y="87421"/>
                  </a:lnTo>
                  <a:lnTo>
                    <a:pt x="166530" y="85066"/>
                  </a:lnTo>
                  <a:lnTo>
                    <a:pt x="162614" y="83495"/>
                  </a:lnTo>
                  <a:lnTo>
                    <a:pt x="158019" y="82448"/>
                  </a:lnTo>
                  <a:lnTo>
                    <a:pt x="152970" y="81750"/>
                  </a:lnTo>
                  <a:lnTo>
                    <a:pt x="147621" y="80292"/>
                  </a:lnTo>
                  <a:lnTo>
                    <a:pt x="142070" y="78329"/>
                  </a:lnTo>
                  <a:lnTo>
                    <a:pt x="136385" y="76027"/>
                  </a:lnTo>
                  <a:lnTo>
                    <a:pt x="131603" y="74493"/>
                  </a:lnTo>
                  <a:lnTo>
                    <a:pt x="127422" y="73470"/>
                  </a:lnTo>
                  <a:lnTo>
                    <a:pt x="123643" y="72788"/>
                  </a:lnTo>
                  <a:lnTo>
                    <a:pt x="119140" y="72333"/>
                  </a:lnTo>
                  <a:lnTo>
                    <a:pt x="114153" y="72030"/>
                  </a:lnTo>
                  <a:lnTo>
                    <a:pt x="104312" y="71693"/>
                  </a:lnTo>
                  <a:lnTo>
                    <a:pt x="96631" y="71544"/>
                  </a:lnTo>
                  <a:lnTo>
                    <a:pt x="93194" y="70512"/>
                  </a:lnTo>
                  <a:lnTo>
                    <a:pt x="89911" y="68831"/>
                  </a:lnTo>
                  <a:lnTo>
                    <a:pt x="86729" y="66719"/>
                  </a:lnTo>
                  <a:lnTo>
                    <a:pt x="83616" y="65311"/>
                  </a:lnTo>
                  <a:lnTo>
                    <a:pt x="80549" y="64372"/>
                  </a:lnTo>
                  <a:lnTo>
                    <a:pt x="71970" y="62605"/>
                  </a:lnTo>
                  <a:lnTo>
                    <a:pt x="77679" y="62516"/>
                  </a:lnTo>
                  <a:lnTo>
                    <a:pt x="132292" y="62494"/>
                  </a:lnTo>
                  <a:lnTo>
                    <a:pt x="136811" y="61502"/>
                  </a:lnTo>
                  <a:lnTo>
                    <a:pt x="140817" y="59848"/>
                  </a:lnTo>
                  <a:lnTo>
                    <a:pt x="144480" y="57754"/>
                  </a:lnTo>
                  <a:lnTo>
                    <a:pt x="147913" y="55365"/>
                  </a:lnTo>
                  <a:lnTo>
                    <a:pt x="151195" y="52781"/>
                  </a:lnTo>
                  <a:lnTo>
                    <a:pt x="158850" y="46244"/>
                  </a:lnTo>
                  <a:lnTo>
                    <a:pt x="162542" y="42705"/>
                  </a:lnTo>
                  <a:lnTo>
                    <a:pt x="164916" y="40371"/>
                  </a:lnTo>
                  <a:lnTo>
                    <a:pt x="165507" y="38816"/>
                  </a:lnTo>
                  <a:lnTo>
                    <a:pt x="164907" y="37779"/>
                  </a:lnTo>
                  <a:lnTo>
                    <a:pt x="163516" y="37088"/>
                  </a:lnTo>
                  <a:lnTo>
                    <a:pt x="162588" y="35635"/>
                  </a:lnTo>
                  <a:lnTo>
                    <a:pt x="161558" y="31374"/>
                  </a:lnTo>
                  <a:lnTo>
                    <a:pt x="158455" y="26174"/>
                  </a:lnTo>
                  <a:lnTo>
                    <a:pt x="153768" y="20555"/>
                  </a:lnTo>
                  <a:lnTo>
                    <a:pt x="148377" y="14750"/>
                  </a:lnTo>
                  <a:lnTo>
                    <a:pt x="144559" y="11814"/>
                  </a:lnTo>
                  <a:lnTo>
                    <a:pt x="140029" y="8863"/>
                  </a:lnTo>
                  <a:lnTo>
                    <a:pt x="135024" y="5904"/>
                  </a:lnTo>
                  <a:lnTo>
                    <a:pt x="130696" y="3932"/>
                  </a:lnTo>
                  <a:lnTo>
                    <a:pt x="126818" y="2617"/>
                  </a:lnTo>
                  <a:lnTo>
                    <a:pt x="123240" y="1740"/>
                  </a:lnTo>
                  <a:lnTo>
                    <a:pt x="118871" y="1156"/>
                  </a:lnTo>
                  <a:lnTo>
                    <a:pt x="113974" y="766"/>
                  </a:lnTo>
                  <a:lnTo>
                    <a:pt x="108724" y="506"/>
                  </a:lnTo>
                  <a:lnTo>
                    <a:pt x="97600" y="217"/>
                  </a:lnTo>
                  <a:lnTo>
                    <a:pt x="64206" y="0"/>
                  </a:lnTo>
                  <a:lnTo>
                    <a:pt x="58679" y="988"/>
                  </a:lnTo>
                  <a:lnTo>
                    <a:pt x="53010" y="2639"/>
                  </a:lnTo>
                  <a:lnTo>
                    <a:pt x="47246" y="4731"/>
                  </a:lnTo>
                  <a:lnTo>
                    <a:pt x="41420" y="7118"/>
                  </a:lnTo>
                  <a:lnTo>
                    <a:pt x="35550" y="9702"/>
                  </a:lnTo>
                  <a:lnTo>
                    <a:pt x="29653" y="12417"/>
                  </a:lnTo>
                  <a:lnTo>
                    <a:pt x="24729" y="15219"/>
                  </a:lnTo>
                  <a:lnTo>
                    <a:pt x="20455" y="18079"/>
                  </a:lnTo>
                  <a:lnTo>
                    <a:pt x="16613" y="20978"/>
                  </a:lnTo>
                  <a:lnTo>
                    <a:pt x="13059" y="22910"/>
                  </a:lnTo>
                  <a:lnTo>
                    <a:pt x="9699" y="24199"/>
                  </a:lnTo>
                  <a:lnTo>
                    <a:pt x="6465" y="25058"/>
                  </a:lnTo>
                  <a:lnTo>
                    <a:pt x="4310" y="26622"/>
                  </a:lnTo>
                  <a:lnTo>
                    <a:pt x="2873" y="28658"/>
                  </a:lnTo>
                  <a:lnTo>
                    <a:pt x="0" y="357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84"/>
            <p:cNvSpPr/>
            <p:nvPr/>
          </p:nvSpPr>
          <p:spPr>
            <a:xfrm>
              <a:off x="5179218" y="2741424"/>
              <a:ext cx="133947" cy="169655"/>
            </a:xfrm>
            <a:custGeom>
              <a:avLst/>
              <a:gdLst/>
              <a:ahLst/>
              <a:cxnLst/>
              <a:rect l="0" t="0" r="0" b="0"/>
              <a:pathLst>
                <a:path w="133947" h="169655">
                  <a:moveTo>
                    <a:pt x="0" y="169654"/>
                  </a:moveTo>
                  <a:lnTo>
                    <a:pt x="0" y="148327"/>
                  </a:lnTo>
                  <a:lnTo>
                    <a:pt x="992" y="145514"/>
                  </a:lnTo>
                  <a:lnTo>
                    <a:pt x="2646" y="142647"/>
                  </a:lnTo>
                  <a:lnTo>
                    <a:pt x="4740" y="139743"/>
                  </a:lnTo>
                  <a:lnTo>
                    <a:pt x="6137" y="136815"/>
                  </a:lnTo>
                  <a:lnTo>
                    <a:pt x="7068" y="133870"/>
                  </a:lnTo>
                  <a:lnTo>
                    <a:pt x="7689" y="130915"/>
                  </a:lnTo>
                  <a:lnTo>
                    <a:pt x="8102" y="127953"/>
                  </a:lnTo>
                  <a:lnTo>
                    <a:pt x="8378" y="124986"/>
                  </a:lnTo>
                  <a:lnTo>
                    <a:pt x="8562" y="122016"/>
                  </a:lnTo>
                  <a:lnTo>
                    <a:pt x="9676" y="119043"/>
                  </a:lnTo>
                  <a:lnTo>
                    <a:pt x="11413" y="116070"/>
                  </a:lnTo>
                  <a:lnTo>
                    <a:pt x="13561" y="113095"/>
                  </a:lnTo>
                  <a:lnTo>
                    <a:pt x="14994" y="110120"/>
                  </a:lnTo>
                  <a:lnTo>
                    <a:pt x="15949" y="107144"/>
                  </a:lnTo>
                  <a:lnTo>
                    <a:pt x="16586" y="104168"/>
                  </a:lnTo>
                  <a:lnTo>
                    <a:pt x="18003" y="101192"/>
                  </a:lnTo>
                  <a:lnTo>
                    <a:pt x="19939" y="98216"/>
                  </a:lnTo>
                  <a:lnTo>
                    <a:pt x="22223" y="95239"/>
                  </a:lnTo>
                  <a:lnTo>
                    <a:pt x="24737" y="91271"/>
                  </a:lnTo>
                  <a:lnTo>
                    <a:pt x="27406" y="86641"/>
                  </a:lnTo>
                  <a:lnTo>
                    <a:pt x="30177" y="81569"/>
                  </a:lnTo>
                  <a:lnTo>
                    <a:pt x="32024" y="77196"/>
                  </a:lnTo>
                  <a:lnTo>
                    <a:pt x="33256" y="73289"/>
                  </a:lnTo>
                  <a:lnTo>
                    <a:pt x="34077" y="69692"/>
                  </a:lnTo>
                  <a:lnTo>
                    <a:pt x="35617" y="66301"/>
                  </a:lnTo>
                  <a:lnTo>
                    <a:pt x="37635" y="63049"/>
                  </a:lnTo>
                  <a:lnTo>
                    <a:pt x="39973" y="59889"/>
                  </a:lnTo>
                  <a:lnTo>
                    <a:pt x="42524" y="55797"/>
                  </a:lnTo>
                  <a:lnTo>
                    <a:pt x="45216" y="51085"/>
                  </a:lnTo>
                  <a:lnTo>
                    <a:pt x="48004" y="45960"/>
                  </a:lnTo>
                  <a:lnTo>
                    <a:pt x="49862" y="41550"/>
                  </a:lnTo>
                  <a:lnTo>
                    <a:pt x="51101" y="37619"/>
                  </a:lnTo>
                  <a:lnTo>
                    <a:pt x="51927" y="34005"/>
                  </a:lnTo>
                  <a:lnTo>
                    <a:pt x="53469" y="30604"/>
                  </a:lnTo>
                  <a:lnTo>
                    <a:pt x="55490" y="27345"/>
                  </a:lnTo>
                  <a:lnTo>
                    <a:pt x="57830" y="24179"/>
                  </a:lnTo>
                  <a:lnTo>
                    <a:pt x="60381" y="21077"/>
                  </a:lnTo>
                  <a:lnTo>
                    <a:pt x="63074" y="18017"/>
                  </a:lnTo>
                  <a:lnTo>
                    <a:pt x="69786" y="10716"/>
                  </a:lnTo>
                  <a:lnTo>
                    <a:pt x="70336" y="9125"/>
                  </a:lnTo>
                  <a:lnTo>
                    <a:pt x="70948" y="4711"/>
                  </a:lnTo>
                  <a:lnTo>
                    <a:pt x="72104" y="3137"/>
                  </a:lnTo>
                  <a:lnTo>
                    <a:pt x="73866" y="2088"/>
                  </a:lnTo>
                  <a:lnTo>
                    <a:pt x="80334" y="0"/>
                  </a:lnTo>
                  <a:lnTo>
                    <a:pt x="80365" y="12419"/>
                  </a:lnTo>
                  <a:lnTo>
                    <a:pt x="81358" y="15221"/>
                  </a:lnTo>
                  <a:lnTo>
                    <a:pt x="83012" y="18082"/>
                  </a:lnTo>
                  <a:lnTo>
                    <a:pt x="85107" y="20981"/>
                  </a:lnTo>
                  <a:lnTo>
                    <a:pt x="86504" y="23906"/>
                  </a:lnTo>
                  <a:lnTo>
                    <a:pt x="87434" y="26848"/>
                  </a:lnTo>
                  <a:lnTo>
                    <a:pt x="88056" y="29802"/>
                  </a:lnTo>
                  <a:lnTo>
                    <a:pt x="88469" y="32763"/>
                  </a:lnTo>
                  <a:lnTo>
                    <a:pt x="88745" y="35729"/>
                  </a:lnTo>
                  <a:lnTo>
                    <a:pt x="88929" y="38698"/>
                  </a:lnTo>
                  <a:lnTo>
                    <a:pt x="90044" y="42663"/>
                  </a:lnTo>
                  <a:lnTo>
                    <a:pt x="91780" y="47290"/>
                  </a:lnTo>
                  <a:lnTo>
                    <a:pt x="93929" y="52359"/>
                  </a:lnTo>
                  <a:lnTo>
                    <a:pt x="95361" y="56731"/>
                  </a:lnTo>
                  <a:lnTo>
                    <a:pt x="96316" y="60637"/>
                  </a:lnTo>
                  <a:lnTo>
                    <a:pt x="96953" y="64234"/>
                  </a:lnTo>
                  <a:lnTo>
                    <a:pt x="97378" y="67624"/>
                  </a:lnTo>
                  <a:lnTo>
                    <a:pt x="97661" y="70876"/>
                  </a:lnTo>
                  <a:lnTo>
                    <a:pt x="97850" y="74036"/>
                  </a:lnTo>
                  <a:lnTo>
                    <a:pt x="98967" y="78127"/>
                  </a:lnTo>
                  <a:lnTo>
                    <a:pt x="100705" y="82839"/>
                  </a:lnTo>
                  <a:lnTo>
                    <a:pt x="102855" y="87965"/>
                  </a:lnTo>
                  <a:lnTo>
                    <a:pt x="105281" y="92374"/>
                  </a:lnTo>
                  <a:lnTo>
                    <a:pt x="107891" y="96306"/>
                  </a:lnTo>
                  <a:lnTo>
                    <a:pt x="110623" y="99919"/>
                  </a:lnTo>
                  <a:lnTo>
                    <a:pt x="112444" y="103320"/>
                  </a:lnTo>
                  <a:lnTo>
                    <a:pt x="113658" y="106580"/>
                  </a:lnTo>
                  <a:lnTo>
                    <a:pt x="114468" y="109745"/>
                  </a:lnTo>
                  <a:lnTo>
                    <a:pt x="115999" y="113839"/>
                  </a:lnTo>
                  <a:lnTo>
                    <a:pt x="118012" y="118553"/>
                  </a:lnTo>
                  <a:lnTo>
                    <a:pt x="120347" y="123681"/>
                  </a:lnTo>
                  <a:lnTo>
                    <a:pt x="122895" y="128091"/>
                  </a:lnTo>
                  <a:lnTo>
                    <a:pt x="125586" y="132023"/>
                  </a:lnTo>
                  <a:lnTo>
                    <a:pt x="133946" y="1428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85"/>
            <p:cNvSpPr/>
            <p:nvPr/>
          </p:nvSpPr>
          <p:spPr>
            <a:xfrm>
              <a:off x="5188148" y="2830710"/>
              <a:ext cx="62509" cy="8931"/>
            </a:xfrm>
            <a:custGeom>
              <a:avLst/>
              <a:gdLst/>
              <a:ahLst/>
              <a:cxnLst/>
              <a:rect l="0" t="0" r="0" b="0"/>
              <a:pathLst>
                <a:path w="62509" h="8931">
                  <a:moveTo>
                    <a:pt x="0" y="8930"/>
                  </a:moveTo>
                  <a:lnTo>
                    <a:pt x="4740" y="4189"/>
                  </a:lnTo>
                  <a:lnTo>
                    <a:pt x="8121" y="2793"/>
                  </a:lnTo>
                  <a:lnTo>
                    <a:pt x="12359" y="1862"/>
                  </a:lnTo>
                  <a:lnTo>
                    <a:pt x="17169" y="1242"/>
                  </a:lnTo>
                  <a:lnTo>
                    <a:pt x="21368" y="828"/>
                  </a:lnTo>
                  <a:lnTo>
                    <a:pt x="25159" y="552"/>
                  </a:lnTo>
                  <a:lnTo>
                    <a:pt x="28679" y="368"/>
                  </a:lnTo>
                  <a:lnTo>
                    <a:pt x="37882" y="164"/>
                  </a:lnTo>
                  <a:lnTo>
                    <a:pt x="6250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524000"/>
            <a:ext cx="28956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t="65455"/>
          <a:stretch>
            <a:fillRect/>
          </a:stretch>
        </p:blipFill>
        <p:spPr bwMode="auto">
          <a:xfrm>
            <a:off x="0" y="381000"/>
            <a:ext cx="88392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066800"/>
            <a:ext cx="12477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5895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143000"/>
          <a:ext cx="3048000" cy="32308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</a:tblGrid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z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143000"/>
            <a:ext cx="24098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962400"/>
            <a:ext cx="24098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5" name="Group 74"/>
          <p:cNvGrpSpPr/>
          <p:nvPr/>
        </p:nvGrpSpPr>
        <p:grpSpPr>
          <a:xfrm>
            <a:off x="2286000" y="1044773"/>
            <a:ext cx="6599040" cy="5259587"/>
            <a:chOff x="2286000" y="1044773"/>
            <a:chExt cx="6599040" cy="5259587"/>
          </a:xfrm>
        </p:grpSpPr>
        <p:sp>
          <p:nvSpPr>
            <p:cNvPr id="6" name="SMARTInkAnnotation80"/>
            <p:cNvSpPr/>
            <p:nvPr/>
          </p:nvSpPr>
          <p:spPr>
            <a:xfrm>
              <a:off x="2536064" y="1607343"/>
              <a:ext cx="214279" cy="169555"/>
            </a:xfrm>
            <a:custGeom>
              <a:avLst/>
              <a:gdLst/>
              <a:ahLst/>
              <a:cxnLst/>
              <a:rect l="0" t="0" r="0" b="0"/>
              <a:pathLst>
                <a:path w="214279" h="169555">
                  <a:moveTo>
                    <a:pt x="133912" y="8930"/>
                  </a:moveTo>
                  <a:lnTo>
                    <a:pt x="126224" y="8930"/>
                  </a:lnTo>
                  <a:lnTo>
                    <a:pt x="125810" y="7938"/>
                  </a:lnTo>
                  <a:lnTo>
                    <a:pt x="125228" y="2793"/>
                  </a:lnTo>
                  <a:lnTo>
                    <a:pt x="125015" y="368"/>
                  </a:lnTo>
                  <a:lnTo>
                    <a:pt x="118852" y="73"/>
                  </a:lnTo>
                  <a:lnTo>
                    <a:pt x="113960" y="15"/>
                  </a:lnTo>
                  <a:lnTo>
                    <a:pt x="90908" y="0"/>
                  </a:lnTo>
                  <a:lnTo>
                    <a:pt x="87349" y="2646"/>
                  </a:lnTo>
                  <a:lnTo>
                    <a:pt x="85011" y="4741"/>
                  </a:lnTo>
                  <a:lnTo>
                    <a:pt x="82459" y="6137"/>
                  </a:lnTo>
                  <a:lnTo>
                    <a:pt x="76979" y="7689"/>
                  </a:lnTo>
                  <a:lnTo>
                    <a:pt x="71236" y="11024"/>
                  </a:lnTo>
                  <a:lnTo>
                    <a:pt x="65376" y="15814"/>
                  </a:lnTo>
                  <a:lnTo>
                    <a:pt x="62425" y="18480"/>
                  </a:lnTo>
                  <a:lnTo>
                    <a:pt x="59465" y="21250"/>
                  </a:lnTo>
                  <a:lnTo>
                    <a:pt x="56499" y="23097"/>
                  </a:lnTo>
                  <a:lnTo>
                    <a:pt x="50559" y="25148"/>
                  </a:lnTo>
                  <a:lnTo>
                    <a:pt x="44611" y="28706"/>
                  </a:lnTo>
                  <a:lnTo>
                    <a:pt x="41636" y="31044"/>
                  </a:lnTo>
                  <a:lnTo>
                    <a:pt x="35685" y="33641"/>
                  </a:lnTo>
                  <a:lnTo>
                    <a:pt x="32708" y="34334"/>
                  </a:lnTo>
                  <a:lnTo>
                    <a:pt x="30724" y="35788"/>
                  </a:lnTo>
                  <a:lnTo>
                    <a:pt x="29402" y="37749"/>
                  </a:lnTo>
                  <a:lnTo>
                    <a:pt x="28520" y="40049"/>
                  </a:lnTo>
                  <a:lnTo>
                    <a:pt x="24894" y="45250"/>
                  </a:lnTo>
                  <a:lnTo>
                    <a:pt x="22538" y="48026"/>
                  </a:lnTo>
                  <a:lnTo>
                    <a:pt x="19975" y="49877"/>
                  </a:lnTo>
                  <a:lnTo>
                    <a:pt x="14482" y="51933"/>
                  </a:lnTo>
                  <a:lnTo>
                    <a:pt x="12620" y="53474"/>
                  </a:lnTo>
                  <a:lnTo>
                    <a:pt x="11379" y="55493"/>
                  </a:lnTo>
                  <a:lnTo>
                    <a:pt x="10552" y="57832"/>
                  </a:lnTo>
                  <a:lnTo>
                    <a:pt x="10000" y="61375"/>
                  </a:lnTo>
                  <a:lnTo>
                    <a:pt x="9632" y="65721"/>
                  </a:lnTo>
                  <a:lnTo>
                    <a:pt x="9387" y="70603"/>
                  </a:lnTo>
                  <a:lnTo>
                    <a:pt x="8231" y="73858"/>
                  </a:lnTo>
                  <a:lnTo>
                    <a:pt x="6469" y="76028"/>
                  </a:lnTo>
                  <a:lnTo>
                    <a:pt x="4302" y="77474"/>
                  </a:lnTo>
                  <a:lnTo>
                    <a:pt x="2856" y="79431"/>
                  </a:lnTo>
                  <a:lnTo>
                    <a:pt x="1893" y="81727"/>
                  </a:lnTo>
                  <a:lnTo>
                    <a:pt x="823" y="86925"/>
                  </a:lnTo>
                  <a:lnTo>
                    <a:pt x="537" y="89700"/>
                  </a:lnTo>
                  <a:lnTo>
                    <a:pt x="347" y="92542"/>
                  </a:lnTo>
                  <a:lnTo>
                    <a:pt x="221" y="95429"/>
                  </a:lnTo>
                  <a:lnTo>
                    <a:pt x="80" y="101283"/>
                  </a:lnTo>
                  <a:lnTo>
                    <a:pt x="0" y="110157"/>
                  </a:lnTo>
                  <a:lnTo>
                    <a:pt x="981" y="112133"/>
                  </a:lnTo>
                  <a:lnTo>
                    <a:pt x="2628" y="113451"/>
                  </a:lnTo>
                  <a:lnTo>
                    <a:pt x="4717" y="114329"/>
                  </a:lnTo>
                  <a:lnTo>
                    <a:pt x="6111" y="115907"/>
                  </a:lnTo>
                  <a:lnTo>
                    <a:pt x="7039" y="117951"/>
                  </a:lnTo>
                  <a:lnTo>
                    <a:pt x="7658" y="120306"/>
                  </a:lnTo>
                  <a:lnTo>
                    <a:pt x="10992" y="125568"/>
                  </a:lnTo>
                  <a:lnTo>
                    <a:pt x="16476" y="132291"/>
                  </a:lnTo>
                  <a:lnTo>
                    <a:pt x="19873" y="135856"/>
                  </a:lnTo>
                  <a:lnTo>
                    <a:pt x="30137" y="146229"/>
                  </a:lnTo>
                  <a:lnTo>
                    <a:pt x="32979" y="148088"/>
                  </a:lnTo>
                  <a:lnTo>
                    <a:pt x="38782" y="150153"/>
                  </a:lnTo>
                  <a:lnTo>
                    <a:pt x="42711" y="151696"/>
                  </a:lnTo>
                  <a:lnTo>
                    <a:pt x="47315" y="153716"/>
                  </a:lnTo>
                  <a:lnTo>
                    <a:pt x="52368" y="156056"/>
                  </a:lnTo>
                  <a:lnTo>
                    <a:pt x="56729" y="157616"/>
                  </a:lnTo>
                  <a:lnTo>
                    <a:pt x="60629" y="158655"/>
                  </a:lnTo>
                  <a:lnTo>
                    <a:pt x="64221" y="159348"/>
                  </a:lnTo>
                  <a:lnTo>
                    <a:pt x="70858" y="160119"/>
                  </a:lnTo>
                  <a:lnTo>
                    <a:pt x="74016" y="160324"/>
                  </a:lnTo>
                  <a:lnTo>
                    <a:pt x="82818" y="160552"/>
                  </a:lnTo>
                  <a:lnTo>
                    <a:pt x="87943" y="160613"/>
                  </a:lnTo>
                  <a:lnTo>
                    <a:pt x="92352" y="161646"/>
                  </a:lnTo>
                  <a:lnTo>
                    <a:pt x="96284" y="163326"/>
                  </a:lnTo>
                  <a:lnTo>
                    <a:pt x="99897" y="165439"/>
                  </a:lnTo>
                  <a:lnTo>
                    <a:pt x="104290" y="166848"/>
                  </a:lnTo>
                  <a:lnTo>
                    <a:pt x="109203" y="167786"/>
                  </a:lnTo>
                  <a:lnTo>
                    <a:pt x="114463" y="168412"/>
                  </a:lnTo>
                  <a:lnTo>
                    <a:pt x="118962" y="168830"/>
                  </a:lnTo>
                  <a:lnTo>
                    <a:pt x="122953" y="169108"/>
                  </a:lnTo>
                  <a:lnTo>
                    <a:pt x="126606" y="169293"/>
                  </a:lnTo>
                  <a:lnTo>
                    <a:pt x="133311" y="169499"/>
                  </a:lnTo>
                  <a:lnTo>
                    <a:pt x="136488" y="169554"/>
                  </a:lnTo>
                  <a:lnTo>
                    <a:pt x="140590" y="168599"/>
                  </a:lnTo>
                  <a:lnTo>
                    <a:pt x="145309" y="166970"/>
                  </a:lnTo>
                  <a:lnTo>
                    <a:pt x="150440" y="164891"/>
                  </a:lnTo>
                  <a:lnTo>
                    <a:pt x="154852" y="163506"/>
                  </a:lnTo>
                  <a:lnTo>
                    <a:pt x="158787" y="162582"/>
                  </a:lnTo>
                  <a:lnTo>
                    <a:pt x="162401" y="161966"/>
                  </a:lnTo>
                  <a:lnTo>
                    <a:pt x="169063" y="161282"/>
                  </a:lnTo>
                  <a:lnTo>
                    <a:pt x="175332" y="160978"/>
                  </a:lnTo>
                  <a:lnTo>
                    <a:pt x="181425" y="160843"/>
                  </a:lnTo>
                  <a:lnTo>
                    <a:pt x="183446" y="159815"/>
                  </a:lnTo>
                  <a:lnTo>
                    <a:pt x="184794" y="158137"/>
                  </a:lnTo>
                  <a:lnTo>
                    <a:pt x="185693" y="156026"/>
                  </a:lnTo>
                  <a:lnTo>
                    <a:pt x="187284" y="154619"/>
                  </a:lnTo>
                  <a:lnTo>
                    <a:pt x="189337" y="153681"/>
                  </a:lnTo>
                  <a:lnTo>
                    <a:pt x="191698" y="153056"/>
                  </a:lnTo>
                  <a:lnTo>
                    <a:pt x="196967" y="149715"/>
                  </a:lnTo>
                  <a:lnTo>
                    <a:pt x="203694" y="144226"/>
                  </a:lnTo>
                  <a:lnTo>
                    <a:pt x="204246" y="142784"/>
                  </a:lnTo>
                  <a:lnTo>
                    <a:pt x="204859" y="138535"/>
                  </a:lnTo>
                  <a:lnTo>
                    <a:pt x="206015" y="136013"/>
                  </a:lnTo>
                  <a:lnTo>
                    <a:pt x="207777" y="133339"/>
                  </a:lnTo>
                  <a:lnTo>
                    <a:pt x="212995" y="126660"/>
                  </a:lnTo>
                  <a:lnTo>
                    <a:pt x="213708" y="123101"/>
                  </a:lnTo>
                  <a:lnTo>
                    <a:pt x="214026" y="118212"/>
                  </a:lnTo>
                  <a:lnTo>
                    <a:pt x="214246" y="108808"/>
                  </a:lnTo>
                  <a:lnTo>
                    <a:pt x="214278" y="93897"/>
                  </a:lnTo>
                  <a:lnTo>
                    <a:pt x="213286" y="91372"/>
                  </a:lnTo>
                  <a:lnTo>
                    <a:pt x="211633" y="88696"/>
                  </a:lnTo>
                  <a:lnTo>
                    <a:pt x="206591" y="82012"/>
                  </a:lnTo>
                  <a:lnTo>
                    <a:pt x="203255" y="78453"/>
                  </a:lnTo>
                  <a:lnTo>
                    <a:pt x="192080" y="67108"/>
                  </a:lnTo>
                  <a:lnTo>
                    <a:pt x="189557" y="65574"/>
                  </a:lnTo>
                  <a:lnTo>
                    <a:pt x="184110" y="63871"/>
                  </a:lnTo>
                  <a:lnTo>
                    <a:pt x="180205" y="62912"/>
                  </a:lnTo>
                  <a:lnTo>
                    <a:pt x="174307" y="57887"/>
                  </a:lnTo>
                  <a:lnTo>
                    <a:pt x="171756" y="56451"/>
                  </a:lnTo>
                  <a:lnTo>
                    <a:pt x="166276" y="54855"/>
                  </a:lnTo>
                  <a:lnTo>
                    <a:pt x="162353" y="53957"/>
                  </a:lnTo>
                  <a:lnTo>
                    <a:pt x="156450" y="48950"/>
                  </a:lnTo>
                  <a:lnTo>
                    <a:pt x="153158" y="45923"/>
                  </a:lnTo>
                  <a:lnTo>
                    <a:pt x="149742" y="45215"/>
                  </a:lnTo>
                  <a:lnTo>
                    <a:pt x="144205" y="44761"/>
                  </a:lnTo>
                  <a:lnTo>
                    <a:pt x="138505" y="44682"/>
                  </a:lnTo>
                  <a:lnTo>
                    <a:pt x="126225" y="44649"/>
                  </a:lnTo>
                  <a:lnTo>
                    <a:pt x="133912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81"/>
            <p:cNvSpPr/>
            <p:nvPr/>
          </p:nvSpPr>
          <p:spPr>
            <a:xfrm>
              <a:off x="2589609" y="1937742"/>
              <a:ext cx="26790" cy="169665"/>
            </a:xfrm>
            <a:custGeom>
              <a:avLst/>
              <a:gdLst/>
              <a:ahLst/>
              <a:cxnLst/>
              <a:rect l="0" t="0" r="0" b="0"/>
              <a:pathLst>
                <a:path w="26790" h="169665">
                  <a:moveTo>
                    <a:pt x="0" y="0"/>
                  </a:moveTo>
                  <a:lnTo>
                    <a:pt x="0" y="65517"/>
                  </a:lnTo>
                  <a:lnTo>
                    <a:pt x="992" y="68483"/>
                  </a:lnTo>
                  <a:lnTo>
                    <a:pt x="2646" y="71452"/>
                  </a:lnTo>
                  <a:lnTo>
                    <a:pt x="4740" y="74424"/>
                  </a:lnTo>
                  <a:lnTo>
                    <a:pt x="6137" y="78389"/>
                  </a:lnTo>
                  <a:lnTo>
                    <a:pt x="7068" y="83017"/>
                  </a:lnTo>
                  <a:lnTo>
                    <a:pt x="7688" y="88087"/>
                  </a:lnTo>
                  <a:lnTo>
                    <a:pt x="8102" y="92459"/>
                  </a:lnTo>
                  <a:lnTo>
                    <a:pt x="8378" y="96366"/>
                  </a:lnTo>
                  <a:lnTo>
                    <a:pt x="8562" y="99962"/>
                  </a:lnTo>
                  <a:lnTo>
                    <a:pt x="8766" y="106605"/>
                  </a:lnTo>
                  <a:lnTo>
                    <a:pt x="8920" y="123219"/>
                  </a:lnTo>
                  <a:lnTo>
                    <a:pt x="9916" y="124810"/>
                  </a:lnTo>
                  <a:lnTo>
                    <a:pt x="11571" y="126863"/>
                  </a:lnTo>
                  <a:lnTo>
                    <a:pt x="13667" y="129223"/>
                  </a:lnTo>
                  <a:lnTo>
                    <a:pt x="15064" y="131790"/>
                  </a:lnTo>
                  <a:lnTo>
                    <a:pt x="15996" y="134492"/>
                  </a:lnTo>
                  <a:lnTo>
                    <a:pt x="16617" y="137286"/>
                  </a:lnTo>
                  <a:lnTo>
                    <a:pt x="17031" y="140141"/>
                  </a:lnTo>
                  <a:lnTo>
                    <a:pt x="17307" y="143037"/>
                  </a:lnTo>
                  <a:lnTo>
                    <a:pt x="17750" y="150073"/>
                  </a:lnTo>
                  <a:lnTo>
                    <a:pt x="17811" y="153681"/>
                  </a:lnTo>
                  <a:lnTo>
                    <a:pt x="17827" y="156032"/>
                  </a:lnTo>
                  <a:lnTo>
                    <a:pt x="18830" y="157599"/>
                  </a:lnTo>
                  <a:lnTo>
                    <a:pt x="20491" y="158644"/>
                  </a:lnTo>
                  <a:lnTo>
                    <a:pt x="22590" y="159341"/>
                  </a:lnTo>
                  <a:lnTo>
                    <a:pt x="23989" y="160797"/>
                  </a:lnTo>
                  <a:lnTo>
                    <a:pt x="24923" y="162760"/>
                  </a:lnTo>
                  <a:lnTo>
                    <a:pt x="26786" y="169653"/>
                  </a:lnTo>
                  <a:lnTo>
                    <a:pt x="26789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82"/>
            <p:cNvSpPr/>
            <p:nvPr/>
          </p:nvSpPr>
          <p:spPr>
            <a:xfrm>
              <a:off x="2687835" y="2277070"/>
              <a:ext cx="8931" cy="142876"/>
            </a:xfrm>
            <a:custGeom>
              <a:avLst/>
              <a:gdLst/>
              <a:ahLst/>
              <a:cxnLst/>
              <a:rect l="0" t="0" r="0" b="0"/>
              <a:pathLst>
                <a:path w="8931" h="142876">
                  <a:moveTo>
                    <a:pt x="8930" y="0"/>
                  </a:moveTo>
                  <a:lnTo>
                    <a:pt x="8930" y="74417"/>
                  </a:lnTo>
                  <a:lnTo>
                    <a:pt x="7938" y="77393"/>
                  </a:lnTo>
                  <a:lnTo>
                    <a:pt x="6284" y="80368"/>
                  </a:lnTo>
                  <a:lnTo>
                    <a:pt x="4190" y="83344"/>
                  </a:lnTo>
                  <a:lnTo>
                    <a:pt x="2793" y="86321"/>
                  </a:lnTo>
                  <a:lnTo>
                    <a:pt x="1862" y="89297"/>
                  </a:lnTo>
                  <a:lnTo>
                    <a:pt x="1242" y="92274"/>
                  </a:lnTo>
                  <a:lnTo>
                    <a:pt x="828" y="95250"/>
                  </a:lnTo>
                  <a:lnTo>
                    <a:pt x="552" y="98227"/>
                  </a:lnTo>
                  <a:lnTo>
                    <a:pt x="110" y="105392"/>
                  </a:lnTo>
                  <a:lnTo>
                    <a:pt x="49" y="109018"/>
                  </a:lnTo>
                  <a:lnTo>
                    <a:pt x="0" y="142875"/>
                  </a:lnTo>
                  <a:lnTo>
                    <a:pt x="893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83"/>
            <p:cNvSpPr/>
            <p:nvPr/>
          </p:nvSpPr>
          <p:spPr>
            <a:xfrm>
              <a:off x="2545476" y="2669986"/>
              <a:ext cx="230293" cy="187503"/>
            </a:xfrm>
            <a:custGeom>
              <a:avLst/>
              <a:gdLst/>
              <a:ahLst/>
              <a:cxnLst/>
              <a:rect l="0" t="0" r="0" b="0"/>
              <a:pathLst>
                <a:path w="230293" h="187503">
                  <a:moveTo>
                    <a:pt x="195938" y="8920"/>
                  </a:moveTo>
                  <a:lnTo>
                    <a:pt x="188249" y="8920"/>
                  </a:lnTo>
                  <a:lnTo>
                    <a:pt x="187835" y="7927"/>
                  </a:lnTo>
                  <a:lnTo>
                    <a:pt x="187376" y="4179"/>
                  </a:lnTo>
                  <a:lnTo>
                    <a:pt x="186261" y="2783"/>
                  </a:lnTo>
                  <a:lnTo>
                    <a:pt x="184525" y="1852"/>
                  </a:lnTo>
                  <a:lnTo>
                    <a:pt x="179952" y="817"/>
                  </a:lnTo>
                  <a:lnTo>
                    <a:pt x="174612" y="358"/>
                  </a:lnTo>
                  <a:lnTo>
                    <a:pt x="168931" y="153"/>
                  </a:lnTo>
                  <a:lnTo>
                    <a:pt x="157509" y="39"/>
                  </a:lnTo>
                  <a:lnTo>
                    <a:pt x="140611" y="0"/>
                  </a:lnTo>
                  <a:lnTo>
                    <a:pt x="136233" y="988"/>
                  </a:lnTo>
                  <a:lnTo>
                    <a:pt x="131330" y="2640"/>
                  </a:lnTo>
                  <a:lnTo>
                    <a:pt x="126077" y="4733"/>
                  </a:lnTo>
                  <a:lnTo>
                    <a:pt x="121582" y="6128"/>
                  </a:lnTo>
                  <a:lnTo>
                    <a:pt x="117594" y="7059"/>
                  </a:lnTo>
                  <a:lnTo>
                    <a:pt x="113943" y="7679"/>
                  </a:lnTo>
                  <a:lnTo>
                    <a:pt x="109525" y="9085"/>
                  </a:lnTo>
                  <a:lnTo>
                    <a:pt x="104595" y="11014"/>
                  </a:lnTo>
                  <a:lnTo>
                    <a:pt x="99323" y="13293"/>
                  </a:lnTo>
                  <a:lnTo>
                    <a:pt x="94817" y="15804"/>
                  </a:lnTo>
                  <a:lnTo>
                    <a:pt x="90821" y="18470"/>
                  </a:lnTo>
                  <a:lnTo>
                    <a:pt x="87164" y="21240"/>
                  </a:lnTo>
                  <a:lnTo>
                    <a:pt x="82742" y="24078"/>
                  </a:lnTo>
                  <a:lnTo>
                    <a:pt x="77810" y="26963"/>
                  </a:lnTo>
                  <a:lnTo>
                    <a:pt x="72537" y="29878"/>
                  </a:lnTo>
                  <a:lnTo>
                    <a:pt x="68030" y="32814"/>
                  </a:lnTo>
                  <a:lnTo>
                    <a:pt x="64033" y="35763"/>
                  </a:lnTo>
                  <a:lnTo>
                    <a:pt x="60376" y="38722"/>
                  </a:lnTo>
                  <a:lnTo>
                    <a:pt x="56946" y="41686"/>
                  </a:lnTo>
                  <a:lnTo>
                    <a:pt x="53667" y="44655"/>
                  </a:lnTo>
                  <a:lnTo>
                    <a:pt x="50489" y="47626"/>
                  </a:lnTo>
                  <a:lnTo>
                    <a:pt x="46386" y="50599"/>
                  </a:lnTo>
                  <a:lnTo>
                    <a:pt x="41666" y="53573"/>
                  </a:lnTo>
                  <a:lnTo>
                    <a:pt x="36535" y="56548"/>
                  </a:lnTo>
                  <a:lnTo>
                    <a:pt x="33115" y="59523"/>
                  </a:lnTo>
                  <a:lnTo>
                    <a:pt x="30834" y="62499"/>
                  </a:lnTo>
                  <a:lnTo>
                    <a:pt x="22434" y="79145"/>
                  </a:lnTo>
                  <a:lnTo>
                    <a:pt x="19745" y="83518"/>
                  </a:lnTo>
                  <a:lnTo>
                    <a:pt x="16960" y="87425"/>
                  </a:lnTo>
                  <a:lnTo>
                    <a:pt x="14111" y="91022"/>
                  </a:lnTo>
                  <a:lnTo>
                    <a:pt x="11220" y="94413"/>
                  </a:lnTo>
                  <a:lnTo>
                    <a:pt x="8300" y="97665"/>
                  </a:lnTo>
                  <a:lnTo>
                    <a:pt x="5362" y="100825"/>
                  </a:lnTo>
                  <a:lnTo>
                    <a:pt x="3403" y="103924"/>
                  </a:lnTo>
                  <a:lnTo>
                    <a:pt x="2096" y="106983"/>
                  </a:lnTo>
                  <a:lnTo>
                    <a:pt x="1226" y="110014"/>
                  </a:lnTo>
                  <a:lnTo>
                    <a:pt x="645" y="113027"/>
                  </a:lnTo>
                  <a:lnTo>
                    <a:pt x="258" y="116027"/>
                  </a:lnTo>
                  <a:lnTo>
                    <a:pt x="0" y="119020"/>
                  </a:lnTo>
                  <a:lnTo>
                    <a:pt x="820" y="123000"/>
                  </a:lnTo>
                  <a:lnTo>
                    <a:pt x="2359" y="127637"/>
                  </a:lnTo>
                  <a:lnTo>
                    <a:pt x="4378" y="132713"/>
                  </a:lnTo>
                  <a:lnTo>
                    <a:pt x="5723" y="137089"/>
                  </a:lnTo>
                  <a:lnTo>
                    <a:pt x="6620" y="140999"/>
                  </a:lnTo>
                  <a:lnTo>
                    <a:pt x="7218" y="144597"/>
                  </a:lnTo>
                  <a:lnTo>
                    <a:pt x="8609" y="147989"/>
                  </a:lnTo>
                  <a:lnTo>
                    <a:pt x="10528" y="151242"/>
                  </a:lnTo>
                  <a:lnTo>
                    <a:pt x="12800" y="154403"/>
                  </a:lnTo>
                  <a:lnTo>
                    <a:pt x="16299" y="157502"/>
                  </a:lnTo>
                  <a:lnTo>
                    <a:pt x="20616" y="160560"/>
                  </a:lnTo>
                  <a:lnTo>
                    <a:pt x="25479" y="163592"/>
                  </a:lnTo>
                  <a:lnTo>
                    <a:pt x="29712" y="166605"/>
                  </a:lnTo>
                  <a:lnTo>
                    <a:pt x="33527" y="169605"/>
                  </a:lnTo>
                  <a:lnTo>
                    <a:pt x="37062" y="172598"/>
                  </a:lnTo>
                  <a:lnTo>
                    <a:pt x="41403" y="174593"/>
                  </a:lnTo>
                  <a:lnTo>
                    <a:pt x="46282" y="175924"/>
                  </a:lnTo>
                  <a:lnTo>
                    <a:pt x="51519" y="176810"/>
                  </a:lnTo>
                  <a:lnTo>
                    <a:pt x="56002" y="178394"/>
                  </a:lnTo>
                  <a:lnTo>
                    <a:pt x="59983" y="180441"/>
                  </a:lnTo>
                  <a:lnTo>
                    <a:pt x="63629" y="182799"/>
                  </a:lnTo>
                  <a:lnTo>
                    <a:pt x="68045" y="184370"/>
                  </a:lnTo>
                  <a:lnTo>
                    <a:pt x="72973" y="185418"/>
                  </a:lnTo>
                  <a:lnTo>
                    <a:pt x="78242" y="186116"/>
                  </a:lnTo>
                  <a:lnTo>
                    <a:pt x="83740" y="186582"/>
                  </a:lnTo>
                  <a:lnTo>
                    <a:pt x="89389" y="186893"/>
                  </a:lnTo>
                  <a:lnTo>
                    <a:pt x="100957" y="187237"/>
                  </a:lnTo>
                  <a:lnTo>
                    <a:pt x="136430" y="187489"/>
                  </a:lnTo>
                  <a:lnTo>
                    <a:pt x="148323" y="187502"/>
                  </a:lnTo>
                  <a:lnTo>
                    <a:pt x="153280" y="186514"/>
                  </a:lnTo>
                  <a:lnTo>
                    <a:pt x="157578" y="184863"/>
                  </a:lnTo>
                  <a:lnTo>
                    <a:pt x="161435" y="182770"/>
                  </a:lnTo>
                  <a:lnTo>
                    <a:pt x="176344" y="175083"/>
                  </a:lnTo>
                  <a:lnTo>
                    <a:pt x="180891" y="173274"/>
                  </a:lnTo>
                  <a:lnTo>
                    <a:pt x="184914" y="172067"/>
                  </a:lnTo>
                  <a:lnTo>
                    <a:pt x="188589" y="171263"/>
                  </a:lnTo>
                  <a:lnTo>
                    <a:pt x="195317" y="167723"/>
                  </a:lnTo>
                  <a:lnTo>
                    <a:pt x="201615" y="162843"/>
                  </a:lnTo>
                  <a:lnTo>
                    <a:pt x="207722" y="157367"/>
                  </a:lnTo>
                  <a:lnTo>
                    <a:pt x="209747" y="154517"/>
                  </a:lnTo>
                  <a:lnTo>
                    <a:pt x="211997" y="148705"/>
                  </a:lnTo>
                  <a:lnTo>
                    <a:pt x="213589" y="145766"/>
                  </a:lnTo>
                  <a:lnTo>
                    <a:pt x="215643" y="142815"/>
                  </a:lnTo>
                  <a:lnTo>
                    <a:pt x="218004" y="139855"/>
                  </a:lnTo>
                  <a:lnTo>
                    <a:pt x="219578" y="136889"/>
                  </a:lnTo>
                  <a:lnTo>
                    <a:pt x="220628" y="133920"/>
                  </a:lnTo>
                  <a:lnTo>
                    <a:pt x="221327" y="130949"/>
                  </a:lnTo>
                  <a:lnTo>
                    <a:pt x="222786" y="127976"/>
                  </a:lnTo>
                  <a:lnTo>
                    <a:pt x="224751" y="125001"/>
                  </a:lnTo>
                  <a:lnTo>
                    <a:pt x="227053" y="122026"/>
                  </a:lnTo>
                  <a:lnTo>
                    <a:pt x="228587" y="119051"/>
                  </a:lnTo>
                  <a:lnTo>
                    <a:pt x="229610" y="116075"/>
                  </a:lnTo>
                  <a:lnTo>
                    <a:pt x="230292" y="113098"/>
                  </a:lnTo>
                  <a:lnTo>
                    <a:pt x="229755" y="110122"/>
                  </a:lnTo>
                  <a:lnTo>
                    <a:pt x="228404" y="107146"/>
                  </a:lnTo>
                  <a:lnTo>
                    <a:pt x="226512" y="104170"/>
                  </a:lnTo>
                  <a:lnTo>
                    <a:pt x="225250" y="101193"/>
                  </a:lnTo>
                  <a:lnTo>
                    <a:pt x="224409" y="98217"/>
                  </a:lnTo>
                  <a:lnTo>
                    <a:pt x="223848" y="95240"/>
                  </a:lnTo>
                  <a:lnTo>
                    <a:pt x="223474" y="92264"/>
                  </a:lnTo>
                  <a:lnTo>
                    <a:pt x="223225" y="89287"/>
                  </a:lnTo>
                  <a:lnTo>
                    <a:pt x="223059" y="86310"/>
                  </a:lnTo>
                  <a:lnTo>
                    <a:pt x="222874" y="80357"/>
                  </a:lnTo>
                  <a:lnTo>
                    <a:pt x="222825" y="77380"/>
                  </a:lnTo>
                  <a:lnTo>
                    <a:pt x="221800" y="74404"/>
                  </a:lnTo>
                  <a:lnTo>
                    <a:pt x="220125" y="71428"/>
                  </a:lnTo>
                  <a:lnTo>
                    <a:pt x="218016" y="68451"/>
                  </a:lnTo>
                  <a:lnTo>
                    <a:pt x="215617" y="66467"/>
                  </a:lnTo>
                  <a:lnTo>
                    <a:pt x="213026" y="65143"/>
                  </a:lnTo>
                  <a:lnTo>
                    <a:pt x="210307" y="64262"/>
                  </a:lnTo>
                  <a:lnTo>
                    <a:pt x="204639" y="60636"/>
                  </a:lnTo>
                  <a:lnTo>
                    <a:pt x="198813" y="55717"/>
                  </a:lnTo>
                  <a:lnTo>
                    <a:pt x="192916" y="50224"/>
                  </a:lnTo>
                  <a:lnTo>
                    <a:pt x="179838" y="37440"/>
                  </a:lnTo>
                  <a:lnTo>
                    <a:pt x="178259" y="36863"/>
                  </a:lnTo>
                  <a:lnTo>
                    <a:pt x="173859" y="36222"/>
                  </a:lnTo>
                  <a:lnTo>
                    <a:pt x="171297" y="35058"/>
                  </a:lnTo>
                  <a:lnTo>
                    <a:pt x="165804" y="31121"/>
                  </a:lnTo>
                  <a:lnTo>
                    <a:pt x="161874" y="28065"/>
                  </a:lnTo>
                  <a:lnTo>
                    <a:pt x="158308" y="27351"/>
                  </a:lnTo>
                  <a:lnTo>
                    <a:pt x="151292" y="26779"/>
                  </a:lnTo>
                  <a:lnTo>
                    <a:pt x="151289" y="26779"/>
                  </a:lnTo>
                  <a:lnTo>
                    <a:pt x="160219" y="267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4"/>
            <p:cNvSpPr/>
            <p:nvPr/>
          </p:nvSpPr>
          <p:spPr>
            <a:xfrm>
              <a:off x="2678906" y="3027164"/>
              <a:ext cx="8930" cy="160735"/>
            </a:xfrm>
            <a:custGeom>
              <a:avLst/>
              <a:gdLst/>
              <a:ahLst/>
              <a:cxnLst/>
              <a:rect l="0" t="0" r="0" b="0"/>
              <a:pathLst>
                <a:path w="8930" h="160735">
                  <a:moveTo>
                    <a:pt x="8929" y="0"/>
                  </a:moveTo>
                  <a:lnTo>
                    <a:pt x="8929" y="46419"/>
                  </a:lnTo>
                  <a:lnTo>
                    <a:pt x="7937" y="49797"/>
                  </a:lnTo>
                  <a:lnTo>
                    <a:pt x="6283" y="53042"/>
                  </a:lnTo>
                  <a:lnTo>
                    <a:pt x="4189" y="56197"/>
                  </a:lnTo>
                  <a:lnTo>
                    <a:pt x="2792" y="60285"/>
                  </a:lnTo>
                  <a:lnTo>
                    <a:pt x="1861" y="64994"/>
                  </a:lnTo>
                  <a:lnTo>
                    <a:pt x="1241" y="70119"/>
                  </a:lnTo>
                  <a:lnTo>
                    <a:pt x="827" y="74527"/>
                  </a:lnTo>
                  <a:lnTo>
                    <a:pt x="551" y="78458"/>
                  </a:lnTo>
                  <a:lnTo>
                    <a:pt x="367" y="82071"/>
                  </a:lnTo>
                  <a:lnTo>
                    <a:pt x="163" y="91377"/>
                  </a:lnTo>
                  <a:lnTo>
                    <a:pt x="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5"/>
            <p:cNvSpPr/>
            <p:nvPr/>
          </p:nvSpPr>
          <p:spPr>
            <a:xfrm>
              <a:off x="2599934" y="3402210"/>
              <a:ext cx="230740" cy="116052"/>
            </a:xfrm>
            <a:custGeom>
              <a:avLst/>
              <a:gdLst/>
              <a:ahLst/>
              <a:cxnLst/>
              <a:rect l="0" t="0" r="0" b="0"/>
              <a:pathLst>
                <a:path w="230740" h="116052">
                  <a:moveTo>
                    <a:pt x="87901" y="0"/>
                  </a:moveTo>
                  <a:lnTo>
                    <a:pt x="57991" y="0"/>
                  </a:lnTo>
                  <a:lnTo>
                    <a:pt x="55062" y="993"/>
                  </a:lnTo>
                  <a:lnTo>
                    <a:pt x="52118" y="2646"/>
                  </a:lnTo>
                  <a:lnTo>
                    <a:pt x="49163" y="4741"/>
                  </a:lnTo>
                  <a:lnTo>
                    <a:pt x="45209" y="7130"/>
                  </a:lnTo>
                  <a:lnTo>
                    <a:pt x="40588" y="9714"/>
                  </a:lnTo>
                  <a:lnTo>
                    <a:pt x="35523" y="12429"/>
                  </a:lnTo>
                  <a:lnTo>
                    <a:pt x="31155" y="14239"/>
                  </a:lnTo>
                  <a:lnTo>
                    <a:pt x="27250" y="15446"/>
                  </a:lnTo>
                  <a:lnTo>
                    <a:pt x="23655" y="16251"/>
                  </a:lnTo>
                  <a:lnTo>
                    <a:pt x="25227" y="17779"/>
                  </a:lnTo>
                  <a:lnTo>
                    <a:pt x="30244" y="19790"/>
                  </a:lnTo>
                  <a:lnTo>
                    <a:pt x="37556" y="22124"/>
                  </a:lnTo>
                  <a:lnTo>
                    <a:pt x="41440" y="24671"/>
                  </a:lnTo>
                  <a:lnTo>
                    <a:pt x="43036" y="27362"/>
                  </a:lnTo>
                  <a:lnTo>
                    <a:pt x="43109" y="30147"/>
                  </a:lnTo>
                  <a:lnTo>
                    <a:pt x="42165" y="32996"/>
                  </a:lnTo>
                  <a:lnTo>
                    <a:pt x="40543" y="35889"/>
                  </a:lnTo>
                  <a:lnTo>
                    <a:pt x="38470" y="38809"/>
                  </a:lnTo>
                  <a:lnTo>
                    <a:pt x="36096" y="41748"/>
                  </a:lnTo>
                  <a:lnTo>
                    <a:pt x="33520" y="44699"/>
                  </a:lnTo>
                  <a:lnTo>
                    <a:pt x="30812" y="47659"/>
                  </a:lnTo>
                  <a:lnTo>
                    <a:pt x="25156" y="53593"/>
                  </a:lnTo>
                  <a:lnTo>
                    <a:pt x="13441" y="65488"/>
                  </a:lnTo>
                  <a:lnTo>
                    <a:pt x="11472" y="68463"/>
                  </a:lnTo>
                  <a:lnTo>
                    <a:pt x="10159" y="71439"/>
                  </a:lnTo>
                  <a:lnTo>
                    <a:pt x="9284" y="74415"/>
                  </a:lnTo>
                  <a:lnTo>
                    <a:pt x="7709" y="76399"/>
                  </a:lnTo>
                  <a:lnTo>
                    <a:pt x="5666" y="77722"/>
                  </a:lnTo>
                  <a:lnTo>
                    <a:pt x="3312" y="78604"/>
                  </a:lnTo>
                  <a:lnTo>
                    <a:pt x="1744" y="80184"/>
                  </a:lnTo>
                  <a:lnTo>
                    <a:pt x="697" y="82230"/>
                  </a:lnTo>
                  <a:lnTo>
                    <a:pt x="0" y="84586"/>
                  </a:lnTo>
                  <a:lnTo>
                    <a:pt x="527" y="87148"/>
                  </a:lnTo>
                  <a:lnTo>
                    <a:pt x="1871" y="89849"/>
                  </a:lnTo>
                  <a:lnTo>
                    <a:pt x="3759" y="92642"/>
                  </a:lnTo>
                  <a:lnTo>
                    <a:pt x="6010" y="94503"/>
                  </a:lnTo>
                  <a:lnTo>
                    <a:pt x="8502" y="95745"/>
                  </a:lnTo>
                  <a:lnTo>
                    <a:pt x="11156" y="96572"/>
                  </a:lnTo>
                  <a:lnTo>
                    <a:pt x="16751" y="100137"/>
                  </a:lnTo>
                  <a:lnTo>
                    <a:pt x="19632" y="102477"/>
                  </a:lnTo>
                  <a:lnTo>
                    <a:pt x="22545" y="104037"/>
                  </a:lnTo>
                  <a:lnTo>
                    <a:pt x="32377" y="107224"/>
                  </a:lnTo>
                  <a:lnTo>
                    <a:pt x="36994" y="109186"/>
                  </a:lnTo>
                  <a:lnTo>
                    <a:pt x="42057" y="111486"/>
                  </a:lnTo>
                  <a:lnTo>
                    <a:pt x="47417" y="113020"/>
                  </a:lnTo>
                  <a:lnTo>
                    <a:pt x="52974" y="114042"/>
                  </a:lnTo>
                  <a:lnTo>
                    <a:pt x="58663" y="114723"/>
                  </a:lnTo>
                  <a:lnTo>
                    <a:pt x="64441" y="115178"/>
                  </a:lnTo>
                  <a:lnTo>
                    <a:pt x="70277" y="115481"/>
                  </a:lnTo>
                  <a:lnTo>
                    <a:pt x="82053" y="115817"/>
                  </a:lnTo>
                  <a:lnTo>
                    <a:pt x="111728" y="116051"/>
                  </a:lnTo>
                  <a:lnTo>
                    <a:pt x="117676" y="115070"/>
                  </a:lnTo>
                  <a:lnTo>
                    <a:pt x="123626" y="113425"/>
                  </a:lnTo>
                  <a:lnTo>
                    <a:pt x="129578" y="111335"/>
                  </a:lnTo>
                  <a:lnTo>
                    <a:pt x="135529" y="109943"/>
                  </a:lnTo>
                  <a:lnTo>
                    <a:pt x="141481" y="109014"/>
                  </a:lnTo>
                  <a:lnTo>
                    <a:pt x="147433" y="108395"/>
                  </a:lnTo>
                  <a:lnTo>
                    <a:pt x="153387" y="107982"/>
                  </a:lnTo>
                  <a:lnTo>
                    <a:pt x="159339" y="107707"/>
                  </a:lnTo>
                  <a:lnTo>
                    <a:pt x="165292" y="107523"/>
                  </a:lnTo>
                  <a:lnTo>
                    <a:pt x="170253" y="106409"/>
                  </a:lnTo>
                  <a:lnTo>
                    <a:pt x="174553" y="104674"/>
                  </a:lnTo>
                  <a:lnTo>
                    <a:pt x="178411" y="102525"/>
                  </a:lnTo>
                  <a:lnTo>
                    <a:pt x="181975" y="100100"/>
                  </a:lnTo>
                  <a:lnTo>
                    <a:pt x="185344" y="97491"/>
                  </a:lnTo>
                  <a:lnTo>
                    <a:pt x="188582" y="94760"/>
                  </a:lnTo>
                  <a:lnTo>
                    <a:pt x="192725" y="91947"/>
                  </a:lnTo>
                  <a:lnTo>
                    <a:pt x="197471" y="89079"/>
                  </a:lnTo>
                  <a:lnTo>
                    <a:pt x="202620" y="86175"/>
                  </a:lnTo>
                  <a:lnTo>
                    <a:pt x="207044" y="84239"/>
                  </a:lnTo>
                  <a:lnTo>
                    <a:pt x="210987" y="82949"/>
                  </a:lnTo>
                  <a:lnTo>
                    <a:pt x="214606" y="82088"/>
                  </a:lnTo>
                  <a:lnTo>
                    <a:pt x="217020" y="80523"/>
                  </a:lnTo>
                  <a:lnTo>
                    <a:pt x="218629" y="78486"/>
                  </a:lnTo>
                  <a:lnTo>
                    <a:pt x="219701" y="76137"/>
                  </a:lnTo>
                  <a:lnTo>
                    <a:pt x="221409" y="74570"/>
                  </a:lnTo>
                  <a:lnTo>
                    <a:pt x="223539" y="73527"/>
                  </a:lnTo>
                  <a:lnTo>
                    <a:pt x="225951" y="72830"/>
                  </a:lnTo>
                  <a:lnTo>
                    <a:pt x="227560" y="71374"/>
                  </a:lnTo>
                  <a:lnTo>
                    <a:pt x="228632" y="69411"/>
                  </a:lnTo>
                  <a:lnTo>
                    <a:pt x="230353" y="63871"/>
                  </a:lnTo>
                  <a:lnTo>
                    <a:pt x="230588" y="60468"/>
                  </a:lnTo>
                  <a:lnTo>
                    <a:pt x="230739" y="54939"/>
                  </a:lnTo>
                  <a:lnTo>
                    <a:pt x="229759" y="54486"/>
                  </a:lnTo>
                  <a:lnTo>
                    <a:pt x="226025" y="53982"/>
                  </a:lnTo>
                  <a:lnTo>
                    <a:pt x="223640" y="52855"/>
                  </a:lnTo>
                  <a:lnTo>
                    <a:pt x="221058" y="51112"/>
                  </a:lnTo>
                  <a:lnTo>
                    <a:pt x="218344" y="48958"/>
                  </a:lnTo>
                  <a:lnTo>
                    <a:pt x="214551" y="47521"/>
                  </a:lnTo>
                  <a:lnTo>
                    <a:pt x="210037" y="46564"/>
                  </a:lnTo>
                  <a:lnTo>
                    <a:pt x="205044" y="45925"/>
                  </a:lnTo>
                  <a:lnTo>
                    <a:pt x="201715" y="44507"/>
                  </a:lnTo>
                  <a:lnTo>
                    <a:pt x="199496" y="42570"/>
                  </a:lnTo>
                  <a:lnTo>
                    <a:pt x="195058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6"/>
            <p:cNvSpPr/>
            <p:nvPr/>
          </p:nvSpPr>
          <p:spPr>
            <a:xfrm>
              <a:off x="2598539" y="3759408"/>
              <a:ext cx="187523" cy="133927"/>
            </a:xfrm>
            <a:custGeom>
              <a:avLst/>
              <a:gdLst/>
              <a:ahLst/>
              <a:cxnLst/>
              <a:rect l="0" t="0" r="0" b="0"/>
              <a:pathLst>
                <a:path w="187523" h="133927">
                  <a:moveTo>
                    <a:pt x="44648" y="17849"/>
                  </a:moveTo>
                  <a:lnTo>
                    <a:pt x="31345" y="31152"/>
                  </a:lnTo>
                  <a:lnTo>
                    <a:pt x="29826" y="33663"/>
                  </a:lnTo>
                  <a:lnTo>
                    <a:pt x="28814" y="36329"/>
                  </a:lnTo>
                  <a:lnTo>
                    <a:pt x="28139" y="39099"/>
                  </a:lnTo>
                  <a:lnTo>
                    <a:pt x="26696" y="40945"/>
                  </a:lnTo>
                  <a:lnTo>
                    <a:pt x="24743" y="42176"/>
                  </a:lnTo>
                  <a:lnTo>
                    <a:pt x="22448" y="42997"/>
                  </a:lnTo>
                  <a:lnTo>
                    <a:pt x="20918" y="44536"/>
                  </a:lnTo>
                  <a:lnTo>
                    <a:pt x="19898" y="46555"/>
                  </a:lnTo>
                  <a:lnTo>
                    <a:pt x="19219" y="48893"/>
                  </a:lnTo>
                  <a:lnTo>
                    <a:pt x="17773" y="51443"/>
                  </a:lnTo>
                  <a:lnTo>
                    <a:pt x="15817" y="54136"/>
                  </a:lnTo>
                  <a:lnTo>
                    <a:pt x="13521" y="56923"/>
                  </a:lnTo>
                  <a:lnTo>
                    <a:pt x="11990" y="59773"/>
                  </a:lnTo>
                  <a:lnTo>
                    <a:pt x="10970" y="62666"/>
                  </a:lnTo>
                  <a:lnTo>
                    <a:pt x="10290" y="65587"/>
                  </a:lnTo>
                  <a:lnTo>
                    <a:pt x="8844" y="67533"/>
                  </a:lnTo>
                  <a:lnTo>
                    <a:pt x="6888" y="68831"/>
                  </a:lnTo>
                  <a:lnTo>
                    <a:pt x="4592" y="69697"/>
                  </a:lnTo>
                  <a:lnTo>
                    <a:pt x="3061" y="71266"/>
                  </a:lnTo>
                  <a:lnTo>
                    <a:pt x="2040" y="73304"/>
                  </a:lnTo>
                  <a:lnTo>
                    <a:pt x="1360" y="75655"/>
                  </a:lnTo>
                  <a:lnTo>
                    <a:pt x="906" y="78215"/>
                  </a:lnTo>
                  <a:lnTo>
                    <a:pt x="604" y="80913"/>
                  </a:lnTo>
                  <a:lnTo>
                    <a:pt x="402" y="83705"/>
                  </a:lnTo>
                  <a:lnTo>
                    <a:pt x="268" y="86558"/>
                  </a:lnTo>
                  <a:lnTo>
                    <a:pt x="119" y="92373"/>
                  </a:lnTo>
                  <a:lnTo>
                    <a:pt x="0" y="123642"/>
                  </a:lnTo>
                  <a:lnTo>
                    <a:pt x="991" y="124096"/>
                  </a:lnTo>
                  <a:lnTo>
                    <a:pt x="6136" y="124737"/>
                  </a:lnTo>
                  <a:lnTo>
                    <a:pt x="8561" y="124970"/>
                  </a:lnTo>
                  <a:lnTo>
                    <a:pt x="11411" y="127636"/>
                  </a:lnTo>
                  <a:lnTo>
                    <a:pt x="17481" y="133567"/>
                  </a:lnTo>
                  <a:lnTo>
                    <a:pt x="22487" y="133826"/>
                  </a:lnTo>
                  <a:lnTo>
                    <a:pt x="26411" y="133926"/>
                  </a:lnTo>
                  <a:lnTo>
                    <a:pt x="26620" y="131285"/>
                  </a:lnTo>
                  <a:lnTo>
                    <a:pt x="26677" y="129192"/>
                  </a:lnTo>
                  <a:lnTo>
                    <a:pt x="27706" y="127797"/>
                  </a:lnTo>
                  <a:lnTo>
                    <a:pt x="29384" y="126866"/>
                  </a:lnTo>
                  <a:lnTo>
                    <a:pt x="35708" y="125008"/>
                  </a:lnTo>
                  <a:lnTo>
                    <a:pt x="35718" y="125006"/>
                  </a:lnTo>
                  <a:lnTo>
                    <a:pt x="102479" y="125006"/>
                  </a:lnTo>
                  <a:lnTo>
                    <a:pt x="105030" y="124014"/>
                  </a:lnTo>
                  <a:lnTo>
                    <a:pt x="110511" y="120265"/>
                  </a:lnTo>
                  <a:lnTo>
                    <a:pt x="114433" y="117317"/>
                  </a:lnTo>
                  <a:lnTo>
                    <a:pt x="117997" y="116627"/>
                  </a:lnTo>
                  <a:lnTo>
                    <a:pt x="122888" y="116322"/>
                  </a:lnTo>
                  <a:lnTo>
                    <a:pt x="128369" y="116185"/>
                  </a:lnTo>
                  <a:lnTo>
                    <a:pt x="131220" y="115157"/>
                  </a:lnTo>
                  <a:lnTo>
                    <a:pt x="137033" y="111368"/>
                  </a:lnTo>
                  <a:lnTo>
                    <a:pt x="141143" y="108397"/>
                  </a:lnTo>
                  <a:lnTo>
                    <a:pt x="144751" y="105056"/>
                  </a:lnTo>
                  <a:lnTo>
                    <a:pt x="147102" y="102776"/>
                  </a:lnTo>
                  <a:lnTo>
                    <a:pt x="149661" y="101256"/>
                  </a:lnTo>
                  <a:lnTo>
                    <a:pt x="155152" y="99568"/>
                  </a:lnTo>
                  <a:lnTo>
                    <a:pt x="157012" y="98125"/>
                  </a:lnTo>
                  <a:lnTo>
                    <a:pt x="158252" y="96171"/>
                  </a:lnTo>
                  <a:lnTo>
                    <a:pt x="159080" y="93876"/>
                  </a:lnTo>
                  <a:lnTo>
                    <a:pt x="160623" y="92347"/>
                  </a:lnTo>
                  <a:lnTo>
                    <a:pt x="162644" y="91327"/>
                  </a:lnTo>
                  <a:lnTo>
                    <a:pt x="164984" y="90647"/>
                  </a:lnTo>
                  <a:lnTo>
                    <a:pt x="170230" y="87245"/>
                  </a:lnTo>
                  <a:lnTo>
                    <a:pt x="176941" y="81718"/>
                  </a:lnTo>
                  <a:lnTo>
                    <a:pt x="177492" y="80272"/>
                  </a:lnTo>
                  <a:lnTo>
                    <a:pt x="177859" y="78316"/>
                  </a:lnTo>
                  <a:lnTo>
                    <a:pt x="178104" y="76020"/>
                  </a:lnTo>
                  <a:lnTo>
                    <a:pt x="179259" y="74489"/>
                  </a:lnTo>
                  <a:lnTo>
                    <a:pt x="181021" y="73469"/>
                  </a:lnTo>
                  <a:lnTo>
                    <a:pt x="183189" y="72788"/>
                  </a:lnTo>
                  <a:lnTo>
                    <a:pt x="184633" y="71343"/>
                  </a:lnTo>
                  <a:lnTo>
                    <a:pt x="185597" y="69386"/>
                  </a:lnTo>
                  <a:lnTo>
                    <a:pt x="187142" y="63858"/>
                  </a:lnTo>
                  <a:lnTo>
                    <a:pt x="187354" y="60457"/>
                  </a:lnTo>
                  <a:lnTo>
                    <a:pt x="187489" y="54928"/>
                  </a:lnTo>
                  <a:lnTo>
                    <a:pt x="187522" y="37353"/>
                  </a:lnTo>
                  <a:lnTo>
                    <a:pt x="184877" y="33794"/>
                  </a:lnTo>
                  <a:lnTo>
                    <a:pt x="179835" y="28165"/>
                  </a:lnTo>
                  <a:lnTo>
                    <a:pt x="171014" y="19212"/>
                  </a:lnTo>
                  <a:lnTo>
                    <a:pt x="165323" y="13512"/>
                  </a:lnTo>
                  <a:lnTo>
                    <a:pt x="162801" y="11981"/>
                  </a:lnTo>
                  <a:lnTo>
                    <a:pt x="157353" y="10280"/>
                  </a:lnTo>
                  <a:lnTo>
                    <a:pt x="151624" y="9525"/>
                  </a:lnTo>
                  <a:lnTo>
                    <a:pt x="148708" y="9323"/>
                  </a:lnTo>
                  <a:lnTo>
                    <a:pt x="145771" y="8196"/>
                  </a:lnTo>
                  <a:lnTo>
                    <a:pt x="142821" y="6453"/>
                  </a:lnTo>
                  <a:lnTo>
                    <a:pt x="139862" y="4299"/>
                  </a:lnTo>
                  <a:lnTo>
                    <a:pt x="136898" y="2862"/>
                  </a:lnTo>
                  <a:lnTo>
                    <a:pt x="133929" y="1905"/>
                  </a:lnTo>
                  <a:lnTo>
                    <a:pt x="130958" y="1266"/>
                  </a:lnTo>
                  <a:lnTo>
                    <a:pt x="127985" y="841"/>
                  </a:lnTo>
                  <a:lnTo>
                    <a:pt x="125011" y="557"/>
                  </a:lnTo>
                  <a:lnTo>
                    <a:pt x="122035" y="368"/>
                  </a:lnTo>
                  <a:lnTo>
                    <a:pt x="119060" y="242"/>
                  </a:lnTo>
                  <a:lnTo>
                    <a:pt x="113108" y="102"/>
                  </a:lnTo>
                  <a:lnTo>
                    <a:pt x="95249" y="0"/>
                  </a:lnTo>
                  <a:lnTo>
                    <a:pt x="92273" y="989"/>
                  </a:lnTo>
                  <a:lnTo>
                    <a:pt x="89296" y="2640"/>
                  </a:lnTo>
                  <a:lnTo>
                    <a:pt x="86319" y="4733"/>
                  </a:lnTo>
                  <a:lnTo>
                    <a:pt x="83343" y="6129"/>
                  </a:lnTo>
                  <a:lnTo>
                    <a:pt x="80367" y="7059"/>
                  </a:lnTo>
                  <a:lnTo>
                    <a:pt x="77390" y="7679"/>
                  </a:lnTo>
                  <a:lnTo>
                    <a:pt x="74414" y="8093"/>
                  </a:lnTo>
                  <a:lnTo>
                    <a:pt x="71437" y="8368"/>
                  </a:lnTo>
                  <a:lnTo>
                    <a:pt x="68460" y="8552"/>
                  </a:lnTo>
                  <a:lnTo>
                    <a:pt x="65484" y="9666"/>
                  </a:lnTo>
                  <a:lnTo>
                    <a:pt x="62507" y="11402"/>
                  </a:lnTo>
                  <a:lnTo>
                    <a:pt x="59530" y="13551"/>
                  </a:lnTo>
                  <a:lnTo>
                    <a:pt x="56554" y="14984"/>
                  </a:lnTo>
                  <a:lnTo>
                    <a:pt x="53578" y="15939"/>
                  </a:lnTo>
                  <a:lnTo>
                    <a:pt x="50601" y="16576"/>
                  </a:lnTo>
                  <a:lnTo>
                    <a:pt x="47625" y="17992"/>
                  </a:lnTo>
                  <a:lnTo>
                    <a:pt x="44648" y="19929"/>
                  </a:lnTo>
                  <a:lnTo>
                    <a:pt x="35718" y="267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7"/>
            <p:cNvSpPr/>
            <p:nvPr/>
          </p:nvSpPr>
          <p:spPr>
            <a:xfrm>
              <a:off x="2669976" y="4089796"/>
              <a:ext cx="8931" cy="151806"/>
            </a:xfrm>
            <a:custGeom>
              <a:avLst/>
              <a:gdLst/>
              <a:ahLst/>
              <a:cxnLst/>
              <a:rect l="0" t="0" r="0" b="0"/>
              <a:pathLst>
                <a:path w="8931" h="151806">
                  <a:moveTo>
                    <a:pt x="8930" y="0"/>
                  </a:moveTo>
                  <a:lnTo>
                    <a:pt x="3785" y="0"/>
                  </a:lnTo>
                  <a:lnTo>
                    <a:pt x="8056" y="0"/>
                  </a:lnTo>
                  <a:lnTo>
                    <a:pt x="8347" y="993"/>
                  </a:lnTo>
                  <a:lnTo>
                    <a:pt x="8542" y="2646"/>
                  </a:lnTo>
                  <a:lnTo>
                    <a:pt x="8907" y="8562"/>
                  </a:lnTo>
                  <a:lnTo>
                    <a:pt x="8928" y="21327"/>
                  </a:lnTo>
                  <a:lnTo>
                    <a:pt x="7936" y="23147"/>
                  </a:lnTo>
                  <a:lnTo>
                    <a:pt x="6283" y="24361"/>
                  </a:lnTo>
                  <a:lnTo>
                    <a:pt x="4189" y="25171"/>
                  </a:lnTo>
                  <a:lnTo>
                    <a:pt x="2793" y="26702"/>
                  </a:lnTo>
                  <a:lnTo>
                    <a:pt x="1862" y="28716"/>
                  </a:lnTo>
                  <a:lnTo>
                    <a:pt x="1241" y="31050"/>
                  </a:lnTo>
                  <a:lnTo>
                    <a:pt x="828" y="33599"/>
                  </a:lnTo>
                  <a:lnTo>
                    <a:pt x="552" y="36290"/>
                  </a:lnTo>
                  <a:lnTo>
                    <a:pt x="367" y="39076"/>
                  </a:lnTo>
                  <a:lnTo>
                    <a:pt x="245" y="41926"/>
                  </a:lnTo>
                  <a:lnTo>
                    <a:pt x="109" y="47738"/>
                  </a:lnTo>
                  <a:lnTo>
                    <a:pt x="10" y="65494"/>
                  </a:lnTo>
                  <a:lnTo>
                    <a:pt x="999" y="68468"/>
                  </a:lnTo>
                  <a:lnTo>
                    <a:pt x="2650" y="71442"/>
                  </a:lnTo>
                  <a:lnTo>
                    <a:pt x="4744" y="74417"/>
                  </a:lnTo>
                  <a:lnTo>
                    <a:pt x="6139" y="77393"/>
                  </a:lnTo>
                  <a:lnTo>
                    <a:pt x="7069" y="80369"/>
                  </a:lnTo>
                  <a:lnTo>
                    <a:pt x="7689" y="83345"/>
                  </a:lnTo>
                  <a:lnTo>
                    <a:pt x="8103" y="86321"/>
                  </a:lnTo>
                  <a:lnTo>
                    <a:pt x="8378" y="89298"/>
                  </a:lnTo>
                  <a:lnTo>
                    <a:pt x="8562" y="92274"/>
                  </a:lnTo>
                  <a:lnTo>
                    <a:pt x="8767" y="98227"/>
                  </a:lnTo>
                  <a:lnTo>
                    <a:pt x="8897" y="110133"/>
                  </a:lnTo>
                  <a:lnTo>
                    <a:pt x="7916" y="113110"/>
                  </a:lnTo>
                  <a:lnTo>
                    <a:pt x="6269" y="116086"/>
                  </a:lnTo>
                  <a:lnTo>
                    <a:pt x="4179" y="119063"/>
                  </a:lnTo>
                  <a:lnTo>
                    <a:pt x="2786" y="122039"/>
                  </a:lnTo>
                  <a:lnTo>
                    <a:pt x="1858" y="125016"/>
                  </a:lnTo>
                  <a:lnTo>
                    <a:pt x="367" y="132182"/>
                  </a:lnTo>
                  <a:lnTo>
                    <a:pt x="163" y="135807"/>
                  </a:lnTo>
                  <a:lnTo>
                    <a:pt x="10" y="142462"/>
                  </a:lnTo>
                  <a:lnTo>
                    <a:pt x="0" y="151805"/>
                  </a:lnTo>
                  <a:lnTo>
                    <a:pt x="0" y="143243"/>
                  </a:lnTo>
                  <a:lnTo>
                    <a:pt x="992" y="143120"/>
                  </a:lnTo>
                  <a:lnTo>
                    <a:pt x="2646" y="143039"/>
                  </a:lnTo>
                  <a:lnTo>
                    <a:pt x="8821" y="142878"/>
                  </a:lnTo>
                  <a:lnTo>
                    <a:pt x="8897" y="138136"/>
                  </a:lnTo>
                  <a:lnTo>
                    <a:pt x="8930" y="133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88"/>
            <p:cNvSpPr/>
            <p:nvPr/>
          </p:nvSpPr>
          <p:spPr>
            <a:xfrm>
              <a:off x="3259335" y="4089796"/>
              <a:ext cx="8931" cy="258582"/>
            </a:xfrm>
            <a:custGeom>
              <a:avLst/>
              <a:gdLst/>
              <a:ahLst/>
              <a:cxnLst/>
              <a:rect l="0" t="0" r="0" b="0"/>
              <a:pathLst>
                <a:path w="8931" h="258582">
                  <a:moveTo>
                    <a:pt x="0" y="0"/>
                  </a:moveTo>
                  <a:lnTo>
                    <a:pt x="7689" y="0"/>
                  </a:lnTo>
                  <a:lnTo>
                    <a:pt x="8103" y="993"/>
                  </a:lnTo>
                  <a:lnTo>
                    <a:pt x="8378" y="2646"/>
                  </a:lnTo>
                  <a:lnTo>
                    <a:pt x="8821" y="7689"/>
                  </a:lnTo>
                  <a:lnTo>
                    <a:pt x="8898" y="13303"/>
                  </a:lnTo>
                  <a:lnTo>
                    <a:pt x="8930" y="238086"/>
                  </a:lnTo>
                  <a:lnTo>
                    <a:pt x="7938" y="240083"/>
                  </a:lnTo>
                  <a:lnTo>
                    <a:pt x="6284" y="242407"/>
                  </a:lnTo>
                  <a:lnTo>
                    <a:pt x="368" y="249585"/>
                  </a:lnTo>
                  <a:lnTo>
                    <a:pt x="109" y="254640"/>
                  </a:lnTo>
                  <a:lnTo>
                    <a:pt x="10" y="258581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89"/>
            <p:cNvSpPr/>
            <p:nvPr/>
          </p:nvSpPr>
          <p:spPr>
            <a:xfrm>
              <a:off x="3232546" y="3804046"/>
              <a:ext cx="44650" cy="187525"/>
            </a:xfrm>
            <a:custGeom>
              <a:avLst/>
              <a:gdLst/>
              <a:ahLst/>
              <a:cxnLst/>
              <a:rect l="0" t="0" r="0" b="0"/>
              <a:pathLst>
                <a:path w="44650" h="187525">
                  <a:moveTo>
                    <a:pt x="0" y="0"/>
                  </a:moveTo>
                  <a:lnTo>
                    <a:pt x="4741" y="4741"/>
                  </a:lnTo>
                  <a:lnTo>
                    <a:pt x="6137" y="7130"/>
                  </a:lnTo>
                  <a:lnTo>
                    <a:pt x="7068" y="9714"/>
                  </a:lnTo>
                  <a:lnTo>
                    <a:pt x="8103" y="15232"/>
                  </a:lnTo>
                  <a:lnTo>
                    <a:pt x="8563" y="20991"/>
                  </a:lnTo>
                  <a:lnTo>
                    <a:pt x="9677" y="23916"/>
                  </a:lnTo>
                  <a:lnTo>
                    <a:pt x="11412" y="26858"/>
                  </a:lnTo>
                  <a:lnTo>
                    <a:pt x="13561" y="29812"/>
                  </a:lnTo>
                  <a:lnTo>
                    <a:pt x="14994" y="33765"/>
                  </a:lnTo>
                  <a:lnTo>
                    <a:pt x="15949" y="38385"/>
                  </a:lnTo>
                  <a:lnTo>
                    <a:pt x="16586" y="43450"/>
                  </a:lnTo>
                  <a:lnTo>
                    <a:pt x="18003" y="48811"/>
                  </a:lnTo>
                  <a:lnTo>
                    <a:pt x="19939" y="54368"/>
                  </a:lnTo>
                  <a:lnTo>
                    <a:pt x="22223" y="60058"/>
                  </a:lnTo>
                  <a:lnTo>
                    <a:pt x="23745" y="65836"/>
                  </a:lnTo>
                  <a:lnTo>
                    <a:pt x="24760" y="71672"/>
                  </a:lnTo>
                  <a:lnTo>
                    <a:pt x="25436" y="77547"/>
                  </a:lnTo>
                  <a:lnTo>
                    <a:pt x="26879" y="84441"/>
                  </a:lnTo>
                  <a:lnTo>
                    <a:pt x="28833" y="92013"/>
                  </a:lnTo>
                  <a:lnTo>
                    <a:pt x="31129" y="100037"/>
                  </a:lnTo>
                  <a:lnTo>
                    <a:pt x="32659" y="108363"/>
                  </a:lnTo>
                  <a:lnTo>
                    <a:pt x="33679" y="116891"/>
                  </a:lnTo>
                  <a:lnTo>
                    <a:pt x="34359" y="125552"/>
                  </a:lnTo>
                  <a:lnTo>
                    <a:pt x="35804" y="134303"/>
                  </a:lnTo>
                  <a:lnTo>
                    <a:pt x="37760" y="143114"/>
                  </a:lnTo>
                  <a:lnTo>
                    <a:pt x="40056" y="151964"/>
                  </a:lnTo>
                  <a:lnTo>
                    <a:pt x="41587" y="159848"/>
                  </a:lnTo>
                  <a:lnTo>
                    <a:pt x="42607" y="167089"/>
                  </a:lnTo>
                  <a:lnTo>
                    <a:pt x="44649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90"/>
            <p:cNvSpPr/>
            <p:nvPr/>
          </p:nvSpPr>
          <p:spPr>
            <a:xfrm>
              <a:off x="3134323" y="2339577"/>
              <a:ext cx="223236" cy="160699"/>
            </a:xfrm>
            <a:custGeom>
              <a:avLst/>
              <a:gdLst/>
              <a:ahLst/>
              <a:cxnLst/>
              <a:rect l="0" t="0" r="0" b="0"/>
              <a:pathLst>
                <a:path w="223236" h="160699">
                  <a:moveTo>
                    <a:pt x="107153" y="0"/>
                  </a:moveTo>
                  <a:lnTo>
                    <a:pt x="102412" y="4741"/>
                  </a:lnTo>
                  <a:lnTo>
                    <a:pt x="100024" y="6137"/>
                  </a:lnTo>
                  <a:lnTo>
                    <a:pt x="94724" y="7689"/>
                  </a:lnTo>
                  <a:lnTo>
                    <a:pt x="89062" y="8378"/>
                  </a:lnTo>
                  <a:lnTo>
                    <a:pt x="86162" y="8562"/>
                  </a:lnTo>
                  <a:lnTo>
                    <a:pt x="83237" y="9677"/>
                  </a:lnTo>
                  <a:lnTo>
                    <a:pt x="77342" y="13561"/>
                  </a:lnTo>
                  <a:lnTo>
                    <a:pt x="71414" y="15949"/>
                  </a:lnTo>
                  <a:lnTo>
                    <a:pt x="64480" y="18003"/>
                  </a:lnTo>
                  <a:lnTo>
                    <a:pt x="59853" y="19939"/>
                  </a:lnTo>
                  <a:lnTo>
                    <a:pt x="54784" y="22223"/>
                  </a:lnTo>
                  <a:lnTo>
                    <a:pt x="50412" y="23745"/>
                  </a:lnTo>
                  <a:lnTo>
                    <a:pt x="46506" y="24760"/>
                  </a:lnTo>
                  <a:lnTo>
                    <a:pt x="42909" y="25436"/>
                  </a:lnTo>
                  <a:lnTo>
                    <a:pt x="36266" y="28834"/>
                  </a:lnTo>
                  <a:lnTo>
                    <a:pt x="30007" y="33651"/>
                  </a:lnTo>
                  <a:lnTo>
                    <a:pt x="26949" y="36325"/>
                  </a:lnTo>
                  <a:lnTo>
                    <a:pt x="23918" y="39099"/>
                  </a:lnTo>
                  <a:lnTo>
                    <a:pt x="20905" y="40949"/>
                  </a:lnTo>
                  <a:lnTo>
                    <a:pt x="14912" y="43004"/>
                  </a:lnTo>
                  <a:lnTo>
                    <a:pt x="12917" y="44544"/>
                  </a:lnTo>
                  <a:lnTo>
                    <a:pt x="11587" y="46564"/>
                  </a:lnTo>
                  <a:lnTo>
                    <a:pt x="10700" y="48902"/>
                  </a:lnTo>
                  <a:lnTo>
                    <a:pt x="9117" y="51453"/>
                  </a:lnTo>
                  <a:lnTo>
                    <a:pt x="7069" y="54146"/>
                  </a:lnTo>
                  <a:lnTo>
                    <a:pt x="4711" y="56933"/>
                  </a:lnTo>
                  <a:lnTo>
                    <a:pt x="3140" y="59784"/>
                  </a:lnTo>
                  <a:lnTo>
                    <a:pt x="2092" y="62676"/>
                  </a:lnTo>
                  <a:lnTo>
                    <a:pt x="1394" y="65597"/>
                  </a:lnTo>
                  <a:lnTo>
                    <a:pt x="928" y="68536"/>
                  </a:lnTo>
                  <a:lnTo>
                    <a:pt x="618" y="71488"/>
                  </a:lnTo>
                  <a:lnTo>
                    <a:pt x="411" y="74447"/>
                  </a:lnTo>
                  <a:lnTo>
                    <a:pt x="273" y="77413"/>
                  </a:lnTo>
                  <a:lnTo>
                    <a:pt x="119" y="83354"/>
                  </a:lnTo>
                  <a:lnTo>
                    <a:pt x="0" y="102445"/>
                  </a:lnTo>
                  <a:lnTo>
                    <a:pt x="991" y="105007"/>
                  </a:lnTo>
                  <a:lnTo>
                    <a:pt x="2644" y="107708"/>
                  </a:lnTo>
                  <a:lnTo>
                    <a:pt x="4738" y="110501"/>
                  </a:lnTo>
                  <a:lnTo>
                    <a:pt x="7127" y="113355"/>
                  </a:lnTo>
                  <a:lnTo>
                    <a:pt x="9711" y="116250"/>
                  </a:lnTo>
                  <a:lnTo>
                    <a:pt x="12426" y="119172"/>
                  </a:lnTo>
                  <a:lnTo>
                    <a:pt x="15228" y="121120"/>
                  </a:lnTo>
                  <a:lnTo>
                    <a:pt x="20988" y="123284"/>
                  </a:lnTo>
                  <a:lnTo>
                    <a:pt x="26855" y="126892"/>
                  </a:lnTo>
                  <a:lnTo>
                    <a:pt x="33762" y="131803"/>
                  </a:lnTo>
                  <a:lnTo>
                    <a:pt x="38382" y="134501"/>
                  </a:lnTo>
                  <a:lnTo>
                    <a:pt x="43446" y="137293"/>
                  </a:lnTo>
                  <a:lnTo>
                    <a:pt x="54365" y="143040"/>
                  </a:lnTo>
                  <a:lnTo>
                    <a:pt x="60055" y="145961"/>
                  </a:lnTo>
                  <a:lnTo>
                    <a:pt x="64840" y="147909"/>
                  </a:lnTo>
                  <a:lnTo>
                    <a:pt x="69023" y="149208"/>
                  </a:lnTo>
                  <a:lnTo>
                    <a:pt x="72803" y="150073"/>
                  </a:lnTo>
                  <a:lnTo>
                    <a:pt x="77308" y="151643"/>
                  </a:lnTo>
                  <a:lnTo>
                    <a:pt x="82295" y="153681"/>
                  </a:lnTo>
                  <a:lnTo>
                    <a:pt x="87604" y="156032"/>
                  </a:lnTo>
                  <a:lnTo>
                    <a:pt x="93129" y="157600"/>
                  </a:lnTo>
                  <a:lnTo>
                    <a:pt x="98796" y="158645"/>
                  </a:lnTo>
                  <a:lnTo>
                    <a:pt x="104558" y="159341"/>
                  </a:lnTo>
                  <a:lnTo>
                    <a:pt x="109392" y="159805"/>
                  </a:lnTo>
                  <a:lnTo>
                    <a:pt x="113606" y="160115"/>
                  </a:lnTo>
                  <a:lnTo>
                    <a:pt x="117409" y="160321"/>
                  </a:lnTo>
                  <a:lnTo>
                    <a:pt x="126925" y="160551"/>
                  </a:lnTo>
                  <a:lnTo>
                    <a:pt x="149202" y="160698"/>
                  </a:lnTo>
                  <a:lnTo>
                    <a:pt x="154038" y="159718"/>
                  </a:lnTo>
                  <a:lnTo>
                    <a:pt x="158253" y="158073"/>
                  </a:lnTo>
                  <a:lnTo>
                    <a:pt x="162056" y="155983"/>
                  </a:lnTo>
                  <a:lnTo>
                    <a:pt x="168926" y="153662"/>
                  </a:lnTo>
                  <a:lnTo>
                    <a:pt x="175288" y="152630"/>
                  </a:lnTo>
                  <a:lnTo>
                    <a:pt x="181422" y="152172"/>
                  </a:lnTo>
                  <a:lnTo>
                    <a:pt x="184447" y="151057"/>
                  </a:lnTo>
                  <a:lnTo>
                    <a:pt x="190454" y="147173"/>
                  </a:lnTo>
                  <a:lnTo>
                    <a:pt x="193445" y="144748"/>
                  </a:lnTo>
                  <a:lnTo>
                    <a:pt x="196431" y="142139"/>
                  </a:lnTo>
                  <a:lnTo>
                    <a:pt x="199414" y="139408"/>
                  </a:lnTo>
                  <a:lnTo>
                    <a:pt x="202395" y="137587"/>
                  </a:lnTo>
                  <a:lnTo>
                    <a:pt x="208352" y="135564"/>
                  </a:lnTo>
                  <a:lnTo>
                    <a:pt x="214307" y="132019"/>
                  </a:lnTo>
                  <a:lnTo>
                    <a:pt x="217285" y="129684"/>
                  </a:lnTo>
                  <a:lnTo>
                    <a:pt x="219269" y="127136"/>
                  </a:lnTo>
                  <a:lnTo>
                    <a:pt x="220593" y="124445"/>
                  </a:lnTo>
                  <a:lnTo>
                    <a:pt x="221474" y="121659"/>
                  </a:lnTo>
                  <a:lnTo>
                    <a:pt x="222063" y="118809"/>
                  </a:lnTo>
                  <a:lnTo>
                    <a:pt x="222455" y="115917"/>
                  </a:lnTo>
                  <a:lnTo>
                    <a:pt x="223084" y="108887"/>
                  </a:lnTo>
                  <a:lnTo>
                    <a:pt x="223170" y="105279"/>
                  </a:lnTo>
                  <a:lnTo>
                    <a:pt x="223235" y="90951"/>
                  </a:lnTo>
                  <a:lnTo>
                    <a:pt x="220591" y="87386"/>
                  </a:lnTo>
                  <a:lnTo>
                    <a:pt x="218497" y="85047"/>
                  </a:lnTo>
                  <a:lnTo>
                    <a:pt x="217101" y="82494"/>
                  </a:lnTo>
                  <a:lnTo>
                    <a:pt x="216170" y="79801"/>
                  </a:lnTo>
                  <a:lnTo>
                    <a:pt x="215550" y="77013"/>
                  </a:lnTo>
                  <a:lnTo>
                    <a:pt x="214144" y="74162"/>
                  </a:lnTo>
                  <a:lnTo>
                    <a:pt x="212214" y="71270"/>
                  </a:lnTo>
                  <a:lnTo>
                    <a:pt x="209937" y="68349"/>
                  </a:lnTo>
                  <a:lnTo>
                    <a:pt x="206433" y="65410"/>
                  </a:lnTo>
                  <a:lnTo>
                    <a:pt x="202113" y="62458"/>
                  </a:lnTo>
                  <a:lnTo>
                    <a:pt x="197249" y="59498"/>
                  </a:lnTo>
                  <a:lnTo>
                    <a:pt x="193014" y="57525"/>
                  </a:lnTo>
                  <a:lnTo>
                    <a:pt x="189198" y="56209"/>
                  </a:lnTo>
                  <a:lnTo>
                    <a:pt x="185662" y="55333"/>
                  </a:lnTo>
                  <a:lnTo>
                    <a:pt x="179087" y="51712"/>
                  </a:lnTo>
                  <a:lnTo>
                    <a:pt x="175945" y="49358"/>
                  </a:lnTo>
                  <a:lnTo>
                    <a:pt x="169808" y="46742"/>
                  </a:lnTo>
                  <a:lnTo>
                    <a:pt x="163773" y="45578"/>
                  </a:lnTo>
                  <a:lnTo>
                    <a:pt x="160775" y="45269"/>
                  </a:lnTo>
                  <a:lnTo>
                    <a:pt x="151802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91"/>
            <p:cNvSpPr/>
            <p:nvPr/>
          </p:nvSpPr>
          <p:spPr>
            <a:xfrm>
              <a:off x="3214687" y="2643187"/>
              <a:ext cx="8931" cy="133946"/>
            </a:xfrm>
            <a:custGeom>
              <a:avLst/>
              <a:gdLst/>
              <a:ahLst/>
              <a:cxnLst/>
              <a:rect l="0" t="0" r="0" b="0"/>
              <a:pathLst>
                <a:path w="8931" h="133946">
                  <a:moveTo>
                    <a:pt x="0" y="0"/>
                  </a:moveTo>
                  <a:lnTo>
                    <a:pt x="8821" y="0"/>
                  </a:lnTo>
                  <a:lnTo>
                    <a:pt x="8881" y="2645"/>
                  </a:lnTo>
                  <a:lnTo>
                    <a:pt x="8930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92"/>
            <p:cNvSpPr/>
            <p:nvPr/>
          </p:nvSpPr>
          <p:spPr>
            <a:xfrm>
              <a:off x="3071970" y="3036106"/>
              <a:ext cx="222671" cy="160686"/>
            </a:xfrm>
            <a:custGeom>
              <a:avLst/>
              <a:gdLst/>
              <a:ahLst/>
              <a:cxnLst/>
              <a:rect l="0" t="0" r="0" b="0"/>
              <a:pathLst>
                <a:path w="222671" h="160686">
                  <a:moveTo>
                    <a:pt x="196295" y="26777"/>
                  </a:moveTo>
                  <a:lnTo>
                    <a:pt x="196295" y="19088"/>
                  </a:lnTo>
                  <a:lnTo>
                    <a:pt x="195303" y="18674"/>
                  </a:lnTo>
                  <a:lnTo>
                    <a:pt x="191555" y="18214"/>
                  </a:lnTo>
                  <a:lnTo>
                    <a:pt x="190158" y="17100"/>
                  </a:lnTo>
                  <a:lnTo>
                    <a:pt x="189227" y="15364"/>
                  </a:lnTo>
                  <a:lnTo>
                    <a:pt x="188607" y="13215"/>
                  </a:lnTo>
                  <a:lnTo>
                    <a:pt x="187201" y="10790"/>
                  </a:lnTo>
                  <a:lnTo>
                    <a:pt x="185272" y="8182"/>
                  </a:lnTo>
                  <a:lnTo>
                    <a:pt x="182993" y="5450"/>
                  </a:lnTo>
                  <a:lnTo>
                    <a:pt x="179489" y="3629"/>
                  </a:lnTo>
                  <a:lnTo>
                    <a:pt x="175169" y="2415"/>
                  </a:lnTo>
                  <a:lnTo>
                    <a:pt x="170305" y="1606"/>
                  </a:lnTo>
                  <a:lnTo>
                    <a:pt x="166070" y="1066"/>
                  </a:lnTo>
                  <a:lnTo>
                    <a:pt x="162254" y="707"/>
                  </a:lnTo>
                  <a:lnTo>
                    <a:pt x="158719" y="467"/>
                  </a:lnTo>
                  <a:lnTo>
                    <a:pt x="154377" y="307"/>
                  </a:lnTo>
                  <a:lnTo>
                    <a:pt x="138786" y="82"/>
                  </a:lnTo>
                  <a:lnTo>
                    <a:pt x="114590" y="0"/>
                  </a:lnTo>
                  <a:lnTo>
                    <a:pt x="110075" y="988"/>
                  </a:lnTo>
                  <a:lnTo>
                    <a:pt x="105081" y="2639"/>
                  </a:lnTo>
                  <a:lnTo>
                    <a:pt x="99767" y="4732"/>
                  </a:lnTo>
                  <a:lnTo>
                    <a:pt x="94240" y="6127"/>
                  </a:lnTo>
                  <a:lnTo>
                    <a:pt x="88570" y="7057"/>
                  </a:lnTo>
                  <a:lnTo>
                    <a:pt x="82807" y="7677"/>
                  </a:lnTo>
                  <a:lnTo>
                    <a:pt x="76980" y="9082"/>
                  </a:lnTo>
                  <a:lnTo>
                    <a:pt x="71111" y="11011"/>
                  </a:lnTo>
                  <a:lnTo>
                    <a:pt x="65214" y="13290"/>
                  </a:lnTo>
                  <a:lnTo>
                    <a:pt x="60291" y="15801"/>
                  </a:lnTo>
                  <a:lnTo>
                    <a:pt x="56016" y="18467"/>
                  </a:lnTo>
                  <a:lnTo>
                    <a:pt x="52174" y="21237"/>
                  </a:lnTo>
                  <a:lnTo>
                    <a:pt x="47629" y="24076"/>
                  </a:lnTo>
                  <a:lnTo>
                    <a:pt x="42614" y="26960"/>
                  </a:lnTo>
                  <a:lnTo>
                    <a:pt x="37286" y="29875"/>
                  </a:lnTo>
                  <a:lnTo>
                    <a:pt x="32742" y="32811"/>
                  </a:lnTo>
                  <a:lnTo>
                    <a:pt x="28720" y="35760"/>
                  </a:lnTo>
                  <a:lnTo>
                    <a:pt x="25048" y="38719"/>
                  </a:lnTo>
                  <a:lnTo>
                    <a:pt x="21607" y="42676"/>
                  </a:lnTo>
                  <a:lnTo>
                    <a:pt x="18321" y="47298"/>
                  </a:lnTo>
                  <a:lnTo>
                    <a:pt x="15137" y="52364"/>
                  </a:lnTo>
                  <a:lnTo>
                    <a:pt x="12023" y="56733"/>
                  </a:lnTo>
                  <a:lnTo>
                    <a:pt x="8955" y="60638"/>
                  </a:lnTo>
                  <a:lnTo>
                    <a:pt x="5917" y="64234"/>
                  </a:lnTo>
                  <a:lnTo>
                    <a:pt x="3892" y="67623"/>
                  </a:lnTo>
                  <a:lnTo>
                    <a:pt x="2542" y="70874"/>
                  </a:lnTo>
                  <a:lnTo>
                    <a:pt x="1642" y="74034"/>
                  </a:lnTo>
                  <a:lnTo>
                    <a:pt x="1042" y="78126"/>
                  </a:lnTo>
                  <a:lnTo>
                    <a:pt x="642" y="82837"/>
                  </a:lnTo>
                  <a:lnTo>
                    <a:pt x="198" y="92372"/>
                  </a:lnTo>
                  <a:lnTo>
                    <a:pt x="0" y="99917"/>
                  </a:lnTo>
                  <a:lnTo>
                    <a:pt x="940" y="104310"/>
                  </a:lnTo>
                  <a:lnTo>
                    <a:pt x="2558" y="109223"/>
                  </a:lnTo>
                  <a:lnTo>
                    <a:pt x="4629" y="114483"/>
                  </a:lnTo>
                  <a:lnTo>
                    <a:pt x="6010" y="118982"/>
                  </a:lnTo>
                  <a:lnTo>
                    <a:pt x="6931" y="122973"/>
                  </a:lnTo>
                  <a:lnTo>
                    <a:pt x="7544" y="126626"/>
                  </a:lnTo>
                  <a:lnTo>
                    <a:pt x="8945" y="130054"/>
                  </a:lnTo>
                  <a:lnTo>
                    <a:pt x="10872" y="133331"/>
                  </a:lnTo>
                  <a:lnTo>
                    <a:pt x="13149" y="136508"/>
                  </a:lnTo>
                  <a:lnTo>
                    <a:pt x="15658" y="139618"/>
                  </a:lnTo>
                  <a:lnTo>
                    <a:pt x="18324" y="142684"/>
                  </a:lnTo>
                  <a:lnTo>
                    <a:pt x="21093" y="145720"/>
                  </a:lnTo>
                  <a:lnTo>
                    <a:pt x="24923" y="147744"/>
                  </a:lnTo>
                  <a:lnTo>
                    <a:pt x="29461" y="149093"/>
                  </a:lnTo>
                  <a:lnTo>
                    <a:pt x="34471" y="149993"/>
                  </a:lnTo>
                  <a:lnTo>
                    <a:pt x="38803" y="151585"/>
                  </a:lnTo>
                  <a:lnTo>
                    <a:pt x="42683" y="153638"/>
                  </a:lnTo>
                  <a:lnTo>
                    <a:pt x="46262" y="155999"/>
                  </a:lnTo>
                  <a:lnTo>
                    <a:pt x="50633" y="157574"/>
                  </a:lnTo>
                  <a:lnTo>
                    <a:pt x="55530" y="158623"/>
                  </a:lnTo>
                  <a:lnTo>
                    <a:pt x="60780" y="159322"/>
                  </a:lnTo>
                  <a:lnTo>
                    <a:pt x="65272" y="159789"/>
                  </a:lnTo>
                  <a:lnTo>
                    <a:pt x="69259" y="160100"/>
                  </a:lnTo>
                  <a:lnTo>
                    <a:pt x="72909" y="160307"/>
                  </a:lnTo>
                  <a:lnTo>
                    <a:pt x="82256" y="160537"/>
                  </a:lnTo>
                  <a:lnTo>
                    <a:pt x="104426" y="160685"/>
                  </a:lnTo>
                  <a:lnTo>
                    <a:pt x="110245" y="159705"/>
                  </a:lnTo>
                  <a:lnTo>
                    <a:pt x="116108" y="158060"/>
                  </a:lnTo>
                  <a:lnTo>
                    <a:pt x="122001" y="155971"/>
                  </a:lnTo>
                  <a:lnTo>
                    <a:pt x="126922" y="154578"/>
                  </a:lnTo>
                  <a:lnTo>
                    <a:pt x="131195" y="153649"/>
                  </a:lnTo>
                  <a:lnTo>
                    <a:pt x="135035" y="153030"/>
                  </a:lnTo>
                  <a:lnTo>
                    <a:pt x="139581" y="151625"/>
                  </a:lnTo>
                  <a:lnTo>
                    <a:pt x="144595" y="149697"/>
                  </a:lnTo>
                  <a:lnTo>
                    <a:pt x="149922" y="147418"/>
                  </a:lnTo>
                  <a:lnTo>
                    <a:pt x="154466" y="144907"/>
                  </a:lnTo>
                  <a:lnTo>
                    <a:pt x="158487" y="142242"/>
                  </a:lnTo>
                  <a:lnTo>
                    <a:pt x="162160" y="139472"/>
                  </a:lnTo>
                  <a:lnTo>
                    <a:pt x="166593" y="137626"/>
                  </a:lnTo>
                  <a:lnTo>
                    <a:pt x="171533" y="136394"/>
                  </a:lnTo>
                  <a:lnTo>
                    <a:pt x="176810" y="135574"/>
                  </a:lnTo>
                  <a:lnTo>
                    <a:pt x="181321" y="134035"/>
                  </a:lnTo>
                  <a:lnTo>
                    <a:pt x="185320" y="132016"/>
                  </a:lnTo>
                  <a:lnTo>
                    <a:pt x="188979" y="129678"/>
                  </a:lnTo>
                  <a:lnTo>
                    <a:pt x="192409" y="127128"/>
                  </a:lnTo>
                  <a:lnTo>
                    <a:pt x="195689" y="124435"/>
                  </a:lnTo>
                  <a:lnTo>
                    <a:pt x="198868" y="121648"/>
                  </a:lnTo>
                  <a:lnTo>
                    <a:pt x="201979" y="118797"/>
                  </a:lnTo>
                  <a:lnTo>
                    <a:pt x="212355" y="108874"/>
                  </a:lnTo>
                  <a:lnTo>
                    <a:pt x="218362" y="102916"/>
                  </a:lnTo>
                  <a:lnTo>
                    <a:pt x="219936" y="100356"/>
                  </a:lnTo>
                  <a:lnTo>
                    <a:pt x="220985" y="97658"/>
                  </a:lnTo>
                  <a:lnTo>
                    <a:pt x="222670" y="90938"/>
                  </a:lnTo>
                  <a:lnTo>
                    <a:pt x="221816" y="89395"/>
                  </a:lnTo>
                  <a:lnTo>
                    <a:pt x="218221" y="85034"/>
                  </a:lnTo>
                  <a:lnTo>
                    <a:pt x="216866" y="82482"/>
                  </a:lnTo>
                  <a:lnTo>
                    <a:pt x="215962" y="79788"/>
                  </a:lnTo>
                  <a:lnTo>
                    <a:pt x="215359" y="77000"/>
                  </a:lnTo>
                  <a:lnTo>
                    <a:pt x="213966" y="75142"/>
                  </a:lnTo>
                  <a:lnTo>
                    <a:pt x="212044" y="73903"/>
                  </a:lnTo>
                  <a:lnTo>
                    <a:pt x="205225" y="714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93"/>
            <p:cNvSpPr/>
            <p:nvPr/>
          </p:nvSpPr>
          <p:spPr>
            <a:xfrm>
              <a:off x="3250406" y="3366491"/>
              <a:ext cx="53034" cy="196454"/>
            </a:xfrm>
            <a:custGeom>
              <a:avLst/>
              <a:gdLst/>
              <a:ahLst/>
              <a:cxnLst/>
              <a:rect l="0" t="0" r="0" b="0"/>
              <a:pathLst>
                <a:path w="53034" h="196454">
                  <a:moveTo>
                    <a:pt x="0" y="0"/>
                  </a:moveTo>
                  <a:lnTo>
                    <a:pt x="0" y="17492"/>
                  </a:lnTo>
                  <a:lnTo>
                    <a:pt x="992" y="17614"/>
                  </a:lnTo>
                  <a:lnTo>
                    <a:pt x="2646" y="17696"/>
                  </a:lnTo>
                  <a:lnTo>
                    <a:pt x="4740" y="17750"/>
                  </a:lnTo>
                  <a:lnTo>
                    <a:pt x="6137" y="18779"/>
                  </a:lnTo>
                  <a:lnTo>
                    <a:pt x="7068" y="20457"/>
                  </a:lnTo>
                  <a:lnTo>
                    <a:pt x="8562" y="25539"/>
                  </a:lnTo>
                  <a:lnTo>
                    <a:pt x="8820" y="31159"/>
                  </a:lnTo>
                  <a:lnTo>
                    <a:pt x="8908" y="35811"/>
                  </a:lnTo>
                  <a:lnTo>
                    <a:pt x="8929" y="48986"/>
                  </a:lnTo>
                  <a:lnTo>
                    <a:pt x="13890" y="51509"/>
                  </a:lnTo>
                  <a:lnTo>
                    <a:pt x="22158" y="54183"/>
                  </a:lnTo>
                  <a:lnTo>
                    <a:pt x="32631" y="56958"/>
                  </a:lnTo>
                  <a:lnTo>
                    <a:pt x="39614" y="59801"/>
                  </a:lnTo>
                  <a:lnTo>
                    <a:pt x="44268" y="62687"/>
                  </a:lnTo>
                  <a:lnTo>
                    <a:pt x="47371" y="65604"/>
                  </a:lnTo>
                  <a:lnTo>
                    <a:pt x="49440" y="68541"/>
                  </a:lnTo>
                  <a:lnTo>
                    <a:pt x="50820" y="71491"/>
                  </a:lnTo>
                  <a:lnTo>
                    <a:pt x="52352" y="77415"/>
                  </a:lnTo>
                  <a:lnTo>
                    <a:pt x="53033" y="83355"/>
                  </a:lnTo>
                  <a:lnTo>
                    <a:pt x="52223" y="86328"/>
                  </a:lnTo>
                  <a:lnTo>
                    <a:pt x="50690" y="89302"/>
                  </a:lnTo>
                  <a:lnTo>
                    <a:pt x="48676" y="92276"/>
                  </a:lnTo>
                  <a:lnTo>
                    <a:pt x="47334" y="95252"/>
                  </a:lnTo>
                  <a:lnTo>
                    <a:pt x="45842" y="101204"/>
                  </a:lnTo>
                  <a:lnTo>
                    <a:pt x="45179" y="107157"/>
                  </a:lnTo>
                  <a:lnTo>
                    <a:pt x="44884" y="113110"/>
                  </a:lnTo>
                  <a:lnTo>
                    <a:pt x="44753" y="119063"/>
                  </a:lnTo>
                  <a:lnTo>
                    <a:pt x="44648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94"/>
            <p:cNvSpPr/>
            <p:nvPr/>
          </p:nvSpPr>
          <p:spPr>
            <a:xfrm>
              <a:off x="3196831" y="1645669"/>
              <a:ext cx="140125" cy="140261"/>
            </a:xfrm>
            <a:custGeom>
              <a:avLst/>
              <a:gdLst/>
              <a:ahLst/>
              <a:cxnLst/>
              <a:rect l="0" t="0" r="0" b="0"/>
              <a:pathLst>
                <a:path w="140125" h="140261">
                  <a:moveTo>
                    <a:pt x="71462" y="0"/>
                  </a:moveTo>
                  <a:lnTo>
                    <a:pt x="71384" y="43"/>
                  </a:lnTo>
                  <a:lnTo>
                    <a:pt x="64258" y="5082"/>
                  </a:lnTo>
                  <a:lnTo>
                    <a:pt x="60638" y="5771"/>
                  </a:lnTo>
                  <a:lnTo>
                    <a:pt x="58283" y="5955"/>
                  </a:lnTo>
                  <a:lnTo>
                    <a:pt x="55722" y="7070"/>
                  </a:lnTo>
                  <a:lnTo>
                    <a:pt x="50229" y="10954"/>
                  </a:lnTo>
                  <a:lnTo>
                    <a:pt x="44481" y="13342"/>
                  </a:lnTo>
                  <a:lnTo>
                    <a:pt x="41559" y="13979"/>
                  </a:lnTo>
                  <a:lnTo>
                    <a:pt x="38619" y="14403"/>
                  </a:lnTo>
                  <a:lnTo>
                    <a:pt x="35667" y="14686"/>
                  </a:lnTo>
                  <a:lnTo>
                    <a:pt x="32707" y="14875"/>
                  </a:lnTo>
                  <a:lnTo>
                    <a:pt x="30733" y="15993"/>
                  </a:lnTo>
                  <a:lnTo>
                    <a:pt x="29417" y="17731"/>
                  </a:lnTo>
                  <a:lnTo>
                    <a:pt x="28540" y="19881"/>
                  </a:lnTo>
                  <a:lnTo>
                    <a:pt x="26963" y="22307"/>
                  </a:lnTo>
                  <a:lnTo>
                    <a:pt x="24919" y="24917"/>
                  </a:lnTo>
                  <a:lnTo>
                    <a:pt x="22565" y="27648"/>
                  </a:lnTo>
                  <a:lnTo>
                    <a:pt x="20003" y="29470"/>
                  </a:lnTo>
                  <a:lnTo>
                    <a:pt x="14511" y="31493"/>
                  </a:lnTo>
                  <a:lnTo>
                    <a:pt x="12650" y="33025"/>
                  </a:lnTo>
                  <a:lnTo>
                    <a:pt x="11408" y="35038"/>
                  </a:lnTo>
                  <a:lnTo>
                    <a:pt x="9416" y="40658"/>
                  </a:lnTo>
                  <a:lnTo>
                    <a:pt x="6499" y="44073"/>
                  </a:lnTo>
                  <a:lnTo>
                    <a:pt x="4331" y="46372"/>
                  </a:lnTo>
                  <a:lnTo>
                    <a:pt x="2886" y="48897"/>
                  </a:lnTo>
                  <a:lnTo>
                    <a:pt x="1923" y="51573"/>
                  </a:lnTo>
                  <a:lnTo>
                    <a:pt x="377" y="58256"/>
                  </a:lnTo>
                  <a:lnTo>
                    <a:pt x="166" y="61815"/>
                  </a:lnTo>
                  <a:lnTo>
                    <a:pt x="72" y="66705"/>
                  </a:lnTo>
                  <a:lnTo>
                    <a:pt x="0" y="84959"/>
                  </a:lnTo>
                  <a:lnTo>
                    <a:pt x="2644" y="88567"/>
                  </a:lnTo>
                  <a:lnTo>
                    <a:pt x="4738" y="90918"/>
                  </a:lnTo>
                  <a:lnTo>
                    <a:pt x="9711" y="96176"/>
                  </a:lnTo>
                  <a:lnTo>
                    <a:pt x="31017" y="117707"/>
                  </a:lnTo>
                  <a:lnTo>
                    <a:pt x="34567" y="119274"/>
                  </a:lnTo>
                  <a:lnTo>
                    <a:pt x="38919" y="120319"/>
                  </a:lnTo>
                  <a:lnTo>
                    <a:pt x="43804" y="121015"/>
                  </a:lnTo>
                  <a:lnTo>
                    <a:pt x="48053" y="122472"/>
                  </a:lnTo>
                  <a:lnTo>
                    <a:pt x="51878" y="124435"/>
                  </a:lnTo>
                  <a:lnTo>
                    <a:pt x="55420" y="126736"/>
                  </a:lnTo>
                  <a:lnTo>
                    <a:pt x="58774" y="128270"/>
                  </a:lnTo>
                  <a:lnTo>
                    <a:pt x="62002" y="129293"/>
                  </a:lnTo>
                  <a:lnTo>
                    <a:pt x="65146" y="129975"/>
                  </a:lnTo>
                  <a:lnTo>
                    <a:pt x="68234" y="131422"/>
                  </a:lnTo>
                  <a:lnTo>
                    <a:pt x="71285" y="133378"/>
                  </a:lnTo>
                  <a:lnTo>
                    <a:pt x="74311" y="135675"/>
                  </a:lnTo>
                  <a:lnTo>
                    <a:pt x="78313" y="137206"/>
                  </a:lnTo>
                  <a:lnTo>
                    <a:pt x="82965" y="138227"/>
                  </a:lnTo>
                  <a:lnTo>
                    <a:pt x="88051" y="138907"/>
                  </a:lnTo>
                  <a:lnTo>
                    <a:pt x="92434" y="139361"/>
                  </a:lnTo>
                  <a:lnTo>
                    <a:pt x="96348" y="139663"/>
                  </a:lnTo>
                  <a:lnTo>
                    <a:pt x="99950" y="139865"/>
                  </a:lnTo>
                  <a:lnTo>
                    <a:pt x="106597" y="140089"/>
                  </a:lnTo>
                  <a:lnTo>
                    <a:pt x="118949" y="140233"/>
                  </a:lnTo>
                  <a:lnTo>
                    <a:pt x="140124" y="1402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95"/>
            <p:cNvSpPr/>
            <p:nvPr/>
          </p:nvSpPr>
          <p:spPr>
            <a:xfrm>
              <a:off x="3147036" y="1973460"/>
              <a:ext cx="201564" cy="141625"/>
            </a:xfrm>
            <a:custGeom>
              <a:avLst/>
              <a:gdLst/>
              <a:ahLst/>
              <a:cxnLst/>
              <a:rect l="0" t="0" r="0" b="0"/>
              <a:pathLst>
                <a:path w="201564" h="141625">
                  <a:moveTo>
                    <a:pt x="94440" y="8930"/>
                  </a:moveTo>
                  <a:lnTo>
                    <a:pt x="94440" y="1242"/>
                  </a:lnTo>
                  <a:lnTo>
                    <a:pt x="93448" y="828"/>
                  </a:lnTo>
                  <a:lnTo>
                    <a:pt x="87372" y="164"/>
                  </a:lnTo>
                  <a:lnTo>
                    <a:pt x="82865" y="0"/>
                  </a:lnTo>
                  <a:lnTo>
                    <a:pt x="63020" y="0"/>
                  </a:lnTo>
                  <a:lnTo>
                    <a:pt x="61587" y="992"/>
                  </a:lnTo>
                  <a:lnTo>
                    <a:pt x="60632" y="2646"/>
                  </a:lnTo>
                  <a:lnTo>
                    <a:pt x="59099" y="7689"/>
                  </a:lnTo>
                  <a:lnTo>
                    <a:pt x="57980" y="8103"/>
                  </a:lnTo>
                  <a:lnTo>
                    <a:pt x="51703" y="8767"/>
                  </a:lnTo>
                  <a:lnTo>
                    <a:pt x="45429" y="8898"/>
                  </a:lnTo>
                  <a:lnTo>
                    <a:pt x="43907" y="9901"/>
                  </a:lnTo>
                  <a:lnTo>
                    <a:pt x="42891" y="11562"/>
                  </a:lnTo>
                  <a:lnTo>
                    <a:pt x="41263" y="16616"/>
                  </a:lnTo>
                  <a:lnTo>
                    <a:pt x="38394" y="19953"/>
                  </a:lnTo>
                  <a:lnTo>
                    <a:pt x="33209" y="25439"/>
                  </a:lnTo>
                  <a:lnTo>
                    <a:pt x="6504" y="52218"/>
                  </a:lnTo>
                  <a:lnTo>
                    <a:pt x="6050" y="53663"/>
                  </a:lnTo>
                  <a:lnTo>
                    <a:pt x="5546" y="57916"/>
                  </a:lnTo>
                  <a:lnTo>
                    <a:pt x="5263" y="61148"/>
                  </a:lnTo>
                  <a:lnTo>
                    <a:pt x="5196" y="64549"/>
                  </a:lnTo>
                  <a:lnTo>
                    <a:pt x="5154" y="74818"/>
                  </a:lnTo>
                  <a:lnTo>
                    <a:pt x="4158" y="76668"/>
                  </a:lnTo>
                  <a:lnTo>
                    <a:pt x="2502" y="77901"/>
                  </a:lnTo>
                  <a:lnTo>
                    <a:pt x="405" y="78723"/>
                  </a:lnTo>
                  <a:lnTo>
                    <a:pt x="0" y="80264"/>
                  </a:lnTo>
                  <a:lnTo>
                    <a:pt x="723" y="82282"/>
                  </a:lnTo>
                  <a:lnTo>
                    <a:pt x="4270" y="87912"/>
                  </a:lnTo>
                  <a:lnTo>
                    <a:pt x="4755" y="91327"/>
                  </a:lnTo>
                  <a:lnTo>
                    <a:pt x="4884" y="93627"/>
                  </a:lnTo>
                  <a:lnTo>
                    <a:pt x="5028" y="98828"/>
                  </a:lnTo>
                  <a:lnTo>
                    <a:pt x="5120" y="105512"/>
                  </a:lnTo>
                  <a:lnTo>
                    <a:pt x="7779" y="109071"/>
                  </a:lnTo>
                  <a:lnTo>
                    <a:pt x="12830" y="114701"/>
                  </a:lnTo>
                  <a:lnTo>
                    <a:pt x="14236" y="115163"/>
                  </a:lnTo>
                  <a:lnTo>
                    <a:pt x="19964" y="115813"/>
                  </a:lnTo>
                  <a:lnTo>
                    <a:pt x="21652" y="115965"/>
                  </a:lnTo>
                  <a:lnTo>
                    <a:pt x="25048" y="118678"/>
                  </a:lnTo>
                  <a:lnTo>
                    <a:pt x="27343" y="120791"/>
                  </a:lnTo>
                  <a:lnTo>
                    <a:pt x="29865" y="122199"/>
                  </a:lnTo>
                  <a:lnTo>
                    <a:pt x="35312" y="123764"/>
                  </a:lnTo>
                  <a:lnTo>
                    <a:pt x="41042" y="127105"/>
                  </a:lnTo>
                  <a:lnTo>
                    <a:pt x="43958" y="129386"/>
                  </a:lnTo>
                  <a:lnTo>
                    <a:pt x="49845" y="131919"/>
                  </a:lnTo>
                  <a:lnTo>
                    <a:pt x="55768" y="133045"/>
                  </a:lnTo>
                  <a:lnTo>
                    <a:pt x="61708" y="133546"/>
                  </a:lnTo>
                  <a:lnTo>
                    <a:pt x="67656" y="133768"/>
                  </a:lnTo>
                  <a:lnTo>
                    <a:pt x="70630" y="133827"/>
                  </a:lnTo>
                  <a:lnTo>
                    <a:pt x="74598" y="134859"/>
                  </a:lnTo>
                  <a:lnTo>
                    <a:pt x="79228" y="136539"/>
                  </a:lnTo>
                  <a:lnTo>
                    <a:pt x="84299" y="138651"/>
                  </a:lnTo>
                  <a:lnTo>
                    <a:pt x="88671" y="140059"/>
                  </a:lnTo>
                  <a:lnTo>
                    <a:pt x="92578" y="140998"/>
                  </a:lnTo>
                  <a:lnTo>
                    <a:pt x="96176" y="141624"/>
                  </a:lnTo>
                  <a:lnTo>
                    <a:pt x="99566" y="141049"/>
                  </a:lnTo>
                  <a:lnTo>
                    <a:pt x="102818" y="139674"/>
                  </a:lnTo>
                  <a:lnTo>
                    <a:pt x="105979" y="137764"/>
                  </a:lnTo>
                  <a:lnTo>
                    <a:pt x="112136" y="135643"/>
                  </a:lnTo>
                  <a:lnTo>
                    <a:pt x="118180" y="134700"/>
                  </a:lnTo>
                  <a:lnTo>
                    <a:pt x="124174" y="134281"/>
                  </a:lnTo>
                  <a:lnTo>
                    <a:pt x="130145" y="134095"/>
                  </a:lnTo>
                  <a:lnTo>
                    <a:pt x="145040" y="133965"/>
                  </a:lnTo>
                  <a:lnTo>
                    <a:pt x="150994" y="133955"/>
                  </a:lnTo>
                  <a:lnTo>
                    <a:pt x="153971" y="132960"/>
                  </a:lnTo>
                  <a:lnTo>
                    <a:pt x="159924" y="129208"/>
                  </a:lnTo>
                  <a:lnTo>
                    <a:pt x="164114" y="126258"/>
                  </a:lnTo>
                  <a:lnTo>
                    <a:pt x="167739" y="125568"/>
                  </a:lnTo>
                  <a:lnTo>
                    <a:pt x="170096" y="125384"/>
                  </a:lnTo>
                  <a:lnTo>
                    <a:pt x="172658" y="124269"/>
                  </a:lnTo>
                  <a:lnTo>
                    <a:pt x="178152" y="120385"/>
                  </a:lnTo>
                  <a:lnTo>
                    <a:pt x="183900" y="117997"/>
                  </a:lnTo>
                  <a:lnTo>
                    <a:pt x="186822" y="117360"/>
                  </a:lnTo>
                  <a:lnTo>
                    <a:pt x="188770" y="115943"/>
                  </a:lnTo>
                  <a:lnTo>
                    <a:pt x="190069" y="114006"/>
                  </a:lnTo>
                  <a:lnTo>
                    <a:pt x="192154" y="108510"/>
                  </a:lnTo>
                  <a:lnTo>
                    <a:pt x="195085" y="105112"/>
                  </a:lnTo>
                  <a:lnTo>
                    <a:pt x="200310" y="99587"/>
                  </a:lnTo>
                  <a:lnTo>
                    <a:pt x="201025" y="96186"/>
                  </a:lnTo>
                  <a:lnTo>
                    <a:pt x="201563" y="89701"/>
                  </a:lnTo>
                  <a:lnTo>
                    <a:pt x="198936" y="86831"/>
                  </a:lnTo>
                  <a:lnTo>
                    <a:pt x="185087" y="72791"/>
                  </a:lnTo>
                  <a:lnTo>
                    <a:pt x="176167" y="63868"/>
                  </a:lnTo>
                  <a:lnTo>
                    <a:pt x="174722" y="63415"/>
                  </a:lnTo>
                  <a:lnTo>
                    <a:pt x="170470" y="62911"/>
                  </a:lnTo>
                  <a:lnTo>
                    <a:pt x="167947" y="61785"/>
                  </a:lnTo>
                  <a:lnTo>
                    <a:pt x="162498" y="57887"/>
                  </a:lnTo>
                  <a:lnTo>
                    <a:pt x="158592" y="54855"/>
                  </a:lnTo>
                  <a:lnTo>
                    <a:pt x="155033" y="54146"/>
                  </a:lnTo>
                  <a:lnTo>
                    <a:pt x="152695" y="53957"/>
                  </a:lnTo>
                  <a:lnTo>
                    <a:pt x="150144" y="52839"/>
                  </a:lnTo>
                  <a:lnTo>
                    <a:pt x="144663" y="48950"/>
                  </a:lnTo>
                  <a:lnTo>
                    <a:pt x="138920" y="46561"/>
                  </a:lnTo>
                  <a:lnTo>
                    <a:pt x="131890" y="45027"/>
                  </a:lnTo>
                  <a:lnTo>
                    <a:pt x="125932" y="44761"/>
                  </a:lnTo>
                  <a:lnTo>
                    <a:pt x="103781" y="44649"/>
                  </a:lnTo>
                  <a:lnTo>
                    <a:pt x="94440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96"/>
            <p:cNvSpPr/>
            <p:nvPr/>
          </p:nvSpPr>
          <p:spPr>
            <a:xfrm>
              <a:off x="3884414" y="1107649"/>
              <a:ext cx="196454" cy="258594"/>
            </a:xfrm>
            <a:custGeom>
              <a:avLst/>
              <a:gdLst/>
              <a:ahLst/>
              <a:cxnLst/>
              <a:rect l="0" t="0" r="0" b="0"/>
              <a:pathLst>
                <a:path w="196454" h="258594">
                  <a:moveTo>
                    <a:pt x="196453" y="8561"/>
                  </a:moveTo>
                  <a:lnTo>
                    <a:pt x="191712" y="8561"/>
                  </a:lnTo>
                  <a:lnTo>
                    <a:pt x="189324" y="7569"/>
                  </a:lnTo>
                  <a:lnTo>
                    <a:pt x="184024" y="3821"/>
                  </a:lnTo>
                  <a:lnTo>
                    <a:pt x="180203" y="873"/>
                  </a:lnTo>
                  <a:lnTo>
                    <a:pt x="176663" y="183"/>
                  </a:lnTo>
                  <a:lnTo>
                    <a:pt x="174330" y="0"/>
                  </a:lnTo>
                  <a:lnTo>
                    <a:pt x="170790" y="869"/>
                  </a:lnTo>
                  <a:lnTo>
                    <a:pt x="166446" y="2441"/>
                  </a:lnTo>
                  <a:lnTo>
                    <a:pt x="161565" y="4481"/>
                  </a:lnTo>
                  <a:lnTo>
                    <a:pt x="157319" y="5841"/>
                  </a:lnTo>
                  <a:lnTo>
                    <a:pt x="153497" y="6748"/>
                  </a:lnTo>
                  <a:lnTo>
                    <a:pt x="149956" y="7352"/>
                  </a:lnTo>
                  <a:lnTo>
                    <a:pt x="145611" y="8748"/>
                  </a:lnTo>
                  <a:lnTo>
                    <a:pt x="140731" y="10670"/>
                  </a:lnTo>
                  <a:lnTo>
                    <a:pt x="135492" y="12944"/>
                  </a:lnTo>
                  <a:lnTo>
                    <a:pt x="130015" y="14459"/>
                  </a:lnTo>
                  <a:lnTo>
                    <a:pt x="124380" y="15470"/>
                  </a:lnTo>
                  <a:lnTo>
                    <a:pt x="118638" y="16144"/>
                  </a:lnTo>
                  <a:lnTo>
                    <a:pt x="113819" y="17585"/>
                  </a:lnTo>
                  <a:lnTo>
                    <a:pt x="109613" y="19538"/>
                  </a:lnTo>
                  <a:lnTo>
                    <a:pt x="105818" y="21832"/>
                  </a:lnTo>
                  <a:lnTo>
                    <a:pt x="101303" y="24354"/>
                  </a:lnTo>
                  <a:lnTo>
                    <a:pt x="90994" y="29802"/>
                  </a:lnTo>
                  <a:lnTo>
                    <a:pt x="74035" y="38447"/>
                  </a:lnTo>
                  <a:lnTo>
                    <a:pt x="69200" y="41383"/>
                  </a:lnTo>
                  <a:lnTo>
                    <a:pt x="64985" y="44333"/>
                  </a:lnTo>
                  <a:lnTo>
                    <a:pt x="61182" y="47292"/>
                  </a:lnTo>
                  <a:lnTo>
                    <a:pt x="57655" y="50257"/>
                  </a:lnTo>
                  <a:lnTo>
                    <a:pt x="54312" y="53226"/>
                  </a:lnTo>
                  <a:lnTo>
                    <a:pt x="47951" y="59170"/>
                  </a:lnTo>
                  <a:lnTo>
                    <a:pt x="41816" y="65119"/>
                  </a:lnTo>
                  <a:lnTo>
                    <a:pt x="39784" y="69087"/>
                  </a:lnTo>
                  <a:lnTo>
                    <a:pt x="38429" y="73716"/>
                  </a:lnTo>
                  <a:lnTo>
                    <a:pt x="37525" y="78787"/>
                  </a:lnTo>
                  <a:lnTo>
                    <a:pt x="36923" y="83160"/>
                  </a:lnTo>
                  <a:lnTo>
                    <a:pt x="36254" y="90664"/>
                  </a:lnTo>
                  <a:lnTo>
                    <a:pt x="35956" y="97307"/>
                  </a:lnTo>
                  <a:lnTo>
                    <a:pt x="35877" y="100467"/>
                  </a:lnTo>
                  <a:lnTo>
                    <a:pt x="36816" y="103566"/>
                  </a:lnTo>
                  <a:lnTo>
                    <a:pt x="40506" y="109656"/>
                  </a:lnTo>
                  <a:lnTo>
                    <a:pt x="43871" y="112669"/>
                  </a:lnTo>
                  <a:lnTo>
                    <a:pt x="48099" y="115669"/>
                  </a:lnTo>
                  <a:lnTo>
                    <a:pt x="52901" y="118662"/>
                  </a:lnTo>
                  <a:lnTo>
                    <a:pt x="57095" y="121649"/>
                  </a:lnTo>
                  <a:lnTo>
                    <a:pt x="60884" y="124633"/>
                  </a:lnTo>
                  <a:lnTo>
                    <a:pt x="64401" y="127614"/>
                  </a:lnTo>
                  <a:lnTo>
                    <a:pt x="69723" y="130594"/>
                  </a:lnTo>
                  <a:lnTo>
                    <a:pt x="76248" y="133573"/>
                  </a:lnTo>
                  <a:lnTo>
                    <a:pt x="83574" y="136551"/>
                  </a:lnTo>
                  <a:lnTo>
                    <a:pt x="90442" y="139528"/>
                  </a:lnTo>
                  <a:lnTo>
                    <a:pt x="103366" y="145482"/>
                  </a:lnTo>
                  <a:lnTo>
                    <a:pt x="121798" y="154413"/>
                  </a:lnTo>
                  <a:lnTo>
                    <a:pt x="126839" y="157389"/>
                  </a:lnTo>
                  <a:lnTo>
                    <a:pt x="131192" y="160366"/>
                  </a:lnTo>
                  <a:lnTo>
                    <a:pt x="135086" y="163343"/>
                  </a:lnTo>
                  <a:lnTo>
                    <a:pt x="139667" y="165327"/>
                  </a:lnTo>
                  <a:lnTo>
                    <a:pt x="144705" y="166650"/>
                  </a:lnTo>
                  <a:lnTo>
                    <a:pt x="150047" y="167532"/>
                  </a:lnTo>
                  <a:lnTo>
                    <a:pt x="154602" y="169112"/>
                  </a:lnTo>
                  <a:lnTo>
                    <a:pt x="158631" y="171158"/>
                  </a:lnTo>
                  <a:lnTo>
                    <a:pt x="162308" y="173514"/>
                  </a:lnTo>
                  <a:lnTo>
                    <a:pt x="165752" y="175084"/>
                  </a:lnTo>
                  <a:lnTo>
                    <a:pt x="169040" y="176131"/>
                  </a:lnTo>
                  <a:lnTo>
                    <a:pt x="172224" y="176829"/>
                  </a:lnTo>
                  <a:lnTo>
                    <a:pt x="174347" y="178287"/>
                  </a:lnTo>
                  <a:lnTo>
                    <a:pt x="175762" y="180251"/>
                  </a:lnTo>
                  <a:lnTo>
                    <a:pt x="178427" y="186751"/>
                  </a:lnTo>
                  <a:lnTo>
                    <a:pt x="173804" y="191776"/>
                  </a:lnTo>
                  <a:lnTo>
                    <a:pt x="172424" y="194204"/>
                  </a:lnTo>
                  <a:lnTo>
                    <a:pt x="170890" y="199549"/>
                  </a:lnTo>
                  <a:lnTo>
                    <a:pt x="169489" y="201371"/>
                  </a:lnTo>
                  <a:lnTo>
                    <a:pt x="167563" y="202585"/>
                  </a:lnTo>
                  <a:lnTo>
                    <a:pt x="161785" y="204927"/>
                  </a:lnTo>
                  <a:lnTo>
                    <a:pt x="152602" y="209275"/>
                  </a:lnTo>
                  <a:lnTo>
                    <a:pt x="148367" y="211824"/>
                  </a:lnTo>
                  <a:lnTo>
                    <a:pt x="144552" y="214515"/>
                  </a:lnTo>
                  <a:lnTo>
                    <a:pt x="141016" y="217301"/>
                  </a:lnTo>
                  <a:lnTo>
                    <a:pt x="136675" y="219159"/>
                  </a:lnTo>
                  <a:lnTo>
                    <a:pt x="131796" y="220397"/>
                  </a:lnTo>
                  <a:lnTo>
                    <a:pt x="126559" y="221223"/>
                  </a:lnTo>
                  <a:lnTo>
                    <a:pt x="121083" y="222765"/>
                  </a:lnTo>
                  <a:lnTo>
                    <a:pt x="115449" y="224786"/>
                  </a:lnTo>
                  <a:lnTo>
                    <a:pt x="109708" y="227125"/>
                  </a:lnTo>
                  <a:lnTo>
                    <a:pt x="103896" y="228685"/>
                  </a:lnTo>
                  <a:lnTo>
                    <a:pt x="98037" y="229724"/>
                  </a:lnTo>
                  <a:lnTo>
                    <a:pt x="92147" y="230417"/>
                  </a:lnTo>
                  <a:lnTo>
                    <a:pt x="87228" y="231872"/>
                  </a:lnTo>
                  <a:lnTo>
                    <a:pt x="82957" y="233833"/>
                  </a:lnTo>
                  <a:lnTo>
                    <a:pt x="79117" y="236133"/>
                  </a:lnTo>
                  <a:lnTo>
                    <a:pt x="74573" y="237667"/>
                  </a:lnTo>
                  <a:lnTo>
                    <a:pt x="69558" y="238689"/>
                  </a:lnTo>
                  <a:lnTo>
                    <a:pt x="64232" y="239370"/>
                  </a:lnTo>
                  <a:lnTo>
                    <a:pt x="58696" y="240817"/>
                  </a:lnTo>
                  <a:lnTo>
                    <a:pt x="53021" y="242773"/>
                  </a:lnTo>
                  <a:lnTo>
                    <a:pt x="47253" y="245070"/>
                  </a:lnTo>
                  <a:lnTo>
                    <a:pt x="42416" y="246601"/>
                  </a:lnTo>
                  <a:lnTo>
                    <a:pt x="38199" y="247622"/>
                  </a:lnTo>
                  <a:lnTo>
                    <a:pt x="34396" y="248302"/>
                  </a:lnTo>
                  <a:lnTo>
                    <a:pt x="30868" y="248756"/>
                  </a:lnTo>
                  <a:lnTo>
                    <a:pt x="27524" y="249058"/>
                  </a:lnTo>
                  <a:lnTo>
                    <a:pt x="24302" y="249260"/>
                  </a:lnTo>
                  <a:lnTo>
                    <a:pt x="21162" y="250386"/>
                  </a:lnTo>
                  <a:lnTo>
                    <a:pt x="15027" y="254284"/>
                  </a:lnTo>
                  <a:lnTo>
                    <a:pt x="10736" y="257316"/>
                  </a:lnTo>
                  <a:lnTo>
                    <a:pt x="7087" y="258025"/>
                  </a:lnTo>
                  <a:lnTo>
                    <a:pt x="10" y="258592"/>
                  </a:lnTo>
                  <a:lnTo>
                    <a:pt x="0" y="258593"/>
                  </a:lnTo>
                  <a:lnTo>
                    <a:pt x="0" y="250904"/>
                  </a:lnTo>
                  <a:lnTo>
                    <a:pt x="992" y="250490"/>
                  </a:lnTo>
                  <a:lnTo>
                    <a:pt x="7068" y="249826"/>
                  </a:lnTo>
                  <a:lnTo>
                    <a:pt x="8929" y="2496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97"/>
            <p:cNvSpPr/>
            <p:nvPr/>
          </p:nvSpPr>
          <p:spPr>
            <a:xfrm>
              <a:off x="2411015" y="2169914"/>
              <a:ext cx="1785939" cy="53579"/>
            </a:xfrm>
            <a:custGeom>
              <a:avLst/>
              <a:gdLst/>
              <a:ahLst/>
              <a:cxnLst/>
              <a:rect l="0" t="0" r="0" b="0"/>
              <a:pathLst>
                <a:path w="1785939" h="53579">
                  <a:moveTo>
                    <a:pt x="0" y="53578"/>
                  </a:moveTo>
                  <a:lnTo>
                    <a:pt x="0" y="45889"/>
                  </a:lnTo>
                  <a:lnTo>
                    <a:pt x="992" y="45475"/>
                  </a:lnTo>
                  <a:lnTo>
                    <a:pt x="4741" y="45016"/>
                  </a:lnTo>
                  <a:lnTo>
                    <a:pt x="6137" y="43901"/>
                  </a:lnTo>
                  <a:lnTo>
                    <a:pt x="7068" y="42165"/>
                  </a:lnTo>
                  <a:lnTo>
                    <a:pt x="8897" y="35830"/>
                  </a:lnTo>
                  <a:lnTo>
                    <a:pt x="64286" y="35718"/>
                  </a:lnTo>
                  <a:lnTo>
                    <a:pt x="206770" y="35718"/>
                  </a:lnTo>
                  <a:lnTo>
                    <a:pt x="214245" y="34726"/>
                  </a:lnTo>
                  <a:lnTo>
                    <a:pt x="221213" y="33072"/>
                  </a:lnTo>
                  <a:lnTo>
                    <a:pt x="227842" y="30978"/>
                  </a:lnTo>
                  <a:lnTo>
                    <a:pt x="235239" y="29581"/>
                  </a:lnTo>
                  <a:lnTo>
                    <a:pt x="251394" y="28030"/>
                  </a:lnTo>
                  <a:lnTo>
                    <a:pt x="303524" y="26861"/>
                  </a:lnTo>
                  <a:lnTo>
                    <a:pt x="432934" y="26789"/>
                  </a:lnTo>
                  <a:lnTo>
                    <a:pt x="440427" y="25796"/>
                  </a:lnTo>
                  <a:lnTo>
                    <a:pt x="448399" y="24143"/>
                  </a:lnTo>
                  <a:lnTo>
                    <a:pt x="456691" y="22048"/>
                  </a:lnTo>
                  <a:lnTo>
                    <a:pt x="464203" y="20652"/>
                  </a:lnTo>
                  <a:lnTo>
                    <a:pt x="477841" y="19100"/>
                  </a:lnTo>
                  <a:lnTo>
                    <a:pt x="529912" y="17932"/>
                  </a:lnTo>
                  <a:lnTo>
                    <a:pt x="590720" y="17862"/>
                  </a:lnTo>
                  <a:lnTo>
                    <a:pt x="599196" y="16869"/>
                  </a:lnTo>
                  <a:lnTo>
                    <a:pt x="607824" y="15214"/>
                  </a:lnTo>
                  <a:lnTo>
                    <a:pt x="616552" y="13119"/>
                  </a:lnTo>
                  <a:lnTo>
                    <a:pt x="625347" y="11723"/>
                  </a:lnTo>
                  <a:lnTo>
                    <a:pt x="643057" y="10171"/>
                  </a:lnTo>
                  <a:lnTo>
                    <a:pt x="696526" y="9038"/>
                  </a:lnTo>
                  <a:lnTo>
                    <a:pt x="785445" y="8932"/>
                  </a:lnTo>
                  <a:lnTo>
                    <a:pt x="794497" y="7939"/>
                  </a:lnTo>
                  <a:lnTo>
                    <a:pt x="803509" y="6284"/>
                  </a:lnTo>
                  <a:lnTo>
                    <a:pt x="812493" y="4190"/>
                  </a:lnTo>
                  <a:lnTo>
                    <a:pt x="822451" y="2793"/>
                  </a:lnTo>
                  <a:lnTo>
                    <a:pt x="844099" y="1241"/>
                  </a:lnTo>
                  <a:lnTo>
                    <a:pt x="892413" y="163"/>
                  </a:lnTo>
                  <a:lnTo>
                    <a:pt x="1324570" y="0"/>
                  </a:lnTo>
                  <a:lnTo>
                    <a:pt x="1336477" y="992"/>
                  </a:lnTo>
                  <a:lnTo>
                    <a:pt x="1348383" y="2646"/>
                  </a:lnTo>
                  <a:lnTo>
                    <a:pt x="1360289" y="4740"/>
                  </a:lnTo>
                  <a:lnTo>
                    <a:pt x="1373187" y="6136"/>
                  </a:lnTo>
                  <a:lnTo>
                    <a:pt x="1400748" y="7688"/>
                  </a:lnTo>
                  <a:lnTo>
                    <a:pt x="1445598" y="8684"/>
                  </a:lnTo>
                  <a:lnTo>
                    <a:pt x="1561322" y="8927"/>
                  </a:lnTo>
                  <a:lnTo>
                    <a:pt x="1570709" y="9919"/>
                  </a:lnTo>
                  <a:lnTo>
                    <a:pt x="1579944" y="11574"/>
                  </a:lnTo>
                  <a:lnTo>
                    <a:pt x="1589078" y="13669"/>
                  </a:lnTo>
                  <a:lnTo>
                    <a:pt x="1598142" y="15065"/>
                  </a:lnTo>
                  <a:lnTo>
                    <a:pt x="1616153" y="16617"/>
                  </a:lnTo>
                  <a:lnTo>
                    <a:pt x="1625123" y="18023"/>
                  </a:lnTo>
                  <a:lnTo>
                    <a:pt x="1634079" y="19953"/>
                  </a:lnTo>
                  <a:lnTo>
                    <a:pt x="1643027" y="22232"/>
                  </a:lnTo>
                  <a:lnTo>
                    <a:pt x="1650976" y="23751"/>
                  </a:lnTo>
                  <a:lnTo>
                    <a:pt x="1658260" y="24763"/>
                  </a:lnTo>
                  <a:lnTo>
                    <a:pt x="1688949" y="26389"/>
                  </a:lnTo>
                  <a:lnTo>
                    <a:pt x="1696474" y="27514"/>
                  </a:lnTo>
                  <a:lnTo>
                    <a:pt x="1703474" y="29257"/>
                  </a:lnTo>
                  <a:lnTo>
                    <a:pt x="1710126" y="31410"/>
                  </a:lnTo>
                  <a:lnTo>
                    <a:pt x="1716545" y="32846"/>
                  </a:lnTo>
                  <a:lnTo>
                    <a:pt x="1728969" y="34442"/>
                  </a:lnTo>
                  <a:lnTo>
                    <a:pt x="1735060" y="35859"/>
                  </a:lnTo>
                  <a:lnTo>
                    <a:pt x="1741105" y="37797"/>
                  </a:lnTo>
                  <a:lnTo>
                    <a:pt x="1747119" y="40081"/>
                  </a:lnTo>
                  <a:lnTo>
                    <a:pt x="1753113" y="41603"/>
                  </a:lnTo>
                  <a:lnTo>
                    <a:pt x="1759094" y="42618"/>
                  </a:lnTo>
                  <a:lnTo>
                    <a:pt x="1765065" y="43295"/>
                  </a:lnTo>
                  <a:lnTo>
                    <a:pt x="1770038" y="44738"/>
                  </a:lnTo>
                  <a:lnTo>
                    <a:pt x="1774346" y="46692"/>
                  </a:lnTo>
                  <a:lnTo>
                    <a:pt x="1785938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98"/>
            <p:cNvSpPr/>
            <p:nvPr/>
          </p:nvSpPr>
          <p:spPr>
            <a:xfrm>
              <a:off x="2384226" y="2924196"/>
              <a:ext cx="2750345" cy="49390"/>
            </a:xfrm>
            <a:custGeom>
              <a:avLst/>
              <a:gdLst/>
              <a:ahLst/>
              <a:cxnLst/>
              <a:rect l="0" t="0" r="0" b="0"/>
              <a:pathLst>
                <a:path w="2750345" h="49390">
                  <a:moveTo>
                    <a:pt x="0" y="49389"/>
                  </a:moveTo>
                  <a:lnTo>
                    <a:pt x="56558" y="49389"/>
                  </a:lnTo>
                  <a:lnTo>
                    <a:pt x="59533" y="48397"/>
                  </a:lnTo>
                  <a:lnTo>
                    <a:pt x="62509" y="46743"/>
                  </a:lnTo>
                  <a:lnTo>
                    <a:pt x="65485" y="44649"/>
                  </a:lnTo>
                  <a:lnTo>
                    <a:pt x="69454" y="43252"/>
                  </a:lnTo>
                  <a:lnTo>
                    <a:pt x="79155" y="41701"/>
                  </a:lnTo>
                  <a:lnTo>
                    <a:pt x="91032" y="40827"/>
                  </a:lnTo>
                  <a:lnTo>
                    <a:pt x="94423" y="39713"/>
                  </a:lnTo>
                  <a:lnTo>
                    <a:pt x="97675" y="37977"/>
                  </a:lnTo>
                  <a:lnTo>
                    <a:pt x="100835" y="35828"/>
                  </a:lnTo>
                  <a:lnTo>
                    <a:pt x="104927" y="34395"/>
                  </a:lnTo>
                  <a:lnTo>
                    <a:pt x="109639" y="33440"/>
                  </a:lnTo>
                  <a:lnTo>
                    <a:pt x="126719" y="31907"/>
                  </a:lnTo>
                  <a:lnTo>
                    <a:pt x="131112" y="30789"/>
                  </a:lnTo>
                  <a:lnTo>
                    <a:pt x="136025" y="29052"/>
                  </a:lnTo>
                  <a:lnTo>
                    <a:pt x="141285" y="26901"/>
                  </a:lnTo>
                  <a:lnTo>
                    <a:pt x="146776" y="25468"/>
                  </a:lnTo>
                  <a:lnTo>
                    <a:pt x="152421" y="24512"/>
                  </a:lnTo>
                  <a:lnTo>
                    <a:pt x="170999" y="22977"/>
                  </a:lnTo>
                  <a:lnTo>
                    <a:pt x="202785" y="22633"/>
                  </a:lnTo>
                  <a:lnTo>
                    <a:pt x="207620" y="21630"/>
                  </a:lnTo>
                  <a:lnTo>
                    <a:pt x="211835" y="19969"/>
                  </a:lnTo>
                  <a:lnTo>
                    <a:pt x="215638" y="17869"/>
                  </a:lnTo>
                  <a:lnTo>
                    <a:pt x="220157" y="16470"/>
                  </a:lnTo>
                  <a:lnTo>
                    <a:pt x="230470" y="14915"/>
                  </a:lnTo>
                  <a:lnTo>
                    <a:pt x="265026" y="13780"/>
                  </a:lnTo>
                  <a:lnTo>
                    <a:pt x="270942" y="12751"/>
                  </a:lnTo>
                  <a:lnTo>
                    <a:pt x="276870" y="11073"/>
                  </a:lnTo>
                  <a:lnTo>
                    <a:pt x="282806" y="8962"/>
                  </a:lnTo>
                  <a:lnTo>
                    <a:pt x="288749" y="7555"/>
                  </a:lnTo>
                  <a:lnTo>
                    <a:pt x="294694" y="6617"/>
                  </a:lnTo>
                  <a:lnTo>
                    <a:pt x="318495" y="5111"/>
                  </a:lnTo>
                  <a:lnTo>
                    <a:pt x="399811" y="4745"/>
                  </a:lnTo>
                  <a:lnTo>
                    <a:pt x="1186295" y="4741"/>
                  </a:lnTo>
                  <a:lnTo>
                    <a:pt x="1196668" y="3749"/>
                  </a:lnTo>
                  <a:lnTo>
                    <a:pt x="1207552" y="2095"/>
                  </a:lnTo>
                  <a:lnTo>
                    <a:pt x="1218777" y="0"/>
                  </a:lnTo>
                  <a:lnTo>
                    <a:pt x="1241832" y="319"/>
                  </a:lnTo>
                  <a:lnTo>
                    <a:pt x="1253537" y="1793"/>
                  </a:lnTo>
                  <a:lnTo>
                    <a:pt x="1265308" y="2775"/>
                  </a:lnTo>
                  <a:lnTo>
                    <a:pt x="1300838" y="4158"/>
                  </a:lnTo>
                  <a:lnTo>
                    <a:pt x="1384106" y="4707"/>
                  </a:lnTo>
                  <a:lnTo>
                    <a:pt x="1510852" y="4740"/>
                  </a:lnTo>
                  <a:lnTo>
                    <a:pt x="1524165" y="5732"/>
                  </a:lnTo>
                  <a:lnTo>
                    <a:pt x="1538000" y="7386"/>
                  </a:lnTo>
                  <a:lnTo>
                    <a:pt x="1552185" y="9481"/>
                  </a:lnTo>
                  <a:lnTo>
                    <a:pt x="1578529" y="9163"/>
                  </a:lnTo>
                  <a:lnTo>
                    <a:pt x="1591110" y="7689"/>
                  </a:lnTo>
                  <a:lnTo>
                    <a:pt x="1604459" y="6706"/>
                  </a:lnTo>
                  <a:lnTo>
                    <a:pt x="1645956" y="5323"/>
                  </a:lnTo>
                  <a:lnTo>
                    <a:pt x="1741894" y="4775"/>
                  </a:lnTo>
                  <a:lnTo>
                    <a:pt x="2015165" y="4741"/>
                  </a:lnTo>
                  <a:lnTo>
                    <a:pt x="2030037" y="5733"/>
                  </a:lnTo>
                  <a:lnTo>
                    <a:pt x="2044913" y="7387"/>
                  </a:lnTo>
                  <a:lnTo>
                    <a:pt x="2059791" y="9481"/>
                  </a:lnTo>
                  <a:lnTo>
                    <a:pt x="2075663" y="10878"/>
                  </a:lnTo>
                  <a:lnTo>
                    <a:pt x="2109173" y="12429"/>
                  </a:lnTo>
                  <a:lnTo>
                    <a:pt x="2187222" y="13507"/>
                  </a:lnTo>
                  <a:lnTo>
                    <a:pt x="2404571" y="13670"/>
                  </a:lnTo>
                  <a:lnTo>
                    <a:pt x="2417634" y="14662"/>
                  </a:lnTo>
                  <a:lnTo>
                    <a:pt x="2431303" y="16316"/>
                  </a:lnTo>
                  <a:lnTo>
                    <a:pt x="2445376" y="18411"/>
                  </a:lnTo>
                  <a:lnTo>
                    <a:pt x="2458728" y="19807"/>
                  </a:lnTo>
                  <a:lnTo>
                    <a:pt x="2484145" y="21359"/>
                  </a:lnTo>
                  <a:lnTo>
                    <a:pt x="2569606" y="22552"/>
                  </a:lnTo>
                  <a:lnTo>
                    <a:pt x="2642112" y="23590"/>
                  </a:lnTo>
                  <a:lnTo>
                    <a:pt x="2649416" y="25245"/>
                  </a:lnTo>
                  <a:lnTo>
                    <a:pt x="2656269" y="27340"/>
                  </a:lnTo>
                  <a:lnTo>
                    <a:pt x="2662823" y="28736"/>
                  </a:lnTo>
                  <a:lnTo>
                    <a:pt x="2675396" y="30288"/>
                  </a:lnTo>
                  <a:lnTo>
                    <a:pt x="2750344" y="315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99"/>
            <p:cNvSpPr/>
            <p:nvPr/>
          </p:nvSpPr>
          <p:spPr>
            <a:xfrm>
              <a:off x="2286000" y="3625452"/>
              <a:ext cx="2491383" cy="107157"/>
            </a:xfrm>
            <a:custGeom>
              <a:avLst/>
              <a:gdLst/>
              <a:ahLst/>
              <a:cxnLst/>
              <a:rect l="0" t="0" r="0" b="0"/>
              <a:pathLst>
                <a:path w="2491383" h="107157">
                  <a:moveTo>
                    <a:pt x="0" y="44649"/>
                  </a:moveTo>
                  <a:lnTo>
                    <a:pt x="0" y="36086"/>
                  </a:lnTo>
                  <a:lnTo>
                    <a:pt x="29888" y="35720"/>
                  </a:lnTo>
                  <a:lnTo>
                    <a:pt x="32823" y="34728"/>
                  </a:lnTo>
                  <a:lnTo>
                    <a:pt x="35773" y="33073"/>
                  </a:lnTo>
                  <a:lnTo>
                    <a:pt x="38731" y="30979"/>
                  </a:lnTo>
                  <a:lnTo>
                    <a:pt x="47310" y="28651"/>
                  </a:lnTo>
                  <a:lnTo>
                    <a:pt x="110049" y="25803"/>
                  </a:lnTo>
                  <a:lnTo>
                    <a:pt x="114046" y="24148"/>
                  </a:lnTo>
                  <a:lnTo>
                    <a:pt x="117702" y="22052"/>
                  </a:lnTo>
                  <a:lnTo>
                    <a:pt x="127057" y="19723"/>
                  </a:lnTo>
                  <a:lnTo>
                    <a:pt x="202416" y="17869"/>
                  </a:lnTo>
                  <a:lnTo>
                    <a:pt x="227212" y="16869"/>
                  </a:lnTo>
                  <a:lnTo>
                    <a:pt x="234819" y="15215"/>
                  </a:lnTo>
                  <a:lnTo>
                    <a:pt x="242866" y="13120"/>
                  </a:lnTo>
                  <a:lnTo>
                    <a:pt x="263673" y="10171"/>
                  </a:lnTo>
                  <a:lnTo>
                    <a:pt x="334710" y="8962"/>
                  </a:lnTo>
                  <a:lnTo>
                    <a:pt x="350173" y="6298"/>
                  </a:lnTo>
                  <a:lnTo>
                    <a:pt x="358465" y="4199"/>
                  </a:lnTo>
                  <a:lnTo>
                    <a:pt x="384354" y="1244"/>
                  </a:lnTo>
                  <a:lnTo>
                    <a:pt x="454608" y="73"/>
                  </a:lnTo>
                  <a:lnTo>
                    <a:pt x="1007362" y="0"/>
                  </a:lnTo>
                  <a:lnTo>
                    <a:pt x="1036414" y="2646"/>
                  </a:lnTo>
                  <a:lnTo>
                    <a:pt x="1051107" y="4741"/>
                  </a:lnTo>
                  <a:lnTo>
                    <a:pt x="1095487" y="7689"/>
                  </a:lnTo>
                  <a:lnTo>
                    <a:pt x="1149783" y="9677"/>
                  </a:lnTo>
                  <a:lnTo>
                    <a:pt x="1165381" y="11412"/>
                  </a:lnTo>
                  <a:lnTo>
                    <a:pt x="1181733" y="13561"/>
                  </a:lnTo>
                  <a:lnTo>
                    <a:pt x="1228449" y="16586"/>
                  </a:lnTo>
                  <a:lnTo>
                    <a:pt x="1306265" y="17692"/>
                  </a:lnTo>
                  <a:lnTo>
                    <a:pt x="1355416" y="20456"/>
                  </a:lnTo>
                  <a:lnTo>
                    <a:pt x="1370931" y="22567"/>
                  </a:lnTo>
                  <a:lnTo>
                    <a:pt x="1416468" y="25538"/>
                  </a:lnTo>
                  <a:lnTo>
                    <a:pt x="1493854" y="26625"/>
                  </a:lnTo>
                  <a:lnTo>
                    <a:pt x="1603996" y="26780"/>
                  </a:lnTo>
                  <a:lnTo>
                    <a:pt x="1636613" y="29431"/>
                  </a:lnTo>
                  <a:lnTo>
                    <a:pt x="1653645" y="31527"/>
                  </a:lnTo>
                  <a:lnTo>
                    <a:pt x="1723756" y="35883"/>
                  </a:lnTo>
                  <a:lnTo>
                    <a:pt x="1741506" y="37813"/>
                  </a:lnTo>
                  <a:lnTo>
                    <a:pt x="1759293" y="40091"/>
                  </a:lnTo>
                  <a:lnTo>
                    <a:pt x="1808029" y="43298"/>
                  </a:lnTo>
                  <a:lnTo>
                    <a:pt x="1876070" y="45374"/>
                  </a:lnTo>
                  <a:lnTo>
                    <a:pt x="1893651" y="47117"/>
                  </a:lnTo>
                  <a:lnTo>
                    <a:pt x="1911324" y="49271"/>
                  </a:lnTo>
                  <a:lnTo>
                    <a:pt x="1959900" y="52302"/>
                  </a:lnTo>
                  <a:lnTo>
                    <a:pt x="2026896" y="54319"/>
                  </a:lnTo>
                  <a:lnTo>
                    <a:pt x="2042818" y="56056"/>
                  </a:lnTo>
                  <a:lnTo>
                    <a:pt x="2058394" y="58207"/>
                  </a:lnTo>
                  <a:lnTo>
                    <a:pt x="2125174" y="62650"/>
                  </a:lnTo>
                  <a:lnTo>
                    <a:pt x="2141080" y="64587"/>
                  </a:lnTo>
                  <a:lnTo>
                    <a:pt x="2189813" y="72054"/>
                  </a:lnTo>
                  <a:lnTo>
                    <a:pt x="2223406" y="77665"/>
                  </a:lnTo>
                  <a:lnTo>
                    <a:pt x="2254873" y="83466"/>
                  </a:lnTo>
                  <a:lnTo>
                    <a:pt x="2285394" y="86705"/>
                  </a:lnTo>
                  <a:lnTo>
                    <a:pt x="2354197" y="89948"/>
                  </a:lnTo>
                  <a:lnTo>
                    <a:pt x="2368175" y="91716"/>
                  </a:lnTo>
                  <a:lnTo>
                    <a:pt x="2382455" y="93886"/>
                  </a:lnTo>
                  <a:lnTo>
                    <a:pt x="2421515" y="96940"/>
                  </a:lnTo>
                  <a:lnTo>
                    <a:pt x="2462147" y="98965"/>
                  </a:lnTo>
                  <a:lnTo>
                    <a:pt x="2469908" y="100703"/>
                  </a:lnTo>
                  <a:lnTo>
                    <a:pt x="2491382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00"/>
            <p:cNvSpPr/>
            <p:nvPr/>
          </p:nvSpPr>
          <p:spPr>
            <a:xfrm>
              <a:off x="4000500" y="2196702"/>
              <a:ext cx="946547" cy="17861"/>
            </a:xfrm>
            <a:custGeom>
              <a:avLst/>
              <a:gdLst/>
              <a:ahLst/>
              <a:cxnLst/>
              <a:rect l="0" t="0" r="0" b="0"/>
              <a:pathLst>
                <a:path w="946547" h="17861">
                  <a:moveTo>
                    <a:pt x="0" y="17860"/>
                  </a:moveTo>
                  <a:lnTo>
                    <a:pt x="4740" y="17860"/>
                  </a:lnTo>
                  <a:lnTo>
                    <a:pt x="6136" y="16868"/>
                  </a:lnTo>
                  <a:lnTo>
                    <a:pt x="7068" y="15214"/>
                  </a:lnTo>
                  <a:lnTo>
                    <a:pt x="7688" y="13119"/>
                  </a:lnTo>
                  <a:lnTo>
                    <a:pt x="9094" y="11723"/>
                  </a:lnTo>
                  <a:lnTo>
                    <a:pt x="11023" y="10792"/>
                  </a:lnTo>
                  <a:lnTo>
                    <a:pt x="16508" y="9298"/>
                  </a:lnTo>
                  <a:lnTo>
                    <a:pt x="42743" y="8936"/>
                  </a:lnTo>
                  <a:lnTo>
                    <a:pt x="64253" y="8931"/>
                  </a:lnTo>
                  <a:lnTo>
                    <a:pt x="67640" y="9923"/>
                  </a:lnTo>
                  <a:lnTo>
                    <a:pt x="70890" y="11576"/>
                  </a:lnTo>
                  <a:lnTo>
                    <a:pt x="74049" y="13671"/>
                  </a:lnTo>
                  <a:lnTo>
                    <a:pt x="78139" y="15067"/>
                  </a:lnTo>
                  <a:lnTo>
                    <a:pt x="82851" y="15998"/>
                  </a:lnTo>
                  <a:lnTo>
                    <a:pt x="87976" y="16619"/>
                  </a:lnTo>
                  <a:lnTo>
                    <a:pt x="93377" y="17032"/>
                  </a:lnTo>
                  <a:lnTo>
                    <a:pt x="104670" y="17492"/>
                  </a:lnTo>
                  <a:lnTo>
                    <a:pt x="134009" y="17811"/>
                  </a:lnTo>
                  <a:lnTo>
                    <a:pt x="376323" y="17860"/>
                  </a:lnTo>
                  <a:lnTo>
                    <a:pt x="384827" y="16868"/>
                  </a:lnTo>
                  <a:lnTo>
                    <a:pt x="393473" y="15214"/>
                  </a:lnTo>
                  <a:lnTo>
                    <a:pt x="402214" y="13119"/>
                  </a:lnTo>
                  <a:lnTo>
                    <a:pt x="412009" y="11723"/>
                  </a:lnTo>
                  <a:lnTo>
                    <a:pt x="422509" y="10792"/>
                  </a:lnTo>
                  <a:lnTo>
                    <a:pt x="433477" y="10171"/>
                  </a:lnTo>
                  <a:lnTo>
                    <a:pt x="453601" y="9482"/>
                  </a:lnTo>
                  <a:lnTo>
                    <a:pt x="490775" y="9039"/>
                  </a:lnTo>
                  <a:lnTo>
                    <a:pt x="544679" y="8940"/>
                  </a:lnTo>
                  <a:lnTo>
                    <a:pt x="553619" y="7944"/>
                  </a:lnTo>
                  <a:lnTo>
                    <a:pt x="562555" y="6288"/>
                  </a:lnTo>
                  <a:lnTo>
                    <a:pt x="571490" y="4192"/>
                  </a:lnTo>
                  <a:lnTo>
                    <a:pt x="580423" y="2795"/>
                  </a:lnTo>
                  <a:lnTo>
                    <a:pt x="589355" y="1864"/>
                  </a:lnTo>
                  <a:lnTo>
                    <a:pt x="598286" y="1243"/>
                  </a:lnTo>
                  <a:lnTo>
                    <a:pt x="607216" y="828"/>
                  </a:lnTo>
                  <a:lnTo>
                    <a:pt x="625076" y="368"/>
                  </a:lnTo>
                  <a:lnTo>
                    <a:pt x="94654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01"/>
            <p:cNvSpPr/>
            <p:nvPr/>
          </p:nvSpPr>
          <p:spPr>
            <a:xfrm>
              <a:off x="3714750" y="1651992"/>
              <a:ext cx="419696" cy="330399"/>
            </a:xfrm>
            <a:custGeom>
              <a:avLst/>
              <a:gdLst/>
              <a:ahLst/>
              <a:cxnLst/>
              <a:rect l="0" t="0" r="0" b="0"/>
              <a:pathLst>
                <a:path w="419696" h="330399">
                  <a:moveTo>
                    <a:pt x="0" y="8929"/>
                  </a:moveTo>
                  <a:lnTo>
                    <a:pt x="0" y="1241"/>
                  </a:lnTo>
                  <a:lnTo>
                    <a:pt x="992" y="827"/>
                  </a:lnTo>
                  <a:lnTo>
                    <a:pt x="12428" y="109"/>
                  </a:lnTo>
                  <a:lnTo>
                    <a:pt x="130982" y="0"/>
                  </a:lnTo>
                  <a:lnTo>
                    <a:pt x="142880" y="2646"/>
                  </a:lnTo>
                  <a:lnTo>
                    <a:pt x="155776" y="6137"/>
                  </a:lnTo>
                  <a:lnTo>
                    <a:pt x="163381" y="7067"/>
                  </a:lnTo>
                  <a:lnTo>
                    <a:pt x="177786" y="8102"/>
                  </a:lnTo>
                  <a:lnTo>
                    <a:pt x="187495" y="8562"/>
                  </a:lnTo>
                  <a:lnTo>
                    <a:pt x="197763" y="11412"/>
                  </a:lnTo>
                  <a:lnTo>
                    <a:pt x="208941" y="15986"/>
                  </a:lnTo>
                  <a:lnTo>
                    <a:pt x="220524" y="21326"/>
                  </a:lnTo>
                  <a:lnTo>
                    <a:pt x="233460" y="29910"/>
                  </a:lnTo>
                  <a:lnTo>
                    <a:pt x="245171" y="39949"/>
                  </a:lnTo>
                  <a:lnTo>
                    <a:pt x="246791" y="42507"/>
                  </a:lnTo>
                  <a:lnTo>
                    <a:pt x="248591" y="47996"/>
                  </a:lnTo>
                  <a:lnTo>
                    <a:pt x="249604" y="56664"/>
                  </a:lnTo>
                  <a:lnTo>
                    <a:pt x="249841" y="65202"/>
                  </a:lnTo>
                  <a:lnTo>
                    <a:pt x="249904" y="70257"/>
                  </a:lnTo>
                  <a:lnTo>
                    <a:pt x="248954" y="74619"/>
                  </a:lnTo>
                  <a:lnTo>
                    <a:pt x="245252" y="82112"/>
                  </a:lnTo>
                  <a:lnTo>
                    <a:pt x="240300" y="91395"/>
                  </a:lnTo>
                  <a:lnTo>
                    <a:pt x="234792" y="101143"/>
                  </a:lnTo>
                  <a:lnTo>
                    <a:pt x="229037" y="108783"/>
                  </a:lnTo>
                  <a:lnTo>
                    <a:pt x="220526" y="118132"/>
                  </a:lnTo>
                  <a:lnTo>
                    <a:pt x="203633" y="135562"/>
                  </a:lnTo>
                  <a:lnTo>
                    <a:pt x="196998" y="144916"/>
                  </a:lnTo>
                  <a:lnTo>
                    <a:pt x="193840" y="150189"/>
                  </a:lnTo>
                  <a:lnTo>
                    <a:pt x="185039" y="158693"/>
                  </a:lnTo>
                  <a:lnTo>
                    <a:pt x="179914" y="162350"/>
                  </a:lnTo>
                  <a:lnTo>
                    <a:pt x="171573" y="171705"/>
                  </a:lnTo>
                  <a:lnTo>
                    <a:pt x="164559" y="181485"/>
                  </a:lnTo>
                  <a:lnTo>
                    <a:pt x="158134" y="189139"/>
                  </a:lnTo>
                  <a:lnTo>
                    <a:pt x="151972" y="198494"/>
                  </a:lnTo>
                  <a:lnTo>
                    <a:pt x="146918" y="208274"/>
                  </a:lnTo>
                  <a:lnTo>
                    <a:pt x="144671" y="215928"/>
                  </a:lnTo>
                  <a:lnTo>
                    <a:pt x="141027" y="225283"/>
                  </a:lnTo>
                  <a:lnTo>
                    <a:pt x="138667" y="230556"/>
                  </a:lnTo>
                  <a:lnTo>
                    <a:pt x="138085" y="235063"/>
                  </a:lnTo>
                  <a:lnTo>
                    <a:pt x="138689" y="239060"/>
                  </a:lnTo>
                  <a:lnTo>
                    <a:pt x="141014" y="246147"/>
                  </a:lnTo>
                  <a:lnTo>
                    <a:pt x="142048" y="252604"/>
                  </a:lnTo>
                  <a:lnTo>
                    <a:pt x="143316" y="255715"/>
                  </a:lnTo>
                  <a:lnTo>
                    <a:pt x="147370" y="261818"/>
                  </a:lnTo>
                  <a:lnTo>
                    <a:pt x="155125" y="267837"/>
                  </a:lnTo>
                  <a:lnTo>
                    <a:pt x="168002" y="276804"/>
                  </a:lnTo>
                  <a:lnTo>
                    <a:pt x="171532" y="279786"/>
                  </a:lnTo>
                  <a:lnTo>
                    <a:pt x="183393" y="285745"/>
                  </a:lnTo>
                  <a:lnTo>
                    <a:pt x="190722" y="288723"/>
                  </a:lnTo>
                  <a:lnTo>
                    <a:pt x="197593" y="291701"/>
                  </a:lnTo>
                  <a:lnTo>
                    <a:pt x="210520" y="297655"/>
                  </a:lnTo>
                  <a:lnTo>
                    <a:pt x="217737" y="299640"/>
                  </a:lnTo>
                  <a:lnTo>
                    <a:pt x="225525" y="300963"/>
                  </a:lnTo>
                  <a:lnTo>
                    <a:pt x="233693" y="301845"/>
                  </a:lnTo>
                  <a:lnTo>
                    <a:pt x="242116" y="303425"/>
                  </a:lnTo>
                  <a:lnTo>
                    <a:pt x="250707" y="305471"/>
                  </a:lnTo>
                  <a:lnTo>
                    <a:pt x="259412" y="307827"/>
                  </a:lnTo>
                  <a:lnTo>
                    <a:pt x="267199" y="309397"/>
                  </a:lnTo>
                  <a:lnTo>
                    <a:pt x="274375" y="310444"/>
                  </a:lnTo>
                  <a:lnTo>
                    <a:pt x="281142" y="311143"/>
                  </a:lnTo>
                  <a:lnTo>
                    <a:pt x="288631" y="312600"/>
                  </a:lnTo>
                  <a:lnTo>
                    <a:pt x="296601" y="314564"/>
                  </a:lnTo>
                  <a:lnTo>
                    <a:pt x="304889" y="316865"/>
                  </a:lnTo>
                  <a:lnTo>
                    <a:pt x="312400" y="318400"/>
                  </a:lnTo>
                  <a:lnTo>
                    <a:pt x="319392" y="319423"/>
                  </a:lnTo>
                  <a:lnTo>
                    <a:pt x="332451" y="320559"/>
                  </a:lnTo>
                  <a:lnTo>
                    <a:pt x="344871" y="321064"/>
                  </a:lnTo>
                  <a:lnTo>
                    <a:pt x="357005" y="323935"/>
                  </a:lnTo>
                  <a:lnTo>
                    <a:pt x="368020" y="327525"/>
                  </a:lnTo>
                  <a:lnTo>
                    <a:pt x="379800" y="329547"/>
                  </a:lnTo>
                  <a:lnTo>
                    <a:pt x="392669" y="330230"/>
                  </a:lnTo>
                  <a:lnTo>
                    <a:pt x="410609" y="330397"/>
                  </a:lnTo>
                  <a:lnTo>
                    <a:pt x="419695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02"/>
            <p:cNvSpPr/>
            <p:nvPr/>
          </p:nvSpPr>
          <p:spPr>
            <a:xfrm>
              <a:off x="3812976" y="1821656"/>
              <a:ext cx="232173" cy="17860"/>
            </a:xfrm>
            <a:custGeom>
              <a:avLst/>
              <a:gdLst/>
              <a:ahLst/>
              <a:cxnLst/>
              <a:rect l="0" t="0" r="0" b="0"/>
              <a:pathLst>
                <a:path w="232173" h="17860">
                  <a:moveTo>
                    <a:pt x="0" y="17859"/>
                  </a:moveTo>
                  <a:lnTo>
                    <a:pt x="4740" y="17859"/>
                  </a:lnTo>
                  <a:lnTo>
                    <a:pt x="6137" y="16867"/>
                  </a:lnTo>
                  <a:lnTo>
                    <a:pt x="7068" y="15213"/>
                  </a:lnTo>
                  <a:lnTo>
                    <a:pt x="7688" y="13119"/>
                  </a:lnTo>
                  <a:lnTo>
                    <a:pt x="9094" y="11722"/>
                  </a:lnTo>
                  <a:lnTo>
                    <a:pt x="11024" y="10792"/>
                  </a:lnTo>
                  <a:lnTo>
                    <a:pt x="13302" y="10171"/>
                  </a:lnTo>
                  <a:lnTo>
                    <a:pt x="15814" y="9757"/>
                  </a:lnTo>
                  <a:lnTo>
                    <a:pt x="21250" y="9297"/>
                  </a:lnTo>
                  <a:lnTo>
                    <a:pt x="29618" y="9093"/>
                  </a:lnTo>
                  <a:lnTo>
                    <a:pt x="51161" y="8962"/>
                  </a:lnTo>
                  <a:lnTo>
                    <a:pt x="56927" y="7959"/>
                  </a:lnTo>
                  <a:lnTo>
                    <a:pt x="62756" y="6298"/>
                  </a:lnTo>
                  <a:lnTo>
                    <a:pt x="68626" y="4198"/>
                  </a:lnTo>
                  <a:lnTo>
                    <a:pt x="75516" y="2799"/>
                  </a:lnTo>
                  <a:lnTo>
                    <a:pt x="83087" y="1866"/>
                  </a:lnTo>
                  <a:lnTo>
                    <a:pt x="91110" y="1244"/>
                  </a:lnTo>
                  <a:lnTo>
                    <a:pt x="98443" y="829"/>
                  </a:lnTo>
                  <a:lnTo>
                    <a:pt x="111883" y="368"/>
                  </a:lnTo>
                  <a:lnTo>
                    <a:pt x="152427" y="48"/>
                  </a:lnTo>
                  <a:lnTo>
                    <a:pt x="2321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03"/>
            <p:cNvSpPr/>
            <p:nvPr/>
          </p:nvSpPr>
          <p:spPr>
            <a:xfrm>
              <a:off x="4536437" y="1089422"/>
              <a:ext cx="258806" cy="232172"/>
            </a:xfrm>
            <a:custGeom>
              <a:avLst/>
              <a:gdLst/>
              <a:ahLst/>
              <a:cxnLst/>
              <a:rect l="0" t="0" r="0" b="0"/>
              <a:pathLst>
                <a:path w="258806" h="232172">
                  <a:moveTo>
                    <a:pt x="223086" y="8929"/>
                  </a:moveTo>
                  <a:lnTo>
                    <a:pt x="218346" y="4189"/>
                  </a:lnTo>
                  <a:lnTo>
                    <a:pt x="215957" y="2792"/>
                  </a:lnTo>
                  <a:lnTo>
                    <a:pt x="210657" y="1241"/>
                  </a:lnTo>
                  <a:lnTo>
                    <a:pt x="204994" y="551"/>
                  </a:lnTo>
                  <a:lnTo>
                    <a:pt x="198178" y="245"/>
                  </a:lnTo>
                  <a:lnTo>
                    <a:pt x="177633" y="48"/>
                  </a:lnTo>
                  <a:lnTo>
                    <a:pt x="114152" y="0"/>
                  </a:lnTo>
                  <a:lnTo>
                    <a:pt x="106807" y="992"/>
                  </a:lnTo>
                  <a:lnTo>
                    <a:pt x="99926" y="2646"/>
                  </a:lnTo>
                  <a:lnTo>
                    <a:pt x="93354" y="4740"/>
                  </a:lnTo>
                  <a:lnTo>
                    <a:pt x="87981" y="6136"/>
                  </a:lnTo>
                  <a:lnTo>
                    <a:pt x="83406" y="7067"/>
                  </a:lnTo>
                  <a:lnTo>
                    <a:pt x="79364" y="7688"/>
                  </a:lnTo>
                  <a:lnTo>
                    <a:pt x="74686" y="10086"/>
                  </a:lnTo>
                  <a:lnTo>
                    <a:pt x="69582" y="13669"/>
                  </a:lnTo>
                  <a:lnTo>
                    <a:pt x="64195" y="18042"/>
                  </a:lnTo>
                  <a:lnTo>
                    <a:pt x="58620" y="21950"/>
                  </a:lnTo>
                  <a:lnTo>
                    <a:pt x="52918" y="25547"/>
                  </a:lnTo>
                  <a:lnTo>
                    <a:pt x="47133" y="28937"/>
                  </a:lnTo>
                  <a:lnTo>
                    <a:pt x="42284" y="32190"/>
                  </a:lnTo>
                  <a:lnTo>
                    <a:pt x="34251" y="38449"/>
                  </a:lnTo>
                  <a:lnTo>
                    <a:pt x="30719" y="42500"/>
                  </a:lnTo>
                  <a:lnTo>
                    <a:pt x="27373" y="47185"/>
                  </a:lnTo>
                  <a:lnTo>
                    <a:pt x="24150" y="52292"/>
                  </a:lnTo>
                  <a:lnTo>
                    <a:pt x="21008" y="56689"/>
                  </a:lnTo>
                  <a:lnTo>
                    <a:pt x="17922" y="60613"/>
                  </a:lnTo>
                  <a:lnTo>
                    <a:pt x="14873" y="64221"/>
                  </a:lnTo>
                  <a:lnTo>
                    <a:pt x="11848" y="68611"/>
                  </a:lnTo>
                  <a:lnTo>
                    <a:pt x="8839" y="73522"/>
                  </a:lnTo>
                  <a:lnTo>
                    <a:pt x="5840" y="78780"/>
                  </a:lnTo>
                  <a:lnTo>
                    <a:pt x="3841" y="83277"/>
                  </a:lnTo>
                  <a:lnTo>
                    <a:pt x="2509" y="87268"/>
                  </a:lnTo>
                  <a:lnTo>
                    <a:pt x="1621" y="90921"/>
                  </a:lnTo>
                  <a:lnTo>
                    <a:pt x="1028" y="95340"/>
                  </a:lnTo>
                  <a:lnTo>
                    <a:pt x="634" y="100271"/>
                  </a:lnTo>
                  <a:lnTo>
                    <a:pt x="195" y="110049"/>
                  </a:lnTo>
                  <a:lnTo>
                    <a:pt x="0" y="117702"/>
                  </a:lnTo>
                  <a:lnTo>
                    <a:pt x="940" y="122124"/>
                  </a:lnTo>
                  <a:lnTo>
                    <a:pt x="2559" y="127056"/>
                  </a:lnTo>
                  <a:lnTo>
                    <a:pt x="4630" y="132329"/>
                  </a:lnTo>
                  <a:lnTo>
                    <a:pt x="7003" y="136836"/>
                  </a:lnTo>
                  <a:lnTo>
                    <a:pt x="9578" y="140833"/>
                  </a:lnTo>
                  <a:lnTo>
                    <a:pt x="12286" y="144490"/>
                  </a:lnTo>
                  <a:lnTo>
                    <a:pt x="15084" y="148913"/>
                  </a:lnTo>
                  <a:lnTo>
                    <a:pt x="17941" y="153845"/>
                  </a:lnTo>
                  <a:lnTo>
                    <a:pt x="20839" y="159118"/>
                  </a:lnTo>
                  <a:lnTo>
                    <a:pt x="24755" y="162633"/>
                  </a:lnTo>
                  <a:lnTo>
                    <a:pt x="29349" y="164977"/>
                  </a:lnTo>
                  <a:lnTo>
                    <a:pt x="34397" y="166539"/>
                  </a:lnTo>
                  <a:lnTo>
                    <a:pt x="39746" y="168573"/>
                  </a:lnTo>
                  <a:lnTo>
                    <a:pt x="45297" y="170921"/>
                  </a:lnTo>
                  <a:lnTo>
                    <a:pt x="50982" y="173478"/>
                  </a:lnTo>
                  <a:lnTo>
                    <a:pt x="62590" y="178966"/>
                  </a:lnTo>
                  <a:lnTo>
                    <a:pt x="68464" y="181818"/>
                  </a:lnTo>
                  <a:lnTo>
                    <a:pt x="75356" y="184712"/>
                  </a:lnTo>
                  <a:lnTo>
                    <a:pt x="82927" y="187633"/>
                  </a:lnTo>
                  <a:lnTo>
                    <a:pt x="90952" y="190573"/>
                  </a:lnTo>
                  <a:lnTo>
                    <a:pt x="98285" y="192533"/>
                  </a:lnTo>
                  <a:lnTo>
                    <a:pt x="105159" y="193839"/>
                  </a:lnTo>
                  <a:lnTo>
                    <a:pt x="111726" y="194710"/>
                  </a:lnTo>
                  <a:lnTo>
                    <a:pt x="119080" y="196283"/>
                  </a:lnTo>
                  <a:lnTo>
                    <a:pt x="126959" y="198324"/>
                  </a:lnTo>
                  <a:lnTo>
                    <a:pt x="135189" y="200677"/>
                  </a:lnTo>
                  <a:lnTo>
                    <a:pt x="152270" y="205937"/>
                  </a:lnTo>
                  <a:lnTo>
                    <a:pt x="160993" y="208728"/>
                  </a:lnTo>
                  <a:lnTo>
                    <a:pt x="168792" y="211582"/>
                  </a:lnTo>
                  <a:lnTo>
                    <a:pt x="175976" y="214476"/>
                  </a:lnTo>
                  <a:lnTo>
                    <a:pt x="182750" y="217398"/>
                  </a:lnTo>
                  <a:lnTo>
                    <a:pt x="189249" y="219346"/>
                  </a:lnTo>
                  <a:lnTo>
                    <a:pt x="195567" y="220644"/>
                  </a:lnTo>
                  <a:lnTo>
                    <a:pt x="201764" y="221510"/>
                  </a:lnTo>
                  <a:lnTo>
                    <a:pt x="208871" y="222087"/>
                  </a:lnTo>
                  <a:lnTo>
                    <a:pt x="216586" y="222472"/>
                  </a:lnTo>
                  <a:lnTo>
                    <a:pt x="236373" y="223014"/>
                  </a:lnTo>
                  <a:lnTo>
                    <a:pt x="240874" y="223090"/>
                  </a:lnTo>
                  <a:lnTo>
                    <a:pt x="244866" y="224132"/>
                  </a:lnTo>
                  <a:lnTo>
                    <a:pt x="248521" y="225820"/>
                  </a:lnTo>
                  <a:lnTo>
                    <a:pt x="258805" y="2321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04"/>
            <p:cNvSpPr/>
            <p:nvPr/>
          </p:nvSpPr>
          <p:spPr>
            <a:xfrm>
              <a:off x="4295179" y="1044773"/>
              <a:ext cx="196454" cy="4240348"/>
            </a:xfrm>
            <a:custGeom>
              <a:avLst/>
              <a:gdLst/>
              <a:ahLst/>
              <a:cxnLst/>
              <a:rect l="0" t="0" r="0" b="0"/>
              <a:pathLst>
                <a:path w="196454" h="4240348">
                  <a:moveTo>
                    <a:pt x="44649" y="0"/>
                  </a:moveTo>
                  <a:lnTo>
                    <a:pt x="44649" y="4740"/>
                  </a:lnTo>
                  <a:lnTo>
                    <a:pt x="45641" y="6137"/>
                  </a:lnTo>
                  <a:lnTo>
                    <a:pt x="47294" y="7068"/>
                  </a:lnTo>
                  <a:lnTo>
                    <a:pt x="49389" y="7688"/>
                  </a:lnTo>
                  <a:lnTo>
                    <a:pt x="50785" y="9094"/>
                  </a:lnTo>
                  <a:lnTo>
                    <a:pt x="51716" y="11024"/>
                  </a:lnTo>
                  <a:lnTo>
                    <a:pt x="52337" y="13302"/>
                  </a:lnTo>
                  <a:lnTo>
                    <a:pt x="54549" y="57510"/>
                  </a:lnTo>
                  <a:lnTo>
                    <a:pt x="60641" y="77910"/>
                  </a:lnTo>
                  <a:lnTo>
                    <a:pt x="62671" y="86220"/>
                  </a:lnTo>
                  <a:lnTo>
                    <a:pt x="68399" y="103048"/>
                  </a:lnTo>
                  <a:lnTo>
                    <a:pt x="73484" y="132252"/>
                  </a:lnTo>
                  <a:lnTo>
                    <a:pt x="77308" y="146091"/>
                  </a:lnTo>
                  <a:lnTo>
                    <a:pt x="82409" y="179229"/>
                  </a:lnTo>
                  <a:lnTo>
                    <a:pt x="87256" y="205571"/>
                  </a:lnTo>
                  <a:lnTo>
                    <a:pt x="91338" y="232228"/>
                  </a:lnTo>
                  <a:lnTo>
                    <a:pt x="96185" y="258977"/>
                  </a:lnTo>
                  <a:lnTo>
                    <a:pt x="100268" y="288401"/>
                  </a:lnTo>
                  <a:lnTo>
                    <a:pt x="105796" y="329158"/>
                  </a:lnTo>
                  <a:lnTo>
                    <a:pt x="111493" y="356820"/>
                  </a:lnTo>
                  <a:lnTo>
                    <a:pt x="119465" y="388608"/>
                  </a:lnTo>
                  <a:lnTo>
                    <a:pt x="126931" y="446702"/>
                  </a:lnTo>
                  <a:lnTo>
                    <a:pt x="132560" y="494152"/>
                  </a:lnTo>
                  <a:lnTo>
                    <a:pt x="138275" y="529841"/>
                  </a:lnTo>
                  <a:lnTo>
                    <a:pt x="143476" y="553646"/>
                  </a:lnTo>
                  <a:lnTo>
                    <a:pt x="149337" y="589361"/>
                  </a:lnTo>
                  <a:lnTo>
                    <a:pt x="153719" y="625079"/>
                  </a:lnTo>
                  <a:lnTo>
                    <a:pt x="159349" y="672703"/>
                  </a:lnTo>
                  <a:lnTo>
                    <a:pt x="165439" y="787548"/>
                  </a:lnTo>
                  <a:lnTo>
                    <a:pt x="169822" y="842306"/>
                  </a:lnTo>
                  <a:lnTo>
                    <a:pt x="174033" y="867806"/>
                  </a:lnTo>
                  <a:lnTo>
                    <a:pt x="181983" y="909215"/>
                  </a:lnTo>
                  <a:lnTo>
                    <a:pt x="187421" y="966660"/>
                  </a:lnTo>
                  <a:lnTo>
                    <a:pt x="193336" y="1006966"/>
                  </a:lnTo>
                  <a:lnTo>
                    <a:pt x="196332" y="1130838"/>
                  </a:lnTo>
                  <a:lnTo>
                    <a:pt x="196453" y="1362897"/>
                  </a:lnTo>
                  <a:lnTo>
                    <a:pt x="189385" y="1444699"/>
                  </a:lnTo>
                  <a:lnTo>
                    <a:pt x="187596" y="1574691"/>
                  </a:lnTo>
                  <a:lnTo>
                    <a:pt x="182792" y="1661326"/>
                  </a:lnTo>
                  <a:lnTo>
                    <a:pt x="177847" y="1785961"/>
                  </a:lnTo>
                  <a:lnTo>
                    <a:pt x="172530" y="1839523"/>
                  </a:lnTo>
                  <a:lnTo>
                    <a:pt x="167585" y="1913600"/>
                  </a:lnTo>
                  <a:lnTo>
                    <a:pt x="161636" y="2008352"/>
                  </a:lnTo>
                  <a:lnTo>
                    <a:pt x="160814" y="2122400"/>
                  </a:lnTo>
                  <a:lnTo>
                    <a:pt x="160735" y="2708423"/>
                  </a:lnTo>
                  <a:lnTo>
                    <a:pt x="153666" y="2815465"/>
                  </a:lnTo>
                  <a:lnTo>
                    <a:pt x="149710" y="2882417"/>
                  </a:lnTo>
                  <a:lnTo>
                    <a:pt x="144225" y="2967263"/>
                  </a:lnTo>
                  <a:lnTo>
                    <a:pt x="137005" y="3058033"/>
                  </a:lnTo>
                  <a:lnTo>
                    <a:pt x="131904" y="3149752"/>
                  </a:lnTo>
                  <a:lnTo>
                    <a:pt x="127085" y="3192772"/>
                  </a:lnTo>
                  <a:lnTo>
                    <a:pt x="121636" y="3235044"/>
                  </a:lnTo>
                  <a:lnTo>
                    <a:pt x="114171" y="3346708"/>
                  </a:lnTo>
                  <a:lnTo>
                    <a:pt x="108542" y="3431597"/>
                  </a:lnTo>
                  <a:lnTo>
                    <a:pt x="102826" y="3494372"/>
                  </a:lnTo>
                  <a:lnTo>
                    <a:pt x="94849" y="3556959"/>
                  </a:lnTo>
                  <a:lnTo>
                    <a:pt x="87382" y="3661168"/>
                  </a:lnTo>
                  <a:lnTo>
                    <a:pt x="82493" y="3701850"/>
                  </a:lnTo>
                  <a:lnTo>
                    <a:pt x="77012" y="3739774"/>
                  </a:lnTo>
                  <a:lnTo>
                    <a:pt x="69526" y="3837671"/>
                  </a:lnTo>
                  <a:lnTo>
                    <a:pt x="63894" y="3906049"/>
                  </a:lnTo>
                  <a:lnTo>
                    <a:pt x="58178" y="3952230"/>
                  </a:lnTo>
                  <a:lnTo>
                    <a:pt x="52977" y="3979709"/>
                  </a:lnTo>
                  <a:lnTo>
                    <a:pt x="47116" y="4017491"/>
                  </a:lnTo>
                  <a:lnTo>
                    <a:pt x="42734" y="4053821"/>
                  </a:lnTo>
                  <a:lnTo>
                    <a:pt x="37844" y="4076784"/>
                  </a:lnTo>
                  <a:lnTo>
                    <a:pt x="32364" y="4096912"/>
                  </a:lnTo>
                  <a:lnTo>
                    <a:pt x="26898" y="4133095"/>
                  </a:lnTo>
                  <a:lnTo>
                    <a:pt x="20978" y="4153999"/>
                  </a:lnTo>
                  <a:lnTo>
                    <a:pt x="17791" y="4172761"/>
                  </a:lnTo>
                  <a:lnTo>
                    <a:pt x="11996" y="4189895"/>
                  </a:lnTo>
                  <a:lnTo>
                    <a:pt x="9535" y="4205077"/>
                  </a:lnTo>
                  <a:lnTo>
                    <a:pt x="9334" y="4208322"/>
                  </a:lnTo>
                  <a:lnTo>
                    <a:pt x="8207" y="4211478"/>
                  </a:lnTo>
                  <a:lnTo>
                    <a:pt x="2872" y="4220660"/>
                  </a:lnTo>
                  <a:lnTo>
                    <a:pt x="34" y="4232516"/>
                  </a:lnTo>
                  <a:lnTo>
                    <a:pt x="3" y="4240347"/>
                  </a:lnTo>
                  <a:lnTo>
                    <a:pt x="0" y="42148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05"/>
            <p:cNvSpPr/>
            <p:nvPr/>
          </p:nvSpPr>
          <p:spPr>
            <a:xfrm>
              <a:off x="4725204" y="1644335"/>
              <a:ext cx="257436" cy="213037"/>
            </a:xfrm>
            <a:custGeom>
              <a:avLst/>
              <a:gdLst/>
              <a:ahLst/>
              <a:cxnLst/>
              <a:rect l="0" t="0" r="0" b="0"/>
              <a:pathLst>
                <a:path w="257436" h="213037">
                  <a:moveTo>
                    <a:pt x="195053" y="16586"/>
                  </a:moveTo>
                  <a:lnTo>
                    <a:pt x="195053" y="11846"/>
                  </a:lnTo>
                  <a:lnTo>
                    <a:pt x="194061" y="10450"/>
                  </a:lnTo>
                  <a:lnTo>
                    <a:pt x="192408" y="9519"/>
                  </a:lnTo>
                  <a:lnTo>
                    <a:pt x="187365" y="8024"/>
                  </a:lnTo>
                  <a:lnTo>
                    <a:pt x="181751" y="3025"/>
                  </a:lnTo>
                  <a:lnTo>
                    <a:pt x="179240" y="1593"/>
                  </a:lnTo>
                  <a:lnTo>
                    <a:pt x="173804" y="0"/>
                  </a:lnTo>
                  <a:lnTo>
                    <a:pt x="169973" y="568"/>
                  </a:lnTo>
                  <a:lnTo>
                    <a:pt x="165434" y="1939"/>
                  </a:lnTo>
                  <a:lnTo>
                    <a:pt x="160424" y="3845"/>
                  </a:lnTo>
                  <a:lnTo>
                    <a:pt x="156093" y="5116"/>
                  </a:lnTo>
                  <a:lnTo>
                    <a:pt x="148633" y="6527"/>
                  </a:lnTo>
                  <a:lnTo>
                    <a:pt x="144263" y="7896"/>
                  </a:lnTo>
                  <a:lnTo>
                    <a:pt x="139364" y="9801"/>
                  </a:lnTo>
                  <a:lnTo>
                    <a:pt x="134115" y="12062"/>
                  </a:lnTo>
                  <a:lnTo>
                    <a:pt x="122990" y="17222"/>
                  </a:lnTo>
                  <a:lnTo>
                    <a:pt x="117245" y="19986"/>
                  </a:lnTo>
                  <a:lnTo>
                    <a:pt x="112423" y="22822"/>
                  </a:lnTo>
                  <a:lnTo>
                    <a:pt x="104420" y="28618"/>
                  </a:lnTo>
                  <a:lnTo>
                    <a:pt x="99904" y="31553"/>
                  </a:lnTo>
                  <a:lnTo>
                    <a:pt x="94910" y="34502"/>
                  </a:lnTo>
                  <a:lnTo>
                    <a:pt x="89596" y="37460"/>
                  </a:lnTo>
                  <a:lnTo>
                    <a:pt x="85060" y="40423"/>
                  </a:lnTo>
                  <a:lnTo>
                    <a:pt x="77376" y="46363"/>
                  </a:lnTo>
                  <a:lnTo>
                    <a:pt x="72945" y="50328"/>
                  </a:lnTo>
                  <a:lnTo>
                    <a:pt x="62731" y="60025"/>
                  </a:lnTo>
                  <a:lnTo>
                    <a:pt x="57229" y="64397"/>
                  </a:lnTo>
                  <a:lnTo>
                    <a:pt x="51576" y="68304"/>
                  </a:lnTo>
                  <a:lnTo>
                    <a:pt x="45824" y="71901"/>
                  </a:lnTo>
                  <a:lnTo>
                    <a:pt x="40996" y="76283"/>
                  </a:lnTo>
                  <a:lnTo>
                    <a:pt x="36786" y="81189"/>
                  </a:lnTo>
                  <a:lnTo>
                    <a:pt x="32987" y="86444"/>
                  </a:lnTo>
                  <a:lnTo>
                    <a:pt x="29462" y="91931"/>
                  </a:lnTo>
                  <a:lnTo>
                    <a:pt x="26120" y="97574"/>
                  </a:lnTo>
                  <a:lnTo>
                    <a:pt x="22900" y="103320"/>
                  </a:lnTo>
                  <a:lnTo>
                    <a:pt x="19761" y="108143"/>
                  </a:lnTo>
                  <a:lnTo>
                    <a:pt x="16675" y="112351"/>
                  </a:lnTo>
                  <a:lnTo>
                    <a:pt x="13628" y="116148"/>
                  </a:lnTo>
                  <a:lnTo>
                    <a:pt x="11595" y="120664"/>
                  </a:lnTo>
                  <a:lnTo>
                    <a:pt x="10239" y="125659"/>
                  </a:lnTo>
                  <a:lnTo>
                    <a:pt x="9336" y="130973"/>
                  </a:lnTo>
                  <a:lnTo>
                    <a:pt x="7742" y="135508"/>
                  </a:lnTo>
                  <a:lnTo>
                    <a:pt x="5687" y="139524"/>
                  </a:lnTo>
                  <a:lnTo>
                    <a:pt x="3324" y="143193"/>
                  </a:lnTo>
                  <a:lnTo>
                    <a:pt x="1750" y="146632"/>
                  </a:lnTo>
                  <a:lnTo>
                    <a:pt x="0" y="153098"/>
                  </a:lnTo>
                  <a:lnTo>
                    <a:pt x="526" y="157203"/>
                  </a:lnTo>
                  <a:lnTo>
                    <a:pt x="1868" y="161925"/>
                  </a:lnTo>
                  <a:lnTo>
                    <a:pt x="3755" y="167057"/>
                  </a:lnTo>
                  <a:lnTo>
                    <a:pt x="5013" y="171470"/>
                  </a:lnTo>
                  <a:lnTo>
                    <a:pt x="5852" y="175405"/>
                  </a:lnTo>
                  <a:lnTo>
                    <a:pt x="6411" y="179020"/>
                  </a:lnTo>
                  <a:lnTo>
                    <a:pt x="7776" y="182422"/>
                  </a:lnTo>
                  <a:lnTo>
                    <a:pt x="11939" y="188849"/>
                  </a:lnTo>
                  <a:lnTo>
                    <a:pt x="17096" y="195012"/>
                  </a:lnTo>
                  <a:lnTo>
                    <a:pt x="19860" y="198044"/>
                  </a:lnTo>
                  <a:lnTo>
                    <a:pt x="23687" y="200066"/>
                  </a:lnTo>
                  <a:lnTo>
                    <a:pt x="28224" y="201414"/>
                  </a:lnTo>
                  <a:lnTo>
                    <a:pt x="33232" y="202313"/>
                  </a:lnTo>
                  <a:lnTo>
                    <a:pt x="37563" y="203904"/>
                  </a:lnTo>
                  <a:lnTo>
                    <a:pt x="45021" y="208318"/>
                  </a:lnTo>
                  <a:lnTo>
                    <a:pt x="49390" y="209892"/>
                  </a:lnTo>
                  <a:lnTo>
                    <a:pt x="54289" y="210941"/>
                  </a:lnTo>
                  <a:lnTo>
                    <a:pt x="59538" y="211640"/>
                  </a:lnTo>
                  <a:lnTo>
                    <a:pt x="65022" y="212107"/>
                  </a:lnTo>
                  <a:lnTo>
                    <a:pt x="70663" y="212417"/>
                  </a:lnTo>
                  <a:lnTo>
                    <a:pt x="82221" y="212763"/>
                  </a:lnTo>
                  <a:lnTo>
                    <a:pt x="117687" y="213015"/>
                  </a:lnTo>
                  <a:lnTo>
                    <a:pt x="147431" y="213036"/>
                  </a:lnTo>
                  <a:lnTo>
                    <a:pt x="153383" y="212045"/>
                  </a:lnTo>
                  <a:lnTo>
                    <a:pt x="159336" y="210392"/>
                  </a:lnTo>
                  <a:lnTo>
                    <a:pt x="165288" y="208298"/>
                  </a:lnTo>
                  <a:lnTo>
                    <a:pt x="171242" y="206902"/>
                  </a:lnTo>
                  <a:lnTo>
                    <a:pt x="177194" y="205971"/>
                  </a:lnTo>
                  <a:lnTo>
                    <a:pt x="183147" y="205351"/>
                  </a:lnTo>
                  <a:lnTo>
                    <a:pt x="189101" y="203945"/>
                  </a:lnTo>
                  <a:lnTo>
                    <a:pt x="195053" y="202015"/>
                  </a:lnTo>
                  <a:lnTo>
                    <a:pt x="201006" y="199737"/>
                  </a:lnTo>
                  <a:lnTo>
                    <a:pt x="205967" y="197226"/>
                  </a:lnTo>
                  <a:lnTo>
                    <a:pt x="210267" y="194559"/>
                  </a:lnTo>
                  <a:lnTo>
                    <a:pt x="214125" y="191790"/>
                  </a:lnTo>
                  <a:lnTo>
                    <a:pt x="218682" y="188951"/>
                  </a:lnTo>
                  <a:lnTo>
                    <a:pt x="223704" y="186067"/>
                  </a:lnTo>
                  <a:lnTo>
                    <a:pt x="229037" y="183151"/>
                  </a:lnTo>
                  <a:lnTo>
                    <a:pt x="233584" y="180216"/>
                  </a:lnTo>
                  <a:lnTo>
                    <a:pt x="241282" y="174308"/>
                  </a:lnTo>
                  <a:lnTo>
                    <a:pt x="243731" y="171343"/>
                  </a:lnTo>
                  <a:lnTo>
                    <a:pt x="245365" y="168375"/>
                  </a:lnTo>
                  <a:lnTo>
                    <a:pt x="246454" y="165404"/>
                  </a:lnTo>
                  <a:lnTo>
                    <a:pt x="250310" y="159457"/>
                  </a:lnTo>
                  <a:lnTo>
                    <a:pt x="256129" y="152295"/>
                  </a:lnTo>
                  <a:lnTo>
                    <a:pt x="256924" y="148669"/>
                  </a:lnTo>
                  <a:lnTo>
                    <a:pt x="257278" y="143751"/>
                  </a:lnTo>
                  <a:lnTo>
                    <a:pt x="257435" y="138258"/>
                  </a:lnTo>
                  <a:lnTo>
                    <a:pt x="256485" y="135403"/>
                  </a:lnTo>
                  <a:lnTo>
                    <a:pt x="252783" y="129587"/>
                  </a:lnTo>
                  <a:lnTo>
                    <a:pt x="247831" y="123694"/>
                  </a:lnTo>
                  <a:lnTo>
                    <a:pt x="242323" y="117768"/>
                  </a:lnTo>
                  <a:lnTo>
                    <a:pt x="236567" y="111827"/>
                  </a:lnTo>
                  <a:lnTo>
                    <a:pt x="232651" y="108853"/>
                  </a:lnTo>
                  <a:lnTo>
                    <a:pt x="228056" y="105879"/>
                  </a:lnTo>
                  <a:lnTo>
                    <a:pt x="223008" y="102904"/>
                  </a:lnTo>
                  <a:lnTo>
                    <a:pt x="218650" y="100920"/>
                  </a:lnTo>
                  <a:lnTo>
                    <a:pt x="211164" y="98716"/>
                  </a:lnTo>
                  <a:lnTo>
                    <a:pt x="204528" y="97737"/>
                  </a:lnTo>
                  <a:lnTo>
                    <a:pt x="195053" y="969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06"/>
            <p:cNvSpPr/>
            <p:nvPr/>
          </p:nvSpPr>
          <p:spPr>
            <a:xfrm>
              <a:off x="3768328" y="2473523"/>
              <a:ext cx="258914" cy="276818"/>
            </a:xfrm>
            <a:custGeom>
              <a:avLst/>
              <a:gdLst/>
              <a:ahLst/>
              <a:cxnLst/>
              <a:rect l="0" t="0" r="0" b="0"/>
              <a:pathLst>
                <a:path w="258914" h="276818">
                  <a:moveTo>
                    <a:pt x="0" y="0"/>
                  </a:moveTo>
                  <a:lnTo>
                    <a:pt x="50802" y="0"/>
                  </a:lnTo>
                  <a:lnTo>
                    <a:pt x="56688" y="992"/>
                  </a:lnTo>
                  <a:lnTo>
                    <a:pt x="62597" y="2645"/>
                  </a:lnTo>
                  <a:lnTo>
                    <a:pt x="68520" y="4740"/>
                  </a:lnTo>
                  <a:lnTo>
                    <a:pt x="75445" y="6137"/>
                  </a:lnTo>
                  <a:lnTo>
                    <a:pt x="83039" y="7067"/>
                  </a:lnTo>
                  <a:lnTo>
                    <a:pt x="91078" y="7688"/>
                  </a:lnTo>
                  <a:lnTo>
                    <a:pt x="98422" y="8102"/>
                  </a:lnTo>
                  <a:lnTo>
                    <a:pt x="111873" y="8561"/>
                  </a:lnTo>
                  <a:lnTo>
                    <a:pt x="136677" y="8856"/>
                  </a:lnTo>
                  <a:lnTo>
                    <a:pt x="148719" y="8897"/>
                  </a:lnTo>
                  <a:lnTo>
                    <a:pt x="154708" y="9900"/>
                  </a:lnTo>
                  <a:lnTo>
                    <a:pt x="160686" y="11560"/>
                  </a:lnTo>
                  <a:lnTo>
                    <a:pt x="166655" y="13660"/>
                  </a:lnTo>
                  <a:lnTo>
                    <a:pt x="172619" y="15060"/>
                  </a:lnTo>
                  <a:lnTo>
                    <a:pt x="178579" y="15993"/>
                  </a:lnTo>
                  <a:lnTo>
                    <a:pt x="184537" y="16615"/>
                  </a:lnTo>
                  <a:lnTo>
                    <a:pt x="190493" y="18022"/>
                  </a:lnTo>
                  <a:lnTo>
                    <a:pt x="196448" y="19952"/>
                  </a:lnTo>
                  <a:lnTo>
                    <a:pt x="202403" y="22231"/>
                  </a:lnTo>
                  <a:lnTo>
                    <a:pt x="208357" y="23750"/>
                  </a:lnTo>
                  <a:lnTo>
                    <a:pt x="214311" y="24763"/>
                  </a:lnTo>
                  <a:lnTo>
                    <a:pt x="220264" y="25438"/>
                  </a:lnTo>
                  <a:lnTo>
                    <a:pt x="225225" y="26880"/>
                  </a:lnTo>
                  <a:lnTo>
                    <a:pt x="229525" y="28834"/>
                  </a:lnTo>
                  <a:lnTo>
                    <a:pt x="236948" y="33651"/>
                  </a:lnTo>
                  <a:lnTo>
                    <a:pt x="243555" y="39099"/>
                  </a:lnTo>
                  <a:lnTo>
                    <a:pt x="246706" y="40949"/>
                  </a:lnTo>
                  <a:lnTo>
                    <a:pt x="252852" y="43004"/>
                  </a:lnTo>
                  <a:lnTo>
                    <a:pt x="254888" y="44544"/>
                  </a:lnTo>
                  <a:lnTo>
                    <a:pt x="256246" y="46563"/>
                  </a:lnTo>
                  <a:lnTo>
                    <a:pt x="257754" y="51452"/>
                  </a:lnTo>
                  <a:lnTo>
                    <a:pt x="258603" y="59783"/>
                  </a:lnTo>
                  <a:lnTo>
                    <a:pt x="258802" y="65596"/>
                  </a:lnTo>
                  <a:lnTo>
                    <a:pt x="258913" y="74447"/>
                  </a:lnTo>
                  <a:lnTo>
                    <a:pt x="257937" y="77412"/>
                  </a:lnTo>
                  <a:lnTo>
                    <a:pt x="254205" y="83353"/>
                  </a:lnTo>
                  <a:lnTo>
                    <a:pt x="249240" y="89301"/>
                  </a:lnTo>
                  <a:lnTo>
                    <a:pt x="243726" y="95251"/>
                  </a:lnTo>
                  <a:lnTo>
                    <a:pt x="234052" y="105172"/>
                  </a:lnTo>
                  <a:lnTo>
                    <a:pt x="224408" y="114873"/>
                  </a:lnTo>
                  <a:lnTo>
                    <a:pt x="219058" y="119246"/>
                  </a:lnTo>
                  <a:lnTo>
                    <a:pt x="213508" y="123153"/>
                  </a:lnTo>
                  <a:lnTo>
                    <a:pt x="207822" y="126751"/>
                  </a:lnTo>
                  <a:lnTo>
                    <a:pt x="202048" y="131133"/>
                  </a:lnTo>
                  <a:lnTo>
                    <a:pt x="196214" y="136039"/>
                  </a:lnTo>
                  <a:lnTo>
                    <a:pt x="190341" y="141294"/>
                  </a:lnTo>
                  <a:lnTo>
                    <a:pt x="184440" y="145789"/>
                  </a:lnTo>
                  <a:lnTo>
                    <a:pt x="178522" y="149779"/>
                  </a:lnTo>
                  <a:lnTo>
                    <a:pt x="172593" y="153430"/>
                  </a:lnTo>
                  <a:lnTo>
                    <a:pt x="165664" y="156857"/>
                  </a:lnTo>
                  <a:lnTo>
                    <a:pt x="158067" y="160134"/>
                  </a:lnTo>
                  <a:lnTo>
                    <a:pt x="150027" y="163311"/>
                  </a:lnTo>
                  <a:lnTo>
                    <a:pt x="142681" y="167413"/>
                  </a:lnTo>
                  <a:lnTo>
                    <a:pt x="135801" y="172132"/>
                  </a:lnTo>
                  <a:lnTo>
                    <a:pt x="129229" y="177262"/>
                  </a:lnTo>
                  <a:lnTo>
                    <a:pt x="121871" y="181675"/>
                  </a:lnTo>
                  <a:lnTo>
                    <a:pt x="113989" y="185608"/>
                  </a:lnTo>
                  <a:lnTo>
                    <a:pt x="98287" y="192625"/>
                  </a:lnTo>
                  <a:lnTo>
                    <a:pt x="84693" y="199051"/>
                  </a:lnTo>
                  <a:lnTo>
                    <a:pt x="78290" y="203146"/>
                  </a:lnTo>
                  <a:lnTo>
                    <a:pt x="72037" y="207860"/>
                  </a:lnTo>
                  <a:lnTo>
                    <a:pt x="65884" y="212987"/>
                  </a:lnTo>
                  <a:lnTo>
                    <a:pt x="59798" y="217398"/>
                  </a:lnTo>
                  <a:lnTo>
                    <a:pt x="53755" y="221330"/>
                  </a:lnTo>
                  <a:lnTo>
                    <a:pt x="47743" y="224944"/>
                  </a:lnTo>
                  <a:lnTo>
                    <a:pt x="41751" y="228345"/>
                  </a:lnTo>
                  <a:lnTo>
                    <a:pt x="29800" y="234770"/>
                  </a:lnTo>
                  <a:lnTo>
                    <a:pt x="24828" y="237873"/>
                  </a:lnTo>
                  <a:lnTo>
                    <a:pt x="20520" y="240933"/>
                  </a:lnTo>
                  <a:lnTo>
                    <a:pt x="13088" y="246980"/>
                  </a:lnTo>
                  <a:lnTo>
                    <a:pt x="6478" y="252974"/>
                  </a:lnTo>
                  <a:lnTo>
                    <a:pt x="1919" y="257187"/>
                  </a:lnTo>
                  <a:lnTo>
                    <a:pt x="1279" y="258770"/>
                  </a:lnTo>
                  <a:lnTo>
                    <a:pt x="168" y="266493"/>
                  </a:lnTo>
                  <a:lnTo>
                    <a:pt x="50" y="272216"/>
                  </a:lnTo>
                  <a:lnTo>
                    <a:pt x="1025" y="273751"/>
                  </a:lnTo>
                  <a:lnTo>
                    <a:pt x="2667" y="274774"/>
                  </a:lnTo>
                  <a:lnTo>
                    <a:pt x="7139" y="275911"/>
                  </a:lnTo>
                  <a:lnTo>
                    <a:pt x="12433" y="276416"/>
                  </a:lnTo>
                  <a:lnTo>
                    <a:pt x="18093" y="276640"/>
                  </a:lnTo>
                  <a:lnTo>
                    <a:pt x="24909" y="276740"/>
                  </a:lnTo>
                  <a:lnTo>
                    <a:pt x="68619" y="276817"/>
                  </a:lnTo>
                  <a:lnTo>
                    <a:pt x="74519" y="275826"/>
                  </a:lnTo>
                  <a:lnTo>
                    <a:pt x="80437" y="274173"/>
                  </a:lnTo>
                  <a:lnTo>
                    <a:pt x="86367" y="272078"/>
                  </a:lnTo>
                  <a:lnTo>
                    <a:pt x="93297" y="270682"/>
                  </a:lnTo>
                  <a:lnTo>
                    <a:pt x="100893" y="269752"/>
                  </a:lnTo>
                  <a:lnTo>
                    <a:pt x="108934" y="269131"/>
                  </a:lnTo>
                  <a:lnTo>
                    <a:pt x="116278" y="268717"/>
                  </a:lnTo>
                  <a:lnTo>
                    <a:pt x="129731" y="268258"/>
                  </a:lnTo>
                  <a:lnTo>
                    <a:pt x="136096" y="267143"/>
                  </a:lnTo>
                  <a:lnTo>
                    <a:pt x="142325" y="265408"/>
                  </a:lnTo>
                  <a:lnTo>
                    <a:pt x="148461" y="263258"/>
                  </a:lnTo>
                  <a:lnTo>
                    <a:pt x="154536" y="261826"/>
                  </a:lnTo>
                  <a:lnTo>
                    <a:pt x="160571" y="260871"/>
                  </a:lnTo>
                  <a:lnTo>
                    <a:pt x="166578" y="260234"/>
                  </a:lnTo>
                  <a:lnTo>
                    <a:pt x="172567" y="259809"/>
                  </a:lnTo>
                  <a:lnTo>
                    <a:pt x="178545" y="259527"/>
                  </a:lnTo>
                  <a:lnTo>
                    <a:pt x="190478" y="259212"/>
                  </a:lnTo>
                  <a:lnTo>
                    <a:pt x="250031" y="2589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07"/>
            <p:cNvSpPr/>
            <p:nvPr/>
          </p:nvSpPr>
          <p:spPr>
            <a:xfrm>
              <a:off x="3795117" y="2634257"/>
              <a:ext cx="294680" cy="17860"/>
            </a:xfrm>
            <a:custGeom>
              <a:avLst/>
              <a:gdLst/>
              <a:ahLst/>
              <a:cxnLst/>
              <a:rect l="0" t="0" r="0" b="0"/>
              <a:pathLst>
                <a:path w="294680" h="17860">
                  <a:moveTo>
                    <a:pt x="0" y="17859"/>
                  </a:moveTo>
                  <a:lnTo>
                    <a:pt x="4740" y="17859"/>
                  </a:lnTo>
                  <a:lnTo>
                    <a:pt x="7129" y="16867"/>
                  </a:lnTo>
                  <a:lnTo>
                    <a:pt x="9713" y="15213"/>
                  </a:lnTo>
                  <a:lnTo>
                    <a:pt x="12428" y="13119"/>
                  </a:lnTo>
                  <a:lnTo>
                    <a:pt x="15231" y="11722"/>
                  </a:lnTo>
                  <a:lnTo>
                    <a:pt x="18091" y="10791"/>
                  </a:lnTo>
                  <a:lnTo>
                    <a:pt x="20990" y="10171"/>
                  </a:lnTo>
                  <a:lnTo>
                    <a:pt x="23915" y="9757"/>
                  </a:lnTo>
                  <a:lnTo>
                    <a:pt x="29811" y="9297"/>
                  </a:lnTo>
                  <a:lnTo>
                    <a:pt x="38385" y="9093"/>
                  </a:lnTo>
                  <a:lnTo>
                    <a:pt x="261800" y="8930"/>
                  </a:lnTo>
                  <a:lnTo>
                    <a:pt x="268791" y="7937"/>
                  </a:lnTo>
                  <a:lnTo>
                    <a:pt x="275436" y="6284"/>
                  </a:lnTo>
                  <a:lnTo>
                    <a:pt x="29467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08"/>
            <p:cNvSpPr/>
            <p:nvPr/>
          </p:nvSpPr>
          <p:spPr>
            <a:xfrm>
              <a:off x="4089796" y="2357437"/>
              <a:ext cx="71439" cy="125016"/>
            </a:xfrm>
            <a:custGeom>
              <a:avLst/>
              <a:gdLst/>
              <a:ahLst/>
              <a:cxnLst/>
              <a:rect l="0" t="0" r="0" b="0"/>
              <a:pathLst>
                <a:path w="71439" h="125016">
                  <a:moveTo>
                    <a:pt x="0" y="0"/>
                  </a:moveTo>
                  <a:lnTo>
                    <a:pt x="4741" y="4740"/>
                  </a:lnTo>
                  <a:lnTo>
                    <a:pt x="6137" y="7129"/>
                  </a:lnTo>
                  <a:lnTo>
                    <a:pt x="7068" y="9713"/>
                  </a:lnTo>
                  <a:lnTo>
                    <a:pt x="7689" y="12428"/>
                  </a:lnTo>
                  <a:lnTo>
                    <a:pt x="9094" y="15231"/>
                  </a:lnTo>
                  <a:lnTo>
                    <a:pt x="11024" y="18091"/>
                  </a:lnTo>
                  <a:lnTo>
                    <a:pt x="13303" y="20990"/>
                  </a:lnTo>
                  <a:lnTo>
                    <a:pt x="14822" y="23915"/>
                  </a:lnTo>
                  <a:lnTo>
                    <a:pt x="15834" y="26857"/>
                  </a:lnTo>
                  <a:lnTo>
                    <a:pt x="16509" y="29811"/>
                  </a:lnTo>
                  <a:lnTo>
                    <a:pt x="17952" y="32772"/>
                  </a:lnTo>
                  <a:lnTo>
                    <a:pt x="19906" y="35739"/>
                  </a:lnTo>
                  <a:lnTo>
                    <a:pt x="22200" y="38708"/>
                  </a:lnTo>
                  <a:lnTo>
                    <a:pt x="25714" y="42673"/>
                  </a:lnTo>
                  <a:lnTo>
                    <a:pt x="34911" y="52369"/>
                  </a:lnTo>
                  <a:lnTo>
                    <a:pt x="39149" y="57733"/>
                  </a:lnTo>
                  <a:lnTo>
                    <a:pt x="42967" y="63293"/>
                  </a:lnTo>
                  <a:lnTo>
                    <a:pt x="46504" y="68984"/>
                  </a:lnTo>
                  <a:lnTo>
                    <a:pt x="49854" y="74763"/>
                  </a:lnTo>
                  <a:lnTo>
                    <a:pt x="56223" y="86475"/>
                  </a:lnTo>
                  <a:lnTo>
                    <a:pt x="65386" y="104225"/>
                  </a:lnTo>
                  <a:lnTo>
                    <a:pt x="67403" y="109171"/>
                  </a:lnTo>
                  <a:lnTo>
                    <a:pt x="68748" y="113460"/>
                  </a:lnTo>
                  <a:lnTo>
                    <a:pt x="71438" y="1250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09"/>
            <p:cNvSpPr/>
            <p:nvPr/>
          </p:nvSpPr>
          <p:spPr>
            <a:xfrm>
              <a:off x="4652367" y="2482452"/>
              <a:ext cx="303610" cy="241103"/>
            </a:xfrm>
            <a:custGeom>
              <a:avLst/>
              <a:gdLst/>
              <a:ahLst/>
              <a:cxnLst/>
              <a:rect l="0" t="0" r="0" b="0"/>
              <a:pathLst>
                <a:path w="303610" h="241103">
                  <a:moveTo>
                    <a:pt x="0" y="8930"/>
                  </a:moveTo>
                  <a:lnTo>
                    <a:pt x="29888" y="8930"/>
                  </a:lnTo>
                  <a:lnTo>
                    <a:pt x="32824" y="7938"/>
                  </a:lnTo>
                  <a:lnTo>
                    <a:pt x="41696" y="2793"/>
                  </a:lnTo>
                  <a:lnTo>
                    <a:pt x="47635" y="1241"/>
                  </a:lnTo>
                  <a:lnTo>
                    <a:pt x="56228" y="552"/>
                  </a:lnTo>
                  <a:lnTo>
                    <a:pt x="66662" y="245"/>
                  </a:lnTo>
                  <a:lnTo>
                    <a:pt x="113155" y="10"/>
                  </a:lnTo>
                  <a:lnTo>
                    <a:pt x="184547" y="0"/>
                  </a:lnTo>
                  <a:lnTo>
                    <a:pt x="190500" y="992"/>
                  </a:lnTo>
                  <a:lnTo>
                    <a:pt x="196453" y="2646"/>
                  </a:lnTo>
                  <a:lnTo>
                    <a:pt x="202406" y="4741"/>
                  </a:lnTo>
                  <a:lnTo>
                    <a:pt x="211667" y="7068"/>
                  </a:lnTo>
                  <a:lnTo>
                    <a:pt x="220082" y="8102"/>
                  </a:lnTo>
                  <a:lnTo>
                    <a:pt x="225103" y="8378"/>
                  </a:lnTo>
                  <a:lnTo>
                    <a:pt x="234983" y="8685"/>
                  </a:lnTo>
                  <a:lnTo>
                    <a:pt x="249410" y="8881"/>
                  </a:lnTo>
                  <a:lnTo>
                    <a:pt x="261814" y="8920"/>
                  </a:lnTo>
                  <a:lnTo>
                    <a:pt x="263840" y="9916"/>
                  </a:lnTo>
                  <a:lnTo>
                    <a:pt x="265190" y="11571"/>
                  </a:lnTo>
                  <a:lnTo>
                    <a:pt x="266090" y="13667"/>
                  </a:lnTo>
                  <a:lnTo>
                    <a:pt x="267682" y="15065"/>
                  </a:lnTo>
                  <a:lnTo>
                    <a:pt x="269736" y="15996"/>
                  </a:lnTo>
                  <a:lnTo>
                    <a:pt x="275421" y="17491"/>
                  </a:lnTo>
                  <a:lnTo>
                    <a:pt x="274895" y="18606"/>
                  </a:lnTo>
                  <a:lnTo>
                    <a:pt x="271665" y="22491"/>
                  </a:lnTo>
                  <a:lnTo>
                    <a:pt x="270407" y="24916"/>
                  </a:lnTo>
                  <a:lnTo>
                    <a:pt x="269008" y="30256"/>
                  </a:lnTo>
                  <a:lnTo>
                    <a:pt x="265742" y="35937"/>
                  </a:lnTo>
                  <a:lnTo>
                    <a:pt x="260982" y="41769"/>
                  </a:lnTo>
                  <a:lnTo>
                    <a:pt x="255559" y="47668"/>
                  </a:lnTo>
                  <a:lnTo>
                    <a:pt x="252725" y="51623"/>
                  </a:lnTo>
                  <a:lnTo>
                    <a:pt x="249842" y="56244"/>
                  </a:lnTo>
                  <a:lnTo>
                    <a:pt x="246929" y="61308"/>
                  </a:lnTo>
                  <a:lnTo>
                    <a:pt x="243994" y="65677"/>
                  </a:lnTo>
                  <a:lnTo>
                    <a:pt x="238088" y="73177"/>
                  </a:lnTo>
                  <a:lnTo>
                    <a:pt x="229509" y="79817"/>
                  </a:lnTo>
                  <a:lnTo>
                    <a:pt x="224443" y="82977"/>
                  </a:lnTo>
                  <a:lnTo>
                    <a:pt x="220074" y="87068"/>
                  </a:lnTo>
                  <a:lnTo>
                    <a:pt x="216169" y="91780"/>
                  </a:lnTo>
                  <a:lnTo>
                    <a:pt x="212574" y="96905"/>
                  </a:lnTo>
                  <a:lnTo>
                    <a:pt x="208192" y="101314"/>
                  </a:lnTo>
                  <a:lnTo>
                    <a:pt x="203287" y="105246"/>
                  </a:lnTo>
                  <a:lnTo>
                    <a:pt x="198032" y="108859"/>
                  </a:lnTo>
                  <a:lnTo>
                    <a:pt x="192545" y="113253"/>
                  </a:lnTo>
                  <a:lnTo>
                    <a:pt x="186901" y="118166"/>
                  </a:lnTo>
                  <a:lnTo>
                    <a:pt x="176333" y="127924"/>
                  </a:lnTo>
                  <a:lnTo>
                    <a:pt x="168329" y="135569"/>
                  </a:lnTo>
                  <a:lnTo>
                    <a:pt x="153503" y="150191"/>
                  </a:lnTo>
                  <a:lnTo>
                    <a:pt x="147976" y="154698"/>
                  </a:lnTo>
                  <a:lnTo>
                    <a:pt x="142307" y="158694"/>
                  </a:lnTo>
                  <a:lnTo>
                    <a:pt x="136543" y="162351"/>
                  </a:lnTo>
                  <a:lnTo>
                    <a:pt x="131708" y="166773"/>
                  </a:lnTo>
                  <a:lnTo>
                    <a:pt x="127493" y="171705"/>
                  </a:lnTo>
                  <a:lnTo>
                    <a:pt x="123690" y="176978"/>
                  </a:lnTo>
                  <a:lnTo>
                    <a:pt x="119171" y="181485"/>
                  </a:lnTo>
                  <a:lnTo>
                    <a:pt x="114174" y="185483"/>
                  </a:lnTo>
                  <a:lnTo>
                    <a:pt x="108858" y="189139"/>
                  </a:lnTo>
                  <a:lnTo>
                    <a:pt x="100306" y="195848"/>
                  </a:lnTo>
                  <a:lnTo>
                    <a:pt x="93197" y="202138"/>
                  </a:lnTo>
                  <a:lnTo>
                    <a:pt x="86730" y="208240"/>
                  </a:lnTo>
                  <a:lnTo>
                    <a:pt x="77512" y="217254"/>
                  </a:lnTo>
                  <a:lnTo>
                    <a:pt x="75487" y="220242"/>
                  </a:lnTo>
                  <a:lnTo>
                    <a:pt x="73237" y="226208"/>
                  </a:lnTo>
                  <a:lnTo>
                    <a:pt x="71645" y="228196"/>
                  </a:lnTo>
                  <a:lnTo>
                    <a:pt x="69591" y="229522"/>
                  </a:lnTo>
                  <a:lnTo>
                    <a:pt x="67230" y="230405"/>
                  </a:lnTo>
                  <a:lnTo>
                    <a:pt x="65656" y="231986"/>
                  </a:lnTo>
                  <a:lnTo>
                    <a:pt x="64606" y="234033"/>
                  </a:lnTo>
                  <a:lnTo>
                    <a:pt x="63907" y="236389"/>
                  </a:lnTo>
                  <a:lnTo>
                    <a:pt x="64433" y="237960"/>
                  </a:lnTo>
                  <a:lnTo>
                    <a:pt x="65775" y="239007"/>
                  </a:lnTo>
                  <a:lnTo>
                    <a:pt x="70319" y="240688"/>
                  </a:lnTo>
                  <a:lnTo>
                    <a:pt x="79337" y="241020"/>
                  </a:lnTo>
                  <a:lnTo>
                    <a:pt x="303609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10"/>
            <p:cNvSpPr/>
            <p:nvPr/>
          </p:nvSpPr>
          <p:spPr>
            <a:xfrm>
              <a:off x="4732734" y="2598538"/>
              <a:ext cx="232173" cy="35720"/>
            </a:xfrm>
            <a:custGeom>
              <a:avLst/>
              <a:gdLst/>
              <a:ahLst/>
              <a:cxnLst/>
              <a:rect l="0" t="0" r="0" b="0"/>
              <a:pathLst>
                <a:path w="232173" h="35720">
                  <a:moveTo>
                    <a:pt x="0" y="35719"/>
                  </a:moveTo>
                  <a:lnTo>
                    <a:pt x="7689" y="28030"/>
                  </a:lnTo>
                  <a:lnTo>
                    <a:pt x="11024" y="27341"/>
                  </a:lnTo>
                  <a:lnTo>
                    <a:pt x="13302" y="27157"/>
                  </a:lnTo>
                  <a:lnTo>
                    <a:pt x="16805" y="26042"/>
                  </a:lnTo>
                  <a:lnTo>
                    <a:pt x="21125" y="24307"/>
                  </a:lnTo>
                  <a:lnTo>
                    <a:pt x="25990" y="22158"/>
                  </a:lnTo>
                  <a:lnTo>
                    <a:pt x="36686" y="17124"/>
                  </a:lnTo>
                  <a:lnTo>
                    <a:pt x="42317" y="14393"/>
                  </a:lnTo>
                  <a:lnTo>
                    <a:pt x="49047" y="12572"/>
                  </a:lnTo>
                  <a:lnTo>
                    <a:pt x="56510" y="11358"/>
                  </a:lnTo>
                  <a:lnTo>
                    <a:pt x="64463" y="10549"/>
                  </a:lnTo>
                  <a:lnTo>
                    <a:pt x="72740" y="10009"/>
                  </a:lnTo>
                  <a:lnTo>
                    <a:pt x="81236" y="9649"/>
                  </a:lnTo>
                  <a:lnTo>
                    <a:pt x="89876" y="9409"/>
                  </a:lnTo>
                  <a:lnTo>
                    <a:pt x="98612" y="8257"/>
                  </a:lnTo>
                  <a:lnTo>
                    <a:pt x="107413" y="6497"/>
                  </a:lnTo>
                  <a:lnTo>
                    <a:pt x="116258" y="4331"/>
                  </a:lnTo>
                  <a:lnTo>
                    <a:pt x="126122" y="2888"/>
                  </a:lnTo>
                  <a:lnTo>
                    <a:pt x="136668" y="1925"/>
                  </a:lnTo>
                  <a:lnTo>
                    <a:pt x="147666" y="1283"/>
                  </a:lnTo>
                  <a:lnTo>
                    <a:pt x="167825" y="570"/>
                  </a:lnTo>
                  <a:lnTo>
                    <a:pt x="205019" y="113"/>
                  </a:lnTo>
                  <a:lnTo>
                    <a:pt x="2321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11"/>
            <p:cNvSpPr/>
            <p:nvPr/>
          </p:nvSpPr>
          <p:spPr>
            <a:xfrm>
              <a:off x="5080992" y="2384226"/>
              <a:ext cx="53579" cy="89298"/>
            </a:xfrm>
            <a:custGeom>
              <a:avLst/>
              <a:gdLst/>
              <a:ahLst/>
              <a:cxnLst/>
              <a:rect l="0" t="0" r="0" b="0"/>
              <a:pathLst>
                <a:path w="53579" h="89298">
                  <a:moveTo>
                    <a:pt x="0" y="0"/>
                  </a:moveTo>
                  <a:lnTo>
                    <a:pt x="4740" y="4740"/>
                  </a:lnTo>
                  <a:lnTo>
                    <a:pt x="7129" y="8121"/>
                  </a:lnTo>
                  <a:lnTo>
                    <a:pt x="9713" y="12359"/>
                  </a:lnTo>
                  <a:lnTo>
                    <a:pt x="12428" y="17169"/>
                  </a:lnTo>
                  <a:lnTo>
                    <a:pt x="16223" y="23352"/>
                  </a:lnTo>
                  <a:lnTo>
                    <a:pt x="25731" y="38160"/>
                  </a:lnTo>
                  <a:lnTo>
                    <a:pt x="30052" y="45284"/>
                  </a:lnTo>
                  <a:lnTo>
                    <a:pt x="33925" y="52017"/>
                  </a:lnTo>
                  <a:lnTo>
                    <a:pt x="40875" y="64790"/>
                  </a:lnTo>
                  <a:lnTo>
                    <a:pt x="53578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12"/>
            <p:cNvSpPr/>
            <p:nvPr/>
          </p:nvSpPr>
          <p:spPr>
            <a:xfrm>
              <a:off x="3821906" y="3232546"/>
              <a:ext cx="276784" cy="232137"/>
            </a:xfrm>
            <a:custGeom>
              <a:avLst/>
              <a:gdLst/>
              <a:ahLst/>
              <a:cxnLst/>
              <a:rect l="0" t="0" r="0" b="0"/>
              <a:pathLst>
                <a:path w="276784" h="232137">
                  <a:moveTo>
                    <a:pt x="0" y="8929"/>
                  </a:moveTo>
                  <a:lnTo>
                    <a:pt x="4740" y="8929"/>
                  </a:lnTo>
                  <a:lnTo>
                    <a:pt x="7129" y="7937"/>
                  </a:lnTo>
                  <a:lnTo>
                    <a:pt x="15231" y="2792"/>
                  </a:lnTo>
                  <a:lnTo>
                    <a:pt x="20990" y="1241"/>
                  </a:lnTo>
                  <a:lnTo>
                    <a:pt x="29504" y="552"/>
                  </a:lnTo>
                  <a:lnTo>
                    <a:pt x="38909" y="245"/>
                  </a:lnTo>
                  <a:lnTo>
                    <a:pt x="50775" y="73"/>
                  </a:lnTo>
                  <a:lnTo>
                    <a:pt x="129847" y="0"/>
                  </a:lnTo>
                  <a:lnTo>
                    <a:pt x="136174" y="992"/>
                  </a:lnTo>
                  <a:lnTo>
                    <a:pt x="142376" y="2646"/>
                  </a:lnTo>
                  <a:lnTo>
                    <a:pt x="148495" y="4740"/>
                  </a:lnTo>
                  <a:lnTo>
                    <a:pt x="154559" y="6137"/>
                  </a:lnTo>
                  <a:lnTo>
                    <a:pt x="160586" y="7068"/>
                  </a:lnTo>
                  <a:lnTo>
                    <a:pt x="166589" y="7688"/>
                  </a:lnTo>
                  <a:lnTo>
                    <a:pt x="172575" y="8102"/>
                  </a:lnTo>
                  <a:lnTo>
                    <a:pt x="178549" y="8378"/>
                  </a:lnTo>
                  <a:lnTo>
                    <a:pt x="190480" y="8684"/>
                  </a:lnTo>
                  <a:lnTo>
                    <a:pt x="233383" y="8920"/>
                  </a:lnTo>
                  <a:lnTo>
                    <a:pt x="237940" y="9915"/>
                  </a:lnTo>
                  <a:lnTo>
                    <a:pt x="242963" y="11571"/>
                  </a:lnTo>
                  <a:lnTo>
                    <a:pt x="248295" y="13667"/>
                  </a:lnTo>
                  <a:lnTo>
                    <a:pt x="256866" y="15996"/>
                  </a:lnTo>
                  <a:lnTo>
                    <a:pt x="265712" y="17491"/>
                  </a:lnTo>
                  <a:lnTo>
                    <a:pt x="269569" y="20341"/>
                  </a:lnTo>
                  <a:lnTo>
                    <a:pt x="275388" y="25515"/>
                  </a:lnTo>
                  <a:lnTo>
                    <a:pt x="275865" y="26932"/>
                  </a:lnTo>
                  <a:lnTo>
                    <a:pt x="276537" y="33666"/>
                  </a:lnTo>
                  <a:lnTo>
                    <a:pt x="276694" y="39106"/>
                  </a:lnTo>
                  <a:lnTo>
                    <a:pt x="276783" y="47746"/>
                  </a:lnTo>
                  <a:lnTo>
                    <a:pt x="275803" y="50683"/>
                  </a:lnTo>
                  <a:lnTo>
                    <a:pt x="272068" y="56591"/>
                  </a:lnTo>
                  <a:lnTo>
                    <a:pt x="267101" y="62524"/>
                  </a:lnTo>
                  <a:lnTo>
                    <a:pt x="264388" y="65495"/>
                  </a:lnTo>
                  <a:lnTo>
                    <a:pt x="256081" y="71443"/>
                  </a:lnTo>
                  <a:lnTo>
                    <a:pt x="251088" y="74417"/>
                  </a:lnTo>
                  <a:lnTo>
                    <a:pt x="242893" y="80368"/>
                  </a:lnTo>
                  <a:lnTo>
                    <a:pt x="234952" y="87313"/>
                  </a:lnTo>
                  <a:lnTo>
                    <a:pt x="224809" y="97014"/>
                  </a:lnTo>
                  <a:lnTo>
                    <a:pt x="219326" y="101387"/>
                  </a:lnTo>
                  <a:lnTo>
                    <a:pt x="213685" y="105294"/>
                  </a:lnTo>
                  <a:lnTo>
                    <a:pt x="207941" y="108892"/>
                  </a:lnTo>
                  <a:lnTo>
                    <a:pt x="201135" y="112282"/>
                  </a:lnTo>
                  <a:lnTo>
                    <a:pt x="193621" y="115534"/>
                  </a:lnTo>
                  <a:lnTo>
                    <a:pt x="185635" y="118695"/>
                  </a:lnTo>
                  <a:lnTo>
                    <a:pt x="178327" y="122786"/>
                  </a:lnTo>
                  <a:lnTo>
                    <a:pt x="171470" y="127498"/>
                  </a:lnTo>
                  <a:lnTo>
                    <a:pt x="164915" y="132624"/>
                  </a:lnTo>
                  <a:lnTo>
                    <a:pt x="158560" y="137033"/>
                  </a:lnTo>
                  <a:lnTo>
                    <a:pt x="152340" y="140965"/>
                  </a:lnTo>
                  <a:lnTo>
                    <a:pt x="146208" y="144578"/>
                  </a:lnTo>
                  <a:lnTo>
                    <a:pt x="131458" y="153884"/>
                  </a:lnTo>
                  <a:lnTo>
                    <a:pt x="123357" y="159145"/>
                  </a:lnTo>
                  <a:lnTo>
                    <a:pt x="114980" y="163643"/>
                  </a:lnTo>
                  <a:lnTo>
                    <a:pt x="106419" y="167634"/>
                  </a:lnTo>
                  <a:lnTo>
                    <a:pt x="97735" y="171288"/>
                  </a:lnTo>
                  <a:lnTo>
                    <a:pt x="82794" y="177992"/>
                  </a:lnTo>
                  <a:lnTo>
                    <a:pt x="76032" y="181170"/>
                  </a:lnTo>
                  <a:lnTo>
                    <a:pt x="72516" y="184279"/>
                  </a:lnTo>
                  <a:lnTo>
                    <a:pt x="71164" y="187345"/>
                  </a:lnTo>
                  <a:lnTo>
                    <a:pt x="71255" y="190381"/>
                  </a:lnTo>
                  <a:lnTo>
                    <a:pt x="70323" y="193397"/>
                  </a:lnTo>
                  <a:lnTo>
                    <a:pt x="66643" y="199394"/>
                  </a:lnTo>
                  <a:lnTo>
                    <a:pt x="59054" y="205367"/>
                  </a:lnTo>
                  <a:lnTo>
                    <a:pt x="54252" y="208349"/>
                  </a:lnTo>
                  <a:lnTo>
                    <a:pt x="46271" y="214308"/>
                  </a:lnTo>
                  <a:lnTo>
                    <a:pt x="42753" y="217286"/>
                  </a:lnTo>
                  <a:lnTo>
                    <a:pt x="36199" y="220595"/>
                  </a:lnTo>
                  <a:lnTo>
                    <a:pt x="33062" y="221478"/>
                  </a:lnTo>
                  <a:lnTo>
                    <a:pt x="30971" y="223058"/>
                  </a:lnTo>
                  <a:lnTo>
                    <a:pt x="29577" y="225104"/>
                  </a:lnTo>
                  <a:lnTo>
                    <a:pt x="26837" y="232049"/>
                  </a:lnTo>
                  <a:lnTo>
                    <a:pt x="31544" y="232136"/>
                  </a:lnTo>
                  <a:lnTo>
                    <a:pt x="33928" y="231156"/>
                  </a:lnTo>
                  <a:lnTo>
                    <a:pt x="42023" y="226028"/>
                  </a:lnTo>
                  <a:lnTo>
                    <a:pt x="47781" y="224480"/>
                  </a:lnTo>
                  <a:lnTo>
                    <a:pt x="56293" y="223793"/>
                  </a:lnTo>
                  <a:lnTo>
                    <a:pt x="66691" y="223487"/>
                  </a:lnTo>
                  <a:lnTo>
                    <a:pt x="77926" y="223351"/>
                  </a:lnTo>
                  <a:lnTo>
                    <a:pt x="83701" y="222322"/>
                  </a:lnTo>
                  <a:lnTo>
                    <a:pt x="89535" y="220645"/>
                  </a:lnTo>
                  <a:lnTo>
                    <a:pt x="95408" y="218534"/>
                  </a:lnTo>
                  <a:lnTo>
                    <a:pt x="101309" y="217127"/>
                  </a:lnTo>
                  <a:lnTo>
                    <a:pt x="107227" y="216189"/>
                  </a:lnTo>
                  <a:lnTo>
                    <a:pt x="113156" y="215564"/>
                  </a:lnTo>
                  <a:lnTo>
                    <a:pt x="120086" y="215147"/>
                  </a:lnTo>
                  <a:lnTo>
                    <a:pt x="135723" y="214683"/>
                  </a:lnTo>
                  <a:lnTo>
                    <a:pt x="169114" y="214361"/>
                  </a:lnTo>
                  <a:lnTo>
                    <a:pt x="26789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13"/>
            <p:cNvSpPr/>
            <p:nvPr/>
          </p:nvSpPr>
          <p:spPr>
            <a:xfrm>
              <a:off x="3884414" y="3348632"/>
              <a:ext cx="169665" cy="1"/>
            </a:xfrm>
            <a:custGeom>
              <a:avLst/>
              <a:gdLst/>
              <a:ahLst/>
              <a:cxnLst/>
              <a:rect l="0" t="0" r="0" b="0"/>
              <a:pathLst>
                <a:path w="169665" h="1">
                  <a:moveTo>
                    <a:pt x="0" y="0"/>
                  </a:moveTo>
                  <a:lnTo>
                    <a:pt x="1696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14"/>
            <p:cNvSpPr/>
            <p:nvPr/>
          </p:nvSpPr>
          <p:spPr>
            <a:xfrm>
              <a:off x="4214812" y="3098601"/>
              <a:ext cx="89298" cy="160735"/>
            </a:xfrm>
            <a:custGeom>
              <a:avLst/>
              <a:gdLst/>
              <a:ahLst/>
              <a:cxnLst/>
              <a:rect l="0" t="0" r="0" b="0"/>
              <a:pathLst>
                <a:path w="89298" h="160735">
                  <a:moveTo>
                    <a:pt x="0" y="0"/>
                  </a:moveTo>
                  <a:lnTo>
                    <a:pt x="0" y="7688"/>
                  </a:lnTo>
                  <a:lnTo>
                    <a:pt x="2646" y="11023"/>
                  </a:lnTo>
                  <a:lnTo>
                    <a:pt x="4740" y="13302"/>
                  </a:lnTo>
                  <a:lnTo>
                    <a:pt x="7129" y="16805"/>
                  </a:lnTo>
                  <a:lnTo>
                    <a:pt x="9713" y="21126"/>
                  </a:lnTo>
                  <a:lnTo>
                    <a:pt x="12429" y="25990"/>
                  </a:lnTo>
                  <a:lnTo>
                    <a:pt x="16223" y="31217"/>
                  </a:lnTo>
                  <a:lnTo>
                    <a:pt x="20738" y="36686"/>
                  </a:lnTo>
                  <a:lnTo>
                    <a:pt x="25731" y="42317"/>
                  </a:lnTo>
                  <a:lnTo>
                    <a:pt x="30052" y="49047"/>
                  </a:lnTo>
                  <a:lnTo>
                    <a:pt x="33925" y="56511"/>
                  </a:lnTo>
                  <a:lnTo>
                    <a:pt x="37500" y="64463"/>
                  </a:lnTo>
                  <a:lnTo>
                    <a:pt x="41867" y="71748"/>
                  </a:lnTo>
                  <a:lnTo>
                    <a:pt x="46763" y="78590"/>
                  </a:lnTo>
                  <a:lnTo>
                    <a:pt x="52012" y="85135"/>
                  </a:lnTo>
                  <a:lnTo>
                    <a:pt x="56502" y="92476"/>
                  </a:lnTo>
                  <a:lnTo>
                    <a:pt x="60489" y="100346"/>
                  </a:lnTo>
                  <a:lnTo>
                    <a:pt x="67563" y="116036"/>
                  </a:lnTo>
                  <a:lnTo>
                    <a:pt x="77125" y="136025"/>
                  </a:lnTo>
                  <a:lnTo>
                    <a:pt x="89297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15"/>
            <p:cNvSpPr/>
            <p:nvPr/>
          </p:nvSpPr>
          <p:spPr>
            <a:xfrm>
              <a:off x="4679156" y="3277194"/>
              <a:ext cx="276821" cy="214314"/>
            </a:xfrm>
            <a:custGeom>
              <a:avLst/>
              <a:gdLst/>
              <a:ahLst/>
              <a:cxnLst/>
              <a:rect l="0" t="0" r="0" b="0"/>
              <a:pathLst>
                <a:path w="276821" h="214314">
                  <a:moveTo>
                    <a:pt x="0" y="0"/>
                  </a:moveTo>
                  <a:lnTo>
                    <a:pt x="113091" y="0"/>
                  </a:lnTo>
                  <a:lnTo>
                    <a:pt x="119050" y="993"/>
                  </a:lnTo>
                  <a:lnTo>
                    <a:pt x="125007" y="2646"/>
                  </a:lnTo>
                  <a:lnTo>
                    <a:pt x="153567" y="12430"/>
                  </a:lnTo>
                  <a:lnTo>
                    <a:pt x="159925" y="14239"/>
                  </a:lnTo>
                  <a:lnTo>
                    <a:pt x="165155" y="15446"/>
                  </a:lnTo>
                  <a:lnTo>
                    <a:pt x="169635" y="16251"/>
                  </a:lnTo>
                  <a:lnTo>
                    <a:pt x="174605" y="16787"/>
                  </a:lnTo>
                  <a:lnTo>
                    <a:pt x="179903" y="17145"/>
                  </a:lnTo>
                  <a:lnTo>
                    <a:pt x="185420" y="17383"/>
                  </a:lnTo>
                  <a:lnTo>
                    <a:pt x="190090" y="18534"/>
                  </a:lnTo>
                  <a:lnTo>
                    <a:pt x="197924" y="22459"/>
                  </a:lnTo>
                  <a:lnTo>
                    <a:pt x="203173" y="25507"/>
                  </a:lnTo>
                  <a:lnTo>
                    <a:pt x="209468" y="31150"/>
                  </a:lnTo>
                  <a:lnTo>
                    <a:pt x="211083" y="33665"/>
                  </a:lnTo>
                  <a:lnTo>
                    <a:pt x="212877" y="39106"/>
                  </a:lnTo>
                  <a:lnTo>
                    <a:pt x="212363" y="40954"/>
                  </a:lnTo>
                  <a:lnTo>
                    <a:pt x="211028" y="42185"/>
                  </a:lnTo>
                  <a:lnTo>
                    <a:pt x="209146" y="43007"/>
                  </a:lnTo>
                  <a:lnTo>
                    <a:pt x="207892" y="44546"/>
                  </a:lnTo>
                  <a:lnTo>
                    <a:pt x="207055" y="46565"/>
                  </a:lnTo>
                  <a:lnTo>
                    <a:pt x="206497" y="48902"/>
                  </a:lnTo>
                  <a:lnTo>
                    <a:pt x="203232" y="54146"/>
                  </a:lnTo>
                  <a:lnTo>
                    <a:pt x="198474" y="59784"/>
                  </a:lnTo>
                  <a:lnTo>
                    <a:pt x="193051" y="65597"/>
                  </a:lnTo>
                  <a:lnTo>
                    <a:pt x="184688" y="71488"/>
                  </a:lnTo>
                  <a:lnTo>
                    <a:pt x="179680" y="74448"/>
                  </a:lnTo>
                  <a:lnTo>
                    <a:pt x="174357" y="77414"/>
                  </a:lnTo>
                  <a:lnTo>
                    <a:pt x="163151" y="83354"/>
                  </a:lnTo>
                  <a:lnTo>
                    <a:pt x="145685" y="92277"/>
                  </a:lnTo>
                  <a:lnTo>
                    <a:pt x="140780" y="96244"/>
                  </a:lnTo>
                  <a:lnTo>
                    <a:pt x="136517" y="100874"/>
                  </a:lnTo>
                  <a:lnTo>
                    <a:pt x="132683" y="105945"/>
                  </a:lnTo>
                  <a:lnTo>
                    <a:pt x="128143" y="110317"/>
                  </a:lnTo>
                  <a:lnTo>
                    <a:pt x="123132" y="114224"/>
                  </a:lnTo>
                  <a:lnTo>
                    <a:pt x="117807" y="117822"/>
                  </a:lnTo>
                  <a:lnTo>
                    <a:pt x="112272" y="122204"/>
                  </a:lnTo>
                  <a:lnTo>
                    <a:pt x="106598" y="127110"/>
                  </a:lnTo>
                  <a:lnTo>
                    <a:pt x="95994" y="136861"/>
                  </a:lnTo>
                  <a:lnTo>
                    <a:pt x="87973" y="144502"/>
                  </a:lnTo>
                  <a:lnTo>
                    <a:pt x="83454" y="147928"/>
                  </a:lnTo>
                  <a:lnTo>
                    <a:pt x="78456" y="151205"/>
                  </a:lnTo>
                  <a:lnTo>
                    <a:pt x="73140" y="154382"/>
                  </a:lnTo>
                  <a:lnTo>
                    <a:pt x="68603" y="158484"/>
                  </a:lnTo>
                  <a:lnTo>
                    <a:pt x="64587" y="163203"/>
                  </a:lnTo>
                  <a:lnTo>
                    <a:pt x="60918" y="168334"/>
                  </a:lnTo>
                  <a:lnTo>
                    <a:pt x="57478" y="172746"/>
                  </a:lnTo>
                  <a:lnTo>
                    <a:pt x="54194" y="176680"/>
                  </a:lnTo>
                  <a:lnTo>
                    <a:pt x="51012" y="180294"/>
                  </a:lnTo>
                  <a:lnTo>
                    <a:pt x="44831" y="186956"/>
                  </a:lnTo>
                  <a:lnTo>
                    <a:pt x="41793" y="190122"/>
                  </a:lnTo>
                  <a:lnTo>
                    <a:pt x="39769" y="193225"/>
                  </a:lnTo>
                  <a:lnTo>
                    <a:pt x="37519" y="199318"/>
                  </a:lnTo>
                  <a:lnTo>
                    <a:pt x="36251" y="203586"/>
                  </a:lnTo>
                  <a:lnTo>
                    <a:pt x="35877" y="209591"/>
                  </a:lnTo>
                  <a:lnTo>
                    <a:pt x="35732" y="213899"/>
                  </a:lnTo>
                  <a:lnTo>
                    <a:pt x="42850" y="214231"/>
                  </a:lnTo>
                  <a:lnTo>
                    <a:pt x="56709" y="214302"/>
                  </a:lnTo>
                  <a:lnTo>
                    <a:pt x="65222" y="211662"/>
                  </a:lnTo>
                  <a:lnTo>
                    <a:pt x="70271" y="209569"/>
                  </a:lnTo>
                  <a:lnTo>
                    <a:pt x="75620" y="208174"/>
                  </a:lnTo>
                  <a:lnTo>
                    <a:pt x="81172" y="207244"/>
                  </a:lnTo>
                  <a:lnTo>
                    <a:pt x="86856" y="206623"/>
                  </a:lnTo>
                  <a:lnTo>
                    <a:pt x="92631" y="206210"/>
                  </a:lnTo>
                  <a:lnTo>
                    <a:pt x="98464" y="205934"/>
                  </a:lnTo>
                  <a:lnTo>
                    <a:pt x="110239" y="205628"/>
                  </a:lnTo>
                  <a:lnTo>
                    <a:pt x="227845" y="205384"/>
                  </a:lnTo>
                  <a:lnTo>
                    <a:pt x="234248" y="206375"/>
                  </a:lnTo>
                  <a:lnTo>
                    <a:pt x="240501" y="208029"/>
                  </a:lnTo>
                  <a:lnTo>
                    <a:pt x="246654" y="210124"/>
                  </a:lnTo>
                  <a:lnTo>
                    <a:pt x="251748" y="211520"/>
                  </a:lnTo>
                  <a:lnTo>
                    <a:pt x="260055" y="213072"/>
                  </a:lnTo>
                  <a:lnTo>
                    <a:pt x="267054" y="213761"/>
                  </a:lnTo>
                  <a:lnTo>
                    <a:pt x="27682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16"/>
            <p:cNvSpPr/>
            <p:nvPr/>
          </p:nvSpPr>
          <p:spPr>
            <a:xfrm>
              <a:off x="4688085" y="3446858"/>
              <a:ext cx="205384" cy="17861"/>
            </a:xfrm>
            <a:custGeom>
              <a:avLst/>
              <a:gdLst/>
              <a:ahLst/>
              <a:cxnLst/>
              <a:rect l="0" t="0" r="0" b="0"/>
              <a:pathLst>
                <a:path w="205384" h="17861">
                  <a:moveTo>
                    <a:pt x="0" y="0"/>
                  </a:moveTo>
                  <a:lnTo>
                    <a:pt x="116515" y="0"/>
                  </a:lnTo>
                  <a:lnTo>
                    <a:pt x="126294" y="993"/>
                  </a:lnTo>
                  <a:lnTo>
                    <a:pt x="136782" y="2646"/>
                  </a:lnTo>
                  <a:lnTo>
                    <a:pt x="147743" y="4741"/>
                  </a:lnTo>
                  <a:lnTo>
                    <a:pt x="157035" y="6137"/>
                  </a:lnTo>
                  <a:lnTo>
                    <a:pt x="165213" y="7068"/>
                  </a:lnTo>
                  <a:lnTo>
                    <a:pt x="172650" y="7689"/>
                  </a:lnTo>
                  <a:lnTo>
                    <a:pt x="179593" y="9095"/>
                  </a:lnTo>
                  <a:lnTo>
                    <a:pt x="186205" y="11024"/>
                  </a:lnTo>
                  <a:lnTo>
                    <a:pt x="205383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17"/>
            <p:cNvSpPr/>
            <p:nvPr/>
          </p:nvSpPr>
          <p:spPr>
            <a:xfrm>
              <a:off x="3830835" y="3955860"/>
              <a:ext cx="383978" cy="276812"/>
            </a:xfrm>
            <a:custGeom>
              <a:avLst/>
              <a:gdLst/>
              <a:ahLst/>
              <a:cxnLst/>
              <a:rect l="0" t="0" r="0" b="0"/>
              <a:pathLst>
                <a:path w="383978" h="276812">
                  <a:moveTo>
                    <a:pt x="0" y="8920"/>
                  </a:moveTo>
                  <a:lnTo>
                    <a:pt x="42240" y="8920"/>
                  </a:lnTo>
                  <a:lnTo>
                    <a:pt x="47012" y="7928"/>
                  </a:lnTo>
                  <a:lnTo>
                    <a:pt x="54959" y="4180"/>
                  </a:lnTo>
                  <a:lnTo>
                    <a:pt x="64445" y="1853"/>
                  </a:lnTo>
                  <a:lnTo>
                    <a:pt x="76267" y="818"/>
                  </a:lnTo>
                  <a:lnTo>
                    <a:pt x="83587" y="542"/>
                  </a:lnTo>
                  <a:lnTo>
                    <a:pt x="105465" y="154"/>
                  </a:lnTo>
                  <a:lnTo>
                    <a:pt x="148730" y="0"/>
                  </a:lnTo>
                  <a:lnTo>
                    <a:pt x="155708" y="989"/>
                  </a:lnTo>
                  <a:lnTo>
                    <a:pt x="163337" y="2641"/>
                  </a:lnTo>
                  <a:lnTo>
                    <a:pt x="171399" y="4734"/>
                  </a:lnTo>
                  <a:lnTo>
                    <a:pt x="178758" y="6129"/>
                  </a:lnTo>
                  <a:lnTo>
                    <a:pt x="185649" y="7060"/>
                  </a:lnTo>
                  <a:lnTo>
                    <a:pt x="192227" y="7680"/>
                  </a:lnTo>
                  <a:lnTo>
                    <a:pt x="198597" y="8094"/>
                  </a:lnTo>
                  <a:lnTo>
                    <a:pt x="204827" y="8369"/>
                  </a:lnTo>
                  <a:lnTo>
                    <a:pt x="217043" y="8675"/>
                  </a:lnTo>
                  <a:lnTo>
                    <a:pt x="229086" y="8811"/>
                  </a:lnTo>
                  <a:lnTo>
                    <a:pt x="241053" y="11518"/>
                  </a:lnTo>
                  <a:lnTo>
                    <a:pt x="252987" y="15036"/>
                  </a:lnTo>
                  <a:lnTo>
                    <a:pt x="264905" y="16599"/>
                  </a:lnTo>
                  <a:lnTo>
                    <a:pt x="274171" y="17294"/>
                  </a:lnTo>
                  <a:lnTo>
                    <a:pt x="283463" y="17740"/>
                  </a:lnTo>
                  <a:lnTo>
                    <a:pt x="287380" y="20447"/>
                  </a:lnTo>
                  <a:lnTo>
                    <a:pt x="293238" y="25529"/>
                  </a:lnTo>
                  <a:lnTo>
                    <a:pt x="293719" y="26938"/>
                  </a:lnTo>
                  <a:lnTo>
                    <a:pt x="294553" y="34358"/>
                  </a:lnTo>
                  <a:lnTo>
                    <a:pt x="291978" y="37755"/>
                  </a:lnTo>
                  <a:lnTo>
                    <a:pt x="289902" y="40050"/>
                  </a:lnTo>
                  <a:lnTo>
                    <a:pt x="288518" y="42571"/>
                  </a:lnTo>
                  <a:lnTo>
                    <a:pt x="286980" y="48020"/>
                  </a:lnTo>
                  <a:lnTo>
                    <a:pt x="284586" y="50862"/>
                  </a:lnTo>
                  <a:lnTo>
                    <a:pt x="276634" y="56666"/>
                  </a:lnTo>
                  <a:lnTo>
                    <a:pt x="269131" y="65198"/>
                  </a:lnTo>
                  <a:lnTo>
                    <a:pt x="265741" y="70251"/>
                  </a:lnTo>
                  <a:lnTo>
                    <a:pt x="259329" y="78512"/>
                  </a:lnTo>
                  <a:lnTo>
                    <a:pt x="256229" y="82104"/>
                  </a:lnTo>
                  <a:lnTo>
                    <a:pt x="247494" y="88741"/>
                  </a:lnTo>
                  <a:lnTo>
                    <a:pt x="236998" y="95990"/>
                  </a:lnTo>
                  <a:lnTo>
                    <a:pt x="231420" y="100702"/>
                  </a:lnTo>
                  <a:lnTo>
                    <a:pt x="225718" y="105826"/>
                  </a:lnTo>
                  <a:lnTo>
                    <a:pt x="214090" y="114167"/>
                  </a:lnTo>
                  <a:lnTo>
                    <a:pt x="202308" y="121181"/>
                  </a:lnTo>
                  <a:lnTo>
                    <a:pt x="190456" y="127606"/>
                  </a:lnTo>
                  <a:lnTo>
                    <a:pt x="184518" y="131700"/>
                  </a:lnTo>
                  <a:lnTo>
                    <a:pt x="178575" y="136414"/>
                  </a:lnTo>
                  <a:lnTo>
                    <a:pt x="172628" y="141541"/>
                  </a:lnTo>
                  <a:lnTo>
                    <a:pt x="160729" y="149884"/>
                  </a:lnTo>
                  <a:lnTo>
                    <a:pt x="148826" y="156899"/>
                  </a:lnTo>
                  <a:lnTo>
                    <a:pt x="136922" y="163325"/>
                  </a:lnTo>
                  <a:lnTo>
                    <a:pt x="130968" y="167419"/>
                  </a:lnTo>
                  <a:lnTo>
                    <a:pt x="125016" y="172132"/>
                  </a:lnTo>
                  <a:lnTo>
                    <a:pt x="119063" y="177260"/>
                  </a:lnTo>
                  <a:lnTo>
                    <a:pt x="109802" y="185603"/>
                  </a:lnTo>
                  <a:lnTo>
                    <a:pt x="102379" y="192618"/>
                  </a:lnTo>
                  <a:lnTo>
                    <a:pt x="83447" y="211253"/>
                  </a:lnTo>
                  <a:lnTo>
                    <a:pt x="77437" y="217247"/>
                  </a:lnTo>
                  <a:lnTo>
                    <a:pt x="75437" y="220234"/>
                  </a:lnTo>
                  <a:lnTo>
                    <a:pt x="72623" y="228188"/>
                  </a:lnTo>
                  <a:lnTo>
                    <a:pt x="71964" y="230396"/>
                  </a:lnTo>
                  <a:lnTo>
                    <a:pt x="71507" y="238997"/>
                  </a:lnTo>
                  <a:lnTo>
                    <a:pt x="71484" y="239696"/>
                  </a:lnTo>
                  <a:lnTo>
                    <a:pt x="76192" y="245419"/>
                  </a:lnTo>
                  <a:lnTo>
                    <a:pt x="79568" y="246954"/>
                  </a:lnTo>
                  <a:lnTo>
                    <a:pt x="88611" y="248658"/>
                  </a:lnTo>
                  <a:lnTo>
                    <a:pt x="100118" y="249618"/>
                  </a:lnTo>
                  <a:lnTo>
                    <a:pt x="109321" y="249842"/>
                  </a:lnTo>
                  <a:lnTo>
                    <a:pt x="114552" y="249902"/>
                  </a:lnTo>
                  <a:lnTo>
                    <a:pt x="125657" y="252614"/>
                  </a:lnTo>
                  <a:lnTo>
                    <a:pt x="137207" y="256135"/>
                  </a:lnTo>
                  <a:lnTo>
                    <a:pt x="148955" y="257700"/>
                  </a:lnTo>
                  <a:lnTo>
                    <a:pt x="155858" y="258117"/>
                  </a:lnTo>
                  <a:lnTo>
                    <a:pt x="171466" y="258581"/>
                  </a:lnTo>
                  <a:lnTo>
                    <a:pt x="204836" y="258903"/>
                  </a:lnTo>
                  <a:lnTo>
                    <a:pt x="233828" y="258942"/>
                  </a:lnTo>
                  <a:lnTo>
                    <a:pt x="241214" y="259938"/>
                  </a:lnTo>
                  <a:lnTo>
                    <a:pt x="248122" y="261593"/>
                  </a:lnTo>
                  <a:lnTo>
                    <a:pt x="254712" y="263689"/>
                  </a:lnTo>
                  <a:lnTo>
                    <a:pt x="261089" y="265087"/>
                  </a:lnTo>
                  <a:lnTo>
                    <a:pt x="267325" y="266018"/>
                  </a:lnTo>
                  <a:lnTo>
                    <a:pt x="273467" y="266640"/>
                  </a:lnTo>
                  <a:lnTo>
                    <a:pt x="279546" y="267053"/>
                  </a:lnTo>
                  <a:lnTo>
                    <a:pt x="285583" y="267329"/>
                  </a:lnTo>
                  <a:lnTo>
                    <a:pt x="297582" y="267636"/>
                  </a:lnTo>
                  <a:lnTo>
                    <a:pt x="309530" y="267772"/>
                  </a:lnTo>
                  <a:lnTo>
                    <a:pt x="321454" y="270479"/>
                  </a:lnTo>
                  <a:lnTo>
                    <a:pt x="332376" y="273997"/>
                  </a:lnTo>
                  <a:lnTo>
                    <a:pt x="340538" y="275561"/>
                  </a:lnTo>
                  <a:lnTo>
                    <a:pt x="350119" y="276255"/>
                  </a:lnTo>
                  <a:lnTo>
                    <a:pt x="359999" y="276564"/>
                  </a:lnTo>
                  <a:lnTo>
                    <a:pt x="374426" y="276762"/>
                  </a:lnTo>
                  <a:lnTo>
                    <a:pt x="383977" y="2768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18"/>
            <p:cNvSpPr/>
            <p:nvPr/>
          </p:nvSpPr>
          <p:spPr>
            <a:xfrm>
              <a:off x="3946921" y="4089796"/>
              <a:ext cx="205384" cy="26790"/>
            </a:xfrm>
            <a:custGeom>
              <a:avLst/>
              <a:gdLst/>
              <a:ahLst/>
              <a:cxnLst/>
              <a:rect l="0" t="0" r="0" b="0"/>
              <a:pathLst>
                <a:path w="205384" h="26790">
                  <a:moveTo>
                    <a:pt x="0" y="0"/>
                  </a:moveTo>
                  <a:lnTo>
                    <a:pt x="68985" y="0"/>
                  </a:lnTo>
                  <a:lnTo>
                    <a:pt x="74764" y="993"/>
                  </a:lnTo>
                  <a:lnTo>
                    <a:pt x="80600" y="2646"/>
                  </a:lnTo>
                  <a:lnTo>
                    <a:pt x="86476" y="4741"/>
                  </a:lnTo>
                  <a:lnTo>
                    <a:pt x="92377" y="6137"/>
                  </a:lnTo>
                  <a:lnTo>
                    <a:pt x="98296" y="7068"/>
                  </a:lnTo>
                  <a:lnTo>
                    <a:pt x="104226" y="7689"/>
                  </a:lnTo>
                  <a:lnTo>
                    <a:pt x="111156" y="9094"/>
                  </a:lnTo>
                  <a:lnTo>
                    <a:pt x="118753" y="11024"/>
                  </a:lnTo>
                  <a:lnTo>
                    <a:pt x="126793" y="13303"/>
                  </a:lnTo>
                  <a:lnTo>
                    <a:pt x="134138" y="14822"/>
                  </a:lnTo>
                  <a:lnTo>
                    <a:pt x="141019" y="15834"/>
                  </a:lnTo>
                  <a:lnTo>
                    <a:pt x="147591" y="16509"/>
                  </a:lnTo>
                  <a:lnTo>
                    <a:pt x="153956" y="17952"/>
                  </a:lnTo>
                  <a:lnTo>
                    <a:pt x="160184" y="19906"/>
                  </a:lnTo>
                  <a:lnTo>
                    <a:pt x="166321" y="22200"/>
                  </a:lnTo>
                  <a:lnTo>
                    <a:pt x="172396" y="23730"/>
                  </a:lnTo>
                  <a:lnTo>
                    <a:pt x="178431" y="24750"/>
                  </a:lnTo>
                  <a:lnTo>
                    <a:pt x="184438" y="25429"/>
                  </a:lnTo>
                  <a:lnTo>
                    <a:pt x="189436" y="25883"/>
                  </a:lnTo>
                  <a:lnTo>
                    <a:pt x="193759" y="26185"/>
                  </a:lnTo>
                  <a:lnTo>
                    <a:pt x="205383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19"/>
            <p:cNvSpPr/>
            <p:nvPr/>
          </p:nvSpPr>
          <p:spPr>
            <a:xfrm>
              <a:off x="4714875" y="3937991"/>
              <a:ext cx="26790" cy="266495"/>
            </a:xfrm>
            <a:custGeom>
              <a:avLst/>
              <a:gdLst/>
              <a:ahLst/>
              <a:cxnLst/>
              <a:rect l="0" t="0" r="0" b="0"/>
              <a:pathLst>
                <a:path w="26790" h="266495">
                  <a:moveTo>
                    <a:pt x="0" y="0"/>
                  </a:moveTo>
                  <a:lnTo>
                    <a:pt x="4740" y="0"/>
                  </a:lnTo>
                  <a:lnTo>
                    <a:pt x="6136" y="992"/>
                  </a:lnTo>
                  <a:lnTo>
                    <a:pt x="7067" y="2646"/>
                  </a:lnTo>
                  <a:lnTo>
                    <a:pt x="7688" y="4741"/>
                  </a:lnTo>
                  <a:lnTo>
                    <a:pt x="8377" y="9714"/>
                  </a:lnTo>
                  <a:lnTo>
                    <a:pt x="8684" y="15232"/>
                  </a:lnTo>
                  <a:lnTo>
                    <a:pt x="8820" y="20991"/>
                  </a:lnTo>
                  <a:lnTo>
                    <a:pt x="8929" y="126265"/>
                  </a:lnTo>
                  <a:lnTo>
                    <a:pt x="9921" y="130809"/>
                  </a:lnTo>
                  <a:lnTo>
                    <a:pt x="11575" y="135823"/>
                  </a:lnTo>
                  <a:lnTo>
                    <a:pt x="13669" y="141151"/>
                  </a:lnTo>
                  <a:lnTo>
                    <a:pt x="15066" y="146686"/>
                  </a:lnTo>
                  <a:lnTo>
                    <a:pt x="15997" y="152361"/>
                  </a:lnTo>
                  <a:lnTo>
                    <a:pt x="16618" y="158129"/>
                  </a:lnTo>
                  <a:lnTo>
                    <a:pt x="17031" y="163959"/>
                  </a:lnTo>
                  <a:lnTo>
                    <a:pt x="17307" y="169829"/>
                  </a:lnTo>
                  <a:lnTo>
                    <a:pt x="17695" y="184926"/>
                  </a:lnTo>
                  <a:lnTo>
                    <a:pt x="17858" y="238044"/>
                  </a:lnTo>
                  <a:lnTo>
                    <a:pt x="17859" y="266494"/>
                  </a:lnTo>
                  <a:lnTo>
                    <a:pt x="17859" y="262737"/>
                  </a:lnTo>
                  <a:lnTo>
                    <a:pt x="18851" y="261478"/>
                  </a:lnTo>
                  <a:lnTo>
                    <a:pt x="20504" y="260639"/>
                  </a:lnTo>
                  <a:lnTo>
                    <a:pt x="26789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20"/>
            <p:cNvSpPr/>
            <p:nvPr/>
          </p:nvSpPr>
          <p:spPr>
            <a:xfrm>
              <a:off x="5003006" y="2366480"/>
              <a:ext cx="366976" cy="124380"/>
            </a:xfrm>
            <a:custGeom>
              <a:avLst/>
              <a:gdLst/>
              <a:ahLst/>
              <a:cxnLst/>
              <a:rect l="0" t="0" r="0" b="0"/>
              <a:pathLst>
                <a:path w="366976" h="124380">
                  <a:moveTo>
                    <a:pt x="104775" y="53465"/>
                  </a:moveTo>
                  <a:lnTo>
                    <a:pt x="147015" y="53465"/>
                  </a:lnTo>
                  <a:lnTo>
                    <a:pt x="152779" y="54457"/>
                  </a:lnTo>
                  <a:lnTo>
                    <a:pt x="158605" y="56111"/>
                  </a:lnTo>
                  <a:lnTo>
                    <a:pt x="164474" y="58205"/>
                  </a:lnTo>
                  <a:lnTo>
                    <a:pt x="170371" y="59602"/>
                  </a:lnTo>
                  <a:lnTo>
                    <a:pt x="176287" y="60533"/>
                  </a:lnTo>
                  <a:lnTo>
                    <a:pt x="182215" y="61153"/>
                  </a:lnTo>
                  <a:lnTo>
                    <a:pt x="189144" y="62559"/>
                  </a:lnTo>
                  <a:lnTo>
                    <a:pt x="196739" y="64488"/>
                  </a:lnTo>
                  <a:lnTo>
                    <a:pt x="204779" y="66767"/>
                  </a:lnTo>
                  <a:lnTo>
                    <a:pt x="212124" y="68286"/>
                  </a:lnTo>
                  <a:lnTo>
                    <a:pt x="219005" y="69299"/>
                  </a:lnTo>
                  <a:lnTo>
                    <a:pt x="225577" y="69974"/>
                  </a:lnTo>
                  <a:lnTo>
                    <a:pt x="231942" y="71416"/>
                  </a:lnTo>
                  <a:lnTo>
                    <a:pt x="238170" y="73370"/>
                  </a:lnTo>
                  <a:lnTo>
                    <a:pt x="244307" y="75664"/>
                  </a:lnTo>
                  <a:lnTo>
                    <a:pt x="250382" y="77194"/>
                  </a:lnTo>
                  <a:lnTo>
                    <a:pt x="256416" y="78214"/>
                  </a:lnTo>
                  <a:lnTo>
                    <a:pt x="262424" y="78894"/>
                  </a:lnTo>
                  <a:lnTo>
                    <a:pt x="271744" y="82296"/>
                  </a:lnTo>
                  <a:lnTo>
                    <a:pt x="283167" y="89064"/>
                  </a:lnTo>
                  <a:lnTo>
                    <a:pt x="275207" y="89160"/>
                  </a:lnTo>
                  <a:lnTo>
                    <a:pt x="113874" y="89184"/>
                  </a:lnTo>
                  <a:lnTo>
                    <a:pt x="203574" y="89184"/>
                  </a:lnTo>
                  <a:lnTo>
                    <a:pt x="212312" y="90176"/>
                  </a:lnTo>
                  <a:lnTo>
                    <a:pt x="221115" y="91830"/>
                  </a:lnTo>
                  <a:lnTo>
                    <a:pt x="229960" y="93924"/>
                  </a:lnTo>
                  <a:lnTo>
                    <a:pt x="237841" y="95321"/>
                  </a:lnTo>
                  <a:lnTo>
                    <a:pt x="245079" y="96251"/>
                  </a:lnTo>
                  <a:lnTo>
                    <a:pt x="251889" y="96872"/>
                  </a:lnTo>
                  <a:lnTo>
                    <a:pt x="257421" y="96294"/>
                  </a:lnTo>
                  <a:lnTo>
                    <a:pt x="262102" y="94916"/>
                  </a:lnTo>
                  <a:lnTo>
                    <a:pt x="269948" y="91731"/>
                  </a:lnTo>
                  <a:lnTo>
                    <a:pt x="281405" y="89519"/>
                  </a:lnTo>
                  <a:lnTo>
                    <a:pt x="282787" y="89283"/>
                  </a:lnTo>
                  <a:lnTo>
                    <a:pt x="280464" y="86582"/>
                  </a:lnTo>
                  <a:lnTo>
                    <a:pt x="278455" y="84473"/>
                  </a:lnTo>
                  <a:lnTo>
                    <a:pt x="275132" y="83066"/>
                  </a:lnTo>
                  <a:lnTo>
                    <a:pt x="259982" y="80095"/>
                  </a:lnTo>
                  <a:lnTo>
                    <a:pt x="252894" y="78164"/>
                  </a:lnTo>
                  <a:lnTo>
                    <a:pt x="237082" y="73372"/>
                  </a:lnTo>
                  <a:lnTo>
                    <a:pt x="140475" y="41548"/>
                  </a:lnTo>
                  <a:lnTo>
                    <a:pt x="131551" y="39567"/>
                  </a:lnTo>
                  <a:lnTo>
                    <a:pt x="122626" y="38247"/>
                  </a:lnTo>
                  <a:lnTo>
                    <a:pt x="106755" y="36779"/>
                  </a:lnTo>
                  <a:lnTo>
                    <a:pt x="96395" y="36127"/>
                  </a:lnTo>
                  <a:lnTo>
                    <a:pt x="84983" y="35760"/>
                  </a:lnTo>
                  <a:lnTo>
                    <a:pt x="80058" y="35651"/>
                  </a:lnTo>
                  <a:lnTo>
                    <a:pt x="79368" y="34644"/>
                  </a:lnTo>
                  <a:lnTo>
                    <a:pt x="78600" y="30878"/>
                  </a:lnTo>
                  <a:lnTo>
                    <a:pt x="79387" y="29478"/>
                  </a:lnTo>
                  <a:lnTo>
                    <a:pt x="80905" y="28543"/>
                  </a:lnTo>
                  <a:lnTo>
                    <a:pt x="82908" y="27921"/>
                  </a:lnTo>
                  <a:lnTo>
                    <a:pt x="90426" y="29875"/>
                  </a:lnTo>
                  <a:lnTo>
                    <a:pt x="100382" y="33059"/>
                  </a:lnTo>
                  <a:lnTo>
                    <a:pt x="111421" y="34474"/>
                  </a:lnTo>
                  <a:lnTo>
                    <a:pt x="118135" y="35843"/>
                  </a:lnTo>
                  <a:lnTo>
                    <a:pt x="125588" y="37748"/>
                  </a:lnTo>
                  <a:lnTo>
                    <a:pt x="142798" y="42511"/>
                  </a:lnTo>
                  <a:lnTo>
                    <a:pt x="163676" y="47935"/>
                  </a:lnTo>
                  <a:lnTo>
                    <a:pt x="174800" y="51763"/>
                  </a:lnTo>
                  <a:lnTo>
                    <a:pt x="186185" y="56299"/>
                  </a:lnTo>
                  <a:lnTo>
                    <a:pt x="197743" y="61307"/>
                  </a:lnTo>
                  <a:lnTo>
                    <a:pt x="209418" y="64646"/>
                  </a:lnTo>
                  <a:lnTo>
                    <a:pt x="221170" y="66872"/>
                  </a:lnTo>
                  <a:lnTo>
                    <a:pt x="232973" y="68356"/>
                  </a:lnTo>
                  <a:lnTo>
                    <a:pt x="243818" y="70338"/>
                  </a:lnTo>
                  <a:lnTo>
                    <a:pt x="254025" y="72651"/>
                  </a:lnTo>
                  <a:lnTo>
                    <a:pt x="263807" y="75185"/>
                  </a:lnTo>
                  <a:lnTo>
                    <a:pt x="272311" y="77867"/>
                  </a:lnTo>
                  <a:lnTo>
                    <a:pt x="279966" y="80647"/>
                  </a:lnTo>
                  <a:lnTo>
                    <a:pt x="287053" y="83492"/>
                  </a:lnTo>
                  <a:lnTo>
                    <a:pt x="293763" y="85390"/>
                  </a:lnTo>
                  <a:lnTo>
                    <a:pt x="300219" y="86654"/>
                  </a:lnTo>
                  <a:lnTo>
                    <a:pt x="317983" y="89036"/>
                  </a:lnTo>
                  <a:lnTo>
                    <a:pt x="314019" y="89140"/>
                  </a:lnTo>
                  <a:lnTo>
                    <a:pt x="311740" y="88162"/>
                  </a:lnTo>
                  <a:lnTo>
                    <a:pt x="306562" y="84430"/>
                  </a:lnTo>
                  <a:lnTo>
                    <a:pt x="303792" y="83038"/>
                  </a:lnTo>
                  <a:lnTo>
                    <a:pt x="293168" y="80087"/>
                  </a:lnTo>
                  <a:lnTo>
                    <a:pt x="279787" y="75880"/>
                  </a:lnTo>
                  <a:lnTo>
                    <a:pt x="271058" y="74361"/>
                  </a:lnTo>
                  <a:lnTo>
                    <a:pt x="261271" y="73349"/>
                  </a:lnTo>
                  <a:lnTo>
                    <a:pt x="250777" y="72674"/>
                  </a:lnTo>
                  <a:lnTo>
                    <a:pt x="240805" y="71232"/>
                  </a:lnTo>
                  <a:lnTo>
                    <a:pt x="231180" y="69278"/>
                  </a:lnTo>
                  <a:lnTo>
                    <a:pt x="221787" y="66984"/>
                  </a:lnTo>
                  <a:lnTo>
                    <a:pt x="211556" y="65454"/>
                  </a:lnTo>
                  <a:lnTo>
                    <a:pt x="200767" y="64434"/>
                  </a:lnTo>
                  <a:lnTo>
                    <a:pt x="189605" y="63754"/>
                  </a:lnTo>
                  <a:lnTo>
                    <a:pt x="179188" y="62309"/>
                  </a:lnTo>
                  <a:lnTo>
                    <a:pt x="169266" y="60353"/>
                  </a:lnTo>
                  <a:lnTo>
                    <a:pt x="159675" y="58057"/>
                  </a:lnTo>
                  <a:lnTo>
                    <a:pt x="150305" y="56526"/>
                  </a:lnTo>
                  <a:lnTo>
                    <a:pt x="141081" y="55506"/>
                  </a:lnTo>
                  <a:lnTo>
                    <a:pt x="131956" y="54825"/>
                  </a:lnTo>
                  <a:lnTo>
                    <a:pt x="123888" y="54372"/>
                  </a:lnTo>
                  <a:lnTo>
                    <a:pt x="109631" y="53868"/>
                  </a:lnTo>
                  <a:lnTo>
                    <a:pt x="104044" y="52741"/>
                  </a:lnTo>
                  <a:lnTo>
                    <a:pt x="99326" y="50998"/>
                  </a:lnTo>
                  <a:lnTo>
                    <a:pt x="86979" y="44568"/>
                  </a:lnTo>
                  <a:lnTo>
                    <a:pt x="96415" y="49286"/>
                  </a:lnTo>
                  <a:lnTo>
                    <a:pt x="106351" y="51607"/>
                  </a:lnTo>
                  <a:lnTo>
                    <a:pt x="111779" y="52227"/>
                  </a:lnTo>
                  <a:lnTo>
                    <a:pt x="118374" y="53631"/>
                  </a:lnTo>
                  <a:lnTo>
                    <a:pt x="125747" y="55560"/>
                  </a:lnTo>
                  <a:lnTo>
                    <a:pt x="133638" y="57838"/>
                  </a:lnTo>
                  <a:lnTo>
                    <a:pt x="141876" y="61341"/>
                  </a:lnTo>
                  <a:lnTo>
                    <a:pt x="150345" y="65661"/>
                  </a:lnTo>
                  <a:lnTo>
                    <a:pt x="158968" y="70525"/>
                  </a:lnTo>
                  <a:lnTo>
                    <a:pt x="168685" y="74760"/>
                  </a:lnTo>
                  <a:lnTo>
                    <a:pt x="179131" y="78576"/>
                  </a:lnTo>
                  <a:lnTo>
                    <a:pt x="190065" y="82112"/>
                  </a:lnTo>
                  <a:lnTo>
                    <a:pt x="201322" y="85461"/>
                  </a:lnTo>
                  <a:lnTo>
                    <a:pt x="235135" y="94916"/>
                  </a:lnTo>
                  <a:lnTo>
                    <a:pt x="254986" y="100991"/>
                  </a:lnTo>
                  <a:lnTo>
                    <a:pt x="282896" y="109990"/>
                  </a:lnTo>
                  <a:lnTo>
                    <a:pt x="290991" y="112976"/>
                  </a:lnTo>
                  <a:lnTo>
                    <a:pt x="298372" y="115960"/>
                  </a:lnTo>
                  <a:lnTo>
                    <a:pt x="305277" y="118940"/>
                  </a:lnTo>
                  <a:lnTo>
                    <a:pt x="315595" y="122253"/>
                  </a:lnTo>
                  <a:lnTo>
                    <a:pt x="325563" y="124379"/>
                  </a:lnTo>
                  <a:lnTo>
                    <a:pt x="326381" y="123561"/>
                  </a:lnTo>
                  <a:lnTo>
                    <a:pt x="326926" y="122024"/>
                  </a:lnTo>
                  <a:lnTo>
                    <a:pt x="327289" y="120007"/>
                  </a:lnTo>
                  <a:lnTo>
                    <a:pt x="326540" y="118662"/>
                  </a:lnTo>
                  <a:lnTo>
                    <a:pt x="325048" y="117766"/>
                  </a:lnTo>
                  <a:lnTo>
                    <a:pt x="323061" y="117168"/>
                  </a:lnTo>
                  <a:lnTo>
                    <a:pt x="315562" y="116504"/>
                  </a:lnTo>
                  <a:lnTo>
                    <a:pt x="310783" y="116327"/>
                  </a:lnTo>
                  <a:lnTo>
                    <a:pt x="300183" y="113484"/>
                  </a:lnTo>
                  <a:lnTo>
                    <a:pt x="294578" y="111337"/>
                  </a:lnTo>
                  <a:lnTo>
                    <a:pt x="280413" y="106306"/>
                  </a:lnTo>
                  <a:lnTo>
                    <a:pt x="272468" y="103575"/>
                  </a:lnTo>
                  <a:lnTo>
                    <a:pt x="263203" y="99770"/>
                  </a:lnTo>
                  <a:lnTo>
                    <a:pt x="253058" y="95249"/>
                  </a:lnTo>
                  <a:lnTo>
                    <a:pt x="242325" y="90251"/>
                  </a:lnTo>
                  <a:lnTo>
                    <a:pt x="231202" y="85926"/>
                  </a:lnTo>
                  <a:lnTo>
                    <a:pt x="219817" y="82051"/>
                  </a:lnTo>
                  <a:lnTo>
                    <a:pt x="208258" y="78475"/>
                  </a:lnTo>
                  <a:lnTo>
                    <a:pt x="196584" y="74107"/>
                  </a:lnTo>
                  <a:lnTo>
                    <a:pt x="184833" y="69211"/>
                  </a:lnTo>
                  <a:lnTo>
                    <a:pt x="173029" y="63962"/>
                  </a:lnTo>
                  <a:lnTo>
                    <a:pt x="161192" y="59471"/>
                  </a:lnTo>
                  <a:lnTo>
                    <a:pt x="149331" y="55485"/>
                  </a:lnTo>
                  <a:lnTo>
                    <a:pt x="116322" y="45134"/>
                  </a:lnTo>
                  <a:lnTo>
                    <a:pt x="78503" y="32747"/>
                  </a:lnTo>
                  <a:lnTo>
                    <a:pt x="70393" y="29731"/>
                  </a:lnTo>
                  <a:lnTo>
                    <a:pt x="63002" y="26728"/>
                  </a:lnTo>
                  <a:lnTo>
                    <a:pt x="56090" y="23734"/>
                  </a:lnTo>
                  <a:lnTo>
                    <a:pt x="50490" y="20746"/>
                  </a:lnTo>
                  <a:lnTo>
                    <a:pt x="45765" y="17762"/>
                  </a:lnTo>
                  <a:lnTo>
                    <a:pt x="35792" y="10583"/>
                  </a:lnTo>
                  <a:lnTo>
                    <a:pt x="35966" y="9994"/>
                  </a:lnTo>
                  <a:lnTo>
                    <a:pt x="37074" y="9602"/>
                  </a:lnTo>
                  <a:lnTo>
                    <a:pt x="38805" y="9340"/>
                  </a:lnTo>
                  <a:lnTo>
                    <a:pt x="39959" y="8173"/>
                  </a:lnTo>
                  <a:lnTo>
                    <a:pt x="40728" y="6403"/>
                  </a:lnTo>
                  <a:lnTo>
                    <a:pt x="41241" y="4231"/>
                  </a:lnTo>
                  <a:lnTo>
                    <a:pt x="42575" y="2783"/>
                  </a:lnTo>
                  <a:lnTo>
                    <a:pt x="44457" y="1817"/>
                  </a:lnTo>
                  <a:lnTo>
                    <a:pt x="46703" y="1174"/>
                  </a:lnTo>
                  <a:lnTo>
                    <a:pt x="54491" y="459"/>
                  </a:lnTo>
                  <a:lnTo>
                    <a:pt x="64567" y="141"/>
                  </a:lnTo>
                  <a:lnTo>
                    <a:pt x="75660" y="0"/>
                  </a:lnTo>
                  <a:lnTo>
                    <a:pt x="82388" y="954"/>
                  </a:lnTo>
                  <a:lnTo>
                    <a:pt x="89850" y="2583"/>
                  </a:lnTo>
                  <a:lnTo>
                    <a:pt x="97802" y="4661"/>
                  </a:lnTo>
                  <a:lnTo>
                    <a:pt x="107072" y="6046"/>
                  </a:lnTo>
                  <a:lnTo>
                    <a:pt x="117220" y="6969"/>
                  </a:lnTo>
                  <a:lnTo>
                    <a:pt x="127954" y="7585"/>
                  </a:lnTo>
                  <a:lnTo>
                    <a:pt x="139079" y="8988"/>
                  </a:lnTo>
                  <a:lnTo>
                    <a:pt x="150465" y="10915"/>
                  </a:lnTo>
                  <a:lnTo>
                    <a:pt x="201994" y="21137"/>
                  </a:lnTo>
                  <a:lnTo>
                    <a:pt x="215228" y="24968"/>
                  </a:lnTo>
                  <a:lnTo>
                    <a:pt x="228020" y="29506"/>
                  </a:lnTo>
                  <a:lnTo>
                    <a:pt x="240516" y="34516"/>
                  </a:lnTo>
                  <a:lnTo>
                    <a:pt x="252816" y="38847"/>
                  </a:lnTo>
                  <a:lnTo>
                    <a:pt x="264984" y="42728"/>
                  </a:lnTo>
                  <a:lnTo>
                    <a:pt x="277066" y="46307"/>
                  </a:lnTo>
                  <a:lnTo>
                    <a:pt x="288096" y="50677"/>
                  </a:lnTo>
                  <a:lnTo>
                    <a:pt x="298426" y="55575"/>
                  </a:lnTo>
                  <a:lnTo>
                    <a:pt x="308290" y="60825"/>
                  </a:lnTo>
                  <a:lnTo>
                    <a:pt x="317842" y="64325"/>
                  </a:lnTo>
                  <a:lnTo>
                    <a:pt x="327187" y="66658"/>
                  </a:lnTo>
                  <a:lnTo>
                    <a:pt x="336393" y="68213"/>
                  </a:lnTo>
                  <a:lnTo>
                    <a:pt x="343523" y="70242"/>
                  </a:lnTo>
                  <a:lnTo>
                    <a:pt x="349268" y="72587"/>
                  </a:lnTo>
                  <a:lnTo>
                    <a:pt x="354091" y="75143"/>
                  </a:lnTo>
                  <a:lnTo>
                    <a:pt x="362094" y="77983"/>
                  </a:lnTo>
                  <a:lnTo>
                    <a:pt x="366975" y="79245"/>
                  </a:lnTo>
                  <a:lnTo>
                    <a:pt x="366887" y="79581"/>
                  </a:lnTo>
                  <a:lnTo>
                    <a:pt x="365836" y="79805"/>
                  </a:lnTo>
                  <a:lnTo>
                    <a:pt x="364145" y="78963"/>
                  </a:lnTo>
                  <a:lnTo>
                    <a:pt x="359617" y="75381"/>
                  </a:lnTo>
                  <a:lnTo>
                    <a:pt x="357021" y="74028"/>
                  </a:lnTo>
                  <a:lnTo>
                    <a:pt x="346643" y="71133"/>
                  </a:lnTo>
                  <a:lnTo>
                    <a:pt x="333318" y="66940"/>
                  </a:lnTo>
                  <a:lnTo>
                    <a:pt x="324606" y="64433"/>
                  </a:lnTo>
                  <a:lnTo>
                    <a:pt x="304342" y="59001"/>
                  </a:lnTo>
                  <a:lnTo>
                    <a:pt x="279460" y="53280"/>
                  </a:lnTo>
                  <a:lnTo>
                    <a:pt x="252858" y="47429"/>
                  </a:lnTo>
                  <a:lnTo>
                    <a:pt x="214577" y="38558"/>
                  </a:lnTo>
                  <a:lnTo>
                    <a:pt x="143035" y="23696"/>
                  </a:lnTo>
                  <a:lnTo>
                    <a:pt x="129290" y="21713"/>
                  </a:lnTo>
                  <a:lnTo>
                    <a:pt x="116157" y="20390"/>
                  </a:lnTo>
                  <a:lnTo>
                    <a:pt x="103433" y="19509"/>
                  </a:lnTo>
                  <a:lnTo>
                    <a:pt x="90982" y="18921"/>
                  </a:lnTo>
                  <a:lnTo>
                    <a:pt x="66564" y="18268"/>
                  </a:lnTo>
                  <a:lnTo>
                    <a:pt x="19542" y="17792"/>
                  </a:lnTo>
                  <a:lnTo>
                    <a:pt x="0" y="17750"/>
                  </a:lnTo>
                  <a:lnTo>
                    <a:pt x="198" y="18741"/>
                  </a:lnTo>
                  <a:lnTo>
                    <a:pt x="3065" y="22488"/>
                  </a:lnTo>
                  <a:lnTo>
                    <a:pt x="5218" y="24876"/>
                  </a:lnTo>
                  <a:lnTo>
                    <a:pt x="10256" y="30175"/>
                  </a:lnTo>
                  <a:lnTo>
                    <a:pt x="13981" y="32978"/>
                  </a:lnTo>
                  <a:lnTo>
                    <a:pt x="18449" y="35838"/>
                  </a:lnTo>
                  <a:lnTo>
                    <a:pt x="23412" y="38737"/>
                  </a:lnTo>
                  <a:lnTo>
                    <a:pt x="39509" y="47250"/>
                  </a:lnTo>
                  <a:lnTo>
                    <a:pt x="49358" y="52298"/>
                  </a:lnTo>
                  <a:lnTo>
                    <a:pt x="60885" y="57648"/>
                  </a:lnTo>
                  <a:lnTo>
                    <a:pt x="86922" y="68884"/>
                  </a:lnTo>
                  <a:lnTo>
                    <a:pt x="129471" y="86366"/>
                  </a:lnTo>
                  <a:lnTo>
                    <a:pt x="142075" y="92266"/>
                  </a:lnTo>
                  <a:lnTo>
                    <a:pt x="153454" y="98184"/>
                  </a:lnTo>
                  <a:lnTo>
                    <a:pt x="185142" y="1159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21"/>
            <p:cNvSpPr/>
            <p:nvPr/>
          </p:nvSpPr>
          <p:spPr>
            <a:xfrm>
              <a:off x="5893961" y="2107406"/>
              <a:ext cx="294313" cy="249912"/>
            </a:xfrm>
            <a:custGeom>
              <a:avLst/>
              <a:gdLst/>
              <a:ahLst/>
              <a:cxnLst/>
              <a:rect l="0" t="0" r="0" b="0"/>
              <a:pathLst>
                <a:path w="294313" h="249912">
                  <a:moveTo>
                    <a:pt x="8562" y="0"/>
                  </a:moveTo>
                  <a:lnTo>
                    <a:pt x="0" y="0"/>
                  </a:lnTo>
                  <a:lnTo>
                    <a:pt x="34262" y="0"/>
                  </a:lnTo>
                  <a:lnTo>
                    <a:pt x="40577" y="992"/>
                  </a:lnTo>
                  <a:lnTo>
                    <a:pt x="47765" y="2646"/>
                  </a:lnTo>
                  <a:lnTo>
                    <a:pt x="55534" y="4740"/>
                  </a:lnTo>
                  <a:lnTo>
                    <a:pt x="63689" y="6137"/>
                  </a:lnTo>
                  <a:lnTo>
                    <a:pt x="72102" y="7068"/>
                  </a:lnTo>
                  <a:lnTo>
                    <a:pt x="80688" y="7688"/>
                  </a:lnTo>
                  <a:lnTo>
                    <a:pt x="89388" y="8102"/>
                  </a:lnTo>
                  <a:lnTo>
                    <a:pt x="106992" y="8562"/>
                  </a:lnTo>
                  <a:lnTo>
                    <a:pt x="213946" y="8927"/>
                  </a:lnTo>
                  <a:lnTo>
                    <a:pt x="221883" y="9920"/>
                  </a:lnTo>
                  <a:lnTo>
                    <a:pt x="229159" y="11574"/>
                  </a:lnTo>
                  <a:lnTo>
                    <a:pt x="235993" y="13669"/>
                  </a:lnTo>
                  <a:lnTo>
                    <a:pt x="242535" y="15065"/>
                  </a:lnTo>
                  <a:lnTo>
                    <a:pt x="248879" y="15997"/>
                  </a:lnTo>
                  <a:lnTo>
                    <a:pt x="255094" y="16618"/>
                  </a:lnTo>
                  <a:lnTo>
                    <a:pt x="260229" y="17031"/>
                  </a:lnTo>
                  <a:lnTo>
                    <a:pt x="268581" y="17491"/>
                  </a:lnTo>
                  <a:lnTo>
                    <a:pt x="275600" y="17696"/>
                  </a:lnTo>
                  <a:lnTo>
                    <a:pt x="278861" y="17750"/>
                  </a:lnTo>
                  <a:lnTo>
                    <a:pt x="282027" y="18778"/>
                  </a:lnTo>
                  <a:lnTo>
                    <a:pt x="290231" y="23974"/>
                  </a:lnTo>
                  <a:lnTo>
                    <a:pt x="293774" y="26418"/>
                  </a:lnTo>
                  <a:lnTo>
                    <a:pt x="287077" y="33845"/>
                  </a:lnTo>
                  <a:lnTo>
                    <a:pt x="264496" y="56597"/>
                  </a:lnTo>
                  <a:lnTo>
                    <a:pt x="255925" y="62527"/>
                  </a:lnTo>
                  <a:lnTo>
                    <a:pt x="250861" y="65497"/>
                  </a:lnTo>
                  <a:lnTo>
                    <a:pt x="245501" y="68469"/>
                  </a:lnTo>
                  <a:lnTo>
                    <a:pt x="234253" y="74417"/>
                  </a:lnTo>
                  <a:lnTo>
                    <a:pt x="228476" y="78385"/>
                  </a:lnTo>
                  <a:lnTo>
                    <a:pt x="222640" y="83014"/>
                  </a:lnTo>
                  <a:lnTo>
                    <a:pt x="216765" y="88085"/>
                  </a:lnTo>
                  <a:lnTo>
                    <a:pt x="209871" y="92458"/>
                  </a:lnTo>
                  <a:lnTo>
                    <a:pt x="202300" y="96365"/>
                  </a:lnTo>
                  <a:lnTo>
                    <a:pt x="194275" y="99962"/>
                  </a:lnTo>
                  <a:lnTo>
                    <a:pt x="186941" y="104344"/>
                  </a:lnTo>
                  <a:lnTo>
                    <a:pt x="180068" y="109250"/>
                  </a:lnTo>
                  <a:lnTo>
                    <a:pt x="173501" y="114505"/>
                  </a:lnTo>
                  <a:lnTo>
                    <a:pt x="166146" y="119001"/>
                  </a:lnTo>
                  <a:lnTo>
                    <a:pt x="158267" y="122990"/>
                  </a:lnTo>
                  <a:lnTo>
                    <a:pt x="150037" y="126642"/>
                  </a:lnTo>
                  <a:lnTo>
                    <a:pt x="142566" y="131060"/>
                  </a:lnTo>
                  <a:lnTo>
                    <a:pt x="135601" y="135990"/>
                  </a:lnTo>
                  <a:lnTo>
                    <a:pt x="128974" y="141262"/>
                  </a:lnTo>
                  <a:lnTo>
                    <a:pt x="122571" y="145768"/>
                  </a:lnTo>
                  <a:lnTo>
                    <a:pt x="116318" y="149765"/>
                  </a:lnTo>
                  <a:lnTo>
                    <a:pt x="110165" y="153421"/>
                  </a:lnTo>
                  <a:lnTo>
                    <a:pt x="95390" y="162776"/>
                  </a:lnTo>
                  <a:lnTo>
                    <a:pt x="87283" y="168048"/>
                  </a:lnTo>
                  <a:lnTo>
                    <a:pt x="80886" y="172555"/>
                  </a:lnTo>
                  <a:lnTo>
                    <a:pt x="75630" y="176553"/>
                  </a:lnTo>
                  <a:lnTo>
                    <a:pt x="71133" y="180209"/>
                  </a:lnTo>
                  <a:lnTo>
                    <a:pt x="66151" y="184632"/>
                  </a:lnTo>
                  <a:lnTo>
                    <a:pt x="55323" y="194837"/>
                  </a:lnTo>
                  <a:lnTo>
                    <a:pt x="49659" y="199344"/>
                  </a:lnTo>
                  <a:lnTo>
                    <a:pt x="43897" y="203341"/>
                  </a:lnTo>
                  <a:lnTo>
                    <a:pt x="38071" y="206998"/>
                  </a:lnTo>
                  <a:lnTo>
                    <a:pt x="34188" y="210429"/>
                  </a:lnTo>
                  <a:lnTo>
                    <a:pt x="31599" y="213707"/>
                  </a:lnTo>
                  <a:lnTo>
                    <a:pt x="27730" y="219997"/>
                  </a:lnTo>
                  <a:lnTo>
                    <a:pt x="22704" y="226099"/>
                  </a:lnTo>
                  <a:lnTo>
                    <a:pt x="21959" y="228123"/>
                  </a:lnTo>
                  <a:lnTo>
                    <a:pt x="22454" y="229473"/>
                  </a:lnTo>
                  <a:lnTo>
                    <a:pt x="23776" y="230372"/>
                  </a:lnTo>
                  <a:lnTo>
                    <a:pt x="24658" y="231964"/>
                  </a:lnTo>
                  <a:lnTo>
                    <a:pt x="25637" y="236379"/>
                  </a:lnTo>
                  <a:lnTo>
                    <a:pt x="26891" y="237953"/>
                  </a:lnTo>
                  <a:lnTo>
                    <a:pt x="28719" y="239002"/>
                  </a:lnTo>
                  <a:lnTo>
                    <a:pt x="30930" y="239702"/>
                  </a:lnTo>
                  <a:lnTo>
                    <a:pt x="36032" y="243125"/>
                  </a:lnTo>
                  <a:lnTo>
                    <a:pt x="38781" y="245427"/>
                  </a:lnTo>
                  <a:lnTo>
                    <a:pt x="42599" y="246962"/>
                  </a:lnTo>
                  <a:lnTo>
                    <a:pt x="47129" y="247985"/>
                  </a:lnTo>
                  <a:lnTo>
                    <a:pt x="52132" y="248667"/>
                  </a:lnTo>
                  <a:lnTo>
                    <a:pt x="57453" y="249122"/>
                  </a:lnTo>
                  <a:lnTo>
                    <a:pt x="62984" y="249425"/>
                  </a:lnTo>
                  <a:lnTo>
                    <a:pt x="74421" y="249761"/>
                  </a:lnTo>
                  <a:lnTo>
                    <a:pt x="86119" y="249911"/>
                  </a:lnTo>
                  <a:lnTo>
                    <a:pt x="93009" y="248959"/>
                  </a:lnTo>
                  <a:lnTo>
                    <a:pt x="100578" y="247332"/>
                  </a:lnTo>
                  <a:lnTo>
                    <a:pt x="108601" y="245255"/>
                  </a:lnTo>
                  <a:lnTo>
                    <a:pt x="115934" y="243870"/>
                  </a:lnTo>
                  <a:lnTo>
                    <a:pt x="122808" y="242947"/>
                  </a:lnTo>
                  <a:lnTo>
                    <a:pt x="129374" y="242332"/>
                  </a:lnTo>
                  <a:lnTo>
                    <a:pt x="135736" y="240930"/>
                  </a:lnTo>
                  <a:lnTo>
                    <a:pt x="141962" y="239002"/>
                  </a:lnTo>
                  <a:lnTo>
                    <a:pt x="148096" y="236726"/>
                  </a:lnTo>
                  <a:lnTo>
                    <a:pt x="155163" y="235207"/>
                  </a:lnTo>
                  <a:lnTo>
                    <a:pt x="162851" y="234196"/>
                  </a:lnTo>
                  <a:lnTo>
                    <a:pt x="170953" y="233521"/>
                  </a:lnTo>
                  <a:lnTo>
                    <a:pt x="178338" y="233071"/>
                  </a:lnTo>
                  <a:lnTo>
                    <a:pt x="191836" y="232571"/>
                  </a:lnTo>
                  <a:lnTo>
                    <a:pt x="198213" y="231446"/>
                  </a:lnTo>
                  <a:lnTo>
                    <a:pt x="204449" y="229703"/>
                  </a:lnTo>
                  <a:lnTo>
                    <a:pt x="210591" y="227549"/>
                  </a:lnTo>
                  <a:lnTo>
                    <a:pt x="216670" y="226114"/>
                  </a:lnTo>
                  <a:lnTo>
                    <a:pt x="222706" y="225157"/>
                  </a:lnTo>
                  <a:lnTo>
                    <a:pt x="228716" y="224518"/>
                  </a:lnTo>
                  <a:lnTo>
                    <a:pt x="234706" y="224093"/>
                  </a:lnTo>
                  <a:lnTo>
                    <a:pt x="240684" y="223809"/>
                  </a:lnTo>
                  <a:lnTo>
                    <a:pt x="255932" y="223410"/>
                  </a:lnTo>
                  <a:lnTo>
                    <a:pt x="259795" y="223354"/>
                  </a:lnTo>
                  <a:lnTo>
                    <a:pt x="264356" y="222324"/>
                  </a:lnTo>
                  <a:lnTo>
                    <a:pt x="269381" y="220646"/>
                  </a:lnTo>
                  <a:lnTo>
                    <a:pt x="282221" y="215563"/>
                  </a:lnTo>
                  <a:lnTo>
                    <a:pt x="290895" y="208422"/>
                  </a:lnTo>
                  <a:lnTo>
                    <a:pt x="294312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22"/>
            <p:cNvSpPr/>
            <p:nvPr/>
          </p:nvSpPr>
          <p:spPr>
            <a:xfrm>
              <a:off x="5920382" y="2223492"/>
              <a:ext cx="285751" cy="17860"/>
            </a:xfrm>
            <a:custGeom>
              <a:avLst/>
              <a:gdLst/>
              <a:ahLst/>
              <a:cxnLst/>
              <a:rect l="0" t="0" r="0" b="0"/>
              <a:pathLst>
                <a:path w="285751" h="17860">
                  <a:moveTo>
                    <a:pt x="0" y="17859"/>
                  </a:moveTo>
                  <a:lnTo>
                    <a:pt x="4740" y="13118"/>
                  </a:lnTo>
                  <a:lnTo>
                    <a:pt x="7129" y="11722"/>
                  </a:lnTo>
                  <a:lnTo>
                    <a:pt x="9714" y="10791"/>
                  </a:lnTo>
                  <a:lnTo>
                    <a:pt x="12429" y="10170"/>
                  </a:lnTo>
                  <a:lnTo>
                    <a:pt x="15232" y="9757"/>
                  </a:lnTo>
                  <a:lnTo>
                    <a:pt x="20991" y="9297"/>
                  </a:lnTo>
                  <a:lnTo>
                    <a:pt x="24908" y="8182"/>
                  </a:lnTo>
                  <a:lnTo>
                    <a:pt x="29504" y="6447"/>
                  </a:lnTo>
                  <a:lnTo>
                    <a:pt x="34552" y="4298"/>
                  </a:lnTo>
                  <a:lnTo>
                    <a:pt x="39902" y="2865"/>
                  </a:lnTo>
                  <a:lnTo>
                    <a:pt x="45453" y="1910"/>
                  </a:lnTo>
                  <a:lnTo>
                    <a:pt x="51138" y="1273"/>
                  </a:lnTo>
                  <a:lnTo>
                    <a:pt x="56913" y="849"/>
                  </a:lnTo>
                  <a:lnTo>
                    <a:pt x="62746" y="566"/>
                  </a:lnTo>
                  <a:lnTo>
                    <a:pt x="74520" y="251"/>
                  </a:lnTo>
                  <a:lnTo>
                    <a:pt x="171596" y="1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23"/>
            <p:cNvSpPr/>
            <p:nvPr/>
          </p:nvSpPr>
          <p:spPr>
            <a:xfrm>
              <a:off x="5813226" y="2500322"/>
              <a:ext cx="312540" cy="133927"/>
            </a:xfrm>
            <a:custGeom>
              <a:avLst/>
              <a:gdLst/>
              <a:ahLst/>
              <a:cxnLst/>
              <a:rect l="0" t="0" r="0" b="0"/>
              <a:pathLst>
                <a:path w="312540" h="133927">
                  <a:moveTo>
                    <a:pt x="0" y="17849"/>
                  </a:moveTo>
                  <a:lnTo>
                    <a:pt x="0" y="13109"/>
                  </a:lnTo>
                  <a:lnTo>
                    <a:pt x="992" y="11712"/>
                  </a:lnTo>
                  <a:lnTo>
                    <a:pt x="2645" y="10781"/>
                  </a:lnTo>
                  <a:lnTo>
                    <a:pt x="4740" y="10161"/>
                  </a:lnTo>
                  <a:lnTo>
                    <a:pt x="9713" y="6826"/>
                  </a:lnTo>
                  <a:lnTo>
                    <a:pt x="12429" y="4547"/>
                  </a:lnTo>
                  <a:lnTo>
                    <a:pt x="16223" y="3028"/>
                  </a:lnTo>
                  <a:lnTo>
                    <a:pt x="25731" y="1340"/>
                  </a:lnTo>
                  <a:lnTo>
                    <a:pt x="31044" y="890"/>
                  </a:lnTo>
                  <a:lnTo>
                    <a:pt x="36571" y="590"/>
                  </a:lnTo>
                  <a:lnTo>
                    <a:pt x="48004" y="257"/>
                  </a:lnTo>
                  <a:lnTo>
                    <a:pt x="90506" y="13"/>
                  </a:lnTo>
                  <a:lnTo>
                    <a:pt x="107694" y="0"/>
                  </a:lnTo>
                  <a:lnTo>
                    <a:pt x="116444" y="989"/>
                  </a:lnTo>
                  <a:lnTo>
                    <a:pt x="125254" y="2640"/>
                  </a:lnTo>
                  <a:lnTo>
                    <a:pt x="134104" y="4734"/>
                  </a:lnTo>
                  <a:lnTo>
                    <a:pt x="142982" y="6129"/>
                  </a:lnTo>
                  <a:lnTo>
                    <a:pt x="151876" y="7059"/>
                  </a:lnTo>
                  <a:lnTo>
                    <a:pt x="160782" y="7679"/>
                  </a:lnTo>
                  <a:lnTo>
                    <a:pt x="169695" y="8093"/>
                  </a:lnTo>
                  <a:lnTo>
                    <a:pt x="187537" y="8552"/>
                  </a:lnTo>
                  <a:lnTo>
                    <a:pt x="196462" y="9667"/>
                  </a:lnTo>
                  <a:lnTo>
                    <a:pt x="205389" y="11402"/>
                  </a:lnTo>
                  <a:lnTo>
                    <a:pt x="214317" y="13551"/>
                  </a:lnTo>
                  <a:lnTo>
                    <a:pt x="222253" y="14984"/>
                  </a:lnTo>
                  <a:lnTo>
                    <a:pt x="229528" y="15939"/>
                  </a:lnTo>
                  <a:lnTo>
                    <a:pt x="236363" y="16576"/>
                  </a:lnTo>
                  <a:lnTo>
                    <a:pt x="242903" y="17992"/>
                  </a:lnTo>
                  <a:lnTo>
                    <a:pt x="249248" y="19929"/>
                  </a:lnTo>
                  <a:lnTo>
                    <a:pt x="255462" y="22212"/>
                  </a:lnTo>
                  <a:lnTo>
                    <a:pt x="265013" y="24749"/>
                  </a:lnTo>
                  <a:lnTo>
                    <a:pt x="272565" y="25877"/>
                  </a:lnTo>
                  <a:lnTo>
                    <a:pt x="279228" y="26378"/>
                  </a:lnTo>
                  <a:lnTo>
                    <a:pt x="281403" y="27504"/>
                  </a:lnTo>
                  <a:lnTo>
                    <a:pt x="282851" y="29247"/>
                  </a:lnTo>
                  <a:lnTo>
                    <a:pt x="285178" y="34432"/>
                  </a:lnTo>
                  <a:lnTo>
                    <a:pt x="285495" y="37787"/>
                  </a:lnTo>
                  <a:lnTo>
                    <a:pt x="285581" y="40071"/>
                  </a:lnTo>
                  <a:lnTo>
                    <a:pt x="284645" y="42586"/>
                  </a:lnTo>
                  <a:lnTo>
                    <a:pt x="283029" y="45254"/>
                  </a:lnTo>
                  <a:lnTo>
                    <a:pt x="280960" y="48026"/>
                  </a:lnTo>
                  <a:lnTo>
                    <a:pt x="278588" y="49873"/>
                  </a:lnTo>
                  <a:lnTo>
                    <a:pt x="276014" y="51105"/>
                  </a:lnTo>
                  <a:lnTo>
                    <a:pt x="273307" y="51926"/>
                  </a:lnTo>
                  <a:lnTo>
                    <a:pt x="267652" y="55484"/>
                  </a:lnTo>
                  <a:lnTo>
                    <a:pt x="264755" y="57822"/>
                  </a:lnTo>
                  <a:lnTo>
                    <a:pt x="260839" y="60373"/>
                  </a:lnTo>
                  <a:lnTo>
                    <a:pt x="256245" y="63066"/>
                  </a:lnTo>
                  <a:lnTo>
                    <a:pt x="251197" y="65853"/>
                  </a:lnTo>
                  <a:lnTo>
                    <a:pt x="245848" y="67711"/>
                  </a:lnTo>
                  <a:lnTo>
                    <a:pt x="240297" y="68950"/>
                  </a:lnTo>
                  <a:lnTo>
                    <a:pt x="234612" y="69776"/>
                  </a:lnTo>
                  <a:lnTo>
                    <a:pt x="228838" y="71319"/>
                  </a:lnTo>
                  <a:lnTo>
                    <a:pt x="223004" y="73339"/>
                  </a:lnTo>
                  <a:lnTo>
                    <a:pt x="217130" y="75678"/>
                  </a:lnTo>
                  <a:lnTo>
                    <a:pt x="211230" y="78230"/>
                  </a:lnTo>
                  <a:lnTo>
                    <a:pt x="199382" y="83711"/>
                  </a:lnTo>
                  <a:lnTo>
                    <a:pt x="181557" y="92375"/>
                  </a:lnTo>
                  <a:lnTo>
                    <a:pt x="175608" y="94322"/>
                  </a:lnTo>
                  <a:lnTo>
                    <a:pt x="169657" y="95621"/>
                  </a:lnTo>
                  <a:lnTo>
                    <a:pt x="163707" y="96486"/>
                  </a:lnTo>
                  <a:lnTo>
                    <a:pt x="157755" y="98055"/>
                  </a:lnTo>
                  <a:lnTo>
                    <a:pt x="151802" y="100093"/>
                  </a:lnTo>
                  <a:lnTo>
                    <a:pt x="145850" y="102444"/>
                  </a:lnTo>
                  <a:lnTo>
                    <a:pt x="140890" y="105004"/>
                  </a:lnTo>
                  <a:lnTo>
                    <a:pt x="136590" y="107702"/>
                  </a:lnTo>
                  <a:lnTo>
                    <a:pt x="132732" y="110494"/>
                  </a:lnTo>
                  <a:lnTo>
                    <a:pt x="129167" y="113346"/>
                  </a:lnTo>
                  <a:lnTo>
                    <a:pt x="125799" y="116241"/>
                  </a:lnTo>
                  <a:lnTo>
                    <a:pt x="116254" y="124854"/>
                  </a:lnTo>
                  <a:lnTo>
                    <a:pt x="116160" y="127584"/>
                  </a:lnTo>
                  <a:lnTo>
                    <a:pt x="116136" y="129701"/>
                  </a:lnTo>
                  <a:lnTo>
                    <a:pt x="117111" y="131112"/>
                  </a:lnTo>
                  <a:lnTo>
                    <a:pt x="118754" y="132053"/>
                  </a:lnTo>
                  <a:lnTo>
                    <a:pt x="120842" y="132681"/>
                  </a:lnTo>
                  <a:lnTo>
                    <a:pt x="128452" y="133378"/>
                  </a:lnTo>
                  <a:lnTo>
                    <a:pt x="133259" y="133564"/>
                  </a:lnTo>
                  <a:lnTo>
                    <a:pt x="149507" y="133825"/>
                  </a:lnTo>
                  <a:lnTo>
                    <a:pt x="189347" y="133926"/>
                  </a:lnTo>
                  <a:lnTo>
                    <a:pt x="197669" y="132937"/>
                  </a:lnTo>
                  <a:lnTo>
                    <a:pt x="206193" y="131285"/>
                  </a:lnTo>
                  <a:lnTo>
                    <a:pt x="214853" y="129192"/>
                  </a:lnTo>
                  <a:lnTo>
                    <a:pt x="223602" y="127797"/>
                  </a:lnTo>
                  <a:lnTo>
                    <a:pt x="232412" y="126866"/>
                  </a:lnTo>
                  <a:lnTo>
                    <a:pt x="241262" y="126246"/>
                  </a:lnTo>
                  <a:lnTo>
                    <a:pt x="249146" y="125832"/>
                  </a:lnTo>
                  <a:lnTo>
                    <a:pt x="263198" y="125373"/>
                  </a:lnTo>
                  <a:lnTo>
                    <a:pt x="282264" y="125115"/>
                  </a:lnTo>
                  <a:lnTo>
                    <a:pt x="288387" y="124086"/>
                  </a:lnTo>
                  <a:lnTo>
                    <a:pt x="294454" y="122408"/>
                  </a:lnTo>
                  <a:lnTo>
                    <a:pt x="312539" y="1160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24"/>
            <p:cNvSpPr/>
            <p:nvPr/>
          </p:nvSpPr>
          <p:spPr>
            <a:xfrm>
              <a:off x="5911453" y="2571750"/>
              <a:ext cx="214313" cy="8930"/>
            </a:xfrm>
            <a:custGeom>
              <a:avLst/>
              <a:gdLst/>
              <a:ahLst/>
              <a:cxnLst/>
              <a:rect l="0" t="0" r="0" b="0"/>
              <a:pathLst>
                <a:path w="214313" h="8930">
                  <a:moveTo>
                    <a:pt x="0" y="0"/>
                  </a:moveTo>
                  <a:lnTo>
                    <a:pt x="55543" y="0"/>
                  </a:lnTo>
                  <a:lnTo>
                    <a:pt x="63817" y="991"/>
                  </a:lnTo>
                  <a:lnTo>
                    <a:pt x="72310" y="2645"/>
                  </a:lnTo>
                  <a:lnTo>
                    <a:pt x="80949" y="4740"/>
                  </a:lnTo>
                  <a:lnTo>
                    <a:pt x="90676" y="6137"/>
                  </a:lnTo>
                  <a:lnTo>
                    <a:pt x="101131" y="7067"/>
                  </a:lnTo>
                  <a:lnTo>
                    <a:pt x="112069" y="7688"/>
                  </a:lnTo>
                  <a:lnTo>
                    <a:pt x="134806" y="8378"/>
                  </a:lnTo>
                  <a:lnTo>
                    <a:pt x="214312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25"/>
            <p:cNvSpPr/>
            <p:nvPr/>
          </p:nvSpPr>
          <p:spPr>
            <a:xfrm>
              <a:off x="6188273" y="2384226"/>
              <a:ext cx="98228" cy="80368"/>
            </a:xfrm>
            <a:custGeom>
              <a:avLst/>
              <a:gdLst/>
              <a:ahLst/>
              <a:cxnLst/>
              <a:rect l="0" t="0" r="0" b="0"/>
              <a:pathLst>
                <a:path w="98228" h="80368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8"/>
                  </a:lnTo>
                  <a:lnTo>
                    <a:pt x="7128" y="9094"/>
                  </a:lnTo>
                  <a:lnTo>
                    <a:pt x="9713" y="11024"/>
                  </a:lnTo>
                  <a:lnTo>
                    <a:pt x="12429" y="13302"/>
                  </a:lnTo>
                  <a:lnTo>
                    <a:pt x="15231" y="15814"/>
                  </a:lnTo>
                  <a:lnTo>
                    <a:pt x="20991" y="21250"/>
                  </a:lnTo>
                  <a:lnTo>
                    <a:pt x="24907" y="24088"/>
                  </a:lnTo>
                  <a:lnTo>
                    <a:pt x="29503" y="26973"/>
                  </a:lnTo>
                  <a:lnTo>
                    <a:pt x="34552" y="29888"/>
                  </a:lnTo>
                  <a:lnTo>
                    <a:pt x="48098" y="38419"/>
                  </a:lnTo>
                  <a:lnTo>
                    <a:pt x="55878" y="43472"/>
                  </a:lnTo>
                  <a:lnTo>
                    <a:pt x="63049" y="48825"/>
                  </a:lnTo>
                  <a:lnTo>
                    <a:pt x="69814" y="54378"/>
                  </a:lnTo>
                  <a:lnTo>
                    <a:pt x="81629" y="64848"/>
                  </a:lnTo>
                  <a:lnTo>
                    <a:pt x="98227" y="803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26"/>
            <p:cNvSpPr/>
            <p:nvPr/>
          </p:nvSpPr>
          <p:spPr>
            <a:xfrm>
              <a:off x="5795367" y="2830743"/>
              <a:ext cx="366118" cy="223211"/>
            </a:xfrm>
            <a:custGeom>
              <a:avLst/>
              <a:gdLst/>
              <a:ahLst/>
              <a:cxnLst/>
              <a:rect l="0" t="0" r="0" b="0"/>
              <a:pathLst>
                <a:path w="366118" h="223211">
                  <a:moveTo>
                    <a:pt x="0" y="8897"/>
                  </a:moveTo>
                  <a:lnTo>
                    <a:pt x="25731" y="8897"/>
                  </a:lnTo>
                  <a:lnTo>
                    <a:pt x="36571" y="6251"/>
                  </a:lnTo>
                  <a:lnTo>
                    <a:pt x="42240" y="4157"/>
                  </a:lnTo>
                  <a:lnTo>
                    <a:pt x="48995" y="2760"/>
                  </a:lnTo>
                  <a:lnTo>
                    <a:pt x="56476" y="1829"/>
                  </a:lnTo>
                  <a:lnTo>
                    <a:pt x="64440" y="1209"/>
                  </a:lnTo>
                  <a:lnTo>
                    <a:pt x="72726" y="795"/>
                  </a:lnTo>
                  <a:lnTo>
                    <a:pt x="89869" y="335"/>
                  </a:lnTo>
                  <a:lnTo>
                    <a:pt x="142924" y="0"/>
                  </a:lnTo>
                  <a:lnTo>
                    <a:pt x="151838" y="981"/>
                  </a:lnTo>
                  <a:lnTo>
                    <a:pt x="160756" y="2628"/>
                  </a:lnTo>
                  <a:lnTo>
                    <a:pt x="169678" y="4718"/>
                  </a:lnTo>
                  <a:lnTo>
                    <a:pt x="178604" y="6111"/>
                  </a:lnTo>
                  <a:lnTo>
                    <a:pt x="187530" y="7039"/>
                  </a:lnTo>
                  <a:lnTo>
                    <a:pt x="196457" y="7659"/>
                  </a:lnTo>
                  <a:lnTo>
                    <a:pt x="204393" y="9064"/>
                  </a:lnTo>
                  <a:lnTo>
                    <a:pt x="211668" y="10993"/>
                  </a:lnTo>
                  <a:lnTo>
                    <a:pt x="218503" y="13271"/>
                  </a:lnTo>
                  <a:lnTo>
                    <a:pt x="225043" y="14790"/>
                  </a:lnTo>
                  <a:lnTo>
                    <a:pt x="231388" y="15802"/>
                  </a:lnTo>
                  <a:lnTo>
                    <a:pt x="237602" y="16477"/>
                  </a:lnTo>
                  <a:lnTo>
                    <a:pt x="247153" y="19873"/>
                  </a:lnTo>
                  <a:lnTo>
                    <a:pt x="254705" y="23697"/>
                  </a:lnTo>
                  <a:lnTo>
                    <a:pt x="261369" y="25397"/>
                  </a:lnTo>
                  <a:lnTo>
                    <a:pt x="263543" y="26842"/>
                  </a:lnTo>
                  <a:lnTo>
                    <a:pt x="264991" y="28798"/>
                  </a:lnTo>
                  <a:lnTo>
                    <a:pt x="267318" y="34326"/>
                  </a:lnTo>
                  <a:lnTo>
                    <a:pt x="267721" y="40024"/>
                  </a:lnTo>
                  <a:lnTo>
                    <a:pt x="266785" y="42546"/>
                  </a:lnTo>
                  <a:lnTo>
                    <a:pt x="263100" y="47996"/>
                  </a:lnTo>
                  <a:lnTo>
                    <a:pt x="258154" y="53725"/>
                  </a:lnTo>
                  <a:lnTo>
                    <a:pt x="252649" y="59579"/>
                  </a:lnTo>
                  <a:lnTo>
                    <a:pt x="246895" y="65487"/>
                  </a:lnTo>
                  <a:lnTo>
                    <a:pt x="238385" y="71421"/>
                  </a:lnTo>
                  <a:lnTo>
                    <a:pt x="227988" y="78357"/>
                  </a:lnTo>
                  <a:lnTo>
                    <a:pt x="222438" y="82985"/>
                  </a:lnTo>
                  <a:lnTo>
                    <a:pt x="216752" y="88055"/>
                  </a:lnTo>
                  <a:lnTo>
                    <a:pt x="210978" y="92427"/>
                  </a:lnTo>
                  <a:lnTo>
                    <a:pt x="205144" y="96333"/>
                  </a:lnTo>
                  <a:lnTo>
                    <a:pt x="199270" y="99930"/>
                  </a:lnTo>
                  <a:lnTo>
                    <a:pt x="193370" y="103320"/>
                  </a:lnTo>
                  <a:lnTo>
                    <a:pt x="181522" y="109733"/>
                  </a:lnTo>
                  <a:lnTo>
                    <a:pt x="163697" y="118921"/>
                  </a:lnTo>
                  <a:lnTo>
                    <a:pt x="157748" y="122926"/>
                  </a:lnTo>
                  <a:lnTo>
                    <a:pt x="151797" y="127581"/>
                  </a:lnTo>
                  <a:lnTo>
                    <a:pt x="145847" y="132668"/>
                  </a:lnTo>
                  <a:lnTo>
                    <a:pt x="139895" y="137052"/>
                  </a:lnTo>
                  <a:lnTo>
                    <a:pt x="133942" y="140966"/>
                  </a:lnTo>
                  <a:lnTo>
                    <a:pt x="127990" y="144568"/>
                  </a:lnTo>
                  <a:lnTo>
                    <a:pt x="122038" y="147962"/>
                  </a:lnTo>
                  <a:lnTo>
                    <a:pt x="110133" y="154378"/>
                  </a:lnTo>
                  <a:lnTo>
                    <a:pt x="100872" y="160537"/>
                  </a:lnTo>
                  <a:lnTo>
                    <a:pt x="97014" y="163568"/>
                  </a:lnTo>
                  <a:lnTo>
                    <a:pt x="94441" y="166582"/>
                  </a:lnTo>
                  <a:lnTo>
                    <a:pt x="92725" y="169583"/>
                  </a:lnTo>
                  <a:lnTo>
                    <a:pt x="90821" y="175563"/>
                  </a:lnTo>
                  <a:lnTo>
                    <a:pt x="89974" y="181528"/>
                  </a:lnTo>
                  <a:lnTo>
                    <a:pt x="89430" y="187305"/>
                  </a:lnTo>
                  <a:lnTo>
                    <a:pt x="89355" y="191708"/>
                  </a:lnTo>
                  <a:lnTo>
                    <a:pt x="90328" y="193279"/>
                  </a:lnTo>
                  <a:lnTo>
                    <a:pt x="91968" y="194326"/>
                  </a:lnTo>
                  <a:lnTo>
                    <a:pt x="94055" y="195024"/>
                  </a:lnTo>
                  <a:lnTo>
                    <a:pt x="99018" y="198446"/>
                  </a:lnTo>
                  <a:lnTo>
                    <a:pt x="101730" y="200747"/>
                  </a:lnTo>
                  <a:lnTo>
                    <a:pt x="105524" y="202282"/>
                  </a:lnTo>
                  <a:lnTo>
                    <a:pt x="115029" y="203987"/>
                  </a:lnTo>
                  <a:lnTo>
                    <a:pt x="121334" y="204441"/>
                  </a:lnTo>
                  <a:lnTo>
                    <a:pt x="128514" y="204744"/>
                  </a:lnTo>
                  <a:lnTo>
                    <a:pt x="136278" y="204946"/>
                  </a:lnTo>
                  <a:lnTo>
                    <a:pt x="143438" y="206073"/>
                  </a:lnTo>
                  <a:lnTo>
                    <a:pt x="150195" y="207816"/>
                  </a:lnTo>
                  <a:lnTo>
                    <a:pt x="156685" y="209971"/>
                  </a:lnTo>
                  <a:lnTo>
                    <a:pt x="163988" y="211407"/>
                  </a:lnTo>
                  <a:lnTo>
                    <a:pt x="171833" y="212365"/>
                  </a:lnTo>
                  <a:lnTo>
                    <a:pt x="180039" y="213003"/>
                  </a:lnTo>
                  <a:lnTo>
                    <a:pt x="188487" y="213429"/>
                  </a:lnTo>
                  <a:lnTo>
                    <a:pt x="205811" y="213902"/>
                  </a:lnTo>
                  <a:lnTo>
                    <a:pt x="215590" y="215020"/>
                  </a:lnTo>
                  <a:lnTo>
                    <a:pt x="226078" y="216757"/>
                  </a:lnTo>
                  <a:lnTo>
                    <a:pt x="237039" y="218908"/>
                  </a:lnTo>
                  <a:lnTo>
                    <a:pt x="247322" y="220342"/>
                  </a:lnTo>
                  <a:lnTo>
                    <a:pt x="257155" y="221298"/>
                  </a:lnTo>
                  <a:lnTo>
                    <a:pt x="266686" y="221935"/>
                  </a:lnTo>
                  <a:lnTo>
                    <a:pt x="276017" y="222360"/>
                  </a:lnTo>
                  <a:lnTo>
                    <a:pt x="294322" y="222832"/>
                  </a:lnTo>
                  <a:lnTo>
                    <a:pt x="347079" y="223188"/>
                  </a:lnTo>
                  <a:lnTo>
                    <a:pt x="366117" y="2232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27"/>
            <p:cNvSpPr/>
            <p:nvPr/>
          </p:nvSpPr>
          <p:spPr>
            <a:xfrm>
              <a:off x="5938242" y="2955726"/>
              <a:ext cx="196454" cy="8931"/>
            </a:xfrm>
            <a:custGeom>
              <a:avLst/>
              <a:gdLst/>
              <a:ahLst/>
              <a:cxnLst/>
              <a:rect l="0" t="0" r="0" b="0"/>
              <a:pathLst>
                <a:path w="196454" h="8931">
                  <a:moveTo>
                    <a:pt x="0" y="8930"/>
                  </a:moveTo>
                  <a:lnTo>
                    <a:pt x="4739" y="8930"/>
                  </a:lnTo>
                  <a:lnTo>
                    <a:pt x="8121" y="7938"/>
                  </a:lnTo>
                  <a:lnTo>
                    <a:pt x="12358" y="6284"/>
                  </a:lnTo>
                  <a:lnTo>
                    <a:pt x="17169" y="4189"/>
                  </a:lnTo>
                  <a:lnTo>
                    <a:pt x="22360" y="2793"/>
                  </a:lnTo>
                  <a:lnTo>
                    <a:pt x="27804" y="1862"/>
                  </a:lnTo>
                  <a:lnTo>
                    <a:pt x="33419" y="1241"/>
                  </a:lnTo>
                  <a:lnTo>
                    <a:pt x="39147" y="827"/>
                  </a:lnTo>
                  <a:lnTo>
                    <a:pt x="44949" y="552"/>
                  </a:lnTo>
                  <a:lnTo>
                    <a:pt x="57680" y="245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28"/>
            <p:cNvSpPr/>
            <p:nvPr/>
          </p:nvSpPr>
          <p:spPr>
            <a:xfrm>
              <a:off x="6197203" y="2803921"/>
              <a:ext cx="71438" cy="80369"/>
            </a:xfrm>
            <a:custGeom>
              <a:avLst/>
              <a:gdLst/>
              <a:ahLst/>
              <a:cxnLst/>
              <a:rect l="0" t="0" r="0" b="0"/>
              <a:pathLst>
                <a:path w="71438" h="80369">
                  <a:moveTo>
                    <a:pt x="0" y="0"/>
                  </a:moveTo>
                  <a:lnTo>
                    <a:pt x="7688" y="0"/>
                  </a:lnTo>
                  <a:lnTo>
                    <a:pt x="9094" y="992"/>
                  </a:lnTo>
                  <a:lnTo>
                    <a:pt x="11024" y="2646"/>
                  </a:lnTo>
                  <a:lnTo>
                    <a:pt x="13302" y="4741"/>
                  </a:lnTo>
                  <a:lnTo>
                    <a:pt x="18480" y="9714"/>
                  </a:lnTo>
                  <a:lnTo>
                    <a:pt x="21249" y="12429"/>
                  </a:lnTo>
                  <a:lnTo>
                    <a:pt x="24088" y="16224"/>
                  </a:lnTo>
                  <a:lnTo>
                    <a:pt x="26973" y="20738"/>
                  </a:lnTo>
                  <a:lnTo>
                    <a:pt x="29888" y="25732"/>
                  </a:lnTo>
                  <a:lnTo>
                    <a:pt x="33816" y="31045"/>
                  </a:lnTo>
                  <a:lnTo>
                    <a:pt x="38419" y="36572"/>
                  </a:lnTo>
                  <a:lnTo>
                    <a:pt x="43472" y="42241"/>
                  </a:lnTo>
                  <a:lnTo>
                    <a:pt x="47832" y="48004"/>
                  </a:lnTo>
                  <a:lnTo>
                    <a:pt x="51732" y="53831"/>
                  </a:lnTo>
                  <a:lnTo>
                    <a:pt x="55324" y="59700"/>
                  </a:lnTo>
                  <a:lnTo>
                    <a:pt x="58710" y="64605"/>
                  </a:lnTo>
                  <a:lnTo>
                    <a:pt x="61960" y="68867"/>
                  </a:lnTo>
                  <a:lnTo>
                    <a:pt x="71437" y="803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29"/>
            <p:cNvSpPr/>
            <p:nvPr/>
          </p:nvSpPr>
          <p:spPr>
            <a:xfrm>
              <a:off x="5840015" y="3179349"/>
              <a:ext cx="329862" cy="249652"/>
            </a:xfrm>
            <a:custGeom>
              <a:avLst/>
              <a:gdLst/>
              <a:ahLst/>
              <a:cxnLst/>
              <a:rect l="0" t="0" r="0" b="0"/>
              <a:pathLst>
                <a:path w="329862" h="249652">
                  <a:moveTo>
                    <a:pt x="0" y="35338"/>
                  </a:moveTo>
                  <a:lnTo>
                    <a:pt x="0" y="27650"/>
                  </a:lnTo>
                  <a:lnTo>
                    <a:pt x="992" y="27236"/>
                  </a:lnTo>
                  <a:lnTo>
                    <a:pt x="4740" y="26776"/>
                  </a:lnTo>
                  <a:lnTo>
                    <a:pt x="7128" y="25661"/>
                  </a:lnTo>
                  <a:lnTo>
                    <a:pt x="16223" y="19352"/>
                  </a:lnTo>
                  <a:lnTo>
                    <a:pt x="25731" y="14012"/>
                  </a:lnTo>
                  <a:lnTo>
                    <a:pt x="31044" y="12191"/>
                  </a:lnTo>
                  <a:lnTo>
                    <a:pt x="36571" y="10977"/>
                  </a:lnTo>
                  <a:lnTo>
                    <a:pt x="42240" y="10168"/>
                  </a:lnTo>
                  <a:lnTo>
                    <a:pt x="48004" y="9628"/>
                  </a:lnTo>
                  <a:lnTo>
                    <a:pt x="53830" y="9268"/>
                  </a:lnTo>
                  <a:lnTo>
                    <a:pt x="59700" y="9029"/>
                  </a:lnTo>
                  <a:lnTo>
                    <a:pt x="66589" y="7876"/>
                  </a:lnTo>
                  <a:lnTo>
                    <a:pt x="74158" y="6116"/>
                  </a:lnTo>
                  <a:lnTo>
                    <a:pt x="82181" y="3951"/>
                  </a:lnTo>
                  <a:lnTo>
                    <a:pt x="90506" y="2507"/>
                  </a:lnTo>
                  <a:lnTo>
                    <a:pt x="99032" y="1544"/>
                  </a:lnTo>
                  <a:lnTo>
                    <a:pt x="107693" y="903"/>
                  </a:lnTo>
                  <a:lnTo>
                    <a:pt x="116444" y="475"/>
                  </a:lnTo>
                  <a:lnTo>
                    <a:pt x="134104" y="0"/>
                  </a:lnTo>
                  <a:lnTo>
                    <a:pt x="142981" y="865"/>
                  </a:lnTo>
                  <a:lnTo>
                    <a:pt x="151876" y="2434"/>
                  </a:lnTo>
                  <a:lnTo>
                    <a:pt x="160782" y="4472"/>
                  </a:lnTo>
                  <a:lnTo>
                    <a:pt x="170687" y="5831"/>
                  </a:lnTo>
                  <a:lnTo>
                    <a:pt x="181260" y="6737"/>
                  </a:lnTo>
                  <a:lnTo>
                    <a:pt x="192278" y="7341"/>
                  </a:lnTo>
                  <a:lnTo>
                    <a:pt x="212457" y="8012"/>
                  </a:lnTo>
                  <a:lnTo>
                    <a:pt x="249664" y="8443"/>
                  </a:lnTo>
                  <a:lnTo>
                    <a:pt x="291148" y="8540"/>
                  </a:lnTo>
                  <a:lnTo>
                    <a:pt x="296294" y="9535"/>
                  </a:lnTo>
                  <a:lnTo>
                    <a:pt x="308276" y="14684"/>
                  </a:lnTo>
                  <a:lnTo>
                    <a:pt x="318111" y="16651"/>
                  </a:lnTo>
                  <a:lnTo>
                    <a:pt x="327676" y="17315"/>
                  </a:lnTo>
                  <a:lnTo>
                    <a:pt x="328584" y="17370"/>
                  </a:lnTo>
                  <a:lnTo>
                    <a:pt x="329188" y="18398"/>
                  </a:lnTo>
                  <a:lnTo>
                    <a:pt x="329861" y="22187"/>
                  </a:lnTo>
                  <a:lnTo>
                    <a:pt x="329047" y="24586"/>
                  </a:lnTo>
                  <a:lnTo>
                    <a:pt x="325498" y="29898"/>
                  </a:lnTo>
                  <a:lnTo>
                    <a:pt x="320614" y="35566"/>
                  </a:lnTo>
                  <a:lnTo>
                    <a:pt x="315135" y="41392"/>
                  </a:lnTo>
                  <a:lnTo>
                    <a:pt x="309393" y="47289"/>
                  </a:lnTo>
                  <a:lnTo>
                    <a:pt x="300888" y="53218"/>
                  </a:lnTo>
                  <a:lnTo>
                    <a:pt x="295841" y="56187"/>
                  </a:lnTo>
                  <a:lnTo>
                    <a:pt x="290494" y="59159"/>
                  </a:lnTo>
                  <a:lnTo>
                    <a:pt x="279259" y="65108"/>
                  </a:lnTo>
                  <a:lnTo>
                    <a:pt x="261778" y="74034"/>
                  </a:lnTo>
                  <a:lnTo>
                    <a:pt x="255878" y="78003"/>
                  </a:lnTo>
                  <a:lnTo>
                    <a:pt x="249960" y="82633"/>
                  </a:lnTo>
                  <a:lnTo>
                    <a:pt x="244031" y="87704"/>
                  </a:lnTo>
                  <a:lnTo>
                    <a:pt x="237101" y="92077"/>
                  </a:lnTo>
                  <a:lnTo>
                    <a:pt x="229505" y="95984"/>
                  </a:lnTo>
                  <a:lnTo>
                    <a:pt x="221464" y="99581"/>
                  </a:lnTo>
                  <a:lnTo>
                    <a:pt x="214120" y="103964"/>
                  </a:lnTo>
                  <a:lnTo>
                    <a:pt x="207238" y="108870"/>
                  </a:lnTo>
                  <a:lnTo>
                    <a:pt x="200667" y="114125"/>
                  </a:lnTo>
                  <a:lnTo>
                    <a:pt x="193308" y="118621"/>
                  </a:lnTo>
                  <a:lnTo>
                    <a:pt x="185427" y="122609"/>
                  </a:lnTo>
                  <a:lnTo>
                    <a:pt x="177196" y="126262"/>
                  </a:lnTo>
                  <a:lnTo>
                    <a:pt x="169724" y="130680"/>
                  </a:lnTo>
                  <a:lnTo>
                    <a:pt x="162759" y="135611"/>
                  </a:lnTo>
                  <a:lnTo>
                    <a:pt x="156131" y="140882"/>
                  </a:lnTo>
                  <a:lnTo>
                    <a:pt x="149728" y="145388"/>
                  </a:lnTo>
                  <a:lnTo>
                    <a:pt x="143475" y="149384"/>
                  </a:lnTo>
                  <a:lnTo>
                    <a:pt x="137322" y="153041"/>
                  </a:lnTo>
                  <a:lnTo>
                    <a:pt x="131235" y="156471"/>
                  </a:lnTo>
                  <a:lnTo>
                    <a:pt x="119181" y="162927"/>
                  </a:lnTo>
                  <a:lnTo>
                    <a:pt x="114181" y="167030"/>
                  </a:lnTo>
                  <a:lnTo>
                    <a:pt x="109855" y="171750"/>
                  </a:lnTo>
                  <a:lnTo>
                    <a:pt x="105978" y="176881"/>
                  </a:lnTo>
                  <a:lnTo>
                    <a:pt x="102402" y="181293"/>
                  </a:lnTo>
                  <a:lnTo>
                    <a:pt x="95783" y="188843"/>
                  </a:lnTo>
                  <a:lnTo>
                    <a:pt x="89534" y="195505"/>
                  </a:lnTo>
                  <a:lnTo>
                    <a:pt x="82178" y="203126"/>
                  </a:lnTo>
                  <a:lnTo>
                    <a:pt x="81575" y="204743"/>
                  </a:lnTo>
                  <a:lnTo>
                    <a:pt x="80903" y="209187"/>
                  </a:lnTo>
                  <a:lnTo>
                    <a:pt x="81717" y="210768"/>
                  </a:lnTo>
                  <a:lnTo>
                    <a:pt x="83252" y="211823"/>
                  </a:lnTo>
                  <a:lnTo>
                    <a:pt x="85267" y="212526"/>
                  </a:lnTo>
                  <a:lnTo>
                    <a:pt x="90151" y="215953"/>
                  </a:lnTo>
                  <a:lnTo>
                    <a:pt x="92843" y="218256"/>
                  </a:lnTo>
                  <a:lnTo>
                    <a:pt x="95630" y="219791"/>
                  </a:lnTo>
                  <a:lnTo>
                    <a:pt x="101371" y="221496"/>
                  </a:lnTo>
                  <a:lnTo>
                    <a:pt x="109877" y="222254"/>
                  </a:lnTo>
                  <a:lnTo>
                    <a:pt x="114923" y="222457"/>
                  </a:lnTo>
                  <a:lnTo>
                    <a:pt x="121264" y="223584"/>
                  </a:lnTo>
                  <a:lnTo>
                    <a:pt x="128467" y="225328"/>
                  </a:lnTo>
                  <a:lnTo>
                    <a:pt x="136246" y="227482"/>
                  </a:lnTo>
                  <a:lnTo>
                    <a:pt x="144409" y="228918"/>
                  </a:lnTo>
                  <a:lnTo>
                    <a:pt x="152827" y="229876"/>
                  </a:lnTo>
                  <a:lnTo>
                    <a:pt x="161416" y="230514"/>
                  </a:lnTo>
                  <a:lnTo>
                    <a:pt x="170118" y="231932"/>
                  </a:lnTo>
                  <a:lnTo>
                    <a:pt x="178897" y="233870"/>
                  </a:lnTo>
                  <a:lnTo>
                    <a:pt x="187725" y="236153"/>
                  </a:lnTo>
                  <a:lnTo>
                    <a:pt x="197580" y="237676"/>
                  </a:lnTo>
                  <a:lnTo>
                    <a:pt x="208118" y="238691"/>
                  </a:lnTo>
                  <a:lnTo>
                    <a:pt x="219113" y="239367"/>
                  </a:lnTo>
                  <a:lnTo>
                    <a:pt x="228426" y="240811"/>
                  </a:lnTo>
                  <a:lnTo>
                    <a:pt x="236621" y="242765"/>
                  </a:lnTo>
                  <a:lnTo>
                    <a:pt x="244067" y="245060"/>
                  </a:lnTo>
                  <a:lnTo>
                    <a:pt x="252008" y="246591"/>
                  </a:lnTo>
                  <a:lnTo>
                    <a:pt x="260279" y="247610"/>
                  </a:lnTo>
                  <a:lnTo>
                    <a:pt x="268769" y="248290"/>
                  </a:lnTo>
                  <a:lnTo>
                    <a:pt x="276413" y="248744"/>
                  </a:lnTo>
                  <a:lnTo>
                    <a:pt x="290199" y="249247"/>
                  </a:lnTo>
                  <a:lnTo>
                    <a:pt x="312539" y="2496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30"/>
            <p:cNvSpPr/>
            <p:nvPr/>
          </p:nvSpPr>
          <p:spPr>
            <a:xfrm>
              <a:off x="5965031" y="3268297"/>
              <a:ext cx="160735" cy="26758"/>
            </a:xfrm>
            <a:custGeom>
              <a:avLst/>
              <a:gdLst/>
              <a:ahLst/>
              <a:cxnLst/>
              <a:rect l="0" t="0" r="0" b="0"/>
              <a:pathLst>
                <a:path w="160735" h="26758">
                  <a:moveTo>
                    <a:pt x="0" y="8898"/>
                  </a:moveTo>
                  <a:lnTo>
                    <a:pt x="0" y="4157"/>
                  </a:lnTo>
                  <a:lnTo>
                    <a:pt x="992" y="2761"/>
                  </a:lnTo>
                  <a:lnTo>
                    <a:pt x="2646" y="1830"/>
                  </a:lnTo>
                  <a:lnTo>
                    <a:pt x="4739" y="1209"/>
                  </a:lnTo>
                  <a:lnTo>
                    <a:pt x="9713" y="520"/>
                  </a:lnTo>
                  <a:lnTo>
                    <a:pt x="12428" y="336"/>
                  </a:lnTo>
                  <a:lnTo>
                    <a:pt x="20738" y="131"/>
                  </a:lnTo>
                  <a:lnTo>
                    <a:pt x="42240" y="0"/>
                  </a:lnTo>
                  <a:lnTo>
                    <a:pt x="48995" y="982"/>
                  </a:lnTo>
                  <a:lnTo>
                    <a:pt x="56477" y="2628"/>
                  </a:lnTo>
                  <a:lnTo>
                    <a:pt x="104745" y="15201"/>
                  </a:lnTo>
                  <a:lnTo>
                    <a:pt x="123944" y="20959"/>
                  </a:lnTo>
                  <a:lnTo>
                    <a:pt x="132239" y="22892"/>
                  </a:lnTo>
                  <a:lnTo>
                    <a:pt x="139752" y="24181"/>
                  </a:lnTo>
                  <a:lnTo>
                    <a:pt x="160734" y="267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31"/>
            <p:cNvSpPr/>
            <p:nvPr/>
          </p:nvSpPr>
          <p:spPr>
            <a:xfrm>
              <a:off x="5866804" y="1375171"/>
              <a:ext cx="473275" cy="98228"/>
            </a:xfrm>
            <a:custGeom>
              <a:avLst/>
              <a:gdLst/>
              <a:ahLst/>
              <a:cxnLst/>
              <a:rect l="0" t="0" r="0" b="0"/>
              <a:pathLst>
                <a:path w="473275" h="98228">
                  <a:moveTo>
                    <a:pt x="473274" y="0"/>
                  </a:moveTo>
                  <a:lnTo>
                    <a:pt x="473274" y="8920"/>
                  </a:lnTo>
                  <a:lnTo>
                    <a:pt x="465585" y="8929"/>
                  </a:lnTo>
                  <a:lnTo>
                    <a:pt x="462249" y="11575"/>
                  </a:lnTo>
                  <a:lnTo>
                    <a:pt x="459971" y="13670"/>
                  </a:lnTo>
                  <a:lnTo>
                    <a:pt x="457459" y="15067"/>
                  </a:lnTo>
                  <a:lnTo>
                    <a:pt x="452024" y="16618"/>
                  </a:lnTo>
                  <a:lnTo>
                    <a:pt x="438645" y="17492"/>
                  </a:lnTo>
                  <a:lnTo>
                    <a:pt x="434313" y="18607"/>
                  </a:lnTo>
                  <a:lnTo>
                    <a:pt x="430432" y="20342"/>
                  </a:lnTo>
                  <a:lnTo>
                    <a:pt x="426854" y="22491"/>
                  </a:lnTo>
                  <a:lnTo>
                    <a:pt x="417585" y="24879"/>
                  </a:lnTo>
                  <a:lnTo>
                    <a:pt x="405859" y="25940"/>
                  </a:lnTo>
                  <a:lnTo>
                    <a:pt x="398565" y="26223"/>
                  </a:lnTo>
                  <a:lnTo>
                    <a:pt x="376724" y="26622"/>
                  </a:lnTo>
                  <a:lnTo>
                    <a:pt x="362894" y="27707"/>
                  </a:lnTo>
                  <a:lnTo>
                    <a:pt x="355039" y="29385"/>
                  </a:lnTo>
                  <a:lnTo>
                    <a:pt x="346826" y="31497"/>
                  </a:lnTo>
                  <a:lnTo>
                    <a:pt x="338373" y="32904"/>
                  </a:lnTo>
                  <a:lnTo>
                    <a:pt x="329762" y="33843"/>
                  </a:lnTo>
                  <a:lnTo>
                    <a:pt x="321044" y="34468"/>
                  </a:lnTo>
                  <a:lnTo>
                    <a:pt x="313249" y="35877"/>
                  </a:lnTo>
                  <a:lnTo>
                    <a:pt x="306067" y="37809"/>
                  </a:lnTo>
                  <a:lnTo>
                    <a:pt x="299294" y="40089"/>
                  </a:lnTo>
                  <a:lnTo>
                    <a:pt x="290811" y="41609"/>
                  </a:lnTo>
                  <a:lnTo>
                    <a:pt x="281186" y="42622"/>
                  </a:lnTo>
                  <a:lnTo>
                    <a:pt x="270801" y="43298"/>
                  </a:lnTo>
                  <a:lnTo>
                    <a:pt x="260902" y="44740"/>
                  </a:lnTo>
                  <a:lnTo>
                    <a:pt x="251324" y="46694"/>
                  </a:lnTo>
                  <a:lnTo>
                    <a:pt x="241964" y="48989"/>
                  </a:lnTo>
                  <a:lnTo>
                    <a:pt x="232747" y="50519"/>
                  </a:lnTo>
                  <a:lnTo>
                    <a:pt x="223625" y="51539"/>
                  </a:lnTo>
                  <a:lnTo>
                    <a:pt x="214568" y="52219"/>
                  </a:lnTo>
                  <a:lnTo>
                    <a:pt x="204561" y="53664"/>
                  </a:lnTo>
                  <a:lnTo>
                    <a:pt x="193921" y="55620"/>
                  </a:lnTo>
                  <a:lnTo>
                    <a:pt x="182858" y="57916"/>
                  </a:lnTo>
                  <a:lnTo>
                    <a:pt x="172508" y="59447"/>
                  </a:lnTo>
                  <a:lnTo>
                    <a:pt x="162630" y="60467"/>
                  </a:lnTo>
                  <a:lnTo>
                    <a:pt x="153069" y="61147"/>
                  </a:lnTo>
                  <a:lnTo>
                    <a:pt x="142725" y="62593"/>
                  </a:lnTo>
                  <a:lnTo>
                    <a:pt x="131861" y="64549"/>
                  </a:lnTo>
                  <a:lnTo>
                    <a:pt x="120650" y="66845"/>
                  </a:lnTo>
                  <a:lnTo>
                    <a:pt x="110199" y="68376"/>
                  </a:lnTo>
                  <a:lnTo>
                    <a:pt x="100255" y="69397"/>
                  </a:lnTo>
                  <a:lnTo>
                    <a:pt x="90649" y="70077"/>
                  </a:lnTo>
                  <a:lnTo>
                    <a:pt x="81268" y="71523"/>
                  </a:lnTo>
                  <a:lnTo>
                    <a:pt x="72039" y="73479"/>
                  </a:lnTo>
                  <a:lnTo>
                    <a:pt x="62909" y="75775"/>
                  </a:lnTo>
                  <a:lnTo>
                    <a:pt x="54838" y="78298"/>
                  </a:lnTo>
                  <a:lnTo>
                    <a:pt x="47472" y="80972"/>
                  </a:lnTo>
                  <a:lnTo>
                    <a:pt x="40579" y="83747"/>
                  </a:lnTo>
                  <a:lnTo>
                    <a:pt x="33997" y="85597"/>
                  </a:lnTo>
                  <a:lnTo>
                    <a:pt x="21394" y="87653"/>
                  </a:lnTo>
                  <a:lnTo>
                    <a:pt x="16247" y="89193"/>
                  </a:lnTo>
                  <a:lnTo>
                    <a:pt x="11823" y="91212"/>
                  </a:lnTo>
                  <a:lnTo>
                    <a:pt x="0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32"/>
            <p:cNvSpPr/>
            <p:nvPr/>
          </p:nvSpPr>
          <p:spPr>
            <a:xfrm>
              <a:off x="5911453" y="1687710"/>
              <a:ext cx="464344" cy="26791"/>
            </a:xfrm>
            <a:custGeom>
              <a:avLst/>
              <a:gdLst/>
              <a:ahLst/>
              <a:cxnLst/>
              <a:rect l="0" t="0" r="0" b="0"/>
              <a:pathLst>
                <a:path w="464344" h="26791">
                  <a:moveTo>
                    <a:pt x="464343" y="17860"/>
                  </a:moveTo>
                  <a:lnTo>
                    <a:pt x="446300" y="17860"/>
                  </a:lnTo>
                  <a:lnTo>
                    <a:pt x="442393" y="16867"/>
                  </a:lnTo>
                  <a:lnTo>
                    <a:pt x="438796" y="15214"/>
                  </a:lnTo>
                  <a:lnTo>
                    <a:pt x="435406" y="13119"/>
                  </a:lnTo>
                  <a:lnTo>
                    <a:pt x="432152" y="11723"/>
                  </a:lnTo>
                  <a:lnTo>
                    <a:pt x="428992" y="10792"/>
                  </a:lnTo>
                  <a:lnTo>
                    <a:pt x="425893" y="10171"/>
                  </a:lnTo>
                  <a:lnTo>
                    <a:pt x="414512" y="9482"/>
                  </a:lnTo>
                  <a:lnTo>
                    <a:pt x="394016" y="9093"/>
                  </a:lnTo>
                  <a:lnTo>
                    <a:pt x="387693" y="9039"/>
                  </a:lnTo>
                  <a:lnTo>
                    <a:pt x="381493" y="8010"/>
                  </a:lnTo>
                  <a:lnTo>
                    <a:pt x="375375" y="6333"/>
                  </a:lnTo>
                  <a:lnTo>
                    <a:pt x="369313" y="4222"/>
                  </a:lnTo>
                  <a:lnTo>
                    <a:pt x="362294" y="2815"/>
                  </a:lnTo>
                  <a:lnTo>
                    <a:pt x="354638" y="1877"/>
                  </a:lnTo>
                  <a:lnTo>
                    <a:pt x="346558" y="1251"/>
                  </a:lnTo>
                  <a:lnTo>
                    <a:pt x="338195" y="834"/>
                  </a:lnTo>
                  <a:lnTo>
                    <a:pt x="320964" y="371"/>
                  </a:lnTo>
                  <a:lnTo>
                    <a:pt x="133945" y="0"/>
                  </a:lnTo>
                  <a:lnTo>
                    <a:pt x="126007" y="992"/>
                  </a:lnTo>
                  <a:lnTo>
                    <a:pt x="118732" y="2646"/>
                  </a:lnTo>
                  <a:lnTo>
                    <a:pt x="111896" y="4741"/>
                  </a:lnTo>
                  <a:lnTo>
                    <a:pt x="105354" y="6137"/>
                  </a:lnTo>
                  <a:lnTo>
                    <a:pt x="99010" y="7068"/>
                  </a:lnTo>
                  <a:lnTo>
                    <a:pt x="92796" y="7689"/>
                  </a:lnTo>
                  <a:lnTo>
                    <a:pt x="80599" y="8378"/>
                  </a:lnTo>
                  <a:lnTo>
                    <a:pt x="74568" y="8562"/>
                  </a:lnTo>
                  <a:lnTo>
                    <a:pt x="68564" y="9677"/>
                  </a:lnTo>
                  <a:lnTo>
                    <a:pt x="62576" y="11412"/>
                  </a:lnTo>
                  <a:lnTo>
                    <a:pt x="56600" y="13561"/>
                  </a:lnTo>
                  <a:lnTo>
                    <a:pt x="51623" y="14994"/>
                  </a:lnTo>
                  <a:lnTo>
                    <a:pt x="47314" y="15949"/>
                  </a:lnTo>
                  <a:lnTo>
                    <a:pt x="43449" y="16586"/>
                  </a:lnTo>
                  <a:lnTo>
                    <a:pt x="36509" y="17294"/>
                  </a:lnTo>
                  <a:lnTo>
                    <a:pt x="23968" y="17748"/>
                  </a:lnTo>
                  <a:lnTo>
                    <a:pt x="20939" y="18777"/>
                  </a:lnTo>
                  <a:lnTo>
                    <a:pt x="17928" y="20456"/>
                  </a:lnTo>
                  <a:lnTo>
                    <a:pt x="14928" y="22567"/>
                  </a:lnTo>
                  <a:lnTo>
                    <a:pt x="11937" y="23975"/>
                  </a:lnTo>
                  <a:lnTo>
                    <a:pt x="8949" y="24913"/>
                  </a:lnTo>
                  <a:lnTo>
                    <a:pt x="0" y="267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33"/>
            <p:cNvSpPr/>
            <p:nvPr/>
          </p:nvSpPr>
          <p:spPr>
            <a:xfrm>
              <a:off x="5420320" y="1705570"/>
              <a:ext cx="98227" cy="187524"/>
            </a:xfrm>
            <a:custGeom>
              <a:avLst/>
              <a:gdLst/>
              <a:ahLst/>
              <a:cxnLst/>
              <a:rect l="0" t="0" r="0" b="0"/>
              <a:pathLst>
                <a:path w="98227" h="187524">
                  <a:moveTo>
                    <a:pt x="98226" y="0"/>
                  </a:moveTo>
                  <a:lnTo>
                    <a:pt x="98226" y="4740"/>
                  </a:lnTo>
                  <a:lnTo>
                    <a:pt x="97234" y="6137"/>
                  </a:lnTo>
                  <a:lnTo>
                    <a:pt x="95581" y="7067"/>
                  </a:lnTo>
                  <a:lnTo>
                    <a:pt x="93486" y="7688"/>
                  </a:lnTo>
                  <a:lnTo>
                    <a:pt x="92089" y="9094"/>
                  </a:lnTo>
                  <a:lnTo>
                    <a:pt x="91158" y="11024"/>
                  </a:lnTo>
                  <a:lnTo>
                    <a:pt x="90124" y="15813"/>
                  </a:lnTo>
                  <a:lnTo>
                    <a:pt x="89664" y="21249"/>
                  </a:lnTo>
                  <a:lnTo>
                    <a:pt x="88550" y="24088"/>
                  </a:lnTo>
                  <a:lnTo>
                    <a:pt x="86814" y="26973"/>
                  </a:lnTo>
                  <a:lnTo>
                    <a:pt x="84665" y="29888"/>
                  </a:lnTo>
                  <a:lnTo>
                    <a:pt x="83232" y="32824"/>
                  </a:lnTo>
                  <a:lnTo>
                    <a:pt x="82277" y="35773"/>
                  </a:lnTo>
                  <a:lnTo>
                    <a:pt x="81641" y="38731"/>
                  </a:lnTo>
                  <a:lnTo>
                    <a:pt x="80224" y="42688"/>
                  </a:lnTo>
                  <a:lnTo>
                    <a:pt x="78287" y="47310"/>
                  </a:lnTo>
                  <a:lnTo>
                    <a:pt x="76004" y="52376"/>
                  </a:lnTo>
                  <a:lnTo>
                    <a:pt x="74482" y="56745"/>
                  </a:lnTo>
                  <a:lnTo>
                    <a:pt x="73467" y="60651"/>
                  </a:lnTo>
                  <a:lnTo>
                    <a:pt x="72790" y="64246"/>
                  </a:lnTo>
                  <a:lnTo>
                    <a:pt x="71347" y="68628"/>
                  </a:lnTo>
                  <a:lnTo>
                    <a:pt x="69393" y="73533"/>
                  </a:lnTo>
                  <a:lnTo>
                    <a:pt x="67098" y="78788"/>
                  </a:lnTo>
                  <a:lnTo>
                    <a:pt x="64575" y="83283"/>
                  </a:lnTo>
                  <a:lnTo>
                    <a:pt x="61902" y="87272"/>
                  </a:lnTo>
                  <a:lnTo>
                    <a:pt x="59127" y="90923"/>
                  </a:lnTo>
                  <a:lnTo>
                    <a:pt x="56286" y="95342"/>
                  </a:lnTo>
                  <a:lnTo>
                    <a:pt x="53398" y="100272"/>
                  </a:lnTo>
                  <a:lnTo>
                    <a:pt x="50482" y="105543"/>
                  </a:lnTo>
                  <a:lnTo>
                    <a:pt x="47545" y="110050"/>
                  </a:lnTo>
                  <a:lnTo>
                    <a:pt x="44595" y="114046"/>
                  </a:lnTo>
                  <a:lnTo>
                    <a:pt x="41636" y="117703"/>
                  </a:lnTo>
                  <a:lnTo>
                    <a:pt x="38671" y="122125"/>
                  </a:lnTo>
                  <a:lnTo>
                    <a:pt x="35703" y="127057"/>
                  </a:lnTo>
                  <a:lnTo>
                    <a:pt x="32731" y="132330"/>
                  </a:lnTo>
                  <a:lnTo>
                    <a:pt x="29758" y="136837"/>
                  </a:lnTo>
                  <a:lnTo>
                    <a:pt x="26784" y="140834"/>
                  </a:lnTo>
                  <a:lnTo>
                    <a:pt x="23809" y="144491"/>
                  </a:lnTo>
                  <a:lnTo>
                    <a:pt x="21826" y="147921"/>
                  </a:lnTo>
                  <a:lnTo>
                    <a:pt x="20504" y="151200"/>
                  </a:lnTo>
                  <a:lnTo>
                    <a:pt x="19622" y="154378"/>
                  </a:lnTo>
                  <a:lnTo>
                    <a:pt x="19034" y="157489"/>
                  </a:lnTo>
                  <a:lnTo>
                    <a:pt x="18642" y="160555"/>
                  </a:lnTo>
                  <a:lnTo>
                    <a:pt x="18381" y="163591"/>
                  </a:lnTo>
                  <a:lnTo>
                    <a:pt x="17215" y="165615"/>
                  </a:lnTo>
                  <a:lnTo>
                    <a:pt x="15446" y="166965"/>
                  </a:lnTo>
                  <a:lnTo>
                    <a:pt x="13273" y="167865"/>
                  </a:lnTo>
                  <a:lnTo>
                    <a:pt x="11825" y="169457"/>
                  </a:lnTo>
                  <a:lnTo>
                    <a:pt x="10860" y="171510"/>
                  </a:lnTo>
                  <a:lnTo>
                    <a:pt x="9311" y="177194"/>
                  </a:lnTo>
                  <a:lnTo>
                    <a:pt x="6453" y="180617"/>
                  </a:ln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34"/>
            <p:cNvSpPr/>
            <p:nvPr/>
          </p:nvSpPr>
          <p:spPr>
            <a:xfrm>
              <a:off x="5411390" y="1705570"/>
              <a:ext cx="241103" cy="178595"/>
            </a:xfrm>
            <a:custGeom>
              <a:avLst/>
              <a:gdLst/>
              <a:ahLst/>
              <a:cxnLst/>
              <a:rect l="0" t="0" r="0" b="0"/>
              <a:pathLst>
                <a:path w="241103" h="178595">
                  <a:moveTo>
                    <a:pt x="0" y="0"/>
                  </a:moveTo>
                  <a:lnTo>
                    <a:pt x="52376" y="52376"/>
                  </a:lnTo>
                  <a:lnTo>
                    <a:pt x="57738" y="56745"/>
                  </a:lnTo>
                  <a:lnTo>
                    <a:pt x="63296" y="60651"/>
                  </a:lnTo>
                  <a:lnTo>
                    <a:pt x="68987" y="64246"/>
                  </a:lnTo>
                  <a:lnTo>
                    <a:pt x="74764" y="68628"/>
                  </a:lnTo>
                  <a:lnTo>
                    <a:pt x="80601" y="73533"/>
                  </a:lnTo>
                  <a:lnTo>
                    <a:pt x="86476" y="78788"/>
                  </a:lnTo>
                  <a:lnTo>
                    <a:pt x="92377" y="83283"/>
                  </a:lnTo>
                  <a:lnTo>
                    <a:pt x="98296" y="87272"/>
                  </a:lnTo>
                  <a:lnTo>
                    <a:pt x="104226" y="90923"/>
                  </a:lnTo>
                  <a:lnTo>
                    <a:pt x="110164" y="95342"/>
                  </a:lnTo>
                  <a:lnTo>
                    <a:pt x="116106" y="100272"/>
                  </a:lnTo>
                  <a:lnTo>
                    <a:pt x="122053" y="105543"/>
                  </a:lnTo>
                  <a:lnTo>
                    <a:pt x="128993" y="110050"/>
                  </a:lnTo>
                  <a:lnTo>
                    <a:pt x="136598" y="114046"/>
                  </a:lnTo>
                  <a:lnTo>
                    <a:pt x="144643" y="117703"/>
                  </a:lnTo>
                  <a:lnTo>
                    <a:pt x="151991" y="122125"/>
                  </a:lnTo>
                  <a:lnTo>
                    <a:pt x="158875" y="127057"/>
                  </a:lnTo>
                  <a:lnTo>
                    <a:pt x="165448" y="132330"/>
                  </a:lnTo>
                  <a:lnTo>
                    <a:pt x="171814" y="136837"/>
                  </a:lnTo>
                  <a:lnTo>
                    <a:pt x="178043" y="140834"/>
                  </a:lnTo>
                  <a:lnTo>
                    <a:pt x="184180" y="144491"/>
                  </a:lnTo>
                  <a:lnTo>
                    <a:pt x="191247" y="147921"/>
                  </a:lnTo>
                  <a:lnTo>
                    <a:pt x="198936" y="151200"/>
                  </a:lnTo>
                  <a:lnTo>
                    <a:pt x="207038" y="154378"/>
                  </a:lnTo>
                  <a:lnTo>
                    <a:pt x="213431" y="157489"/>
                  </a:lnTo>
                  <a:lnTo>
                    <a:pt x="218686" y="160555"/>
                  </a:lnTo>
                  <a:lnTo>
                    <a:pt x="223182" y="163591"/>
                  </a:lnTo>
                  <a:lnTo>
                    <a:pt x="227171" y="166608"/>
                  </a:lnTo>
                  <a:lnTo>
                    <a:pt x="230822" y="169611"/>
                  </a:lnTo>
                  <a:lnTo>
                    <a:pt x="241102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35"/>
            <p:cNvSpPr/>
            <p:nvPr/>
          </p:nvSpPr>
          <p:spPr>
            <a:xfrm>
              <a:off x="5474020" y="1366242"/>
              <a:ext cx="258836" cy="258948"/>
            </a:xfrm>
            <a:custGeom>
              <a:avLst/>
              <a:gdLst/>
              <a:ahLst/>
              <a:cxnLst/>
              <a:rect l="0" t="0" r="0" b="0"/>
              <a:pathLst>
                <a:path w="258836" h="258948">
                  <a:moveTo>
                    <a:pt x="80245" y="0"/>
                  </a:moveTo>
                  <a:lnTo>
                    <a:pt x="71683" y="0"/>
                  </a:lnTo>
                  <a:lnTo>
                    <a:pt x="66684" y="4740"/>
                  </a:lnTo>
                  <a:lnTo>
                    <a:pt x="64259" y="6137"/>
                  </a:lnTo>
                  <a:lnTo>
                    <a:pt x="58919" y="7688"/>
                  </a:lnTo>
                  <a:lnTo>
                    <a:pt x="57098" y="10086"/>
                  </a:lnTo>
                  <a:lnTo>
                    <a:pt x="55075" y="18042"/>
                  </a:lnTo>
                  <a:lnTo>
                    <a:pt x="53543" y="20958"/>
                  </a:lnTo>
                  <a:lnTo>
                    <a:pt x="51530" y="22901"/>
                  </a:lnTo>
                  <a:lnTo>
                    <a:pt x="49195" y="24197"/>
                  </a:lnTo>
                  <a:lnTo>
                    <a:pt x="47639" y="27046"/>
                  </a:lnTo>
                  <a:lnTo>
                    <a:pt x="46601" y="30929"/>
                  </a:lnTo>
                  <a:lnTo>
                    <a:pt x="45910" y="35502"/>
                  </a:lnTo>
                  <a:lnTo>
                    <a:pt x="42495" y="43229"/>
                  </a:lnTo>
                  <a:lnTo>
                    <a:pt x="40196" y="46678"/>
                  </a:lnTo>
                  <a:lnTo>
                    <a:pt x="37640" y="53157"/>
                  </a:lnTo>
                  <a:lnTo>
                    <a:pt x="36505" y="60336"/>
                  </a:lnTo>
                  <a:lnTo>
                    <a:pt x="36202" y="65029"/>
                  </a:lnTo>
                  <a:lnTo>
                    <a:pt x="35866" y="74542"/>
                  </a:lnTo>
                  <a:lnTo>
                    <a:pt x="35676" y="85476"/>
                  </a:lnTo>
                  <a:lnTo>
                    <a:pt x="35608" y="101092"/>
                  </a:lnTo>
                  <a:lnTo>
                    <a:pt x="36596" y="103113"/>
                  </a:lnTo>
                  <a:lnTo>
                    <a:pt x="38247" y="104461"/>
                  </a:lnTo>
                  <a:lnTo>
                    <a:pt x="40340" y="105359"/>
                  </a:lnTo>
                  <a:lnTo>
                    <a:pt x="48026" y="111364"/>
                  </a:lnTo>
                  <a:lnTo>
                    <a:pt x="53689" y="116633"/>
                  </a:lnTo>
                  <a:lnTo>
                    <a:pt x="56588" y="119427"/>
                  </a:lnTo>
                  <a:lnTo>
                    <a:pt x="59512" y="121290"/>
                  </a:lnTo>
                  <a:lnTo>
                    <a:pt x="65408" y="123360"/>
                  </a:lnTo>
                  <a:lnTo>
                    <a:pt x="69362" y="123912"/>
                  </a:lnTo>
                  <a:lnTo>
                    <a:pt x="73982" y="124279"/>
                  </a:lnTo>
                  <a:lnTo>
                    <a:pt x="79046" y="124525"/>
                  </a:lnTo>
                  <a:lnTo>
                    <a:pt x="84406" y="123696"/>
                  </a:lnTo>
                  <a:lnTo>
                    <a:pt x="89965" y="122151"/>
                  </a:lnTo>
                  <a:lnTo>
                    <a:pt x="95655" y="120129"/>
                  </a:lnTo>
                  <a:lnTo>
                    <a:pt x="101432" y="118781"/>
                  </a:lnTo>
                  <a:lnTo>
                    <a:pt x="107268" y="117883"/>
                  </a:lnTo>
                  <a:lnTo>
                    <a:pt x="113143" y="117284"/>
                  </a:lnTo>
                  <a:lnTo>
                    <a:pt x="119044" y="115892"/>
                  </a:lnTo>
                  <a:lnTo>
                    <a:pt x="124963" y="113972"/>
                  </a:lnTo>
                  <a:lnTo>
                    <a:pt x="130893" y="111700"/>
                  </a:lnTo>
                  <a:lnTo>
                    <a:pt x="136830" y="110185"/>
                  </a:lnTo>
                  <a:lnTo>
                    <a:pt x="142773" y="109176"/>
                  </a:lnTo>
                  <a:lnTo>
                    <a:pt x="148720" y="108502"/>
                  </a:lnTo>
                  <a:lnTo>
                    <a:pt x="154668" y="107061"/>
                  </a:lnTo>
                  <a:lnTo>
                    <a:pt x="160618" y="105108"/>
                  </a:lnTo>
                  <a:lnTo>
                    <a:pt x="166569" y="102814"/>
                  </a:lnTo>
                  <a:lnTo>
                    <a:pt x="172521" y="100293"/>
                  </a:lnTo>
                  <a:lnTo>
                    <a:pt x="184426" y="94845"/>
                  </a:lnTo>
                  <a:lnTo>
                    <a:pt x="190379" y="92996"/>
                  </a:lnTo>
                  <a:lnTo>
                    <a:pt x="196331" y="91763"/>
                  </a:lnTo>
                  <a:lnTo>
                    <a:pt x="202284" y="90941"/>
                  </a:lnTo>
                  <a:lnTo>
                    <a:pt x="208238" y="89400"/>
                  </a:lnTo>
                  <a:lnTo>
                    <a:pt x="214190" y="87382"/>
                  </a:lnTo>
                  <a:lnTo>
                    <a:pt x="220144" y="85043"/>
                  </a:lnTo>
                  <a:lnTo>
                    <a:pt x="225104" y="82492"/>
                  </a:lnTo>
                  <a:lnTo>
                    <a:pt x="229404" y="79800"/>
                  </a:lnTo>
                  <a:lnTo>
                    <a:pt x="236827" y="75154"/>
                  </a:lnTo>
                  <a:lnTo>
                    <a:pt x="243433" y="73089"/>
                  </a:lnTo>
                  <a:lnTo>
                    <a:pt x="245592" y="71546"/>
                  </a:lnTo>
                  <a:lnTo>
                    <a:pt x="247031" y="69526"/>
                  </a:lnTo>
                  <a:lnTo>
                    <a:pt x="247990" y="67186"/>
                  </a:lnTo>
                  <a:lnTo>
                    <a:pt x="249622" y="65626"/>
                  </a:lnTo>
                  <a:lnTo>
                    <a:pt x="251702" y="64587"/>
                  </a:lnTo>
                  <a:lnTo>
                    <a:pt x="258421" y="62629"/>
                  </a:lnTo>
                  <a:lnTo>
                    <a:pt x="258802" y="70207"/>
                  </a:lnTo>
                  <a:lnTo>
                    <a:pt x="258835" y="83758"/>
                  </a:lnTo>
                  <a:lnTo>
                    <a:pt x="257844" y="87589"/>
                  </a:lnTo>
                  <a:lnTo>
                    <a:pt x="256191" y="92127"/>
                  </a:lnTo>
                  <a:lnTo>
                    <a:pt x="254097" y="97136"/>
                  </a:lnTo>
                  <a:lnTo>
                    <a:pt x="251709" y="101468"/>
                  </a:lnTo>
                  <a:lnTo>
                    <a:pt x="246409" y="108928"/>
                  </a:lnTo>
                  <a:lnTo>
                    <a:pt x="240747" y="115550"/>
                  </a:lnTo>
                  <a:lnTo>
                    <a:pt x="234923" y="122793"/>
                  </a:lnTo>
                  <a:lnTo>
                    <a:pt x="231981" y="127502"/>
                  </a:lnTo>
                  <a:lnTo>
                    <a:pt x="229028" y="132627"/>
                  </a:lnTo>
                  <a:lnTo>
                    <a:pt x="225074" y="137035"/>
                  </a:lnTo>
                  <a:lnTo>
                    <a:pt x="220454" y="140966"/>
                  </a:lnTo>
                  <a:lnTo>
                    <a:pt x="215390" y="144579"/>
                  </a:lnTo>
                  <a:lnTo>
                    <a:pt x="211021" y="148972"/>
                  </a:lnTo>
                  <a:lnTo>
                    <a:pt x="207116" y="153885"/>
                  </a:lnTo>
                  <a:lnTo>
                    <a:pt x="203521" y="159144"/>
                  </a:lnTo>
                  <a:lnTo>
                    <a:pt x="199140" y="163643"/>
                  </a:lnTo>
                  <a:lnTo>
                    <a:pt x="194235" y="167634"/>
                  </a:lnTo>
                  <a:lnTo>
                    <a:pt x="188981" y="171287"/>
                  </a:lnTo>
                  <a:lnTo>
                    <a:pt x="183493" y="175707"/>
                  </a:lnTo>
                  <a:lnTo>
                    <a:pt x="177850" y="180638"/>
                  </a:lnTo>
                  <a:lnTo>
                    <a:pt x="172105" y="185910"/>
                  </a:lnTo>
                  <a:lnTo>
                    <a:pt x="160428" y="197059"/>
                  </a:lnTo>
                  <a:lnTo>
                    <a:pt x="141503" y="215645"/>
                  </a:lnTo>
                  <a:lnTo>
                    <a:pt x="136959" y="219169"/>
                  </a:lnTo>
                  <a:lnTo>
                    <a:pt x="131945" y="222511"/>
                  </a:lnTo>
                  <a:lnTo>
                    <a:pt x="126617" y="225731"/>
                  </a:lnTo>
                  <a:lnTo>
                    <a:pt x="121082" y="228870"/>
                  </a:lnTo>
                  <a:lnTo>
                    <a:pt x="109640" y="235004"/>
                  </a:lnTo>
                  <a:lnTo>
                    <a:pt x="74259" y="252995"/>
                  </a:lnTo>
                  <a:lnTo>
                    <a:pt x="68317" y="254983"/>
                  </a:lnTo>
                  <a:lnTo>
                    <a:pt x="62371" y="256309"/>
                  </a:lnTo>
                  <a:lnTo>
                    <a:pt x="56423" y="257193"/>
                  </a:lnTo>
                  <a:lnTo>
                    <a:pt x="51465" y="257782"/>
                  </a:lnTo>
                  <a:lnTo>
                    <a:pt x="47168" y="258175"/>
                  </a:lnTo>
                  <a:lnTo>
                    <a:pt x="39747" y="258611"/>
                  </a:lnTo>
                  <a:lnTo>
                    <a:pt x="33142" y="258805"/>
                  </a:lnTo>
                  <a:lnTo>
                    <a:pt x="17806" y="258940"/>
                  </a:lnTo>
                  <a:lnTo>
                    <a:pt x="14807" y="258947"/>
                  </a:lnTo>
                  <a:lnTo>
                    <a:pt x="12807" y="257959"/>
                  </a:lnTo>
                  <a:lnTo>
                    <a:pt x="11474" y="256309"/>
                  </a:lnTo>
                  <a:lnTo>
                    <a:pt x="10585" y="254216"/>
                  </a:lnTo>
                  <a:lnTo>
                    <a:pt x="4594" y="246531"/>
                  </a:lnTo>
                  <a:lnTo>
                    <a:pt x="3022" y="243729"/>
                  </a:lnTo>
                  <a:lnTo>
                    <a:pt x="1275" y="237969"/>
                  </a:lnTo>
                  <a:lnTo>
                    <a:pt x="499" y="232103"/>
                  </a:lnTo>
                  <a:lnTo>
                    <a:pt x="154" y="226188"/>
                  </a:lnTo>
                  <a:lnTo>
                    <a:pt x="0" y="220252"/>
                  </a:lnTo>
                  <a:lnTo>
                    <a:pt x="952" y="216288"/>
                  </a:lnTo>
                  <a:lnTo>
                    <a:pt x="2578" y="211660"/>
                  </a:lnTo>
                  <a:lnTo>
                    <a:pt x="4654" y="206591"/>
                  </a:lnTo>
                  <a:lnTo>
                    <a:pt x="7031" y="202220"/>
                  </a:lnTo>
                  <a:lnTo>
                    <a:pt x="12317" y="194716"/>
                  </a:lnTo>
                  <a:lnTo>
                    <a:pt x="17975" y="188074"/>
                  </a:lnTo>
                  <a:lnTo>
                    <a:pt x="23795" y="180823"/>
                  </a:lnTo>
                  <a:lnTo>
                    <a:pt x="26737" y="176111"/>
                  </a:lnTo>
                  <a:lnTo>
                    <a:pt x="29690" y="170985"/>
                  </a:lnTo>
                  <a:lnTo>
                    <a:pt x="33643" y="166576"/>
                  </a:lnTo>
                  <a:lnTo>
                    <a:pt x="38263" y="162645"/>
                  </a:lnTo>
                  <a:lnTo>
                    <a:pt x="43327" y="159031"/>
                  </a:lnTo>
                  <a:lnTo>
                    <a:pt x="48688" y="155630"/>
                  </a:lnTo>
                  <a:lnTo>
                    <a:pt x="54246" y="152370"/>
                  </a:lnTo>
                  <a:lnTo>
                    <a:pt x="59936" y="149205"/>
                  </a:lnTo>
                  <a:lnTo>
                    <a:pt x="66706" y="147095"/>
                  </a:lnTo>
                  <a:lnTo>
                    <a:pt x="74195" y="145688"/>
                  </a:lnTo>
                  <a:lnTo>
                    <a:pt x="82165" y="144750"/>
                  </a:lnTo>
                  <a:lnTo>
                    <a:pt x="90455" y="143133"/>
                  </a:lnTo>
                  <a:lnTo>
                    <a:pt x="98957" y="141062"/>
                  </a:lnTo>
                  <a:lnTo>
                    <a:pt x="107603" y="138690"/>
                  </a:lnTo>
                  <a:lnTo>
                    <a:pt x="116343" y="137108"/>
                  </a:lnTo>
                  <a:lnTo>
                    <a:pt x="125146" y="136054"/>
                  </a:lnTo>
                  <a:lnTo>
                    <a:pt x="133991" y="135351"/>
                  </a:lnTo>
                  <a:lnTo>
                    <a:pt x="143858" y="134882"/>
                  </a:lnTo>
                  <a:lnTo>
                    <a:pt x="165402" y="134362"/>
                  </a:lnTo>
                  <a:lnTo>
                    <a:pt x="223120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36"/>
            <p:cNvSpPr/>
            <p:nvPr/>
          </p:nvSpPr>
          <p:spPr>
            <a:xfrm>
              <a:off x="6027539" y="4214822"/>
              <a:ext cx="366118" cy="17850"/>
            </a:xfrm>
            <a:custGeom>
              <a:avLst/>
              <a:gdLst/>
              <a:ahLst/>
              <a:cxnLst/>
              <a:rect l="0" t="0" r="0" b="0"/>
              <a:pathLst>
                <a:path w="366118" h="17850">
                  <a:moveTo>
                    <a:pt x="366117" y="8920"/>
                  </a:moveTo>
                  <a:lnTo>
                    <a:pt x="331488" y="8920"/>
                  </a:lnTo>
                  <a:lnTo>
                    <a:pt x="326164" y="7927"/>
                  </a:lnTo>
                  <a:lnTo>
                    <a:pt x="320629" y="6274"/>
                  </a:lnTo>
                  <a:lnTo>
                    <a:pt x="314956" y="4179"/>
                  </a:lnTo>
                  <a:lnTo>
                    <a:pt x="309189" y="2783"/>
                  </a:lnTo>
                  <a:lnTo>
                    <a:pt x="303360" y="1852"/>
                  </a:lnTo>
                  <a:lnTo>
                    <a:pt x="297490" y="1231"/>
                  </a:lnTo>
                  <a:lnTo>
                    <a:pt x="290600" y="817"/>
                  </a:lnTo>
                  <a:lnTo>
                    <a:pt x="275007" y="358"/>
                  </a:lnTo>
                  <a:lnTo>
                    <a:pt x="202666" y="4"/>
                  </a:lnTo>
                  <a:lnTo>
                    <a:pt x="191665" y="0"/>
                  </a:lnTo>
                  <a:lnTo>
                    <a:pt x="181355" y="988"/>
                  </a:lnTo>
                  <a:lnTo>
                    <a:pt x="171504" y="2639"/>
                  </a:lnTo>
                  <a:lnTo>
                    <a:pt x="161961" y="4734"/>
                  </a:lnTo>
                  <a:lnTo>
                    <a:pt x="151630" y="6129"/>
                  </a:lnTo>
                  <a:lnTo>
                    <a:pt x="140775" y="7059"/>
                  </a:lnTo>
                  <a:lnTo>
                    <a:pt x="129568" y="7679"/>
                  </a:lnTo>
                  <a:lnTo>
                    <a:pt x="118128" y="9084"/>
                  </a:lnTo>
                  <a:lnTo>
                    <a:pt x="106534" y="11014"/>
                  </a:lnTo>
                  <a:lnTo>
                    <a:pt x="94835" y="13292"/>
                  </a:lnTo>
                  <a:lnTo>
                    <a:pt x="83067" y="14812"/>
                  </a:lnTo>
                  <a:lnTo>
                    <a:pt x="71253" y="15824"/>
                  </a:lnTo>
                  <a:lnTo>
                    <a:pt x="49527" y="16949"/>
                  </a:lnTo>
                  <a:lnTo>
                    <a:pt x="33256" y="17449"/>
                  </a:lnTo>
                  <a:lnTo>
                    <a:pt x="0" y="178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137"/>
            <p:cNvSpPr/>
            <p:nvPr/>
          </p:nvSpPr>
          <p:spPr>
            <a:xfrm>
              <a:off x="5536406" y="4036218"/>
              <a:ext cx="294679" cy="290545"/>
            </a:xfrm>
            <a:custGeom>
              <a:avLst/>
              <a:gdLst/>
              <a:ahLst/>
              <a:cxnLst/>
              <a:rect l="0" t="0" r="0" b="0"/>
              <a:pathLst>
                <a:path w="294679" h="290545">
                  <a:moveTo>
                    <a:pt x="98226" y="0"/>
                  </a:moveTo>
                  <a:lnTo>
                    <a:pt x="98226" y="4741"/>
                  </a:lnTo>
                  <a:lnTo>
                    <a:pt x="97234" y="7130"/>
                  </a:lnTo>
                  <a:lnTo>
                    <a:pt x="92089" y="15231"/>
                  </a:lnTo>
                  <a:lnTo>
                    <a:pt x="90538" y="20991"/>
                  </a:lnTo>
                  <a:lnTo>
                    <a:pt x="87202" y="29503"/>
                  </a:lnTo>
                  <a:lnTo>
                    <a:pt x="84924" y="34552"/>
                  </a:lnTo>
                  <a:lnTo>
                    <a:pt x="82392" y="42807"/>
                  </a:lnTo>
                  <a:lnTo>
                    <a:pt x="81266" y="50775"/>
                  </a:lnTo>
                  <a:lnTo>
                    <a:pt x="80967" y="55678"/>
                  </a:lnTo>
                  <a:lnTo>
                    <a:pt x="80634" y="65426"/>
                  </a:lnTo>
                  <a:lnTo>
                    <a:pt x="80446" y="76491"/>
                  </a:lnTo>
                  <a:lnTo>
                    <a:pt x="80402" y="82944"/>
                  </a:lnTo>
                  <a:lnTo>
                    <a:pt x="83029" y="91765"/>
                  </a:lnTo>
                  <a:lnTo>
                    <a:pt x="85118" y="96896"/>
                  </a:lnTo>
                  <a:lnTo>
                    <a:pt x="90085" y="105242"/>
                  </a:lnTo>
                  <a:lnTo>
                    <a:pt x="92799" y="108856"/>
                  </a:lnTo>
                  <a:lnTo>
                    <a:pt x="95600" y="111266"/>
                  </a:lnTo>
                  <a:lnTo>
                    <a:pt x="98460" y="112873"/>
                  </a:lnTo>
                  <a:lnTo>
                    <a:pt x="101358" y="113944"/>
                  </a:lnTo>
                  <a:lnTo>
                    <a:pt x="107225" y="117780"/>
                  </a:lnTo>
                  <a:lnTo>
                    <a:pt x="114132" y="122792"/>
                  </a:lnTo>
                  <a:lnTo>
                    <a:pt x="118752" y="125518"/>
                  </a:lnTo>
                  <a:lnTo>
                    <a:pt x="123816" y="128327"/>
                  </a:lnTo>
                  <a:lnTo>
                    <a:pt x="129178" y="130200"/>
                  </a:lnTo>
                  <a:lnTo>
                    <a:pt x="134735" y="131448"/>
                  </a:lnTo>
                  <a:lnTo>
                    <a:pt x="140425" y="132281"/>
                  </a:lnTo>
                  <a:lnTo>
                    <a:pt x="146202" y="132836"/>
                  </a:lnTo>
                  <a:lnTo>
                    <a:pt x="152038" y="133206"/>
                  </a:lnTo>
                  <a:lnTo>
                    <a:pt x="157913" y="133452"/>
                  </a:lnTo>
                  <a:lnTo>
                    <a:pt x="172378" y="133727"/>
                  </a:lnTo>
                  <a:lnTo>
                    <a:pt x="180403" y="133799"/>
                  </a:lnTo>
                  <a:lnTo>
                    <a:pt x="187738" y="132856"/>
                  </a:lnTo>
                  <a:lnTo>
                    <a:pt x="194612" y="131235"/>
                  </a:lnTo>
                  <a:lnTo>
                    <a:pt x="201179" y="129162"/>
                  </a:lnTo>
                  <a:lnTo>
                    <a:pt x="207541" y="126788"/>
                  </a:lnTo>
                  <a:lnTo>
                    <a:pt x="213767" y="124212"/>
                  </a:lnTo>
                  <a:lnTo>
                    <a:pt x="219901" y="121504"/>
                  </a:lnTo>
                  <a:lnTo>
                    <a:pt x="225975" y="119698"/>
                  </a:lnTo>
                  <a:lnTo>
                    <a:pt x="232010" y="118494"/>
                  </a:lnTo>
                  <a:lnTo>
                    <a:pt x="238017" y="117691"/>
                  </a:lnTo>
                  <a:lnTo>
                    <a:pt x="243014" y="116164"/>
                  </a:lnTo>
                  <a:lnTo>
                    <a:pt x="251212" y="111821"/>
                  </a:lnTo>
                  <a:lnTo>
                    <a:pt x="258163" y="106584"/>
                  </a:lnTo>
                  <a:lnTo>
                    <a:pt x="264559" y="100949"/>
                  </a:lnTo>
                  <a:lnTo>
                    <a:pt x="273738" y="92198"/>
                  </a:lnTo>
                  <a:lnTo>
                    <a:pt x="279750" y="86287"/>
                  </a:lnTo>
                  <a:lnTo>
                    <a:pt x="281750" y="83322"/>
                  </a:lnTo>
                  <a:lnTo>
                    <a:pt x="285557" y="74407"/>
                  </a:lnTo>
                  <a:lnTo>
                    <a:pt x="291536" y="66475"/>
                  </a:lnTo>
                  <a:lnTo>
                    <a:pt x="294266" y="63030"/>
                  </a:lnTo>
                  <a:lnTo>
                    <a:pt x="294598" y="57467"/>
                  </a:lnTo>
                  <a:lnTo>
                    <a:pt x="294678" y="65040"/>
                  </a:lnTo>
                  <a:lnTo>
                    <a:pt x="294678" y="67173"/>
                  </a:lnTo>
                  <a:lnTo>
                    <a:pt x="293686" y="69587"/>
                  </a:lnTo>
                  <a:lnTo>
                    <a:pt x="287551" y="77724"/>
                  </a:lnTo>
                  <a:lnTo>
                    <a:pt x="279448" y="86419"/>
                  </a:lnTo>
                  <a:lnTo>
                    <a:pt x="264868" y="101217"/>
                  </a:lnTo>
                  <a:lnTo>
                    <a:pt x="258941" y="109808"/>
                  </a:lnTo>
                  <a:lnTo>
                    <a:pt x="255971" y="114877"/>
                  </a:lnTo>
                  <a:lnTo>
                    <a:pt x="252006" y="120241"/>
                  </a:lnTo>
                  <a:lnTo>
                    <a:pt x="247379" y="125802"/>
                  </a:lnTo>
                  <a:lnTo>
                    <a:pt x="237939" y="136279"/>
                  </a:lnTo>
                  <a:lnTo>
                    <a:pt x="230435" y="144243"/>
                  </a:lnTo>
                  <a:lnTo>
                    <a:pt x="227045" y="148748"/>
                  </a:lnTo>
                  <a:lnTo>
                    <a:pt x="223793" y="153735"/>
                  </a:lnTo>
                  <a:lnTo>
                    <a:pt x="220632" y="159045"/>
                  </a:lnTo>
                  <a:lnTo>
                    <a:pt x="217534" y="164569"/>
                  </a:lnTo>
                  <a:lnTo>
                    <a:pt x="211444" y="175999"/>
                  </a:lnTo>
                  <a:lnTo>
                    <a:pt x="205431" y="185047"/>
                  </a:lnTo>
                  <a:lnTo>
                    <a:pt x="198459" y="193368"/>
                  </a:lnTo>
                  <a:lnTo>
                    <a:pt x="193822" y="198366"/>
                  </a:lnTo>
                  <a:lnTo>
                    <a:pt x="188745" y="203681"/>
                  </a:lnTo>
                  <a:lnTo>
                    <a:pt x="184370" y="209209"/>
                  </a:lnTo>
                  <a:lnTo>
                    <a:pt x="180460" y="214879"/>
                  </a:lnTo>
                  <a:lnTo>
                    <a:pt x="176861" y="220643"/>
                  </a:lnTo>
                  <a:lnTo>
                    <a:pt x="173470" y="226471"/>
                  </a:lnTo>
                  <a:lnTo>
                    <a:pt x="170216" y="232340"/>
                  </a:lnTo>
                  <a:lnTo>
                    <a:pt x="167056" y="238237"/>
                  </a:lnTo>
                  <a:lnTo>
                    <a:pt x="162964" y="243161"/>
                  </a:lnTo>
                  <a:lnTo>
                    <a:pt x="158252" y="247436"/>
                  </a:lnTo>
                  <a:lnTo>
                    <a:pt x="153126" y="251277"/>
                  </a:lnTo>
                  <a:lnTo>
                    <a:pt x="144785" y="258192"/>
                  </a:lnTo>
                  <a:lnTo>
                    <a:pt x="136779" y="264572"/>
                  </a:lnTo>
                  <a:lnTo>
                    <a:pt x="131865" y="267663"/>
                  </a:lnTo>
                  <a:lnTo>
                    <a:pt x="126605" y="270715"/>
                  </a:lnTo>
                  <a:lnTo>
                    <a:pt x="118115" y="276753"/>
                  </a:lnTo>
                  <a:lnTo>
                    <a:pt x="114462" y="279752"/>
                  </a:lnTo>
                  <a:lnTo>
                    <a:pt x="110042" y="281751"/>
                  </a:lnTo>
                  <a:lnTo>
                    <a:pt x="105112" y="283085"/>
                  </a:lnTo>
                  <a:lnTo>
                    <a:pt x="99840" y="283973"/>
                  </a:lnTo>
                  <a:lnTo>
                    <a:pt x="91336" y="287606"/>
                  </a:lnTo>
                  <a:lnTo>
                    <a:pt x="87680" y="289964"/>
                  </a:lnTo>
                  <a:lnTo>
                    <a:pt x="83257" y="290544"/>
                  </a:lnTo>
                  <a:lnTo>
                    <a:pt x="78325" y="289938"/>
                  </a:lnTo>
                  <a:lnTo>
                    <a:pt x="73053" y="288542"/>
                  </a:lnTo>
                  <a:lnTo>
                    <a:pt x="67553" y="287611"/>
                  </a:lnTo>
                  <a:lnTo>
                    <a:pt x="61903" y="286991"/>
                  </a:lnTo>
                  <a:lnTo>
                    <a:pt x="56151" y="286577"/>
                  </a:lnTo>
                  <a:lnTo>
                    <a:pt x="50332" y="285310"/>
                  </a:lnTo>
                  <a:lnTo>
                    <a:pt x="44469" y="283472"/>
                  </a:lnTo>
                  <a:lnTo>
                    <a:pt x="38575" y="281254"/>
                  </a:lnTo>
                  <a:lnTo>
                    <a:pt x="32662" y="278784"/>
                  </a:lnTo>
                  <a:lnTo>
                    <a:pt x="26735" y="276146"/>
                  </a:lnTo>
                  <a:lnTo>
                    <a:pt x="20800" y="273394"/>
                  </a:lnTo>
                  <a:lnTo>
                    <a:pt x="15851" y="271560"/>
                  </a:lnTo>
                  <a:lnTo>
                    <a:pt x="11560" y="270337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138"/>
            <p:cNvSpPr/>
            <p:nvPr/>
          </p:nvSpPr>
          <p:spPr>
            <a:xfrm>
              <a:off x="8376046" y="2464626"/>
              <a:ext cx="357189" cy="299713"/>
            </a:xfrm>
            <a:custGeom>
              <a:avLst/>
              <a:gdLst/>
              <a:ahLst/>
              <a:cxnLst/>
              <a:rect l="0" t="0" r="0" b="0"/>
              <a:pathLst>
                <a:path w="357189" h="299713">
                  <a:moveTo>
                    <a:pt x="357188" y="8897"/>
                  </a:moveTo>
                  <a:lnTo>
                    <a:pt x="352447" y="4156"/>
                  </a:lnTo>
                  <a:lnTo>
                    <a:pt x="350059" y="2760"/>
                  </a:lnTo>
                  <a:lnTo>
                    <a:pt x="344759" y="1209"/>
                  </a:lnTo>
                  <a:lnTo>
                    <a:pt x="336450" y="519"/>
                  </a:lnTo>
                  <a:lnTo>
                    <a:pt x="326142" y="213"/>
                  </a:lnTo>
                  <a:lnTo>
                    <a:pt x="292748" y="0"/>
                  </a:lnTo>
                  <a:lnTo>
                    <a:pt x="285454" y="981"/>
                  </a:lnTo>
                  <a:lnTo>
                    <a:pt x="278607" y="2628"/>
                  </a:lnTo>
                  <a:lnTo>
                    <a:pt x="272059" y="4717"/>
                  </a:lnTo>
                  <a:lnTo>
                    <a:pt x="263724" y="6111"/>
                  </a:lnTo>
                  <a:lnTo>
                    <a:pt x="254199" y="7039"/>
                  </a:lnTo>
                  <a:lnTo>
                    <a:pt x="243879" y="7658"/>
                  </a:lnTo>
                  <a:lnTo>
                    <a:pt x="234024" y="9063"/>
                  </a:lnTo>
                  <a:lnTo>
                    <a:pt x="224477" y="10992"/>
                  </a:lnTo>
                  <a:lnTo>
                    <a:pt x="215135" y="13271"/>
                  </a:lnTo>
                  <a:lnTo>
                    <a:pt x="205932" y="15781"/>
                  </a:lnTo>
                  <a:lnTo>
                    <a:pt x="187767" y="21217"/>
                  </a:lnTo>
                  <a:lnTo>
                    <a:pt x="160806" y="29855"/>
                  </a:lnTo>
                  <a:lnTo>
                    <a:pt x="151852" y="33783"/>
                  </a:lnTo>
                  <a:lnTo>
                    <a:pt x="142907" y="38386"/>
                  </a:lnTo>
                  <a:lnTo>
                    <a:pt x="126022" y="47800"/>
                  </a:lnTo>
                  <a:lnTo>
                    <a:pt x="105360" y="58678"/>
                  </a:lnTo>
                  <a:lnTo>
                    <a:pt x="92798" y="65087"/>
                  </a:lnTo>
                  <a:lnTo>
                    <a:pt x="83246" y="71243"/>
                  </a:lnTo>
                  <a:lnTo>
                    <a:pt x="79309" y="74273"/>
                  </a:lnTo>
                  <a:lnTo>
                    <a:pt x="76686" y="77286"/>
                  </a:lnTo>
                  <a:lnTo>
                    <a:pt x="74936" y="80286"/>
                  </a:lnTo>
                  <a:lnTo>
                    <a:pt x="72992" y="86266"/>
                  </a:lnTo>
                  <a:lnTo>
                    <a:pt x="71898" y="95211"/>
                  </a:lnTo>
                  <a:lnTo>
                    <a:pt x="71643" y="101168"/>
                  </a:lnTo>
                  <a:lnTo>
                    <a:pt x="73558" y="104145"/>
                  </a:lnTo>
                  <a:lnTo>
                    <a:pt x="80978" y="110099"/>
                  </a:lnTo>
                  <a:lnTo>
                    <a:pt x="90891" y="116053"/>
                  </a:lnTo>
                  <a:lnTo>
                    <a:pt x="96313" y="119030"/>
                  </a:lnTo>
                  <a:lnTo>
                    <a:pt x="102904" y="122006"/>
                  </a:lnTo>
                  <a:lnTo>
                    <a:pt x="110274" y="124983"/>
                  </a:lnTo>
                  <a:lnTo>
                    <a:pt x="126402" y="130936"/>
                  </a:lnTo>
                  <a:lnTo>
                    <a:pt x="143490" y="136889"/>
                  </a:lnTo>
                  <a:lnTo>
                    <a:pt x="152215" y="140858"/>
                  </a:lnTo>
                  <a:lnTo>
                    <a:pt x="161008" y="145488"/>
                  </a:lnTo>
                  <a:lnTo>
                    <a:pt x="169846" y="150559"/>
                  </a:lnTo>
                  <a:lnTo>
                    <a:pt x="179706" y="153940"/>
                  </a:lnTo>
                  <a:lnTo>
                    <a:pt x="190250" y="156194"/>
                  </a:lnTo>
                  <a:lnTo>
                    <a:pt x="201247" y="157696"/>
                  </a:lnTo>
                  <a:lnTo>
                    <a:pt x="211556" y="159690"/>
                  </a:lnTo>
                  <a:lnTo>
                    <a:pt x="221404" y="162012"/>
                  </a:lnTo>
                  <a:lnTo>
                    <a:pt x="230947" y="164552"/>
                  </a:lnTo>
                  <a:lnTo>
                    <a:pt x="239293" y="167237"/>
                  </a:lnTo>
                  <a:lnTo>
                    <a:pt x="246841" y="170020"/>
                  </a:lnTo>
                  <a:lnTo>
                    <a:pt x="253857" y="172867"/>
                  </a:lnTo>
                  <a:lnTo>
                    <a:pt x="261512" y="175757"/>
                  </a:lnTo>
                  <a:lnTo>
                    <a:pt x="277954" y="181614"/>
                  </a:lnTo>
                  <a:lnTo>
                    <a:pt x="284522" y="183573"/>
                  </a:lnTo>
                  <a:lnTo>
                    <a:pt x="294465" y="185750"/>
                  </a:lnTo>
                  <a:lnTo>
                    <a:pt x="304837" y="186717"/>
                  </a:lnTo>
                  <a:lnTo>
                    <a:pt x="310381" y="186975"/>
                  </a:lnTo>
                  <a:lnTo>
                    <a:pt x="314077" y="188139"/>
                  </a:lnTo>
                  <a:lnTo>
                    <a:pt x="316541" y="189907"/>
                  </a:lnTo>
                  <a:lnTo>
                    <a:pt x="318184" y="192078"/>
                  </a:lnTo>
                  <a:lnTo>
                    <a:pt x="320271" y="193526"/>
                  </a:lnTo>
                  <a:lnTo>
                    <a:pt x="328869" y="196039"/>
                  </a:lnTo>
                  <a:lnTo>
                    <a:pt x="328387" y="197158"/>
                  </a:lnTo>
                  <a:lnTo>
                    <a:pt x="321215" y="205492"/>
                  </a:lnTo>
                  <a:lnTo>
                    <a:pt x="317056" y="209713"/>
                  </a:lnTo>
                  <a:lnTo>
                    <a:pt x="313566" y="211235"/>
                  </a:lnTo>
                  <a:lnTo>
                    <a:pt x="304397" y="212927"/>
                  </a:lnTo>
                  <a:lnTo>
                    <a:pt x="293706" y="216324"/>
                  </a:lnTo>
                  <a:lnTo>
                    <a:pt x="288078" y="218619"/>
                  </a:lnTo>
                  <a:lnTo>
                    <a:pt x="282341" y="221141"/>
                  </a:lnTo>
                  <a:lnTo>
                    <a:pt x="270675" y="226590"/>
                  </a:lnTo>
                  <a:lnTo>
                    <a:pt x="252952" y="235235"/>
                  </a:lnTo>
                  <a:lnTo>
                    <a:pt x="246025" y="237180"/>
                  </a:lnTo>
                  <a:lnTo>
                    <a:pt x="238431" y="238476"/>
                  </a:lnTo>
                  <a:lnTo>
                    <a:pt x="230390" y="239340"/>
                  </a:lnTo>
                  <a:lnTo>
                    <a:pt x="222055" y="239917"/>
                  </a:lnTo>
                  <a:lnTo>
                    <a:pt x="213521" y="240300"/>
                  </a:lnTo>
                  <a:lnTo>
                    <a:pt x="204855" y="240557"/>
                  </a:lnTo>
                  <a:lnTo>
                    <a:pt x="196101" y="241720"/>
                  </a:lnTo>
                  <a:lnTo>
                    <a:pt x="187290" y="243487"/>
                  </a:lnTo>
                  <a:lnTo>
                    <a:pt x="178438" y="245657"/>
                  </a:lnTo>
                  <a:lnTo>
                    <a:pt x="169561" y="248096"/>
                  </a:lnTo>
                  <a:lnTo>
                    <a:pt x="151759" y="253453"/>
                  </a:lnTo>
                  <a:lnTo>
                    <a:pt x="142844" y="255278"/>
                  </a:lnTo>
                  <a:lnTo>
                    <a:pt x="133926" y="256494"/>
                  </a:lnTo>
                  <a:lnTo>
                    <a:pt x="125001" y="257306"/>
                  </a:lnTo>
                  <a:lnTo>
                    <a:pt x="117068" y="258839"/>
                  </a:lnTo>
                  <a:lnTo>
                    <a:pt x="109795" y="260853"/>
                  </a:lnTo>
                  <a:lnTo>
                    <a:pt x="79124" y="271214"/>
                  </a:lnTo>
                  <a:lnTo>
                    <a:pt x="71601" y="273072"/>
                  </a:lnTo>
                  <a:lnTo>
                    <a:pt x="64602" y="274311"/>
                  </a:lnTo>
                  <a:lnTo>
                    <a:pt x="57951" y="275136"/>
                  </a:lnTo>
                  <a:lnTo>
                    <a:pt x="47915" y="278699"/>
                  </a:lnTo>
                  <a:lnTo>
                    <a:pt x="43850" y="281039"/>
                  </a:lnTo>
                  <a:lnTo>
                    <a:pt x="34040" y="283638"/>
                  </a:lnTo>
                  <a:lnTo>
                    <a:pt x="28647" y="284331"/>
                  </a:lnTo>
                  <a:lnTo>
                    <a:pt x="20007" y="287747"/>
                  </a:lnTo>
                  <a:lnTo>
                    <a:pt x="12860" y="291580"/>
                  </a:lnTo>
                  <a:lnTo>
                    <a:pt x="1889" y="294243"/>
                  </a:lnTo>
                  <a:lnTo>
                    <a:pt x="1259" y="295370"/>
                  </a:lnTo>
                  <a:lnTo>
                    <a:pt x="560" y="299268"/>
                  </a:lnTo>
                  <a:lnTo>
                    <a:pt x="373" y="299712"/>
                  </a:lnTo>
                  <a:lnTo>
                    <a:pt x="1" y="294669"/>
                  </a:lnTo>
                  <a:lnTo>
                    <a:pt x="1" y="294657"/>
                  </a:lnTo>
                  <a:lnTo>
                    <a:pt x="0" y="294653"/>
                  </a:lnTo>
                  <a:lnTo>
                    <a:pt x="8929" y="2946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139"/>
            <p:cNvSpPr/>
            <p:nvPr/>
          </p:nvSpPr>
          <p:spPr>
            <a:xfrm>
              <a:off x="8456863" y="5286529"/>
              <a:ext cx="428177" cy="249842"/>
            </a:xfrm>
            <a:custGeom>
              <a:avLst/>
              <a:gdLst/>
              <a:ahLst/>
              <a:cxnLst/>
              <a:rect l="0" t="0" r="0" b="0"/>
              <a:pathLst>
                <a:path w="428177" h="249842">
                  <a:moveTo>
                    <a:pt x="294230" y="107002"/>
                  </a:moveTo>
                  <a:lnTo>
                    <a:pt x="286541" y="99313"/>
                  </a:lnTo>
                  <a:lnTo>
                    <a:pt x="285852" y="93332"/>
                  </a:lnTo>
                  <a:lnTo>
                    <a:pt x="285667" y="88958"/>
                  </a:lnTo>
                  <a:lnTo>
                    <a:pt x="284553" y="85051"/>
                  </a:lnTo>
                  <a:lnTo>
                    <a:pt x="280669" y="78064"/>
                  </a:lnTo>
                  <a:lnTo>
                    <a:pt x="275635" y="71651"/>
                  </a:lnTo>
                  <a:lnTo>
                    <a:pt x="269098" y="64501"/>
                  </a:lnTo>
                  <a:lnTo>
                    <a:pt x="259578" y="54709"/>
                  </a:lnTo>
                  <a:lnTo>
                    <a:pt x="254261" y="50312"/>
                  </a:lnTo>
                  <a:lnTo>
                    <a:pt x="243063" y="42780"/>
                  </a:lnTo>
                  <a:lnTo>
                    <a:pt x="231471" y="36125"/>
                  </a:lnTo>
                  <a:lnTo>
                    <a:pt x="218712" y="29860"/>
                  </a:lnTo>
                  <a:lnTo>
                    <a:pt x="211142" y="26800"/>
                  </a:lnTo>
                  <a:lnTo>
                    <a:pt x="194794" y="20755"/>
                  </a:lnTo>
                  <a:lnTo>
                    <a:pt x="151196" y="5808"/>
                  </a:lnTo>
                  <a:lnTo>
                    <a:pt x="143311" y="3820"/>
                  </a:lnTo>
                  <a:lnTo>
                    <a:pt x="136069" y="2495"/>
                  </a:lnTo>
                  <a:lnTo>
                    <a:pt x="129258" y="1612"/>
                  </a:lnTo>
                  <a:lnTo>
                    <a:pt x="121742" y="1023"/>
                  </a:lnTo>
                  <a:lnTo>
                    <a:pt x="113754" y="631"/>
                  </a:lnTo>
                  <a:lnTo>
                    <a:pt x="97931" y="194"/>
                  </a:lnTo>
                  <a:lnTo>
                    <a:pt x="84286" y="0"/>
                  </a:lnTo>
                  <a:lnTo>
                    <a:pt x="71607" y="2560"/>
                  </a:lnTo>
                  <a:lnTo>
                    <a:pt x="59356" y="6013"/>
                  </a:lnTo>
                  <a:lnTo>
                    <a:pt x="47297" y="7548"/>
                  </a:lnTo>
                  <a:lnTo>
                    <a:pt x="37969" y="10875"/>
                  </a:lnTo>
                  <a:lnTo>
                    <a:pt x="29524" y="15661"/>
                  </a:lnTo>
                  <a:lnTo>
                    <a:pt x="19156" y="21096"/>
                  </a:lnTo>
                  <a:lnTo>
                    <a:pt x="15597" y="23934"/>
                  </a:lnTo>
                  <a:lnTo>
                    <a:pt x="13225" y="26819"/>
                  </a:lnTo>
                  <a:lnTo>
                    <a:pt x="11643" y="29734"/>
                  </a:lnTo>
                  <a:lnTo>
                    <a:pt x="9596" y="31677"/>
                  </a:lnTo>
                  <a:lnTo>
                    <a:pt x="7239" y="32972"/>
                  </a:lnTo>
                  <a:lnTo>
                    <a:pt x="4677" y="33836"/>
                  </a:lnTo>
                  <a:lnTo>
                    <a:pt x="2967" y="35404"/>
                  </a:lnTo>
                  <a:lnTo>
                    <a:pt x="1829" y="37442"/>
                  </a:lnTo>
                  <a:lnTo>
                    <a:pt x="563" y="42352"/>
                  </a:lnTo>
                  <a:lnTo>
                    <a:pt x="0" y="47841"/>
                  </a:lnTo>
                  <a:lnTo>
                    <a:pt x="843" y="50694"/>
                  </a:lnTo>
                  <a:lnTo>
                    <a:pt x="4424" y="56510"/>
                  </a:lnTo>
                  <a:lnTo>
                    <a:pt x="9323" y="62402"/>
                  </a:lnTo>
                  <a:lnTo>
                    <a:pt x="14808" y="69320"/>
                  </a:lnTo>
                  <a:lnTo>
                    <a:pt x="17660" y="73943"/>
                  </a:lnTo>
                  <a:lnTo>
                    <a:pt x="20553" y="79010"/>
                  </a:lnTo>
                  <a:lnTo>
                    <a:pt x="24465" y="83379"/>
                  </a:lnTo>
                  <a:lnTo>
                    <a:pt x="34106" y="90880"/>
                  </a:lnTo>
                  <a:lnTo>
                    <a:pt x="38462" y="95261"/>
                  </a:lnTo>
                  <a:lnTo>
                    <a:pt x="42359" y="100167"/>
                  </a:lnTo>
                  <a:lnTo>
                    <a:pt x="45949" y="105422"/>
                  </a:lnTo>
                  <a:lnTo>
                    <a:pt x="50326" y="110909"/>
                  </a:lnTo>
                  <a:lnTo>
                    <a:pt x="55229" y="116552"/>
                  </a:lnTo>
                  <a:lnTo>
                    <a:pt x="60482" y="122298"/>
                  </a:lnTo>
                  <a:lnTo>
                    <a:pt x="66960" y="128113"/>
                  </a:lnTo>
                  <a:lnTo>
                    <a:pt x="74255" y="133975"/>
                  </a:lnTo>
                  <a:lnTo>
                    <a:pt x="82097" y="139866"/>
                  </a:lnTo>
                  <a:lnTo>
                    <a:pt x="89307" y="145778"/>
                  </a:lnTo>
                  <a:lnTo>
                    <a:pt x="96099" y="151704"/>
                  </a:lnTo>
                  <a:lnTo>
                    <a:pt x="102611" y="157640"/>
                  </a:lnTo>
                  <a:lnTo>
                    <a:pt x="109929" y="163580"/>
                  </a:lnTo>
                  <a:lnTo>
                    <a:pt x="117785" y="169525"/>
                  </a:lnTo>
                  <a:lnTo>
                    <a:pt x="125999" y="175473"/>
                  </a:lnTo>
                  <a:lnTo>
                    <a:pt x="133459" y="180431"/>
                  </a:lnTo>
                  <a:lnTo>
                    <a:pt x="140417" y="184728"/>
                  </a:lnTo>
                  <a:lnTo>
                    <a:pt x="147039" y="188585"/>
                  </a:lnTo>
                  <a:lnTo>
                    <a:pt x="162334" y="198162"/>
                  </a:lnTo>
                  <a:lnTo>
                    <a:pt x="170581" y="203494"/>
                  </a:lnTo>
                  <a:lnTo>
                    <a:pt x="178063" y="208040"/>
                  </a:lnTo>
                  <a:lnTo>
                    <a:pt x="185035" y="212064"/>
                  </a:lnTo>
                  <a:lnTo>
                    <a:pt x="198073" y="219180"/>
                  </a:lnTo>
                  <a:lnTo>
                    <a:pt x="210483" y="225650"/>
                  </a:lnTo>
                  <a:lnTo>
                    <a:pt x="217564" y="227773"/>
                  </a:lnTo>
                  <a:lnTo>
                    <a:pt x="225259" y="229187"/>
                  </a:lnTo>
                  <a:lnTo>
                    <a:pt x="233366" y="230131"/>
                  </a:lnTo>
                  <a:lnTo>
                    <a:pt x="240756" y="231752"/>
                  </a:lnTo>
                  <a:lnTo>
                    <a:pt x="247667" y="233824"/>
                  </a:lnTo>
                  <a:lnTo>
                    <a:pt x="260637" y="237781"/>
                  </a:lnTo>
                  <a:lnTo>
                    <a:pt x="273016" y="239540"/>
                  </a:lnTo>
                  <a:lnTo>
                    <a:pt x="285132" y="242968"/>
                  </a:lnTo>
                  <a:lnTo>
                    <a:pt x="297132" y="246806"/>
                  </a:lnTo>
                  <a:lnTo>
                    <a:pt x="309080" y="248512"/>
                  </a:lnTo>
                  <a:lnTo>
                    <a:pt x="321004" y="249270"/>
                  </a:lnTo>
                  <a:lnTo>
                    <a:pt x="332919" y="249607"/>
                  </a:lnTo>
                  <a:lnTo>
                    <a:pt x="357950" y="249841"/>
                  </a:lnTo>
                  <a:lnTo>
                    <a:pt x="367529" y="247215"/>
                  </a:lnTo>
                  <a:lnTo>
                    <a:pt x="377409" y="243733"/>
                  </a:lnTo>
                  <a:lnTo>
                    <a:pt x="388549" y="241772"/>
                  </a:lnTo>
                  <a:lnTo>
                    <a:pt x="401202" y="241110"/>
                  </a:lnTo>
                  <a:lnTo>
                    <a:pt x="404241" y="241056"/>
                  </a:lnTo>
                  <a:lnTo>
                    <a:pt x="406265" y="240027"/>
                  </a:lnTo>
                  <a:lnTo>
                    <a:pt x="407615" y="238350"/>
                  </a:lnTo>
                  <a:lnTo>
                    <a:pt x="408516" y="236239"/>
                  </a:lnTo>
                  <a:lnTo>
                    <a:pt x="410108" y="234832"/>
                  </a:lnTo>
                  <a:lnTo>
                    <a:pt x="412162" y="233894"/>
                  </a:lnTo>
                  <a:lnTo>
                    <a:pt x="417846" y="232388"/>
                  </a:lnTo>
                  <a:lnTo>
                    <a:pt x="428176" y="2320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140"/>
            <p:cNvSpPr/>
            <p:nvPr/>
          </p:nvSpPr>
          <p:spPr>
            <a:xfrm>
              <a:off x="6098976" y="4500562"/>
              <a:ext cx="267860" cy="26790"/>
            </a:xfrm>
            <a:custGeom>
              <a:avLst/>
              <a:gdLst/>
              <a:ahLst/>
              <a:cxnLst/>
              <a:rect l="0" t="0" r="0" b="0"/>
              <a:pathLst>
                <a:path w="267860" h="26790">
                  <a:moveTo>
                    <a:pt x="258961" y="0"/>
                  </a:moveTo>
                  <a:lnTo>
                    <a:pt x="263701" y="0"/>
                  </a:lnTo>
                  <a:lnTo>
                    <a:pt x="265097" y="992"/>
                  </a:lnTo>
                  <a:lnTo>
                    <a:pt x="266028" y="2646"/>
                  </a:lnTo>
                  <a:lnTo>
                    <a:pt x="267859" y="8821"/>
                  </a:lnTo>
                  <a:lnTo>
                    <a:pt x="263141" y="8897"/>
                  </a:lnTo>
                  <a:lnTo>
                    <a:pt x="260755" y="9900"/>
                  </a:lnTo>
                  <a:lnTo>
                    <a:pt x="258173" y="11561"/>
                  </a:lnTo>
                  <a:lnTo>
                    <a:pt x="255459" y="13661"/>
                  </a:lnTo>
                  <a:lnTo>
                    <a:pt x="252658" y="15060"/>
                  </a:lnTo>
                  <a:lnTo>
                    <a:pt x="249798" y="15993"/>
                  </a:lnTo>
                  <a:lnTo>
                    <a:pt x="246899" y="16615"/>
                  </a:lnTo>
                  <a:lnTo>
                    <a:pt x="242982" y="17030"/>
                  </a:lnTo>
                  <a:lnTo>
                    <a:pt x="238387" y="17307"/>
                  </a:lnTo>
                  <a:lnTo>
                    <a:pt x="227988" y="17614"/>
                  </a:lnTo>
                  <a:lnTo>
                    <a:pt x="184807" y="17845"/>
                  </a:lnTo>
                  <a:lnTo>
                    <a:pt x="38705" y="17859"/>
                  </a:lnTo>
                  <a:lnTo>
                    <a:pt x="32749" y="18852"/>
                  </a:lnTo>
                  <a:lnTo>
                    <a:pt x="26793" y="20505"/>
                  </a:lnTo>
                  <a:lnTo>
                    <a:pt x="20839" y="22600"/>
                  </a:lnTo>
                  <a:lnTo>
                    <a:pt x="15877" y="23996"/>
                  </a:lnTo>
                  <a:lnTo>
                    <a:pt x="11576" y="24927"/>
                  </a:lnTo>
                  <a:lnTo>
                    <a:pt x="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141"/>
            <p:cNvSpPr/>
            <p:nvPr/>
          </p:nvSpPr>
          <p:spPr>
            <a:xfrm>
              <a:off x="5536406" y="4464843"/>
              <a:ext cx="267891" cy="151806"/>
            </a:xfrm>
            <a:custGeom>
              <a:avLst/>
              <a:gdLst/>
              <a:ahLst/>
              <a:cxnLst/>
              <a:rect l="0" t="0" r="0" b="0"/>
              <a:pathLst>
                <a:path w="267891" h="151806">
                  <a:moveTo>
                    <a:pt x="267890" y="0"/>
                  </a:moveTo>
                  <a:lnTo>
                    <a:pt x="258993" y="0"/>
                  </a:lnTo>
                  <a:lnTo>
                    <a:pt x="254230" y="4741"/>
                  </a:lnTo>
                  <a:lnTo>
                    <a:pt x="251837" y="6137"/>
                  </a:lnTo>
                  <a:lnTo>
                    <a:pt x="243731" y="9094"/>
                  </a:lnTo>
                  <a:lnTo>
                    <a:pt x="237971" y="13303"/>
                  </a:lnTo>
                  <a:lnTo>
                    <a:pt x="235045" y="16806"/>
                  </a:lnTo>
                  <a:lnTo>
                    <a:pt x="232103" y="21126"/>
                  </a:lnTo>
                  <a:lnTo>
                    <a:pt x="229149" y="25990"/>
                  </a:lnTo>
                  <a:lnTo>
                    <a:pt x="226188" y="30226"/>
                  </a:lnTo>
                  <a:lnTo>
                    <a:pt x="223221" y="34041"/>
                  </a:lnTo>
                  <a:lnTo>
                    <a:pt x="220252" y="37577"/>
                  </a:lnTo>
                  <a:lnTo>
                    <a:pt x="216287" y="40926"/>
                  </a:lnTo>
                  <a:lnTo>
                    <a:pt x="211660" y="44151"/>
                  </a:lnTo>
                  <a:lnTo>
                    <a:pt x="206591" y="47293"/>
                  </a:lnTo>
                  <a:lnTo>
                    <a:pt x="201227" y="50381"/>
                  </a:lnTo>
                  <a:lnTo>
                    <a:pt x="189976" y="56457"/>
                  </a:lnTo>
                  <a:lnTo>
                    <a:pt x="183205" y="59466"/>
                  </a:lnTo>
                  <a:lnTo>
                    <a:pt x="175715" y="62464"/>
                  </a:lnTo>
                  <a:lnTo>
                    <a:pt x="167745" y="65455"/>
                  </a:lnTo>
                  <a:lnTo>
                    <a:pt x="160447" y="69434"/>
                  </a:lnTo>
                  <a:lnTo>
                    <a:pt x="153597" y="74071"/>
                  </a:lnTo>
                  <a:lnTo>
                    <a:pt x="147047" y="79146"/>
                  </a:lnTo>
                  <a:lnTo>
                    <a:pt x="140695" y="83522"/>
                  </a:lnTo>
                  <a:lnTo>
                    <a:pt x="134476" y="87432"/>
                  </a:lnTo>
                  <a:lnTo>
                    <a:pt x="128346" y="91030"/>
                  </a:lnTo>
                  <a:lnTo>
                    <a:pt x="122275" y="94421"/>
                  </a:lnTo>
                  <a:lnTo>
                    <a:pt x="110237" y="100834"/>
                  </a:lnTo>
                  <a:lnTo>
                    <a:pt x="103257" y="103934"/>
                  </a:lnTo>
                  <a:lnTo>
                    <a:pt x="95627" y="106993"/>
                  </a:lnTo>
                  <a:lnTo>
                    <a:pt x="87564" y="110024"/>
                  </a:lnTo>
                  <a:lnTo>
                    <a:pt x="80204" y="113037"/>
                  </a:lnTo>
                  <a:lnTo>
                    <a:pt x="73313" y="116037"/>
                  </a:lnTo>
                  <a:lnTo>
                    <a:pt x="60364" y="122018"/>
                  </a:lnTo>
                  <a:lnTo>
                    <a:pt x="47995" y="127983"/>
                  </a:lnTo>
                  <a:lnTo>
                    <a:pt x="42910" y="130962"/>
                  </a:lnTo>
                  <a:lnTo>
                    <a:pt x="38528" y="133941"/>
                  </a:lnTo>
                  <a:lnTo>
                    <a:pt x="34615" y="136919"/>
                  </a:lnTo>
                  <a:lnTo>
                    <a:pt x="30022" y="138905"/>
                  </a:lnTo>
                  <a:lnTo>
                    <a:pt x="24975" y="140228"/>
                  </a:lnTo>
                  <a:lnTo>
                    <a:pt x="19626" y="141110"/>
                  </a:lnTo>
                  <a:lnTo>
                    <a:pt x="16061" y="142691"/>
                  </a:lnTo>
                  <a:lnTo>
                    <a:pt x="13684" y="144736"/>
                  </a:lnTo>
                  <a:lnTo>
                    <a:pt x="12099" y="147093"/>
                  </a:lnTo>
                  <a:lnTo>
                    <a:pt x="10051" y="148663"/>
                  </a:lnTo>
                  <a:lnTo>
                    <a:pt x="7693" y="149710"/>
                  </a:lnTo>
                  <a:lnTo>
                    <a:pt x="0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142"/>
            <p:cNvSpPr/>
            <p:nvPr/>
          </p:nvSpPr>
          <p:spPr>
            <a:xfrm>
              <a:off x="5634632" y="4455914"/>
              <a:ext cx="178595" cy="330399"/>
            </a:xfrm>
            <a:custGeom>
              <a:avLst/>
              <a:gdLst/>
              <a:ahLst/>
              <a:cxnLst/>
              <a:rect l="0" t="0" r="0" b="0"/>
              <a:pathLst>
                <a:path w="178595" h="330399">
                  <a:moveTo>
                    <a:pt x="0" y="0"/>
                  </a:moveTo>
                  <a:lnTo>
                    <a:pt x="8562" y="0"/>
                  </a:lnTo>
                  <a:lnTo>
                    <a:pt x="13562" y="4740"/>
                  </a:lnTo>
                  <a:lnTo>
                    <a:pt x="14994" y="8121"/>
                  </a:lnTo>
                  <a:lnTo>
                    <a:pt x="16586" y="17168"/>
                  </a:lnTo>
                  <a:lnTo>
                    <a:pt x="18003" y="22359"/>
                  </a:lnTo>
                  <a:lnTo>
                    <a:pt x="19939" y="27804"/>
                  </a:lnTo>
                  <a:lnTo>
                    <a:pt x="22223" y="33419"/>
                  </a:lnTo>
                  <a:lnTo>
                    <a:pt x="25729" y="40138"/>
                  </a:lnTo>
                  <a:lnTo>
                    <a:pt x="30051" y="47595"/>
                  </a:lnTo>
                  <a:lnTo>
                    <a:pt x="40145" y="63817"/>
                  </a:lnTo>
                  <a:lnTo>
                    <a:pt x="51246" y="80949"/>
                  </a:lnTo>
                  <a:lnTo>
                    <a:pt x="56984" y="90677"/>
                  </a:lnTo>
                  <a:lnTo>
                    <a:pt x="62794" y="101130"/>
                  </a:lnTo>
                  <a:lnTo>
                    <a:pt x="68652" y="112069"/>
                  </a:lnTo>
                  <a:lnTo>
                    <a:pt x="74541" y="124322"/>
                  </a:lnTo>
                  <a:lnTo>
                    <a:pt x="80452" y="137452"/>
                  </a:lnTo>
                  <a:lnTo>
                    <a:pt x="86377" y="151165"/>
                  </a:lnTo>
                  <a:lnTo>
                    <a:pt x="93304" y="164276"/>
                  </a:lnTo>
                  <a:lnTo>
                    <a:pt x="100897" y="176986"/>
                  </a:lnTo>
                  <a:lnTo>
                    <a:pt x="108937" y="189428"/>
                  </a:lnTo>
                  <a:lnTo>
                    <a:pt x="117273" y="203676"/>
                  </a:lnTo>
                  <a:lnTo>
                    <a:pt x="125807" y="219128"/>
                  </a:lnTo>
                  <a:lnTo>
                    <a:pt x="149394" y="264025"/>
                  </a:lnTo>
                  <a:lnTo>
                    <a:pt x="156150" y="277220"/>
                  </a:lnTo>
                  <a:lnTo>
                    <a:pt x="161647" y="288993"/>
                  </a:lnTo>
                  <a:lnTo>
                    <a:pt x="166304" y="299818"/>
                  </a:lnTo>
                  <a:lnTo>
                    <a:pt x="178594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143"/>
            <p:cNvSpPr/>
            <p:nvPr/>
          </p:nvSpPr>
          <p:spPr>
            <a:xfrm>
              <a:off x="5858397" y="4875609"/>
              <a:ext cx="222563" cy="151680"/>
            </a:xfrm>
            <a:custGeom>
              <a:avLst/>
              <a:gdLst/>
              <a:ahLst/>
              <a:cxnLst/>
              <a:rect l="0" t="0" r="0" b="0"/>
              <a:pathLst>
                <a:path w="222563" h="151680">
                  <a:moveTo>
                    <a:pt x="133423" y="8930"/>
                  </a:moveTo>
                  <a:lnTo>
                    <a:pt x="89973" y="8930"/>
                  </a:lnTo>
                  <a:lnTo>
                    <a:pt x="85605" y="9921"/>
                  </a:lnTo>
                  <a:lnTo>
                    <a:pt x="81701" y="11575"/>
                  </a:lnTo>
                  <a:lnTo>
                    <a:pt x="78105" y="13670"/>
                  </a:lnTo>
                  <a:lnTo>
                    <a:pt x="73724" y="15066"/>
                  </a:lnTo>
                  <a:lnTo>
                    <a:pt x="68819" y="15997"/>
                  </a:lnTo>
                  <a:lnTo>
                    <a:pt x="63565" y="16618"/>
                  </a:lnTo>
                  <a:lnTo>
                    <a:pt x="59070" y="18024"/>
                  </a:lnTo>
                  <a:lnTo>
                    <a:pt x="55081" y="19954"/>
                  </a:lnTo>
                  <a:lnTo>
                    <a:pt x="51429" y="22232"/>
                  </a:lnTo>
                  <a:lnTo>
                    <a:pt x="48002" y="24743"/>
                  </a:lnTo>
                  <a:lnTo>
                    <a:pt x="44726" y="27409"/>
                  </a:lnTo>
                  <a:lnTo>
                    <a:pt x="41549" y="30179"/>
                  </a:lnTo>
                  <a:lnTo>
                    <a:pt x="38440" y="33018"/>
                  </a:lnTo>
                  <a:lnTo>
                    <a:pt x="32338" y="38818"/>
                  </a:lnTo>
                  <a:lnTo>
                    <a:pt x="29322" y="42746"/>
                  </a:lnTo>
                  <a:lnTo>
                    <a:pt x="26319" y="47349"/>
                  </a:lnTo>
                  <a:lnTo>
                    <a:pt x="23324" y="52402"/>
                  </a:lnTo>
                  <a:lnTo>
                    <a:pt x="20336" y="56762"/>
                  </a:lnTo>
                  <a:lnTo>
                    <a:pt x="17352" y="60662"/>
                  </a:lnTo>
                  <a:lnTo>
                    <a:pt x="14370" y="64254"/>
                  </a:lnTo>
                  <a:lnTo>
                    <a:pt x="11390" y="67640"/>
                  </a:lnTo>
                  <a:lnTo>
                    <a:pt x="5433" y="74049"/>
                  </a:lnTo>
                  <a:lnTo>
                    <a:pt x="3447" y="77148"/>
                  </a:lnTo>
                  <a:lnTo>
                    <a:pt x="2124" y="80205"/>
                  </a:lnTo>
                  <a:lnTo>
                    <a:pt x="1242" y="83236"/>
                  </a:lnTo>
                  <a:lnTo>
                    <a:pt x="654" y="86248"/>
                  </a:lnTo>
                  <a:lnTo>
                    <a:pt x="261" y="89249"/>
                  </a:lnTo>
                  <a:lnTo>
                    <a:pt x="0" y="92242"/>
                  </a:lnTo>
                  <a:lnTo>
                    <a:pt x="818" y="95229"/>
                  </a:lnTo>
                  <a:lnTo>
                    <a:pt x="2356" y="98212"/>
                  </a:lnTo>
                  <a:lnTo>
                    <a:pt x="4373" y="101194"/>
                  </a:lnTo>
                  <a:lnTo>
                    <a:pt x="6710" y="104173"/>
                  </a:lnTo>
                  <a:lnTo>
                    <a:pt x="9259" y="107152"/>
                  </a:lnTo>
                  <a:lnTo>
                    <a:pt x="11952" y="110130"/>
                  </a:lnTo>
                  <a:lnTo>
                    <a:pt x="14739" y="114100"/>
                  </a:lnTo>
                  <a:lnTo>
                    <a:pt x="17589" y="118730"/>
                  </a:lnTo>
                  <a:lnTo>
                    <a:pt x="20482" y="123802"/>
                  </a:lnTo>
                  <a:lnTo>
                    <a:pt x="24394" y="128175"/>
                  </a:lnTo>
                  <a:lnTo>
                    <a:pt x="28987" y="132083"/>
                  </a:lnTo>
                  <a:lnTo>
                    <a:pt x="34034" y="135680"/>
                  </a:lnTo>
                  <a:lnTo>
                    <a:pt x="39382" y="138079"/>
                  </a:lnTo>
                  <a:lnTo>
                    <a:pt x="44932" y="139677"/>
                  </a:lnTo>
                  <a:lnTo>
                    <a:pt x="50617" y="140743"/>
                  </a:lnTo>
                  <a:lnTo>
                    <a:pt x="56391" y="142446"/>
                  </a:lnTo>
                  <a:lnTo>
                    <a:pt x="62224" y="144573"/>
                  </a:lnTo>
                  <a:lnTo>
                    <a:pt x="68097" y="146984"/>
                  </a:lnTo>
                  <a:lnTo>
                    <a:pt x="74990" y="148591"/>
                  </a:lnTo>
                  <a:lnTo>
                    <a:pt x="82561" y="149662"/>
                  </a:lnTo>
                  <a:lnTo>
                    <a:pt x="90586" y="150376"/>
                  </a:lnTo>
                  <a:lnTo>
                    <a:pt x="97919" y="150852"/>
                  </a:lnTo>
                  <a:lnTo>
                    <a:pt x="111360" y="151381"/>
                  </a:lnTo>
                  <a:lnTo>
                    <a:pt x="130082" y="151679"/>
                  </a:lnTo>
                  <a:lnTo>
                    <a:pt x="137149" y="150729"/>
                  </a:lnTo>
                  <a:lnTo>
                    <a:pt x="144837" y="149104"/>
                  </a:lnTo>
                  <a:lnTo>
                    <a:pt x="152939" y="147027"/>
                  </a:lnTo>
                  <a:lnTo>
                    <a:pt x="159331" y="144651"/>
                  </a:lnTo>
                  <a:lnTo>
                    <a:pt x="164586" y="142075"/>
                  </a:lnTo>
                  <a:lnTo>
                    <a:pt x="169081" y="139365"/>
                  </a:lnTo>
                  <a:lnTo>
                    <a:pt x="174062" y="136566"/>
                  </a:lnTo>
                  <a:lnTo>
                    <a:pt x="184888" y="130811"/>
                  </a:lnTo>
                  <a:lnTo>
                    <a:pt x="189561" y="127887"/>
                  </a:lnTo>
                  <a:lnTo>
                    <a:pt x="193668" y="124945"/>
                  </a:lnTo>
                  <a:lnTo>
                    <a:pt x="197399" y="121992"/>
                  </a:lnTo>
                  <a:lnTo>
                    <a:pt x="200878" y="119031"/>
                  </a:lnTo>
                  <a:lnTo>
                    <a:pt x="204191" y="116065"/>
                  </a:lnTo>
                  <a:lnTo>
                    <a:pt x="207390" y="113095"/>
                  </a:lnTo>
                  <a:lnTo>
                    <a:pt x="210516" y="109131"/>
                  </a:lnTo>
                  <a:lnTo>
                    <a:pt x="213591" y="104504"/>
                  </a:lnTo>
                  <a:lnTo>
                    <a:pt x="216634" y="99435"/>
                  </a:lnTo>
                  <a:lnTo>
                    <a:pt x="218662" y="94071"/>
                  </a:lnTo>
                  <a:lnTo>
                    <a:pt x="220014" y="88511"/>
                  </a:lnTo>
                  <a:lnTo>
                    <a:pt x="220917" y="82820"/>
                  </a:lnTo>
                  <a:lnTo>
                    <a:pt x="221517" y="77041"/>
                  </a:lnTo>
                  <a:lnTo>
                    <a:pt x="221918" y="71204"/>
                  </a:lnTo>
                  <a:lnTo>
                    <a:pt x="222364" y="60420"/>
                  </a:lnTo>
                  <a:lnTo>
                    <a:pt x="222562" y="52320"/>
                  </a:lnTo>
                  <a:lnTo>
                    <a:pt x="221622" y="47778"/>
                  </a:lnTo>
                  <a:lnTo>
                    <a:pt x="220004" y="42766"/>
                  </a:lnTo>
                  <a:lnTo>
                    <a:pt x="217932" y="37440"/>
                  </a:lnTo>
                  <a:lnTo>
                    <a:pt x="214567" y="32897"/>
                  </a:lnTo>
                  <a:lnTo>
                    <a:pt x="210339" y="28877"/>
                  </a:lnTo>
                  <a:lnTo>
                    <a:pt x="205536" y="25205"/>
                  </a:lnTo>
                  <a:lnTo>
                    <a:pt x="200350" y="21764"/>
                  </a:lnTo>
                  <a:lnTo>
                    <a:pt x="194908" y="18478"/>
                  </a:lnTo>
                  <a:lnTo>
                    <a:pt x="189295" y="15295"/>
                  </a:lnTo>
                  <a:lnTo>
                    <a:pt x="177769" y="9112"/>
                  </a:lnTo>
                  <a:lnTo>
                    <a:pt x="171916" y="6075"/>
                  </a:lnTo>
                  <a:lnTo>
                    <a:pt x="166031" y="4050"/>
                  </a:lnTo>
                  <a:lnTo>
                    <a:pt x="160122" y="2700"/>
                  </a:lnTo>
                  <a:lnTo>
                    <a:pt x="154199" y="1800"/>
                  </a:lnTo>
                  <a:lnTo>
                    <a:pt x="148266" y="1200"/>
                  </a:lnTo>
                  <a:lnTo>
                    <a:pt x="142325" y="800"/>
                  </a:lnTo>
                  <a:lnTo>
                    <a:pt x="136382" y="533"/>
                  </a:lnTo>
                  <a:lnTo>
                    <a:pt x="124485" y="237"/>
                  </a:lnTo>
                  <a:lnTo>
                    <a:pt x="8877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144"/>
            <p:cNvSpPr/>
            <p:nvPr/>
          </p:nvSpPr>
          <p:spPr>
            <a:xfrm>
              <a:off x="5831085" y="5197078"/>
              <a:ext cx="285751" cy="223243"/>
            </a:xfrm>
            <a:custGeom>
              <a:avLst/>
              <a:gdLst/>
              <a:ahLst/>
              <a:cxnLst/>
              <a:rect l="0" t="0" r="0" b="0"/>
              <a:pathLst>
                <a:path w="285751" h="223243">
                  <a:moveTo>
                    <a:pt x="0" y="0"/>
                  </a:moveTo>
                  <a:lnTo>
                    <a:pt x="25731" y="0"/>
                  </a:lnTo>
                  <a:lnTo>
                    <a:pt x="31045" y="991"/>
                  </a:lnTo>
                  <a:lnTo>
                    <a:pt x="36571" y="2645"/>
                  </a:lnTo>
                  <a:lnTo>
                    <a:pt x="42240" y="4740"/>
                  </a:lnTo>
                  <a:lnTo>
                    <a:pt x="48996" y="6136"/>
                  </a:lnTo>
                  <a:lnTo>
                    <a:pt x="56477" y="7067"/>
                  </a:lnTo>
                  <a:lnTo>
                    <a:pt x="64440" y="7688"/>
                  </a:lnTo>
                  <a:lnTo>
                    <a:pt x="71734" y="9094"/>
                  </a:lnTo>
                  <a:lnTo>
                    <a:pt x="78581" y="11024"/>
                  </a:lnTo>
                  <a:lnTo>
                    <a:pt x="85129" y="13302"/>
                  </a:lnTo>
                  <a:lnTo>
                    <a:pt x="92472" y="14821"/>
                  </a:lnTo>
                  <a:lnTo>
                    <a:pt x="100344" y="15834"/>
                  </a:lnTo>
                  <a:lnTo>
                    <a:pt x="108567" y="16509"/>
                  </a:lnTo>
                  <a:lnTo>
                    <a:pt x="116035" y="17951"/>
                  </a:lnTo>
                  <a:lnTo>
                    <a:pt x="122998" y="19905"/>
                  </a:lnTo>
                  <a:lnTo>
                    <a:pt x="129623" y="22199"/>
                  </a:lnTo>
                  <a:lnTo>
                    <a:pt x="136025" y="23729"/>
                  </a:lnTo>
                  <a:lnTo>
                    <a:pt x="142277" y="24749"/>
                  </a:lnTo>
                  <a:lnTo>
                    <a:pt x="148429" y="25429"/>
                  </a:lnTo>
                  <a:lnTo>
                    <a:pt x="155508" y="26874"/>
                  </a:lnTo>
                  <a:lnTo>
                    <a:pt x="163203" y="28830"/>
                  </a:lnTo>
                  <a:lnTo>
                    <a:pt x="171310" y="31126"/>
                  </a:lnTo>
                  <a:lnTo>
                    <a:pt x="178699" y="33649"/>
                  </a:lnTo>
                  <a:lnTo>
                    <a:pt x="185609" y="36323"/>
                  </a:lnTo>
                  <a:lnTo>
                    <a:pt x="192201" y="39098"/>
                  </a:lnTo>
                  <a:lnTo>
                    <a:pt x="198579" y="41940"/>
                  </a:lnTo>
                  <a:lnTo>
                    <a:pt x="210958" y="47744"/>
                  </a:lnTo>
                  <a:lnTo>
                    <a:pt x="216045" y="49688"/>
                  </a:lnTo>
                  <a:lnTo>
                    <a:pt x="224343" y="51849"/>
                  </a:lnTo>
                  <a:lnTo>
                    <a:pt x="228938" y="52425"/>
                  </a:lnTo>
                  <a:lnTo>
                    <a:pt x="233983" y="52809"/>
                  </a:lnTo>
                  <a:lnTo>
                    <a:pt x="239333" y="53065"/>
                  </a:lnTo>
                  <a:lnTo>
                    <a:pt x="243891" y="54228"/>
                  </a:lnTo>
                  <a:lnTo>
                    <a:pt x="251603" y="58166"/>
                  </a:lnTo>
                  <a:lnTo>
                    <a:pt x="256781" y="61221"/>
                  </a:lnTo>
                  <a:lnTo>
                    <a:pt x="260638" y="61936"/>
                  </a:lnTo>
                  <a:lnTo>
                    <a:pt x="263056" y="62126"/>
                  </a:lnTo>
                  <a:lnTo>
                    <a:pt x="263675" y="63245"/>
                  </a:lnTo>
                  <a:lnTo>
                    <a:pt x="263096" y="64984"/>
                  </a:lnTo>
                  <a:lnTo>
                    <a:pt x="259778" y="70162"/>
                  </a:lnTo>
                  <a:lnTo>
                    <a:pt x="254462" y="75800"/>
                  </a:lnTo>
                  <a:lnTo>
                    <a:pt x="251993" y="77322"/>
                  </a:lnTo>
                  <a:lnTo>
                    <a:pt x="243778" y="80457"/>
                  </a:lnTo>
                  <a:lnTo>
                    <a:pt x="237992" y="84706"/>
                  </a:lnTo>
                  <a:lnTo>
                    <a:pt x="229467" y="89902"/>
                  </a:lnTo>
                  <a:lnTo>
                    <a:pt x="224415" y="92677"/>
                  </a:lnTo>
                  <a:lnTo>
                    <a:pt x="219063" y="94526"/>
                  </a:lnTo>
                  <a:lnTo>
                    <a:pt x="213511" y="95760"/>
                  </a:lnTo>
                  <a:lnTo>
                    <a:pt x="207825" y="96582"/>
                  </a:lnTo>
                  <a:lnTo>
                    <a:pt x="202051" y="98122"/>
                  </a:lnTo>
                  <a:lnTo>
                    <a:pt x="196216" y="100142"/>
                  </a:lnTo>
                  <a:lnTo>
                    <a:pt x="190342" y="102479"/>
                  </a:lnTo>
                  <a:lnTo>
                    <a:pt x="175878" y="107723"/>
                  </a:lnTo>
                  <a:lnTo>
                    <a:pt x="167853" y="110510"/>
                  </a:lnTo>
                  <a:lnTo>
                    <a:pt x="160519" y="112369"/>
                  </a:lnTo>
                  <a:lnTo>
                    <a:pt x="153646" y="113608"/>
                  </a:lnTo>
                  <a:lnTo>
                    <a:pt x="147079" y="114434"/>
                  </a:lnTo>
                  <a:lnTo>
                    <a:pt x="140717" y="115976"/>
                  </a:lnTo>
                  <a:lnTo>
                    <a:pt x="134491" y="117997"/>
                  </a:lnTo>
                  <a:lnTo>
                    <a:pt x="128356" y="120337"/>
                  </a:lnTo>
                  <a:lnTo>
                    <a:pt x="113602" y="125581"/>
                  </a:lnTo>
                  <a:lnTo>
                    <a:pt x="105500" y="128369"/>
                  </a:lnTo>
                  <a:lnTo>
                    <a:pt x="98115" y="131220"/>
                  </a:lnTo>
                  <a:lnTo>
                    <a:pt x="91206" y="134113"/>
                  </a:lnTo>
                  <a:lnTo>
                    <a:pt x="84617" y="137033"/>
                  </a:lnTo>
                  <a:lnTo>
                    <a:pt x="78240" y="138980"/>
                  </a:lnTo>
                  <a:lnTo>
                    <a:pt x="72003" y="140278"/>
                  </a:lnTo>
                  <a:lnTo>
                    <a:pt x="65862" y="141144"/>
                  </a:lnTo>
                  <a:lnTo>
                    <a:pt x="60775" y="142713"/>
                  </a:lnTo>
                  <a:lnTo>
                    <a:pt x="52477" y="147102"/>
                  </a:lnTo>
                  <a:lnTo>
                    <a:pt x="45483" y="152360"/>
                  </a:lnTo>
                  <a:lnTo>
                    <a:pt x="42228" y="155151"/>
                  </a:lnTo>
                  <a:lnTo>
                    <a:pt x="39066" y="157013"/>
                  </a:lnTo>
                  <a:lnTo>
                    <a:pt x="30868" y="159631"/>
                  </a:lnTo>
                  <a:lnTo>
                    <a:pt x="27326" y="160589"/>
                  </a:lnTo>
                  <a:lnTo>
                    <a:pt x="26948" y="165431"/>
                  </a:lnTo>
                  <a:lnTo>
                    <a:pt x="27888" y="167834"/>
                  </a:lnTo>
                  <a:lnTo>
                    <a:pt x="31577" y="173150"/>
                  </a:lnTo>
                  <a:lnTo>
                    <a:pt x="33950" y="174964"/>
                  </a:lnTo>
                  <a:lnTo>
                    <a:pt x="36523" y="176175"/>
                  </a:lnTo>
                  <a:lnTo>
                    <a:pt x="43022" y="178510"/>
                  </a:lnTo>
                  <a:lnTo>
                    <a:pt x="47533" y="180523"/>
                  </a:lnTo>
                  <a:lnTo>
                    <a:pt x="52524" y="182856"/>
                  </a:lnTo>
                  <a:lnTo>
                    <a:pt x="57837" y="184412"/>
                  </a:lnTo>
                  <a:lnTo>
                    <a:pt x="63363" y="185449"/>
                  </a:lnTo>
                  <a:lnTo>
                    <a:pt x="69031" y="186140"/>
                  </a:lnTo>
                  <a:lnTo>
                    <a:pt x="75787" y="187593"/>
                  </a:lnTo>
                  <a:lnTo>
                    <a:pt x="83266" y="189554"/>
                  </a:lnTo>
                  <a:lnTo>
                    <a:pt x="91230" y="191854"/>
                  </a:lnTo>
                  <a:lnTo>
                    <a:pt x="99516" y="193387"/>
                  </a:lnTo>
                  <a:lnTo>
                    <a:pt x="108016" y="194409"/>
                  </a:lnTo>
                  <a:lnTo>
                    <a:pt x="116659" y="195090"/>
                  </a:lnTo>
                  <a:lnTo>
                    <a:pt x="124405" y="196536"/>
                  </a:lnTo>
                  <a:lnTo>
                    <a:pt x="131554" y="198493"/>
                  </a:lnTo>
                  <a:lnTo>
                    <a:pt x="162027" y="208762"/>
                  </a:lnTo>
                  <a:lnTo>
                    <a:pt x="170525" y="210612"/>
                  </a:lnTo>
                  <a:lnTo>
                    <a:pt x="179168" y="211845"/>
                  </a:lnTo>
                  <a:lnTo>
                    <a:pt x="187906" y="212668"/>
                  </a:lnTo>
                  <a:lnTo>
                    <a:pt x="196709" y="214208"/>
                  </a:lnTo>
                  <a:lnTo>
                    <a:pt x="205553" y="216228"/>
                  </a:lnTo>
                  <a:lnTo>
                    <a:pt x="214426" y="218565"/>
                  </a:lnTo>
                  <a:lnTo>
                    <a:pt x="222326" y="220124"/>
                  </a:lnTo>
                  <a:lnTo>
                    <a:pt x="229577" y="221164"/>
                  </a:lnTo>
                  <a:lnTo>
                    <a:pt x="236395" y="221856"/>
                  </a:lnTo>
                  <a:lnTo>
                    <a:pt x="242925" y="222318"/>
                  </a:lnTo>
                  <a:lnTo>
                    <a:pt x="249263" y="222626"/>
                  </a:lnTo>
                  <a:lnTo>
                    <a:pt x="265017" y="223059"/>
                  </a:lnTo>
                  <a:lnTo>
                    <a:pt x="28575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145"/>
            <p:cNvSpPr/>
            <p:nvPr/>
          </p:nvSpPr>
          <p:spPr>
            <a:xfrm>
              <a:off x="5938242" y="5277445"/>
              <a:ext cx="160735" cy="53579"/>
            </a:xfrm>
            <a:custGeom>
              <a:avLst/>
              <a:gdLst/>
              <a:ahLst/>
              <a:cxnLst/>
              <a:rect l="0" t="0" r="0" b="0"/>
              <a:pathLst>
                <a:path w="160735" h="53579">
                  <a:moveTo>
                    <a:pt x="0" y="0"/>
                  </a:moveTo>
                  <a:lnTo>
                    <a:pt x="4739" y="0"/>
                  </a:lnTo>
                  <a:lnTo>
                    <a:pt x="7128" y="992"/>
                  </a:lnTo>
                  <a:lnTo>
                    <a:pt x="9713" y="2645"/>
                  </a:lnTo>
                  <a:lnTo>
                    <a:pt x="12428" y="4740"/>
                  </a:lnTo>
                  <a:lnTo>
                    <a:pt x="15231" y="6137"/>
                  </a:lnTo>
                  <a:lnTo>
                    <a:pt x="18092" y="7068"/>
                  </a:lnTo>
                  <a:lnTo>
                    <a:pt x="20990" y="7688"/>
                  </a:lnTo>
                  <a:lnTo>
                    <a:pt x="24907" y="8102"/>
                  </a:lnTo>
                  <a:lnTo>
                    <a:pt x="29503" y="8378"/>
                  </a:lnTo>
                  <a:lnTo>
                    <a:pt x="34551" y="8562"/>
                  </a:lnTo>
                  <a:lnTo>
                    <a:pt x="40893" y="9676"/>
                  </a:lnTo>
                  <a:lnTo>
                    <a:pt x="48098" y="11412"/>
                  </a:lnTo>
                  <a:lnTo>
                    <a:pt x="55878" y="13561"/>
                  </a:lnTo>
                  <a:lnTo>
                    <a:pt x="63049" y="15986"/>
                  </a:lnTo>
                  <a:lnTo>
                    <a:pt x="69814" y="18594"/>
                  </a:lnTo>
                  <a:lnTo>
                    <a:pt x="76308" y="21326"/>
                  </a:lnTo>
                  <a:lnTo>
                    <a:pt x="82621" y="23147"/>
                  </a:lnTo>
                  <a:lnTo>
                    <a:pt x="88815" y="24361"/>
                  </a:lnTo>
                  <a:lnTo>
                    <a:pt x="94929" y="25170"/>
                  </a:lnTo>
                  <a:lnTo>
                    <a:pt x="101981" y="26702"/>
                  </a:lnTo>
                  <a:lnTo>
                    <a:pt x="109659" y="28715"/>
                  </a:lnTo>
                  <a:lnTo>
                    <a:pt x="117755" y="31049"/>
                  </a:lnTo>
                  <a:lnTo>
                    <a:pt x="125135" y="33598"/>
                  </a:lnTo>
                  <a:lnTo>
                    <a:pt x="132041" y="36289"/>
                  </a:lnTo>
                  <a:lnTo>
                    <a:pt x="138629" y="39075"/>
                  </a:lnTo>
                  <a:lnTo>
                    <a:pt x="144013" y="41925"/>
                  </a:lnTo>
                  <a:lnTo>
                    <a:pt x="148594" y="44817"/>
                  </a:lnTo>
                  <a:lnTo>
                    <a:pt x="160734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146"/>
            <p:cNvSpPr/>
            <p:nvPr/>
          </p:nvSpPr>
          <p:spPr>
            <a:xfrm>
              <a:off x="5822156" y="5473898"/>
              <a:ext cx="294680" cy="294681"/>
            </a:xfrm>
            <a:custGeom>
              <a:avLst/>
              <a:gdLst/>
              <a:ahLst/>
              <a:cxnLst/>
              <a:rect l="0" t="0" r="0" b="0"/>
              <a:pathLst>
                <a:path w="294680" h="294681">
                  <a:moveTo>
                    <a:pt x="0" y="0"/>
                  </a:moveTo>
                  <a:lnTo>
                    <a:pt x="42240" y="0"/>
                  </a:lnTo>
                  <a:lnTo>
                    <a:pt x="48995" y="992"/>
                  </a:lnTo>
                  <a:lnTo>
                    <a:pt x="56477" y="2646"/>
                  </a:lnTo>
                  <a:lnTo>
                    <a:pt x="64440" y="4740"/>
                  </a:lnTo>
                  <a:lnTo>
                    <a:pt x="72726" y="6137"/>
                  </a:lnTo>
                  <a:lnTo>
                    <a:pt x="81226" y="7068"/>
                  </a:lnTo>
                  <a:lnTo>
                    <a:pt x="89869" y="7689"/>
                  </a:lnTo>
                  <a:lnTo>
                    <a:pt x="97615" y="9094"/>
                  </a:lnTo>
                  <a:lnTo>
                    <a:pt x="104764" y="11024"/>
                  </a:lnTo>
                  <a:lnTo>
                    <a:pt x="111515" y="13302"/>
                  </a:lnTo>
                  <a:lnTo>
                    <a:pt x="118992" y="14822"/>
                  </a:lnTo>
                  <a:lnTo>
                    <a:pt x="126952" y="15834"/>
                  </a:lnTo>
                  <a:lnTo>
                    <a:pt x="135237" y="16509"/>
                  </a:lnTo>
                  <a:lnTo>
                    <a:pt x="142743" y="17952"/>
                  </a:lnTo>
                  <a:lnTo>
                    <a:pt x="149732" y="19905"/>
                  </a:lnTo>
                  <a:lnTo>
                    <a:pt x="156377" y="22200"/>
                  </a:lnTo>
                  <a:lnTo>
                    <a:pt x="162790" y="24722"/>
                  </a:lnTo>
                  <a:lnTo>
                    <a:pt x="169050" y="27395"/>
                  </a:lnTo>
                  <a:lnTo>
                    <a:pt x="175208" y="30170"/>
                  </a:lnTo>
                  <a:lnTo>
                    <a:pt x="181298" y="32019"/>
                  </a:lnTo>
                  <a:lnTo>
                    <a:pt x="187341" y="33252"/>
                  </a:lnTo>
                  <a:lnTo>
                    <a:pt x="193354" y="34074"/>
                  </a:lnTo>
                  <a:lnTo>
                    <a:pt x="199348" y="35614"/>
                  </a:lnTo>
                  <a:lnTo>
                    <a:pt x="205328" y="37634"/>
                  </a:lnTo>
                  <a:lnTo>
                    <a:pt x="211300" y="39972"/>
                  </a:lnTo>
                  <a:lnTo>
                    <a:pt x="216272" y="41531"/>
                  </a:lnTo>
                  <a:lnTo>
                    <a:pt x="224444" y="43263"/>
                  </a:lnTo>
                  <a:lnTo>
                    <a:pt x="229005" y="44717"/>
                  </a:lnTo>
                  <a:lnTo>
                    <a:pt x="234028" y="46678"/>
                  </a:lnTo>
                  <a:lnTo>
                    <a:pt x="246870" y="52215"/>
                  </a:lnTo>
                  <a:lnTo>
                    <a:pt x="253834" y="57915"/>
                  </a:lnTo>
                  <a:lnTo>
                    <a:pt x="254552" y="59446"/>
                  </a:lnTo>
                  <a:lnTo>
                    <a:pt x="254037" y="60466"/>
                  </a:lnTo>
                  <a:lnTo>
                    <a:pt x="252701" y="61147"/>
                  </a:lnTo>
                  <a:lnTo>
                    <a:pt x="251811" y="62593"/>
                  </a:lnTo>
                  <a:lnTo>
                    <a:pt x="250822" y="66845"/>
                  </a:lnTo>
                  <a:lnTo>
                    <a:pt x="247737" y="72042"/>
                  </a:lnTo>
                  <a:lnTo>
                    <a:pt x="245525" y="74817"/>
                  </a:lnTo>
                  <a:lnTo>
                    <a:pt x="237776" y="80546"/>
                  </a:lnTo>
                  <a:lnTo>
                    <a:pt x="228709" y="86400"/>
                  </a:lnTo>
                  <a:lnTo>
                    <a:pt x="221372" y="92309"/>
                  </a:lnTo>
                  <a:lnTo>
                    <a:pt x="216042" y="95274"/>
                  </a:lnTo>
                  <a:lnTo>
                    <a:pt x="209513" y="98242"/>
                  </a:lnTo>
                  <a:lnTo>
                    <a:pt x="202183" y="101214"/>
                  </a:lnTo>
                  <a:lnTo>
                    <a:pt x="195312" y="103194"/>
                  </a:lnTo>
                  <a:lnTo>
                    <a:pt x="188747" y="104515"/>
                  </a:lnTo>
                  <a:lnTo>
                    <a:pt x="182386" y="105395"/>
                  </a:lnTo>
                  <a:lnTo>
                    <a:pt x="176161" y="106975"/>
                  </a:lnTo>
                  <a:lnTo>
                    <a:pt x="170027" y="109019"/>
                  </a:lnTo>
                  <a:lnTo>
                    <a:pt x="163953" y="111375"/>
                  </a:lnTo>
                  <a:lnTo>
                    <a:pt x="149266" y="116638"/>
                  </a:lnTo>
                  <a:lnTo>
                    <a:pt x="141183" y="119431"/>
                  </a:lnTo>
                  <a:lnTo>
                    <a:pt x="133809" y="122284"/>
                  </a:lnTo>
                  <a:lnTo>
                    <a:pt x="126909" y="125179"/>
                  </a:lnTo>
                  <a:lnTo>
                    <a:pt x="120325" y="128101"/>
                  </a:lnTo>
                  <a:lnTo>
                    <a:pt x="112958" y="130049"/>
                  </a:lnTo>
                  <a:lnTo>
                    <a:pt x="105071" y="131348"/>
                  </a:lnTo>
                  <a:lnTo>
                    <a:pt x="96836" y="132214"/>
                  </a:lnTo>
                  <a:lnTo>
                    <a:pt x="89362" y="133783"/>
                  </a:lnTo>
                  <a:lnTo>
                    <a:pt x="82395" y="135821"/>
                  </a:lnTo>
                  <a:lnTo>
                    <a:pt x="75766" y="138173"/>
                  </a:lnTo>
                  <a:lnTo>
                    <a:pt x="70354" y="140732"/>
                  </a:lnTo>
                  <a:lnTo>
                    <a:pt x="61696" y="146222"/>
                  </a:lnTo>
                  <a:lnTo>
                    <a:pt x="54540" y="151969"/>
                  </a:lnTo>
                  <a:lnTo>
                    <a:pt x="51243" y="154891"/>
                  </a:lnTo>
                  <a:lnTo>
                    <a:pt x="48053" y="156839"/>
                  </a:lnTo>
                  <a:lnTo>
                    <a:pt x="41862" y="159003"/>
                  </a:lnTo>
                  <a:lnTo>
                    <a:pt x="39814" y="160572"/>
                  </a:lnTo>
                  <a:lnTo>
                    <a:pt x="38449" y="162611"/>
                  </a:lnTo>
                  <a:lnTo>
                    <a:pt x="36258" y="168271"/>
                  </a:lnTo>
                  <a:lnTo>
                    <a:pt x="35878" y="173991"/>
                  </a:lnTo>
                  <a:lnTo>
                    <a:pt x="36817" y="176517"/>
                  </a:lnTo>
                  <a:lnTo>
                    <a:pt x="40506" y="181971"/>
                  </a:lnTo>
                  <a:lnTo>
                    <a:pt x="48099" y="187701"/>
                  </a:lnTo>
                  <a:lnTo>
                    <a:pt x="57095" y="193556"/>
                  </a:lnTo>
                  <a:lnTo>
                    <a:pt x="64402" y="199465"/>
                  </a:lnTo>
                  <a:lnTo>
                    <a:pt x="69724" y="203422"/>
                  </a:lnTo>
                  <a:lnTo>
                    <a:pt x="83573" y="213110"/>
                  </a:lnTo>
                  <a:lnTo>
                    <a:pt x="90442" y="217480"/>
                  </a:lnTo>
                  <a:lnTo>
                    <a:pt x="97006" y="221385"/>
                  </a:lnTo>
                  <a:lnTo>
                    <a:pt x="103366" y="224980"/>
                  </a:lnTo>
                  <a:lnTo>
                    <a:pt x="110582" y="229362"/>
                  </a:lnTo>
                  <a:lnTo>
                    <a:pt x="126538" y="239522"/>
                  </a:lnTo>
                  <a:lnTo>
                    <a:pt x="134961" y="244017"/>
                  </a:lnTo>
                  <a:lnTo>
                    <a:pt x="143551" y="248006"/>
                  </a:lnTo>
                  <a:lnTo>
                    <a:pt x="152256" y="251657"/>
                  </a:lnTo>
                  <a:lnTo>
                    <a:pt x="161035" y="255084"/>
                  </a:lnTo>
                  <a:lnTo>
                    <a:pt x="178727" y="261537"/>
                  </a:lnTo>
                  <a:lnTo>
                    <a:pt x="187613" y="265640"/>
                  </a:lnTo>
                  <a:lnTo>
                    <a:pt x="196512" y="270358"/>
                  </a:lnTo>
                  <a:lnTo>
                    <a:pt x="205422" y="275489"/>
                  </a:lnTo>
                  <a:lnTo>
                    <a:pt x="213346" y="278909"/>
                  </a:lnTo>
                  <a:lnTo>
                    <a:pt x="220614" y="281189"/>
                  </a:lnTo>
                  <a:lnTo>
                    <a:pt x="227443" y="282710"/>
                  </a:lnTo>
                  <a:lnTo>
                    <a:pt x="233980" y="284715"/>
                  </a:lnTo>
                  <a:lnTo>
                    <a:pt x="240323" y="287044"/>
                  </a:lnTo>
                  <a:lnTo>
                    <a:pt x="246535" y="289589"/>
                  </a:lnTo>
                  <a:lnTo>
                    <a:pt x="252661" y="291286"/>
                  </a:lnTo>
                  <a:lnTo>
                    <a:pt x="258730" y="292417"/>
                  </a:lnTo>
                  <a:lnTo>
                    <a:pt x="264760" y="293171"/>
                  </a:lnTo>
                  <a:lnTo>
                    <a:pt x="269772" y="293674"/>
                  </a:lnTo>
                  <a:lnTo>
                    <a:pt x="277988" y="294233"/>
                  </a:lnTo>
                  <a:lnTo>
                    <a:pt x="284946" y="294481"/>
                  </a:lnTo>
                  <a:lnTo>
                    <a:pt x="294679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147"/>
            <p:cNvSpPr/>
            <p:nvPr/>
          </p:nvSpPr>
          <p:spPr>
            <a:xfrm>
              <a:off x="5848945" y="5581054"/>
              <a:ext cx="178595" cy="89298"/>
            </a:xfrm>
            <a:custGeom>
              <a:avLst/>
              <a:gdLst/>
              <a:ahLst/>
              <a:cxnLst/>
              <a:rect l="0" t="0" r="0" b="0"/>
              <a:pathLst>
                <a:path w="178595" h="89298">
                  <a:moveTo>
                    <a:pt x="0" y="0"/>
                  </a:moveTo>
                  <a:lnTo>
                    <a:pt x="12429" y="0"/>
                  </a:lnTo>
                  <a:lnTo>
                    <a:pt x="15231" y="992"/>
                  </a:lnTo>
                  <a:lnTo>
                    <a:pt x="18092" y="2646"/>
                  </a:lnTo>
                  <a:lnTo>
                    <a:pt x="20990" y="4740"/>
                  </a:lnTo>
                  <a:lnTo>
                    <a:pt x="24907" y="7129"/>
                  </a:lnTo>
                  <a:lnTo>
                    <a:pt x="29503" y="9714"/>
                  </a:lnTo>
                  <a:lnTo>
                    <a:pt x="34552" y="12429"/>
                  </a:lnTo>
                  <a:lnTo>
                    <a:pt x="40893" y="15231"/>
                  </a:lnTo>
                  <a:lnTo>
                    <a:pt x="48098" y="18092"/>
                  </a:lnTo>
                  <a:lnTo>
                    <a:pt x="64040" y="23916"/>
                  </a:lnTo>
                  <a:lnTo>
                    <a:pt x="81048" y="29812"/>
                  </a:lnTo>
                  <a:lnTo>
                    <a:pt x="88759" y="32773"/>
                  </a:lnTo>
                  <a:lnTo>
                    <a:pt x="95883" y="35739"/>
                  </a:lnTo>
                  <a:lnTo>
                    <a:pt x="102618" y="38709"/>
                  </a:lnTo>
                  <a:lnTo>
                    <a:pt x="110083" y="42673"/>
                  </a:lnTo>
                  <a:lnTo>
                    <a:pt x="118036" y="47301"/>
                  </a:lnTo>
                  <a:lnTo>
                    <a:pt x="134812" y="57733"/>
                  </a:lnTo>
                  <a:lnTo>
                    <a:pt x="152190" y="68985"/>
                  </a:lnTo>
                  <a:lnTo>
                    <a:pt x="159006" y="73772"/>
                  </a:lnTo>
                  <a:lnTo>
                    <a:pt x="164544" y="77954"/>
                  </a:lnTo>
                  <a:lnTo>
                    <a:pt x="178594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148"/>
            <p:cNvSpPr/>
            <p:nvPr/>
          </p:nvSpPr>
          <p:spPr>
            <a:xfrm>
              <a:off x="5982890" y="5973960"/>
              <a:ext cx="17861" cy="330400"/>
            </a:xfrm>
            <a:custGeom>
              <a:avLst/>
              <a:gdLst/>
              <a:ahLst/>
              <a:cxnLst/>
              <a:rect l="0" t="0" r="0" b="0"/>
              <a:pathLst>
                <a:path w="17861" h="330400">
                  <a:moveTo>
                    <a:pt x="17860" y="0"/>
                  </a:moveTo>
                  <a:lnTo>
                    <a:pt x="17860" y="115600"/>
                  </a:lnTo>
                  <a:lnTo>
                    <a:pt x="16867" y="130646"/>
                  </a:lnTo>
                  <a:lnTo>
                    <a:pt x="15214" y="146628"/>
                  </a:lnTo>
                  <a:lnTo>
                    <a:pt x="13120" y="163237"/>
                  </a:lnTo>
                  <a:lnTo>
                    <a:pt x="11723" y="180262"/>
                  </a:lnTo>
                  <a:lnTo>
                    <a:pt x="10792" y="197566"/>
                  </a:lnTo>
                  <a:lnTo>
                    <a:pt x="10171" y="215054"/>
                  </a:lnTo>
                  <a:lnTo>
                    <a:pt x="8765" y="232666"/>
                  </a:lnTo>
                  <a:lnTo>
                    <a:pt x="6835" y="250361"/>
                  </a:lnTo>
                  <a:lnTo>
                    <a:pt x="4557" y="268111"/>
                  </a:lnTo>
                  <a:lnTo>
                    <a:pt x="3038" y="282920"/>
                  </a:lnTo>
                  <a:lnTo>
                    <a:pt x="2025" y="295770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48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609600"/>
          <a:ext cx="3810000" cy="6187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</a:tblGrid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t="40909" b="40909"/>
          <a:stretch>
            <a:fillRect/>
          </a:stretch>
        </p:blipFill>
        <p:spPr bwMode="auto">
          <a:xfrm>
            <a:off x="0" y="228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" name="Group 40"/>
          <p:cNvGrpSpPr/>
          <p:nvPr/>
        </p:nvGrpSpPr>
        <p:grpSpPr>
          <a:xfrm>
            <a:off x="3393281" y="1107390"/>
            <a:ext cx="5196352" cy="5598806"/>
            <a:chOff x="3393281" y="1107390"/>
            <a:chExt cx="5196352" cy="5598806"/>
          </a:xfrm>
        </p:grpSpPr>
        <p:sp>
          <p:nvSpPr>
            <p:cNvPr id="4" name="SMARTInkAnnotation43"/>
            <p:cNvSpPr/>
            <p:nvPr/>
          </p:nvSpPr>
          <p:spPr>
            <a:xfrm>
              <a:off x="3554015" y="1652001"/>
              <a:ext cx="1366243" cy="62500"/>
            </a:xfrm>
            <a:custGeom>
              <a:avLst/>
              <a:gdLst/>
              <a:ahLst/>
              <a:cxnLst/>
              <a:rect l="0" t="0" r="0" b="0"/>
              <a:pathLst>
                <a:path w="1366243" h="62500">
                  <a:moveTo>
                    <a:pt x="0" y="53569"/>
                  </a:moveTo>
                  <a:lnTo>
                    <a:pt x="219093" y="53569"/>
                  </a:lnTo>
                  <a:lnTo>
                    <a:pt x="229406" y="52576"/>
                  </a:lnTo>
                  <a:lnTo>
                    <a:pt x="239257" y="50923"/>
                  </a:lnTo>
                  <a:lnTo>
                    <a:pt x="248802" y="48828"/>
                  </a:lnTo>
                  <a:lnTo>
                    <a:pt x="259134" y="47432"/>
                  </a:lnTo>
                  <a:lnTo>
                    <a:pt x="281197" y="45881"/>
                  </a:lnTo>
                  <a:lnTo>
                    <a:pt x="311190" y="45007"/>
                  </a:lnTo>
                  <a:lnTo>
                    <a:pt x="321562" y="43892"/>
                  </a:lnTo>
                  <a:lnTo>
                    <a:pt x="332445" y="42157"/>
                  </a:lnTo>
                  <a:lnTo>
                    <a:pt x="343669" y="40008"/>
                  </a:lnTo>
                  <a:lnTo>
                    <a:pt x="355120" y="38575"/>
                  </a:lnTo>
                  <a:lnTo>
                    <a:pt x="378428" y="36983"/>
                  </a:lnTo>
                  <a:lnTo>
                    <a:pt x="389207" y="35566"/>
                  </a:lnTo>
                  <a:lnTo>
                    <a:pt x="399370" y="33630"/>
                  </a:lnTo>
                  <a:lnTo>
                    <a:pt x="409122" y="31346"/>
                  </a:lnTo>
                  <a:lnTo>
                    <a:pt x="420584" y="29824"/>
                  </a:lnTo>
                  <a:lnTo>
                    <a:pt x="446549" y="28133"/>
                  </a:lnTo>
                  <a:lnTo>
                    <a:pt x="459426" y="26689"/>
                  </a:lnTo>
                  <a:lnTo>
                    <a:pt x="471979" y="24735"/>
                  </a:lnTo>
                  <a:lnTo>
                    <a:pt x="484317" y="22440"/>
                  </a:lnTo>
                  <a:lnTo>
                    <a:pt x="496511" y="20910"/>
                  </a:lnTo>
                  <a:lnTo>
                    <a:pt x="520643" y="19210"/>
                  </a:lnTo>
                  <a:lnTo>
                    <a:pt x="532634" y="17765"/>
                  </a:lnTo>
                  <a:lnTo>
                    <a:pt x="544597" y="15809"/>
                  </a:lnTo>
                  <a:lnTo>
                    <a:pt x="556541" y="13513"/>
                  </a:lnTo>
                  <a:lnTo>
                    <a:pt x="568473" y="11982"/>
                  </a:lnTo>
                  <a:lnTo>
                    <a:pt x="592314" y="10281"/>
                  </a:lnTo>
                  <a:lnTo>
                    <a:pt x="632789" y="9323"/>
                  </a:lnTo>
                  <a:lnTo>
                    <a:pt x="646093" y="8197"/>
                  </a:lnTo>
                  <a:lnTo>
                    <a:pt x="658932" y="6454"/>
                  </a:lnTo>
                  <a:lnTo>
                    <a:pt x="671460" y="4299"/>
                  </a:lnTo>
                  <a:lnTo>
                    <a:pt x="684773" y="2863"/>
                  </a:lnTo>
                  <a:lnTo>
                    <a:pt x="712794" y="1267"/>
                  </a:lnTo>
                  <a:lnTo>
                    <a:pt x="751720" y="369"/>
                  </a:lnTo>
                  <a:lnTo>
                    <a:pt x="881182" y="0"/>
                  </a:lnTo>
                  <a:lnTo>
                    <a:pt x="896025" y="989"/>
                  </a:lnTo>
                  <a:lnTo>
                    <a:pt x="910881" y="2641"/>
                  </a:lnTo>
                  <a:lnTo>
                    <a:pt x="925746" y="4734"/>
                  </a:lnTo>
                  <a:lnTo>
                    <a:pt x="940618" y="6129"/>
                  </a:lnTo>
                  <a:lnTo>
                    <a:pt x="970370" y="7680"/>
                  </a:lnTo>
                  <a:lnTo>
                    <a:pt x="984257" y="7101"/>
                  </a:lnTo>
                  <a:lnTo>
                    <a:pt x="997484" y="5723"/>
                  </a:lnTo>
                  <a:lnTo>
                    <a:pt x="1010270" y="3812"/>
                  </a:lnTo>
                  <a:lnTo>
                    <a:pt x="1037707" y="4335"/>
                  </a:lnTo>
                  <a:lnTo>
                    <a:pt x="1051969" y="5863"/>
                  </a:lnTo>
                  <a:lnTo>
                    <a:pt x="1078399" y="7562"/>
                  </a:lnTo>
                  <a:lnTo>
                    <a:pt x="1103374" y="9309"/>
                  </a:lnTo>
                  <a:lnTo>
                    <a:pt x="1115590" y="11163"/>
                  </a:lnTo>
                  <a:lnTo>
                    <a:pt x="1127703" y="13392"/>
                  </a:lnTo>
                  <a:lnTo>
                    <a:pt x="1139748" y="14878"/>
                  </a:lnTo>
                  <a:lnTo>
                    <a:pt x="1163713" y="16529"/>
                  </a:lnTo>
                  <a:lnTo>
                    <a:pt x="1175661" y="17962"/>
                  </a:lnTo>
                  <a:lnTo>
                    <a:pt x="1187594" y="19909"/>
                  </a:lnTo>
                  <a:lnTo>
                    <a:pt x="1199518" y="22199"/>
                  </a:lnTo>
                  <a:lnTo>
                    <a:pt x="1223351" y="27390"/>
                  </a:lnTo>
                  <a:lnTo>
                    <a:pt x="1235263" y="30163"/>
                  </a:lnTo>
                  <a:lnTo>
                    <a:pt x="1246180" y="32012"/>
                  </a:lnTo>
                  <a:lnTo>
                    <a:pt x="1256435" y="33244"/>
                  </a:lnTo>
                  <a:lnTo>
                    <a:pt x="1266249" y="34066"/>
                  </a:lnTo>
                  <a:lnTo>
                    <a:pt x="1275767" y="35606"/>
                  </a:lnTo>
                  <a:lnTo>
                    <a:pt x="1285090" y="37625"/>
                  </a:lnTo>
                  <a:lnTo>
                    <a:pt x="1294281" y="39963"/>
                  </a:lnTo>
                  <a:lnTo>
                    <a:pt x="1303386" y="42514"/>
                  </a:lnTo>
                  <a:lnTo>
                    <a:pt x="1321439" y="47994"/>
                  </a:lnTo>
                  <a:lnTo>
                    <a:pt x="1329428" y="50844"/>
                  </a:lnTo>
                  <a:lnTo>
                    <a:pt x="1336738" y="53737"/>
                  </a:lnTo>
                  <a:lnTo>
                    <a:pt x="1343597" y="56657"/>
                  </a:lnTo>
                  <a:lnTo>
                    <a:pt x="1349161" y="58604"/>
                  </a:lnTo>
                  <a:lnTo>
                    <a:pt x="1353862" y="59902"/>
                  </a:lnTo>
                  <a:lnTo>
                    <a:pt x="1366242" y="624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4"/>
            <p:cNvSpPr/>
            <p:nvPr/>
          </p:nvSpPr>
          <p:spPr>
            <a:xfrm>
              <a:off x="3705820" y="2402095"/>
              <a:ext cx="1366243" cy="116077"/>
            </a:xfrm>
            <a:custGeom>
              <a:avLst/>
              <a:gdLst/>
              <a:ahLst/>
              <a:cxnLst/>
              <a:rect l="0" t="0" r="0" b="0"/>
              <a:pathLst>
                <a:path w="1366243" h="116077">
                  <a:moveTo>
                    <a:pt x="0" y="53569"/>
                  </a:moveTo>
                  <a:lnTo>
                    <a:pt x="4740" y="53569"/>
                  </a:lnTo>
                  <a:lnTo>
                    <a:pt x="7129" y="52576"/>
                  </a:lnTo>
                  <a:lnTo>
                    <a:pt x="9713" y="50923"/>
                  </a:lnTo>
                  <a:lnTo>
                    <a:pt x="12429" y="48828"/>
                  </a:lnTo>
                  <a:lnTo>
                    <a:pt x="16223" y="47432"/>
                  </a:lnTo>
                  <a:lnTo>
                    <a:pt x="31044" y="44474"/>
                  </a:lnTo>
                  <a:lnTo>
                    <a:pt x="36571" y="42545"/>
                  </a:lnTo>
                  <a:lnTo>
                    <a:pt x="42240" y="40266"/>
                  </a:lnTo>
                  <a:lnTo>
                    <a:pt x="48003" y="37755"/>
                  </a:lnTo>
                  <a:lnTo>
                    <a:pt x="59699" y="32319"/>
                  </a:lnTo>
                  <a:lnTo>
                    <a:pt x="74158" y="29241"/>
                  </a:lnTo>
                  <a:lnTo>
                    <a:pt x="90506" y="26882"/>
                  </a:lnTo>
                  <a:lnTo>
                    <a:pt x="99033" y="24863"/>
                  </a:lnTo>
                  <a:lnTo>
                    <a:pt x="107693" y="22525"/>
                  </a:lnTo>
                  <a:lnTo>
                    <a:pt x="138845" y="19235"/>
                  </a:lnTo>
                  <a:lnTo>
                    <a:pt x="158943" y="15820"/>
                  </a:lnTo>
                  <a:lnTo>
                    <a:pt x="168470" y="13520"/>
                  </a:lnTo>
                  <a:lnTo>
                    <a:pt x="200839" y="10283"/>
                  </a:lnTo>
                  <a:lnTo>
                    <a:pt x="235566" y="9324"/>
                  </a:lnTo>
                  <a:lnTo>
                    <a:pt x="261792" y="6453"/>
                  </a:lnTo>
                  <a:lnTo>
                    <a:pt x="288993" y="2863"/>
                  </a:lnTo>
                  <a:lnTo>
                    <a:pt x="327610" y="841"/>
                  </a:lnTo>
                  <a:lnTo>
                    <a:pt x="370031" y="243"/>
                  </a:lnTo>
                  <a:lnTo>
                    <a:pt x="495881" y="0"/>
                  </a:lnTo>
                  <a:lnTo>
                    <a:pt x="528961" y="2640"/>
                  </a:lnTo>
                  <a:lnTo>
                    <a:pt x="563508" y="6129"/>
                  </a:lnTo>
                  <a:lnTo>
                    <a:pt x="598706" y="7680"/>
                  </a:lnTo>
                  <a:lnTo>
                    <a:pt x="634193" y="11014"/>
                  </a:lnTo>
                  <a:lnTo>
                    <a:pt x="651991" y="13293"/>
                  </a:lnTo>
                  <a:lnTo>
                    <a:pt x="687641" y="15824"/>
                  </a:lnTo>
                  <a:lnTo>
                    <a:pt x="723329" y="17942"/>
                  </a:lnTo>
                  <a:lnTo>
                    <a:pt x="741180" y="19895"/>
                  </a:lnTo>
                  <a:lnTo>
                    <a:pt x="776890" y="24712"/>
                  </a:lnTo>
                  <a:lnTo>
                    <a:pt x="812604" y="30160"/>
                  </a:lnTo>
                  <a:lnTo>
                    <a:pt x="848321" y="30597"/>
                  </a:lnTo>
                  <a:lnTo>
                    <a:pt x="884039" y="29468"/>
                  </a:lnTo>
                  <a:lnTo>
                    <a:pt x="919758" y="32274"/>
                  </a:lnTo>
                  <a:lnTo>
                    <a:pt x="936625" y="34411"/>
                  </a:lnTo>
                  <a:lnTo>
                    <a:pt x="952831" y="36828"/>
                  </a:lnTo>
                  <a:lnTo>
                    <a:pt x="968596" y="39431"/>
                  </a:lnTo>
                  <a:lnTo>
                    <a:pt x="1001987" y="42325"/>
                  </a:lnTo>
                  <a:lnTo>
                    <a:pt x="1036671" y="45594"/>
                  </a:lnTo>
                  <a:lnTo>
                    <a:pt x="1054254" y="49245"/>
                  </a:lnTo>
                  <a:lnTo>
                    <a:pt x="1071930" y="53663"/>
                  </a:lnTo>
                  <a:lnTo>
                    <a:pt x="1089667" y="56608"/>
                  </a:lnTo>
                  <a:lnTo>
                    <a:pt x="1125249" y="59880"/>
                  </a:lnTo>
                  <a:lnTo>
                    <a:pt x="1143072" y="62737"/>
                  </a:lnTo>
                  <a:lnTo>
                    <a:pt x="1160908" y="66626"/>
                  </a:lnTo>
                  <a:lnTo>
                    <a:pt x="1178751" y="71203"/>
                  </a:lnTo>
                  <a:lnTo>
                    <a:pt x="1211806" y="78935"/>
                  </a:lnTo>
                  <a:lnTo>
                    <a:pt x="1227566" y="82386"/>
                  </a:lnTo>
                  <a:lnTo>
                    <a:pt x="1260952" y="88866"/>
                  </a:lnTo>
                  <a:lnTo>
                    <a:pt x="1278189" y="91983"/>
                  </a:lnTo>
                  <a:lnTo>
                    <a:pt x="1293649" y="96045"/>
                  </a:lnTo>
                  <a:lnTo>
                    <a:pt x="1307925" y="100738"/>
                  </a:lnTo>
                  <a:lnTo>
                    <a:pt x="1321411" y="105850"/>
                  </a:lnTo>
                  <a:lnTo>
                    <a:pt x="1332386" y="109259"/>
                  </a:lnTo>
                  <a:lnTo>
                    <a:pt x="1341687" y="111531"/>
                  </a:lnTo>
                  <a:lnTo>
                    <a:pt x="1366242" y="1160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5"/>
            <p:cNvSpPr/>
            <p:nvPr/>
          </p:nvSpPr>
          <p:spPr>
            <a:xfrm>
              <a:off x="3661171" y="3482578"/>
              <a:ext cx="1268017" cy="62508"/>
            </a:xfrm>
            <a:custGeom>
              <a:avLst/>
              <a:gdLst/>
              <a:ahLst/>
              <a:cxnLst/>
              <a:rect l="0" t="0" r="0" b="0"/>
              <a:pathLst>
                <a:path w="1268017" h="62508">
                  <a:moveTo>
                    <a:pt x="0" y="17859"/>
                  </a:moveTo>
                  <a:lnTo>
                    <a:pt x="7689" y="10171"/>
                  </a:lnTo>
                  <a:lnTo>
                    <a:pt x="11024" y="9481"/>
                  </a:lnTo>
                  <a:lnTo>
                    <a:pt x="25990" y="9038"/>
                  </a:lnTo>
                  <a:lnTo>
                    <a:pt x="30226" y="8010"/>
                  </a:lnTo>
                  <a:lnTo>
                    <a:pt x="34041" y="6331"/>
                  </a:lnTo>
                  <a:lnTo>
                    <a:pt x="37577" y="4221"/>
                  </a:lnTo>
                  <a:lnTo>
                    <a:pt x="41919" y="2814"/>
                  </a:lnTo>
                  <a:lnTo>
                    <a:pt x="52034" y="1250"/>
                  </a:lnTo>
                  <a:lnTo>
                    <a:pt x="86447" y="109"/>
                  </a:lnTo>
                  <a:lnTo>
                    <a:pt x="559717" y="0"/>
                  </a:lnTo>
                  <a:lnTo>
                    <a:pt x="574559" y="992"/>
                  </a:lnTo>
                  <a:lnTo>
                    <a:pt x="589415" y="2646"/>
                  </a:lnTo>
                  <a:lnTo>
                    <a:pt x="604279" y="4740"/>
                  </a:lnTo>
                  <a:lnTo>
                    <a:pt x="620142" y="6136"/>
                  </a:lnTo>
                  <a:lnTo>
                    <a:pt x="653642" y="7688"/>
                  </a:lnTo>
                  <a:lnTo>
                    <a:pt x="701231" y="8562"/>
                  </a:lnTo>
                  <a:lnTo>
                    <a:pt x="751491" y="8820"/>
                  </a:lnTo>
                  <a:lnTo>
                    <a:pt x="768885" y="9849"/>
                  </a:lnTo>
                  <a:lnTo>
                    <a:pt x="786434" y="11527"/>
                  </a:lnTo>
                  <a:lnTo>
                    <a:pt x="804086" y="13638"/>
                  </a:lnTo>
                  <a:lnTo>
                    <a:pt x="820815" y="15045"/>
                  </a:lnTo>
                  <a:lnTo>
                    <a:pt x="852632" y="16608"/>
                  </a:lnTo>
                  <a:lnTo>
                    <a:pt x="885956" y="17303"/>
                  </a:lnTo>
                  <a:lnTo>
                    <a:pt x="955856" y="17749"/>
                  </a:lnTo>
                  <a:lnTo>
                    <a:pt x="973589" y="18778"/>
                  </a:lnTo>
                  <a:lnTo>
                    <a:pt x="991364" y="20456"/>
                  </a:lnTo>
                  <a:lnTo>
                    <a:pt x="1009167" y="22567"/>
                  </a:lnTo>
                  <a:lnTo>
                    <a:pt x="1044823" y="27558"/>
                  </a:lnTo>
                  <a:lnTo>
                    <a:pt x="1169792" y="47670"/>
                  </a:lnTo>
                  <a:lnTo>
                    <a:pt x="1185667" y="50631"/>
                  </a:lnTo>
                  <a:lnTo>
                    <a:pt x="1213887" y="56568"/>
                  </a:lnTo>
                  <a:lnTo>
                    <a:pt x="1225977" y="58547"/>
                  </a:lnTo>
                  <a:lnTo>
                    <a:pt x="1237013" y="59867"/>
                  </a:lnTo>
                  <a:lnTo>
                    <a:pt x="1268016" y="625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6"/>
            <p:cNvSpPr/>
            <p:nvPr/>
          </p:nvSpPr>
          <p:spPr>
            <a:xfrm>
              <a:off x="3393281" y="3161110"/>
              <a:ext cx="1366243" cy="44536"/>
            </a:xfrm>
            <a:custGeom>
              <a:avLst/>
              <a:gdLst/>
              <a:ahLst/>
              <a:cxnLst/>
              <a:rect l="0" t="0" r="0" b="0"/>
              <a:pathLst>
                <a:path w="1366243" h="44536">
                  <a:moveTo>
                    <a:pt x="0" y="8929"/>
                  </a:moveTo>
                  <a:lnTo>
                    <a:pt x="7688" y="1240"/>
                  </a:lnTo>
                  <a:lnTo>
                    <a:pt x="11023" y="550"/>
                  </a:lnTo>
                  <a:lnTo>
                    <a:pt x="51732" y="3"/>
                  </a:lnTo>
                  <a:lnTo>
                    <a:pt x="69860" y="0"/>
                  </a:lnTo>
                  <a:lnTo>
                    <a:pt x="76339" y="992"/>
                  </a:lnTo>
                  <a:lnTo>
                    <a:pt x="83635" y="2645"/>
                  </a:lnTo>
                  <a:lnTo>
                    <a:pt x="91475" y="4739"/>
                  </a:lnTo>
                  <a:lnTo>
                    <a:pt x="98686" y="6136"/>
                  </a:lnTo>
                  <a:lnTo>
                    <a:pt x="105478" y="7067"/>
                  </a:lnTo>
                  <a:lnTo>
                    <a:pt x="111991" y="7687"/>
                  </a:lnTo>
                  <a:lnTo>
                    <a:pt x="118316" y="9093"/>
                  </a:lnTo>
                  <a:lnTo>
                    <a:pt x="124518" y="11022"/>
                  </a:lnTo>
                  <a:lnTo>
                    <a:pt x="130637" y="13301"/>
                  </a:lnTo>
                  <a:lnTo>
                    <a:pt x="137693" y="14820"/>
                  </a:lnTo>
                  <a:lnTo>
                    <a:pt x="145373" y="15833"/>
                  </a:lnTo>
                  <a:lnTo>
                    <a:pt x="153470" y="16508"/>
                  </a:lnTo>
                  <a:lnTo>
                    <a:pt x="160852" y="17950"/>
                  </a:lnTo>
                  <a:lnTo>
                    <a:pt x="167758" y="19904"/>
                  </a:lnTo>
                  <a:lnTo>
                    <a:pt x="174347" y="22198"/>
                  </a:lnTo>
                  <a:lnTo>
                    <a:pt x="181715" y="23728"/>
                  </a:lnTo>
                  <a:lnTo>
                    <a:pt x="189604" y="24749"/>
                  </a:lnTo>
                  <a:lnTo>
                    <a:pt x="206308" y="25882"/>
                  </a:lnTo>
                  <a:lnTo>
                    <a:pt x="241284" y="26609"/>
                  </a:lnTo>
                  <a:lnTo>
                    <a:pt x="259042" y="27700"/>
                  </a:lnTo>
                  <a:lnTo>
                    <a:pt x="267944" y="29381"/>
                  </a:lnTo>
                  <a:lnTo>
                    <a:pt x="276856" y="31493"/>
                  </a:lnTo>
                  <a:lnTo>
                    <a:pt x="285774" y="32901"/>
                  </a:lnTo>
                  <a:lnTo>
                    <a:pt x="294695" y="33840"/>
                  </a:lnTo>
                  <a:lnTo>
                    <a:pt x="321474" y="35161"/>
                  </a:lnTo>
                  <a:lnTo>
                    <a:pt x="339330" y="36462"/>
                  </a:lnTo>
                  <a:lnTo>
                    <a:pt x="348259" y="38199"/>
                  </a:lnTo>
                  <a:lnTo>
                    <a:pt x="357188" y="40348"/>
                  </a:lnTo>
                  <a:lnTo>
                    <a:pt x="367110" y="41781"/>
                  </a:lnTo>
                  <a:lnTo>
                    <a:pt x="377693" y="42736"/>
                  </a:lnTo>
                  <a:lnTo>
                    <a:pt x="408904" y="44081"/>
                  </a:lnTo>
                  <a:lnTo>
                    <a:pt x="450857" y="44535"/>
                  </a:lnTo>
                  <a:lnTo>
                    <a:pt x="491225" y="43633"/>
                  </a:lnTo>
                  <a:lnTo>
                    <a:pt x="502108" y="41987"/>
                  </a:lnTo>
                  <a:lnTo>
                    <a:pt x="513332" y="39897"/>
                  </a:lnTo>
                  <a:lnTo>
                    <a:pt x="524784" y="38504"/>
                  </a:lnTo>
                  <a:lnTo>
                    <a:pt x="536387" y="37575"/>
                  </a:lnTo>
                  <a:lnTo>
                    <a:pt x="571679" y="36268"/>
                  </a:lnTo>
                  <a:lnTo>
                    <a:pt x="595392" y="34970"/>
                  </a:lnTo>
                  <a:lnTo>
                    <a:pt x="607272" y="33235"/>
                  </a:lnTo>
                  <a:lnTo>
                    <a:pt x="619160" y="31086"/>
                  </a:lnTo>
                  <a:lnTo>
                    <a:pt x="631055" y="29653"/>
                  </a:lnTo>
                  <a:lnTo>
                    <a:pt x="642953" y="28698"/>
                  </a:lnTo>
                  <a:lnTo>
                    <a:pt x="681307" y="27354"/>
                  </a:lnTo>
                  <a:lnTo>
                    <a:pt x="708608" y="26047"/>
                  </a:lnTo>
                  <a:lnTo>
                    <a:pt x="721444" y="24310"/>
                  </a:lnTo>
                  <a:lnTo>
                    <a:pt x="733970" y="22159"/>
                  </a:lnTo>
                  <a:lnTo>
                    <a:pt x="747282" y="20726"/>
                  </a:lnTo>
                  <a:lnTo>
                    <a:pt x="761118" y="19770"/>
                  </a:lnTo>
                  <a:lnTo>
                    <a:pt x="801646" y="18424"/>
                  </a:lnTo>
                  <a:lnTo>
                    <a:pt x="827576" y="17118"/>
                  </a:lnTo>
                  <a:lnTo>
                    <a:pt x="841436" y="15380"/>
                  </a:lnTo>
                  <a:lnTo>
                    <a:pt x="855637" y="13229"/>
                  </a:lnTo>
                  <a:lnTo>
                    <a:pt x="870065" y="11796"/>
                  </a:lnTo>
                  <a:lnTo>
                    <a:pt x="884645" y="10840"/>
                  </a:lnTo>
                  <a:lnTo>
                    <a:pt x="915066" y="9778"/>
                  </a:lnTo>
                  <a:lnTo>
                    <a:pt x="995942" y="9041"/>
                  </a:lnTo>
                  <a:lnTo>
                    <a:pt x="1183421" y="8929"/>
                  </a:lnTo>
                  <a:lnTo>
                    <a:pt x="1198720" y="9921"/>
                  </a:lnTo>
                  <a:lnTo>
                    <a:pt x="1213881" y="11575"/>
                  </a:lnTo>
                  <a:lnTo>
                    <a:pt x="1228950" y="13669"/>
                  </a:lnTo>
                  <a:lnTo>
                    <a:pt x="1244948" y="15066"/>
                  </a:lnTo>
                  <a:lnTo>
                    <a:pt x="1261567" y="15996"/>
                  </a:lnTo>
                  <a:lnTo>
                    <a:pt x="1278599" y="16617"/>
                  </a:lnTo>
                  <a:lnTo>
                    <a:pt x="1293922" y="18023"/>
                  </a:lnTo>
                  <a:lnTo>
                    <a:pt x="1308108" y="19952"/>
                  </a:lnTo>
                  <a:lnTo>
                    <a:pt x="1321533" y="22231"/>
                  </a:lnTo>
                  <a:lnTo>
                    <a:pt x="1332467" y="23750"/>
                  </a:lnTo>
                  <a:lnTo>
                    <a:pt x="1341741" y="24763"/>
                  </a:lnTo>
                  <a:lnTo>
                    <a:pt x="1366242" y="267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7"/>
            <p:cNvSpPr/>
            <p:nvPr/>
          </p:nvSpPr>
          <p:spPr>
            <a:xfrm>
              <a:off x="3884414" y="3437929"/>
              <a:ext cx="785410" cy="160318"/>
            </a:xfrm>
            <a:custGeom>
              <a:avLst/>
              <a:gdLst/>
              <a:ahLst/>
              <a:cxnLst/>
              <a:rect l="0" t="0" r="0" b="0"/>
              <a:pathLst>
                <a:path w="785410" h="160318">
                  <a:moveTo>
                    <a:pt x="759023" y="0"/>
                  </a:moveTo>
                  <a:lnTo>
                    <a:pt x="763763" y="4741"/>
                  </a:lnTo>
                  <a:lnTo>
                    <a:pt x="765159" y="7130"/>
                  </a:lnTo>
                  <a:lnTo>
                    <a:pt x="766090" y="9714"/>
                  </a:lnTo>
                  <a:lnTo>
                    <a:pt x="766711" y="12429"/>
                  </a:lnTo>
                  <a:lnTo>
                    <a:pt x="768117" y="16224"/>
                  </a:lnTo>
                  <a:lnTo>
                    <a:pt x="770047" y="20738"/>
                  </a:lnTo>
                  <a:lnTo>
                    <a:pt x="772325" y="25731"/>
                  </a:lnTo>
                  <a:lnTo>
                    <a:pt x="773844" y="31045"/>
                  </a:lnTo>
                  <a:lnTo>
                    <a:pt x="774857" y="36572"/>
                  </a:lnTo>
                  <a:lnTo>
                    <a:pt x="775532" y="42240"/>
                  </a:lnTo>
                  <a:lnTo>
                    <a:pt x="776975" y="48004"/>
                  </a:lnTo>
                  <a:lnTo>
                    <a:pt x="778928" y="53831"/>
                  </a:lnTo>
                  <a:lnTo>
                    <a:pt x="781223" y="59700"/>
                  </a:lnTo>
                  <a:lnTo>
                    <a:pt x="782753" y="65597"/>
                  </a:lnTo>
                  <a:lnTo>
                    <a:pt x="783772" y="71512"/>
                  </a:lnTo>
                  <a:lnTo>
                    <a:pt x="784452" y="77441"/>
                  </a:lnTo>
                  <a:lnTo>
                    <a:pt x="784906" y="82385"/>
                  </a:lnTo>
                  <a:lnTo>
                    <a:pt x="785208" y="86674"/>
                  </a:lnTo>
                  <a:lnTo>
                    <a:pt x="785409" y="90525"/>
                  </a:lnTo>
                  <a:lnTo>
                    <a:pt x="784551" y="95076"/>
                  </a:lnTo>
                  <a:lnTo>
                    <a:pt x="782987" y="100095"/>
                  </a:lnTo>
                  <a:lnTo>
                    <a:pt x="780952" y="105426"/>
                  </a:lnTo>
                  <a:lnTo>
                    <a:pt x="779595" y="110963"/>
                  </a:lnTo>
                  <a:lnTo>
                    <a:pt x="778691" y="116640"/>
                  </a:lnTo>
                  <a:lnTo>
                    <a:pt x="778088" y="122408"/>
                  </a:lnTo>
                  <a:lnTo>
                    <a:pt x="776694" y="127246"/>
                  </a:lnTo>
                  <a:lnTo>
                    <a:pt x="774772" y="131463"/>
                  </a:lnTo>
                  <a:lnTo>
                    <a:pt x="772499" y="135268"/>
                  </a:lnTo>
                  <a:lnTo>
                    <a:pt x="769991" y="138796"/>
                  </a:lnTo>
                  <a:lnTo>
                    <a:pt x="767327" y="142140"/>
                  </a:lnTo>
                  <a:lnTo>
                    <a:pt x="764559" y="145361"/>
                  </a:lnTo>
                  <a:lnTo>
                    <a:pt x="761722" y="147509"/>
                  </a:lnTo>
                  <a:lnTo>
                    <a:pt x="752987" y="151525"/>
                  </a:lnTo>
                  <a:lnTo>
                    <a:pt x="747080" y="155980"/>
                  </a:lnTo>
                  <a:lnTo>
                    <a:pt x="744115" y="157565"/>
                  </a:lnTo>
                  <a:lnTo>
                    <a:pt x="733995" y="160317"/>
                  </a:lnTo>
                  <a:lnTo>
                    <a:pt x="732415" y="159464"/>
                  </a:lnTo>
                  <a:lnTo>
                    <a:pt x="726444" y="154516"/>
                  </a:lnTo>
                  <a:lnTo>
                    <a:pt x="724700" y="153009"/>
                  </a:lnTo>
                  <a:lnTo>
                    <a:pt x="724234" y="151616"/>
                  </a:lnTo>
                  <a:lnTo>
                    <a:pt x="723718" y="147421"/>
                  </a:lnTo>
                  <a:lnTo>
                    <a:pt x="723580" y="144913"/>
                  </a:lnTo>
                  <a:lnTo>
                    <a:pt x="723427" y="139482"/>
                  </a:lnTo>
                  <a:lnTo>
                    <a:pt x="723306" y="110126"/>
                  </a:lnTo>
                  <a:lnTo>
                    <a:pt x="723304" y="86320"/>
                  </a:lnTo>
                  <a:lnTo>
                    <a:pt x="722312" y="84336"/>
                  </a:lnTo>
                  <a:lnTo>
                    <a:pt x="720658" y="83013"/>
                  </a:lnTo>
                  <a:lnTo>
                    <a:pt x="718564" y="82131"/>
                  </a:lnTo>
                  <a:lnTo>
                    <a:pt x="717167" y="80551"/>
                  </a:lnTo>
                  <a:lnTo>
                    <a:pt x="716236" y="78505"/>
                  </a:lnTo>
                  <a:lnTo>
                    <a:pt x="715616" y="76149"/>
                  </a:lnTo>
                  <a:lnTo>
                    <a:pt x="714209" y="74579"/>
                  </a:lnTo>
                  <a:lnTo>
                    <a:pt x="712280" y="73532"/>
                  </a:lnTo>
                  <a:lnTo>
                    <a:pt x="707490" y="72368"/>
                  </a:lnTo>
                  <a:lnTo>
                    <a:pt x="684885" y="71492"/>
                  </a:lnTo>
                  <a:lnTo>
                    <a:pt x="679832" y="71474"/>
                  </a:lnTo>
                  <a:lnTo>
                    <a:pt x="668926" y="74100"/>
                  </a:lnTo>
                  <a:lnTo>
                    <a:pt x="657464" y="77582"/>
                  </a:lnTo>
                  <a:lnTo>
                    <a:pt x="639855" y="80534"/>
                  </a:lnTo>
                  <a:lnTo>
                    <a:pt x="628007" y="84741"/>
                  </a:lnTo>
                  <a:lnTo>
                    <a:pt x="604232" y="89390"/>
                  </a:lnTo>
                  <a:lnTo>
                    <a:pt x="592331" y="93637"/>
                  </a:lnTo>
                  <a:lnTo>
                    <a:pt x="574475" y="96867"/>
                  </a:lnTo>
                  <a:lnTo>
                    <a:pt x="550664" y="97958"/>
                  </a:lnTo>
                  <a:lnTo>
                    <a:pt x="538757" y="98107"/>
                  </a:lnTo>
                  <a:lnTo>
                    <a:pt x="526851" y="100820"/>
                  </a:lnTo>
                  <a:lnTo>
                    <a:pt x="520898" y="102932"/>
                  </a:lnTo>
                  <a:lnTo>
                    <a:pt x="515937" y="103348"/>
                  </a:lnTo>
                  <a:lnTo>
                    <a:pt x="511637" y="102633"/>
                  </a:lnTo>
                  <a:lnTo>
                    <a:pt x="504215" y="100185"/>
                  </a:lnTo>
                  <a:lnTo>
                    <a:pt x="491365" y="98614"/>
                  </a:lnTo>
                  <a:lnTo>
                    <a:pt x="482739" y="98250"/>
                  </a:lnTo>
                  <a:lnTo>
                    <a:pt x="482362" y="93493"/>
                  </a:lnTo>
                  <a:lnTo>
                    <a:pt x="482250" y="90540"/>
                  </a:lnTo>
                  <a:lnTo>
                    <a:pt x="479578" y="87204"/>
                  </a:lnTo>
                  <a:lnTo>
                    <a:pt x="474518" y="81718"/>
                  </a:lnTo>
                  <a:lnTo>
                    <a:pt x="468902" y="76027"/>
                  </a:lnTo>
                  <a:lnTo>
                    <a:pt x="466390" y="74497"/>
                  </a:lnTo>
                  <a:lnTo>
                    <a:pt x="460953" y="72797"/>
                  </a:lnTo>
                  <a:lnTo>
                    <a:pt x="443471" y="71557"/>
                  </a:lnTo>
                  <a:lnTo>
                    <a:pt x="364675" y="71439"/>
                  </a:lnTo>
                  <a:lnTo>
                    <a:pt x="347616" y="68792"/>
                  </a:lnTo>
                  <a:lnTo>
                    <a:pt x="330113" y="65301"/>
                  </a:lnTo>
                  <a:lnTo>
                    <a:pt x="312412" y="63749"/>
                  </a:lnTo>
                  <a:lnTo>
                    <a:pt x="290452" y="62876"/>
                  </a:lnTo>
                  <a:lnTo>
                    <a:pt x="266638" y="62617"/>
                  </a:lnTo>
                  <a:lnTo>
                    <a:pt x="252120" y="59910"/>
                  </a:lnTo>
                  <a:lnTo>
                    <a:pt x="239053" y="56392"/>
                  </a:lnTo>
                  <a:lnTo>
                    <a:pt x="220540" y="53420"/>
                  </a:lnTo>
                  <a:lnTo>
                    <a:pt x="208481" y="49208"/>
                  </a:lnTo>
                  <a:lnTo>
                    <a:pt x="191700" y="44557"/>
                  </a:lnTo>
                  <a:lnTo>
                    <a:pt x="185080" y="40309"/>
                  </a:lnTo>
                  <a:lnTo>
                    <a:pt x="178831" y="37758"/>
                  </a:lnTo>
                  <a:lnTo>
                    <a:pt x="175775" y="37079"/>
                  </a:lnTo>
                  <a:lnTo>
                    <a:pt x="169734" y="33677"/>
                  </a:lnTo>
                  <a:lnTo>
                    <a:pt x="166734" y="31381"/>
                  </a:lnTo>
                  <a:lnTo>
                    <a:pt x="160754" y="28830"/>
                  </a:lnTo>
                  <a:lnTo>
                    <a:pt x="157771" y="28150"/>
                  </a:lnTo>
                  <a:lnTo>
                    <a:pt x="155782" y="26704"/>
                  </a:lnTo>
                  <a:lnTo>
                    <a:pt x="154456" y="24748"/>
                  </a:lnTo>
                  <a:lnTo>
                    <a:pt x="151959" y="18263"/>
                  </a:lnTo>
                  <a:lnTo>
                    <a:pt x="135558" y="17870"/>
                  </a:lnTo>
                  <a:lnTo>
                    <a:pt x="124942" y="22603"/>
                  </a:lnTo>
                  <a:lnTo>
                    <a:pt x="117376" y="24929"/>
                  </a:lnTo>
                  <a:lnTo>
                    <a:pt x="113969" y="25549"/>
                  </a:lnTo>
                  <a:lnTo>
                    <a:pt x="107538" y="28884"/>
                  </a:lnTo>
                  <a:lnTo>
                    <a:pt x="100380" y="33673"/>
                  </a:lnTo>
                  <a:lnTo>
                    <a:pt x="95693" y="36339"/>
                  </a:lnTo>
                  <a:lnTo>
                    <a:pt x="85194" y="41948"/>
                  </a:lnTo>
                  <a:lnTo>
                    <a:pt x="73913" y="47748"/>
                  </a:lnTo>
                  <a:lnTo>
                    <a:pt x="62285" y="50987"/>
                  </a:lnTo>
                  <a:lnTo>
                    <a:pt x="56406" y="51851"/>
                  </a:lnTo>
                  <a:lnTo>
                    <a:pt x="47228" y="55456"/>
                  </a:lnTo>
                  <a:lnTo>
                    <a:pt x="38850" y="60366"/>
                  </a:lnTo>
                  <a:lnTo>
                    <a:pt x="28511" y="65856"/>
                  </a:lnTo>
                  <a:lnTo>
                    <a:pt x="23968" y="68708"/>
                  </a:lnTo>
                  <a:lnTo>
                    <a:pt x="19947" y="71602"/>
                  </a:lnTo>
                  <a:lnTo>
                    <a:pt x="16275" y="74524"/>
                  </a:lnTo>
                  <a:lnTo>
                    <a:pt x="12834" y="77464"/>
                  </a:lnTo>
                  <a:lnTo>
                    <a:pt x="9548" y="80416"/>
                  </a:lnTo>
                  <a:lnTo>
                    <a:pt x="0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8"/>
            <p:cNvSpPr/>
            <p:nvPr/>
          </p:nvSpPr>
          <p:spPr>
            <a:xfrm>
              <a:off x="3946921" y="3830838"/>
              <a:ext cx="901900" cy="35717"/>
            </a:xfrm>
            <a:custGeom>
              <a:avLst/>
              <a:gdLst/>
              <a:ahLst/>
              <a:cxnLst/>
              <a:rect l="0" t="0" r="0" b="0"/>
              <a:pathLst>
                <a:path w="901900" h="35717">
                  <a:moveTo>
                    <a:pt x="0" y="17857"/>
                  </a:moveTo>
                  <a:lnTo>
                    <a:pt x="38732" y="17857"/>
                  </a:lnTo>
                  <a:lnTo>
                    <a:pt x="42688" y="18849"/>
                  </a:lnTo>
                  <a:lnTo>
                    <a:pt x="47311" y="20503"/>
                  </a:lnTo>
                  <a:lnTo>
                    <a:pt x="52376" y="22597"/>
                  </a:lnTo>
                  <a:lnTo>
                    <a:pt x="57738" y="23994"/>
                  </a:lnTo>
                  <a:lnTo>
                    <a:pt x="63297" y="24925"/>
                  </a:lnTo>
                  <a:lnTo>
                    <a:pt x="73773" y="25959"/>
                  </a:lnTo>
                  <a:lnTo>
                    <a:pt x="96538" y="26677"/>
                  </a:lnTo>
                  <a:lnTo>
                    <a:pt x="102062" y="27706"/>
                  </a:lnTo>
                  <a:lnTo>
                    <a:pt x="107729" y="29384"/>
                  </a:lnTo>
                  <a:lnTo>
                    <a:pt x="113491" y="31495"/>
                  </a:lnTo>
                  <a:lnTo>
                    <a:pt x="119317" y="32902"/>
                  </a:lnTo>
                  <a:lnTo>
                    <a:pt x="125185" y="33840"/>
                  </a:lnTo>
                  <a:lnTo>
                    <a:pt x="136997" y="34883"/>
                  </a:lnTo>
                  <a:lnTo>
                    <a:pt x="160749" y="35551"/>
                  </a:lnTo>
                  <a:lnTo>
                    <a:pt x="207148" y="35706"/>
                  </a:lnTo>
                  <a:lnTo>
                    <a:pt x="214497" y="34717"/>
                  </a:lnTo>
                  <a:lnTo>
                    <a:pt x="221381" y="33066"/>
                  </a:lnTo>
                  <a:lnTo>
                    <a:pt x="227955" y="30973"/>
                  </a:lnTo>
                  <a:lnTo>
                    <a:pt x="234321" y="29577"/>
                  </a:lnTo>
                  <a:lnTo>
                    <a:pt x="240550" y="28647"/>
                  </a:lnTo>
                  <a:lnTo>
                    <a:pt x="253755" y="27613"/>
                  </a:lnTo>
                  <a:lnTo>
                    <a:pt x="276932" y="27031"/>
                  </a:lnTo>
                  <a:lnTo>
                    <a:pt x="313926" y="26819"/>
                  </a:lnTo>
                  <a:lnTo>
                    <a:pt x="321401" y="25816"/>
                  </a:lnTo>
                  <a:lnTo>
                    <a:pt x="328369" y="24155"/>
                  </a:lnTo>
                  <a:lnTo>
                    <a:pt x="334999" y="22056"/>
                  </a:lnTo>
                  <a:lnTo>
                    <a:pt x="342395" y="20656"/>
                  </a:lnTo>
                  <a:lnTo>
                    <a:pt x="350302" y="19723"/>
                  </a:lnTo>
                  <a:lnTo>
                    <a:pt x="358551" y="19101"/>
                  </a:lnTo>
                  <a:lnTo>
                    <a:pt x="367026" y="17694"/>
                  </a:lnTo>
                  <a:lnTo>
                    <a:pt x="375653" y="15764"/>
                  </a:lnTo>
                  <a:lnTo>
                    <a:pt x="384381" y="13485"/>
                  </a:lnTo>
                  <a:lnTo>
                    <a:pt x="392183" y="11965"/>
                  </a:lnTo>
                  <a:lnTo>
                    <a:pt x="399369" y="10953"/>
                  </a:lnTo>
                  <a:lnTo>
                    <a:pt x="406145" y="10277"/>
                  </a:lnTo>
                  <a:lnTo>
                    <a:pt x="413638" y="8835"/>
                  </a:lnTo>
                  <a:lnTo>
                    <a:pt x="421611" y="6881"/>
                  </a:lnTo>
                  <a:lnTo>
                    <a:pt x="429902" y="4587"/>
                  </a:lnTo>
                  <a:lnTo>
                    <a:pt x="438406" y="3057"/>
                  </a:lnTo>
                  <a:lnTo>
                    <a:pt x="447052" y="2037"/>
                  </a:lnTo>
                  <a:lnTo>
                    <a:pt x="455793" y="1357"/>
                  </a:lnTo>
                  <a:lnTo>
                    <a:pt x="482316" y="400"/>
                  </a:lnTo>
                  <a:lnTo>
                    <a:pt x="551847" y="21"/>
                  </a:lnTo>
                  <a:lnTo>
                    <a:pt x="610351" y="0"/>
                  </a:lnTo>
                  <a:lnTo>
                    <a:pt x="622205" y="992"/>
                  </a:lnTo>
                  <a:lnTo>
                    <a:pt x="634078" y="2645"/>
                  </a:lnTo>
                  <a:lnTo>
                    <a:pt x="645961" y="4739"/>
                  </a:lnTo>
                  <a:lnTo>
                    <a:pt x="657851" y="6135"/>
                  </a:lnTo>
                  <a:lnTo>
                    <a:pt x="669747" y="7066"/>
                  </a:lnTo>
                  <a:lnTo>
                    <a:pt x="693548" y="8100"/>
                  </a:lnTo>
                  <a:lnTo>
                    <a:pt x="717356" y="8559"/>
                  </a:lnTo>
                  <a:lnTo>
                    <a:pt x="729261" y="9674"/>
                  </a:lnTo>
                  <a:lnTo>
                    <a:pt x="741166" y="11410"/>
                  </a:lnTo>
                  <a:lnTo>
                    <a:pt x="753072" y="13559"/>
                  </a:lnTo>
                  <a:lnTo>
                    <a:pt x="764978" y="15983"/>
                  </a:lnTo>
                  <a:lnTo>
                    <a:pt x="788790" y="21324"/>
                  </a:lnTo>
                  <a:lnTo>
                    <a:pt x="800696" y="23144"/>
                  </a:lnTo>
                  <a:lnTo>
                    <a:pt x="812602" y="24359"/>
                  </a:lnTo>
                  <a:lnTo>
                    <a:pt x="824508" y="25168"/>
                  </a:lnTo>
                  <a:lnTo>
                    <a:pt x="848321" y="26067"/>
                  </a:lnTo>
                  <a:lnTo>
                    <a:pt x="860227" y="26307"/>
                  </a:lnTo>
                  <a:lnTo>
                    <a:pt x="870149" y="27459"/>
                  </a:lnTo>
                  <a:lnTo>
                    <a:pt x="878748" y="29219"/>
                  </a:lnTo>
                  <a:lnTo>
                    <a:pt x="901899" y="357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9"/>
            <p:cNvSpPr/>
            <p:nvPr/>
          </p:nvSpPr>
          <p:spPr>
            <a:xfrm>
              <a:off x="4250531" y="4572000"/>
              <a:ext cx="705446" cy="26790"/>
            </a:xfrm>
            <a:custGeom>
              <a:avLst/>
              <a:gdLst/>
              <a:ahLst/>
              <a:cxnLst/>
              <a:rect l="0" t="0" r="0" b="0"/>
              <a:pathLst>
                <a:path w="705446" h="26790">
                  <a:moveTo>
                    <a:pt x="0" y="0"/>
                  </a:moveTo>
                  <a:lnTo>
                    <a:pt x="304973" y="0"/>
                  </a:lnTo>
                  <a:lnTo>
                    <a:pt x="313448" y="991"/>
                  </a:lnTo>
                  <a:lnTo>
                    <a:pt x="322074" y="2645"/>
                  </a:lnTo>
                  <a:lnTo>
                    <a:pt x="330802" y="4740"/>
                  </a:lnTo>
                  <a:lnTo>
                    <a:pt x="340589" y="6136"/>
                  </a:lnTo>
                  <a:lnTo>
                    <a:pt x="351083" y="7067"/>
                  </a:lnTo>
                  <a:lnTo>
                    <a:pt x="362047" y="7688"/>
                  </a:lnTo>
                  <a:lnTo>
                    <a:pt x="382168" y="8377"/>
                  </a:lnTo>
                  <a:lnTo>
                    <a:pt x="419338" y="8820"/>
                  </a:lnTo>
                  <a:lnTo>
                    <a:pt x="624700" y="8929"/>
                  </a:lnTo>
                  <a:lnTo>
                    <a:pt x="633756" y="9921"/>
                  </a:lnTo>
                  <a:lnTo>
                    <a:pt x="642769" y="11575"/>
                  </a:lnTo>
                  <a:lnTo>
                    <a:pt x="651755" y="13669"/>
                  </a:lnTo>
                  <a:lnTo>
                    <a:pt x="660722" y="15066"/>
                  </a:lnTo>
                  <a:lnTo>
                    <a:pt x="669676" y="15997"/>
                  </a:lnTo>
                  <a:lnTo>
                    <a:pt x="678623" y="16618"/>
                  </a:lnTo>
                  <a:lnTo>
                    <a:pt x="685579" y="18023"/>
                  </a:lnTo>
                  <a:lnTo>
                    <a:pt x="691209" y="19953"/>
                  </a:lnTo>
                  <a:lnTo>
                    <a:pt x="705445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0"/>
            <p:cNvSpPr/>
            <p:nvPr/>
          </p:nvSpPr>
          <p:spPr>
            <a:xfrm>
              <a:off x="4152304" y="5286375"/>
              <a:ext cx="812603" cy="62508"/>
            </a:xfrm>
            <a:custGeom>
              <a:avLst/>
              <a:gdLst/>
              <a:ahLst/>
              <a:cxnLst/>
              <a:rect l="0" t="0" r="0" b="0"/>
              <a:pathLst>
                <a:path w="812603" h="62508">
                  <a:moveTo>
                    <a:pt x="0" y="0"/>
                  </a:moveTo>
                  <a:lnTo>
                    <a:pt x="38709" y="0"/>
                  </a:lnTo>
                  <a:lnTo>
                    <a:pt x="42673" y="991"/>
                  </a:lnTo>
                  <a:lnTo>
                    <a:pt x="47301" y="2645"/>
                  </a:lnTo>
                  <a:lnTo>
                    <a:pt x="52370" y="4740"/>
                  </a:lnTo>
                  <a:lnTo>
                    <a:pt x="56741" y="6136"/>
                  </a:lnTo>
                  <a:lnTo>
                    <a:pt x="64245" y="7688"/>
                  </a:lnTo>
                  <a:lnTo>
                    <a:pt x="74047" y="8561"/>
                  </a:lnTo>
                  <a:lnTo>
                    <a:pt x="78138" y="9676"/>
                  </a:lnTo>
                  <a:lnTo>
                    <a:pt x="82849" y="11412"/>
                  </a:lnTo>
                  <a:lnTo>
                    <a:pt x="87975" y="13561"/>
                  </a:lnTo>
                  <a:lnTo>
                    <a:pt x="92385" y="14994"/>
                  </a:lnTo>
                  <a:lnTo>
                    <a:pt x="99930" y="16585"/>
                  </a:lnTo>
                  <a:lnTo>
                    <a:pt x="122986" y="17691"/>
                  </a:lnTo>
                  <a:lnTo>
                    <a:pt x="147752" y="17836"/>
                  </a:lnTo>
                  <a:lnTo>
                    <a:pt x="183425" y="17856"/>
                  </a:lnTo>
                  <a:lnTo>
                    <a:pt x="189753" y="18849"/>
                  </a:lnTo>
                  <a:lnTo>
                    <a:pt x="195955" y="20503"/>
                  </a:lnTo>
                  <a:lnTo>
                    <a:pt x="202074" y="22599"/>
                  </a:lnTo>
                  <a:lnTo>
                    <a:pt x="208138" y="23995"/>
                  </a:lnTo>
                  <a:lnTo>
                    <a:pt x="220167" y="25547"/>
                  </a:lnTo>
                  <a:lnTo>
                    <a:pt x="242837" y="26421"/>
                  </a:lnTo>
                  <a:lnTo>
                    <a:pt x="278911" y="26740"/>
                  </a:lnTo>
                  <a:lnTo>
                    <a:pt x="384097" y="26788"/>
                  </a:lnTo>
                  <a:lnTo>
                    <a:pt x="392986" y="27780"/>
                  </a:lnTo>
                  <a:lnTo>
                    <a:pt x="401889" y="29434"/>
                  </a:lnTo>
                  <a:lnTo>
                    <a:pt x="410801" y="31529"/>
                  </a:lnTo>
                  <a:lnTo>
                    <a:pt x="419719" y="32925"/>
                  </a:lnTo>
                  <a:lnTo>
                    <a:pt x="437566" y="34477"/>
                  </a:lnTo>
                  <a:lnTo>
                    <a:pt x="455419" y="35166"/>
                  </a:lnTo>
                  <a:lnTo>
                    <a:pt x="484850" y="35555"/>
                  </a:lnTo>
                  <a:lnTo>
                    <a:pt x="588009" y="35716"/>
                  </a:lnTo>
                  <a:lnTo>
                    <a:pt x="598381" y="36708"/>
                  </a:lnTo>
                  <a:lnTo>
                    <a:pt x="609265" y="38363"/>
                  </a:lnTo>
                  <a:lnTo>
                    <a:pt x="620489" y="40458"/>
                  </a:lnTo>
                  <a:lnTo>
                    <a:pt x="630948" y="41855"/>
                  </a:lnTo>
                  <a:lnTo>
                    <a:pt x="650507" y="43407"/>
                  </a:lnTo>
                  <a:lnTo>
                    <a:pt x="669123" y="44096"/>
                  </a:lnTo>
                  <a:lnTo>
                    <a:pt x="688310" y="45394"/>
                  </a:lnTo>
                  <a:lnTo>
                    <a:pt x="698982" y="47131"/>
                  </a:lnTo>
                  <a:lnTo>
                    <a:pt x="710067" y="49279"/>
                  </a:lnTo>
                  <a:lnTo>
                    <a:pt x="720433" y="50712"/>
                  </a:lnTo>
                  <a:lnTo>
                    <a:pt x="739887" y="52304"/>
                  </a:lnTo>
                  <a:lnTo>
                    <a:pt x="758456" y="53012"/>
                  </a:lnTo>
                  <a:lnTo>
                    <a:pt x="775639" y="54318"/>
                  </a:lnTo>
                  <a:lnTo>
                    <a:pt x="782999" y="56056"/>
                  </a:lnTo>
                  <a:lnTo>
                    <a:pt x="789890" y="58206"/>
                  </a:lnTo>
                  <a:lnTo>
                    <a:pt x="795476" y="59640"/>
                  </a:lnTo>
                  <a:lnTo>
                    <a:pt x="800193" y="60595"/>
                  </a:lnTo>
                  <a:lnTo>
                    <a:pt x="812602" y="625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1"/>
            <p:cNvSpPr/>
            <p:nvPr/>
          </p:nvSpPr>
          <p:spPr>
            <a:xfrm>
              <a:off x="4152304" y="6063258"/>
              <a:ext cx="625079" cy="17860"/>
            </a:xfrm>
            <a:custGeom>
              <a:avLst/>
              <a:gdLst/>
              <a:ahLst/>
              <a:cxnLst/>
              <a:rect l="0" t="0" r="0" b="0"/>
              <a:pathLst>
                <a:path w="625079" h="17860">
                  <a:moveTo>
                    <a:pt x="0" y="8929"/>
                  </a:moveTo>
                  <a:lnTo>
                    <a:pt x="13302" y="8929"/>
                  </a:lnTo>
                  <a:lnTo>
                    <a:pt x="15814" y="9921"/>
                  </a:lnTo>
                  <a:lnTo>
                    <a:pt x="18480" y="11574"/>
                  </a:lnTo>
                  <a:lnTo>
                    <a:pt x="21250" y="13669"/>
                  </a:lnTo>
                  <a:lnTo>
                    <a:pt x="24088" y="15066"/>
                  </a:lnTo>
                  <a:lnTo>
                    <a:pt x="26973" y="15997"/>
                  </a:lnTo>
                  <a:lnTo>
                    <a:pt x="29888" y="16618"/>
                  </a:lnTo>
                  <a:lnTo>
                    <a:pt x="32824" y="17031"/>
                  </a:lnTo>
                  <a:lnTo>
                    <a:pt x="38732" y="17491"/>
                  </a:lnTo>
                  <a:lnTo>
                    <a:pt x="56229" y="17810"/>
                  </a:lnTo>
                  <a:lnTo>
                    <a:pt x="174488" y="17859"/>
                  </a:lnTo>
                  <a:lnTo>
                    <a:pt x="180817" y="16867"/>
                  </a:lnTo>
                  <a:lnTo>
                    <a:pt x="187022" y="15213"/>
                  </a:lnTo>
                  <a:lnTo>
                    <a:pt x="193142" y="13118"/>
                  </a:lnTo>
                  <a:lnTo>
                    <a:pt x="200199" y="11721"/>
                  </a:lnTo>
                  <a:lnTo>
                    <a:pt x="207880" y="10791"/>
                  </a:lnTo>
                  <a:lnTo>
                    <a:pt x="215977" y="10170"/>
                  </a:lnTo>
                  <a:lnTo>
                    <a:pt x="223360" y="9756"/>
                  </a:lnTo>
                  <a:lnTo>
                    <a:pt x="236855" y="9297"/>
                  </a:lnTo>
                  <a:lnTo>
                    <a:pt x="260349" y="9038"/>
                  </a:lnTo>
                  <a:lnTo>
                    <a:pt x="268816" y="8010"/>
                  </a:lnTo>
                  <a:lnTo>
                    <a:pt x="277437" y="6332"/>
                  </a:lnTo>
                  <a:lnTo>
                    <a:pt x="286161" y="4221"/>
                  </a:lnTo>
                  <a:lnTo>
                    <a:pt x="294954" y="2814"/>
                  </a:lnTo>
                  <a:lnTo>
                    <a:pt x="303792" y="1876"/>
                  </a:lnTo>
                  <a:lnTo>
                    <a:pt x="312661" y="1250"/>
                  </a:lnTo>
                  <a:lnTo>
                    <a:pt x="322543" y="833"/>
                  </a:lnTo>
                  <a:lnTo>
                    <a:pt x="344105" y="370"/>
                  </a:lnTo>
                  <a:lnTo>
                    <a:pt x="503443" y="0"/>
                  </a:lnTo>
                  <a:lnTo>
                    <a:pt x="514222" y="992"/>
                  </a:lnTo>
                  <a:lnTo>
                    <a:pt x="524385" y="2646"/>
                  </a:lnTo>
                  <a:lnTo>
                    <a:pt x="534137" y="4740"/>
                  </a:lnTo>
                  <a:lnTo>
                    <a:pt x="544607" y="6136"/>
                  </a:lnTo>
                  <a:lnTo>
                    <a:pt x="555556" y="7067"/>
                  </a:lnTo>
                  <a:lnTo>
                    <a:pt x="566824" y="7688"/>
                  </a:lnTo>
                  <a:lnTo>
                    <a:pt x="587281" y="8377"/>
                  </a:lnTo>
                  <a:lnTo>
                    <a:pt x="625078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2"/>
            <p:cNvSpPr/>
            <p:nvPr/>
          </p:nvSpPr>
          <p:spPr>
            <a:xfrm>
              <a:off x="3705943" y="1107390"/>
              <a:ext cx="257550" cy="124906"/>
            </a:xfrm>
            <a:custGeom>
              <a:avLst/>
              <a:gdLst/>
              <a:ahLst/>
              <a:cxnLst/>
              <a:rect l="0" t="0" r="0" b="0"/>
              <a:pathLst>
                <a:path w="257550" h="124906">
                  <a:moveTo>
                    <a:pt x="124892" y="8821"/>
                  </a:moveTo>
                  <a:lnTo>
                    <a:pt x="124892" y="4080"/>
                  </a:lnTo>
                  <a:lnTo>
                    <a:pt x="123901" y="2684"/>
                  </a:lnTo>
                  <a:lnTo>
                    <a:pt x="122247" y="1753"/>
                  </a:lnTo>
                  <a:lnTo>
                    <a:pt x="117763" y="718"/>
                  </a:lnTo>
                  <a:lnTo>
                    <a:pt x="112464" y="259"/>
                  </a:lnTo>
                  <a:lnTo>
                    <a:pt x="106801" y="54"/>
                  </a:lnTo>
                  <a:lnTo>
                    <a:pt x="103902" y="0"/>
                  </a:lnTo>
                  <a:lnTo>
                    <a:pt x="100977" y="956"/>
                  </a:lnTo>
                  <a:lnTo>
                    <a:pt x="95081" y="4664"/>
                  </a:lnTo>
                  <a:lnTo>
                    <a:pt x="91128" y="6049"/>
                  </a:lnTo>
                  <a:lnTo>
                    <a:pt x="86508" y="6973"/>
                  </a:lnTo>
                  <a:lnTo>
                    <a:pt x="81443" y="7589"/>
                  </a:lnTo>
                  <a:lnTo>
                    <a:pt x="77074" y="8992"/>
                  </a:lnTo>
                  <a:lnTo>
                    <a:pt x="73170" y="10919"/>
                  </a:lnTo>
                  <a:lnTo>
                    <a:pt x="66186" y="14714"/>
                  </a:lnTo>
                  <a:lnTo>
                    <a:pt x="59775" y="16401"/>
                  </a:lnTo>
                  <a:lnTo>
                    <a:pt x="55684" y="17843"/>
                  </a:lnTo>
                  <a:lnTo>
                    <a:pt x="50972" y="19796"/>
                  </a:lnTo>
                  <a:lnTo>
                    <a:pt x="45847" y="22091"/>
                  </a:lnTo>
                  <a:lnTo>
                    <a:pt x="41437" y="24613"/>
                  </a:lnTo>
                  <a:lnTo>
                    <a:pt x="37506" y="27286"/>
                  </a:lnTo>
                  <a:lnTo>
                    <a:pt x="33893" y="30061"/>
                  </a:lnTo>
                  <a:lnTo>
                    <a:pt x="30491" y="32902"/>
                  </a:lnTo>
                  <a:lnTo>
                    <a:pt x="27232" y="35789"/>
                  </a:lnTo>
                  <a:lnTo>
                    <a:pt x="20964" y="41642"/>
                  </a:lnTo>
                  <a:lnTo>
                    <a:pt x="14871" y="47551"/>
                  </a:lnTo>
                  <a:lnTo>
                    <a:pt x="12850" y="50516"/>
                  </a:lnTo>
                  <a:lnTo>
                    <a:pt x="11502" y="53485"/>
                  </a:lnTo>
                  <a:lnTo>
                    <a:pt x="10603" y="56456"/>
                  </a:lnTo>
                  <a:lnTo>
                    <a:pt x="9012" y="59429"/>
                  </a:lnTo>
                  <a:lnTo>
                    <a:pt x="6960" y="62403"/>
                  </a:lnTo>
                  <a:lnTo>
                    <a:pt x="4599" y="65378"/>
                  </a:lnTo>
                  <a:lnTo>
                    <a:pt x="3025" y="68354"/>
                  </a:lnTo>
                  <a:lnTo>
                    <a:pt x="1975" y="71330"/>
                  </a:lnTo>
                  <a:lnTo>
                    <a:pt x="292" y="78494"/>
                  </a:lnTo>
                  <a:lnTo>
                    <a:pt x="61" y="82120"/>
                  </a:lnTo>
                  <a:lnTo>
                    <a:pt x="0" y="84476"/>
                  </a:lnTo>
                  <a:lnTo>
                    <a:pt x="951" y="87038"/>
                  </a:lnTo>
                  <a:lnTo>
                    <a:pt x="2577" y="89739"/>
                  </a:lnTo>
                  <a:lnTo>
                    <a:pt x="4654" y="92532"/>
                  </a:lnTo>
                  <a:lnTo>
                    <a:pt x="7030" y="95386"/>
                  </a:lnTo>
                  <a:lnTo>
                    <a:pt x="9607" y="98281"/>
                  </a:lnTo>
                  <a:lnTo>
                    <a:pt x="12317" y="101203"/>
                  </a:lnTo>
                  <a:lnTo>
                    <a:pt x="16108" y="103151"/>
                  </a:lnTo>
                  <a:lnTo>
                    <a:pt x="20619" y="104450"/>
                  </a:lnTo>
                  <a:lnTo>
                    <a:pt x="25611" y="105315"/>
                  </a:lnTo>
                  <a:lnTo>
                    <a:pt x="30923" y="106885"/>
                  </a:lnTo>
                  <a:lnTo>
                    <a:pt x="36449" y="108923"/>
                  </a:lnTo>
                  <a:lnTo>
                    <a:pt x="42118" y="111274"/>
                  </a:lnTo>
                  <a:lnTo>
                    <a:pt x="47881" y="112842"/>
                  </a:lnTo>
                  <a:lnTo>
                    <a:pt x="53708" y="113887"/>
                  </a:lnTo>
                  <a:lnTo>
                    <a:pt x="59577" y="114583"/>
                  </a:lnTo>
                  <a:lnTo>
                    <a:pt x="65474" y="116040"/>
                  </a:lnTo>
                  <a:lnTo>
                    <a:pt x="71390" y="118003"/>
                  </a:lnTo>
                  <a:lnTo>
                    <a:pt x="77318" y="120304"/>
                  </a:lnTo>
                  <a:lnTo>
                    <a:pt x="84246" y="121838"/>
                  </a:lnTo>
                  <a:lnTo>
                    <a:pt x="91842" y="122861"/>
                  </a:lnTo>
                  <a:lnTo>
                    <a:pt x="99882" y="123543"/>
                  </a:lnTo>
                  <a:lnTo>
                    <a:pt x="107227" y="123997"/>
                  </a:lnTo>
                  <a:lnTo>
                    <a:pt x="120679" y="124502"/>
                  </a:lnTo>
                  <a:lnTo>
                    <a:pt x="139409" y="124787"/>
                  </a:lnTo>
                  <a:lnTo>
                    <a:pt x="211210" y="124905"/>
                  </a:lnTo>
                  <a:lnTo>
                    <a:pt x="216172" y="123913"/>
                  </a:lnTo>
                  <a:lnTo>
                    <a:pt x="220472" y="122260"/>
                  </a:lnTo>
                  <a:lnTo>
                    <a:pt x="224331" y="120165"/>
                  </a:lnTo>
                  <a:lnTo>
                    <a:pt x="227896" y="117777"/>
                  </a:lnTo>
                  <a:lnTo>
                    <a:pt x="231264" y="115192"/>
                  </a:lnTo>
                  <a:lnTo>
                    <a:pt x="234502" y="112477"/>
                  </a:lnTo>
                  <a:lnTo>
                    <a:pt x="237653" y="110667"/>
                  </a:lnTo>
                  <a:lnTo>
                    <a:pt x="243800" y="108656"/>
                  </a:lnTo>
                  <a:lnTo>
                    <a:pt x="245836" y="107127"/>
                  </a:lnTo>
                  <a:lnTo>
                    <a:pt x="247193" y="105116"/>
                  </a:lnTo>
                  <a:lnTo>
                    <a:pt x="248098" y="102783"/>
                  </a:lnTo>
                  <a:lnTo>
                    <a:pt x="248702" y="100236"/>
                  </a:lnTo>
                  <a:lnTo>
                    <a:pt x="249104" y="97545"/>
                  </a:lnTo>
                  <a:lnTo>
                    <a:pt x="249372" y="94759"/>
                  </a:lnTo>
                  <a:lnTo>
                    <a:pt x="250543" y="91910"/>
                  </a:lnTo>
                  <a:lnTo>
                    <a:pt x="252316" y="89018"/>
                  </a:lnTo>
                  <a:lnTo>
                    <a:pt x="257549" y="81988"/>
                  </a:lnTo>
                  <a:lnTo>
                    <a:pt x="256987" y="80419"/>
                  </a:lnTo>
                  <a:lnTo>
                    <a:pt x="255619" y="78381"/>
                  </a:lnTo>
                  <a:lnTo>
                    <a:pt x="253716" y="76030"/>
                  </a:lnTo>
                  <a:lnTo>
                    <a:pt x="252447" y="73471"/>
                  </a:lnTo>
                  <a:lnTo>
                    <a:pt x="251601" y="70772"/>
                  </a:lnTo>
                  <a:lnTo>
                    <a:pt x="251036" y="67981"/>
                  </a:lnTo>
                  <a:lnTo>
                    <a:pt x="250660" y="65128"/>
                  </a:lnTo>
                  <a:lnTo>
                    <a:pt x="250410" y="62234"/>
                  </a:lnTo>
                  <a:lnTo>
                    <a:pt x="250243" y="59312"/>
                  </a:lnTo>
                  <a:lnTo>
                    <a:pt x="249139" y="56372"/>
                  </a:lnTo>
                  <a:lnTo>
                    <a:pt x="247411" y="53420"/>
                  </a:lnTo>
                  <a:lnTo>
                    <a:pt x="245267" y="50460"/>
                  </a:lnTo>
                  <a:lnTo>
                    <a:pt x="242845" y="47494"/>
                  </a:lnTo>
                  <a:lnTo>
                    <a:pt x="240238" y="44525"/>
                  </a:lnTo>
                  <a:lnTo>
                    <a:pt x="237509" y="41553"/>
                  </a:lnTo>
                  <a:lnTo>
                    <a:pt x="231830" y="35605"/>
                  </a:lnTo>
                  <a:lnTo>
                    <a:pt x="228926" y="32630"/>
                  </a:lnTo>
                  <a:lnTo>
                    <a:pt x="225998" y="30647"/>
                  </a:lnTo>
                  <a:lnTo>
                    <a:pt x="220099" y="28443"/>
                  </a:lnTo>
                  <a:lnTo>
                    <a:pt x="214170" y="27463"/>
                  </a:lnTo>
                  <a:lnTo>
                    <a:pt x="211200" y="27202"/>
                  </a:lnTo>
                  <a:lnTo>
                    <a:pt x="207236" y="26036"/>
                  </a:lnTo>
                  <a:lnTo>
                    <a:pt x="202608" y="24266"/>
                  </a:lnTo>
                  <a:lnTo>
                    <a:pt x="197539" y="22094"/>
                  </a:lnTo>
                  <a:lnTo>
                    <a:pt x="193167" y="20646"/>
                  </a:lnTo>
                  <a:lnTo>
                    <a:pt x="185664" y="19037"/>
                  </a:lnTo>
                  <a:lnTo>
                    <a:pt x="181282" y="18608"/>
                  </a:lnTo>
                  <a:lnTo>
                    <a:pt x="176376" y="18322"/>
                  </a:lnTo>
                  <a:lnTo>
                    <a:pt x="165633" y="18004"/>
                  </a:lnTo>
                  <a:lnTo>
                    <a:pt x="154245" y="17863"/>
                  </a:lnTo>
                  <a:lnTo>
                    <a:pt x="148429" y="18818"/>
                  </a:lnTo>
                  <a:lnTo>
                    <a:pt x="142568" y="20446"/>
                  </a:lnTo>
                  <a:lnTo>
                    <a:pt x="136676" y="22524"/>
                  </a:lnTo>
                  <a:lnTo>
                    <a:pt x="130764" y="23909"/>
                  </a:lnTo>
                  <a:lnTo>
                    <a:pt x="124838" y="24833"/>
                  </a:lnTo>
                  <a:lnTo>
                    <a:pt x="118903" y="25448"/>
                  </a:lnTo>
                  <a:lnTo>
                    <a:pt x="113954" y="25859"/>
                  </a:lnTo>
                  <a:lnTo>
                    <a:pt x="109663" y="26132"/>
                  </a:lnTo>
                  <a:lnTo>
                    <a:pt x="98103" y="26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3"/>
            <p:cNvSpPr/>
            <p:nvPr/>
          </p:nvSpPr>
          <p:spPr>
            <a:xfrm>
              <a:off x="3786187" y="1437679"/>
              <a:ext cx="17860" cy="169665"/>
            </a:xfrm>
            <a:custGeom>
              <a:avLst/>
              <a:gdLst/>
              <a:ahLst/>
              <a:cxnLst/>
              <a:rect l="0" t="0" r="0" b="0"/>
              <a:pathLst>
                <a:path w="17860" h="169665">
                  <a:moveTo>
                    <a:pt x="0" y="0"/>
                  </a:moveTo>
                  <a:lnTo>
                    <a:pt x="0" y="96982"/>
                  </a:lnTo>
                  <a:lnTo>
                    <a:pt x="992" y="101366"/>
                  </a:lnTo>
                  <a:lnTo>
                    <a:pt x="2646" y="105280"/>
                  </a:lnTo>
                  <a:lnTo>
                    <a:pt x="4740" y="108882"/>
                  </a:lnTo>
                  <a:lnTo>
                    <a:pt x="6137" y="112276"/>
                  </a:lnTo>
                  <a:lnTo>
                    <a:pt x="7068" y="115530"/>
                  </a:lnTo>
                  <a:lnTo>
                    <a:pt x="7688" y="118692"/>
                  </a:lnTo>
                  <a:lnTo>
                    <a:pt x="8102" y="121792"/>
                  </a:lnTo>
                  <a:lnTo>
                    <a:pt x="8378" y="124851"/>
                  </a:lnTo>
                  <a:lnTo>
                    <a:pt x="8562" y="127882"/>
                  </a:lnTo>
                  <a:lnTo>
                    <a:pt x="8766" y="133897"/>
                  </a:lnTo>
                  <a:lnTo>
                    <a:pt x="8920" y="150038"/>
                  </a:lnTo>
                  <a:lnTo>
                    <a:pt x="8930" y="169174"/>
                  </a:lnTo>
                  <a:lnTo>
                    <a:pt x="9922" y="169337"/>
                  </a:lnTo>
                  <a:lnTo>
                    <a:pt x="11576" y="169446"/>
                  </a:lnTo>
                  <a:lnTo>
                    <a:pt x="17859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4"/>
            <p:cNvSpPr/>
            <p:nvPr/>
          </p:nvSpPr>
          <p:spPr>
            <a:xfrm>
              <a:off x="3626852" y="1866304"/>
              <a:ext cx="275375" cy="133827"/>
            </a:xfrm>
            <a:custGeom>
              <a:avLst/>
              <a:gdLst/>
              <a:ahLst/>
              <a:cxnLst/>
              <a:rect l="0" t="0" r="0" b="0"/>
              <a:pathLst>
                <a:path w="275375" h="133827">
                  <a:moveTo>
                    <a:pt x="150405" y="0"/>
                  </a:moveTo>
                  <a:lnTo>
                    <a:pt x="129415" y="0"/>
                  </a:lnTo>
                  <a:lnTo>
                    <a:pt x="120901" y="2646"/>
                  </a:lnTo>
                  <a:lnTo>
                    <a:pt x="115853" y="4741"/>
                  </a:lnTo>
                  <a:lnTo>
                    <a:pt x="110503" y="6137"/>
                  </a:lnTo>
                  <a:lnTo>
                    <a:pt x="104952" y="7068"/>
                  </a:lnTo>
                  <a:lnTo>
                    <a:pt x="99268" y="7688"/>
                  </a:lnTo>
                  <a:lnTo>
                    <a:pt x="94485" y="9095"/>
                  </a:lnTo>
                  <a:lnTo>
                    <a:pt x="90305" y="11024"/>
                  </a:lnTo>
                  <a:lnTo>
                    <a:pt x="86526" y="13302"/>
                  </a:lnTo>
                  <a:lnTo>
                    <a:pt x="82022" y="15814"/>
                  </a:lnTo>
                  <a:lnTo>
                    <a:pt x="71726" y="21250"/>
                  </a:lnTo>
                  <a:lnTo>
                    <a:pt x="67195" y="24088"/>
                  </a:lnTo>
                  <a:lnTo>
                    <a:pt x="63182" y="26973"/>
                  </a:lnTo>
                  <a:lnTo>
                    <a:pt x="59514" y="29888"/>
                  </a:lnTo>
                  <a:lnTo>
                    <a:pt x="55085" y="32824"/>
                  </a:lnTo>
                  <a:lnTo>
                    <a:pt x="50147" y="35773"/>
                  </a:lnTo>
                  <a:lnTo>
                    <a:pt x="44871" y="38732"/>
                  </a:lnTo>
                  <a:lnTo>
                    <a:pt x="40362" y="41696"/>
                  </a:lnTo>
                  <a:lnTo>
                    <a:pt x="36363" y="44665"/>
                  </a:lnTo>
                  <a:lnTo>
                    <a:pt x="32706" y="47636"/>
                  </a:lnTo>
                  <a:lnTo>
                    <a:pt x="29275" y="50609"/>
                  </a:lnTo>
                  <a:lnTo>
                    <a:pt x="25995" y="53583"/>
                  </a:lnTo>
                  <a:lnTo>
                    <a:pt x="22817" y="56558"/>
                  </a:lnTo>
                  <a:lnTo>
                    <a:pt x="19706" y="60526"/>
                  </a:lnTo>
                  <a:lnTo>
                    <a:pt x="16639" y="65155"/>
                  </a:lnTo>
                  <a:lnTo>
                    <a:pt x="13603" y="70226"/>
                  </a:lnTo>
                  <a:lnTo>
                    <a:pt x="11579" y="74599"/>
                  </a:lnTo>
                  <a:lnTo>
                    <a:pt x="10229" y="78506"/>
                  </a:lnTo>
                  <a:lnTo>
                    <a:pt x="9330" y="82103"/>
                  </a:lnTo>
                  <a:lnTo>
                    <a:pt x="7738" y="85493"/>
                  </a:lnTo>
                  <a:lnTo>
                    <a:pt x="5684" y="88746"/>
                  </a:lnTo>
                  <a:lnTo>
                    <a:pt x="3323" y="91906"/>
                  </a:lnTo>
                  <a:lnTo>
                    <a:pt x="1749" y="95005"/>
                  </a:lnTo>
                  <a:lnTo>
                    <a:pt x="700" y="98064"/>
                  </a:lnTo>
                  <a:lnTo>
                    <a:pt x="0" y="101094"/>
                  </a:lnTo>
                  <a:lnTo>
                    <a:pt x="526" y="104107"/>
                  </a:lnTo>
                  <a:lnTo>
                    <a:pt x="1868" y="107108"/>
                  </a:lnTo>
                  <a:lnTo>
                    <a:pt x="6412" y="114313"/>
                  </a:lnTo>
                  <a:lnTo>
                    <a:pt x="9679" y="117944"/>
                  </a:lnTo>
                  <a:lnTo>
                    <a:pt x="11940" y="120301"/>
                  </a:lnTo>
                  <a:lnTo>
                    <a:pt x="14438" y="121873"/>
                  </a:lnTo>
                  <a:lnTo>
                    <a:pt x="23688" y="125077"/>
                  </a:lnTo>
                  <a:lnTo>
                    <a:pt x="28224" y="127041"/>
                  </a:lnTo>
                  <a:lnTo>
                    <a:pt x="33232" y="129342"/>
                  </a:lnTo>
                  <a:lnTo>
                    <a:pt x="38556" y="130877"/>
                  </a:lnTo>
                  <a:lnTo>
                    <a:pt x="44089" y="131900"/>
                  </a:lnTo>
                  <a:lnTo>
                    <a:pt x="49762" y="132582"/>
                  </a:lnTo>
                  <a:lnTo>
                    <a:pt x="55529" y="133036"/>
                  </a:lnTo>
                  <a:lnTo>
                    <a:pt x="61357" y="133339"/>
                  </a:lnTo>
                  <a:lnTo>
                    <a:pt x="67227" y="133541"/>
                  </a:lnTo>
                  <a:lnTo>
                    <a:pt x="89711" y="133826"/>
                  </a:lnTo>
                  <a:lnTo>
                    <a:pt x="97043" y="132873"/>
                  </a:lnTo>
                  <a:lnTo>
                    <a:pt x="103917" y="131246"/>
                  </a:lnTo>
                  <a:lnTo>
                    <a:pt x="110483" y="129170"/>
                  </a:lnTo>
                  <a:lnTo>
                    <a:pt x="117838" y="127785"/>
                  </a:lnTo>
                  <a:lnTo>
                    <a:pt x="125717" y="126862"/>
                  </a:lnTo>
                  <a:lnTo>
                    <a:pt x="133946" y="126247"/>
                  </a:lnTo>
                  <a:lnTo>
                    <a:pt x="141417" y="124844"/>
                  </a:lnTo>
                  <a:lnTo>
                    <a:pt x="148382" y="122917"/>
                  </a:lnTo>
                  <a:lnTo>
                    <a:pt x="155009" y="120640"/>
                  </a:lnTo>
                  <a:lnTo>
                    <a:pt x="162405" y="119122"/>
                  </a:lnTo>
                  <a:lnTo>
                    <a:pt x="170311" y="118110"/>
                  </a:lnTo>
                  <a:lnTo>
                    <a:pt x="178558" y="117435"/>
                  </a:lnTo>
                  <a:lnTo>
                    <a:pt x="186041" y="115993"/>
                  </a:lnTo>
                  <a:lnTo>
                    <a:pt x="193014" y="114040"/>
                  </a:lnTo>
                  <a:lnTo>
                    <a:pt x="199647" y="111745"/>
                  </a:lnTo>
                  <a:lnTo>
                    <a:pt x="206053" y="109224"/>
                  </a:lnTo>
                  <a:lnTo>
                    <a:pt x="212309" y="106550"/>
                  </a:lnTo>
                  <a:lnTo>
                    <a:pt x="224550" y="100934"/>
                  </a:lnTo>
                  <a:lnTo>
                    <a:pt x="236606" y="95130"/>
                  </a:lnTo>
                  <a:lnTo>
                    <a:pt x="241607" y="92194"/>
                  </a:lnTo>
                  <a:lnTo>
                    <a:pt x="245932" y="89244"/>
                  </a:lnTo>
                  <a:lnTo>
                    <a:pt x="249809" y="86285"/>
                  </a:lnTo>
                  <a:lnTo>
                    <a:pt x="253385" y="83320"/>
                  </a:lnTo>
                  <a:lnTo>
                    <a:pt x="256762" y="80352"/>
                  </a:lnTo>
                  <a:lnTo>
                    <a:pt x="260005" y="77380"/>
                  </a:lnTo>
                  <a:lnTo>
                    <a:pt x="266254" y="71433"/>
                  </a:lnTo>
                  <a:lnTo>
                    <a:pt x="273610" y="64271"/>
                  </a:lnTo>
                  <a:lnTo>
                    <a:pt x="274214" y="62691"/>
                  </a:lnTo>
                  <a:lnTo>
                    <a:pt x="274616" y="60646"/>
                  </a:lnTo>
                  <a:lnTo>
                    <a:pt x="274884" y="58290"/>
                  </a:lnTo>
                  <a:lnTo>
                    <a:pt x="275063" y="55727"/>
                  </a:lnTo>
                  <a:lnTo>
                    <a:pt x="275183" y="53027"/>
                  </a:lnTo>
                  <a:lnTo>
                    <a:pt x="275315" y="47380"/>
                  </a:lnTo>
                  <a:lnTo>
                    <a:pt x="275374" y="41563"/>
                  </a:lnTo>
                  <a:lnTo>
                    <a:pt x="274397" y="39615"/>
                  </a:lnTo>
                  <a:lnTo>
                    <a:pt x="272754" y="38316"/>
                  </a:lnTo>
                  <a:lnTo>
                    <a:pt x="270666" y="37450"/>
                  </a:lnTo>
                  <a:lnTo>
                    <a:pt x="265701" y="33843"/>
                  </a:lnTo>
                  <a:lnTo>
                    <a:pt x="262987" y="31492"/>
                  </a:lnTo>
                  <a:lnTo>
                    <a:pt x="259194" y="28932"/>
                  </a:lnTo>
                  <a:lnTo>
                    <a:pt x="254682" y="26233"/>
                  </a:lnTo>
                  <a:lnTo>
                    <a:pt x="249688" y="23442"/>
                  </a:lnTo>
                  <a:lnTo>
                    <a:pt x="238848" y="17695"/>
                  </a:lnTo>
                  <a:lnTo>
                    <a:pt x="233180" y="14773"/>
                  </a:lnTo>
                  <a:lnTo>
                    <a:pt x="227417" y="12825"/>
                  </a:lnTo>
                  <a:lnTo>
                    <a:pt x="221590" y="11527"/>
                  </a:lnTo>
                  <a:lnTo>
                    <a:pt x="215721" y="10661"/>
                  </a:lnTo>
                  <a:lnTo>
                    <a:pt x="210816" y="10084"/>
                  </a:lnTo>
                  <a:lnTo>
                    <a:pt x="206554" y="9699"/>
                  </a:lnTo>
                  <a:lnTo>
                    <a:pt x="195054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5"/>
            <p:cNvSpPr/>
            <p:nvPr/>
          </p:nvSpPr>
          <p:spPr>
            <a:xfrm>
              <a:off x="3661294" y="2232541"/>
              <a:ext cx="240824" cy="124774"/>
            </a:xfrm>
            <a:custGeom>
              <a:avLst/>
              <a:gdLst/>
              <a:ahLst/>
              <a:cxnLst/>
              <a:rect l="0" t="0" r="0" b="0"/>
              <a:pathLst>
                <a:path w="240824" h="124774">
                  <a:moveTo>
                    <a:pt x="44526" y="8810"/>
                  </a:moveTo>
                  <a:lnTo>
                    <a:pt x="36838" y="16499"/>
                  </a:lnTo>
                  <a:lnTo>
                    <a:pt x="35431" y="18897"/>
                  </a:lnTo>
                  <a:lnTo>
                    <a:pt x="31224" y="26853"/>
                  </a:lnTo>
                  <a:lnTo>
                    <a:pt x="28712" y="30760"/>
                  </a:lnTo>
                  <a:lnTo>
                    <a:pt x="26047" y="34358"/>
                  </a:lnTo>
                  <a:lnTo>
                    <a:pt x="23277" y="37748"/>
                  </a:lnTo>
                  <a:lnTo>
                    <a:pt x="20438" y="41000"/>
                  </a:lnTo>
                  <a:lnTo>
                    <a:pt x="17553" y="44161"/>
                  </a:lnTo>
                  <a:lnTo>
                    <a:pt x="14638" y="47260"/>
                  </a:lnTo>
                  <a:lnTo>
                    <a:pt x="12694" y="50318"/>
                  </a:lnTo>
                  <a:lnTo>
                    <a:pt x="11398" y="53349"/>
                  </a:lnTo>
                  <a:lnTo>
                    <a:pt x="10535" y="56362"/>
                  </a:lnTo>
                  <a:lnTo>
                    <a:pt x="8967" y="59363"/>
                  </a:lnTo>
                  <a:lnTo>
                    <a:pt x="6929" y="62356"/>
                  </a:lnTo>
                  <a:lnTo>
                    <a:pt x="4579" y="65343"/>
                  </a:lnTo>
                  <a:lnTo>
                    <a:pt x="3012" y="68327"/>
                  </a:lnTo>
                  <a:lnTo>
                    <a:pt x="1967" y="71308"/>
                  </a:lnTo>
                  <a:lnTo>
                    <a:pt x="1270" y="74288"/>
                  </a:lnTo>
                  <a:lnTo>
                    <a:pt x="806" y="77267"/>
                  </a:lnTo>
                  <a:lnTo>
                    <a:pt x="497" y="80244"/>
                  </a:lnTo>
                  <a:lnTo>
                    <a:pt x="291" y="83222"/>
                  </a:lnTo>
                  <a:lnTo>
                    <a:pt x="153" y="86199"/>
                  </a:lnTo>
                  <a:lnTo>
                    <a:pt x="0" y="92153"/>
                  </a:lnTo>
                  <a:lnTo>
                    <a:pt x="951" y="95130"/>
                  </a:lnTo>
                  <a:lnTo>
                    <a:pt x="2578" y="98107"/>
                  </a:lnTo>
                  <a:lnTo>
                    <a:pt x="4654" y="101083"/>
                  </a:lnTo>
                  <a:lnTo>
                    <a:pt x="6039" y="104060"/>
                  </a:lnTo>
                  <a:lnTo>
                    <a:pt x="6961" y="107037"/>
                  </a:lnTo>
                  <a:lnTo>
                    <a:pt x="7577" y="110013"/>
                  </a:lnTo>
                  <a:lnTo>
                    <a:pt x="8979" y="111997"/>
                  </a:lnTo>
                  <a:lnTo>
                    <a:pt x="10906" y="113321"/>
                  </a:lnTo>
                  <a:lnTo>
                    <a:pt x="16685" y="115783"/>
                  </a:lnTo>
                  <a:lnTo>
                    <a:pt x="25868" y="120184"/>
                  </a:lnTo>
                  <a:lnTo>
                    <a:pt x="30103" y="121755"/>
                  </a:lnTo>
                  <a:lnTo>
                    <a:pt x="37454" y="123500"/>
                  </a:lnTo>
                  <a:lnTo>
                    <a:pt x="41796" y="123965"/>
                  </a:lnTo>
                  <a:lnTo>
                    <a:pt x="46675" y="124276"/>
                  </a:lnTo>
                  <a:lnTo>
                    <a:pt x="51911" y="124482"/>
                  </a:lnTo>
                  <a:lnTo>
                    <a:pt x="63022" y="124712"/>
                  </a:lnTo>
                  <a:lnTo>
                    <a:pt x="68763" y="124773"/>
                  </a:lnTo>
                  <a:lnTo>
                    <a:pt x="74575" y="123822"/>
                  </a:lnTo>
                  <a:lnTo>
                    <a:pt x="80433" y="122196"/>
                  </a:lnTo>
                  <a:lnTo>
                    <a:pt x="86324" y="120119"/>
                  </a:lnTo>
                  <a:lnTo>
                    <a:pt x="92235" y="118735"/>
                  </a:lnTo>
                  <a:lnTo>
                    <a:pt x="98160" y="117812"/>
                  </a:lnTo>
                  <a:lnTo>
                    <a:pt x="104094" y="117197"/>
                  </a:lnTo>
                  <a:lnTo>
                    <a:pt x="110035" y="115794"/>
                  </a:lnTo>
                  <a:lnTo>
                    <a:pt x="115980" y="113867"/>
                  </a:lnTo>
                  <a:lnTo>
                    <a:pt x="121927" y="111591"/>
                  </a:lnTo>
                  <a:lnTo>
                    <a:pt x="127877" y="109080"/>
                  </a:lnTo>
                  <a:lnTo>
                    <a:pt x="133828" y="106415"/>
                  </a:lnTo>
                  <a:lnTo>
                    <a:pt x="139779" y="103645"/>
                  </a:lnTo>
                  <a:lnTo>
                    <a:pt x="145731" y="101799"/>
                  </a:lnTo>
                  <a:lnTo>
                    <a:pt x="151683" y="100568"/>
                  </a:lnTo>
                  <a:lnTo>
                    <a:pt x="157636" y="99748"/>
                  </a:lnTo>
                  <a:lnTo>
                    <a:pt x="163589" y="98209"/>
                  </a:lnTo>
                  <a:lnTo>
                    <a:pt x="169542" y="96190"/>
                  </a:lnTo>
                  <a:lnTo>
                    <a:pt x="175495" y="93853"/>
                  </a:lnTo>
                  <a:lnTo>
                    <a:pt x="181448" y="91302"/>
                  </a:lnTo>
                  <a:lnTo>
                    <a:pt x="193354" y="85822"/>
                  </a:lnTo>
                  <a:lnTo>
                    <a:pt x="198314" y="82972"/>
                  </a:lnTo>
                  <a:lnTo>
                    <a:pt x="202615" y="80079"/>
                  </a:lnTo>
                  <a:lnTo>
                    <a:pt x="206473" y="77159"/>
                  </a:lnTo>
                  <a:lnTo>
                    <a:pt x="210037" y="73227"/>
                  </a:lnTo>
                  <a:lnTo>
                    <a:pt x="213406" y="68622"/>
                  </a:lnTo>
                  <a:lnTo>
                    <a:pt x="216644" y="63568"/>
                  </a:lnTo>
                  <a:lnTo>
                    <a:pt x="219795" y="59206"/>
                  </a:lnTo>
                  <a:lnTo>
                    <a:pt x="222887" y="55305"/>
                  </a:lnTo>
                  <a:lnTo>
                    <a:pt x="225941" y="51713"/>
                  </a:lnTo>
                  <a:lnTo>
                    <a:pt x="228969" y="49318"/>
                  </a:lnTo>
                  <a:lnTo>
                    <a:pt x="234980" y="46658"/>
                  </a:lnTo>
                  <a:lnTo>
                    <a:pt x="236980" y="44956"/>
                  </a:lnTo>
                  <a:lnTo>
                    <a:pt x="238313" y="42829"/>
                  </a:lnTo>
                  <a:lnTo>
                    <a:pt x="239201" y="40419"/>
                  </a:lnTo>
                  <a:lnTo>
                    <a:pt x="239794" y="37820"/>
                  </a:lnTo>
                  <a:lnTo>
                    <a:pt x="240189" y="35095"/>
                  </a:lnTo>
                  <a:lnTo>
                    <a:pt x="240452" y="32287"/>
                  </a:lnTo>
                  <a:lnTo>
                    <a:pt x="240628" y="29422"/>
                  </a:lnTo>
                  <a:lnTo>
                    <a:pt x="240823" y="23593"/>
                  </a:lnTo>
                  <a:lnTo>
                    <a:pt x="239882" y="21642"/>
                  </a:lnTo>
                  <a:lnTo>
                    <a:pt x="238264" y="20341"/>
                  </a:lnTo>
                  <a:lnTo>
                    <a:pt x="236192" y="19474"/>
                  </a:lnTo>
                  <a:lnTo>
                    <a:pt x="234811" y="17904"/>
                  </a:lnTo>
                  <a:lnTo>
                    <a:pt x="233890" y="15865"/>
                  </a:lnTo>
                  <a:lnTo>
                    <a:pt x="233277" y="13513"/>
                  </a:lnTo>
                  <a:lnTo>
                    <a:pt x="231875" y="11946"/>
                  </a:lnTo>
                  <a:lnTo>
                    <a:pt x="229949" y="10900"/>
                  </a:lnTo>
                  <a:lnTo>
                    <a:pt x="224170" y="8747"/>
                  </a:lnTo>
                  <a:lnTo>
                    <a:pt x="219851" y="6783"/>
                  </a:lnTo>
                  <a:lnTo>
                    <a:pt x="214987" y="4482"/>
                  </a:lnTo>
                  <a:lnTo>
                    <a:pt x="210753" y="2948"/>
                  </a:lnTo>
                  <a:lnTo>
                    <a:pt x="203402" y="1244"/>
                  </a:lnTo>
                  <a:lnTo>
                    <a:pt x="199061" y="789"/>
                  </a:lnTo>
                  <a:lnTo>
                    <a:pt x="194182" y="486"/>
                  </a:lnTo>
                  <a:lnTo>
                    <a:pt x="183469" y="150"/>
                  </a:lnTo>
                  <a:lnTo>
                    <a:pt x="172094" y="0"/>
                  </a:lnTo>
                  <a:lnTo>
                    <a:pt x="165290" y="952"/>
                  </a:lnTo>
                  <a:lnTo>
                    <a:pt x="157777" y="2579"/>
                  </a:lnTo>
                  <a:lnTo>
                    <a:pt x="149793" y="4656"/>
                  </a:lnTo>
                  <a:lnTo>
                    <a:pt x="142485" y="6041"/>
                  </a:lnTo>
                  <a:lnTo>
                    <a:pt x="135629" y="6964"/>
                  </a:lnTo>
                  <a:lnTo>
                    <a:pt x="129074" y="7580"/>
                  </a:lnTo>
                  <a:lnTo>
                    <a:pt x="122719" y="8982"/>
                  </a:lnTo>
                  <a:lnTo>
                    <a:pt x="116499" y="10909"/>
                  </a:lnTo>
                  <a:lnTo>
                    <a:pt x="110367" y="13186"/>
                  </a:lnTo>
                  <a:lnTo>
                    <a:pt x="105287" y="14704"/>
                  </a:lnTo>
                  <a:lnTo>
                    <a:pt x="100908" y="15716"/>
                  </a:lnTo>
                  <a:lnTo>
                    <a:pt x="89174" y="177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6"/>
            <p:cNvSpPr/>
            <p:nvPr/>
          </p:nvSpPr>
          <p:spPr>
            <a:xfrm>
              <a:off x="3848695" y="2562820"/>
              <a:ext cx="8931" cy="196454"/>
            </a:xfrm>
            <a:custGeom>
              <a:avLst/>
              <a:gdLst/>
              <a:ahLst/>
              <a:cxnLst/>
              <a:rect l="0" t="0" r="0" b="0"/>
              <a:pathLst>
                <a:path w="8931" h="196454">
                  <a:moveTo>
                    <a:pt x="8930" y="0"/>
                  </a:moveTo>
                  <a:lnTo>
                    <a:pt x="8930" y="13302"/>
                  </a:lnTo>
                  <a:lnTo>
                    <a:pt x="7937" y="15813"/>
                  </a:lnTo>
                  <a:lnTo>
                    <a:pt x="6284" y="18479"/>
                  </a:lnTo>
                  <a:lnTo>
                    <a:pt x="4189" y="21249"/>
                  </a:lnTo>
                  <a:lnTo>
                    <a:pt x="2792" y="24088"/>
                  </a:lnTo>
                  <a:lnTo>
                    <a:pt x="1862" y="26973"/>
                  </a:lnTo>
                  <a:lnTo>
                    <a:pt x="1241" y="29888"/>
                  </a:lnTo>
                  <a:lnTo>
                    <a:pt x="827" y="33816"/>
                  </a:lnTo>
                  <a:lnTo>
                    <a:pt x="551" y="38419"/>
                  </a:lnTo>
                  <a:lnTo>
                    <a:pt x="245" y="47833"/>
                  </a:lnTo>
                  <a:lnTo>
                    <a:pt x="72" y="59703"/>
                  </a:lnTo>
                  <a:lnTo>
                    <a:pt x="0" y="131088"/>
                  </a:lnTo>
                  <a:lnTo>
                    <a:pt x="992" y="136009"/>
                  </a:lnTo>
                  <a:lnTo>
                    <a:pt x="2646" y="140282"/>
                  </a:lnTo>
                  <a:lnTo>
                    <a:pt x="4741" y="144123"/>
                  </a:lnTo>
                  <a:lnTo>
                    <a:pt x="6137" y="148668"/>
                  </a:lnTo>
                  <a:lnTo>
                    <a:pt x="7068" y="153682"/>
                  </a:lnTo>
                  <a:lnTo>
                    <a:pt x="7688" y="159009"/>
                  </a:lnTo>
                  <a:lnTo>
                    <a:pt x="8102" y="163553"/>
                  </a:lnTo>
                  <a:lnTo>
                    <a:pt x="8378" y="167574"/>
                  </a:lnTo>
                  <a:lnTo>
                    <a:pt x="8562" y="171247"/>
                  </a:lnTo>
                  <a:lnTo>
                    <a:pt x="8766" y="177974"/>
                  </a:lnTo>
                  <a:lnTo>
                    <a:pt x="893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7"/>
            <p:cNvSpPr/>
            <p:nvPr/>
          </p:nvSpPr>
          <p:spPr>
            <a:xfrm>
              <a:off x="3822015" y="2911078"/>
              <a:ext cx="8821" cy="142876"/>
            </a:xfrm>
            <a:custGeom>
              <a:avLst/>
              <a:gdLst/>
              <a:ahLst/>
              <a:cxnLst/>
              <a:rect l="0" t="0" r="0" b="0"/>
              <a:pathLst>
                <a:path w="8821" h="142876">
                  <a:moveTo>
                    <a:pt x="8820" y="0"/>
                  </a:moveTo>
                  <a:lnTo>
                    <a:pt x="8820" y="56558"/>
                  </a:lnTo>
                  <a:lnTo>
                    <a:pt x="7828" y="59533"/>
                  </a:lnTo>
                  <a:lnTo>
                    <a:pt x="6174" y="62509"/>
                  </a:lnTo>
                  <a:lnTo>
                    <a:pt x="4080" y="65485"/>
                  </a:lnTo>
                  <a:lnTo>
                    <a:pt x="2683" y="69454"/>
                  </a:lnTo>
                  <a:lnTo>
                    <a:pt x="1753" y="74083"/>
                  </a:lnTo>
                  <a:lnTo>
                    <a:pt x="1132" y="79154"/>
                  </a:lnTo>
                  <a:lnTo>
                    <a:pt x="718" y="84519"/>
                  </a:lnTo>
                  <a:lnTo>
                    <a:pt x="442" y="90081"/>
                  </a:lnTo>
                  <a:lnTo>
                    <a:pt x="54" y="104742"/>
                  </a:lnTo>
                  <a:lnTo>
                    <a:pt x="0" y="108523"/>
                  </a:lnTo>
                  <a:lnTo>
                    <a:pt x="956" y="113028"/>
                  </a:lnTo>
                  <a:lnTo>
                    <a:pt x="2585" y="118016"/>
                  </a:lnTo>
                  <a:lnTo>
                    <a:pt x="4663" y="123326"/>
                  </a:lnTo>
                  <a:lnTo>
                    <a:pt x="6049" y="127858"/>
                  </a:lnTo>
                  <a:lnTo>
                    <a:pt x="6973" y="131871"/>
                  </a:lnTo>
                  <a:lnTo>
                    <a:pt x="882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8"/>
            <p:cNvSpPr/>
            <p:nvPr/>
          </p:nvSpPr>
          <p:spPr>
            <a:xfrm>
              <a:off x="3808189" y="2580679"/>
              <a:ext cx="290405" cy="187488"/>
            </a:xfrm>
            <a:custGeom>
              <a:avLst/>
              <a:gdLst/>
              <a:ahLst/>
              <a:cxnLst/>
              <a:rect l="0" t="0" r="0" b="0"/>
              <a:pathLst>
                <a:path w="290405" h="187488">
                  <a:moveTo>
                    <a:pt x="67295" y="17860"/>
                  </a:moveTo>
                  <a:lnTo>
                    <a:pt x="67295" y="13119"/>
                  </a:lnTo>
                  <a:lnTo>
                    <a:pt x="68287" y="11723"/>
                  </a:lnTo>
                  <a:lnTo>
                    <a:pt x="69941" y="10792"/>
                  </a:lnTo>
                  <a:lnTo>
                    <a:pt x="72035" y="10171"/>
                  </a:lnTo>
                  <a:lnTo>
                    <a:pt x="79654" y="9481"/>
                  </a:lnTo>
                  <a:lnTo>
                    <a:pt x="84464" y="9297"/>
                  </a:lnTo>
                  <a:lnTo>
                    <a:pt x="90647" y="8183"/>
                  </a:lnTo>
                  <a:lnTo>
                    <a:pt x="97746" y="6447"/>
                  </a:lnTo>
                  <a:lnTo>
                    <a:pt x="105455" y="4298"/>
                  </a:lnTo>
                  <a:lnTo>
                    <a:pt x="112579" y="2866"/>
                  </a:lnTo>
                  <a:lnTo>
                    <a:pt x="119312" y="1910"/>
                  </a:lnTo>
                  <a:lnTo>
                    <a:pt x="125785" y="1274"/>
                  </a:lnTo>
                  <a:lnTo>
                    <a:pt x="132085" y="849"/>
                  </a:lnTo>
                  <a:lnTo>
                    <a:pt x="138270" y="566"/>
                  </a:lnTo>
                  <a:lnTo>
                    <a:pt x="150433" y="252"/>
                  </a:lnTo>
                  <a:lnTo>
                    <a:pt x="162453" y="112"/>
                  </a:lnTo>
                  <a:lnTo>
                    <a:pt x="169429" y="1067"/>
                  </a:lnTo>
                  <a:lnTo>
                    <a:pt x="177056" y="2696"/>
                  </a:lnTo>
                  <a:lnTo>
                    <a:pt x="185118" y="4774"/>
                  </a:lnTo>
                  <a:lnTo>
                    <a:pt x="192476" y="6159"/>
                  </a:lnTo>
                  <a:lnTo>
                    <a:pt x="199366" y="7083"/>
                  </a:lnTo>
                  <a:lnTo>
                    <a:pt x="205944" y="7698"/>
                  </a:lnTo>
                  <a:lnTo>
                    <a:pt x="212314" y="9101"/>
                  </a:lnTo>
                  <a:lnTo>
                    <a:pt x="218544" y="11028"/>
                  </a:lnTo>
                  <a:lnTo>
                    <a:pt x="224683" y="13305"/>
                  </a:lnTo>
                  <a:lnTo>
                    <a:pt x="230759" y="15816"/>
                  </a:lnTo>
                  <a:lnTo>
                    <a:pt x="236794" y="18481"/>
                  </a:lnTo>
                  <a:lnTo>
                    <a:pt x="242802" y="21251"/>
                  </a:lnTo>
                  <a:lnTo>
                    <a:pt x="247800" y="24089"/>
                  </a:lnTo>
                  <a:lnTo>
                    <a:pt x="255999" y="29889"/>
                  </a:lnTo>
                  <a:lnTo>
                    <a:pt x="260566" y="32824"/>
                  </a:lnTo>
                  <a:lnTo>
                    <a:pt x="265595" y="35773"/>
                  </a:lnTo>
                  <a:lnTo>
                    <a:pt x="270933" y="38732"/>
                  </a:lnTo>
                  <a:lnTo>
                    <a:pt x="274491" y="41696"/>
                  </a:lnTo>
                  <a:lnTo>
                    <a:pt x="276863" y="44665"/>
                  </a:lnTo>
                  <a:lnTo>
                    <a:pt x="278444" y="47636"/>
                  </a:lnTo>
                  <a:lnTo>
                    <a:pt x="280491" y="50609"/>
                  </a:lnTo>
                  <a:lnTo>
                    <a:pt x="282847" y="53583"/>
                  </a:lnTo>
                  <a:lnTo>
                    <a:pt x="285411" y="56558"/>
                  </a:lnTo>
                  <a:lnTo>
                    <a:pt x="287119" y="59534"/>
                  </a:lnTo>
                  <a:lnTo>
                    <a:pt x="288259" y="62509"/>
                  </a:lnTo>
                  <a:lnTo>
                    <a:pt x="289018" y="65485"/>
                  </a:lnTo>
                  <a:lnTo>
                    <a:pt x="289524" y="68462"/>
                  </a:lnTo>
                  <a:lnTo>
                    <a:pt x="289862" y="71438"/>
                  </a:lnTo>
                  <a:lnTo>
                    <a:pt x="290087" y="74415"/>
                  </a:lnTo>
                  <a:lnTo>
                    <a:pt x="290237" y="78383"/>
                  </a:lnTo>
                  <a:lnTo>
                    <a:pt x="290404" y="88084"/>
                  </a:lnTo>
                  <a:lnTo>
                    <a:pt x="289456" y="92457"/>
                  </a:lnTo>
                  <a:lnTo>
                    <a:pt x="287832" y="96365"/>
                  </a:lnTo>
                  <a:lnTo>
                    <a:pt x="285757" y="99962"/>
                  </a:lnTo>
                  <a:lnTo>
                    <a:pt x="284374" y="103352"/>
                  </a:lnTo>
                  <a:lnTo>
                    <a:pt x="283451" y="106605"/>
                  </a:lnTo>
                  <a:lnTo>
                    <a:pt x="282837" y="109765"/>
                  </a:lnTo>
                  <a:lnTo>
                    <a:pt x="281435" y="113857"/>
                  </a:lnTo>
                  <a:lnTo>
                    <a:pt x="279508" y="118568"/>
                  </a:lnTo>
                  <a:lnTo>
                    <a:pt x="277231" y="123694"/>
                  </a:lnTo>
                  <a:lnTo>
                    <a:pt x="274721" y="128103"/>
                  </a:lnTo>
                  <a:lnTo>
                    <a:pt x="272056" y="132035"/>
                  </a:lnTo>
                  <a:lnTo>
                    <a:pt x="269287" y="135648"/>
                  </a:lnTo>
                  <a:lnTo>
                    <a:pt x="265456" y="140042"/>
                  </a:lnTo>
                  <a:lnTo>
                    <a:pt x="260918" y="144955"/>
                  </a:lnTo>
                  <a:lnTo>
                    <a:pt x="244117" y="162358"/>
                  </a:lnTo>
                  <a:lnTo>
                    <a:pt x="239746" y="165786"/>
                  </a:lnTo>
                  <a:lnTo>
                    <a:pt x="234849" y="169063"/>
                  </a:lnTo>
                  <a:lnTo>
                    <a:pt x="229599" y="172240"/>
                  </a:lnTo>
                  <a:lnTo>
                    <a:pt x="223123" y="174358"/>
                  </a:lnTo>
                  <a:lnTo>
                    <a:pt x="215828" y="175770"/>
                  </a:lnTo>
                  <a:lnTo>
                    <a:pt x="207989" y="176711"/>
                  </a:lnTo>
                  <a:lnTo>
                    <a:pt x="200779" y="178331"/>
                  </a:lnTo>
                  <a:lnTo>
                    <a:pt x="193987" y="180403"/>
                  </a:lnTo>
                  <a:lnTo>
                    <a:pt x="187475" y="182776"/>
                  </a:lnTo>
                  <a:lnTo>
                    <a:pt x="180157" y="184359"/>
                  </a:lnTo>
                  <a:lnTo>
                    <a:pt x="172302" y="185414"/>
                  </a:lnTo>
                  <a:lnTo>
                    <a:pt x="164089" y="186117"/>
                  </a:lnTo>
                  <a:lnTo>
                    <a:pt x="156629" y="186586"/>
                  </a:lnTo>
                  <a:lnTo>
                    <a:pt x="143048" y="187107"/>
                  </a:lnTo>
                  <a:lnTo>
                    <a:pt x="112024" y="187441"/>
                  </a:lnTo>
                  <a:lnTo>
                    <a:pt x="98419" y="187487"/>
                  </a:lnTo>
                  <a:lnTo>
                    <a:pt x="92014" y="186507"/>
                  </a:lnTo>
                  <a:lnTo>
                    <a:pt x="85758" y="184861"/>
                  </a:lnTo>
                  <a:lnTo>
                    <a:pt x="79603" y="182772"/>
                  </a:lnTo>
                  <a:lnTo>
                    <a:pt x="73517" y="181380"/>
                  </a:lnTo>
                  <a:lnTo>
                    <a:pt x="67474" y="180451"/>
                  </a:lnTo>
                  <a:lnTo>
                    <a:pt x="61461" y="179832"/>
                  </a:lnTo>
                  <a:lnTo>
                    <a:pt x="55468" y="178427"/>
                  </a:lnTo>
                  <a:lnTo>
                    <a:pt x="49489" y="176498"/>
                  </a:lnTo>
                  <a:lnTo>
                    <a:pt x="43517" y="174220"/>
                  </a:lnTo>
                  <a:lnTo>
                    <a:pt x="38545" y="171709"/>
                  </a:lnTo>
                  <a:lnTo>
                    <a:pt x="30374" y="166274"/>
                  </a:lnTo>
                  <a:lnTo>
                    <a:pt x="26806" y="162443"/>
                  </a:lnTo>
                  <a:lnTo>
                    <a:pt x="23435" y="157905"/>
                  </a:lnTo>
                  <a:lnTo>
                    <a:pt x="20196" y="152895"/>
                  </a:lnTo>
                  <a:lnTo>
                    <a:pt x="17044" y="147571"/>
                  </a:lnTo>
                  <a:lnTo>
                    <a:pt x="13950" y="142037"/>
                  </a:lnTo>
                  <a:lnTo>
                    <a:pt x="10896" y="136363"/>
                  </a:lnTo>
                  <a:lnTo>
                    <a:pt x="8859" y="131588"/>
                  </a:lnTo>
                  <a:lnTo>
                    <a:pt x="7502" y="127413"/>
                  </a:lnTo>
                  <a:lnTo>
                    <a:pt x="6597" y="123637"/>
                  </a:lnTo>
                  <a:lnTo>
                    <a:pt x="5001" y="119136"/>
                  </a:lnTo>
                  <a:lnTo>
                    <a:pt x="2946" y="114151"/>
                  </a:lnTo>
                  <a:lnTo>
                    <a:pt x="583" y="108843"/>
                  </a:lnTo>
                  <a:lnTo>
                    <a:pt x="0" y="103320"/>
                  </a:lnTo>
                  <a:lnTo>
                    <a:pt x="603" y="97653"/>
                  </a:lnTo>
                  <a:lnTo>
                    <a:pt x="1998" y="91891"/>
                  </a:lnTo>
                  <a:lnTo>
                    <a:pt x="2927" y="86065"/>
                  </a:lnTo>
                  <a:lnTo>
                    <a:pt x="3548" y="80198"/>
                  </a:lnTo>
                  <a:lnTo>
                    <a:pt x="3961" y="74301"/>
                  </a:lnTo>
                  <a:lnTo>
                    <a:pt x="5228" y="69378"/>
                  </a:lnTo>
                  <a:lnTo>
                    <a:pt x="7066" y="65103"/>
                  </a:lnTo>
                  <a:lnTo>
                    <a:pt x="9283" y="61262"/>
                  </a:lnTo>
                  <a:lnTo>
                    <a:pt x="12745" y="56716"/>
                  </a:lnTo>
                  <a:lnTo>
                    <a:pt x="17038" y="51701"/>
                  </a:lnTo>
                  <a:lnTo>
                    <a:pt x="21884" y="46374"/>
                  </a:lnTo>
                  <a:lnTo>
                    <a:pt x="26107" y="40838"/>
                  </a:lnTo>
                  <a:lnTo>
                    <a:pt x="29915" y="35163"/>
                  </a:lnTo>
                  <a:lnTo>
                    <a:pt x="33445" y="29395"/>
                  </a:lnTo>
                  <a:lnTo>
                    <a:pt x="38775" y="24558"/>
                  </a:lnTo>
                  <a:lnTo>
                    <a:pt x="45305" y="20341"/>
                  </a:lnTo>
                  <a:lnTo>
                    <a:pt x="52635" y="16537"/>
                  </a:lnTo>
                  <a:lnTo>
                    <a:pt x="59506" y="14001"/>
                  </a:lnTo>
                  <a:lnTo>
                    <a:pt x="66071" y="12311"/>
                  </a:lnTo>
                  <a:lnTo>
                    <a:pt x="72432" y="11184"/>
                  </a:lnTo>
                  <a:lnTo>
                    <a:pt x="78657" y="9440"/>
                  </a:lnTo>
                  <a:lnTo>
                    <a:pt x="84791" y="7286"/>
                  </a:lnTo>
                  <a:lnTo>
                    <a:pt x="90866" y="4857"/>
                  </a:lnTo>
                  <a:lnTo>
                    <a:pt x="95907" y="3238"/>
                  </a:lnTo>
                  <a:lnTo>
                    <a:pt x="100260" y="2159"/>
                  </a:lnTo>
                  <a:lnTo>
                    <a:pt x="11194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9"/>
            <p:cNvSpPr/>
            <p:nvPr/>
          </p:nvSpPr>
          <p:spPr>
            <a:xfrm>
              <a:off x="3821906" y="2885576"/>
              <a:ext cx="249908" cy="247348"/>
            </a:xfrm>
            <a:custGeom>
              <a:avLst/>
              <a:gdLst/>
              <a:ahLst/>
              <a:cxnLst/>
              <a:rect l="0" t="0" r="0" b="0"/>
              <a:pathLst>
                <a:path w="249908" h="247348">
                  <a:moveTo>
                    <a:pt x="0" y="61221"/>
                  </a:moveTo>
                  <a:lnTo>
                    <a:pt x="0" y="56480"/>
                  </a:lnTo>
                  <a:lnTo>
                    <a:pt x="992" y="54091"/>
                  </a:lnTo>
                  <a:lnTo>
                    <a:pt x="4740" y="48792"/>
                  </a:lnTo>
                  <a:lnTo>
                    <a:pt x="6137" y="45989"/>
                  </a:lnTo>
                  <a:lnTo>
                    <a:pt x="7688" y="40230"/>
                  </a:lnTo>
                  <a:lnTo>
                    <a:pt x="11023" y="34363"/>
                  </a:lnTo>
                  <a:lnTo>
                    <a:pt x="13302" y="31409"/>
                  </a:lnTo>
                  <a:lnTo>
                    <a:pt x="16805" y="28448"/>
                  </a:lnTo>
                  <a:lnTo>
                    <a:pt x="21125" y="25481"/>
                  </a:lnTo>
                  <a:lnTo>
                    <a:pt x="25990" y="22512"/>
                  </a:lnTo>
                  <a:lnTo>
                    <a:pt x="30225" y="19539"/>
                  </a:lnTo>
                  <a:lnTo>
                    <a:pt x="37576" y="13591"/>
                  </a:lnTo>
                  <a:lnTo>
                    <a:pt x="41918" y="11608"/>
                  </a:lnTo>
                  <a:lnTo>
                    <a:pt x="46797" y="10286"/>
                  </a:lnTo>
                  <a:lnTo>
                    <a:pt x="52034" y="9405"/>
                  </a:lnTo>
                  <a:lnTo>
                    <a:pt x="57509" y="8817"/>
                  </a:lnTo>
                  <a:lnTo>
                    <a:pt x="63144" y="8426"/>
                  </a:lnTo>
                  <a:lnTo>
                    <a:pt x="68885" y="8165"/>
                  </a:lnTo>
                  <a:lnTo>
                    <a:pt x="74697" y="6998"/>
                  </a:lnTo>
                  <a:lnTo>
                    <a:pt x="80555" y="5229"/>
                  </a:lnTo>
                  <a:lnTo>
                    <a:pt x="86446" y="3057"/>
                  </a:lnTo>
                  <a:lnTo>
                    <a:pt x="92357" y="1609"/>
                  </a:lnTo>
                  <a:lnTo>
                    <a:pt x="98282" y="643"/>
                  </a:lnTo>
                  <a:lnTo>
                    <a:pt x="104217" y="0"/>
                  </a:lnTo>
                  <a:lnTo>
                    <a:pt x="110157" y="563"/>
                  </a:lnTo>
                  <a:lnTo>
                    <a:pt x="116102" y="1930"/>
                  </a:lnTo>
                  <a:lnTo>
                    <a:pt x="122050" y="3835"/>
                  </a:lnTo>
                  <a:lnTo>
                    <a:pt x="127999" y="5104"/>
                  </a:lnTo>
                  <a:lnTo>
                    <a:pt x="133950" y="5950"/>
                  </a:lnTo>
                  <a:lnTo>
                    <a:pt x="139902" y="6514"/>
                  </a:lnTo>
                  <a:lnTo>
                    <a:pt x="145853" y="6890"/>
                  </a:lnTo>
                  <a:lnTo>
                    <a:pt x="157758" y="7308"/>
                  </a:lnTo>
                  <a:lnTo>
                    <a:pt x="163711" y="8412"/>
                  </a:lnTo>
                  <a:lnTo>
                    <a:pt x="169664" y="10140"/>
                  </a:lnTo>
                  <a:lnTo>
                    <a:pt x="175617" y="12284"/>
                  </a:lnTo>
                  <a:lnTo>
                    <a:pt x="180578" y="14705"/>
                  </a:lnTo>
                  <a:lnTo>
                    <a:pt x="184878" y="17312"/>
                  </a:lnTo>
                  <a:lnTo>
                    <a:pt x="192300" y="22854"/>
                  </a:lnTo>
                  <a:lnTo>
                    <a:pt x="198907" y="28624"/>
                  </a:lnTo>
                  <a:lnTo>
                    <a:pt x="203050" y="31552"/>
                  </a:lnTo>
                  <a:lnTo>
                    <a:pt x="207796" y="34496"/>
                  </a:lnTo>
                  <a:lnTo>
                    <a:pt x="212945" y="37451"/>
                  </a:lnTo>
                  <a:lnTo>
                    <a:pt x="217369" y="41405"/>
                  </a:lnTo>
                  <a:lnTo>
                    <a:pt x="221311" y="46026"/>
                  </a:lnTo>
                  <a:lnTo>
                    <a:pt x="224931" y="51091"/>
                  </a:lnTo>
                  <a:lnTo>
                    <a:pt x="228337" y="55459"/>
                  </a:lnTo>
                  <a:lnTo>
                    <a:pt x="234767" y="62960"/>
                  </a:lnTo>
                  <a:lnTo>
                    <a:pt x="236878" y="67341"/>
                  </a:lnTo>
                  <a:lnTo>
                    <a:pt x="238286" y="72246"/>
                  </a:lnTo>
                  <a:lnTo>
                    <a:pt x="239224" y="77500"/>
                  </a:lnTo>
                  <a:lnTo>
                    <a:pt x="240842" y="82988"/>
                  </a:lnTo>
                  <a:lnTo>
                    <a:pt x="242913" y="88631"/>
                  </a:lnTo>
                  <a:lnTo>
                    <a:pt x="245286" y="94377"/>
                  </a:lnTo>
                  <a:lnTo>
                    <a:pt x="246868" y="100192"/>
                  </a:lnTo>
                  <a:lnTo>
                    <a:pt x="247922" y="106053"/>
                  </a:lnTo>
                  <a:lnTo>
                    <a:pt x="248625" y="111945"/>
                  </a:lnTo>
                  <a:lnTo>
                    <a:pt x="249093" y="117857"/>
                  </a:lnTo>
                  <a:lnTo>
                    <a:pt x="249406" y="123783"/>
                  </a:lnTo>
                  <a:lnTo>
                    <a:pt x="249753" y="135659"/>
                  </a:lnTo>
                  <a:lnTo>
                    <a:pt x="249907" y="147552"/>
                  </a:lnTo>
                  <a:lnTo>
                    <a:pt x="248957" y="152509"/>
                  </a:lnTo>
                  <a:lnTo>
                    <a:pt x="247330" y="156806"/>
                  </a:lnTo>
                  <a:lnTo>
                    <a:pt x="242878" y="165219"/>
                  </a:lnTo>
                  <a:lnTo>
                    <a:pt x="229037" y="192557"/>
                  </a:lnTo>
                  <a:lnTo>
                    <a:pt x="226113" y="197396"/>
                  </a:lnTo>
                  <a:lnTo>
                    <a:pt x="223172" y="201613"/>
                  </a:lnTo>
                  <a:lnTo>
                    <a:pt x="220218" y="205417"/>
                  </a:lnTo>
                  <a:lnTo>
                    <a:pt x="216265" y="208945"/>
                  </a:lnTo>
                  <a:lnTo>
                    <a:pt x="211645" y="212290"/>
                  </a:lnTo>
                  <a:lnTo>
                    <a:pt x="206581" y="215512"/>
                  </a:lnTo>
                  <a:lnTo>
                    <a:pt x="202213" y="218651"/>
                  </a:lnTo>
                  <a:lnTo>
                    <a:pt x="194713" y="224786"/>
                  </a:lnTo>
                  <a:lnTo>
                    <a:pt x="190332" y="227811"/>
                  </a:lnTo>
                  <a:lnTo>
                    <a:pt x="185427" y="230820"/>
                  </a:lnTo>
                  <a:lnTo>
                    <a:pt x="180172" y="233818"/>
                  </a:lnTo>
                  <a:lnTo>
                    <a:pt x="174686" y="235817"/>
                  </a:lnTo>
                  <a:lnTo>
                    <a:pt x="169043" y="237149"/>
                  </a:lnTo>
                  <a:lnTo>
                    <a:pt x="163296" y="238037"/>
                  </a:lnTo>
                  <a:lnTo>
                    <a:pt x="157481" y="239622"/>
                  </a:lnTo>
                  <a:lnTo>
                    <a:pt x="151620" y="241671"/>
                  </a:lnTo>
                  <a:lnTo>
                    <a:pt x="145728" y="244028"/>
                  </a:lnTo>
                  <a:lnTo>
                    <a:pt x="139816" y="245600"/>
                  </a:lnTo>
                  <a:lnTo>
                    <a:pt x="133890" y="246648"/>
                  </a:lnTo>
                  <a:lnTo>
                    <a:pt x="127956" y="247347"/>
                  </a:lnTo>
                  <a:lnTo>
                    <a:pt x="123007" y="246820"/>
                  </a:lnTo>
                  <a:lnTo>
                    <a:pt x="118715" y="245477"/>
                  </a:lnTo>
                  <a:lnTo>
                    <a:pt x="82975" y="227717"/>
                  </a:lnTo>
                  <a:lnTo>
                    <a:pt x="78136" y="224804"/>
                  </a:lnTo>
                  <a:lnTo>
                    <a:pt x="73919" y="221870"/>
                  </a:lnTo>
                  <a:lnTo>
                    <a:pt x="70115" y="218921"/>
                  </a:lnTo>
                  <a:lnTo>
                    <a:pt x="65595" y="214972"/>
                  </a:lnTo>
                  <a:lnTo>
                    <a:pt x="60597" y="210354"/>
                  </a:lnTo>
                  <a:lnTo>
                    <a:pt x="43058" y="193425"/>
                  </a:lnTo>
                  <a:lnTo>
                    <a:pt x="39619" y="189045"/>
                  </a:lnTo>
                  <a:lnTo>
                    <a:pt x="36334" y="184140"/>
                  </a:lnTo>
                  <a:lnTo>
                    <a:pt x="33153" y="178885"/>
                  </a:lnTo>
                  <a:lnTo>
                    <a:pt x="31032" y="173398"/>
                  </a:lnTo>
                  <a:lnTo>
                    <a:pt x="29617" y="167756"/>
                  </a:lnTo>
                  <a:lnTo>
                    <a:pt x="28674" y="162010"/>
                  </a:lnTo>
                  <a:lnTo>
                    <a:pt x="27054" y="156194"/>
                  </a:lnTo>
                  <a:lnTo>
                    <a:pt x="24981" y="150333"/>
                  </a:lnTo>
                  <a:lnTo>
                    <a:pt x="22607" y="144441"/>
                  </a:lnTo>
                  <a:lnTo>
                    <a:pt x="21024" y="138529"/>
                  </a:lnTo>
                  <a:lnTo>
                    <a:pt x="19969" y="132603"/>
                  </a:lnTo>
                  <a:lnTo>
                    <a:pt x="19266" y="126669"/>
                  </a:lnTo>
                  <a:lnTo>
                    <a:pt x="18797" y="121720"/>
                  </a:lnTo>
                  <a:lnTo>
                    <a:pt x="18484" y="117428"/>
                  </a:lnTo>
                  <a:lnTo>
                    <a:pt x="18275" y="113575"/>
                  </a:lnTo>
                  <a:lnTo>
                    <a:pt x="19129" y="109022"/>
                  </a:lnTo>
                  <a:lnTo>
                    <a:pt x="20690" y="104002"/>
                  </a:lnTo>
                  <a:lnTo>
                    <a:pt x="22723" y="98671"/>
                  </a:lnTo>
                  <a:lnTo>
                    <a:pt x="25070" y="93133"/>
                  </a:lnTo>
                  <a:lnTo>
                    <a:pt x="30325" y="81688"/>
                  </a:lnTo>
                  <a:lnTo>
                    <a:pt x="33115" y="76850"/>
                  </a:lnTo>
                  <a:lnTo>
                    <a:pt x="35967" y="72632"/>
                  </a:lnTo>
                  <a:lnTo>
                    <a:pt x="38861" y="68828"/>
                  </a:lnTo>
                  <a:lnTo>
                    <a:pt x="41782" y="64308"/>
                  </a:lnTo>
                  <a:lnTo>
                    <a:pt x="44722" y="59310"/>
                  </a:lnTo>
                  <a:lnTo>
                    <a:pt x="47674" y="53994"/>
                  </a:lnTo>
                  <a:lnTo>
                    <a:pt x="50634" y="49457"/>
                  </a:lnTo>
                  <a:lnTo>
                    <a:pt x="56569" y="41771"/>
                  </a:lnTo>
                  <a:lnTo>
                    <a:pt x="59541" y="39325"/>
                  </a:lnTo>
                  <a:lnTo>
                    <a:pt x="62514" y="37694"/>
                  </a:lnTo>
                  <a:lnTo>
                    <a:pt x="71437" y="344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0"/>
            <p:cNvSpPr/>
            <p:nvPr/>
          </p:nvSpPr>
          <p:spPr>
            <a:xfrm>
              <a:off x="3821906" y="3268265"/>
              <a:ext cx="62509" cy="196454"/>
            </a:xfrm>
            <a:custGeom>
              <a:avLst/>
              <a:gdLst/>
              <a:ahLst/>
              <a:cxnLst/>
              <a:rect l="0" t="0" r="0" b="0"/>
              <a:pathLst>
                <a:path w="62509" h="196454">
                  <a:moveTo>
                    <a:pt x="0" y="0"/>
                  </a:moveTo>
                  <a:lnTo>
                    <a:pt x="16508" y="0"/>
                  </a:lnTo>
                  <a:lnTo>
                    <a:pt x="16959" y="992"/>
                  </a:lnTo>
                  <a:lnTo>
                    <a:pt x="17592" y="7129"/>
                  </a:lnTo>
                  <a:lnTo>
                    <a:pt x="17741" y="12429"/>
                  </a:lnTo>
                  <a:lnTo>
                    <a:pt x="17859" y="126348"/>
                  </a:lnTo>
                  <a:lnTo>
                    <a:pt x="18851" y="130865"/>
                  </a:lnTo>
                  <a:lnTo>
                    <a:pt x="20505" y="135861"/>
                  </a:lnTo>
                  <a:lnTo>
                    <a:pt x="22600" y="141175"/>
                  </a:lnTo>
                  <a:lnTo>
                    <a:pt x="26972" y="146703"/>
                  </a:lnTo>
                  <a:lnTo>
                    <a:pt x="32864" y="152373"/>
                  </a:lnTo>
                  <a:lnTo>
                    <a:pt x="39769" y="158136"/>
                  </a:lnTo>
                  <a:lnTo>
                    <a:pt x="45364" y="162971"/>
                  </a:lnTo>
                  <a:lnTo>
                    <a:pt x="50086" y="167186"/>
                  </a:lnTo>
                  <a:lnTo>
                    <a:pt x="54227" y="170989"/>
                  </a:lnTo>
                  <a:lnTo>
                    <a:pt x="56987" y="175508"/>
                  </a:lnTo>
                  <a:lnTo>
                    <a:pt x="58828" y="180505"/>
                  </a:lnTo>
                  <a:lnTo>
                    <a:pt x="62508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1"/>
            <p:cNvSpPr/>
            <p:nvPr/>
          </p:nvSpPr>
          <p:spPr>
            <a:xfrm>
              <a:off x="3839765" y="3607593"/>
              <a:ext cx="26790" cy="178595"/>
            </a:xfrm>
            <a:custGeom>
              <a:avLst/>
              <a:gdLst/>
              <a:ahLst/>
              <a:cxnLst/>
              <a:rect l="0" t="0" r="0" b="0"/>
              <a:pathLst>
                <a:path w="26790" h="178595">
                  <a:moveTo>
                    <a:pt x="0" y="0"/>
                  </a:moveTo>
                  <a:lnTo>
                    <a:pt x="0" y="34552"/>
                  </a:lnTo>
                  <a:lnTo>
                    <a:pt x="992" y="39902"/>
                  </a:lnTo>
                  <a:lnTo>
                    <a:pt x="2646" y="45453"/>
                  </a:lnTo>
                  <a:lnTo>
                    <a:pt x="4741" y="51138"/>
                  </a:lnTo>
                  <a:lnTo>
                    <a:pt x="6137" y="56913"/>
                  </a:lnTo>
                  <a:lnTo>
                    <a:pt x="7068" y="62746"/>
                  </a:lnTo>
                  <a:lnTo>
                    <a:pt x="7688" y="68620"/>
                  </a:lnTo>
                  <a:lnTo>
                    <a:pt x="9094" y="75512"/>
                  </a:lnTo>
                  <a:lnTo>
                    <a:pt x="11024" y="83084"/>
                  </a:lnTo>
                  <a:lnTo>
                    <a:pt x="13302" y="91108"/>
                  </a:lnTo>
                  <a:lnTo>
                    <a:pt x="14822" y="99434"/>
                  </a:lnTo>
                  <a:lnTo>
                    <a:pt x="15834" y="107961"/>
                  </a:lnTo>
                  <a:lnTo>
                    <a:pt x="16509" y="116623"/>
                  </a:lnTo>
                  <a:lnTo>
                    <a:pt x="16959" y="125374"/>
                  </a:lnTo>
                  <a:lnTo>
                    <a:pt x="17460" y="143034"/>
                  </a:lnTo>
                  <a:lnTo>
                    <a:pt x="18585" y="150919"/>
                  </a:lnTo>
                  <a:lnTo>
                    <a:pt x="20328" y="158159"/>
                  </a:lnTo>
                  <a:lnTo>
                    <a:pt x="26789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2"/>
            <p:cNvSpPr/>
            <p:nvPr/>
          </p:nvSpPr>
          <p:spPr>
            <a:xfrm>
              <a:off x="3768374" y="3991570"/>
              <a:ext cx="240897" cy="116051"/>
            </a:xfrm>
            <a:custGeom>
              <a:avLst/>
              <a:gdLst/>
              <a:ahLst/>
              <a:cxnLst/>
              <a:rect l="0" t="0" r="0" b="0"/>
              <a:pathLst>
                <a:path w="240897" h="116051">
                  <a:moveTo>
                    <a:pt x="89251" y="35719"/>
                  </a:moveTo>
                  <a:lnTo>
                    <a:pt x="71207" y="35719"/>
                  </a:lnTo>
                  <a:lnTo>
                    <a:pt x="67300" y="36711"/>
                  </a:lnTo>
                  <a:lnTo>
                    <a:pt x="63703" y="38365"/>
                  </a:lnTo>
                  <a:lnTo>
                    <a:pt x="60312" y="40459"/>
                  </a:lnTo>
                  <a:lnTo>
                    <a:pt x="53900" y="42786"/>
                  </a:lnTo>
                  <a:lnTo>
                    <a:pt x="46750" y="44813"/>
                  </a:lnTo>
                  <a:lnTo>
                    <a:pt x="42065" y="46742"/>
                  </a:lnTo>
                  <a:lnTo>
                    <a:pt x="36957" y="49021"/>
                  </a:lnTo>
                  <a:lnTo>
                    <a:pt x="32561" y="50540"/>
                  </a:lnTo>
                  <a:lnTo>
                    <a:pt x="28637" y="51552"/>
                  </a:lnTo>
                  <a:lnTo>
                    <a:pt x="25028" y="52227"/>
                  </a:lnTo>
                  <a:lnTo>
                    <a:pt x="18375" y="55624"/>
                  </a:lnTo>
                  <a:lnTo>
                    <a:pt x="15210" y="57918"/>
                  </a:lnTo>
                  <a:lnTo>
                    <a:pt x="12109" y="60440"/>
                  </a:lnTo>
                  <a:lnTo>
                    <a:pt x="9050" y="63113"/>
                  </a:lnTo>
                  <a:lnTo>
                    <a:pt x="6018" y="65888"/>
                  </a:lnTo>
                  <a:lnTo>
                    <a:pt x="3996" y="68730"/>
                  </a:lnTo>
                  <a:lnTo>
                    <a:pt x="2648" y="71617"/>
                  </a:lnTo>
                  <a:lnTo>
                    <a:pt x="1750" y="74533"/>
                  </a:lnTo>
                  <a:lnTo>
                    <a:pt x="1151" y="77470"/>
                  </a:lnTo>
                  <a:lnTo>
                    <a:pt x="752" y="80420"/>
                  </a:lnTo>
                  <a:lnTo>
                    <a:pt x="111" y="87543"/>
                  </a:lnTo>
                  <a:lnTo>
                    <a:pt x="23" y="91163"/>
                  </a:lnTo>
                  <a:lnTo>
                    <a:pt x="0" y="93517"/>
                  </a:lnTo>
                  <a:lnTo>
                    <a:pt x="977" y="95087"/>
                  </a:lnTo>
                  <a:lnTo>
                    <a:pt x="2620" y="96133"/>
                  </a:lnTo>
                  <a:lnTo>
                    <a:pt x="4708" y="96831"/>
                  </a:lnTo>
                  <a:lnTo>
                    <a:pt x="9674" y="100252"/>
                  </a:lnTo>
                  <a:lnTo>
                    <a:pt x="12387" y="102553"/>
                  </a:lnTo>
                  <a:lnTo>
                    <a:pt x="16180" y="104087"/>
                  </a:lnTo>
                  <a:lnTo>
                    <a:pt x="20693" y="105110"/>
                  </a:lnTo>
                  <a:lnTo>
                    <a:pt x="25686" y="105792"/>
                  </a:lnTo>
                  <a:lnTo>
                    <a:pt x="30999" y="107239"/>
                  </a:lnTo>
                  <a:lnTo>
                    <a:pt x="36525" y="109195"/>
                  </a:lnTo>
                  <a:lnTo>
                    <a:pt x="42194" y="111492"/>
                  </a:lnTo>
                  <a:lnTo>
                    <a:pt x="47958" y="113023"/>
                  </a:lnTo>
                  <a:lnTo>
                    <a:pt x="53784" y="114044"/>
                  </a:lnTo>
                  <a:lnTo>
                    <a:pt x="59653" y="114725"/>
                  </a:lnTo>
                  <a:lnTo>
                    <a:pt x="66542" y="115178"/>
                  </a:lnTo>
                  <a:lnTo>
                    <a:pt x="74112" y="115481"/>
                  </a:lnTo>
                  <a:lnTo>
                    <a:pt x="96340" y="115906"/>
                  </a:lnTo>
                  <a:lnTo>
                    <a:pt x="126370" y="116050"/>
                  </a:lnTo>
                  <a:lnTo>
                    <a:pt x="133840" y="115070"/>
                  </a:lnTo>
                  <a:lnTo>
                    <a:pt x="140805" y="113424"/>
                  </a:lnTo>
                  <a:lnTo>
                    <a:pt x="147433" y="111334"/>
                  </a:lnTo>
                  <a:lnTo>
                    <a:pt x="153835" y="109942"/>
                  </a:lnTo>
                  <a:lnTo>
                    <a:pt x="160088" y="109013"/>
                  </a:lnTo>
                  <a:lnTo>
                    <a:pt x="166242" y="108394"/>
                  </a:lnTo>
                  <a:lnTo>
                    <a:pt x="172328" y="106989"/>
                  </a:lnTo>
                  <a:lnTo>
                    <a:pt x="178370" y="105060"/>
                  </a:lnTo>
                  <a:lnTo>
                    <a:pt x="184382" y="102782"/>
                  </a:lnTo>
                  <a:lnTo>
                    <a:pt x="190375" y="100271"/>
                  </a:lnTo>
                  <a:lnTo>
                    <a:pt x="196354" y="97605"/>
                  </a:lnTo>
                  <a:lnTo>
                    <a:pt x="202325" y="94836"/>
                  </a:lnTo>
                  <a:lnTo>
                    <a:pt x="207297" y="91997"/>
                  </a:lnTo>
                  <a:lnTo>
                    <a:pt x="211605" y="89112"/>
                  </a:lnTo>
                  <a:lnTo>
                    <a:pt x="215468" y="86197"/>
                  </a:lnTo>
                  <a:lnTo>
                    <a:pt x="222407" y="82958"/>
                  </a:lnTo>
                  <a:lnTo>
                    <a:pt x="225647" y="82094"/>
                  </a:lnTo>
                  <a:lnTo>
                    <a:pt x="231892" y="78489"/>
                  </a:lnTo>
                  <a:lnTo>
                    <a:pt x="234946" y="76139"/>
                  </a:lnTo>
                  <a:lnTo>
                    <a:pt x="236983" y="73579"/>
                  </a:lnTo>
                  <a:lnTo>
                    <a:pt x="238340" y="70881"/>
                  </a:lnTo>
                  <a:lnTo>
                    <a:pt x="239245" y="68089"/>
                  </a:lnTo>
                  <a:lnTo>
                    <a:pt x="239848" y="65237"/>
                  </a:lnTo>
                  <a:lnTo>
                    <a:pt x="240251" y="62343"/>
                  </a:lnTo>
                  <a:lnTo>
                    <a:pt x="240518" y="59421"/>
                  </a:lnTo>
                  <a:lnTo>
                    <a:pt x="240697" y="56481"/>
                  </a:lnTo>
                  <a:lnTo>
                    <a:pt x="240896" y="50569"/>
                  </a:lnTo>
                  <a:lnTo>
                    <a:pt x="239957" y="46611"/>
                  </a:lnTo>
                  <a:lnTo>
                    <a:pt x="238339" y="41988"/>
                  </a:lnTo>
                  <a:lnTo>
                    <a:pt x="236267" y="36921"/>
                  </a:lnTo>
                  <a:lnTo>
                    <a:pt x="233894" y="32552"/>
                  </a:lnTo>
                  <a:lnTo>
                    <a:pt x="231321" y="28646"/>
                  </a:lnTo>
                  <a:lnTo>
                    <a:pt x="228612" y="25050"/>
                  </a:lnTo>
                  <a:lnTo>
                    <a:pt x="225815" y="22653"/>
                  </a:lnTo>
                  <a:lnTo>
                    <a:pt x="222957" y="21056"/>
                  </a:lnTo>
                  <a:lnTo>
                    <a:pt x="216145" y="18287"/>
                  </a:lnTo>
                  <a:lnTo>
                    <a:pt x="206501" y="13750"/>
                  </a:lnTo>
                  <a:lnTo>
                    <a:pt x="189916" y="5617"/>
                  </a:lnTo>
                  <a:lnTo>
                    <a:pt x="185135" y="3745"/>
                  </a:lnTo>
                  <a:lnTo>
                    <a:pt x="180955" y="2497"/>
                  </a:lnTo>
                  <a:lnTo>
                    <a:pt x="173664" y="1109"/>
                  </a:lnTo>
                  <a:lnTo>
                    <a:pt x="170331" y="740"/>
                  </a:lnTo>
                  <a:lnTo>
                    <a:pt x="16068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3"/>
            <p:cNvSpPr/>
            <p:nvPr/>
          </p:nvSpPr>
          <p:spPr>
            <a:xfrm>
              <a:off x="3848695" y="4330898"/>
              <a:ext cx="17860" cy="223243"/>
            </a:xfrm>
            <a:custGeom>
              <a:avLst/>
              <a:gdLst/>
              <a:ahLst/>
              <a:cxnLst/>
              <a:rect l="0" t="0" r="0" b="0"/>
              <a:pathLst>
                <a:path w="17860" h="223243">
                  <a:moveTo>
                    <a:pt x="0" y="0"/>
                  </a:moveTo>
                  <a:lnTo>
                    <a:pt x="0" y="68620"/>
                  </a:lnTo>
                  <a:lnTo>
                    <a:pt x="992" y="75512"/>
                  </a:lnTo>
                  <a:lnTo>
                    <a:pt x="2646" y="83084"/>
                  </a:lnTo>
                  <a:lnTo>
                    <a:pt x="4740" y="91108"/>
                  </a:lnTo>
                  <a:lnTo>
                    <a:pt x="6137" y="100426"/>
                  </a:lnTo>
                  <a:lnTo>
                    <a:pt x="7068" y="110607"/>
                  </a:lnTo>
                  <a:lnTo>
                    <a:pt x="7688" y="121363"/>
                  </a:lnTo>
                  <a:lnTo>
                    <a:pt x="8378" y="143898"/>
                  </a:lnTo>
                  <a:lnTo>
                    <a:pt x="8562" y="155463"/>
                  </a:lnTo>
                  <a:lnTo>
                    <a:pt x="9676" y="166149"/>
                  </a:lnTo>
                  <a:lnTo>
                    <a:pt x="11412" y="176251"/>
                  </a:lnTo>
                  <a:lnTo>
                    <a:pt x="13561" y="185961"/>
                  </a:lnTo>
                  <a:lnTo>
                    <a:pt x="14994" y="194419"/>
                  </a:lnTo>
                  <a:lnTo>
                    <a:pt x="15949" y="202043"/>
                  </a:lnTo>
                  <a:lnTo>
                    <a:pt x="17859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64"/>
            <p:cNvSpPr/>
            <p:nvPr/>
          </p:nvSpPr>
          <p:spPr>
            <a:xfrm>
              <a:off x="3857625" y="4679156"/>
              <a:ext cx="17860" cy="205384"/>
            </a:xfrm>
            <a:custGeom>
              <a:avLst/>
              <a:gdLst/>
              <a:ahLst/>
              <a:cxnLst/>
              <a:rect l="0" t="0" r="0" b="0"/>
              <a:pathLst>
                <a:path w="17860" h="205384">
                  <a:moveTo>
                    <a:pt x="0" y="0"/>
                  </a:moveTo>
                  <a:lnTo>
                    <a:pt x="4740" y="0"/>
                  </a:lnTo>
                  <a:lnTo>
                    <a:pt x="6136" y="992"/>
                  </a:lnTo>
                  <a:lnTo>
                    <a:pt x="7068" y="2645"/>
                  </a:lnTo>
                  <a:lnTo>
                    <a:pt x="8562" y="7688"/>
                  </a:lnTo>
                  <a:lnTo>
                    <a:pt x="8820" y="13302"/>
                  </a:lnTo>
                  <a:lnTo>
                    <a:pt x="8928" y="89876"/>
                  </a:lnTo>
                  <a:lnTo>
                    <a:pt x="9921" y="98612"/>
                  </a:lnTo>
                  <a:lnTo>
                    <a:pt x="11575" y="107413"/>
                  </a:lnTo>
                  <a:lnTo>
                    <a:pt x="13669" y="116257"/>
                  </a:lnTo>
                  <a:lnTo>
                    <a:pt x="15066" y="126122"/>
                  </a:lnTo>
                  <a:lnTo>
                    <a:pt x="15997" y="136667"/>
                  </a:lnTo>
                  <a:lnTo>
                    <a:pt x="17031" y="156983"/>
                  </a:lnTo>
                  <a:lnTo>
                    <a:pt x="17491" y="172626"/>
                  </a:lnTo>
                  <a:lnTo>
                    <a:pt x="17859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65"/>
            <p:cNvSpPr/>
            <p:nvPr/>
          </p:nvSpPr>
          <p:spPr>
            <a:xfrm>
              <a:off x="3848695" y="5018484"/>
              <a:ext cx="8931" cy="142876"/>
            </a:xfrm>
            <a:custGeom>
              <a:avLst/>
              <a:gdLst/>
              <a:ahLst/>
              <a:cxnLst/>
              <a:rect l="0" t="0" r="0" b="0"/>
              <a:pathLst>
                <a:path w="8931" h="142876">
                  <a:moveTo>
                    <a:pt x="0" y="0"/>
                  </a:moveTo>
                  <a:lnTo>
                    <a:pt x="0" y="47057"/>
                  </a:lnTo>
                  <a:lnTo>
                    <a:pt x="992" y="55184"/>
                  </a:lnTo>
                  <a:lnTo>
                    <a:pt x="2646" y="63578"/>
                  </a:lnTo>
                  <a:lnTo>
                    <a:pt x="4740" y="72151"/>
                  </a:lnTo>
                  <a:lnTo>
                    <a:pt x="6137" y="80843"/>
                  </a:lnTo>
                  <a:lnTo>
                    <a:pt x="7068" y="89614"/>
                  </a:lnTo>
                  <a:lnTo>
                    <a:pt x="7688" y="98438"/>
                  </a:lnTo>
                  <a:lnTo>
                    <a:pt x="8102" y="107297"/>
                  </a:lnTo>
                  <a:lnTo>
                    <a:pt x="893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66"/>
            <p:cNvSpPr/>
            <p:nvPr/>
          </p:nvSpPr>
          <p:spPr>
            <a:xfrm>
              <a:off x="3857733" y="5438179"/>
              <a:ext cx="26682" cy="205384"/>
            </a:xfrm>
            <a:custGeom>
              <a:avLst/>
              <a:gdLst/>
              <a:ahLst/>
              <a:cxnLst/>
              <a:rect l="0" t="0" r="0" b="0"/>
              <a:pathLst>
                <a:path w="26682" h="205384">
                  <a:moveTo>
                    <a:pt x="8821" y="0"/>
                  </a:moveTo>
                  <a:lnTo>
                    <a:pt x="1133" y="0"/>
                  </a:lnTo>
                  <a:lnTo>
                    <a:pt x="719" y="992"/>
                  </a:lnTo>
                  <a:lnTo>
                    <a:pt x="55" y="7068"/>
                  </a:lnTo>
                  <a:lnTo>
                    <a:pt x="0" y="7689"/>
                  </a:lnTo>
                  <a:lnTo>
                    <a:pt x="957" y="8102"/>
                  </a:lnTo>
                  <a:lnTo>
                    <a:pt x="2586" y="8378"/>
                  </a:lnTo>
                  <a:lnTo>
                    <a:pt x="4664" y="8562"/>
                  </a:lnTo>
                  <a:lnTo>
                    <a:pt x="6050" y="9676"/>
                  </a:lnTo>
                  <a:lnTo>
                    <a:pt x="6974" y="11413"/>
                  </a:lnTo>
                  <a:lnTo>
                    <a:pt x="7589" y="13561"/>
                  </a:lnTo>
                  <a:lnTo>
                    <a:pt x="8274" y="18595"/>
                  </a:lnTo>
                  <a:lnTo>
                    <a:pt x="8578" y="24139"/>
                  </a:lnTo>
                  <a:lnTo>
                    <a:pt x="8713" y="29911"/>
                  </a:lnTo>
                  <a:lnTo>
                    <a:pt x="8820" y="95297"/>
                  </a:lnTo>
                  <a:lnTo>
                    <a:pt x="9813" y="102227"/>
                  </a:lnTo>
                  <a:lnTo>
                    <a:pt x="11467" y="109823"/>
                  </a:lnTo>
                  <a:lnTo>
                    <a:pt x="13561" y="117864"/>
                  </a:lnTo>
                  <a:lnTo>
                    <a:pt x="14958" y="125208"/>
                  </a:lnTo>
                  <a:lnTo>
                    <a:pt x="15889" y="132090"/>
                  </a:lnTo>
                  <a:lnTo>
                    <a:pt x="16509" y="138661"/>
                  </a:lnTo>
                  <a:lnTo>
                    <a:pt x="16923" y="146019"/>
                  </a:lnTo>
                  <a:lnTo>
                    <a:pt x="17383" y="162132"/>
                  </a:lnTo>
                  <a:lnTo>
                    <a:pt x="17642" y="183197"/>
                  </a:lnTo>
                  <a:lnTo>
                    <a:pt x="18671" y="188608"/>
                  </a:lnTo>
                  <a:lnTo>
                    <a:pt x="20348" y="193207"/>
                  </a:lnTo>
                  <a:lnTo>
                    <a:pt x="26681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67"/>
            <p:cNvSpPr/>
            <p:nvPr/>
          </p:nvSpPr>
          <p:spPr>
            <a:xfrm>
              <a:off x="3741575" y="5831085"/>
              <a:ext cx="187442" cy="205259"/>
            </a:xfrm>
            <a:custGeom>
              <a:avLst/>
              <a:gdLst/>
              <a:ahLst/>
              <a:cxnLst/>
              <a:rect l="0" t="0" r="0" b="0"/>
              <a:pathLst>
                <a:path w="187442" h="205259">
                  <a:moveTo>
                    <a:pt x="124979" y="0"/>
                  </a:moveTo>
                  <a:lnTo>
                    <a:pt x="98989" y="0"/>
                  </a:lnTo>
                  <a:lnTo>
                    <a:pt x="94754" y="992"/>
                  </a:lnTo>
                  <a:lnTo>
                    <a:pt x="90939" y="2646"/>
                  </a:lnTo>
                  <a:lnTo>
                    <a:pt x="87402" y="4740"/>
                  </a:lnTo>
                  <a:lnTo>
                    <a:pt x="84053" y="6137"/>
                  </a:lnTo>
                  <a:lnTo>
                    <a:pt x="80828" y="7068"/>
                  </a:lnTo>
                  <a:lnTo>
                    <a:pt x="77686" y="7689"/>
                  </a:lnTo>
                  <a:lnTo>
                    <a:pt x="74599" y="9094"/>
                  </a:lnTo>
                  <a:lnTo>
                    <a:pt x="71548" y="11025"/>
                  </a:lnTo>
                  <a:lnTo>
                    <a:pt x="68523" y="13303"/>
                  </a:lnTo>
                  <a:lnTo>
                    <a:pt x="64521" y="14822"/>
                  </a:lnTo>
                  <a:lnTo>
                    <a:pt x="59869" y="15834"/>
                  </a:lnTo>
                  <a:lnTo>
                    <a:pt x="54783" y="16510"/>
                  </a:lnTo>
                  <a:lnTo>
                    <a:pt x="50400" y="17952"/>
                  </a:lnTo>
                  <a:lnTo>
                    <a:pt x="46487" y="19906"/>
                  </a:lnTo>
                  <a:lnTo>
                    <a:pt x="42886" y="22200"/>
                  </a:lnTo>
                  <a:lnTo>
                    <a:pt x="39492" y="24722"/>
                  </a:lnTo>
                  <a:lnTo>
                    <a:pt x="36238" y="27396"/>
                  </a:lnTo>
                  <a:lnTo>
                    <a:pt x="33076" y="30170"/>
                  </a:lnTo>
                  <a:lnTo>
                    <a:pt x="29976" y="34004"/>
                  </a:lnTo>
                  <a:lnTo>
                    <a:pt x="26917" y="38545"/>
                  </a:lnTo>
                  <a:lnTo>
                    <a:pt x="23886" y="43556"/>
                  </a:lnTo>
                  <a:lnTo>
                    <a:pt x="20873" y="47889"/>
                  </a:lnTo>
                  <a:lnTo>
                    <a:pt x="17872" y="51770"/>
                  </a:lnTo>
                  <a:lnTo>
                    <a:pt x="14879" y="55349"/>
                  </a:lnTo>
                  <a:lnTo>
                    <a:pt x="12884" y="58728"/>
                  </a:lnTo>
                  <a:lnTo>
                    <a:pt x="10667" y="65127"/>
                  </a:lnTo>
                  <a:lnTo>
                    <a:pt x="9084" y="69215"/>
                  </a:lnTo>
                  <a:lnTo>
                    <a:pt x="7036" y="73925"/>
                  </a:lnTo>
                  <a:lnTo>
                    <a:pt x="4678" y="79049"/>
                  </a:lnTo>
                  <a:lnTo>
                    <a:pt x="3107" y="84450"/>
                  </a:lnTo>
                  <a:lnTo>
                    <a:pt x="2059" y="90034"/>
                  </a:lnTo>
                  <a:lnTo>
                    <a:pt x="1360" y="95741"/>
                  </a:lnTo>
                  <a:lnTo>
                    <a:pt x="895" y="100539"/>
                  </a:lnTo>
                  <a:lnTo>
                    <a:pt x="584" y="104729"/>
                  </a:lnTo>
                  <a:lnTo>
                    <a:pt x="377" y="108515"/>
                  </a:lnTo>
                  <a:lnTo>
                    <a:pt x="147" y="118013"/>
                  </a:lnTo>
                  <a:lnTo>
                    <a:pt x="0" y="140280"/>
                  </a:lnTo>
                  <a:lnTo>
                    <a:pt x="980" y="145113"/>
                  </a:lnTo>
                  <a:lnTo>
                    <a:pt x="2625" y="149329"/>
                  </a:lnTo>
                  <a:lnTo>
                    <a:pt x="4715" y="153131"/>
                  </a:lnTo>
                  <a:lnTo>
                    <a:pt x="7100" y="156658"/>
                  </a:lnTo>
                  <a:lnTo>
                    <a:pt x="9682" y="160001"/>
                  </a:lnTo>
                  <a:lnTo>
                    <a:pt x="12396" y="163223"/>
                  </a:lnTo>
                  <a:lnTo>
                    <a:pt x="15197" y="167354"/>
                  </a:lnTo>
                  <a:lnTo>
                    <a:pt x="18057" y="172093"/>
                  </a:lnTo>
                  <a:lnTo>
                    <a:pt x="20955" y="177237"/>
                  </a:lnTo>
                  <a:lnTo>
                    <a:pt x="23880" y="181658"/>
                  </a:lnTo>
                  <a:lnTo>
                    <a:pt x="26822" y="185598"/>
                  </a:lnTo>
                  <a:lnTo>
                    <a:pt x="29775" y="189216"/>
                  </a:lnTo>
                  <a:lnTo>
                    <a:pt x="32736" y="191628"/>
                  </a:lnTo>
                  <a:lnTo>
                    <a:pt x="35703" y="193237"/>
                  </a:lnTo>
                  <a:lnTo>
                    <a:pt x="38673" y="194310"/>
                  </a:lnTo>
                  <a:lnTo>
                    <a:pt x="41645" y="196017"/>
                  </a:lnTo>
                  <a:lnTo>
                    <a:pt x="44618" y="198146"/>
                  </a:lnTo>
                  <a:lnTo>
                    <a:pt x="47593" y="200559"/>
                  </a:lnTo>
                  <a:lnTo>
                    <a:pt x="51560" y="202167"/>
                  </a:lnTo>
                  <a:lnTo>
                    <a:pt x="56190" y="203239"/>
                  </a:lnTo>
                  <a:lnTo>
                    <a:pt x="61260" y="203953"/>
                  </a:lnTo>
                  <a:lnTo>
                    <a:pt x="65633" y="204430"/>
                  </a:lnTo>
                  <a:lnTo>
                    <a:pt x="69540" y="204748"/>
                  </a:lnTo>
                  <a:lnTo>
                    <a:pt x="73137" y="204960"/>
                  </a:lnTo>
                  <a:lnTo>
                    <a:pt x="79779" y="205195"/>
                  </a:lnTo>
                  <a:lnTo>
                    <a:pt x="82940" y="205258"/>
                  </a:lnTo>
                  <a:lnTo>
                    <a:pt x="87031" y="204307"/>
                  </a:lnTo>
                  <a:lnTo>
                    <a:pt x="91743" y="202682"/>
                  </a:lnTo>
                  <a:lnTo>
                    <a:pt x="96869" y="200606"/>
                  </a:lnTo>
                  <a:lnTo>
                    <a:pt x="102270" y="199222"/>
                  </a:lnTo>
                  <a:lnTo>
                    <a:pt x="107855" y="198299"/>
                  </a:lnTo>
                  <a:lnTo>
                    <a:pt x="113563" y="197684"/>
                  </a:lnTo>
                  <a:lnTo>
                    <a:pt x="118361" y="196281"/>
                  </a:lnTo>
                  <a:lnTo>
                    <a:pt x="122551" y="194354"/>
                  </a:lnTo>
                  <a:lnTo>
                    <a:pt x="126337" y="192078"/>
                  </a:lnTo>
                  <a:lnTo>
                    <a:pt x="129853" y="189568"/>
                  </a:lnTo>
                  <a:lnTo>
                    <a:pt x="133190" y="186902"/>
                  </a:lnTo>
                  <a:lnTo>
                    <a:pt x="136406" y="184133"/>
                  </a:lnTo>
                  <a:lnTo>
                    <a:pt x="139542" y="181294"/>
                  </a:lnTo>
                  <a:lnTo>
                    <a:pt x="145673" y="175495"/>
                  </a:lnTo>
                  <a:lnTo>
                    <a:pt x="163662" y="157747"/>
                  </a:lnTo>
                  <a:lnTo>
                    <a:pt x="166643" y="153783"/>
                  </a:lnTo>
                  <a:lnTo>
                    <a:pt x="169622" y="149155"/>
                  </a:lnTo>
                  <a:lnTo>
                    <a:pt x="172600" y="144085"/>
                  </a:lnTo>
                  <a:lnTo>
                    <a:pt x="175578" y="139713"/>
                  </a:lnTo>
                  <a:lnTo>
                    <a:pt x="178555" y="135806"/>
                  </a:lnTo>
                  <a:lnTo>
                    <a:pt x="181533" y="132209"/>
                  </a:lnTo>
                  <a:lnTo>
                    <a:pt x="183517" y="127827"/>
                  </a:lnTo>
                  <a:lnTo>
                    <a:pt x="184841" y="122921"/>
                  </a:lnTo>
                  <a:lnTo>
                    <a:pt x="185723" y="117666"/>
                  </a:lnTo>
                  <a:lnTo>
                    <a:pt x="186311" y="112178"/>
                  </a:lnTo>
                  <a:lnTo>
                    <a:pt x="186703" y="106536"/>
                  </a:lnTo>
                  <a:lnTo>
                    <a:pt x="187139" y="95967"/>
                  </a:lnTo>
                  <a:lnTo>
                    <a:pt x="187332" y="87962"/>
                  </a:lnTo>
                  <a:lnTo>
                    <a:pt x="187441" y="73137"/>
                  </a:lnTo>
                  <a:lnTo>
                    <a:pt x="186464" y="68602"/>
                  </a:lnTo>
                  <a:lnTo>
                    <a:pt x="184821" y="64586"/>
                  </a:lnTo>
                  <a:lnTo>
                    <a:pt x="182733" y="60916"/>
                  </a:lnTo>
                  <a:lnTo>
                    <a:pt x="181341" y="56486"/>
                  </a:lnTo>
                  <a:lnTo>
                    <a:pt x="180413" y="51548"/>
                  </a:lnTo>
                  <a:lnTo>
                    <a:pt x="179794" y="46272"/>
                  </a:lnTo>
                  <a:lnTo>
                    <a:pt x="178390" y="41762"/>
                  </a:lnTo>
                  <a:lnTo>
                    <a:pt x="176461" y="37763"/>
                  </a:lnTo>
                  <a:lnTo>
                    <a:pt x="174184" y="34105"/>
                  </a:lnTo>
                  <a:lnTo>
                    <a:pt x="171673" y="30675"/>
                  </a:lnTo>
                  <a:lnTo>
                    <a:pt x="169006" y="27395"/>
                  </a:lnTo>
                  <a:lnTo>
                    <a:pt x="163399" y="21105"/>
                  </a:lnTo>
                  <a:lnTo>
                    <a:pt x="157599" y="15003"/>
                  </a:lnTo>
                  <a:lnTo>
                    <a:pt x="1428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68"/>
            <p:cNvSpPr/>
            <p:nvPr/>
          </p:nvSpPr>
          <p:spPr>
            <a:xfrm>
              <a:off x="3795163" y="6223992"/>
              <a:ext cx="204837" cy="231636"/>
            </a:xfrm>
            <a:custGeom>
              <a:avLst/>
              <a:gdLst/>
              <a:ahLst/>
              <a:cxnLst/>
              <a:rect l="0" t="0" r="0" b="0"/>
              <a:pathLst>
                <a:path w="204837" h="231636">
                  <a:moveTo>
                    <a:pt x="116040" y="0"/>
                  </a:moveTo>
                  <a:lnTo>
                    <a:pt x="111299" y="0"/>
                  </a:lnTo>
                  <a:lnTo>
                    <a:pt x="109902" y="991"/>
                  </a:lnTo>
                  <a:lnTo>
                    <a:pt x="108971" y="2645"/>
                  </a:lnTo>
                  <a:lnTo>
                    <a:pt x="108351" y="4740"/>
                  </a:lnTo>
                  <a:lnTo>
                    <a:pt x="106945" y="6137"/>
                  </a:lnTo>
                  <a:lnTo>
                    <a:pt x="105016" y="7067"/>
                  </a:lnTo>
                  <a:lnTo>
                    <a:pt x="100226" y="8102"/>
                  </a:lnTo>
                  <a:lnTo>
                    <a:pt x="94790" y="8562"/>
                  </a:lnTo>
                  <a:lnTo>
                    <a:pt x="91952" y="9676"/>
                  </a:lnTo>
                  <a:lnTo>
                    <a:pt x="86151" y="13560"/>
                  </a:lnTo>
                  <a:lnTo>
                    <a:pt x="80266" y="15949"/>
                  </a:lnTo>
                  <a:lnTo>
                    <a:pt x="77308" y="16585"/>
                  </a:lnTo>
                  <a:lnTo>
                    <a:pt x="71375" y="19939"/>
                  </a:lnTo>
                  <a:lnTo>
                    <a:pt x="65431" y="24737"/>
                  </a:lnTo>
                  <a:lnTo>
                    <a:pt x="59481" y="30176"/>
                  </a:lnTo>
                  <a:lnTo>
                    <a:pt x="55514" y="33016"/>
                  </a:lnTo>
                  <a:lnTo>
                    <a:pt x="50884" y="35901"/>
                  </a:lnTo>
                  <a:lnTo>
                    <a:pt x="45814" y="38817"/>
                  </a:lnTo>
                  <a:lnTo>
                    <a:pt x="41441" y="41753"/>
                  </a:lnTo>
                  <a:lnTo>
                    <a:pt x="37534" y="44702"/>
                  </a:lnTo>
                  <a:lnTo>
                    <a:pt x="33937" y="47661"/>
                  </a:lnTo>
                  <a:lnTo>
                    <a:pt x="30546" y="51617"/>
                  </a:lnTo>
                  <a:lnTo>
                    <a:pt x="27294" y="56240"/>
                  </a:lnTo>
                  <a:lnTo>
                    <a:pt x="24134" y="61306"/>
                  </a:lnTo>
                  <a:lnTo>
                    <a:pt x="21035" y="65675"/>
                  </a:lnTo>
                  <a:lnTo>
                    <a:pt x="17977" y="69580"/>
                  </a:lnTo>
                  <a:lnTo>
                    <a:pt x="14945" y="73175"/>
                  </a:lnTo>
                  <a:lnTo>
                    <a:pt x="11932" y="77557"/>
                  </a:lnTo>
                  <a:lnTo>
                    <a:pt x="8932" y="82462"/>
                  </a:lnTo>
                  <a:lnTo>
                    <a:pt x="5939" y="87717"/>
                  </a:lnTo>
                  <a:lnTo>
                    <a:pt x="3944" y="93204"/>
                  </a:lnTo>
                  <a:lnTo>
                    <a:pt x="2614" y="98848"/>
                  </a:lnTo>
                  <a:lnTo>
                    <a:pt x="1727" y="104593"/>
                  </a:lnTo>
                  <a:lnTo>
                    <a:pt x="1136" y="110408"/>
                  </a:lnTo>
                  <a:lnTo>
                    <a:pt x="742" y="116270"/>
                  </a:lnTo>
                  <a:lnTo>
                    <a:pt x="479" y="122162"/>
                  </a:lnTo>
                  <a:lnTo>
                    <a:pt x="187" y="133999"/>
                  </a:lnTo>
                  <a:lnTo>
                    <a:pt x="0" y="157768"/>
                  </a:lnTo>
                  <a:lnTo>
                    <a:pt x="977" y="163718"/>
                  </a:lnTo>
                  <a:lnTo>
                    <a:pt x="2620" y="169669"/>
                  </a:lnTo>
                  <a:lnTo>
                    <a:pt x="4708" y="175620"/>
                  </a:lnTo>
                  <a:lnTo>
                    <a:pt x="7092" y="181572"/>
                  </a:lnTo>
                  <a:lnTo>
                    <a:pt x="9674" y="187525"/>
                  </a:lnTo>
                  <a:lnTo>
                    <a:pt x="12387" y="193477"/>
                  </a:lnTo>
                  <a:lnTo>
                    <a:pt x="15188" y="198438"/>
                  </a:lnTo>
                  <a:lnTo>
                    <a:pt x="18047" y="202738"/>
                  </a:lnTo>
                  <a:lnTo>
                    <a:pt x="20945" y="206596"/>
                  </a:lnTo>
                  <a:lnTo>
                    <a:pt x="26812" y="213529"/>
                  </a:lnTo>
                  <a:lnTo>
                    <a:pt x="32726" y="219917"/>
                  </a:lnTo>
                  <a:lnTo>
                    <a:pt x="38663" y="226063"/>
                  </a:lnTo>
                  <a:lnTo>
                    <a:pt x="42627" y="228100"/>
                  </a:lnTo>
                  <a:lnTo>
                    <a:pt x="47254" y="229457"/>
                  </a:lnTo>
                  <a:lnTo>
                    <a:pt x="52323" y="230362"/>
                  </a:lnTo>
                  <a:lnTo>
                    <a:pt x="57687" y="230965"/>
                  </a:lnTo>
                  <a:lnTo>
                    <a:pt x="63247" y="231367"/>
                  </a:lnTo>
                  <a:lnTo>
                    <a:pt x="68938" y="231635"/>
                  </a:lnTo>
                  <a:lnTo>
                    <a:pt x="73725" y="230822"/>
                  </a:lnTo>
                  <a:lnTo>
                    <a:pt x="77908" y="229288"/>
                  </a:lnTo>
                  <a:lnTo>
                    <a:pt x="86194" y="224937"/>
                  </a:lnTo>
                  <a:lnTo>
                    <a:pt x="113444" y="211167"/>
                  </a:lnTo>
                  <a:lnTo>
                    <a:pt x="118278" y="208246"/>
                  </a:lnTo>
                  <a:lnTo>
                    <a:pt x="122493" y="205307"/>
                  </a:lnTo>
                  <a:lnTo>
                    <a:pt x="126295" y="202356"/>
                  </a:lnTo>
                  <a:lnTo>
                    <a:pt x="130814" y="199396"/>
                  </a:lnTo>
                  <a:lnTo>
                    <a:pt x="135811" y="196431"/>
                  </a:lnTo>
                  <a:lnTo>
                    <a:pt x="141127" y="193461"/>
                  </a:lnTo>
                  <a:lnTo>
                    <a:pt x="145663" y="190490"/>
                  </a:lnTo>
                  <a:lnTo>
                    <a:pt x="149679" y="187517"/>
                  </a:lnTo>
                  <a:lnTo>
                    <a:pt x="153349" y="184542"/>
                  </a:lnTo>
                  <a:lnTo>
                    <a:pt x="156787" y="180575"/>
                  </a:lnTo>
                  <a:lnTo>
                    <a:pt x="160072" y="175946"/>
                  </a:lnTo>
                  <a:lnTo>
                    <a:pt x="163254" y="170875"/>
                  </a:lnTo>
                  <a:lnTo>
                    <a:pt x="167359" y="165511"/>
                  </a:lnTo>
                  <a:lnTo>
                    <a:pt x="172081" y="159950"/>
                  </a:lnTo>
                  <a:lnTo>
                    <a:pt x="177213" y="154258"/>
                  </a:lnTo>
                  <a:lnTo>
                    <a:pt x="180635" y="148479"/>
                  </a:lnTo>
                  <a:lnTo>
                    <a:pt x="182915" y="142642"/>
                  </a:lnTo>
                  <a:lnTo>
                    <a:pt x="184436" y="136767"/>
                  </a:lnTo>
                  <a:lnTo>
                    <a:pt x="186442" y="131857"/>
                  </a:lnTo>
                  <a:lnTo>
                    <a:pt x="188771" y="127592"/>
                  </a:lnTo>
                  <a:lnTo>
                    <a:pt x="191316" y="123757"/>
                  </a:lnTo>
                  <a:lnTo>
                    <a:pt x="194005" y="119215"/>
                  </a:lnTo>
                  <a:lnTo>
                    <a:pt x="196790" y="114204"/>
                  </a:lnTo>
                  <a:lnTo>
                    <a:pt x="199639" y="108878"/>
                  </a:lnTo>
                  <a:lnTo>
                    <a:pt x="201538" y="103343"/>
                  </a:lnTo>
                  <a:lnTo>
                    <a:pt x="202804" y="97669"/>
                  </a:lnTo>
                  <a:lnTo>
                    <a:pt x="203648" y="91901"/>
                  </a:lnTo>
                  <a:lnTo>
                    <a:pt x="204211" y="87064"/>
                  </a:lnTo>
                  <a:lnTo>
                    <a:pt x="204586" y="82847"/>
                  </a:lnTo>
                  <a:lnTo>
                    <a:pt x="204836" y="79044"/>
                  </a:lnTo>
                  <a:lnTo>
                    <a:pt x="204011" y="75516"/>
                  </a:lnTo>
                  <a:lnTo>
                    <a:pt x="200448" y="68951"/>
                  </a:lnTo>
                  <a:lnTo>
                    <a:pt x="198109" y="64819"/>
                  </a:lnTo>
                  <a:lnTo>
                    <a:pt x="192864" y="54935"/>
                  </a:lnTo>
                  <a:lnTo>
                    <a:pt x="190076" y="51507"/>
                  </a:lnTo>
                  <a:lnTo>
                    <a:pt x="187225" y="49220"/>
                  </a:lnTo>
                  <a:lnTo>
                    <a:pt x="181412" y="45688"/>
                  </a:lnTo>
                  <a:lnTo>
                    <a:pt x="175521" y="40811"/>
                  </a:lnTo>
                  <a:lnTo>
                    <a:pt x="169596" y="35336"/>
                  </a:lnTo>
                  <a:lnTo>
                    <a:pt x="166626" y="32487"/>
                  </a:lnTo>
                  <a:lnTo>
                    <a:pt x="162662" y="30587"/>
                  </a:lnTo>
                  <a:lnTo>
                    <a:pt x="158036" y="29321"/>
                  </a:lnTo>
                  <a:lnTo>
                    <a:pt x="152967" y="28477"/>
                  </a:lnTo>
                  <a:lnTo>
                    <a:pt x="147602" y="27914"/>
                  </a:lnTo>
                  <a:lnTo>
                    <a:pt x="142043" y="27539"/>
                  </a:lnTo>
                  <a:lnTo>
                    <a:pt x="136352" y="27289"/>
                  </a:lnTo>
                  <a:lnTo>
                    <a:pt x="131565" y="28114"/>
                  </a:lnTo>
                  <a:lnTo>
                    <a:pt x="127382" y="29656"/>
                  </a:lnTo>
                  <a:lnTo>
                    <a:pt x="123601" y="31677"/>
                  </a:lnTo>
                  <a:lnTo>
                    <a:pt x="119096" y="33024"/>
                  </a:lnTo>
                  <a:lnTo>
                    <a:pt x="114109" y="33923"/>
                  </a:lnTo>
                  <a:lnTo>
                    <a:pt x="108799" y="34521"/>
                  </a:lnTo>
                  <a:lnTo>
                    <a:pt x="104267" y="34920"/>
                  </a:lnTo>
                  <a:lnTo>
                    <a:pt x="100254" y="35186"/>
                  </a:lnTo>
                  <a:lnTo>
                    <a:pt x="96586" y="35363"/>
                  </a:lnTo>
                  <a:lnTo>
                    <a:pt x="93149" y="36474"/>
                  </a:lnTo>
                  <a:lnTo>
                    <a:pt x="89865" y="38207"/>
                  </a:lnTo>
                  <a:lnTo>
                    <a:pt x="80321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69"/>
            <p:cNvSpPr/>
            <p:nvPr/>
          </p:nvSpPr>
          <p:spPr>
            <a:xfrm>
              <a:off x="3866554" y="6590109"/>
              <a:ext cx="160736" cy="98227"/>
            </a:xfrm>
            <a:custGeom>
              <a:avLst/>
              <a:gdLst/>
              <a:ahLst/>
              <a:cxnLst/>
              <a:rect l="0" t="0" r="0" b="0"/>
              <a:pathLst>
                <a:path w="160736" h="98227">
                  <a:moveTo>
                    <a:pt x="160735" y="0"/>
                  </a:moveTo>
                  <a:lnTo>
                    <a:pt x="139408" y="0"/>
                  </a:lnTo>
                  <a:lnTo>
                    <a:pt x="136595" y="991"/>
                  </a:lnTo>
                  <a:lnTo>
                    <a:pt x="133727" y="2645"/>
                  </a:lnTo>
                  <a:lnTo>
                    <a:pt x="130824" y="4740"/>
                  </a:lnTo>
                  <a:lnTo>
                    <a:pt x="127895" y="6137"/>
                  </a:lnTo>
                  <a:lnTo>
                    <a:pt x="124951" y="7068"/>
                  </a:lnTo>
                  <a:lnTo>
                    <a:pt x="121996" y="7689"/>
                  </a:lnTo>
                  <a:lnTo>
                    <a:pt x="119034" y="8102"/>
                  </a:lnTo>
                  <a:lnTo>
                    <a:pt x="116067" y="8378"/>
                  </a:lnTo>
                  <a:lnTo>
                    <a:pt x="113097" y="8561"/>
                  </a:lnTo>
                  <a:lnTo>
                    <a:pt x="107151" y="8766"/>
                  </a:lnTo>
                  <a:lnTo>
                    <a:pt x="104176" y="8820"/>
                  </a:lnTo>
                  <a:lnTo>
                    <a:pt x="100209" y="9849"/>
                  </a:lnTo>
                  <a:lnTo>
                    <a:pt x="95579" y="11526"/>
                  </a:lnTo>
                  <a:lnTo>
                    <a:pt x="90509" y="13637"/>
                  </a:lnTo>
                  <a:lnTo>
                    <a:pt x="86136" y="16037"/>
                  </a:lnTo>
                  <a:lnTo>
                    <a:pt x="82229" y="18629"/>
                  </a:lnTo>
                  <a:lnTo>
                    <a:pt x="78632" y="21348"/>
                  </a:lnTo>
                  <a:lnTo>
                    <a:pt x="74249" y="23162"/>
                  </a:lnTo>
                  <a:lnTo>
                    <a:pt x="69344" y="24371"/>
                  </a:lnTo>
                  <a:lnTo>
                    <a:pt x="64089" y="25177"/>
                  </a:lnTo>
                  <a:lnTo>
                    <a:pt x="59593" y="26706"/>
                  </a:lnTo>
                  <a:lnTo>
                    <a:pt x="55603" y="28718"/>
                  </a:lnTo>
                  <a:lnTo>
                    <a:pt x="51952" y="31052"/>
                  </a:lnTo>
                  <a:lnTo>
                    <a:pt x="48525" y="33599"/>
                  </a:lnTo>
                  <a:lnTo>
                    <a:pt x="45249" y="36290"/>
                  </a:lnTo>
                  <a:lnTo>
                    <a:pt x="42072" y="39077"/>
                  </a:lnTo>
                  <a:lnTo>
                    <a:pt x="38962" y="41926"/>
                  </a:lnTo>
                  <a:lnTo>
                    <a:pt x="32861" y="47738"/>
                  </a:lnTo>
                  <a:lnTo>
                    <a:pt x="14893" y="65494"/>
                  </a:lnTo>
                  <a:lnTo>
                    <a:pt x="12906" y="68468"/>
                  </a:lnTo>
                  <a:lnTo>
                    <a:pt x="11580" y="71441"/>
                  </a:lnTo>
                  <a:lnTo>
                    <a:pt x="10697" y="74417"/>
                  </a:lnTo>
                  <a:lnTo>
                    <a:pt x="9116" y="77392"/>
                  </a:lnTo>
                  <a:lnTo>
                    <a:pt x="7069" y="80369"/>
                  </a:lnTo>
                  <a:lnTo>
                    <a:pt x="1397" y="87533"/>
                  </a:lnTo>
                  <a:lnTo>
                    <a:pt x="931" y="89113"/>
                  </a:lnTo>
                  <a:lnTo>
                    <a:pt x="621" y="91159"/>
                  </a:lnTo>
                  <a:lnTo>
                    <a:pt x="0" y="982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70"/>
            <p:cNvSpPr/>
            <p:nvPr/>
          </p:nvSpPr>
          <p:spPr>
            <a:xfrm>
              <a:off x="4018359" y="6572250"/>
              <a:ext cx="53565" cy="133946"/>
            </a:xfrm>
            <a:custGeom>
              <a:avLst/>
              <a:gdLst/>
              <a:ahLst/>
              <a:cxnLst/>
              <a:rect l="0" t="0" r="0" b="0"/>
              <a:pathLst>
                <a:path w="53565" h="133946">
                  <a:moveTo>
                    <a:pt x="0" y="133945"/>
                  </a:moveTo>
                  <a:lnTo>
                    <a:pt x="4740" y="129205"/>
                  </a:lnTo>
                  <a:lnTo>
                    <a:pt x="7129" y="127808"/>
                  </a:lnTo>
                  <a:lnTo>
                    <a:pt x="9713" y="126876"/>
                  </a:lnTo>
                  <a:lnTo>
                    <a:pt x="12429" y="126256"/>
                  </a:lnTo>
                  <a:lnTo>
                    <a:pt x="15231" y="125842"/>
                  </a:lnTo>
                  <a:lnTo>
                    <a:pt x="18091" y="125567"/>
                  </a:lnTo>
                  <a:lnTo>
                    <a:pt x="20990" y="125383"/>
                  </a:lnTo>
                  <a:lnTo>
                    <a:pt x="23915" y="124269"/>
                  </a:lnTo>
                  <a:lnTo>
                    <a:pt x="26858" y="122532"/>
                  </a:lnTo>
                  <a:lnTo>
                    <a:pt x="29812" y="120384"/>
                  </a:lnTo>
                  <a:lnTo>
                    <a:pt x="32773" y="117958"/>
                  </a:lnTo>
                  <a:lnTo>
                    <a:pt x="35739" y="115350"/>
                  </a:lnTo>
                  <a:lnTo>
                    <a:pt x="38709" y="112618"/>
                  </a:lnTo>
                  <a:lnTo>
                    <a:pt x="44654" y="106937"/>
                  </a:lnTo>
                  <a:lnTo>
                    <a:pt x="47629" y="104033"/>
                  </a:lnTo>
                  <a:lnTo>
                    <a:pt x="49612" y="101106"/>
                  </a:lnTo>
                  <a:lnTo>
                    <a:pt x="50934" y="98162"/>
                  </a:lnTo>
                  <a:lnTo>
                    <a:pt x="51815" y="95207"/>
                  </a:lnTo>
                  <a:lnTo>
                    <a:pt x="52403" y="92244"/>
                  </a:lnTo>
                  <a:lnTo>
                    <a:pt x="52794" y="89277"/>
                  </a:lnTo>
                  <a:lnTo>
                    <a:pt x="53056" y="86307"/>
                  </a:lnTo>
                  <a:lnTo>
                    <a:pt x="53230" y="83335"/>
                  </a:lnTo>
                  <a:lnTo>
                    <a:pt x="53423" y="77386"/>
                  </a:lnTo>
                  <a:lnTo>
                    <a:pt x="53564" y="51841"/>
                  </a:lnTo>
                  <a:lnTo>
                    <a:pt x="52577" y="47459"/>
                  </a:lnTo>
                  <a:lnTo>
                    <a:pt x="50926" y="42553"/>
                  </a:lnTo>
                  <a:lnTo>
                    <a:pt x="48834" y="37299"/>
                  </a:lnTo>
                  <a:lnTo>
                    <a:pt x="46446" y="32803"/>
                  </a:lnTo>
                  <a:lnTo>
                    <a:pt x="43862" y="28814"/>
                  </a:lnTo>
                  <a:lnTo>
                    <a:pt x="41148" y="25162"/>
                  </a:lnTo>
                  <a:lnTo>
                    <a:pt x="37353" y="21735"/>
                  </a:lnTo>
                  <a:lnTo>
                    <a:pt x="32840" y="18459"/>
                  </a:lnTo>
                  <a:lnTo>
                    <a:pt x="27846" y="15282"/>
                  </a:lnTo>
                  <a:lnTo>
                    <a:pt x="23525" y="12172"/>
                  </a:lnTo>
                  <a:lnTo>
                    <a:pt x="19652" y="9107"/>
                  </a:lnTo>
                  <a:lnTo>
                    <a:pt x="16078" y="6071"/>
                  </a:lnTo>
                  <a:lnTo>
                    <a:pt x="12703" y="4047"/>
                  </a:lnTo>
                  <a:lnTo>
                    <a:pt x="9461" y="2698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71"/>
            <p:cNvSpPr/>
            <p:nvPr/>
          </p:nvSpPr>
          <p:spPr>
            <a:xfrm>
              <a:off x="5500687" y="2330651"/>
              <a:ext cx="589360" cy="705443"/>
            </a:xfrm>
            <a:custGeom>
              <a:avLst/>
              <a:gdLst/>
              <a:ahLst/>
              <a:cxnLst/>
              <a:rect l="0" t="0" r="0" b="0"/>
              <a:pathLst>
                <a:path w="589360" h="705443">
                  <a:moveTo>
                    <a:pt x="0" y="705442"/>
                  </a:moveTo>
                  <a:lnTo>
                    <a:pt x="0" y="700702"/>
                  </a:lnTo>
                  <a:lnTo>
                    <a:pt x="992" y="698313"/>
                  </a:lnTo>
                  <a:lnTo>
                    <a:pt x="12429" y="679711"/>
                  </a:lnTo>
                  <a:lnTo>
                    <a:pt x="20991" y="658461"/>
                  </a:lnTo>
                  <a:lnTo>
                    <a:pt x="29811" y="633314"/>
                  </a:lnTo>
                  <a:lnTo>
                    <a:pt x="38385" y="615838"/>
                  </a:lnTo>
                  <a:lnTo>
                    <a:pt x="47818" y="597157"/>
                  </a:lnTo>
                  <a:lnTo>
                    <a:pt x="55317" y="575625"/>
                  </a:lnTo>
                  <a:lnTo>
                    <a:pt x="58706" y="564327"/>
                  </a:lnTo>
                  <a:lnTo>
                    <a:pt x="65118" y="541190"/>
                  </a:lnTo>
                  <a:lnTo>
                    <a:pt x="74305" y="505852"/>
                  </a:lnTo>
                  <a:lnTo>
                    <a:pt x="80318" y="479483"/>
                  </a:lnTo>
                  <a:lnTo>
                    <a:pt x="86299" y="452219"/>
                  </a:lnTo>
                  <a:lnTo>
                    <a:pt x="107154" y="363630"/>
                  </a:lnTo>
                  <a:lnTo>
                    <a:pt x="110132" y="349575"/>
                  </a:lnTo>
                  <a:lnTo>
                    <a:pt x="112116" y="336237"/>
                  </a:lnTo>
                  <a:lnTo>
                    <a:pt x="113440" y="323375"/>
                  </a:lnTo>
                  <a:lnTo>
                    <a:pt x="114321" y="310832"/>
                  </a:lnTo>
                  <a:lnTo>
                    <a:pt x="115902" y="298502"/>
                  </a:lnTo>
                  <a:lnTo>
                    <a:pt x="117947" y="286313"/>
                  </a:lnTo>
                  <a:lnTo>
                    <a:pt x="120304" y="274218"/>
                  </a:lnTo>
                  <a:lnTo>
                    <a:pt x="121874" y="262186"/>
                  </a:lnTo>
                  <a:lnTo>
                    <a:pt x="122921" y="250196"/>
                  </a:lnTo>
                  <a:lnTo>
                    <a:pt x="123619" y="238234"/>
                  </a:lnTo>
                  <a:lnTo>
                    <a:pt x="124395" y="214359"/>
                  </a:lnTo>
                  <a:lnTo>
                    <a:pt x="124893" y="171434"/>
                  </a:lnTo>
                  <a:lnTo>
                    <a:pt x="122315" y="152590"/>
                  </a:lnTo>
                  <a:lnTo>
                    <a:pt x="118854" y="134293"/>
                  </a:lnTo>
                  <a:lnTo>
                    <a:pt x="117316" y="116238"/>
                  </a:lnTo>
                  <a:lnTo>
                    <a:pt x="113987" y="100938"/>
                  </a:lnTo>
                  <a:lnTo>
                    <a:pt x="110192" y="87524"/>
                  </a:lnTo>
                  <a:lnTo>
                    <a:pt x="107064" y="69807"/>
                  </a:lnTo>
                  <a:lnTo>
                    <a:pt x="101286" y="56841"/>
                  </a:lnTo>
                  <a:lnTo>
                    <a:pt x="98830" y="37831"/>
                  </a:lnTo>
                  <a:lnTo>
                    <a:pt x="98262" y="22692"/>
                  </a:lnTo>
                  <a:lnTo>
                    <a:pt x="99242" y="20088"/>
                  </a:lnTo>
                  <a:lnTo>
                    <a:pt x="105919" y="10592"/>
                  </a:lnTo>
                  <a:lnTo>
                    <a:pt x="111898" y="9667"/>
                  </a:lnTo>
                  <a:lnTo>
                    <a:pt x="116270" y="9420"/>
                  </a:lnTo>
                  <a:lnTo>
                    <a:pt x="120177" y="8263"/>
                  </a:lnTo>
                  <a:lnTo>
                    <a:pt x="127165" y="4332"/>
                  </a:lnTo>
                  <a:lnTo>
                    <a:pt x="138870" y="1924"/>
                  </a:lnTo>
                  <a:lnTo>
                    <a:pt x="153993" y="853"/>
                  </a:lnTo>
                  <a:lnTo>
                    <a:pt x="170637" y="378"/>
                  </a:lnTo>
                  <a:lnTo>
                    <a:pt x="250853" y="11"/>
                  </a:lnTo>
                  <a:lnTo>
                    <a:pt x="297819" y="0"/>
                  </a:lnTo>
                  <a:lnTo>
                    <a:pt x="309671" y="991"/>
                  </a:lnTo>
                  <a:lnTo>
                    <a:pt x="321540" y="2644"/>
                  </a:lnTo>
                  <a:lnTo>
                    <a:pt x="333423" y="4738"/>
                  </a:lnTo>
                  <a:lnTo>
                    <a:pt x="344321" y="6134"/>
                  </a:lnTo>
                  <a:lnTo>
                    <a:pt x="354563" y="7065"/>
                  </a:lnTo>
                  <a:lnTo>
                    <a:pt x="364367" y="7685"/>
                  </a:lnTo>
                  <a:lnTo>
                    <a:pt x="374872" y="8099"/>
                  </a:lnTo>
                  <a:lnTo>
                    <a:pt x="397128" y="8559"/>
                  </a:lnTo>
                  <a:lnTo>
                    <a:pt x="462689" y="8894"/>
                  </a:lnTo>
                  <a:lnTo>
                    <a:pt x="472171" y="9897"/>
                  </a:lnTo>
                  <a:lnTo>
                    <a:pt x="481467" y="11558"/>
                  </a:lnTo>
                  <a:lnTo>
                    <a:pt x="499735" y="15057"/>
                  </a:lnTo>
                  <a:lnTo>
                    <a:pt x="517776" y="16612"/>
                  </a:lnTo>
                  <a:lnTo>
                    <a:pt x="535717" y="19949"/>
                  </a:lnTo>
                  <a:lnTo>
                    <a:pt x="552620" y="24740"/>
                  </a:lnTo>
                  <a:lnTo>
                    <a:pt x="566747" y="30176"/>
                  </a:lnTo>
                  <a:lnTo>
                    <a:pt x="576995" y="33253"/>
                  </a:lnTo>
                  <a:lnTo>
                    <a:pt x="589359" y="357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72"/>
            <p:cNvSpPr/>
            <p:nvPr/>
          </p:nvSpPr>
          <p:spPr>
            <a:xfrm>
              <a:off x="5643562" y="2625328"/>
              <a:ext cx="205384" cy="35719"/>
            </a:xfrm>
            <a:custGeom>
              <a:avLst/>
              <a:gdLst/>
              <a:ahLst/>
              <a:cxnLst/>
              <a:rect l="0" t="0" r="0" b="0"/>
              <a:pathLst>
                <a:path w="205384" h="35719">
                  <a:moveTo>
                    <a:pt x="0" y="35718"/>
                  </a:moveTo>
                  <a:lnTo>
                    <a:pt x="4740" y="35718"/>
                  </a:lnTo>
                  <a:lnTo>
                    <a:pt x="8121" y="34726"/>
                  </a:lnTo>
                  <a:lnTo>
                    <a:pt x="12359" y="33072"/>
                  </a:lnTo>
                  <a:lnTo>
                    <a:pt x="17169" y="30978"/>
                  </a:lnTo>
                  <a:lnTo>
                    <a:pt x="22360" y="29581"/>
                  </a:lnTo>
                  <a:lnTo>
                    <a:pt x="27805" y="28650"/>
                  </a:lnTo>
                  <a:lnTo>
                    <a:pt x="33419" y="28030"/>
                  </a:lnTo>
                  <a:lnTo>
                    <a:pt x="40139" y="26624"/>
                  </a:lnTo>
                  <a:lnTo>
                    <a:pt x="47595" y="24695"/>
                  </a:lnTo>
                  <a:lnTo>
                    <a:pt x="55543" y="22416"/>
                  </a:lnTo>
                  <a:lnTo>
                    <a:pt x="64810" y="20897"/>
                  </a:lnTo>
                  <a:lnTo>
                    <a:pt x="74956" y="19884"/>
                  </a:lnTo>
                  <a:lnTo>
                    <a:pt x="85690" y="19209"/>
                  </a:lnTo>
                  <a:lnTo>
                    <a:pt x="97806" y="17767"/>
                  </a:lnTo>
                  <a:lnTo>
                    <a:pt x="110845" y="15813"/>
                  </a:lnTo>
                  <a:lnTo>
                    <a:pt x="124498" y="13519"/>
                  </a:lnTo>
                  <a:lnTo>
                    <a:pt x="136577" y="11989"/>
                  </a:lnTo>
                  <a:lnTo>
                    <a:pt x="147606" y="10969"/>
                  </a:lnTo>
                  <a:lnTo>
                    <a:pt x="157935" y="10289"/>
                  </a:lnTo>
                  <a:lnTo>
                    <a:pt x="167798" y="8844"/>
                  </a:lnTo>
                  <a:lnTo>
                    <a:pt x="177349" y="6888"/>
                  </a:lnTo>
                  <a:lnTo>
                    <a:pt x="2053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73"/>
            <p:cNvSpPr/>
            <p:nvPr/>
          </p:nvSpPr>
          <p:spPr>
            <a:xfrm>
              <a:off x="6045398" y="2714625"/>
              <a:ext cx="196454" cy="8930"/>
            </a:xfrm>
            <a:custGeom>
              <a:avLst/>
              <a:gdLst/>
              <a:ahLst/>
              <a:cxnLst/>
              <a:rect l="0" t="0" r="0" b="0"/>
              <a:pathLst>
                <a:path w="196454" h="8930">
                  <a:moveTo>
                    <a:pt x="0" y="0"/>
                  </a:moveTo>
                  <a:lnTo>
                    <a:pt x="38160" y="0"/>
                  </a:lnTo>
                  <a:lnTo>
                    <a:pt x="46276" y="991"/>
                  </a:lnTo>
                  <a:lnTo>
                    <a:pt x="54663" y="2645"/>
                  </a:lnTo>
                  <a:lnTo>
                    <a:pt x="63231" y="4740"/>
                  </a:lnTo>
                  <a:lnTo>
                    <a:pt x="72911" y="6137"/>
                  </a:lnTo>
                  <a:lnTo>
                    <a:pt x="83334" y="7067"/>
                  </a:lnTo>
                  <a:lnTo>
                    <a:pt x="94251" y="7688"/>
                  </a:lnTo>
                  <a:lnTo>
                    <a:pt x="116965" y="8378"/>
                  </a:lnTo>
                  <a:lnTo>
                    <a:pt x="196453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74"/>
            <p:cNvSpPr/>
            <p:nvPr/>
          </p:nvSpPr>
          <p:spPr>
            <a:xfrm>
              <a:off x="6081117" y="2848570"/>
              <a:ext cx="223243" cy="17860"/>
            </a:xfrm>
            <a:custGeom>
              <a:avLst/>
              <a:gdLst/>
              <a:ahLst/>
              <a:cxnLst/>
              <a:rect l="0" t="0" r="0" b="0"/>
              <a:pathLst>
                <a:path w="223243" h="17860">
                  <a:moveTo>
                    <a:pt x="0" y="17859"/>
                  </a:moveTo>
                  <a:lnTo>
                    <a:pt x="30471" y="17859"/>
                  </a:lnTo>
                  <a:lnTo>
                    <a:pt x="38173" y="16867"/>
                  </a:lnTo>
                  <a:lnTo>
                    <a:pt x="46285" y="15213"/>
                  </a:lnTo>
                  <a:lnTo>
                    <a:pt x="54668" y="13118"/>
                  </a:lnTo>
                  <a:lnTo>
                    <a:pt x="63235" y="11722"/>
                  </a:lnTo>
                  <a:lnTo>
                    <a:pt x="71922" y="10791"/>
                  </a:lnTo>
                  <a:lnTo>
                    <a:pt x="80690" y="10171"/>
                  </a:lnTo>
                  <a:lnTo>
                    <a:pt x="90504" y="9757"/>
                  </a:lnTo>
                  <a:lnTo>
                    <a:pt x="111992" y="9297"/>
                  </a:lnTo>
                  <a:lnTo>
                    <a:pt x="124271" y="8182"/>
                  </a:lnTo>
                  <a:lnTo>
                    <a:pt x="137417" y="6447"/>
                  </a:lnTo>
                  <a:lnTo>
                    <a:pt x="151143" y="4298"/>
                  </a:lnTo>
                  <a:lnTo>
                    <a:pt x="163269" y="2865"/>
                  </a:lnTo>
                  <a:lnTo>
                    <a:pt x="174331" y="1910"/>
                  </a:lnTo>
                  <a:lnTo>
                    <a:pt x="193566" y="849"/>
                  </a:lnTo>
                  <a:lnTo>
                    <a:pt x="2232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75"/>
            <p:cNvSpPr/>
            <p:nvPr/>
          </p:nvSpPr>
          <p:spPr>
            <a:xfrm>
              <a:off x="6528206" y="2446769"/>
              <a:ext cx="428021" cy="551838"/>
            </a:xfrm>
            <a:custGeom>
              <a:avLst/>
              <a:gdLst/>
              <a:ahLst/>
              <a:cxnLst/>
              <a:rect l="0" t="0" r="0" b="0"/>
              <a:pathLst>
                <a:path w="428021" h="551838">
                  <a:moveTo>
                    <a:pt x="419090" y="17824"/>
                  </a:moveTo>
                  <a:lnTo>
                    <a:pt x="411402" y="10136"/>
                  </a:lnTo>
                  <a:lnTo>
                    <a:pt x="401047" y="4522"/>
                  </a:lnTo>
                  <a:lnTo>
                    <a:pt x="390897" y="1990"/>
                  </a:lnTo>
                  <a:lnTo>
                    <a:pt x="378779" y="865"/>
                  </a:lnTo>
                  <a:lnTo>
                    <a:pt x="371380" y="565"/>
                  </a:lnTo>
                  <a:lnTo>
                    <a:pt x="353237" y="232"/>
                  </a:lnTo>
                  <a:lnTo>
                    <a:pt x="291638" y="0"/>
                  </a:lnTo>
                  <a:lnTo>
                    <a:pt x="278559" y="980"/>
                  </a:lnTo>
                  <a:lnTo>
                    <a:pt x="264880" y="2626"/>
                  </a:lnTo>
                  <a:lnTo>
                    <a:pt x="250798" y="4716"/>
                  </a:lnTo>
                  <a:lnTo>
                    <a:pt x="221924" y="9683"/>
                  </a:lnTo>
                  <a:lnTo>
                    <a:pt x="207279" y="12397"/>
                  </a:lnTo>
                  <a:lnTo>
                    <a:pt x="180424" y="18058"/>
                  </a:lnTo>
                  <a:lnTo>
                    <a:pt x="167705" y="20956"/>
                  </a:lnTo>
                  <a:lnTo>
                    <a:pt x="155258" y="24873"/>
                  </a:lnTo>
                  <a:lnTo>
                    <a:pt x="142992" y="29469"/>
                  </a:lnTo>
                  <a:lnTo>
                    <a:pt x="130845" y="34517"/>
                  </a:lnTo>
                  <a:lnTo>
                    <a:pt x="118778" y="38875"/>
                  </a:lnTo>
                  <a:lnTo>
                    <a:pt x="106765" y="42772"/>
                  </a:lnTo>
                  <a:lnTo>
                    <a:pt x="94788" y="46362"/>
                  </a:lnTo>
                  <a:lnTo>
                    <a:pt x="84818" y="49748"/>
                  </a:lnTo>
                  <a:lnTo>
                    <a:pt x="76188" y="52997"/>
                  </a:lnTo>
                  <a:lnTo>
                    <a:pt x="68450" y="56156"/>
                  </a:lnTo>
                  <a:lnTo>
                    <a:pt x="61307" y="59254"/>
                  </a:lnTo>
                  <a:lnTo>
                    <a:pt x="48078" y="65341"/>
                  </a:lnTo>
                  <a:lnTo>
                    <a:pt x="38230" y="71354"/>
                  </a:lnTo>
                  <a:lnTo>
                    <a:pt x="28565" y="78559"/>
                  </a:lnTo>
                  <a:lnTo>
                    <a:pt x="28763" y="80142"/>
                  </a:lnTo>
                  <a:lnTo>
                    <a:pt x="31630" y="84547"/>
                  </a:lnTo>
                  <a:lnTo>
                    <a:pt x="38823" y="92605"/>
                  </a:lnTo>
                  <a:lnTo>
                    <a:pt x="51977" y="101276"/>
                  </a:lnTo>
                  <a:lnTo>
                    <a:pt x="58262" y="104217"/>
                  </a:lnTo>
                  <a:lnTo>
                    <a:pt x="65429" y="107169"/>
                  </a:lnTo>
                  <a:lnTo>
                    <a:pt x="73184" y="110130"/>
                  </a:lnTo>
                  <a:lnTo>
                    <a:pt x="82322" y="113096"/>
                  </a:lnTo>
                  <a:lnTo>
                    <a:pt x="92383" y="116065"/>
                  </a:lnTo>
                  <a:lnTo>
                    <a:pt x="114145" y="122010"/>
                  </a:lnTo>
                  <a:lnTo>
                    <a:pt x="137046" y="127960"/>
                  </a:lnTo>
                  <a:lnTo>
                    <a:pt x="147717" y="131928"/>
                  </a:lnTo>
                  <a:lnTo>
                    <a:pt x="157808" y="136557"/>
                  </a:lnTo>
                  <a:lnTo>
                    <a:pt x="167511" y="141628"/>
                  </a:lnTo>
                  <a:lnTo>
                    <a:pt x="176957" y="146001"/>
                  </a:lnTo>
                  <a:lnTo>
                    <a:pt x="186231" y="149908"/>
                  </a:lnTo>
                  <a:lnTo>
                    <a:pt x="195390" y="153505"/>
                  </a:lnTo>
                  <a:lnTo>
                    <a:pt x="203480" y="156895"/>
                  </a:lnTo>
                  <a:lnTo>
                    <a:pt x="210859" y="160148"/>
                  </a:lnTo>
                  <a:lnTo>
                    <a:pt x="217762" y="163308"/>
                  </a:lnTo>
                  <a:lnTo>
                    <a:pt x="230723" y="172111"/>
                  </a:lnTo>
                  <a:lnTo>
                    <a:pt x="241114" y="181646"/>
                  </a:lnTo>
                  <a:lnTo>
                    <a:pt x="245732" y="189191"/>
                  </a:lnTo>
                  <a:lnTo>
                    <a:pt x="247785" y="198498"/>
                  </a:lnTo>
                  <a:lnTo>
                    <a:pt x="248940" y="214893"/>
                  </a:lnTo>
                  <a:lnTo>
                    <a:pt x="249102" y="220641"/>
                  </a:lnTo>
                  <a:lnTo>
                    <a:pt x="246637" y="232319"/>
                  </a:lnTo>
                  <a:lnTo>
                    <a:pt x="244590" y="238211"/>
                  </a:lnTo>
                  <a:lnTo>
                    <a:pt x="237023" y="250050"/>
                  </a:lnTo>
                  <a:lnTo>
                    <a:pt x="227047" y="261926"/>
                  </a:lnTo>
                  <a:lnTo>
                    <a:pt x="215998" y="273819"/>
                  </a:lnTo>
                  <a:lnTo>
                    <a:pt x="193881" y="296412"/>
                  </a:lnTo>
                  <a:lnTo>
                    <a:pt x="184615" y="303760"/>
                  </a:lnTo>
                  <a:lnTo>
                    <a:pt x="174468" y="310643"/>
                  </a:lnTo>
                  <a:lnTo>
                    <a:pt x="163736" y="317217"/>
                  </a:lnTo>
                  <a:lnTo>
                    <a:pt x="153603" y="324575"/>
                  </a:lnTo>
                  <a:lnTo>
                    <a:pt x="143872" y="332458"/>
                  </a:lnTo>
                  <a:lnTo>
                    <a:pt x="134409" y="340689"/>
                  </a:lnTo>
                  <a:lnTo>
                    <a:pt x="125123" y="349153"/>
                  </a:lnTo>
                  <a:lnTo>
                    <a:pt x="106868" y="366496"/>
                  </a:lnTo>
                  <a:lnTo>
                    <a:pt x="97833" y="374295"/>
                  </a:lnTo>
                  <a:lnTo>
                    <a:pt x="88833" y="381479"/>
                  </a:lnTo>
                  <a:lnTo>
                    <a:pt x="79856" y="388253"/>
                  </a:lnTo>
                  <a:lnTo>
                    <a:pt x="71888" y="395745"/>
                  </a:lnTo>
                  <a:lnTo>
                    <a:pt x="64591" y="403717"/>
                  </a:lnTo>
                  <a:lnTo>
                    <a:pt x="57741" y="412008"/>
                  </a:lnTo>
                  <a:lnTo>
                    <a:pt x="50200" y="419519"/>
                  </a:lnTo>
                  <a:lnTo>
                    <a:pt x="42194" y="426512"/>
                  </a:lnTo>
                  <a:lnTo>
                    <a:pt x="33881" y="433157"/>
                  </a:lnTo>
                  <a:lnTo>
                    <a:pt x="21998" y="448479"/>
                  </a:lnTo>
                  <a:lnTo>
                    <a:pt x="13409" y="464219"/>
                  </a:lnTo>
                  <a:lnTo>
                    <a:pt x="6286" y="477828"/>
                  </a:lnTo>
                  <a:lnTo>
                    <a:pt x="2458" y="490492"/>
                  </a:lnTo>
                  <a:lnTo>
                    <a:pt x="303" y="506132"/>
                  </a:lnTo>
                  <a:lnTo>
                    <a:pt x="0" y="510050"/>
                  </a:lnTo>
                  <a:lnTo>
                    <a:pt x="1783" y="513654"/>
                  </a:lnTo>
                  <a:lnTo>
                    <a:pt x="4957" y="517050"/>
                  </a:lnTo>
                  <a:lnTo>
                    <a:pt x="13773" y="523468"/>
                  </a:lnTo>
                  <a:lnTo>
                    <a:pt x="24306" y="529628"/>
                  </a:lnTo>
                  <a:lnTo>
                    <a:pt x="31878" y="532659"/>
                  </a:lnTo>
                  <a:lnTo>
                    <a:pt x="40893" y="535673"/>
                  </a:lnTo>
                  <a:lnTo>
                    <a:pt x="50873" y="538674"/>
                  </a:lnTo>
                  <a:lnTo>
                    <a:pt x="72546" y="544654"/>
                  </a:lnTo>
                  <a:lnTo>
                    <a:pt x="83881" y="547637"/>
                  </a:lnTo>
                  <a:lnTo>
                    <a:pt x="96398" y="549627"/>
                  </a:lnTo>
                  <a:lnTo>
                    <a:pt x="109705" y="550953"/>
                  </a:lnTo>
                  <a:lnTo>
                    <a:pt x="123537" y="551837"/>
                  </a:lnTo>
                  <a:lnTo>
                    <a:pt x="138711" y="551435"/>
                  </a:lnTo>
                  <a:lnTo>
                    <a:pt x="154780" y="550174"/>
                  </a:lnTo>
                  <a:lnTo>
                    <a:pt x="171446" y="548341"/>
                  </a:lnTo>
                  <a:lnTo>
                    <a:pt x="188510" y="547119"/>
                  </a:lnTo>
                  <a:lnTo>
                    <a:pt x="205839" y="546305"/>
                  </a:lnTo>
                  <a:lnTo>
                    <a:pt x="223345" y="545762"/>
                  </a:lnTo>
                  <a:lnTo>
                    <a:pt x="240969" y="544407"/>
                  </a:lnTo>
                  <a:lnTo>
                    <a:pt x="258671" y="542512"/>
                  </a:lnTo>
                  <a:lnTo>
                    <a:pt x="276425" y="540257"/>
                  </a:lnTo>
                  <a:lnTo>
                    <a:pt x="293222" y="538753"/>
                  </a:lnTo>
                  <a:lnTo>
                    <a:pt x="309381" y="537751"/>
                  </a:lnTo>
                  <a:lnTo>
                    <a:pt x="325115" y="537082"/>
                  </a:lnTo>
                  <a:lnTo>
                    <a:pt x="340566" y="535645"/>
                  </a:lnTo>
                  <a:lnTo>
                    <a:pt x="355827" y="533694"/>
                  </a:lnTo>
                  <a:lnTo>
                    <a:pt x="370962" y="531401"/>
                  </a:lnTo>
                  <a:lnTo>
                    <a:pt x="384027" y="529873"/>
                  </a:lnTo>
                  <a:lnTo>
                    <a:pt x="395715" y="528854"/>
                  </a:lnTo>
                  <a:lnTo>
                    <a:pt x="428020" y="5268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76"/>
            <p:cNvSpPr/>
            <p:nvPr/>
          </p:nvSpPr>
          <p:spPr>
            <a:xfrm>
              <a:off x="7018903" y="2518171"/>
              <a:ext cx="240933" cy="482205"/>
            </a:xfrm>
            <a:custGeom>
              <a:avLst/>
              <a:gdLst/>
              <a:ahLst/>
              <a:cxnLst/>
              <a:rect l="0" t="0" r="0" b="0"/>
              <a:pathLst>
                <a:path w="240933" h="482205">
                  <a:moveTo>
                    <a:pt x="240932" y="0"/>
                  </a:moveTo>
                  <a:lnTo>
                    <a:pt x="236192" y="0"/>
                  </a:lnTo>
                  <a:lnTo>
                    <a:pt x="232811" y="992"/>
                  </a:lnTo>
                  <a:lnTo>
                    <a:pt x="228574" y="2646"/>
                  </a:lnTo>
                  <a:lnTo>
                    <a:pt x="223763" y="4741"/>
                  </a:lnTo>
                  <a:lnTo>
                    <a:pt x="213128" y="9714"/>
                  </a:lnTo>
                  <a:lnTo>
                    <a:pt x="207513" y="12429"/>
                  </a:lnTo>
                  <a:lnTo>
                    <a:pt x="201785" y="16224"/>
                  </a:lnTo>
                  <a:lnTo>
                    <a:pt x="195982" y="20738"/>
                  </a:lnTo>
                  <a:lnTo>
                    <a:pt x="190130" y="25732"/>
                  </a:lnTo>
                  <a:lnTo>
                    <a:pt x="183252" y="31045"/>
                  </a:lnTo>
                  <a:lnTo>
                    <a:pt x="175690" y="36572"/>
                  </a:lnTo>
                  <a:lnTo>
                    <a:pt x="167672" y="42241"/>
                  </a:lnTo>
                  <a:lnTo>
                    <a:pt x="159350" y="48996"/>
                  </a:lnTo>
                  <a:lnTo>
                    <a:pt x="150826" y="56477"/>
                  </a:lnTo>
                  <a:lnTo>
                    <a:pt x="142166" y="64441"/>
                  </a:lnTo>
                  <a:lnTo>
                    <a:pt x="124606" y="81226"/>
                  </a:lnTo>
                  <a:lnTo>
                    <a:pt x="89080" y="116256"/>
                  </a:lnTo>
                  <a:lnTo>
                    <a:pt x="81158" y="126121"/>
                  </a:lnTo>
                  <a:lnTo>
                    <a:pt x="73893" y="136667"/>
                  </a:lnTo>
                  <a:lnTo>
                    <a:pt x="67066" y="147666"/>
                  </a:lnTo>
                  <a:lnTo>
                    <a:pt x="60529" y="158967"/>
                  </a:lnTo>
                  <a:lnTo>
                    <a:pt x="47974" y="182108"/>
                  </a:lnTo>
                  <a:lnTo>
                    <a:pt x="29750" y="217449"/>
                  </a:lnTo>
                  <a:lnTo>
                    <a:pt x="24739" y="229302"/>
                  </a:lnTo>
                  <a:lnTo>
                    <a:pt x="20405" y="241173"/>
                  </a:lnTo>
                  <a:lnTo>
                    <a:pt x="16523" y="253055"/>
                  </a:lnTo>
                  <a:lnTo>
                    <a:pt x="12942" y="264946"/>
                  </a:lnTo>
                  <a:lnTo>
                    <a:pt x="6320" y="288741"/>
                  </a:lnTo>
                  <a:lnTo>
                    <a:pt x="4157" y="299650"/>
                  </a:lnTo>
                  <a:lnTo>
                    <a:pt x="2715" y="309900"/>
                  </a:lnTo>
                  <a:lnTo>
                    <a:pt x="1754" y="319709"/>
                  </a:lnTo>
                  <a:lnTo>
                    <a:pt x="1113" y="329226"/>
                  </a:lnTo>
                  <a:lnTo>
                    <a:pt x="686" y="338546"/>
                  </a:lnTo>
                  <a:lnTo>
                    <a:pt x="211" y="356840"/>
                  </a:lnTo>
                  <a:lnTo>
                    <a:pt x="0" y="374893"/>
                  </a:lnTo>
                  <a:lnTo>
                    <a:pt x="1928" y="383874"/>
                  </a:lnTo>
                  <a:lnTo>
                    <a:pt x="5198" y="392838"/>
                  </a:lnTo>
                  <a:lnTo>
                    <a:pt x="16635" y="417029"/>
                  </a:lnTo>
                  <a:lnTo>
                    <a:pt x="19963" y="423871"/>
                  </a:lnTo>
                  <a:lnTo>
                    <a:pt x="25159" y="430417"/>
                  </a:lnTo>
                  <a:lnTo>
                    <a:pt x="31599" y="436765"/>
                  </a:lnTo>
                  <a:lnTo>
                    <a:pt x="38869" y="442981"/>
                  </a:lnTo>
                  <a:lnTo>
                    <a:pt x="46692" y="448118"/>
                  </a:lnTo>
                  <a:lnTo>
                    <a:pt x="54884" y="452534"/>
                  </a:lnTo>
                  <a:lnTo>
                    <a:pt x="63322" y="456471"/>
                  </a:lnTo>
                  <a:lnTo>
                    <a:pt x="71924" y="460087"/>
                  </a:lnTo>
                  <a:lnTo>
                    <a:pt x="80635" y="463491"/>
                  </a:lnTo>
                  <a:lnTo>
                    <a:pt x="98252" y="469918"/>
                  </a:lnTo>
                  <a:lnTo>
                    <a:pt x="116003" y="476082"/>
                  </a:lnTo>
                  <a:lnTo>
                    <a:pt x="123912" y="478122"/>
                  </a:lnTo>
                  <a:lnTo>
                    <a:pt x="131169" y="479483"/>
                  </a:lnTo>
                  <a:lnTo>
                    <a:pt x="151636" y="4822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77"/>
            <p:cNvSpPr/>
            <p:nvPr/>
          </p:nvSpPr>
          <p:spPr>
            <a:xfrm>
              <a:off x="8259960" y="2437804"/>
              <a:ext cx="329673" cy="517923"/>
            </a:xfrm>
            <a:custGeom>
              <a:avLst/>
              <a:gdLst/>
              <a:ahLst/>
              <a:cxnLst/>
              <a:rect l="0" t="0" r="0" b="0"/>
              <a:pathLst>
                <a:path w="329673" h="517923">
                  <a:moveTo>
                    <a:pt x="0" y="0"/>
                  </a:moveTo>
                  <a:lnTo>
                    <a:pt x="4740" y="0"/>
                  </a:lnTo>
                  <a:lnTo>
                    <a:pt x="15006" y="2646"/>
                  </a:lnTo>
                  <a:lnTo>
                    <a:pt x="29490" y="7129"/>
                  </a:lnTo>
                  <a:lnTo>
                    <a:pt x="45849" y="12429"/>
                  </a:lnTo>
                  <a:lnTo>
                    <a:pt x="56363" y="16224"/>
                  </a:lnTo>
                  <a:lnTo>
                    <a:pt x="81275" y="25731"/>
                  </a:lnTo>
                  <a:lnTo>
                    <a:pt x="93870" y="32037"/>
                  </a:lnTo>
                  <a:lnTo>
                    <a:pt x="106237" y="39217"/>
                  </a:lnTo>
                  <a:lnTo>
                    <a:pt x="118451" y="46981"/>
                  </a:lnTo>
                  <a:lnTo>
                    <a:pt x="130561" y="55133"/>
                  </a:lnTo>
                  <a:lnTo>
                    <a:pt x="154600" y="72129"/>
                  </a:lnTo>
                  <a:lnTo>
                    <a:pt x="190447" y="98431"/>
                  </a:lnTo>
                  <a:lnTo>
                    <a:pt x="202371" y="108285"/>
                  </a:lnTo>
                  <a:lnTo>
                    <a:pt x="214289" y="118823"/>
                  </a:lnTo>
                  <a:lnTo>
                    <a:pt x="226203" y="129817"/>
                  </a:lnTo>
                  <a:lnTo>
                    <a:pt x="237122" y="141115"/>
                  </a:lnTo>
                  <a:lnTo>
                    <a:pt x="247379" y="152616"/>
                  </a:lnTo>
                  <a:lnTo>
                    <a:pt x="257193" y="164252"/>
                  </a:lnTo>
                  <a:lnTo>
                    <a:pt x="266712" y="176970"/>
                  </a:lnTo>
                  <a:lnTo>
                    <a:pt x="276035" y="190410"/>
                  </a:lnTo>
                  <a:lnTo>
                    <a:pt x="285226" y="204331"/>
                  </a:lnTo>
                  <a:lnTo>
                    <a:pt x="293339" y="217580"/>
                  </a:lnTo>
                  <a:lnTo>
                    <a:pt x="300731" y="230381"/>
                  </a:lnTo>
                  <a:lnTo>
                    <a:pt x="307644" y="242884"/>
                  </a:lnTo>
                  <a:lnTo>
                    <a:pt x="313245" y="254196"/>
                  </a:lnTo>
                  <a:lnTo>
                    <a:pt x="317971" y="264714"/>
                  </a:lnTo>
                  <a:lnTo>
                    <a:pt x="322113" y="274703"/>
                  </a:lnTo>
                  <a:lnTo>
                    <a:pt x="324875" y="285330"/>
                  </a:lnTo>
                  <a:lnTo>
                    <a:pt x="326716" y="296384"/>
                  </a:lnTo>
                  <a:lnTo>
                    <a:pt x="327944" y="307722"/>
                  </a:lnTo>
                  <a:lnTo>
                    <a:pt x="328763" y="318258"/>
                  </a:lnTo>
                  <a:lnTo>
                    <a:pt x="329307" y="328258"/>
                  </a:lnTo>
                  <a:lnTo>
                    <a:pt x="329672" y="337901"/>
                  </a:lnTo>
                  <a:lnTo>
                    <a:pt x="328922" y="348299"/>
                  </a:lnTo>
                  <a:lnTo>
                    <a:pt x="327431" y="359199"/>
                  </a:lnTo>
                  <a:lnTo>
                    <a:pt x="325443" y="370435"/>
                  </a:lnTo>
                  <a:lnTo>
                    <a:pt x="322134" y="380902"/>
                  </a:lnTo>
                  <a:lnTo>
                    <a:pt x="317944" y="390857"/>
                  </a:lnTo>
                  <a:lnTo>
                    <a:pt x="313165" y="400469"/>
                  </a:lnTo>
                  <a:lnTo>
                    <a:pt x="307996" y="409855"/>
                  </a:lnTo>
                  <a:lnTo>
                    <a:pt x="302566" y="419088"/>
                  </a:lnTo>
                  <a:lnTo>
                    <a:pt x="296961" y="428220"/>
                  </a:lnTo>
                  <a:lnTo>
                    <a:pt x="289256" y="436293"/>
                  </a:lnTo>
                  <a:lnTo>
                    <a:pt x="280150" y="443659"/>
                  </a:lnTo>
                  <a:lnTo>
                    <a:pt x="270110" y="450554"/>
                  </a:lnTo>
                  <a:lnTo>
                    <a:pt x="260441" y="458127"/>
                  </a:lnTo>
                  <a:lnTo>
                    <a:pt x="251018" y="466152"/>
                  </a:lnTo>
                  <a:lnTo>
                    <a:pt x="241759" y="474479"/>
                  </a:lnTo>
                  <a:lnTo>
                    <a:pt x="232611" y="482015"/>
                  </a:lnTo>
                  <a:lnTo>
                    <a:pt x="223535" y="489023"/>
                  </a:lnTo>
                  <a:lnTo>
                    <a:pt x="214508" y="495679"/>
                  </a:lnTo>
                  <a:lnTo>
                    <a:pt x="205513" y="501109"/>
                  </a:lnTo>
                  <a:lnTo>
                    <a:pt x="196540" y="505721"/>
                  </a:lnTo>
                  <a:lnTo>
                    <a:pt x="169665" y="517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78"/>
            <p:cNvSpPr/>
            <p:nvPr/>
          </p:nvSpPr>
          <p:spPr>
            <a:xfrm>
              <a:off x="7492007" y="2893218"/>
              <a:ext cx="187525" cy="62509"/>
            </a:xfrm>
            <a:custGeom>
              <a:avLst/>
              <a:gdLst/>
              <a:ahLst/>
              <a:cxnLst/>
              <a:rect l="0" t="0" r="0" b="0"/>
              <a:pathLst>
                <a:path w="187525" h="62509">
                  <a:moveTo>
                    <a:pt x="0" y="62508"/>
                  </a:moveTo>
                  <a:lnTo>
                    <a:pt x="4740" y="57767"/>
                  </a:lnTo>
                  <a:lnTo>
                    <a:pt x="7129" y="56371"/>
                  </a:lnTo>
                  <a:lnTo>
                    <a:pt x="12429" y="54820"/>
                  </a:lnTo>
                  <a:lnTo>
                    <a:pt x="15231" y="53414"/>
                  </a:lnTo>
                  <a:lnTo>
                    <a:pt x="18092" y="51484"/>
                  </a:lnTo>
                  <a:lnTo>
                    <a:pt x="20991" y="49206"/>
                  </a:lnTo>
                  <a:lnTo>
                    <a:pt x="24908" y="46694"/>
                  </a:lnTo>
                  <a:lnTo>
                    <a:pt x="29504" y="44028"/>
                  </a:lnTo>
                  <a:lnTo>
                    <a:pt x="34552" y="41259"/>
                  </a:lnTo>
                  <a:lnTo>
                    <a:pt x="40894" y="38420"/>
                  </a:lnTo>
                  <a:lnTo>
                    <a:pt x="48099" y="35535"/>
                  </a:lnTo>
                  <a:lnTo>
                    <a:pt x="64041" y="29684"/>
                  </a:lnTo>
                  <a:lnTo>
                    <a:pt x="81049" y="23776"/>
                  </a:lnTo>
                  <a:lnTo>
                    <a:pt x="90744" y="20812"/>
                  </a:lnTo>
                  <a:lnTo>
                    <a:pt x="112099" y="14872"/>
                  </a:lnTo>
                  <a:lnTo>
                    <a:pt x="123350" y="12891"/>
                  </a:lnTo>
                  <a:lnTo>
                    <a:pt x="134820" y="11571"/>
                  </a:lnTo>
                  <a:lnTo>
                    <a:pt x="146434" y="10691"/>
                  </a:lnTo>
                  <a:lnTo>
                    <a:pt x="156161" y="9112"/>
                  </a:lnTo>
                  <a:lnTo>
                    <a:pt x="164631" y="7067"/>
                  </a:lnTo>
                  <a:lnTo>
                    <a:pt x="1875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79"/>
            <p:cNvSpPr/>
            <p:nvPr/>
          </p:nvSpPr>
          <p:spPr>
            <a:xfrm>
              <a:off x="8090296" y="2839640"/>
              <a:ext cx="196455" cy="1"/>
            </a:xfrm>
            <a:custGeom>
              <a:avLst/>
              <a:gdLst/>
              <a:ahLst/>
              <a:cxnLst/>
              <a:rect l="0" t="0" r="0" b="0"/>
              <a:pathLst>
                <a:path w="196455" h="1">
                  <a:moveTo>
                    <a:pt x="0" y="0"/>
                  </a:moveTo>
                  <a:lnTo>
                    <a:pt x="1964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8686800" cy="196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81125"/>
            <a:ext cx="89154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2796233" y="1035846"/>
            <a:ext cx="4892027" cy="1259084"/>
            <a:chOff x="2796233" y="1035846"/>
            <a:chExt cx="4892027" cy="1259084"/>
          </a:xfrm>
        </p:grpSpPr>
        <p:sp>
          <p:nvSpPr>
            <p:cNvPr id="3" name="SMARTInkAnnotation394"/>
            <p:cNvSpPr/>
            <p:nvPr/>
          </p:nvSpPr>
          <p:spPr>
            <a:xfrm>
              <a:off x="2796233" y="1035846"/>
              <a:ext cx="329158" cy="410764"/>
            </a:xfrm>
            <a:custGeom>
              <a:avLst/>
              <a:gdLst/>
              <a:ahLst/>
              <a:cxnLst/>
              <a:rect l="0" t="0" r="0" b="0"/>
              <a:pathLst>
                <a:path w="329158" h="410764">
                  <a:moveTo>
                    <a:pt x="7688" y="410763"/>
                  </a:moveTo>
                  <a:lnTo>
                    <a:pt x="7688" y="406022"/>
                  </a:lnTo>
                  <a:lnTo>
                    <a:pt x="6696" y="403634"/>
                  </a:lnTo>
                  <a:lnTo>
                    <a:pt x="1551" y="395532"/>
                  </a:lnTo>
                  <a:lnTo>
                    <a:pt x="0" y="389772"/>
                  </a:lnTo>
                  <a:lnTo>
                    <a:pt x="1956" y="381259"/>
                  </a:lnTo>
                  <a:lnTo>
                    <a:pt x="5140" y="371853"/>
                  </a:lnTo>
                  <a:lnTo>
                    <a:pt x="6556" y="364366"/>
                  </a:lnTo>
                  <a:lnTo>
                    <a:pt x="7185" y="352439"/>
                  </a:lnTo>
                  <a:lnTo>
                    <a:pt x="7539" y="331635"/>
                  </a:lnTo>
                  <a:lnTo>
                    <a:pt x="7680" y="276367"/>
                  </a:lnTo>
                  <a:lnTo>
                    <a:pt x="8675" y="267588"/>
                  </a:lnTo>
                  <a:lnTo>
                    <a:pt x="10330" y="258758"/>
                  </a:lnTo>
                  <a:lnTo>
                    <a:pt x="12426" y="249895"/>
                  </a:lnTo>
                  <a:lnTo>
                    <a:pt x="13823" y="242002"/>
                  </a:lnTo>
                  <a:lnTo>
                    <a:pt x="14755" y="234756"/>
                  </a:lnTo>
                  <a:lnTo>
                    <a:pt x="15376" y="227940"/>
                  </a:lnTo>
                  <a:lnTo>
                    <a:pt x="15790" y="220420"/>
                  </a:lnTo>
                  <a:lnTo>
                    <a:pt x="16250" y="204127"/>
                  </a:lnTo>
                  <a:lnTo>
                    <a:pt x="16614" y="118163"/>
                  </a:lnTo>
                  <a:lnTo>
                    <a:pt x="16616" y="111517"/>
                  </a:lnTo>
                  <a:lnTo>
                    <a:pt x="19263" y="98840"/>
                  </a:lnTo>
                  <a:lnTo>
                    <a:pt x="22755" y="86591"/>
                  </a:lnTo>
                  <a:lnTo>
                    <a:pt x="24306" y="74533"/>
                  </a:lnTo>
                  <a:lnTo>
                    <a:pt x="27642" y="65205"/>
                  </a:lnTo>
                  <a:lnTo>
                    <a:pt x="29920" y="61328"/>
                  </a:lnTo>
                  <a:lnTo>
                    <a:pt x="32452" y="51730"/>
                  </a:lnTo>
                  <a:lnTo>
                    <a:pt x="33127" y="46392"/>
                  </a:lnTo>
                  <a:lnTo>
                    <a:pt x="34569" y="42833"/>
                  </a:lnTo>
                  <a:lnTo>
                    <a:pt x="36523" y="40461"/>
                  </a:lnTo>
                  <a:lnTo>
                    <a:pt x="38818" y="38879"/>
                  </a:lnTo>
                  <a:lnTo>
                    <a:pt x="44013" y="31830"/>
                  </a:lnTo>
                  <a:lnTo>
                    <a:pt x="46788" y="27172"/>
                  </a:lnTo>
                  <a:lnTo>
                    <a:pt x="49629" y="24067"/>
                  </a:lnTo>
                  <a:lnTo>
                    <a:pt x="52516" y="21997"/>
                  </a:lnTo>
                  <a:lnTo>
                    <a:pt x="59362" y="18705"/>
                  </a:lnTo>
                  <a:lnTo>
                    <a:pt x="69019" y="13934"/>
                  </a:lnTo>
                  <a:lnTo>
                    <a:pt x="74372" y="12265"/>
                  </a:lnTo>
                  <a:lnTo>
                    <a:pt x="79925" y="11152"/>
                  </a:lnTo>
                  <a:lnTo>
                    <a:pt x="85612" y="10411"/>
                  </a:lnTo>
                  <a:lnTo>
                    <a:pt x="91388" y="8924"/>
                  </a:lnTo>
                  <a:lnTo>
                    <a:pt x="97222" y="6941"/>
                  </a:lnTo>
                  <a:lnTo>
                    <a:pt x="103097" y="4626"/>
                  </a:lnTo>
                  <a:lnTo>
                    <a:pt x="109989" y="3083"/>
                  </a:lnTo>
                  <a:lnTo>
                    <a:pt x="117561" y="2054"/>
                  </a:lnTo>
                  <a:lnTo>
                    <a:pt x="125585" y="1369"/>
                  </a:lnTo>
                  <a:lnTo>
                    <a:pt x="133911" y="912"/>
                  </a:lnTo>
                  <a:lnTo>
                    <a:pt x="151100" y="404"/>
                  </a:lnTo>
                  <a:lnTo>
                    <a:pt x="279847" y="0"/>
                  </a:lnTo>
                  <a:lnTo>
                    <a:pt x="289338" y="992"/>
                  </a:lnTo>
                  <a:lnTo>
                    <a:pt x="297650" y="2645"/>
                  </a:lnTo>
                  <a:lnTo>
                    <a:pt x="305176" y="4739"/>
                  </a:lnTo>
                  <a:lnTo>
                    <a:pt x="311185" y="6135"/>
                  </a:lnTo>
                  <a:lnTo>
                    <a:pt x="316184" y="7066"/>
                  </a:lnTo>
                  <a:lnTo>
                    <a:pt x="329157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395"/>
            <p:cNvSpPr/>
            <p:nvPr/>
          </p:nvSpPr>
          <p:spPr>
            <a:xfrm>
              <a:off x="2812851" y="1259085"/>
              <a:ext cx="223243" cy="62509"/>
            </a:xfrm>
            <a:custGeom>
              <a:avLst/>
              <a:gdLst/>
              <a:ahLst/>
              <a:cxnLst/>
              <a:rect l="0" t="0" r="0" b="0"/>
              <a:pathLst>
                <a:path w="223243" h="62509">
                  <a:moveTo>
                    <a:pt x="0" y="62508"/>
                  </a:moveTo>
                  <a:lnTo>
                    <a:pt x="4740" y="62508"/>
                  </a:lnTo>
                  <a:lnTo>
                    <a:pt x="7129" y="61516"/>
                  </a:lnTo>
                  <a:lnTo>
                    <a:pt x="9714" y="59862"/>
                  </a:lnTo>
                  <a:lnTo>
                    <a:pt x="12429" y="57768"/>
                  </a:lnTo>
                  <a:lnTo>
                    <a:pt x="15231" y="56371"/>
                  </a:lnTo>
                  <a:lnTo>
                    <a:pt x="20991" y="54820"/>
                  </a:lnTo>
                  <a:lnTo>
                    <a:pt x="25900" y="53414"/>
                  </a:lnTo>
                  <a:lnTo>
                    <a:pt x="39292" y="49206"/>
                  </a:lnTo>
                  <a:lnTo>
                    <a:pt x="63567" y="41259"/>
                  </a:lnTo>
                  <a:lnTo>
                    <a:pt x="73136" y="38420"/>
                  </a:lnTo>
                  <a:lnTo>
                    <a:pt x="94351" y="32620"/>
                  </a:lnTo>
                  <a:lnTo>
                    <a:pt x="106557" y="29684"/>
                  </a:lnTo>
                  <a:lnTo>
                    <a:pt x="171582" y="14872"/>
                  </a:lnTo>
                  <a:lnTo>
                    <a:pt x="182849" y="11900"/>
                  </a:lnTo>
                  <a:lnTo>
                    <a:pt x="2232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96"/>
            <p:cNvSpPr/>
            <p:nvPr/>
          </p:nvSpPr>
          <p:spPr>
            <a:xfrm>
              <a:off x="3303984" y="1232296"/>
              <a:ext cx="241102" cy="26790"/>
            </a:xfrm>
            <a:custGeom>
              <a:avLst/>
              <a:gdLst/>
              <a:ahLst/>
              <a:cxnLst/>
              <a:rect l="0" t="0" r="0" b="0"/>
              <a:pathLst>
                <a:path w="241102" h="26790">
                  <a:moveTo>
                    <a:pt x="0" y="26789"/>
                  </a:moveTo>
                  <a:lnTo>
                    <a:pt x="0" y="22049"/>
                  </a:lnTo>
                  <a:lnTo>
                    <a:pt x="992" y="20653"/>
                  </a:lnTo>
                  <a:lnTo>
                    <a:pt x="2646" y="19722"/>
                  </a:lnTo>
                  <a:lnTo>
                    <a:pt x="4740" y="19101"/>
                  </a:lnTo>
                  <a:lnTo>
                    <a:pt x="45849" y="5540"/>
                  </a:lnTo>
                  <a:lnTo>
                    <a:pt x="54378" y="3693"/>
                  </a:lnTo>
                  <a:lnTo>
                    <a:pt x="63041" y="2462"/>
                  </a:lnTo>
                  <a:lnTo>
                    <a:pt x="71793" y="1642"/>
                  </a:lnTo>
                  <a:lnTo>
                    <a:pt x="81596" y="1094"/>
                  </a:lnTo>
                  <a:lnTo>
                    <a:pt x="103072" y="487"/>
                  </a:lnTo>
                  <a:lnTo>
                    <a:pt x="165116" y="43"/>
                  </a:lnTo>
                  <a:lnTo>
                    <a:pt x="24110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97"/>
            <p:cNvSpPr/>
            <p:nvPr/>
          </p:nvSpPr>
          <p:spPr>
            <a:xfrm>
              <a:off x="3420070" y="1348382"/>
              <a:ext cx="214313" cy="35720"/>
            </a:xfrm>
            <a:custGeom>
              <a:avLst/>
              <a:gdLst/>
              <a:ahLst/>
              <a:cxnLst/>
              <a:rect l="0" t="0" r="0" b="0"/>
              <a:pathLst>
                <a:path w="214313" h="35720">
                  <a:moveTo>
                    <a:pt x="0" y="35719"/>
                  </a:moveTo>
                  <a:lnTo>
                    <a:pt x="18043" y="35719"/>
                  </a:lnTo>
                  <a:lnTo>
                    <a:pt x="22942" y="34727"/>
                  </a:lnTo>
                  <a:lnTo>
                    <a:pt x="28193" y="33073"/>
                  </a:lnTo>
                  <a:lnTo>
                    <a:pt x="33678" y="30979"/>
                  </a:lnTo>
                  <a:lnTo>
                    <a:pt x="40311" y="29582"/>
                  </a:lnTo>
                  <a:lnTo>
                    <a:pt x="47710" y="28651"/>
                  </a:lnTo>
                  <a:lnTo>
                    <a:pt x="55619" y="28031"/>
                  </a:lnTo>
                  <a:lnTo>
                    <a:pt x="64861" y="26625"/>
                  </a:lnTo>
                  <a:lnTo>
                    <a:pt x="74990" y="24695"/>
                  </a:lnTo>
                  <a:lnTo>
                    <a:pt x="85712" y="22417"/>
                  </a:lnTo>
                  <a:lnTo>
                    <a:pt x="96829" y="20898"/>
                  </a:lnTo>
                  <a:lnTo>
                    <a:pt x="108209" y="19885"/>
                  </a:lnTo>
                  <a:lnTo>
                    <a:pt x="119764" y="19210"/>
                  </a:lnTo>
                  <a:lnTo>
                    <a:pt x="131436" y="17768"/>
                  </a:lnTo>
                  <a:lnTo>
                    <a:pt x="143187" y="15814"/>
                  </a:lnTo>
                  <a:lnTo>
                    <a:pt x="154989" y="13519"/>
                  </a:lnTo>
                  <a:lnTo>
                    <a:pt x="165833" y="10997"/>
                  </a:lnTo>
                  <a:lnTo>
                    <a:pt x="176040" y="8324"/>
                  </a:lnTo>
                  <a:lnTo>
                    <a:pt x="185821" y="5549"/>
                  </a:lnTo>
                  <a:lnTo>
                    <a:pt x="193334" y="3700"/>
                  </a:lnTo>
                  <a:lnTo>
                    <a:pt x="199334" y="2467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98"/>
            <p:cNvSpPr/>
            <p:nvPr/>
          </p:nvSpPr>
          <p:spPr>
            <a:xfrm>
              <a:off x="3875530" y="1062632"/>
              <a:ext cx="187478" cy="437556"/>
            </a:xfrm>
            <a:custGeom>
              <a:avLst/>
              <a:gdLst/>
              <a:ahLst/>
              <a:cxnLst/>
              <a:rect l="0" t="0" r="0" b="0"/>
              <a:pathLst>
                <a:path w="187478" h="437556">
                  <a:moveTo>
                    <a:pt x="187477" y="0"/>
                  </a:moveTo>
                  <a:lnTo>
                    <a:pt x="179789" y="0"/>
                  </a:lnTo>
                  <a:lnTo>
                    <a:pt x="174175" y="4741"/>
                  </a:lnTo>
                  <a:lnTo>
                    <a:pt x="171664" y="6137"/>
                  </a:lnTo>
                  <a:lnTo>
                    <a:pt x="166228" y="7689"/>
                  </a:lnTo>
                  <a:lnTo>
                    <a:pt x="162397" y="9095"/>
                  </a:lnTo>
                  <a:lnTo>
                    <a:pt x="157859" y="11024"/>
                  </a:lnTo>
                  <a:lnTo>
                    <a:pt x="152849" y="13303"/>
                  </a:lnTo>
                  <a:lnTo>
                    <a:pt x="148517" y="15814"/>
                  </a:lnTo>
                  <a:lnTo>
                    <a:pt x="144636" y="18480"/>
                  </a:lnTo>
                  <a:lnTo>
                    <a:pt x="141057" y="21250"/>
                  </a:lnTo>
                  <a:lnTo>
                    <a:pt x="137679" y="24089"/>
                  </a:lnTo>
                  <a:lnTo>
                    <a:pt x="134434" y="26973"/>
                  </a:lnTo>
                  <a:lnTo>
                    <a:pt x="131280" y="29889"/>
                  </a:lnTo>
                  <a:lnTo>
                    <a:pt x="127192" y="32824"/>
                  </a:lnTo>
                  <a:lnTo>
                    <a:pt x="122482" y="35774"/>
                  </a:lnTo>
                  <a:lnTo>
                    <a:pt x="117358" y="38732"/>
                  </a:lnTo>
                  <a:lnTo>
                    <a:pt x="112950" y="42689"/>
                  </a:lnTo>
                  <a:lnTo>
                    <a:pt x="109019" y="47311"/>
                  </a:lnTo>
                  <a:lnTo>
                    <a:pt x="105406" y="52377"/>
                  </a:lnTo>
                  <a:lnTo>
                    <a:pt x="101013" y="57738"/>
                  </a:lnTo>
                  <a:lnTo>
                    <a:pt x="96100" y="63297"/>
                  </a:lnTo>
                  <a:lnTo>
                    <a:pt x="90840" y="68987"/>
                  </a:lnTo>
                  <a:lnTo>
                    <a:pt x="86341" y="74765"/>
                  </a:lnTo>
                  <a:lnTo>
                    <a:pt x="82350" y="80601"/>
                  </a:lnTo>
                  <a:lnTo>
                    <a:pt x="78698" y="86476"/>
                  </a:lnTo>
                  <a:lnTo>
                    <a:pt x="74278" y="92378"/>
                  </a:lnTo>
                  <a:lnTo>
                    <a:pt x="69347" y="98296"/>
                  </a:lnTo>
                  <a:lnTo>
                    <a:pt x="64075" y="104226"/>
                  </a:lnTo>
                  <a:lnTo>
                    <a:pt x="59568" y="110164"/>
                  </a:lnTo>
                  <a:lnTo>
                    <a:pt x="55572" y="116107"/>
                  </a:lnTo>
                  <a:lnTo>
                    <a:pt x="51915" y="122053"/>
                  </a:lnTo>
                  <a:lnTo>
                    <a:pt x="48485" y="128994"/>
                  </a:lnTo>
                  <a:lnTo>
                    <a:pt x="45207" y="136597"/>
                  </a:lnTo>
                  <a:lnTo>
                    <a:pt x="42028" y="144643"/>
                  </a:lnTo>
                  <a:lnTo>
                    <a:pt x="38918" y="151991"/>
                  </a:lnTo>
                  <a:lnTo>
                    <a:pt x="32815" y="165448"/>
                  </a:lnTo>
                  <a:lnTo>
                    <a:pt x="29799" y="172806"/>
                  </a:lnTo>
                  <a:lnTo>
                    <a:pt x="26796" y="180689"/>
                  </a:lnTo>
                  <a:lnTo>
                    <a:pt x="20813" y="197384"/>
                  </a:lnTo>
                  <a:lnTo>
                    <a:pt x="14847" y="214727"/>
                  </a:lnTo>
                  <a:lnTo>
                    <a:pt x="11867" y="222526"/>
                  </a:lnTo>
                  <a:lnTo>
                    <a:pt x="8888" y="229710"/>
                  </a:lnTo>
                  <a:lnTo>
                    <a:pt x="5910" y="236484"/>
                  </a:lnTo>
                  <a:lnTo>
                    <a:pt x="3925" y="243976"/>
                  </a:lnTo>
                  <a:lnTo>
                    <a:pt x="2601" y="251948"/>
                  </a:lnTo>
                  <a:lnTo>
                    <a:pt x="1718" y="260239"/>
                  </a:lnTo>
                  <a:lnTo>
                    <a:pt x="1130" y="268743"/>
                  </a:lnTo>
                  <a:lnTo>
                    <a:pt x="738" y="277388"/>
                  </a:lnTo>
                  <a:lnTo>
                    <a:pt x="186" y="301132"/>
                  </a:lnTo>
                  <a:lnTo>
                    <a:pt x="0" y="326933"/>
                  </a:lnTo>
                  <a:lnTo>
                    <a:pt x="2620" y="339111"/>
                  </a:lnTo>
                  <a:lnTo>
                    <a:pt x="7092" y="351138"/>
                  </a:lnTo>
                  <a:lnTo>
                    <a:pt x="12386" y="363098"/>
                  </a:lnTo>
                  <a:lnTo>
                    <a:pt x="18047" y="372382"/>
                  </a:lnTo>
                  <a:lnTo>
                    <a:pt x="23870" y="380808"/>
                  </a:lnTo>
                  <a:lnTo>
                    <a:pt x="26812" y="385833"/>
                  </a:lnTo>
                  <a:lnTo>
                    <a:pt x="29766" y="391168"/>
                  </a:lnTo>
                  <a:lnTo>
                    <a:pt x="33719" y="395716"/>
                  </a:lnTo>
                  <a:lnTo>
                    <a:pt x="38339" y="399740"/>
                  </a:lnTo>
                  <a:lnTo>
                    <a:pt x="43403" y="403416"/>
                  </a:lnTo>
                  <a:lnTo>
                    <a:pt x="48764" y="406858"/>
                  </a:lnTo>
                  <a:lnTo>
                    <a:pt x="54322" y="410145"/>
                  </a:lnTo>
                  <a:lnTo>
                    <a:pt x="60011" y="413329"/>
                  </a:lnTo>
                  <a:lnTo>
                    <a:pt x="71625" y="419512"/>
                  </a:lnTo>
                  <a:lnTo>
                    <a:pt x="77500" y="422550"/>
                  </a:lnTo>
                  <a:lnTo>
                    <a:pt x="83401" y="424575"/>
                  </a:lnTo>
                  <a:lnTo>
                    <a:pt x="89320" y="425925"/>
                  </a:lnTo>
                  <a:lnTo>
                    <a:pt x="95250" y="426825"/>
                  </a:lnTo>
                  <a:lnTo>
                    <a:pt x="101188" y="428417"/>
                  </a:lnTo>
                  <a:lnTo>
                    <a:pt x="107131" y="430471"/>
                  </a:lnTo>
                  <a:lnTo>
                    <a:pt x="113077" y="432832"/>
                  </a:lnTo>
                  <a:lnTo>
                    <a:pt x="119025" y="434407"/>
                  </a:lnTo>
                  <a:lnTo>
                    <a:pt x="124975" y="435456"/>
                  </a:lnTo>
                  <a:lnTo>
                    <a:pt x="142829" y="4375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99"/>
            <p:cNvSpPr/>
            <p:nvPr/>
          </p:nvSpPr>
          <p:spPr>
            <a:xfrm>
              <a:off x="4304109" y="1169789"/>
              <a:ext cx="17860" cy="267891"/>
            </a:xfrm>
            <a:custGeom>
              <a:avLst/>
              <a:gdLst/>
              <a:ahLst/>
              <a:cxnLst/>
              <a:rect l="0" t="0" r="0" b="0"/>
              <a:pathLst>
                <a:path w="17860" h="267891">
                  <a:moveTo>
                    <a:pt x="17859" y="0"/>
                  </a:moveTo>
                  <a:lnTo>
                    <a:pt x="13118" y="4740"/>
                  </a:lnTo>
                  <a:lnTo>
                    <a:pt x="12715" y="7129"/>
                  </a:lnTo>
                  <a:lnTo>
                    <a:pt x="13437" y="9713"/>
                  </a:lnTo>
                  <a:lnTo>
                    <a:pt x="14911" y="12428"/>
                  </a:lnTo>
                  <a:lnTo>
                    <a:pt x="14902" y="15231"/>
                  </a:lnTo>
                  <a:lnTo>
                    <a:pt x="13903" y="18091"/>
                  </a:lnTo>
                  <a:lnTo>
                    <a:pt x="12245" y="20990"/>
                  </a:lnTo>
                  <a:lnTo>
                    <a:pt x="11140" y="23915"/>
                  </a:lnTo>
                  <a:lnTo>
                    <a:pt x="10404" y="26858"/>
                  </a:lnTo>
                  <a:lnTo>
                    <a:pt x="9912" y="29811"/>
                  </a:lnTo>
                  <a:lnTo>
                    <a:pt x="9585" y="33765"/>
                  </a:lnTo>
                  <a:lnTo>
                    <a:pt x="9366" y="38385"/>
                  </a:lnTo>
                  <a:lnTo>
                    <a:pt x="9123" y="48810"/>
                  </a:lnTo>
                  <a:lnTo>
                    <a:pt x="8932" y="120811"/>
                  </a:lnTo>
                  <a:lnTo>
                    <a:pt x="7939" y="127173"/>
                  </a:lnTo>
                  <a:lnTo>
                    <a:pt x="6285" y="133399"/>
                  </a:lnTo>
                  <a:lnTo>
                    <a:pt x="4190" y="139534"/>
                  </a:lnTo>
                  <a:lnTo>
                    <a:pt x="2793" y="145609"/>
                  </a:lnTo>
                  <a:lnTo>
                    <a:pt x="1862" y="151643"/>
                  </a:lnTo>
                  <a:lnTo>
                    <a:pt x="1241" y="157650"/>
                  </a:lnTo>
                  <a:lnTo>
                    <a:pt x="827" y="163639"/>
                  </a:lnTo>
                  <a:lnTo>
                    <a:pt x="551" y="169616"/>
                  </a:lnTo>
                  <a:lnTo>
                    <a:pt x="245" y="181549"/>
                  </a:lnTo>
                  <a:lnTo>
                    <a:pt x="0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00"/>
            <p:cNvSpPr/>
            <p:nvPr/>
          </p:nvSpPr>
          <p:spPr>
            <a:xfrm>
              <a:off x="4482703" y="1384101"/>
              <a:ext cx="125016" cy="160735"/>
            </a:xfrm>
            <a:custGeom>
              <a:avLst/>
              <a:gdLst/>
              <a:ahLst/>
              <a:cxnLst/>
              <a:rect l="0" t="0" r="0" b="0"/>
              <a:pathLst>
                <a:path w="125016" h="160735">
                  <a:moveTo>
                    <a:pt x="125015" y="0"/>
                  </a:moveTo>
                  <a:lnTo>
                    <a:pt x="125015" y="7688"/>
                  </a:lnTo>
                  <a:lnTo>
                    <a:pt x="122370" y="11024"/>
                  </a:lnTo>
                  <a:lnTo>
                    <a:pt x="120275" y="13302"/>
                  </a:lnTo>
                  <a:lnTo>
                    <a:pt x="118878" y="15814"/>
                  </a:lnTo>
                  <a:lnTo>
                    <a:pt x="117947" y="18480"/>
                  </a:lnTo>
                  <a:lnTo>
                    <a:pt x="117327" y="21250"/>
                  </a:lnTo>
                  <a:lnTo>
                    <a:pt x="115921" y="24088"/>
                  </a:lnTo>
                  <a:lnTo>
                    <a:pt x="113991" y="26973"/>
                  </a:lnTo>
                  <a:lnTo>
                    <a:pt x="111713" y="29888"/>
                  </a:lnTo>
                  <a:lnTo>
                    <a:pt x="108209" y="33816"/>
                  </a:lnTo>
                  <a:lnTo>
                    <a:pt x="99025" y="43472"/>
                  </a:lnTo>
                  <a:lnTo>
                    <a:pt x="94790" y="48825"/>
                  </a:lnTo>
                  <a:lnTo>
                    <a:pt x="90975" y="54378"/>
                  </a:lnTo>
                  <a:lnTo>
                    <a:pt x="87438" y="60065"/>
                  </a:lnTo>
                  <a:lnTo>
                    <a:pt x="83097" y="65840"/>
                  </a:lnTo>
                  <a:lnTo>
                    <a:pt x="78218" y="71675"/>
                  </a:lnTo>
                  <a:lnTo>
                    <a:pt x="72981" y="77549"/>
                  </a:lnTo>
                  <a:lnTo>
                    <a:pt x="68498" y="83449"/>
                  </a:lnTo>
                  <a:lnTo>
                    <a:pt x="64516" y="89367"/>
                  </a:lnTo>
                  <a:lnTo>
                    <a:pt x="60870" y="95297"/>
                  </a:lnTo>
                  <a:lnTo>
                    <a:pt x="56455" y="101234"/>
                  </a:lnTo>
                  <a:lnTo>
                    <a:pt x="51527" y="107177"/>
                  </a:lnTo>
                  <a:lnTo>
                    <a:pt x="46258" y="113123"/>
                  </a:lnTo>
                  <a:lnTo>
                    <a:pt x="35111" y="125022"/>
                  </a:lnTo>
                  <a:lnTo>
                    <a:pt x="9660" y="151021"/>
                  </a:lnTo>
                  <a:lnTo>
                    <a:pt x="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01"/>
            <p:cNvSpPr/>
            <p:nvPr/>
          </p:nvSpPr>
          <p:spPr>
            <a:xfrm>
              <a:off x="4920257" y="1259131"/>
              <a:ext cx="240944" cy="276776"/>
            </a:xfrm>
            <a:custGeom>
              <a:avLst/>
              <a:gdLst/>
              <a:ahLst/>
              <a:cxnLst/>
              <a:rect l="0" t="0" r="0" b="0"/>
              <a:pathLst>
                <a:path w="240944" h="276776">
                  <a:moveTo>
                    <a:pt x="8930" y="133900"/>
                  </a:moveTo>
                  <a:lnTo>
                    <a:pt x="8930" y="138640"/>
                  </a:lnTo>
                  <a:lnTo>
                    <a:pt x="7938" y="140037"/>
                  </a:lnTo>
                  <a:lnTo>
                    <a:pt x="6284" y="140967"/>
                  </a:lnTo>
                  <a:lnTo>
                    <a:pt x="4190" y="141588"/>
                  </a:lnTo>
                  <a:lnTo>
                    <a:pt x="2793" y="142994"/>
                  </a:lnTo>
                  <a:lnTo>
                    <a:pt x="1862" y="144923"/>
                  </a:lnTo>
                  <a:lnTo>
                    <a:pt x="32" y="151641"/>
                  </a:lnTo>
                  <a:lnTo>
                    <a:pt x="0" y="124819"/>
                  </a:lnTo>
                  <a:lnTo>
                    <a:pt x="992" y="120900"/>
                  </a:lnTo>
                  <a:lnTo>
                    <a:pt x="4740" y="113901"/>
                  </a:lnTo>
                  <a:lnTo>
                    <a:pt x="7068" y="107483"/>
                  </a:lnTo>
                  <a:lnTo>
                    <a:pt x="7689" y="104382"/>
                  </a:lnTo>
                  <a:lnTo>
                    <a:pt x="11024" y="98291"/>
                  </a:lnTo>
                  <a:lnTo>
                    <a:pt x="13303" y="95278"/>
                  </a:lnTo>
                  <a:lnTo>
                    <a:pt x="14822" y="91285"/>
                  </a:lnTo>
                  <a:lnTo>
                    <a:pt x="15834" y="86638"/>
                  </a:lnTo>
                  <a:lnTo>
                    <a:pt x="16509" y="81556"/>
                  </a:lnTo>
                  <a:lnTo>
                    <a:pt x="18944" y="77176"/>
                  </a:lnTo>
                  <a:lnTo>
                    <a:pt x="22551" y="73263"/>
                  </a:lnTo>
                  <a:lnTo>
                    <a:pt x="26940" y="69663"/>
                  </a:lnTo>
                  <a:lnTo>
                    <a:pt x="30859" y="65278"/>
                  </a:lnTo>
                  <a:lnTo>
                    <a:pt x="34463" y="60371"/>
                  </a:lnTo>
                  <a:lnTo>
                    <a:pt x="37858" y="55115"/>
                  </a:lnTo>
                  <a:lnTo>
                    <a:pt x="42106" y="50619"/>
                  </a:lnTo>
                  <a:lnTo>
                    <a:pt x="46923" y="46629"/>
                  </a:lnTo>
                  <a:lnTo>
                    <a:pt x="52118" y="42977"/>
                  </a:lnTo>
                  <a:lnTo>
                    <a:pt x="56574" y="39550"/>
                  </a:lnTo>
                  <a:lnTo>
                    <a:pt x="60536" y="36273"/>
                  </a:lnTo>
                  <a:lnTo>
                    <a:pt x="64170" y="33097"/>
                  </a:lnTo>
                  <a:lnTo>
                    <a:pt x="68577" y="29987"/>
                  </a:lnTo>
                  <a:lnTo>
                    <a:pt x="73499" y="26921"/>
                  </a:lnTo>
                  <a:lnTo>
                    <a:pt x="78765" y="23886"/>
                  </a:lnTo>
                  <a:lnTo>
                    <a:pt x="89908" y="17866"/>
                  </a:lnTo>
                  <a:lnTo>
                    <a:pt x="113231" y="5918"/>
                  </a:lnTo>
                  <a:lnTo>
                    <a:pt x="119143" y="3930"/>
                  </a:lnTo>
                  <a:lnTo>
                    <a:pt x="125070" y="2605"/>
                  </a:lnTo>
                  <a:lnTo>
                    <a:pt x="131004" y="1721"/>
                  </a:lnTo>
                  <a:lnTo>
                    <a:pt x="136946" y="1132"/>
                  </a:lnTo>
                  <a:lnTo>
                    <a:pt x="142891" y="740"/>
                  </a:lnTo>
                  <a:lnTo>
                    <a:pt x="148839" y="478"/>
                  </a:lnTo>
                  <a:lnTo>
                    <a:pt x="160740" y="187"/>
                  </a:lnTo>
                  <a:lnTo>
                    <a:pt x="184548" y="0"/>
                  </a:lnTo>
                  <a:lnTo>
                    <a:pt x="190501" y="977"/>
                  </a:lnTo>
                  <a:lnTo>
                    <a:pt x="196454" y="2621"/>
                  </a:lnTo>
                  <a:lnTo>
                    <a:pt x="202407" y="4708"/>
                  </a:lnTo>
                  <a:lnTo>
                    <a:pt x="207368" y="6100"/>
                  </a:lnTo>
                  <a:lnTo>
                    <a:pt x="211667" y="7028"/>
                  </a:lnTo>
                  <a:lnTo>
                    <a:pt x="215526" y="7647"/>
                  </a:lnTo>
                  <a:lnTo>
                    <a:pt x="222459" y="10980"/>
                  </a:lnTo>
                  <a:lnTo>
                    <a:pt x="228847" y="15769"/>
                  </a:lnTo>
                  <a:lnTo>
                    <a:pt x="234994" y="21204"/>
                  </a:lnTo>
                  <a:lnTo>
                    <a:pt x="237030" y="25035"/>
                  </a:lnTo>
                  <a:lnTo>
                    <a:pt x="238388" y="29573"/>
                  </a:lnTo>
                  <a:lnTo>
                    <a:pt x="239293" y="34583"/>
                  </a:lnTo>
                  <a:lnTo>
                    <a:pt x="240298" y="42795"/>
                  </a:lnTo>
                  <a:lnTo>
                    <a:pt x="240745" y="50745"/>
                  </a:lnTo>
                  <a:lnTo>
                    <a:pt x="240943" y="60893"/>
                  </a:lnTo>
                  <a:lnTo>
                    <a:pt x="240004" y="66377"/>
                  </a:lnTo>
                  <a:lnTo>
                    <a:pt x="238386" y="72017"/>
                  </a:lnTo>
                  <a:lnTo>
                    <a:pt x="236314" y="77762"/>
                  </a:lnTo>
                  <a:lnTo>
                    <a:pt x="233941" y="83576"/>
                  </a:lnTo>
                  <a:lnTo>
                    <a:pt x="231368" y="89437"/>
                  </a:lnTo>
                  <a:lnTo>
                    <a:pt x="228659" y="95328"/>
                  </a:lnTo>
                  <a:lnTo>
                    <a:pt x="224870" y="102232"/>
                  </a:lnTo>
                  <a:lnTo>
                    <a:pt x="220359" y="109811"/>
                  </a:lnTo>
                  <a:lnTo>
                    <a:pt x="215367" y="117841"/>
                  </a:lnTo>
                  <a:lnTo>
                    <a:pt x="211046" y="125178"/>
                  </a:lnTo>
                  <a:lnTo>
                    <a:pt x="207174" y="132054"/>
                  </a:lnTo>
                  <a:lnTo>
                    <a:pt x="203600" y="138623"/>
                  </a:lnTo>
                  <a:lnTo>
                    <a:pt x="199234" y="144986"/>
                  </a:lnTo>
                  <a:lnTo>
                    <a:pt x="194338" y="151212"/>
                  </a:lnTo>
                  <a:lnTo>
                    <a:pt x="189090" y="157348"/>
                  </a:lnTo>
                  <a:lnTo>
                    <a:pt x="184599" y="163422"/>
                  </a:lnTo>
                  <a:lnTo>
                    <a:pt x="180613" y="169456"/>
                  </a:lnTo>
                  <a:lnTo>
                    <a:pt x="176964" y="175464"/>
                  </a:lnTo>
                  <a:lnTo>
                    <a:pt x="172546" y="181453"/>
                  </a:lnTo>
                  <a:lnTo>
                    <a:pt x="167618" y="187430"/>
                  </a:lnTo>
                  <a:lnTo>
                    <a:pt x="162346" y="193399"/>
                  </a:lnTo>
                  <a:lnTo>
                    <a:pt x="157840" y="199363"/>
                  </a:lnTo>
                  <a:lnTo>
                    <a:pt x="153844" y="205323"/>
                  </a:lnTo>
                  <a:lnTo>
                    <a:pt x="150188" y="211281"/>
                  </a:lnTo>
                  <a:lnTo>
                    <a:pt x="147751" y="217237"/>
                  </a:lnTo>
                  <a:lnTo>
                    <a:pt x="146126" y="223192"/>
                  </a:lnTo>
                  <a:lnTo>
                    <a:pt x="145042" y="229147"/>
                  </a:lnTo>
                  <a:lnTo>
                    <a:pt x="144319" y="234109"/>
                  </a:lnTo>
                  <a:lnTo>
                    <a:pt x="143518" y="242268"/>
                  </a:lnTo>
                  <a:lnTo>
                    <a:pt x="144296" y="245833"/>
                  </a:lnTo>
                  <a:lnTo>
                    <a:pt x="147806" y="252439"/>
                  </a:lnTo>
                  <a:lnTo>
                    <a:pt x="155319" y="258683"/>
                  </a:lnTo>
                  <a:lnTo>
                    <a:pt x="160101" y="261737"/>
                  </a:lnTo>
                  <a:lnTo>
                    <a:pt x="165273" y="263773"/>
                  </a:lnTo>
                  <a:lnTo>
                    <a:pt x="170705" y="265130"/>
                  </a:lnTo>
                  <a:lnTo>
                    <a:pt x="176312" y="266035"/>
                  </a:lnTo>
                  <a:lnTo>
                    <a:pt x="182033" y="267631"/>
                  </a:lnTo>
                  <a:lnTo>
                    <a:pt x="187832" y="269687"/>
                  </a:lnTo>
                  <a:lnTo>
                    <a:pt x="193683" y="272049"/>
                  </a:lnTo>
                  <a:lnTo>
                    <a:pt x="199567" y="273624"/>
                  </a:lnTo>
                  <a:lnTo>
                    <a:pt x="205475" y="274675"/>
                  </a:lnTo>
                  <a:lnTo>
                    <a:pt x="223243" y="2767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02"/>
            <p:cNvSpPr/>
            <p:nvPr/>
          </p:nvSpPr>
          <p:spPr>
            <a:xfrm>
              <a:off x="5322093" y="1518046"/>
              <a:ext cx="241103" cy="169665"/>
            </a:xfrm>
            <a:custGeom>
              <a:avLst/>
              <a:gdLst/>
              <a:ahLst/>
              <a:cxnLst/>
              <a:rect l="0" t="0" r="0" b="0"/>
              <a:pathLst>
                <a:path w="241103" h="169665">
                  <a:moveTo>
                    <a:pt x="241102" y="0"/>
                  </a:moveTo>
                  <a:lnTo>
                    <a:pt x="241102" y="7689"/>
                  </a:lnTo>
                  <a:lnTo>
                    <a:pt x="240110" y="8103"/>
                  </a:lnTo>
                  <a:lnTo>
                    <a:pt x="236362" y="8562"/>
                  </a:lnTo>
                  <a:lnTo>
                    <a:pt x="233973" y="10669"/>
                  </a:lnTo>
                  <a:lnTo>
                    <a:pt x="231388" y="14058"/>
                  </a:lnTo>
                  <a:lnTo>
                    <a:pt x="228673" y="18302"/>
                  </a:lnTo>
                  <a:lnTo>
                    <a:pt x="225871" y="22123"/>
                  </a:lnTo>
                  <a:lnTo>
                    <a:pt x="223010" y="25663"/>
                  </a:lnTo>
                  <a:lnTo>
                    <a:pt x="220111" y="29015"/>
                  </a:lnTo>
                  <a:lnTo>
                    <a:pt x="216194" y="32242"/>
                  </a:lnTo>
                  <a:lnTo>
                    <a:pt x="211598" y="35385"/>
                  </a:lnTo>
                  <a:lnTo>
                    <a:pt x="206550" y="38473"/>
                  </a:lnTo>
                  <a:lnTo>
                    <a:pt x="185223" y="52300"/>
                  </a:lnTo>
                  <a:lnTo>
                    <a:pt x="178053" y="57687"/>
                  </a:lnTo>
                  <a:lnTo>
                    <a:pt x="171288" y="63263"/>
                  </a:lnTo>
                  <a:lnTo>
                    <a:pt x="164793" y="68964"/>
                  </a:lnTo>
                  <a:lnTo>
                    <a:pt x="157488" y="74750"/>
                  </a:lnTo>
                  <a:lnTo>
                    <a:pt x="149640" y="80591"/>
                  </a:lnTo>
                  <a:lnTo>
                    <a:pt x="141432" y="86470"/>
                  </a:lnTo>
                  <a:lnTo>
                    <a:pt x="131991" y="92373"/>
                  </a:lnTo>
                  <a:lnTo>
                    <a:pt x="121729" y="98293"/>
                  </a:lnTo>
                  <a:lnTo>
                    <a:pt x="110918" y="104224"/>
                  </a:lnTo>
                  <a:lnTo>
                    <a:pt x="100734" y="110162"/>
                  </a:lnTo>
                  <a:lnTo>
                    <a:pt x="81482" y="122052"/>
                  </a:lnTo>
                  <a:lnTo>
                    <a:pt x="72180" y="127009"/>
                  </a:lnTo>
                  <a:lnTo>
                    <a:pt x="63003" y="131306"/>
                  </a:lnTo>
                  <a:lnTo>
                    <a:pt x="53909" y="135162"/>
                  </a:lnTo>
                  <a:lnTo>
                    <a:pt x="45861" y="139718"/>
                  </a:lnTo>
                  <a:lnTo>
                    <a:pt x="38511" y="144739"/>
                  </a:lnTo>
                  <a:lnTo>
                    <a:pt x="31627" y="150071"/>
                  </a:lnTo>
                  <a:lnTo>
                    <a:pt x="25054" y="154617"/>
                  </a:lnTo>
                  <a:lnTo>
                    <a:pt x="18687" y="158641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03"/>
            <p:cNvSpPr/>
            <p:nvPr/>
          </p:nvSpPr>
          <p:spPr>
            <a:xfrm>
              <a:off x="5688210" y="1313140"/>
              <a:ext cx="265923" cy="276345"/>
            </a:xfrm>
            <a:custGeom>
              <a:avLst/>
              <a:gdLst/>
              <a:ahLst/>
              <a:cxnLst/>
              <a:rect l="0" t="0" r="0" b="0"/>
              <a:pathLst>
                <a:path w="265923" h="276345">
                  <a:moveTo>
                    <a:pt x="0" y="17383"/>
                  </a:moveTo>
                  <a:lnTo>
                    <a:pt x="12429" y="17383"/>
                  </a:lnTo>
                  <a:lnTo>
                    <a:pt x="20738" y="14737"/>
                  </a:lnTo>
                  <a:lnTo>
                    <a:pt x="25731" y="12642"/>
                  </a:lnTo>
                  <a:lnTo>
                    <a:pt x="32037" y="10254"/>
                  </a:lnTo>
                  <a:lnTo>
                    <a:pt x="46981" y="4954"/>
                  </a:lnTo>
                  <a:lnTo>
                    <a:pt x="54141" y="3144"/>
                  </a:lnTo>
                  <a:lnTo>
                    <a:pt x="60899" y="1937"/>
                  </a:lnTo>
                  <a:lnTo>
                    <a:pt x="67389" y="1133"/>
                  </a:lnTo>
                  <a:lnTo>
                    <a:pt x="73699" y="596"/>
                  </a:lnTo>
                  <a:lnTo>
                    <a:pt x="79891" y="239"/>
                  </a:lnTo>
                  <a:lnTo>
                    <a:pt x="86003" y="0"/>
                  </a:lnTo>
                  <a:lnTo>
                    <a:pt x="92062" y="833"/>
                  </a:lnTo>
                  <a:lnTo>
                    <a:pt x="98085" y="2381"/>
                  </a:lnTo>
                  <a:lnTo>
                    <a:pt x="104086" y="4405"/>
                  </a:lnTo>
                  <a:lnTo>
                    <a:pt x="109078" y="6747"/>
                  </a:lnTo>
                  <a:lnTo>
                    <a:pt x="117271" y="11994"/>
                  </a:lnTo>
                  <a:lnTo>
                    <a:pt x="119852" y="14783"/>
                  </a:lnTo>
                  <a:lnTo>
                    <a:pt x="121573" y="17634"/>
                  </a:lnTo>
                  <a:lnTo>
                    <a:pt x="123486" y="23447"/>
                  </a:lnTo>
                  <a:lnTo>
                    <a:pt x="124336" y="29339"/>
                  </a:lnTo>
                  <a:lnTo>
                    <a:pt x="123570" y="32299"/>
                  </a:lnTo>
                  <a:lnTo>
                    <a:pt x="120074" y="38233"/>
                  </a:lnTo>
                  <a:lnTo>
                    <a:pt x="115212" y="44178"/>
                  </a:lnTo>
                  <a:lnTo>
                    <a:pt x="108753" y="51120"/>
                  </a:lnTo>
                  <a:lnTo>
                    <a:pt x="99266" y="60820"/>
                  </a:lnTo>
                  <a:lnTo>
                    <a:pt x="93959" y="65192"/>
                  </a:lnTo>
                  <a:lnTo>
                    <a:pt x="88436" y="69100"/>
                  </a:lnTo>
                  <a:lnTo>
                    <a:pt x="82770" y="72697"/>
                  </a:lnTo>
                  <a:lnTo>
                    <a:pt x="78000" y="76087"/>
                  </a:lnTo>
                  <a:lnTo>
                    <a:pt x="70055" y="82500"/>
                  </a:lnTo>
                  <a:lnTo>
                    <a:pt x="63217" y="88657"/>
                  </a:lnTo>
                  <a:lnTo>
                    <a:pt x="60003" y="91688"/>
                  </a:lnTo>
                  <a:lnTo>
                    <a:pt x="57862" y="94701"/>
                  </a:lnTo>
                  <a:lnTo>
                    <a:pt x="55482" y="100694"/>
                  </a:lnTo>
                  <a:lnTo>
                    <a:pt x="54425" y="106665"/>
                  </a:lnTo>
                  <a:lnTo>
                    <a:pt x="54142" y="109647"/>
                  </a:lnTo>
                  <a:lnTo>
                    <a:pt x="54947" y="111634"/>
                  </a:lnTo>
                  <a:lnTo>
                    <a:pt x="56475" y="112959"/>
                  </a:lnTo>
                  <a:lnTo>
                    <a:pt x="61811" y="115424"/>
                  </a:lnTo>
                  <a:lnTo>
                    <a:pt x="70797" y="119826"/>
                  </a:lnTo>
                  <a:lnTo>
                    <a:pt x="76964" y="122390"/>
                  </a:lnTo>
                  <a:lnTo>
                    <a:pt x="84051" y="125090"/>
                  </a:lnTo>
                  <a:lnTo>
                    <a:pt x="91753" y="127883"/>
                  </a:lnTo>
                  <a:lnTo>
                    <a:pt x="100856" y="129745"/>
                  </a:lnTo>
                  <a:lnTo>
                    <a:pt x="110894" y="130986"/>
                  </a:lnTo>
                  <a:lnTo>
                    <a:pt x="121554" y="131814"/>
                  </a:lnTo>
                  <a:lnTo>
                    <a:pt x="132630" y="132365"/>
                  </a:lnTo>
                  <a:lnTo>
                    <a:pt x="155520" y="132978"/>
                  </a:lnTo>
                  <a:lnTo>
                    <a:pt x="166187" y="134134"/>
                  </a:lnTo>
                  <a:lnTo>
                    <a:pt x="176276" y="135897"/>
                  </a:lnTo>
                  <a:lnTo>
                    <a:pt x="185978" y="138064"/>
                  </a:lnTo>
                  <a:lnTo>
                    <a:pt x="195423" y="140501"/>
                  </a:lnTo>
                  <a:lnTo>
                    <a:pt x="204696" y="143118"/>
                  </a:lnTo>
                  <a:lnTo>
                    <a:pt x="213854" y="145855"/>
                  </a:lnTo>
                  <a:lnTo>
                    <a:pt x="221945" y="147679"/>
                  </a:lnTo>
                  <a:lnTo>
                    <a:pt x="229322" y="148896"/>
                  </a:lnTo>
                  <a:lnTo>
                    <a:pt x="236226" y="149706"/>
                  </a:lnTo>
                  <a:lnTo>
                    <a:pt x="241820" y="151239"/>
                  </a:lnTo>
                  <a:lnTo>
                    <a:pt x="246541" y="153253"/>
                  </a:lnTo>
                  <a:lnTo>
                    <a:pt x="254433" y="157145"/>
                  </a:lnTo>
                  <a:lnTo>
                    <a:pt x="261248" y="158874"/>
                  </a:lnTo>
                  <a:lnTo>
                    <a:pt x="263462" y="160328"/>
                  </a:lnTo>
                  <a:lnTo>
                    <a:pt x="264938" y="162289"/>
                  </a:lnTo>
                  <a:lnTo>
                    <a:pt x="265922" y="164588"/>
                  </a:lnTo>
                  <a:lnTo>
                    <a:pt x="265586" y="167114"/>
                  </a:lnTo>
                  <a:lnTo>
                    <a:pt x="264370" y="169789"/>
                  </a:lnTo>
                  <a:lnTo>
                    <a:pt x="260373" y="176400"/>
                  </a:lnTo>
                  <a:lnTo>
                    <a:pt x="255289" y="185953"/>
                  </a:lnTo>
                  <a:lnTo>
                    <a:pt x="247076" y="194168"/>
                  </a:lnTo>
                  <a:lnTo>
                    <a:pt x="242108" y="197747"/>
                  </a:lnTo>
                  <a:lnTo>
                    <a:pt x="235819" y="201126"/>
                  </a:lnTo>
                  <a:lnTo>
                    <a:pt x="228651" y="204370"/>
                  </a:lnTo>
                  <a:lnTo>
                    <a:pt x="220895" y="207526"/>
                  </a:lnTo>
                  <a:lnTo>
                    <a:pt x="213739" y="210621"/>
                  </a:lnTo>
                  <a:lnTo>
                    <a:pt x="200498" y="216707"/>
                  </a:lnTo>
                  <a:lnTo>
                    <a:pt x="193196" y="220711"/>
                  </a:lnTo>
                  <a:lnTo>
                    <a:pt x="185352" y="225365"/>
                  </a:lnTo>
                  <a:lnTo>
                    <a:pt x="177146" y="230451"/>
                  </a:lnTo>
                  <a:lnTo>
                    <a:pt x="168699" y="234835"/>
                  </a:lnTo>
                  <a:lnTo>
                    <a:pt x="160091" y="238749"/>
                  </a:lnTo>
                  <a:lnTo>
                    <a:pt x="151375" y="242351"/>
                  </a:lnTo>
                  <a:lnTo>
                    <a:pt x="143581" y="245744"/>
                  </a:lnTo>
                  <a:lnTo>
                    <a:pt x="129629" y="252161"/>
                  </a:lnTo>
                  <a:lnTo>
                    <a:pt x="110618" y="261351"/>
                  </a:lnTo>
                  <a:lnTo>
                    <a:pt x="105495" y="263372"/>
                  </a:lnTo>
                  <a:lnTo>
                    <a:pt x="101088" y="264720"/>
                  </a:lnTo>
                  <a:lnTo>
                    <a:pt x="97158" y="265618"/>
                  </a:lnTo>
                  <a:lnTo>
                    <a:pt x="90145" y="269261"/>
                  </a:lnTo>
                  <a:lnTo>
                    <a:pt x="80368" y="276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04"/>
            <p:cNvSpPr/>
            <p:nvPr/>
          </p:nvSpPr>
          <p:spPr>
            <a:xfrm>
              <a:off x="6045398" y="1482328"/>
              <a:ext cx="339329" cy="44649"/>
            </a:xfrm>
            <a:custGeom>
              <a:avLst/>
              <a:gdLst/>
              <a:ahLst/>
              <a:cxnLst/>
              <a:rect l="0" t="0" r="0" b="0"/>
              <a:pathLst>
                <a:path w="339329" h="44649">
                  <a:moveTo>
                    <a:pt x="0" y="44648"/>
                  </a:moveTo>
                  <a:lnTo>
                    <a:pt x="12429" y="44648"/>
                  </a:lnTo>
                  <a:lnTo>
                    <a:pt x="15231" y="43656"/>
                  </a:lnTo>
                  <a:lnTo>
                    <a:pt x="18092" y="42002"/>
                  </a:lnTo>
                  <a:lnTo>
                    <a:pt x="20991" y="39908"/>
                  </a:lnTo>
                  <a:lnTo>
                    <a:pt x="24907" y="38511"/>
                  </a:lnTo>
                  <a:lnTo>
                    <a:pt x="29503" y="37580"/>
                  </a:lnTo>
                  <a:lnTo>
                    <a:pt x="34552" y="36960"/>
                  </a:lnTo>
                  <a:lnTo>
                    <a:pt x="40894" y="35554"/>
                  </a:lnTo>
                  <a:lnTo>
                    <a:pt x="48098" y="33624"/>
                  </a:lnTo>
                  <a:lnTo>
                    <a:pt x="55878" y="31346"/>
                  </a:lnTo>
                  <a:lnTo>
                    <a:pt x="64041" y="29827"/>
                  </a:lnTo>
                  <a:lnTo>
                    <a:pt x="72459" y="28814"/>
                  </a:lnTo>
                  <a:lnTo>
                    <a:pt x="81048" y="28139"/>
                  </a:lnTo>
                  <a:lnTo>
                    <a:pt x="89751" y="26697"/>
                  </a:lnTo>
                  <a:lnTo>
                    <a:pt x="98529" y="24743"/>
                  </a:lnTo>
                  <a:lnTo>
                    <a:pt x="107357" y="22448"/>
                  </a:lnTo>
                  <a:lnTo>
                    <a:pt x="117212" y="20919"/>
                  </a:lnTo>
                  <a:lnTo>
                    <a:pt x="127752" y="19899"/>
                  </a:lnTo>
                  <a:lnTo>
                    <a:pt x="138746" y="19219"/>
                  </a:lnTo>
                  <a:lnTo>
                    <a:pt x="161544" y="18463"/>
                  </a:lnTo>
                  <a:lnTo>
                    <a:pt x="173181" y="18262"/>
                  </a:lnTo>
                  <a:lnTo>
                    <a:pt x="184907" y="17135"/>
                  </a:lnTo>
                  <a:lnTo>
                    <a:pt x="196693" y="15392"/>
                  </a:lnTo>
                  <a:lnTo>
                    <a:pt x="208519" y="13238"/>
                  </a:lnTo>
                  <a:lnTo>
                    <a:pt x="220373" y="11802"/>
                  </a:lnTo>
                  <a:lnTo>
                    <a:pt x="232243" y="10844"/>
                  </a:lnTo>
                  <a:lnTo>
                    <a:pt x="244125" y="10206"/>
                  </a:lnTo>
                  <a:lnTo>
                    <a:pt x="256016" y="8788"/>
                  </a:lnTo>
                  <a:lnTo>
                    <a:pt x="267911" y="6851"/>
                  </a:lnTo>
                  <a:lnTo>
                    <a:pt x="279811" y="4567"/>
                  </a:lnTo>
                  <a:lnTo>
                    <a:pt x="289728" y="3044"/>
                  </a:lnTo>
                  <a:lnTo>
                    <a:pt x="298323" y="2030"/>
                  </a:lnTo>
                  <a:lnTo>
                    <a:pt x="306039" y="1353"/>
                  </a:lnTo>
                  <a:lnTo>
                    <a:pt x="313166" y="902"/>
                  </a:lnTo>
                  <a:lnTo>
                    <a:pt x="3393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05"/>
            <p:cNvSpPr/>
            <p:nvPr/>
          </p:nvSpPr>
          <p:spPr>
            <a:xfrm>
              <a:off x="6594271" y="1250156"/>
              <a:ext cx="290519" cy="303600"/>
            </a:xfrm>
            <a:custGeom>
              <a:avLst/>
              <a:gdLst/>
              <a:ahLst/>
              <a:cxnLst/>
              <a:rect l="0" t="0" r="0" b="0"/>
              <a:pathLst>
                <a:path w="290519" h="303600">
                  <a:moveTo>
                    <a:pt x="290518" y="35719"/>
                  </a:moveTo>
                  <a:lnTo>
                    <a:pt x="285778" y="35719"/>
                  </a:lnTo>
                  <a:lnTo>
                    <a:pt x="283389" y="34726"/>
                  </a:lnTo>
                  <a:lnTo>
                    <a:pt x="274295" y="28589"/>
                  </a:lnTo>
                  <a:lnTo>
                    <a:pt x="269779" y="26005"/>
                  </a:lnTo>
                  <a:lnTo>
                    <a:pt x="264787" y="23290"/>
                  </a:lnTo>
                  <a:lnTo>
                    <a:pt x="259473" y="21479"/>
                  </a:lnTo>
                  <a:lnTo>
                    <a:pt x="253946" y="20273"/>
                  </a:lnTo>
                  <a:lnTo>
                    <a:pt x="248278" y="19468"/>
                  </a:lnTo>
                  <a:lnTo>
                    <a:pt x="242514" y="17940"/>
                  </a:lnTo>
                  <a:lnTo>
                    <a:pt x="236688" y="15928"/>
                  </a:lnTo>
                  <a:lnTo>
                    <a:pt x="230818" y="13595"/>
                  </a:lnTo>
                  <a:lnTo>
                    <a:pt x="216359" y="8357"/>
                  </a:lnTo>
                  <a:lnTo>
                    <a:pt x="208337" y="5572"/>
                  </a:lnTo>
                  <a:lnTo>
                    <a:pt x="200011" y="3714"/>
                  </a:lnTo>
                  <a:lnTo>
                    <a:pt x="191485" y="2476"/>
                  </a:lnTo>
                  <a:lnTo>
                    <a:pt x="182824" y="1651"/>
                  </a:lnTo>
                  <a:lnTo>
                    <a:pt x="175066" y="1100"/>
                  </a:lnTo>
                  <a:lnTo>
                    <a:pt x="167909" y="733"/>
                  </a:lnTo>
                  <a:lnTo>
                    <a:pt x="161153" y="489"/>
                  </a:lnTo>
                  <a:lnTo>
                    <a:pt x="137425" y="145"/>
                  </a:lnTo>
                  <a:lnTo>
                    <a:pt x="94612" y="0"/>
                  </a:lnTo>
                  <a:lnTo>
                    <a:pt x="102641" y="8562"/>
                  </a:lnTo>
                  <a:lnTo>
                    <a:pt x="119500" y="25436"/>
                  </a:lnTo>
                  <a:lnTo>
                    <a:pt x="118959" y="26879"/>
                  </a:lnTo>
                  <a:lnTo>
                    <a:pt x="114449" y="33650"/>
                  </a:lnTo>
                  <a:lnTo>
                    <a:pt x="113045" y="39099"/>
                  </a:lnTo>
                  <a:lnTo>
                    <a:pt x="112256" y="47744"/>
                  </a:lnTo>
                  <a:lnTo>
                    <a:pt x="111153" y="50681"/>
                  </a:lnTo>
                  <a:lnTo>
                    <a:pt x="107282" y="56590"/>
                  </a:lnTo>
                  <a:lnTo>
                    <a:pt x="99525" y="65494"/>
                  </a:lnTo>
                  <a:lnTo>
                    <a:pt x="93844" y="74088"/>
                  </a:lnTo>
                  <a:lnTo>
                    <a:pt x="90941" y="79157"/>
                  </a:lnTo>
                  <a:lnTo>
                    <a:pt x="82423" y="87436"/>
                  </a:lnTo>
                  <a:lnTo>
                    <a:pt x="77375" y="91033"/>
                  </a:lnTo>
                  <a:lnTo>
                    <a:pt x="69118" y="97675"/>
                  </a:lnTo>
                  <a:lnTo>
                    <a:pt x="61149" y="104927"/>
                  </a:lnTo>
                  <a:lnTo>
                    <a:pt x="45505" y="120166"/>
                  </a:lnTo>
                  <a:lnTo>
                    <a:pt x="11207" y="154301"/>
                  </a:lnTo>
                  <a:lnTo>
                    <a:pt x="9060" y="157438"/>
                  </a:lnTo>
                  <a:lnTo>
                    <a:pt x="5047" y="166592"/>
                  </a:lnTo>
                  <a:lnTo>
                    <a:pt x="593" y="172598"/>
                  </a:lnTo>
                  <a:lnTo>
                    <a:pt x="0" y="176581"/>
                  </a:lnTo>
                  <a:lnTo>
                    <a:pt x="596" y="181221"/>
                  </a:lnTo>
                  <a:lnTo>
                    <a:pt x="3944" y="193444"/>
                  </a:lnTo>
                  <a:lnTo>
                    <a:pt x="9693" y="200407"/>
                  </a:lnTo>
                  <a:lnTo>
                    <a:pt x="14005" y="205042"/>
                  </a:lnTo>
                  <a:lnTo>
                    <a:pt x="18863" y="209124"/>
                  </a:lnTo>
                  <a:lnTo>
                    <a:pt x="24087" y="212838"/>
                  </a:lnTo>
                  <a:lnTo>
                    <a:pt x="29553" y="216306"/>
                  </a:lnTo>
                  <a:lnTo>
                    <a:pt x="35182" y="219610"/>
                  </a:lnTo>
                  <a:lnTo>
                    <a:pt x="40918" y="222805"/>
                  </a:lnTo>
                  <a:lnTo>
                    <a:pt x="46728" y="225927"/>
                  </a:lnTo>
                  <a:lnTo>
                    <a:pt x="53577" y="229001"/>
                  </a:lnTo>
                  <a:lnTo>
                    <a:pt x="61120" y="232042"/>
                  </a:lnTo>
                  <a:lnTo>
                    <a:pt x="77438" y="238067"/>
                  </a:lnTo>
                  <a:lnTo>
                    <a:pt x="94613" y="244052"/>
                  </a:lnTo>
                  <a:lnTo>
                    <a:pt x="103359" y="246045"/>
                  </a:lnTo>
                  <a:lnTo>
                    <a:pt x="112167" y="247374"/>
                  </a:lnTo>
                  <a:lnTo>
                    <a:pt x="121016" y="248259"/>
                  </a:lnTo>
                  <a:lnTo>
                    <a:pt x="128900" y="249842"/>
                  </a:lnTo>
                  <a:lnTo>
                    <a:pt x="136139" y="251890"/>
                  </a:lnTo>
                  <a:lnTo>
                    <a:pt x="142950" y="254247"/>
                  </a:lnTo>
                  <a:lnTo>
                    <a:pt x="148483" y="256810"/>
                  </a:lnTo>
                  <a:lnTo>
                    <a:pt x="157277" y="262304"/>
                  </a:lnTo>
                  <a:lnTo>
                    <a:pt x="164492" y="265408"/>
                  </a:lnTo>
                  <a:lnTo>
                    <a:pt x="167805" y="266235"/>
                  </a:lnTo>
                  <a:lnTo>
                    <a:pt x="174133" y="269801"/>
                  </a:lnTo>
                  <a:lnTo>
                    <a:pt x="182821" y="276409"/>
                  </a:lnTo>
                  <a:lnTo>
                    <a:pt x="183202" y="281439"/>
                  </a:lnTo>
                  <a:lnTo>
                    <a:pt x="182263" y="283868"/>
                  </a:lnTo>
                  <a:lnTo>
                    <a:pt x="178573" y="289213"/>
                  </a:lnTo>
                  <a:lnTo>
                    <a:pt x="176201" y="291035"/>
                  </a:lnTo>
                  <a:lnTo>
                    <a:pt x="173626" y="292250"/>
                  </a:lnTo>
                  <a:lnTo>
                    <a:pt x="168120" y="293600"/>
                  </a:lnTo>
                  <a:lnTo>
                    <a:pt x="162366" y="294200"/>
                  </a:lnTo>
                  <a:lnTo>
                    <a:pt x="153856" y="297112"/>
                  </a:lnTo>
                  <a:lnTo>
                    <a:pt x="148808" y="299278"/>
                  </a:lnTo>
                  <a:lnTo>
                    <a:pt x="143459" y="300721"/>
                  </a:lnTo>
                  <a:lnTo>
                    <a:pt x="137908" y="301684"/>
                  </a:lnTo>
                  <a:lnTo>
                    <a:pt x="132223" y="302326"/>
                  </a:lnTo>
                  <a:lnTo>
                    <a:pt x="126449" y="302753"/>
                  </a:lnTo>
                  <a:lnTo>
                    <a:pt x="120616" y="303039"/>
                  </a:lnTo>
                  <a:lnTo>
                    <a:pt x="108841" y="303356"/>
                  </a:lnTo>
                  <a:lnTo>
                    <a:pt x="61318" y="303599"/>
                  </a:lnTo>
                  <a:lnTo>
                    <a:pt x="56358" y="302610"/>
                  </a:lnTo>
                  <a:lnTo>
                    <a:pt x="52060" y="300959"/>
                  </a:lnTo>
                  <a:lnTo>
                    <a:pt x="40486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06"/>
            <p:cNvSpPr/>
            <p:nvPr/>
          </p:nvSpPr>
          <p:spPr>
            <a:xfrm>
              <a:off x="6991945" y="1268015"/>
              <a:ext cx="151254" cy="321470"/>
            </a:xfrm>
            <a:custGeom>
              <a:avLst/>
              <a:gdLst/>
              <a:ahLst/>
              <a:cxnLst/>
              <a:rect l="0" t="0" r="0" b="0"/>
              <a:pathLst>
                <a:path w="151254" h="321470">
                  <a:moveTo>
                    <a:pt x="98226" y="0"/>
                  </a:moveTo>
                  <a:lnTo>
                    <a:pt x="102966" y="0"/>
                  </a:lnTo>
                  <a:lnTo>
                    <a:pt x="104364" y="992"/>
                  </a:lnTo>
                  <a:lnTo>
                    <a:pt x="105294" y="2646"/>
                  </a:lnTo>
                  <a:lnTo>
                    <a:pt x="105915" y="4741"/>
                  </a:lnTo>
                  <a:lnTo>
                    <a:pt x="109251" y="9714"/>
                  </a:lnTo>
                  <a:lnTo>
                    <a:pt x="111529" y="12429"/>
                  </a:lnTo>
                  <a:lnTo>
                    <a:pt x="115032" y="15231"/>
                  </a:lnTo>
                  <a:lnTo>
                    <a:pt x="119352" y="18092"/>
                  </a:lnTo>
                  <a:lnTo>
                    <a:pt x="124216" y="20991"/>
                  </a:lnTo>
                  <a:lnTo>
                    <a:pt x="128451" y="24908"/>
                  </a:lnTo>
                  <a:lnTo>
                    <a:pt x="132267" y="29504"/>
                  </a:lnTo>
                  <a:lnTo>
                    <a:pt x="135803" y="34552"/>
                  </a:lnTo>
                  <a:lnTo>
                    <a:pt x="139153" y="39902"/>
                  </a:lnTo>
                  <a:lnTo>
                    <a:pt x="142377" y="45453"/>
                  </a:lnTo>
                  <a:lnTo>
                    <a:pt x="145520" y="51138"/>
                  </a:lnTo>
                  <a:lnTo>
                    <a:pt x="147615" y="56912"/>
                  </a:lnTo>
                  <a:lnTo>
                    <a:pt x="149012" y="62746"/>
                  </a:lnTo>
                  <a:lnTo>
                    <a:pt x="149943" y="68620"/>
                  </a:lnTo>
                  <a:lnTo>
                    <a:pt x="150563" y="74520"/>
                  </a:lnTo>
                  <a:lnTo>
                    <a:pt x="150977" y="80438"/>
                  </a:lnTo>
                  <a:lnTo>
                    <a:pt x="151253" y="86367"/>
                  </a:lnTo>
                  <a:lnTo>
                    <a:pt x="150445" y="93297"/>
                  </a:lnTo>
                  <a:lnTo>
                    <a:pt x="148914" y="100893"/>
                  </a:lnTo>
                  <a:lnTo>
                    <a:pt x="146901" y="108934"/>
                  </a:lnTo>
                  <a:lnTo>
                    <a:pt x="145558" y="116279"/>
                  </a:lnTo>
                  <a:lnTo>
                    <a:pt x="144664" y="123160"/>
                  </a:lnTo>
                  <a:lnTo>
                    <a:pt x="144067" y="129732"/>
                  </a:lnTo>
                  <a:lnTo>
                    <a:pt x="142679" y="137089"/>
                  </a:lnTo>
                  <a:lnTo>
                    <a:pt x="140759" y="144971"/>
                  </a:lnTo>
                  <a:lnTo>
                    <a:pt x="138487" y="153202"/>
                  </a:lnTo>
                  <a:lnTo>
                    <a:pt x="134989" y="160674"/>
                  </a:lnTo>
                  <a:lnTo>
                    <a:pt x="130672" y="167639"/>
                  </a:lnTo>
                  <a:lnTo>
                    <a:pt x="125810" y="174267"/>
                  </a:lnTo>
                  <a:lnTo>
                    <a:pt x="121576" y="181663"/>
                  </a:lnTo>
                  <a:lnTo>
                    <a:pt x="117762" y="189569"/>
                  </a:lnTo>
                  <a:lnTo>
                    <a:pt x="114227" y="197817"/>
                  </a:lnTo>
                  <a:lnTo>
                    <a:pt x="108893" y="206292"/>
                  </a:lnTo>
                  <a:lnTo>
                    <a:pt x="102361" y="214919"/>
                  </a:lnTo>
                  <a:lnTo>
                    <a:pt x="95030" y="223646"/>
                  </a:lnTo>
                  <a:lnTo>
                    <a:pt x="88158" y="231449"/>
                  </a:lnTo>
                  <a:lnTo>
                    <a:pt x="75231" y="245411"/>
                  </a:lnTo>
                  <a:lnTo>
                    <a:pt x="43634" y="277672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07"/>
            <p:cNvSpPr/>
            <p:nvPr/>
          </p:nvSpPr>
          <p:spPr>
            <a:xfrm>
              <a:off x="5563573" y="1893093"/>
              <a:ext cx="204480" cy="294526"/>
            </a:xfrm>
            <a:custGeom>
              <a:avLst/>
              <a:gdLst/>
              <a:ahLst/>
              <a:cxnLst/>
              <a:rect l="0" t="0" r="0" b="0"/>
              <a:pathLst>
                <a:path w="204480" h="294526">
                  <a:moveTo>
                    <a:pt x="62130" y="0"/>
                  </a:moveTo>
                  <a:lnTo>
                    <a:pt x="62130" y="4741"/>
                  </a:lnTo>
                  <a:lnTo>
                    <a:pt x="61137" y="6137"/>
                  </a:lnTo>
                  <a:lnTo>
                    <a:pt x="59484" y="7068"/>
                  </a:lnTo>
                  <a:lnTo>
                    <a:pt x="57390" y="7689"/>
                  </a:lnTo>
                  <a:lnTo>
                    <a:pt x="55992" y="10087"/>
                  </a:lnTo>
                  <a:lnTo>
                    <a:pt x="54441" y="18043"/>
                  </a:lnTo>
                  <a:lnTo>
                    <a:pt x="51105" y="25548"/>
                  </a:lnTo>
                  <a:lnTo>
                    <a:pt x="48827" y="28938"/>
                  </a:lnTo>
                  <a:lnTo>
                    <a:pt x="46295" y="35351"/>
                  </a:lnTo>
                  <a:lnTo>
                    <a:pt x="45620" y="38450"/>
                  </a:lnTo>
                  <a:lnTo>
                    <a:pt x="42224" y="44540"/>
                  </a:lnTo>
                  <a:lnTo>
                    <a:pt x="39929" y="47553"/>
                  </a:lnTo>
                  <a:lnTo>
                    <a:pt x="38399" y="51546"/>
                  </a:lnTo>
                  <a:lnTo>
                    <a:pt x="37380" y="56192"/>
                  </a:lnTo>
                  <a:lnTo>
                    <a:pt x="36700" y="61274"/>
                  </a:lnTo>
                  <a:lnTo>
                    <a:pt x="33299" y="69566"/>
                  </a:lnTo>
                  <a:lnTo>
                    <a:pt x="31002" y="73167"/>
                  </a:lnTo>
                  <a:lnTo>
                    <a:pt x="29472" y="77551"/>
                  </a:lnTo>
                  <a:lnTo>
                    <a:pt x="28452" y="82459"/>
                  </a:lnTo>
                  <a:lnTo>
                    <a:pt x="27771" y="87715"/>
                  </a:lnTo>
                  <a:lnTo>
                    <a:pt x="26325" y="93203"/>
                  </a:lnTo>
                  <a:lnTo>
                    <a:pt x="24370" y="98846"/>
                  </a:lnTo>
                  <a:lnTo>
                    <a:pt x="22073" y="104593"/>
                  </a:lnTo>
                  <a:lnTo>
                    <a:pt x="20542" y="110408"/>
                  </a:lnTo>
                  <a:lnTo>
                    <a:pt x="19522" y="116270"/>
                  </a:lnTo>
                  <a:lnTo>
                    <a:pt x="18842" y="122162"/>
                  </a:lnTo>
                  <a:lnTo>
                    <a:pt x="17396" y="128074"/>
                  </a:lnTo>
                  <a:lnTo>
                    <a:pt x="15440" y="134000"/>
                  </a:lnTo>
                  <a:lnTo>
                    <a:pt x="13143" y="139935"/>
                  </a:lnTo>
                  <a:lnTo>
                    <a:pt x="11613" y="145876"/>
                  </a:lnTo>
                  <a:lnTo>
                    <a:pt x="10592" y="151821"/>
                  </a:lnTo>
                  <a:lnTo>
                    <a:pt x="9912" y="157769"/>
                  </a:lnTo>
                  <a:lnTo>
                    <a:pt x="9458" y="163718"/>
                  </a:lnTo>
                  <a:lnTo>
                    <a:pt x="9156" y="169669"/>
                  </a:lnTo>
                  <a:lnTo>
                    <a:pt x="8954" y="175621"/>
                  </a:lnTo>
                  <a:lnTo>
                    <a:pt x="7828" y="181573"/>
                  </a:lnTo>
                  <a:lnTo>
                    <a:pt x="6084" y="187525"/>
                  </a:lnTo>
                  <a:lnTo>
                    <a:pt x="3930" y="193478"/>
                  </a:lnTo>
                  <a:lnTo>
                    <a:pt x="2494" y="198438"/>
                  </a:lnTo>
                  <a:lnTo>
                    <a:pt x="898" y="206596"/>
                  </a:lnTo>
                  <a:lnTo>
                    <a:pt x="473" y="211153"/>
                  </a:lnTo>
                  <a:lnTo>
                    <a:pt x="189" y="216175"/>
                  </a:lnTo>
                  <a:lnTo>
                    <a:pt x="0" y="221507"/>
                  </a:lnTo>
                  <a:lnTo>
                    <a:pt x="866" y="227047"/>
                  </a:lnTo>
                  <a:lnTo>
                    <a:pt x="2436" y="232724"/>
                  </a:lnTo>
                  <a:lnTo>
                    <a:pt x="4474" y="238493"/>
                  </a:lnTo>
                  <a:lnTo>
                    <a:pt x="6740" y="247549"/>
                  </a:lnTo>
                  <a:lnTo>
                    <a:pt x="7343" y="251353"/>
                  </a:lnTo>
                  <a:lnTo>
                    <a:pt x="10660" y="258226"/>
                  </a:lnTo>
                  <a:lnTo>
                    <a:pt x="12934" y="261447"/>
                  </a:lnTo>
                  <a:lnTo>
                    <a:pt x="15460" y="267673"/>
                  </a:lnTo>
                  <a:lnTo>
                    <a:pt x="16134" y="270722"/>
                  </a:lnTo>
                  <a:lnTo>
                    <a:pt x="19528" y="276756"/>
                  </a:lnTo>
                  <a:lnTo>
                    <a:pt x="24344" y="282745"/>
                  </a:lnTo>
                  <a:lnTo>
                    <a:pt x="29792" y="288714"/>
                  </a:lnTo>
                  <a:lnTo>
                    <a:pt x="33696" y="292912"/>
                  </a:lnTo>
                  <a:lnTo>
                    <a:pt x="35237" y="293502"/>
                  </a:lnTo>
                  <a:lnTo>
                    <a:pt x="39593" y="294156"/>
                  </a:lnTo>
                  <a:lnTo>
                    <a:pt x="44837" y="294447"/>
                  </a:lnTo>
                  <a:lnTo>
                    <a:pt x="47625" y="294525"/>
                  </a:lnTo>
                  <a:lnTo>
                    <a:pt x="49483" y="293584"/>
                  </a:lnTo>
                  <a:lnTo>
                    <a:pt x="50722" y="291965"/>
                  </a:lnTo>
                  <a:lnTo>
                    <a:pt x="51547" y="289893"/>
                  </a:lnTo>
                  <a:lnTo>
                    <a:pt x="57451" y="282237"/>
                  </a:lnTo>
                  <a:lnTo>
                    <a:pt x="60995" y="279440"/>
                  </a:lnTo>
                  <a:lnTo>
                    <a:pt x="65341" y="276582"/>
                  </a:lnTo>
                  <a:lnTo>
                    <a:pt x="70224" y="273685"/>
                  </a:lnTo>
                  <a:lnTo>
                    <a:pt x="74471" y="270761"/>
                  </a:lnTo>
                  <a:lnTo>
                    <a:pt x="78295" y="267820"/>
                  </a:lnTo>
                  <a:lnTo>
                    <a:pt x="81836" y="264867"/>
                  </a:lnTo>
                  <a:lnTo>
                    <a:pt x="86181" y="261906"/>
                  </a:lnTo>
                  <a:lnTo>
                    <a:pt x="91062" y="258940"/>
                  </a:lnTo>
                  <a:lnTo>
                    <a:pt x="96301" y="255971"/>
                  </a:lnTo>
                  <a:lnTo>
                    <a:pt x="100785" y="252999"/>
                  </a:lnTo>
                  <a:lnTo>
                    <a:pt x="104767" y="250025"/>
                  </a:lnTo>
                  <a:lnTo>
                    <a:pt x="108414" y="247051"/>
                  </a:lnTo>
                  <a:lnTo>
                    <a:pt x="111837" y="243083"/>
                  </a:lnTo>
                  <a:lnTo>
                    <a:pt x="115112" y="238454"/>
                  </a:lnTo>
                  <a:lnTo>
                    <a:pt x="118287" y="233384"/>
                  </a:lnTo>
                  <a:lnTo>
                    <a:pt x="122388" y="229011"/>
                  </a:lnTo>
                  <a:lnTo>
                    <a:pt x="127107" y="225104"/>
                  </a:lnTo>
                  <a:lnTo>
                    <a:pt x="132237" y="221507"/>
                  </a:lnTo>
                  <a:lnTo>
                    <a:pt x="136649" y="217124"/>
                  </a:lnTo>
                  <a:lnTo>
                    <a:pt x="140583" y="212218"/>
                  </a:lnTo>
                  <a:lnTo>
                    <a:pt x="144197" y="206963"/>
                  </a:lnTo>
                  <a:lnTo>
                    <a:pt x="148591" y="201476"/>
                  </a:lnTo>
                  <a:lnTo>
                    <a:pt x="153505" y="195833"/>
                  </a:lnTo>
                  <a:lnTo>
                    <a:pt x="158765" y="190087"/>
                  </a:lnTo>
                  <a:lnTo>
                    <a:pt x="163264" y="184271"/>
                  </a:lnTo>
                  <a:lnTo>
                    <a:pt x="167256" y="178410"/>
                  </a:lnTo>
                  <a:lnTo>
                    <a:pt x="170909" y="172518"/>
                  </a:lnTo>
                  <a:lnTo>
                    <a:pt x="174337" y="166606"/>
                  </a:lnTo>
                  <a:lnTo>
                    <a:pt x="180791" y="154745"/>
                  </a:lnTo>
                  <a:lnTo>
                    <a:pt x="190002" y="136911"/>
                  </a:lnTo>
                  <a:lnTo>
                    <a:pt x="193019" y="131954"/>
                  </a:lnTo>
                  <a:lnTo>
                    <a:pt x="199016" y="123800"/>
                  </a:lnTo>
                  <a:lnTo>
                    <a:pt x="201012" y="119244"/>
                  </a:lnTo>
                  <a:lnTo>
                    <a:pt x="202342" y="114223"/>
                  </a:lnTo>
                  <a:lnTo>
                    <a:pt x="203230" y="108891"/>
                  </a:lnTo>
                  <a:lnTo>
                    <a:pt x="203822" y="103352"/>
                  </a:lnTo>
                  <a:lnTo>
                    <a:pt x="204216" y="97675"/>
                  </a:lnTo>
                  <a:lnTo>
                    <a:pt x="204479" y="91906"/>
                  </a:lnTo>
                  <a:lnTo>
                    <a:pt x="203662" y="87067"/>
                  </a:lnTo>
                  <a:lnTo>
                    <a:pt x="200108" y="79046"/>
                  </a:lnTo>
                  <a:lnTo>
                    <a:pt x="192529" y="64211"/>
                  </a:lnTo>
                  <a:lnTo>
                    <a:pt x="186892" y="55658"/>
                  </a:lnTo>
                  <a:lnTo>
                    <a:pt x="181079" y="48549"/>
                  </a:lnTo>
                  <a:lnTo>
                    <a:pt x="175189" y="42083"/>
                  </a:lnTo>
                  <a:lnTo>
                    <a:pt x="166294" y="32864"/>
                  </a:lnTo>
                  <a:lnTo>
                    <a:pt x="157375" y="23849"/>
                  </a:lnTo>
                  <a:lnTo>
                    <a:pt x="153408" y="21852"/>
                  </a:lnTo>
                  <a:lnTo>
                    <a:pt x="148779" y="20522"/>
                  </a:lnTo>
                  <a:lnTo>
                    <a:pt x="143708" y="19634"/>
                  </a:lnTo>
                  <a:lnTo>
                    <a:pt x="139335" y="19043"/>
                  </a:lnTo>
                  <a:lnTo>
                    <a:pt x="135428" y="18648"/>
                  </a:lnTo>
                  <a:lnTo>
                    <a:pt x="131831" y="18385"/>
                  </a:lnTo>
                  <a:lnTo>
                    <a:pt x="128441" y="18210"/>
                  </a:lnTo>
                  <a:lnTo>
                    <a:pt x="122028" y="18015"/>
                  </a:lnTo>
                  <a:lnTo>
                    <a:pt x="106778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08"/>
            <p:cNvSpPr/>
            <p:nvPr/>
          </p:nvSpPr>
          <p:spPr>
            <a:xfrm>
              <a:off x="5813370" y="2169914"/>
              <a:ext cx="177040" cy="98214"/>
            </a:xfrm>
            <a:custGeom>
              <a:avLst/>
              <a:gdLst/>
              <a:ahLst/>
              <a:cxnLst/>
              <a:rect l="0" t="0" r="0" b="0"/>
              <a:pathLst>
                <a:path w="177040" h="98214">
                  <a:moveTo>
                    <a:pt x="26645" y="17859"/>
                  </a:moveTo>
                  <a:lnTo>
                    <a:pt x="13342" y="31161"/>
                  </a:lnTo>
                  <a:lnTo>
                    <a:pt x="10831" y="34665"/>
                  </a:lnTo>
                  <a:lnTo>
                    <a:pt x="8164" y="38985"/>
                  </a:lnTo>
                  <a:lnTo>
                    <a:pt x="1497" y="50695"/>
                  </a:lnTo>
                  <a:lnTo>
                    <a:pt x="950" y="52648"/>
                  </a:lnTo>
                  <a:lnTo>
                    <a:pt x="586" y="54943"/>
                  </a:lnTo>
                  <a:lnTo>
                    <a:pt x="342" y="57464"/>
                  </a:lnTo>
                  <a:lnTo>
                    <a:pt x="180" y="61130"/>
                  </a:lnTo>
                  <a:lnTo>
                    <a:pt x="0" y="70494"/>
                  </a:lnTo>
                  <a:lnTo>
                    <a:pt x="944" y="73785"/>
                  </a:lnTo>
                  <a:lnTo>
                    <a:pt x="2566" y="75979"/>
                  </a:lnTo>
                  <a:lnTo>
                    <a:pt x="4639" y="77442"/>
                  </a:lnTo>
                  <a:lnTo>
                    <a:pt x="6021" y="79409"/>
                  </a:lnTo>
                  <a:lnTo>
                    <a:pt x="6942" y="81712"/>
                  </a:lnTo>
                  <a:lnTo>
                    <a:pt x="7557" y="84241"/>
                  </a:lnTo>
                  <a:lnTo>
                    <a:pt x="9951" y="86918"/>
                  </a:lnTo>
                  <a:lnTo>
                    <a:pt x="13532" y="89695"/>
                  </a:lnTo>
                  <a:lnTo>
                    <a:pt x="17903" y="92539"/>
                  </a:lnTo>
                  <a:lnTo>
                    <a:pt x="22801" y="94434"/>
                  </a:lnTo>
                  <a:lnTo>
                    <a:pt x="28051" y="95699"/>
                  </a:lnTo>
                  <a:lnTo>
                    <a:pt x="33536" y="96541"/>
                  </a:lnTo>
                  <a:lnTo>
                    <a:pt x="38184" y="97103"/>
                  </a:lnTo>
                  <a:lnTo>
                    <a:pt x="42275" y="97477"/>
                  </a:lnTo>
                  <a:lnTo>
                    <a:pt x="45995" y="97727"/>
                  </a:lnTo>
                  <a:lnTo>
                    <a:pt x="58065" y="98004"/>
                  </a:lnTo>
                  <a:lnTo>
                    <a:pt x="103783" y="98213"/>
                  </a:lnTo>
                  <a:lnTo>
                    <a:pt x="109820" y="97225"/>
                  </a:lnTo>
                  <a:lnTo>
                    <a:pt x="115829" y="95575"/>
                  </a:lnTo>
                  <a:lnTo>
                    <a:pt x="121820" y="93482"/>
                  </a:lnTo>
                  <a:lnTo>
                    <a:pt x="127798" y="91095"/>
                  </a:lnTo>
                  <a:lnTo>
                    <a:pt x="133768" y="88511"/>
                  </a:lnTo>
                  <a:lnTo>
                    <a:pt x="139732" y="85796"/>
                  </a:lnTo>
                  <a:lnTo>
                    <a:pt x="144700" y="82994"/>
                  </a:lnTo>
                  <a:lnTo>
                    <a:pt x="149005" y="80134"/>
                  </a:lnTo>
                  <a:lnTo>
                    <a:pt x="152866" y="77235"/>
                  </a:lnTo>
                  <a:lnTo>
                    <a:pt x="156433" y="75302"/>
                  </a:lnTo>
                  <a:lnTo>
                    <a:pt x="159803" y="74014"/>
                  </a:lnTo>
                  <a:lnTo>
                    <a:pt x="163042" y="73155"/>
                  </a:lnTo>
                  <a:lnTo>
                    <a:pt x="165201" y="71590"/>
                  </a:lnTo>
                  <a:lnTo>
                    <a:pt x="166640" y="69555"/>
                  </a:lnTo>
                  <a:lnTo>
                    <a:pt x="167600" y="67206"/>
                  </a:lnTo>
                  <a:lnTo>
                    <a:pt x="169233" y="64647"/>
                  </a:lnTo>
                  <a:lnTo>
                    <a:pt x="171312" y="61949"/>
                  </a:lnTo>
                  <a:lnTo>
                    <a:pt x="173692" y="59159"/>
                  </a:lnTo>
                  <a:lnTo>
                    <a:pt x="175277" y="56306"/>
                  </a:lnTo>
                  <a:lnTo>
                    <a:pt x="176335" y="53413"/>
                  </a:lnTo>
                  <a:lnTo>
                    <a:pt x="177039" y="50491"/>
                  </a:lnTo>
                  <a:lnTo>
                    <a:pt x="176517" y="47551"/>
                  </a:lnTo>
                  <a:lnTo>
                    <a:pt x="175177" y="44599"/>
                  </a:lnTo>
                  <a:lnTo>
                    <a:pt x="170637" y="37472"/>
                  </a:lnTo>
                  <a:lnTo>
                    <a:pt x="170264" y="35896"/>
                  </a:lnTo>
                  <a:lnTo>
                    <a:pt x="170016" y="33852"/>
                  </a:lnTo>
                  <a:lnTo>
                    <a:pt x="169851" y="31498"/>
                  </a:lnTo>
                  <a:lnTo>
                    <a:pt x="168748" y="29928"/>
                  </a:lnTo>
                  <a:lnTo>
                    <a:pt x="167020" y="28882"/>
                  </a:lnTo>
                  <a:lnTo>
                    <a:pt x="164877" y="28184"/>
                  </a:lnTo>
                  <a:lnTo>
                    <a:pt x="162456" y="26727"/>
                  </a:lnTo>
                  <a:lnTo>
                    <a:pt x="159849" y="24763"/>
                  </a:lnTo>
                  <a:lnTo>
                    <a:pt x="157120" y="22462"/>
                  </a:lnTo>
                  <a:lnTo>
                    <a:pt x="154308" y="20927"/>
                  </a:lnTo>
                  <a:lnTo>
                    <a:pt x="151441" y="19904"/>
                  </a:lnTo>
                  <a:lnTo>
                    <a:pt x="148537" y="19223"/>
                  </a:lnTo>
                  <a:lnTo>
                    <a:pt x="145610" y="17776"/>
                  </a:lnTo>
                  <a:lnTo>
                    <a:pt x="142666" y="15819"/>
                  </a:lnTo>
                  <a:lnTo>
                    <a:pt x="139710" y="13523"/>
                  </a:lnTo>
                  <a:lnTo>
                    <a:pt x="136748" y="11991"/>
                  </a:lnTo>
                  <a:lnTo>
                    <a:pt x="133781" y="10971"/>
                  </a:lnTo>
                  <a:lnTo>
                    <a:pt x="126631" y="9332"/>
                  </a:lnTo>
                  <a:lnTo>
                    <a:pt x="123007" y="6463"/>
                  </a:lnTo>
                  <a:lnTo>
                    <a:pt x="1159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09"/>
            <p:cNvSpPr/>
            <p:nvPr/>
          </p:nvSpPr>
          <p:spPr>
            <a:xfrm>
              <a:off x="5920382" y="1794867"/>
              <a:ext cx="80256" cy="133833"/>
            </a:xfrm>
            <a:custGeom>
              <a:avLst/>
              <a:gdLst/>
              <a:ahLst/>
              <a:cxnLst/>
              <a:rect l="0" t="0" r="0" b="0"/>
              <a:pathLst>
                <a:path w="80256" h="133833">
                  <a:moveTo>
                    <a:pt x="0" y="0"/>
                  </a:moveTo>
                  <a:lnTo>
                    <a:pt x="0" y="7688"/>
                  </a:lnTo>
                  <a:lnTo>
                    <a:pt x="992" y="9094"/>
                  </a:lnTo>
                  <a:lnTo>
                    <a:pt x="2646" y="11023"/>
                  </a:lnTo>
                  <a:lnTo>
                    <a:pt x="4740" y="13302"/>
                  </a:lnTo>
                  <a:lnTo>
                    <a:pt x="6137" y="15813"/>
                  </a:lnTo>
                  <a:lnTo>
                    <a:pt x="7068" y="18480"/>
                  </a:lnTo>
                  <a:lnTo>
                    <a:pt x="7689" y="21249"/>
                  </a:lnTo>
                  <a:lnTo>
                    <a:pt x="9095" y="23096"/>
                  </a:lnTo>
                  <a:lnTo>
                    <a:pt x="11024" y="24327"/>
                  </a:lnTo>
                  <a:lnTo>
                    <a:pt x="13303" y="25147"/>
                  </a:lnTo>
                  <a:lnTo>
                    <a:pt x="14821" y="26687"/>
                  </a:lnTo>
                  <a:lnTo>
                    <a:pt x="15834" y="28705"/>
                  </a:lnTo>
                  <a:lnTo>
                    <a:pt x="16509" y="31043"/>
                  </a:lnTo>
                  <a:lnTo>
                    <a:pt x="16960" y="33594"/>
                  </a:lnTo>
                  <a:lnTo>
                    <a:pt x="17259" y="36286"/>
                  </a:lnTo>
                  <a:lnTo>
                    <a:pt x="17460" y="39073"/>
                  </a:lnTo>
                  <a:lnTo>
                    <a:pt x="18585" y="41924"/>
                  </a:lnTo>
                  <a:lnTo>
                    <a:pt x="20327" y="44816"/>
                  </a:lnTo>
                  <a:lnTo>
                    <a:pt x="22481" y="47737"/>
                  </a:lnTo>
                  <a:lnTo>
                    <a:pt x="23917" y="50676"/>
                  </a:lnTo>
                  <a:lnTo>
                    <a:pt x="24875" y="53628"/>
                  </a:lnTo>
                  <a:lnTo>
                    <a:pt x="25512" y="56588"/>
                  </a:lnTo>
                  <a:lnTo>
                    <a:pt x="26930" y="59553"/>
                  </a:lnTo>
                  <a:lnTo>
                    <a:pt x="28868" y="62522"/>
                  </a:lnTo>
                  <a:lnTo>
                    <a:pt x="31152" y="65494"/>
                  </a:lnTo>
                  <a:lnTo>
                    <a:pt x="32674" y="68467"/>
                  </a:lnTo>
                  <a:lnTo>
                    <a:pt x="33689" y="71442"/>
                  </a:lnTo>
                  <a:lnTo>
                    <a:pt x="34366" y="74417"/>
                  </a:lnTo>
                  <a:lnTo>
                    <a:pt x="35809" y="77392"/>
                  </a:lnTo>
                  <a:lnTo>
                    <a:pt x="37764" y="80368"/>
                  </a:lnTo>
                  <a:lnTo>
                    <a:pt x="40059" y="83344"/>
                  </a:lnTo>
                  <a:lnTo>
                    <a:pt x="42581" y="86321"/>
                  </a:lnTo>
                  <a:lnTo>
                    <a:pt x="45254" y="89297"/>
                  </a:lnTo>
                  <a:lnTo>
                    <a:pt x="48028" y="92273"/>
                  </a:lnTo>
                  <a:lnTo>
                    <a:pt x="49879" y="95250"/>
                  </a:lnTo>
                  <a:lnTo>
                    <a:pt x="51112" y="98226"/>
                  </a:lnTo>
                  <a:lnTo>
                    <a:pt x="51934" y="101203"/>
                  </a:lnTo>
                  <a:lnTo>
                    <a:pt x="53474" y="103187"/>
                  </a:lnTo>
                  <a:lnTo>
                    <a:pt x="55493" y="104510"/>
                  </a:lnTo>
                  <a:lnTo>
                    <a:pt x="57832" y="105392"/>
                  </a:lnTo>
                  <a:lnTo>
                    <a:pt x="59390" y="106972"/>
                  </a:lnTo>
                  <a:lnTo>
                    <a:pt x="60430" y="109018"/>
                  </a:lnTo>
                  <a:lnTo>
                    <a:pt x="61122" y="111374"/>
                  </a:lnTo>
                  <a:lnTo>
                    <a:pt x="62576" y="113937"/>
                  </a:lnTo>
                  <a:lnTo>
                    <a:pt x="64537" y="116637"/>
                  </a:lnTo>
                  <a:lnTo>
                    <a:pt x="71034" y="124525"/>
                  </a:lnTo>
                  <a:lnTo>
                    <a:pt x="80255" y="133832"/>
                  </a:lnTo>
                  <a:lnTo>
                    <a:pt x="71447" y="125025"/>
                  </a:lnTo>
                  <a:lnTo>
                    <a:pt x="71444" y="125022"/>
                  </a:lnTo>
                  <a:lnTo>
                    <a:pt x="71442" y="125020"/>
                  </a:lnTo>
                  <a:lnTo>
                    <a:pt x="71440" y="125018"/>
                  </a:lnTo>
                  <a:lnTo>
                    <a:pt x="71438" y="125015"/>
                  </a:lnTo>
                  <a:lnTo>
                    <a:pt x="71438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10"/>
            <p:cNvSpPr/>
            <p:nvPr/>
          </p:nvSpPr>
          <p:spPr>
            <a:xfrm>
              <a:off x="6215096" y="1875234"/>
              <a:ext cx="249830" cy="311140"/>
            </a:xfrm>
            <a:custGeom>
              <a:avLst/>
              <a:gdLst/>
              <a:ahLst/>
              <a:cxnLst/>
              <a:rect l="0" t="0" r="0" b="0"/>
              <a:pathLst>
                <a:path w="249830" h="311140">
                  <a:moveTo>
                    <a:pt x="62475" y="8930"/>
                  </a:moveTo>
                  <a:lnTo>
                    <a:pt x="49172" y="22232"/>
                  </a:lnTo>
                  <a:lnTo>
                    <a:pt x="47653" y="24743"/>
                  </a:lnTo>
                  <a:lnTo>
                    <a:pt x="45965" y="30179"/>
                  </a:lnTo>
                  <a:lnTo>
                    <a:pt x="45215" y="38548"/>
                  </a:lnTo>
                  <a:lnTo>
                    <a:pt x="45015" y="43558"/>
                  </a:lnTo>
                  <a:lnTo>
                    <a:pt x="43890" y="47890"/>
                  </a:lnTo>
                  <a:lnTo>
                    <a:pt x="39993" y="55350"/>
                  </a:lnTo>
                  <a:lnTo>
                    <a:pt x="37600" y="64618"/>
                  </a:lnTo>
                  <a:lnTo>
                    <a:pt x="36961" y="69868"/>
                  </a:lnTo>
                  <a:lnTo>
                    <a:pt x="35544" y="75352"/>
                  </a:lnTo>
                  <a:lnTo>
                    <a:pt x="33607" y="80992"/>
                  </a:lnTo>
                  <a:lnTo>
                    <a:pt x="31323" y="86737"/>
                  </a:lnTo>
                  <a:lnTo>
                    <a:pt x="28785" y="95766"/>
                  </a:lnTo>
                  <a:lnTo>
                    <a:pt x="26665" y="104078"/>
                  </a:lnTo>
                  <a:lnTo>
                    <a:pt x="24711" y="109073"/>
                  </a:lnTo>
                  <a:lnTo>
                    <a:pt x="22416" y="114387"/>
                  </a:lnTo>
                  <a:lnTo>
                    <a:pt x="20886" y="119914"/>
                  </a:lnTo>
                  <a:lnTo>
                    <a:pt x="19866" y="125583"/>
                  </a:lnTo>
                  <a:lnTo>
                    <a:pt x="19186" y="131347"/>
                  </a:lnTo>
                  <a:lnTo>
                    <a:pt x="17740" y="137174"/>
                  </a:lnTo>
                  <a:lnTo>
                    <a:pt x="15784" y="143043"/>
                  </a:lnTo>
                  <a:lnTo>
                    <a:pt x="13488" y="148940"/>
                  </a:lnTo>
                  <a:lnTo>
                    <a:pt x="11958" y="154856"/>
                  </a:lnTo>
                  <a:lnTo>
                    <a:pt x="10937" y="160784"/>
                  </a:lnTo>
                  <a:lnTo>
                    <a:pt x="10257" y="166721"/>
                  </a:lnTo>
                  <a:lnTo>
                    <a:pt x="9803" y="172662"/>
                  </a:lnTo>
                  <a:lnTo>
                    <a:pt x="9500" y="178608"/>
                  </a:lnTo>
                  <a:lnTo>
                    <a:pt x="9300" y="184556"/>
                  </a:lnTo>
                  <a:lnTo>
                    <a:pt x="8172" y="190506"/>
                  </a:lnTo>
                  <a:lnTo>
                    <a:pt x="6430" y="196457"/>
                  </a:lnTo>
                  <a:lnTo>
                    <a:pt x="4275" y="202409"/>
                  </a:lnTo>
                  <a:lnTo>
                    <a:pt x="2838" y="208361"/>
                  </a:lnTo>
                  <a:lnTo>
                    <a:pt x="1882" y="214313"/>
                  </a:lnTo>
                  <a:lnTo>
                    <a:pt x="1243" y="220266"/>
                  </a:lnTo>
                  <a:lnTo>
                    <a:pt x="817" y="226219"/>
                  </a:lnTo>
                  <a:lnTo>
                    <a:pt x="534" y="232172"/>
                  </a:lnTo>
                  <a:lnTo>
                    <a:pt x="134" y="247385"/>
                  </a:lnTo>
                  <a:lnTo>
                    <a:pt x="0" y="266155"/>
                  </a:lnTo>
                  <a:lnTo>
                    <a:pt x="981" y="270702"/>
                  </a:lnTo>
                  <a:lnTo>
                    <a:pt x="6110" y="281842"/>
                  </a:lnTo>
                  <a:lnTo>
                    <a:pt x="7657" y="288313"/>
                  </a:lnTo>
                  <a:lnTo>
                    <a:pt x="10991" y="294496"/>
                  </a:lnTo>
                  <a:lnTo>
                    <a:pt x="17918" y="303401"/>
                  </a:lnTo>
                  <a:lnTo>
                    <a:pt x="22167" y="307816"/>
                  </a:lnTo>
                  <a:lnTo>
                    <a:pt x="25680" y="309390"/>
                  </a:lnTo>
                  <a:lnTo>
                    <a:pt x="30008" y="310440"/>
                  </a:lnTo>
                  <a:lnTo>
                    <a:pt x="34877" y="311139"/>
                  </a:lnTo>
                  <a:lnTo>
                    <a:pt x="39115" y="310614"/>
                  </a:lnTo>
                  <a:lnTo>
                    <a:pt x="42933" y="309271"/>
                  </a:lnTo>
                  <a:lnTo>
                    <a:pt x="46471" y="307384"/>
                  </a:lnTo>
                  <a:lnTo>
                    <a:pt x="50813" y="306125"/>
                  </a:lnTo>
                  <a:lnTo>
                    <a:pt x="55692" y="305287"/>
                  </a:lnTo>
                  <a:lnTo>
                    <a:pt x="60930" y="304728"/>
                  </a:lnTo>
                  <a:lnTo>
                    <a:pt x="66406" y="303363"/>
                  </a:lnTo>
                  <a:lnTo>
                    <a:pt x="72040" y="301460"/>
                  </a:lnTo>
                  <a:lnTo>
                    <a:pt x="77781" y="299200"/>
                  </a:lnTo>
                  <a:lnTo>
                    <a:pt x="83593" y="296701"/>
                  </a:lnTo>
                  <a:lnTo>
                    <a:pt x="95342" y="291278"/>
                  </a:lnTo>
                  <a:lnTo>
                    <a:pt x="113113" y="282647"/>
                  </a:lnTo>
                  <a:lnTo>
                    <a:pt x="119054" y="278720"/>
                  </a:lnTo>
                  <a:lnTo>
                    <a:pt x="124998" y="274118"/>
                  </a:lnTo>
                  <a:lnTo>
                    <a:pt x="130946" y="269066"/>
                  </a:lnTo>
                  <a:lnTo>
                    <a:pt x="136895" y="263713"/>
                  </a:lnTo>
                  <a:lnTo>
                    <a:pt x="148797" y="252474"/>
                  </a:lnTo>
                  <a:lnTo>
                    <a:pt x="154750" y="247691"/>
                  </a:lnTo>
                  <a:lnTo>
                    <a:pt x="160702" y="243510"/>
                  </a:lnTo>
                  <a:lnTo>
                    <a:pt x="166654" y="239730"/>
                  </a:lnTo>
                  <a:lnTo>
                    <a:pt x="172607" y="235226"/>
                  </a:lnTo>
                  <a:lnTo>
                    <a:pt x="178561" y="230239"/>
                  </a:lnTo>
                  <a:lnTo>
                    <a:pt x="184514" y="224930"/>
                  </a:lnTo>
                  <a:lnTo>
                    <a:pt x="190467" y="218414"/>
                  </a:lnTo>
                  <a:lnTo>
                    <a:pt x="196419" y="211094"/>
                  </a:lnTo>
                  <a:lnTo>
                    <a:pt x="202372" y="203237"/>
                  </a:lnTo>
                  <a:lnTo>
                    <a:pt x="208325" y="196015"/>
                  </a:lnTo>
                  <a:lnTo>
                    <a:pt x="214279" y="189215"/>
                  </a:lnTo>
                  <a:lnTo>
                    <a:pt x="220232" y="182698"/>
                  </a:lnTo>
                  <a:lnTo>
                    <a:pt x="225193" y="176369"/>
                  </a:lnTo>
                  <a:lnTo>
                    <a:pt x="229493" y="170165"/>
                  </a:lnTo>
                  <a:lnTo>
                    <a:pt x="233350" y="164045"/>
                  </a:lnTo>
                  <a:lnTo>
                    <a:pt x="236915" y="157981"/>
                  </a:lnTo>
                  <a:lnTo>
                    <a:pt x="240284" y="151953"/>
                  </a:lnTo>
                  <a:lnTo>
                    <a:pt x="243521" y="145950"/>
                  </a:lnTo>
                  <a:lnTo>
                    <a:pt x="245680" y="139964"/>
                  </a:lnTo>
                  <a:lnTo>
                    <a:pt x="247119" y="133989"/>
                  </a:lnTo>
                  <a:lnTo>
                    <a:pt x="248078" y="128021"/>
                  </a:lnTo>
                  <a:lnTo>
                    <a:pt x="248718" y="122058"/>
                  </a:lnTo>
                  <a:lnTo>
                    <a:pt x="249145" y="116099"/>
                  </a:lnTo>
                  <a:lnTo>
                    <a:pt x="249429" y="110141"/>
                  </a:lnTo>
                  <a:lnTo>
                    <a:pt x="249745" y="98230"/>
                  </a:lnTo>
                  <a:lnTo>
                    <a:pt x="249829" y="92276"/>
                  </a:lnTo>
                  <a:lnTo>
                    <a:pt x="248893" y="86322"/>
                  </a:lnTo>
                  <a:lnTo>
                    <a:pt x="247277" y="80368"/>
                  </a:lnTo>
                  <a:lnTo>
                    <a:pt x="245207" y="74415"/>
                  </a:lnTo>
                  <a:lnTo>
                    <a:pt x="241843" y="68461"/>
                  </a:lnTo>
                  <a:lnTo>
                    <a:pt x="237615" y="62508"/>
                  </a:lnTo>
                  <a:lnTo>
                    <a:pt x="232813" y="56555"/>
                  </a:lnTo>
                  <a:lnTo>
                    <a:pt x="227627" y="50602"/>
                  </a:lnTo>
                  <a:lnTo>
                    <a:pt x="222186" y="44649"/>
                  </a:lnTo>
                  <a:lnTo>
                    <a:pt x="216573" y="38695"/>
                  </a:lnTo>
                  <a:lnTo>
                    <a:pt x="210848" y="33734"/>
                  </a:lnTo>
                  <a:lnTo>
                    <a:pt x="205046" y="29435"/>
                  </a:lnTo>
                  <a:lnTo>
                    <a:pt x="199194" y="25576"/>
                  </a:lnTo>
                  <a:lnTo>
                    <a:pt x="192316" y="22012"/>
                  </a:lnTo>
                  <a:lnTo>
                    <a:pt x="184754" y="18643"/>
                  </a:lnTo>
                  <a:lnTo>
                    <a:pt x="176737" y="15406"/>
                  </a:lnTo>
                  <a:lnTo>
                    <a:pt x="169407" y="12255"/>
                  </a:lnTo>
                  <a:lnTo>
                    <a:pt x="155971" y="6108"/>
                  </a:lnTo>
                  <a:lnTo>
                    <a:pt x="149610" y="4072"/>
                  </a:lnTo>
                  <a:lnTo>
                    <a:pt x="143385" y="2715"/>
                  </a:lnTo>
                  <a:lnTo>
                    <a:pt x="137251" y="1810"/>
                  </a:lnTo>
                  <a:lnTo>
                    <a:pt x="131177" y="1206"/>
                  </a:lnTo>
                  <a:lnTo>
                    <a:pt x="125143" y="804"/>
                  </a:lnTo>
                  <a:lnTo>
                    <a:pt x="114139" y="357"/>
                  </a:lnTo>
                  <a:lnTo>
                    <a:pt x="102366" y="106"/>
                  </a:lnTo>
                  <a:lnTo>
                    <a:pt x="7140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11"/>
            <p:cNvSpPr/>
            <p:nvPr/>
          </p:nvSpPr>
          <p:spPr>
            <a:xfrm>
              <a:off x="6563320" y="2044898"/>
              <a:ext cx="8931" cy="241103"/>
            </a:xfrm>
            <a:custGeom>
              <a:avLst/>
              <a:gdLst/>
              <a:ahLst/>
              <a:cxnLst/>
              <a:rect l="0" t="0" r="0" b="0"/>
              <a:pathLst>
                <a:path w="8931" h="241103">
                  <a:moveTo>
                    <a:pt x="8930" y="0"/>
                  </a:moveTo>
                  <a:lnTo>
                    <a:pt x="8930" y="157791"/>
                  </a:lnTo>
                  <a:lnTo>
                    <a:pt x="7937" y="163733"/>
                  </a:lnTo>
                  <a:lnTo>
                    <a:pt x="6283" y="169679"/>
                  </a:lnTo>
                  <a:lnTo>
                    <a:pt x="4189" y="175627"/>
                  </a:lnTo>
                  <a:lnTo>
                    <a:pt x="2793" y="180585"/>
                  </a:lnTo>
                  <a:lnTo>
                    <a:pt x="1862" y="184882"/>
                  </a:lnTo>
                  <a:lnTo>
                    <a:pt x="1241" y="188739"/>
                  </a:lnTo>
                  <a:lnTo>
                    <a:pt x="827" y="193295"/>
                  </a:lnTo>
                  <a:lnTo>
                    <a:pt x="551" y="198316"/>
                  </a:lnTo>
                  <a:lnTo>
                    <a:pt x="163" y="212219"/>
                  </a:lnTo>
                  <a:lnTo>
                    <a:pt x="0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12"/>
            <p:cNvSpPr/>
            <p:nvPr/>
          </p:nvSpPr>
          <p:spPr>
            <a:xfrm>
              <a:off x="6777633" y="1884164"/>
              <a:ext cx="151389" cy="258806"/>
            </a:xfrm>
            <a:custGeom>
              <a:avLst/>
              <a:gdLst/>
              <a:ahLst/>
              <a:cxnLst/>
              <a:rect l="0" t="0" r="0" b="0"/>
              <a:pathLst>
                <a:path w="151389" h="258806">
                  <a:moveTo>
                    <a:pt x="8929" y="35718"/>
                  </a:moveTo>
                  <a:lnTo>
                    <a:pt x="8929" y="56709"/>
                  </a:lnTo>
                  <a:lnTo>
                    <a:pt x="7937" y="59634"/>
                  </a:lnTo>
                  <a:lnTo>
                    <a:pt x="4188" y="65530"/>
                  </a:lnTo>
                  <a:lnTo>
                    <a:pt x="2791" y="69483"/>
                  </a:lnTo>
                  <a:lnTo>
                    <a:pt x="1860" y="74103"/>
                  </a:lnTo>
                  <a:lnTo>
                    <a:pt x="1240" y="79168"/>
                  </a:lnTo>
                  <a:lnTo>
                    <a:pt x="826" y="83536"/>
                  </a:lnTo>
                  <a:lnTo>
                    <a:pt x="367" y="91036"/>
                  </a:lnTo>
                  <a:lnTo>
                    <a:pt x="162" y="100322"/>
                  </a:lnTo>
                  <a:lnTo>
                    <a:pt x="0" y="167939"/>
                  </a:lnTo>
                  <a:lnTo>
                    <a:pt x="992" y="173475"/>
                  </a:lnTo>
                  <a:lnTo>
                    <a:pt x="2645" y="179150"/>
                  </a:lnTo>
                  <a:lnTo>
                    <a:pt x="4739" y="184917"/>
                  </a:lnTo>
                  <a:lnTo>
                    <a:pt x="6136" y="189754"/>
                  </a:lnTo>
                  <a:lnTo>
                    <a:pt x="7687" y="197775"/>
                  </a:lnTo>
                  <a:lnTo>
                    <a:pt x="8101" y="202295"/>
                  </a:lnTo>
                  <a:lnTo>
                    <a:pt x="8376" y="207293"/>
                  </a:lnTo>
                  <a:lnTo>
                    <a:pt x="8561" y="212609"/>
                  </a:lnTo>
                  <a:lnTo>
                    <a:pt x="9675" y="217145"/>
                  </a:lnTo>
                  <a:lnTo>
                    <a:pt x="14993" y="228270"/>
                  </a:lnTo>
                  <a:lnTo>
                    <a:pt x="16585" y="234737"/>
                  </a:lnTo>
                  <a:lnTo>
                    <a:pt x="19938" y="240918"/>
                  </a:lnTo>
                  <a:lnTo>
                    <a:pt x="22221" y="243956"/>
                  </a:lnTo>
                  <a:lnTo>
                    <a:pt x="24759" y="249977"/>
                  </a:lnTo>
                  <a:lnTo>
                    <a:pt x="25435" y="252971"/>
                  </a:lnTo>
                  <a:lnTo>
                    <a:pt x="26879" y="254968"/>
                  </a:lnTo>
                  <a:lnTo>
                    <a:pt x="28832" y="256298"/>
                  </a:lnTo>
                  <a:lnTo>
                    <a:pt x="31128" y="257186"/>
                  </a:lnTo>
                  <a:lnTo>
                    <a:pt x="33651" y="257777"/>
                  </a:lnTo>
                  <a:lnTo>
                    <a:pt x="36323" y="258172"/>
                  </a:lnTo>
                  <a:lnTo>
                    <a:pt x="43003" y="258805"/>
                  </a:lnTo>
                  <a:lnTo>
                    <a:pt x="46563" y="256245"/>
                  </a:lnTo>
                  <a:lnTo>
                    <a:pt x="48901" y="254174"/>
                  </a:lnTo>
                  <a:lnTo>
                    <a:pt x="52444" y="251800"/>
                  </a:lnTo>
                  <a:lnTo>
                    <a:pt x="56790" y="249226"/>
                  </a:lnTo>
                  <a:lnTo>
                    <a:pt x="61672" y="246518"/>
                  </a:lnTo>
                  <a:lnTo>
                    <a:pt x="65919" y="243720"/>
                  </a:lnTo>
                  <a:lnTo>
                    <a:pt x="69743" y="240863"/>
                  </a:lnTo>
                  <a:lnTo>
                    <a:pt x="73284" y="237965"/>
                  </a:lnTo>
                  <a:lnTo>
                    <a:pt x="77629" y="235042"/>
                  </a:lnTo>
                  <a:lnTo>
                    <a:pt x="82510" y="232101"/>
                  </a:lnTo>
                  <a:lnTo>
                    <a:pt x="87748" y="229148"/>
                  </a:lnTo>
                  <a:lnTo>
                    <a:pt x="92234" y="225195"/>
                  </a:lnTo>
                  <a:lnTo>
                    <a:pt x="96215" y="220575"/>
                  </a:lnTo>
                  <a:lnTo>
                    <a:pt x="99862" y="215511"/>
                  </a:lnTo>
                  <a:lnTo>
                    <a:pt x="104277" y="210150"/>
                  </a:lnTo>
                  <a:lnTo>
                    <a:pt x="109206" y="204592"/>
                  </a:lnTo>
                  <a:lnTo>
                    <a:pt x="118981" y="194117"/>
                  </a:lnTo>
                  <a:lnTo>
                    <a:pt x="126633" y="186154"/>
                  </a:lnTo>
                  <a:lnTo>
                    <a:pt x="130062" y="180657"/>
                  </a:lnTo>
                  <a:lnTo>
                    <a:pt x="133341" y="174016"/>
                  </a:lnTo>
                  <a:lnTo>
                    <a:pt x="136519" y="166612"/>
                  </a:lnTo>
                  <a:lnTo>
                    <a:pt x="138637" y="159692"/>
                  </a:lnTo>
                  <a:lnTo>
                    <a:pt x="140050" y="153094"/>
                  </a:lnTo>
                  <a:lnTo>
                    <a:pt x="140991" y="146711"/>
                  </a:lnTo>
                  <a:lnTo>
                    <a:pt x="142612" y="140471"/>
                  </a:lnTo>
                  <a:lnTo>
                    <a:pt x="144684" y="134327"/>
                  </a:lnTo>
                  <a:lnTo>
                    <a:pt x="147058" y="128246"/>
                  </a:lnTo>
                  <a:lnTo>
                    <a:pt x="148640" y="122208"/>
                  </a:lnTo>
                  <a:lnTo>
                    <a:pt x="149694" y="116198"/>
                  </a:lnTo>
                  <a:lnTo>
                    <a:pt x="150398" y="110208"/>
                  </a:lnTo>
                  <a:lnTo>
                    <a:pt x="150867" y="104229"/>
                  </a:lnTo>
                  <a:lnTo>
                    <a:pt x="151179" y="98259"/>
                  </a:lnTo>
                  <a:lnTo>
                    <a:pt x="151388" y="92295"/>
                  </a:lnTo>
                  <a:lnTo>
                    <a:pt x="150534" y="86335"/>
                  </a:lnTo>
                  <a:lnTo>
                    <a:pt x="148972" y="80377"/>
                  </a:lnTo>
                  <a:lnTo>
                    <a:pt x="146941" y="74420"/>
                  </a:lnTo>
                  <a:lnTo>
                    <a:pt x="144594" y="68465"/>
                  </a:lnTo>
                  <a:lnTo>
                    <a:pt x="142036" y="62510"/>
                  </a:lnTo>
                  <a:lnTo>
                    <a:pt x="139339" y="56556"/>
                  </a:lnTo>
                  <a:lnTo>
                    <a:pt x="136548" y="51594"/>
                  </a:lnTo>
                  <a:lnTo>
                    <a:pt x="133696" y="47295"/>
                  </a:lnTo>
                  <a:lnTo>
                    <a:pt x="130803" y="43436"/>
                  </a:lnTo>
                  <a:lnTo>
                    <a:pt x="127881" y="38879"/>
                  </a:lnTo>
                  <a:lnTo>
                    <a:pt x="124941" y="33857"/>
                  </a:lnTo>
                  <a:lnTo>
                    <a:pt x="121990" y="28524"/>
                  </a:lnTo>
                  <a:lnTo>
                    <a:pt x="118037" y="24969"/>
                  </a:lnTo>
                  <a:lnTo>
                    <a:pt x="113418" y="22599"/>
                  </a:lnTo>
                  <a:lnTo>
                    <a:pt x="108355" y="21019"/>
                  </a:lnTo>
                  <a:lnTo>
                    <a:pt x="103986" y="18973"/>
                  </a:lnTo>
                  <a:lnTo>
                    <a:pt x="100081" y="16618"/>
                  </a:lnTo>
                  <a:lnTo>
                    <a:pt x="96486" y="14055"/>
                  </a:lnTo>
                  <a:lnTo>
                    <a:pt x="92105" y="11354"/>
                  </a:lnTo>
                  <a:lnTo>
                    <a:pt x="87199" y="8561"/>
                  </a:lnTo>
                  <a:lnTo>
                    <a:pt x="81945" y="5707"/>
                  </a:lnTo>
                  <a:lnTo>
                    <a:pt x="76458" y="3805"/>
                  </a:lnTo>
                  <a:lnTo>
                    <a:pt x="70815" y="2536"/>
                  </a:lnTo>
                  <a:lnTo>
                    <a:pt x="65070" y="1691"/>
                  </a:lnTo>
                  <a:lnTo>
                    <a:pt x="60247" y="1127"/>
                  </a:lnTo>
                  <a:lnTo>
                    <a:pt x="56039" y="751"/>
                  </a:lnTo>
                  <a:lnTo>
                    <a:pt x="52242" y="501"/>
                  </a:lnTo>
                  <a:lnTo>
                    <a:pt x="47726" y="333"/>
                  </a:lnTo>
                  <a:lnTo>
                    <a:pt x="2678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13"/>
            <p:cNvSpPr/>
            <p:nvPr/>
          </p:nvSpPr>
          <p:spPr>
            <a:xfrm>
              <a:off x="6983015" y="2018109"/>
              <a:ext cx="151806" cy="241102"/>
            </a:xfrm>
            <a:custGeom>
              <a:avLst/>
              <a:gdLst/>
              <a:ahLst/>
              <a:cxnLst/>
              <a:rect l="0" t="0" r="0" b="0"/>
              <a:pathLst>
                <a:path w="151806" h="241102">
                  <a:moveTo>
                    <a:pt x="0" y="0"/>
                  </a:moveTo>
                  <a:lnTo>
                    <a:pt x="12429" y="0"/>
                  </a:lnTo>
                  <a:lnTo>
                    <a:pt x="15231" y="992"/>
                  </a:lnTo>
                  <a:lnTo>
                    <a:pt x="18092" y="2646"/>
                  </a:lnTo>
                  <a:lnTo>
                    <a:pt x="20990" y="4740"/>
                  </a:lnTo>
                  <a:lnTo>
                    <a:pt x="24908" y="6137"/>
                  </a:lnTo>
                  <a:lnTo>
                    <a:pt x="29504" y="7067"/>
                  </a:lnTo>
                  <a:lnTo>
                    <a:pt x="34552" y="7688"/>
                  </a:lnTo>
                  <a:lnTo>
                    <a:pt x="39902" y="9094"/>
                  </a:lnTo>
                  <a:lnTo>
                    <a:pt x="45452" y="11024"/>
                  </a:lnTo>
                  <a:lnTo>
                    <a:pt x="51137" y="13302"/>
                  </a:lnTo>
                  <a:lnTo>
                    <a:pt x="65392" y="18480"/>
                  </a:lnTo>
                  <a:lnTo>
                    <a:pt x="73361" y="21250"/>
                  </a:lnTo>
                  <a:lnTo>
                    <a:pt x="80656" y="23096"/>
                  </a:lnTo>
                  <a:lnTo>
                    <a:pt x="87506" y="24327"/>
                  </a:lnTo>
                  <a:lnTo>
                    <a:pt x="94056" y="25148"/>
                  </a:lnTo>
                  <a:lnTo>
                    <a:pt x="100407" y="26687"/>
                  </a:lnTo>
                  <a:lnTo>
                    <a:pt x="106626" y="28705"/>
                  </a:lnTo>
                  <a:lnTo>
                    <a:pt x="112756" y="31043"/>
                  </a:lnTo>
                  <a:lnTo>
                    <a:pt x="117835" y="33594"/>
                  </a:lnTo>
                  <a:lnTo>
                    <a:pt x="122212" y="36286"/>
                  </a:lnTo>
                  <a:lnTo>
                    <a:pt x="126123" y="39073"/>
                  </a:lnTo>
                  <a:lnTo>
                    <a:pt x="129723" y="41924"/>
                  </a:lnTo>
                  <a:lnTo>
                    <a:pt x="133115" y="44817"/>
                  </a:lnTo>
                  <a:lnTo>
                    <a:pt x="136369" y="47737"/>
                  </a:lnTo>
                  <a:lnTo>
                    <a:pt x="142629" y="53628"/>
                  </a:lnTo>
                  <a:lnTo>
                    <a:pt x="145687" y="56588"/>
                  </a:lnTo>
                  <a:lnTo>
                    <a:pt x="147727" y="59553"/>
                  </a:lnTo>
                  <a:lnTo>
                    <a:pt x="149992" y="65494"/>
                  </a:lnTo>
                  <a:lnTo>
                    <a:pt x="149603" y="69460"/>
                  </a:lnTo>
                  <a:lnTo>
                    <a:pt x="148354" y="74088"/>
                  </a:lnTo>
                  <a:lnTo>
                    <a:pt x="146527" y="79157"/>
                  </a:lnTo>
                  <a:lnTo>
                    <a:pt x="144318" y="83529"/>
                  </a:lnTo>
                  <a:lnTo>
                    <a:pt x="141853" y="87436"/>
                  </a:lnTo>
                  <a:lnTo>
                    <a:pt x="139217" y="91033"/>
                  </a:lnTo>
                  <a:lnTo>
                    <a:pt x="136467" y="95415"/>
                  </a:lnTo>
                  <a:lnTo>
                    <a:pt x="133642" y="100321"/>
                  </a:lnTo>
                  <a:lnTo>
                    <a:pt x="130767" y="105576"/>
                  </a:lnTo>
                  <a:lnTo>
                    <a:pt x="127857" y="110071"/>
                  </a:lnTo>
                  <a:lnTo>
                    <a:pt x="124926" y="114061"/>
                  </a:lnTo>
                  <a:lnTo>
                    <a:pt x="121979" y="117712"/>
                  </a:lnTo>
                  <a:lnTo>
                    <a:pt x="118031" y="122131"/>
                  </a:lnTo>
                  <a:lnTo>
                    <a:pt x="108351" y="132332"/>
                  </a:lnTo>
                  <a:lnTo>
                    <a:pt x="96486" y="144492"/>
                  </a:lnTo>
                  <a:lnTo>
                    <a:pt x="93097" y="148914"/>
                  </a:lnTo>
                  <a:lnTo>
                    <a:pt x="89847" y="153846"/>
                  </a:lnTo>
                  <a:lnTo>
                    <a:pt x="86686" y="159119"/>
                  </a:lnTo>
                  <a:lnTo>
                    <a:pt x="83588" y="163626"/>
                  </a:lnTo>
                  <a:lnTo>
                    <a:pt x="80530" y="167623"/>
                  </a:lnTo>
                  <a:lnTo>
                    <a:pt x="77498" y="171280"/>
                  </a:lnTo>
                  <a:lnTo>
                    <a:pt x="74487" y="174710"/>
                  </a:lnTo>
                  <a:lnTo>
                    <a:pt x="71486" y="177989"/>
                  </a:lnTo>
                  <a:lnTo>
                    <a:pt x="68493" y="181167"/>
                  </a:lnTo>
                  <a:lnTo>
                    <a:pt x="66498" y="184278"/>
                  </a:lnTo>
                  <a:lnTo>
                    <a:pt x="64281" y="190380"/>
                  </a:lnTo>
                  <a:lnTo>
                    <a:pt x="63690" y="194389"/>
                  </a:lnTo>
                  <a:lnTo>
                    <a:pt x="63296" y="199046"/>
                  </a:lnTo>
                  <a:lnTo>
                    <a:pt x="62858" y="208519"/>
                  </a:lnTo>
                  <a:lnTo>
                    <a:pt x="62664" y="216037"/>
                  </a:lnTo>
                  <a:lnTo>
                    <a:pt x="63604" y="218439"/>
                  </a:lnTo>
                  <a:lnTo>
                    <a:pt x="65223" y="220040"/>
                  </a:lnTo>
                  <a:lnTo>
                    <a:pt x="69668" y="222811"/>
                  </a:lnTo>
                  <a:lnTo>
                    <a:pt x="72241" y="224939"/>
                  </a:lnTo>
                  <a:lnTo>
                    <a:pt x="74950" y="227350"/>
                  </a:lnTo>
                  <a:lnTo>
                    <a:pt x="78740" y="228957"/>
                  </a:lnTo>
                  <a:lnTo>
                    <a:pt x="83252" y="230029"/>
                  </a:lnTo>
                  <a:lnTo>
                    <a:pt x="88242" y="230743"/>
                  </a:lnTo>
                  <a:lnTo>
                    <a:pt x="94547" y="232211"/>
                  </a:lnTo>
                  <a:lnTo>
                    <a:pt x="101726" y="234182"/>
                  </a:lnTo>
                  <a:lnTo>
                    <a:pt x="109490" y="236489"/>
                  </a:lnTo>
                  <a:lnTo>
                    <a:pt x="115657" y="238026"/>
                  </a:lnTo>
                  <a:lnTo>
                    <a:pt x="120761" y="239051"/>
                  </a:lnTo>
                  <a:lnTo>
                    <a:pt x="125156" y="239735"/>
                  </a:lnTo>
                  <a:lnTo>
                    <a:pt x="130070" y="240190"/>
                  </a:lnTo>
                  <a:lnTo>
                    <a:pt x="135331" y="240494"/>
                  </a:lnTo>
                  <a:lnTo>
                    <a:pt x="151805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14"/>
            <p:cNvSpPr/>
            <p:nvPr/>
          </p:nvSpPr>
          <p:spPr>
            <a:xfrm>
              <a:off x="7313414" y="1875234"/>
              <a:ext cx="160210" cy="258916"/>
            </a:xfrm>
            <a:custGeom>
              <a:avLst/>
              <a:gdLst/>
              <a:ahLst/>
              <a:cxnLst/>
              <a:rect l="0" t="0" r="0" b="0"/>
              <a:pathLst>
                <a:path w="160210" h="258916">
                  <a:moveTo>
                    <a:pt x="17859" y="0"/>
                  </a:moveTo>
                  <a:lnTo>
                    <a:pt x="17859" y="4740"/>
                  </a:lnTo>
                  <a:lnTo>
                    <a:pt x="16867" y="7129"/>
                  </a:lnTo>
                  <a:lnTo>
                    <a:pt x="13118" y="12429"/>
                  </a:lnTo>
                  <a:lnTo>
                    <a:pt x="11721" y="15231"/>
                  </a:lnTo>
                  <a:lnTo>
                    <a:pt x="10169" y="20991"/>
                  </a:lnTo>
                  <a:lnTo>
                    <a:pt x="9756" y="24908"/>
                  </a:lnTo>
                  <a:lnTo>
                    <a:pt x="9480" y="29504"/>
                  </a:lnTo>
                  <a:lnTo>
                    <a:pt x="9174" y="39902"/>
                  </a:lnTo>
                  <a:lnTo>
                    <a:pt x="9039" y="51138"/>
                  </a:lnTo>
                  <a:lnTo>
                    <a:pt x="8009" y="56912"/>
                  </a:lnTo>
                  <a:lnTo>
                    <a:pt x="6333" y="62746"/>
                  </a:lnTo>
                  <a:lnTo>
                    <a:pt x="4221" y="68620"/>
                  </a:lnTo>
                  <a:lnTo>
                    <a:pt x="2813" y="74520"/>
                  </a:lnTo>
                  <a:lnTo>
                    <a:pt x="1876" y="80438"/>
                  </a:lnTo>
                  <a:lnTo>
                    <a:pt x="1250" y="86367"/>
                  </a:lnTo>
                  <a:lnTo>
                    <a:pt x="833" y="92305"/>
                  </a:lnTo>
                  <a:lnTo>
                    <a:pt x="555" y="98247"/>
                  </a:lnTo>
                  <a:lnTo>
                    <a:pt x="246" y="110142"/>
                  </a:lnTo>
                  <a:lnTo>
                    <a:pt x="0" y="194609"/>
                  </a:lnTo>
                  <a:lnTo>
                    <a:pt x="993" y="200185"/>
                  </a:lnTo>
                  <a:lnTo>
                    <a:pt x="2645" y="205886"/>
                  </a:lnTo>
                  <a:lnTo>
                    <a:pt x="4740" y="211671"/>
                  </a:lnTo>
                  <a:lnTo>
                    <a:pt x="6136" y="216520"/>
                  </a:lnTo>
                  <a:lnTo>
                    <a:pt x="7687" y="224554"/>
                  </a:lnTo>
                  <a:lnTo>
                    <a:pt x="11024" y="231432"/>
                  </a:lnTo>
                  <a:lnTo>
                    <a:pt x="15813" y="237796"/>
                  </a:lnTo>
                  <a:lnTo>
                    <a:pt x="18480" y="240882"/>
                  </a:lnTo>
                  <a:lnTo>
                    <a:pt x="21249" y="243932"/>
                  </a:lnTo>
                  <a:lnTo>
                    <a:pt x="23095" y="246957"/>
                  </a:lnTo>
                  <a:lnTo>
                    <a:pt x="25146" y="252964"/>
                  </a:lnTo>
                  <a:lnTo>
                    <a:pt x="26686" y="254963"/>
                  </a:lnTo>
                  <a:lnTo>
                    <a:pt x="28705" y="256296"/>
                  </a:lnTo>
                  <a:lnTo>
                    <a:pt x="33593" y="257776"/>
                  </a:lnTo>
                  <a:lnTo>
                    <a:pt x="36286" y="258171"/>
                  </a:lnTo>
                  <a:lnTo>
                    <a:pt x="42995" y="258805"/>
                  </a:lnTo>
                  <a:lnTo>
                    <a:pt x="49205" y="258892"/>
                  </a:lnTo>
                  <a:lnTo>
                    <a:pt x="53638" y="258915"/>
                  </a:lnTo>
                  <a:lnTo>
                    <a:pt x="57587" y="257938"/>
                  </a:lnTo>
                  <a:lnTo>
                    <a:pt x="61212" y="256295"/>
                  </a:lnTo>
                  <a:lnTo>
                    <a:pt x="64620" y="254207"/>
                  </a:lnTo>
                  <a:lnTo>
                    <a:pt x="67885" y="251823"/>
                  </a:lnTo>
                  <a:lnTo>
                    <a:pt x="71053" y="249241"/>
                  </a:lnTo>
                  <a:lnTo>
                    <a:pt x="74157" y="246528"/>
                  </a:lnTo>
                  <a:lnTo>
                    <a:pt x="78211" y="243727"/>
                  </a:lnTo>
                  <a:lnTo>
                    <a:pt x="82898" y="240868"/>
                  </a:lnTo>
                  <a:lnTo>
                    <a:pt x="88007" y="237969"/>
                  </a:lnTo>
                  <a:lnTo>
                    <a:pt x="93398" y="234052"/>
                  </a:lnTo>
                  <a:lnTo>
                    <a:pt x="98976" y="229457"/>
                  </a:lnTo>
                  <a:lnTo>
                    <a:pt x="109474" y="220051"/>
                  </a:lnTo>
                  <a:lnTo>
                    <a:pt x="117446" y="212563"/>
                  </a:lnTo>
                  <a:lnTo>
                    <a:pt x="120961" y="208185"/>
                  </a:lnTo>
                  <a:lnTo>
                    <a:pt x="124297" y="203282"/>
                  </a:lnTo>
                  <a:lnTo>
                    <a:pt x="127512" y="198029"/>
                  </a:lnTo>
                  <a:lnTo>
                    <a:pt x="130648" y="192543"/>
                  </a:lnTo>
                  <a:lnTo>
                    <a:pt x="136780" y="181155"/>
                  </a:lnTo>
                  <a:lnTo>
                    <a:pt x="154767" y="145815"/>
                  </a:lnTo>
                  <a:lnTo>
                    <a:pt x="156756" y="139874"/>
                  </a:lnTo>
                  <a:lnTo>
                    <a:pt x="158082" y="133929"/>
                  </a:lnTo>
                  <a:lnTo>
                    <a:pt x="158966" y="127981"/>
                  </a:lnTo>
                  <a:lnTo>
                    <a:pt x="159555" y="121040"/>
                  </a:lnTo>
                  <a:lnTo>
                    <a:pt x="159947" y="113435"/>
                  </a:lnTo>
                  <a:lnTo>
                    <a:pt x="160209" y="105389"/>
                  </a:lnTo>
                  <a:lnTo>
                    <a:pt x="159392" y="99033"/>
                  </a:lnTo>
                  <a:lnTo>
                    <a:pt x="157854" y="93803"/>
                  </a:lnTo>
                  <a:lnTo>
                    <a:pt x="155837" y="89324"/>
                  </a:lnTo>
                  <a:lnTo>
                    <a:pt x="150951" y="79056"/>
                  </a:lnTo>
                  <a:lnTo>
                    <a:pt x="139729" y="56295"/>
                  </a:lnTo>
                  <a:lnTo>
                    <a:pt x="136808" y="51421"/>
                  </a:lnTo>
                  <a:lnTo>
                    <a:pt x="133869" y="47179"/>
                  </a:lnTo>
                  <a:lnTo>
                    <a:pt x="130917" y="43359"/>
                  </a:lnTo>
                  <a:lnTo>
                    <a:pt x="127958" y="39820"/>
                  </a:lnTo>
                  <a:lnTo>
                    <a:pt x="124992" y="36468"/>
                  </a:lnTo>
                  <a:lnTo>
                    <a:pt x="122023" y="33242"/>
                  </a:lnTo>
                  <a:lnTo>
                    <a:pt x="118060" y="30099"/>
                  </a:lnTo>
                  <a:lnTo>
                    <a:pt x="113433" y="27011"/>
                  </a:lnTo>
                  <a:lnTo>
                    <a:pt x="108363" y="23960"/>
                  </a:lnTo>
                  <a:lnTo>
                    <a:pt x="103992" y="20934"/>
                  </a:lnTo>
                  <a:lnTo>
                    <a:pt x="100086" y="17925"/>
                  </a:lnTo>
                  <a:lnTo>
                    <a:pt x="96489" y="14926"/>
                  </a:lnTo>
                  <a:lnTo>
                    <a:pt x="92107" y="11935"/>
                  </a:lnTo>
                  <a:lnTo>
                    <a:pt x="87201" y="8949"/>
                  </a:lnTo>
                  <a:lnTo>
                    <a:pt x="81946" y="5966"/>
                  </a:lnTo>
                  <a:lnTo>
                    <a:pt x="76458" y="3977"/>
                  </a:lnTo>
                  <a:lnTo>
                    <a:pt x="70815" y="2651"/>
                  </a:lnTo>
                  <a:lnTo>
                    <a:pt x="65069" y="1768"/>
                  </a:lnTo>
                  <a:lnTo>
                    <a:pt x="60247" y="1178"/>
                  </a:lnTo>
                  <a:lnTo>
                    <a:pt x="56039" y="785"/>
                  </a:lnTo>
                  <a:lnTo>
                    <a:pt x="52242" y="524"/>
                  </a:lnTo>
                  <a:lnTo>
                    <a:pt x="48718" y="349"/>
                  </a:lnTo>
                  <a:lnTo>
                    <a:pt x="3571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15"/>
            <p:cNvSpPr/>
            <p:nvPr/>
          </p:nvSpPr>
          <p:spPr>
            <a:xfrm>
              <a:off x="7474148" y="2009179"/>
              <a:ext cx="214112" cy="285751"/>
            </a:xfrm>
            <a:custGeom>
              <a:avLst/>
              <a:gdLst/>
              <a:ahLst/>
              <a:cxnLst/>
              <a:rect l="0" t="0" r="0" b="0"/>
              <a:pathLst>
                <a:path w="214112" h="285751">
                  <a:moveTo>
                    <a:pt x="0" y="0"/>
                  </a:moveTo>
                  <a:lnTo>
                    <a:pt x="4739" y="4741"/>
                  </a:lnTo>
                  <a:lnTo>
                    <a:pt x="7128" y="6137"/>
                  </a:lnTo>
                  <a:lnTo>
                    <a:pt x="12429" y="7688"/>
                  </a:lnTo>
                  <a:lnTo>
                    <a:pt x="17216" y="9095"/>
                  </a:lnTo>
                  <a:lnTo>
                    <a:pt x="38174" y="15814"/>
                  </a:lnTo>
                  <a:lnTo>
                    <a:pt x="54669" y="21250"/>
                  </a:lnTo>
                  <a:lnTo>
                    <a:pt x="63236" y="23096"/>
                  </a:lnTo>
                  <a:lnTo>
                    <a:pt x="71923" y="24327"/>
                  </a:lnTo>
                  <a:lnTo>
                    <a:pt x="80690" y="25148"/>
                  </a:lnTo>
                  <a:lnTo>
                    <a:pt x="89512" y="26687"/>
                  </a:lnTo>
                  <a:lnTo>
                    <a:pt x="98370" y="28706"/>
                  </a:lnTo>
                  <a:lnTo>
                    <a:pt x="107252" y="31043"/>
                  </a:lnTo>
                  <a:lnTo>
                    <a:pt x="116150" y="33594"/>
                  </a:lnTo>
                  <a:lnTo>
                    <a:pt x="133974" y="39074"/>
                  </a:lnTo>
                  <a:lnTo>
                    <a:pt x="141901" y="41924"/>
                  </a:lnTo>
                  <a:lnTo>
                    <a:pt x="149172" y="44817"/>
                  </a:lnTo>
                  <a:lnTo>
                    <a:pt x="156003" y="47737"/>
                  </a:lnTo>
                  <a:lnTo>
                    <a:pt x="162540" y="49684"/>
                  </a:lnTo>
                  <a:lnTo>
                    <a:pt x="168884" y="50982"/>
                  </a:lnTo>
                  <a:lnTo>
                    <a:pt x="175098" y="51847"/>
                  </a:lnTo>
                  <a:lnTo>
                    <a:pt x="181224" y="52425"/>
                  </a:lnTo>
                  <a:lnTo>
                    <a:pt x="187292" y="52809"/>
                  </a:lnTo>
                  <a:lnTo>
                    <a:pt x="198334" y="53236"/>
                  </a:lnTo>
                  <a:lnTo>
                    <a:pt x="206549" y="53426"/>
                  </a:lnTo>
                  <a:lnTo>
                    <a:pt x="209138" y="54469"/>
                  </a:lnTo>
                  <a:lnTo>
                    <a:pt x="210863" y="56156"/>
                  </a:lnTo>
                  <a:lnTo>
                    <a:pt x="213632" y="61253"/>
                  </a:lnTo>
                  <a:lnTo>
                    <a:pt x="214111" y="66877"/>
                  </a:lnTo>
                  <a:lnTo>
                    <a:pt x="213186" y="68397"/>
                  </a:lnTo>
                  <a:lnTo>
                    <a:pt x="211577" y="69411"/>
                  </a:lnTo>
                  <a:lnTo>
                    <a:pt x="209512" y="70086"/>
                  </a:lnTo>
                  <a:lnTo>
                    <a:pt x="204573" y="73483"/>
                  </a:lnTo>
                  <a:lnTo>
                    <a:pt x="199069" y="78300"/>
                  </a:lnTo>
                  <a:lnTo>
                    <a:pt x="193317" y="83748"/>
                  </a:lnTo>
                  <a:lnTo>
                    <a:pt x="184500" y="92393"/>
                  </a:lnTo>
                  <a:lnTo>
                    <a:pt x="180547" y="95330"/>
                  </a:lnTo>
                  <a:lnTo>
                    <a:pt x="175927" y="98280"/>
                  </a:lnTo>
                  <a:lnTo>
                    <a:pt x="170863" y="101239"/>
                  </a:lnTo>
                  <a:lnTo>
                    <a:pt x="166494" y="103211"/>
                  </a:lnTo>
                  <a:lnTo>
                    <a:pt x="162589" y="104527"/>
                  </a:lnTo>
                  <a:lnTo>
                    <a:pt x="158995" y="105403"/>
                  </a:lnTo>
                  <a:lnTo>
                    <a:pt x="152355" y="109023"/>
                  </a:lnTo>
                  <a:lnTo>
                    <a:pt x="149195" y="111377"/>
                  </a:lnTo>
                  <a:lnTo>
                    <a:pt x="147089" y="113939"/>
                  </a:lnTo>
                  <a:lnTo>
                    <a:pt x="145684" y="116639"/>
                  </a:lnTo>
                  <a:lnTo>
                    <a:pt x="144748" y="119431"/>
                  </a:lnTo>
                  <a:lnTo>
                    <a:pt x="141062" y="125180"/>
                  </a:lnTo>
                  <a:lnTo>
                    <a:pt x="138690" y="128102"/>
                  </a:lnTo>
                  <a:lnTo>
                    <a:pt x="137109" y="131042"/>
                  </a:lnTo>
                  <a:lnTo>
                    <a:pt x="135351" y="136954"/>
                  </a:lnTo>
                  <a:lnTo>
                    <a:pt x="135875" y="139920"/>
                  </a:lnTo>
                  <a:lnTo>
                    <a:pt x="140360" y="148835"/>
                  </a:lnTo>
                  <a:lnTo>
                    <a:pt x="141757" y="154784"/>
                  </a:lnTo>
                  <a:lnTo>
                    <a:pt x="147669" y="163382"/>
                  </a:lnTo>
                  <a:lnTo>
                    <a:pt x="152026" y="168453"/>
                  </a:lnTo>
                  <a:lnTo>
                    <a:pt x="155920" y="172825"/>
                  </a:lnTo>
                  <a:lnTo>
                    <a:pt x="162895" y="180329"/>
                  </a:lnTo>
                  <a:lnTo>
                    <a:pt x="167135" y="183720"/>
                  </a:lnTo>
                  <a:lnTo>
                    <a:pt x="171947" y="186972"/>
                  </a:lnTo>
                  <a:lnTo>
                    <a:pt x="177139" y="190133"/>
                  </a:lnTo>
                  <a:lnTo>
                    <a:pt x="181593" y="194224"/>
                  </a:lnTo>
                  <a:lnTo>
                    <a:pt x="185555" y="198936"/>
                  </a:lnTo>
                  <a:lnTo>
                    <a:pt x="189188" y="204061"/>
                  </a:lnTo>
                  <a:lnTo>
                    <a:pt x="195870" y="212402"/>
                  </a:lnTo>
                  <a:lnTo>
                    <a:pt x="203504" y="221101"/>
                  </a:lnTo>
                  <a:lnTo>
                    <a:pt x="204130" y="222807"/>
                  </a:lnTo>
                  <a:lnTo>
                    <a:pt x="205012" y="229949"/>
                  </a:lnTo>
                  <a:lnTo>
                    <a:pt x="205218" y="235483"/>
                  </a:lnTo>
                  <a:lnTo>
                    <a:pt x="204280" y="238348"/>
                  </a:lnTo>
                  <a:lnTo>
                    <a:pt x="200593" y="244177"/>
                  </a:lnTo>
                  <a:lnTo>
                    <a:pt x="195648" y="250076"/>
                  </a:lnTo>
                  <a:lnTo>
                    <a:pt x="190142" y="256004"/>
                  </a:lnTo>
                  <a:lnTo>
                    <a:pt x="184388" y="261946"/>
                  </a:lnTo>
                  <a:lnTo>
                    <a:pt x="180472" y="263928"/>
                  </a:lnTo>
                  <a:lnTo>
                    <a:pt x="175878" y="265249"/>
                  </a:lnTo>
                  <a:lnTo>
                    <a:pt x="170830" y="266129"/>
                  </a:lnTo>
                  <a:lnTo>
                    <a:pt x="164488" y="267709"/>
                  </a:lnTo>
                  <a:lnTo>
                    <a:pt x="157283" y="269754"/>
                  </a:lnTo>
                  <a:lnTo>
                    <a:pt x="149505" y="272109"/>
                  </a:lnTo>
                  <a:lnTo>
                    <a:pt x="142334" y="274672"/>
                  </a:lnTo>
                  <a:lnTo>
                    <a:pt x="135568" y="277373"/>
                  </a:lnTo>
                  <a:lnTo>
                    <a:pt x="129074" y="280165"/>
                  </a:lnTo>
                  <a:lnTo>
                    <a:pt x="123753" y="282027"/>
                  </a:lnTo>
                  <a:lnTo>
                    <a:pt x="119213" y="283268"/>
                  </a:lnTo>
                  <a:lnTo>
                    <a:pt x="107156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2609850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t="15515" b="68970"/>
          <a:stretch>
            <a:fillRect/>
          </a:stretch>
        </p:blipFill>
        <p:spPr bwMode="auto">
          <a:xfrm>
            <a:off x="152400" y="533400"/>
            <a:ext cx="868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Group 47"/>
          <p:cNvGrpSpPr/>
          <p:nvPr/>
        </p:nvGrpSpPr>
        <p:grpSpPr>
          <a:xfrm>
            <a:off x="1768078" y="1848445"/>
            <a:ext cx="6858001" cy="4250532"/>
            <a:chOff x="1768078" y="1848445"/>
            <a:chExt cx="6858001" cy="4250532"/>
          </a:xfrm>
        </p:grpSpPr>
        <p:sp>
          <p:nvSpPr>
            <p:cNvPr id="5" name="SMARTInkAnnotation0"/>
            <p:cNvSpPr/>
            <p:nvPr/>
          </p:nvSpPr>
          <p:spPr>
            <a:xfrm>
              <a:off x="1768078" y="3741539"/>
              <a:ext cx="133946" cy="8930"/>
            </a:xfrm>
            <a:custGeom>
              <a:avLst/>
              <a:gdLst/>
              <a:ahLst/>
              <a:cxnLst/>
              <a:rect l="0" t="0" r="0" b="0"/>
              <a:pathLst>
                <a:path w="133946" h="8930">
                  <a:moveTo>
                    <a:pt x="0" y="8929"/>
                  </a:moveTo>
                  <a:lnTo>
                    <a:pt x="8820" y="8929"/>
                  </a:lnTo>
                  <a:lnTo>
                    <a:pt x="11527" y="6283"/>
                  </a:lnTo>
                  <a:lnTo>
                    <a:pt x="16608" y="1241"/>
                  </a:lnTo>
                  <a:lnTo>
                    <a:pt x="18017" y="827"/>
                  </a:lnTo>
                  <a:lnTo>
                    <a:pt x="19949" y="551"/>
                  </a:lnTo>
                  <a:lnTo>
                    <a:pt x="25438" y="108"/>
                  </a:lnTo>
                  <a:lnTo>
                    <a:pt x="28834" y="48"/>
                  </a:lnTo>
                  <a:lnTo>
                    <a:pt x="1339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"/>
            <p:cNvSpPr/>
            <p:nvPr/>
          </p:nvSpPr>
          <p:spPr>
            <a:xfrm>
              <a:off x="3589767" y="2366367"/>
              <a:ext cx="285671" cy="375011"/>
            </a:xfrm>
            <a:custGeom>
              <a:avLst/>
              <a:gdLst/>
              <a:ahLst/>
              <a:cxnLst/>
              <a:rect l="0" t="0" r="0" b="0"/>
              <a:pathLst>
                <a:path w="285671" h="375011">
                  <a:moveTo>
                    <a:pt x="53545" y="0"/>
                  </a:moveTo>
                  <a:lnTo>
                    <a:pt x="53545" y="47638"/>
                  </a:lnTo>
                  <a:lnTo>
                    <a:pt x="52552" y="50610"/>
                  </a:lnTo>
                  <a:lnTo>
                    <a:pt x="48805" y="56558"/>
                  </a:lnTo>
                  <a:lnTo>
                    <a:pt x="46477" y="65155"/>
                  </a:lnTo>
                  <a:lnTo>
                    <a:pt x="45443" y="74598"/>
                  </a:lnTo>
                  <a:lnTo>
                    <a:pt x="44983" y="82102"/>
                  </a:lnTo>
                  <a:lnTo>
                    <a:pt x="44779" y="91391"/>
                  </a:lnTo>
                  <a:lnTo>
                    <a:pt x="44724" y="96646"/>
                  </a:lnTo>
                  <a:lnTo>
                    <a:pt x="42017" y="107776"/>
                  </a:lnTo>
                  <a:lnTo>
                    <a:pt x="38500" y="119338"/>
                  </a:lnTo>
                  <a:lnTo>
                    <a:pt x="37561" y="125199"/>
                  </a:lnTo>
                  <a:lnTo>
                    <a:pt x="36936" y="131091"/>
                  </a:lnTo>
                  <a:lnTo>
                    <a:pt x="35527" y="137003"/>
                  </a:lnTo>
                  <a:lnTo>
                    <a:pt x="33595" y="142929"/>
                  </a:lnTo>
                  <a:lnTo>
                    <a:pt x="31315" y="148864"/>
                  </a:lnTo>
                  <a:lnTo>
                    <a:pt x="29796" y="154805"/>
                  </a:lnTo>
                  <a:lnTo>
                    <a:pt x="28783" y="160750"/>
                  </a:lnTo>
                  <a:lnTo>
                    <a:pt x="28107" y="166698"/>
                  </a:lnTo>
                  <a:lnTo>
                    <a:pt x="26664" y="172647"/>
                  </a:lnTo>
                  <a:lnTo>
                    <a:pt x="24710" y="178598"/>
                  </a:lnTo>
                  <a:lnTo>
                    <a:pt x="22416" y="184550"/>
                  </a:lnTo>
                  <a:lnTo>
                    <a:pt x="20886" y="190502"/>
                  </a:lnTo>
                  <a:lnTo>
                    <a:pt x="19866" y="196454"/>
                  </a:lnTo>
                  <a:lnTo>
                    <a:pt x="19186" y="202407"/>
                  </a:lnTo>
                  <a:lnTo>
                    <a:pt x="18733" y="208360"/>
                  </a:lnTo>
                  <a:lnTo>
                    <a:pt x="18431" y="214313"/>
                  </a:lnTo>
                  <a:lnTo>
                    <a:pt x="18229" y="220266"/>
                  </a:lnTo>
                  <a:lnTo>
                    <a:pt x="17103" y="227211"/>
                  </a:lnTo>
                  <a:lnTo>
                    <a:pt x="15359" y="234817"/>
                  </a:lnTo>
                  <a:lnTo>
                    <a:pt x="13205" y="242865"/>
                  </a:lnTo>
                  <a:lnTo>
                    <a:pt x="11769" y="250215"/>
                  </a:lnTo>
                  <a:lnTo>
                    <a:pt x="10812" y="257099"/>
                  </a:lnTo>
                  <a:lnTo>
                    <a:pt x="10173" y="263673"/>
                  </a:lnTo>
                  <a:lnTo>
                    <a:pt x="9748" y="270039"/>
                  </a:lnTo>
                  <a:lnTo>
                    <a:pt x="9464" y="276268"/>
                  </a:lnTo>
                  <a:lnTo>
                    <a:pt x="9275" y="282405"/>
                  </a:lnTo>
                  <a:lnTo>
                    <a:pt x="8156" y="288481"/>
                  </a:lnTo>
                  <a:lnTo>
                    <a:pt x="6419" y="294516"/>
                  </a:lnTo>
                  <a:lnTo>
                    <a:pt x="2834" y="305521"/>
                  </a:lnTo>
                  <a:lnTo>
                    <a:pt x="1241" y="313719"/>
                  </a:lnTo>
                  <a:lnTo>
                    <a:pt x="344" y="323912"/>
                  </a:lnTo>
                  <a:lnTo>
                    <a:pt x="135" y="332807"/>
                  </a:lnTo>
                  <a:lnTo>
                    <a:pt x="0" y="349946"/>
                  </a:lnTo>
                  <a:lnTo>
                    <a:pt x="981" y="353352"/>
                  </a:lnTo>
                  <a:lnTo>
                    <a:pt x="7658" y="364240"/>
                  </a:lnTo>
                  <a:lnTo>
                    <a:pt x="8346" y="367928"/>
                  </a:lnTo>
                  <a:lnTo>
                    <a:pt x="8894" y="375010"/>
                  </a:lnTo>
                  <a:lnTo>
                    <a:pt x="8896" y="370295"/>
                  </a:lnTo>
                  <a:lnTo>
                    <a:pt x="9888" y="368902"/>
                  </a:lnTo>
                  <a:lnTo>
                    <a:pt x="11542" y="367974"/>
                  </a:lnTo>
                  <a:lnTo>
                    <a:pt x="16026" y="366942"/>
                  </a:lnTo>
                  <a:lnTo>
                    <a:pt x="21325" y="366484"/>
                  </a:lnTo>
                  <a:lnTo>
                    <a:pt x="24128" y="365369"/>
                  </a:lnTo>
                  <a:lnTo>
                    <a:pt x="32812" y="360052"/>
                  </a:lnTo>
                  <a:lnTo>
                    <a:pt x="41669" y="357044"/>
                  </a:lnTo>
                  <a:lnTo>
                    <a:pt x="50578" y="350310"/>
                  </a:lnTo>
                  <a:lnTo>
                    <a:pt x="59500" y="342031"/>
                  </a:lnTo>
                  <a:lnTo>
                    <a:pt x="74381" y="327385"/>
                  </a:lnTo>
                  <a:lnTo>
                    <a:pt x="82980" y="321452"/>
                  </a:lnTo>
                  <a:lnTo>
                    <a:pt x="88051" y="318481"/>
                  </a:lnTo>
                  <a:lnTo>
                    <a:pt x="93416" y="314516"/>
                  </a:lnTo>
                  <a:lnTo>
                    <a:pt x="98977" y="309888"/>
                  </a:lnTo>
                  <a:lnTo>
                    <a:pt x="104669" y="304819"/>
                  </a:lnTo>
                  <a:lnTo>
                    <a:pt x="110448" y="300446"/>
                  </a:lnTo>
                  <a:lnTo>
                    <a:pt x="116285" y="296540"/>
                  </a:lnTo>
                  <a:lnTo>
                    <a:pt x="122161" y="292943"/>
                  </a:lnTo>
                  <a:lnTo>
                    <a:pt x="128062" y="289553"/>
                  </a:lnTo>
                  <a:lnTo>
                    <a:pt x="139911" y="283141"/>
                  </a:lnTo>
                  <a:lnTo>
                    <a:pt x="145849" y="279049"/>
                  </a:lnTo>
                  <a:lnTo>
                    <a:pt x="151792" y="274338"/>
                  </a:lnTo>
                  <a:lnTo>
                    <a:pt x="157738" y="269212"/>
                  </a:lnTo>
                  <a:lnTo>
                    <a:pt x="166991" y="260871"/>
                  </a:lnTo>
                  <a:lnTo>
                    <a:pt x="175403" y="252864"/>
                  </a:lnTo>
                  <a:lnTo>
                    <a:pt x="202741" y="225807"/>
                  </a:lnTo>
                  <a:lnTo>
                    <a:pt x="208572" y="220983"/>
                  </a:lnTo>
                  <a:lnTo>
                    <a:pt x="214443" y="216775"/>
                  </a:lnTo>
                  <a:lnTo>
                    <a:pt x="220341" y="212978"/>
                  </a:lnTo>
                  <a:lnTo>
                    <a:pt x="225266" y="208462"/>
                  </a:lnTo>
                  <a:lnTo>
                    <a:pt x="233384" y="198152"/>
                  </a:lnTo>
                  <a:lnTo>
                    <a:pt x="237929" y="192624"/>
                  </a:lnTo>
                  <a:lnTo>
                    <a:pt x="242945" y="186955"/>
                  </a:lnTo>
                  <a:lnTo>
                    <a:pt x="252817" y="176357"/>
                  </a:lnTo>
                  <a:lnTo>
                    <a:pt x="260511" y="168339"/>
                  </a:lnTo>
                  <a:lnTo>
                    <a:pt x="267239" y="158822"/>
                  </a:lnTo>
                  <a:lnTo>
                    <a:pt x="273535" y="148970"/>
                  </a:lnTo>
                  <a:lnTo>
                    <a:pt x="279642" y="141284"/>
                  </a:lnTo>
                  <a:lnTo>
                    <a:pt x="281666" y="136853"/>
                  </a:lnTo>
                  <a:lnTo>
                    <a:pt x="283917" y="126639"/>
                  </a:lnTo>
                  <a:lnTo>
                    <a:pt x="284917" y="118130"/>
                  </a:lnTo>
                  <a:lnTo>
                    <a:pt x="285361" y="110049"/>
                  </a:lnTo>
                  <a:lnTo>
                    <a:pt x="285611" y="95335"/>
                  </a:lnTo>
                  <a:lnTo>
                    <a:pt x="285670" y="87681"/>
                  </a:lnTo>
                  <a:lnTo>
                    <a:pt x="284694" y="84251"/>
                  </a:lnTo>
                  <a:lnTo>
                    <a:pt x="279570" y="74682"/>
                  </a:lnTo>
                  <a:lnTo>
                    <a:pt x="276620" y="65564"/>
                  </a:lnTo>
                  <a:lnTo>
                    <a:pt x="272413" y="59566"/>
                  </a:lnTo>
                  <a:lnTo>
                    <a:pt x="264590" y="53594"/>
                  </a:lnTo>
                  <a:lnTo>
                    <a:pt x="259726" y="50612"/>
                  </a:lnTo>
                  <a:lnTo>
                    <a:pt x="251676" y="44653"/>
                  </a:lnTo>
                  <a:lnTo>
                    <a:pt x="248140" y="41675"/>
                  </a:lnTo>
                  <a:lnTo>
                    <a:pt x="241566" y="38366"/>
                  </a:lnTo>
                  <a:lnTo>
                    <a:pt x="234344" y="36895"/>
                  </a:lnTo>
                  <a:lnTo>
                    <a:pt x="229640" y="36503"/>
                  </a:lnTo>
                  <a:lnTo>
                    <a:pt x="224520" y="36241"/>
                  </a:lnTo>
                  <a:lnTo>
                    <a:pt x="220114" y="35075"/>
                  </a:lnTo>
                  <a:lnTo>
                    <a:pt x="212573" y="31133"/>
                  </a:lnTo>
                  <a:lnTo>
                    <a:pt x="208181" y="29685"/>
                  </a:lnTo>
                  <a:lnTo>
                    <a:pt x="203268" y="28719"/>
                  </a:lnTo>
                  <a:lnTo>
                    <a:pt x="198009" y="28076"/>
                  </a:lnTo>
                  <a:lnTo>
                    <a:pt x="189519" y="27361"/>
                  </a:lnTo>
                  <a:lnTo>
                    <a:pt x="181446" y="27043"/>
                  </a:lnTo>
                  <a:lnTo>
                    <a:pt x="171244" y="26902"/>
                  </a:lnTo>
                  <a:lnTo>
                    <a:pt x="166738" y="27856"/>
                  </a:lnTo>
                  <a:lnTo>
                    <a:pt x="155655" y="32948"/>
                  </a:lnTo>
                  <a:lnTo>
                    <a:pt x="149198" y="34487"/>
                  </a:lnTo>
                  <a:lnTo>
                    <a:pt x="140375" y="37817"/>
                  </a:lnTo>
                  <a:lnTo>
                    <a:pt x="135244" y="40094"/>
                  </a:lnTo>
                  <a:lnTo>
                    <a:pt x="126897" y="42624"/>
                  </a:lnTo>
                  <a:lnTo>
                    <a:pt x="119880" y="43749"/>
                  </a:lnTo>
                  <a:lnTo>
                    <a:pt x="116620" y="44048"/>
                  </a:lnTo>
                  <a:lnTo>
                    <a:pt x="107123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"/>
            <p:cNvSpPr/>
            <p:nvPr/>
          </p:nvSpPr>
          <p:spPr>
            <a:xfrm>
              <a:off x="3555825" y="3491540"/>
              <a:ext cx="355379" cy="246133"/>
            </a:xfrm>
            <a:custGeom>
              <a:avLst/>
              <a:gdLst/>
              <a:ahLst/>
              <a:cxnLst/>
              <a:rect l="0" t="0" r="0" b="0"/>
              <a:pathLst>
                <a:path w="355379" h="246133">
                  <a:moveTo>
                    <a:pt x="275010" y="35686"/>
                  </a:moveTo>
                  <a:lnTo>
                    <a:pt x="266448" y="27124"/>
                  </a:lnTo>
                  <a:lnTo>
                    <a:pt x="266190" y="22124"/>
                  </a:lnTo>
                  <a:lnTo>
                    <a:pt x="265161" y="20692"/>
                  </a:lnTo>
                  <a:lnTo>
                    <a:pt x="263483" y="19737"/>
                  </a:lnTo>
                  <a:lnTo>
                    <a:pt x="261372" y="19100"/>
                  </a:lnTo>
                  <a:lnTo>
                    <a:pt x="256381" y="15747"/>
                  </a:lnTo>
                  <a:lnTo>
                    <a:pt x="253662" y="13463"/>
                  </a:lnTo>
                  <a:lnTo>
                    <a:pt x="250856" y="11941"/>
                  </a:lnTo>
                  <a:lnTo>
                    <a:pt x="245093" y="10250"/>
                  </a:lnTo>
                  <a:lnTo>
                    <a:pt x="236270" y="9298"/>
                  </a:lnTo>
                  <a:lnTo>
                    <a:pt x="227696" y="6429"/>
                  </a:lnTo>
                  <a:lnTo>
                    <a:pt x="218263" y="2839"/>
                  </a:lnTo>
                  <a:lnTo>
                    <a:pt x="210763" y="1243"/>
                  </a:lnTo>
                  <a:lnTo>
                    <a:pt x="201477" y="534"/>
                  </a:lnTo>
                  <a:lnTo>
                    <a:pt x="190735" y="219"/>
                  </a:lnTo>
                  <a:lnTo>
                    <a:pt x="157038" y="0"/>
                  </a:lnTo>
                  <a:lnTo>
                    <a:pt x="149729" y="981"/>
                  </a:lnTo>
                  <a:lnTo>
                    <a:pt x="142872" y="2628"/>
                  </a:lnTo>
                  <a:lnTo>
                    <a:pt x="136317" y="4717"/>
                  </a:lnTo>
                  <a:lnTo>
                    <a:pt x="129962" y="7103"/>
                  </a:lnTo>
                  <a:lnTo>
                    <a:pt x="123741" y="9685"/>
                  </a:lnTo>
                  <a:lnTo>
                    <a:pt x="117610" y="12399"/>
                  </a:lnTo>
                  <a:lnTo>
                    <a:pt x="110545" y="14208"/>
                  </a:lnTo>
                  <a:lnTo>
                    <a:pt x="102859" y="15414"/>
                  </a:lnTo>
                  <a:lnTo>
                    <a:pt x="94758" y="16218"/>
                  </a:lnTo>
                  <a:lnTo>
                    <a:pt x="87373" y="18739"/>
                  </a:lnTo>
                  <a:lnTo>
                    <a:pt x="80466" y="22404"/>
                  </a:lnTo>
                  <a:lnTo>
                    <a:pt x="73876" y="26831"/>
                  </a:lnTo>
                  <a:lnTo>
                    <a:pt x="67499" y="30775"/>
                  </a:lnTo>
                  <a:lnTo>
                    <a:pt x="61263" y="34397"/>
                  </a:lnTo>
                  <a:lnTo>
                    <a:pt x="49043" y="41066"/>
                  </a:lnTo>
                  <a:lnTo>
                    <a:pt x="36997" y="47337"/>
                  </a:lnTo>
                  <a:lnTo>
                    <a:pt x="31999" y="51391"/>
                  </a:lnTo>
                  <a:lnTo>
                    <a:pt x="27674" y="56077"/>
                  </a:lnTo>
                  <a:lnTo>
                    <a:pt x="23799" y="61187"/>
                  </a:lnTo>
                  <a:lnTo>
                    <a:pt x="20224" y="66577"/>
                  </a:lnTo>
                  <a:lnTo>
                    <a:pt x="16848" y="72155"/>
                  </a:lnTo>
                  <a:lnTo>
                    <a:pt x="13605" y="77858"/>
                  </a:lnTo>
                  <a:lnTo>
                    <a:pt x="10451" y="82652"/>
                  </a:lnTo>
                  <a:lnTo>
                    <a:pt x="7356" y="86841"/>
                  </a:lnTo>
                  <a:lnTo>
                    <a:pt x="4301" y="90625"/>
                  </a:lnTo>
                  <a:lnTo>
                    <a:pt x="2264" y="95132"/>
                  </a:lnTo>
                  <a:lnTo>
                    <a:pt x="906" y="100121"/>
                  </a:lnTo>
                  <a:lnTo>
                    <a:pt x="0" y="105432"/>
                  </a:lnTo>
                  <a:lnTo>
                    <a:pt x="389" y="110957"/>
                  </a:lnTo>
                  <a:lnTo>
                    <a:pt x="1641" y="116625"/>
                  </a:lnTo>
                  <a:lnTo>
                    <a:pt x="3467" y="122387"/>
                  </a:lnTo>
                  <a:lnTo>
                    <a:pt x="5677" y="128213"/>
                  </a:lnTo>
                  <a:lnTo>
                    <a:pt x="8142" y="134082"/>
                  </a:lnTo>
                  <a:lnTo>
                    <a:pt x="10778" y="139979"/>
                  </a:lnTo>
                  <a:lnTo>
                    <a:pt x="16352" y="151822"/>
                  </a:lnTo>
                  <a:lnTo>
                    <a:pt x="28016" y="175594"/>
                  </a:lnTo>
                  <a:lnTo>
                    <a:pt x="31964" y="180552"/>
                  </a:lnTo>
                  <a:lnTo>
                    <a:pt x="36581" y="184849"/>
                  </a:lnTo>
                  <a:lnTo>
                    <a:pt x="47003" y="192270"/>
                  </a:lnTo>
                  <a:lnTo>
                    <a:pt x="52560" y="195638"/>
                  </a:lnTo>
                  <a:lnTo>
                    <a:pt x="58249" y="198875"/>
                  </a:lnTo>
                  <a:lnTo>
                    <a:pt x="69862" y="205118"/>
                  </a:lnTo>
                  <a:lnTo>
                    <a:pt x="105367" y="223189"/>
                  </a:lnTo>
                  <a:lnTo>
                    <a:pt x="111313" y="226172"/>
                  </a:lnTo>
                  <a:lnTo>
                    <a:pt x="118254" y="228162"/>
                  </a:lnTo>
                  <a:lnTo>
                    <a:pt x="125858" y="229487"/>
                  </a:lnTo>
                  <a:lnTo>
                    <a:pt x="133904" y="230371"/>
                  </a:lnTo>
                  <a:lnTo>
                    <a:pt x="141252" y="231953"/>
                  </a:lnTo>
                  <a:lnTo>
                    <a:pt x="148134" y="234000"/>
                  </a:lnTo>
                  <a:lnTo>
                    <a:pt x="154708" y="236356"/>
                  </a:lnTo>
                  <a:lnTo>
                    <a:pt x="162066" y="237927"/>
                  </a:lnTo>
                  <a:lnTo>
                    <a:pt x="169949" y="238974"/>
                  </a:lnTo>
                  <a:lnTo>
                    <a:pt x="178180" y="239673"/>
                  </a:lnTo>
                  <a:lnTo>
                    <a:pt x="185652" y="240138"/>
                  </a:lnTo>
                  <a:lnTo>
                    <a:pt x="199246" y="240655"/>
                  </a:lnTo>
                  <a:lnTo>
                    <a:pt x="206641" y="241785"/>
                  </a:lnTo>
                  <a:lnTo>
                    <a:pt x="214548" y="243531"/>
                  </a:lnTo>
                  <a:lnTo>
                    <a:pt x="222796" y="245687"/>
                  </a:lnTo>
                  <a:lnTo>
                    <a:pt x="231271" y="246132"/>
                  </a:lnTo>
                  <a:lnTo>
                    <a:pt x="239897" y="245436"/>
                  </a:lnTo>
                  <a:lnTo>
                    <a:pt x="248626" y="243980"/>
                  </a:lnTo>
                  <a:lnTo>
                    <a:pt x="256428" y="243010"/>
                  </a:lnTo>
                  <a:lnTo>
                    <a:pt x="263615" y="242363"/>
                  </a:lnTo>
                  <a:lnTo>
                    <a:pt x="270389" y="241932"/>
                  </a:lnTo>
                  <a:lnTo>
                    <a:pt x="283209" y="241452"/>
                  </a:lnTo>
                  <a:lnTo>
                    <a:pt x="289406" y="241325"/>
                  </a:lnTo>
                  <a:lnTo>
                    <a:pt x="295522" y="240247"/>
                  </a:lnTo>
                  <a:lnTo>
                    <a:pt x="301583" y="238536"/>
                  </a:lnTo>
                  <a:lnTo>
                    <a:pt x="307608" y="236404"/>
                  </a:lnTo>
                  <a:lnTo>
                    <a:pt x="313609" y="234982"/>
                  </a:lnTo>
                  <a:lnTo>
                    <a:pt x="319595" y="234035"/>
                  </a:lnTo>
                  <a:lnTo>
                    <a:pt x="325569" y="233403"/>
                  </a:lnTo>
                  <a:lnTo>
                    <a:pt x="334853" y="230055"/>
                  </a:lnTo>
                  <a:lnTo>
                    <a:pt x="342287" y="226252"/>
                  </a:lnTo>
                  <a:lnTo>
                    <a:pt x="345658" y="225238"/>
                  </a:lnTo>
                  <a:lnTo>
                    <a:pt x="355378" y="2232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"/>
            <p:cNvSpPr/>
            <p:nvPr/>
          </p:nvSpPr>
          <p:spPr>
            <a:xfrm>
              <a:off x="4179213" y="3545085"/>
              <a:ext cx="35600" cy="258962"/>
            </a:xfrm>
            <a:custGeom>
              <a:avLst/>
              <a:gdLst/>
              <a:ahLst/>
              <a:cxnLst/>
              <a:rect l="0" t="0" r="0" b="0"/>
              <a:pathLst>
                <a:path w="35600" h="258962">
                  <a:moveTo>
                    <a:pt x="35599" y="0"/>
                  </a:moveTo>
                  <a:lnTo>
                    <a:pt x="35599" y="56752"/>
                  </a:lnTo>
                  <a:lnTo>
                    <a:pt x="34606" y="63631"/>
                  </a:lnTo>
                  <a:lnTo>
                    <a:pt x="32953" y="70202"/>
                  </a:lnTo>
                  <a:lnTo>
                    <a:pt x="30858" y="76567"/>
                  </a:lnTo>
                  <a:lnTo>
                    <a:pt x="29462" y="82795"/>
                  </a:lnTo>
                  <a:lnTo>
                    <a:pt x="28531" y="88931"/>
                  </a:lnTo>
                  <a:lnTo>
                    <a:pt x="27911" y="95006"/>
                  </a:lnTo>
                  <a:lnTo>
                    <a:pt x="26505" y="101041"/>
                  </a:lnTo>
                  <a:lnTo>
                    <a:pt x="24575" y="107048"/>
                  </a:lnTo>
                  <a:lnTo>
                    <a:pt x="22297" y="113037"/>
                  </a:lnTo>
                  <a:lnTo>
                    <a:pt x="20777" y="119014"/>
                  </a:lnTo>
                  <a:lnTo>
                    <a:pt x="19765" y="124984"/>
                  </a:lnTo>
                  <a:lnTo>
                    <a:pt x="19090" y="130948"/>
                  </a:lnTo>
                  <a:lnTo>
                    <a:pt x="17647" y="137900"/>
                  </a:lnTo>
                  <a:lnTo>
                    <a:pt x="15694" y="145512"/>
                  </a:lnTo>
                  <a:lnTo>
                    <a:pt x="13399" y="153563"/>
                  </a:lnTo>
                  <a:lnTo>
                    <a:pt x="11869" y="160914"/>
                  </a:lnTo>
                  <a:lnTo>
                    <a:pt x="10849" y="167799"/>
                  </a:lnTo>
                  <a:lnTo>
                    <a:pt x="10170" y="174375"/>
                  </a:lnTo>
                  <a:lnTo>
                    <a:pt x="8724" y="180742"/>
                  </a:lnTo>
                  <a:lnTo>
                    <a:pt x="6768" y="186971"/>
                  </a:lnTo>
                  <a:lnTo>
                    <a:pt x="4472" y="193109"/>
                  </a:lnTo>
                  <a:lnTo>
                    <a:pt x="2942" y="199185"/>
                  </a:lnTo>
                  <a:lnTo>
                    <a:pt x="1922" y="205220"/>
                  </a:lnTo>
                  <a:lnTo>
                    <a:pt x="1241" y="211227"/>
                  </a:lnTo>
                  <a:lnTo>
                    <a:pt x="788" y="216224"/>
                  </a:lnTo>
                  <a:lnTo>
                    <a:pt x="485" y="220549"/>
                  </a:lnTo>
                  <a:lnTo>
                    <a:pt x="283" y="224423"/>
                  </a:lnTo>
                  <a:lnTo>
                    <a:pt x="59" y="234020"/>
                  </a:lnTo>
                  <a:lnTo>
                    <a:pt x="0" y="239357"/>
                  </a:lnTo>
                  <a:lnTo>
                    <a:pt x="952" y="243907"/>
                  </a:lnTo>
                  <a:lnTo>
                    <a:pt x="2579" y="247933"/>
                  </a:lnTo>
                  <a:lnTo>
                    <a:pt x="881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"/>
            <p:cNvSpPr/>
            <p:nvPr/>
          </p:nvSpPr>
          <p:spPr>
            <a:xfrm>
              <a:off x="4089796" y="3643689"/>
              <a:ext cx="312540" cy="17483"/>
            </a:xfrm>
            <a:custGeom>
              <a:avLst/>
              <a:gdLst/>
              <a:ahLst/>
              <a:cxnLst/>
              <a:rect l="0" t="0" r="0" b="0"/>
              <a:pathLst>
                <a:path w="312540" h="17483">
                  <a:moveTo>
                    <a:pt x="0" y="17482"/>
                  </a:moveTo>
                  <a:lnTo>
                    <a:pt x="7689" y="9794"/>
                  </a:lnTo>
                  <a:lnTo>
                    <a:pt x="10087" y="9380"/>
                  </a:lnTo>
                  <a:lnTo>
                    <a:pt x="18043" y="8920"/>
                  </a:lnTo>
                  <a:lnTo>
                    <a:pt x="21951" y="7806"/>
                  </a:lnTo>
                  <a:lnTo>
                    <a:pt x="25548" y="6070"/>
                  </a:lnTo>
                  <a:lnTo>
                    <a:pt x="28939" y="3921"/>
                  </a:lnTo>
                  <a:lnTo>
                    <a:pt x="33183" y="2489"/>
                  </a:lnTo>
                  <a:lnTo>
                    <a:pt x="37997" y="1533"/>
                  </a:lnTo>
                  <a:lnTo>
                    <a:pt x="43191" y="897"/>
                  </a:lnTo>
                  <a:lnTo>
                    <a:pt x="49630" y="472"/>
                  </a:lnTo>
                  <a:lnTo>
                    <a:pt x="56900" y="189"/>
                  </a:lnTo>
                  <a:lnTo>
                    <a:pt x="64722" y="0"/>
                  </a:lnTo>
                  <a:lnTo>
                    <a:pt x="72914" y="867"/>
                  </a:lnTo>
                  <a:lnTo>
                    <a:pt x="81351" y="2436"/>
                  </a:lnTo>
                  <a:lnTo>
                    <a:pt x="89953" y="4475"/>
                  </a:lnTo>
                  <a:lnTo>
                    <a:pt x="98664" y="5834"/>
                  </a:lnTo>
                  <a:lnTo>
                    <a:pt x="107448" y="6740"/>
                  </a:lnTo>
                  <a:lnTo>
                    <a:pt x="116281" y="7345"/>
                  </a:lnTo>
                  <a:lnTo>
                    <a:pt x="126138" y="7748"/>
                  </a:lnTo>
                  <a:lnTo>
                    <a:pt x="147673" y="8195"/>
                  </a:lnTo>
                  <a:lnTo>
                    <a:pt x="312539" y="85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"/>
            <p:cNvSpPr/>
            <p:nvPr/>
          </p:nvSpPr>
          <p:spPr>
            <a:xfrm>
              <a:off x="4572000" y="3527226"/>
              <a:ext cx="204850" cy="312526"/>
            </a:xfrm>
            <a:custGeom>
              <a:avLst/>
              <a:gdLst/>
              <a:ahLst/>
              <a:cxnLst/>
              <a:rect l="0" t="0" r="0" b="0"/>
              <a:pathLst>
                <a:path w="204850" h="312526">
                  <a:moveTo>
                    <a:pt x="44648" y="8930"/>
                  </a:moveTo>
                  <a:lnTo>
                    <a:pt x="44648" y="13670"/>
                  </a:lnTo>
                  <a:lnTo>
                    <a:pt x="43656" y="15067"/>
                  </a:lnTo>
                  <a:lnTo>
                    <a:pt x="42002" y="15998"/>
                  </a:lnTo>
                  <a:lnTo>
                    <a:pt x="39908" y="16618"/>
                  </a:lnTo>
                  <a:lnTo>
                    <a:pt x="38511" y="18024"/>
                  </a:lnTo>
                  <a:lnTo>
                    <a:pt x="37580" y="19953"/>
                  </a:lnTo>
                  <a:lnTo>
                    <a:pt x="36546" y="24743"/>
                  </a:lnTo>
                  <a:lnTo>
                    <a:pt x="35827" y="34077"/>
                  </a:lnTo>
                  <a:lnTo>
                    <a:pt x="31010" y="39973"/>
                  </a:lnTo>
                  <a:lnTo>
                    <a:pt x="29603" y="43516"/>
                  </a:lnTo>
                  <a:lnTo>
                    <a:pt x="28039" y="52744"/>
                  </a:lnTo>
                  <a:lnTo>
                    <a:pt x="27344" y="60814"/>
                  </a:lnTo>
                  <a:lnTo>
                    <a:pt x="27159" y="64355"/>
                  </a:lnTo>
                  <a:lnTo>
                    <a:pt x="26044" y="67708"/>
                  </a:lnTo>
                  <a:lnTo>
                    <a:pt x="22158" y="74080"/>
                  </a:lnTo>
                  <a:lnTo>
                    <a:pt x="19770" y="82864"/>
                  </a:lnTo>
                  <a:lnTo>
                    <a:pt x="19133" y="87985"/>
                  </a:lnTo>
                  <a:lnTo>
                    <a:pt x="17716" y="93383"/>
                  </a:lnTo>
                  <a:lnTo>
                    <a:pt x="15779" y="98967"/>
                  </a:lnTo>
                  <a:lnTo>
                    <a:pt x="13496" y="104673"/>
                  </a:lnTo>
                  <a:lnTo>
                    <a:pt x="11974" y="110462"/>
                  </a:lnTo>
                  <a:lnTo>
                    <a:pt x="10959" y="116305"/>
                  </a:lnTo>
                  <a:lnTo>
                    <a:pt x="10282" y="122185"/>
                  </a:lnTo>
                  <a:lnTo>
                    <a:pt x="8838" y="128090"/>
                  </a:lnTo>
                  <a:lnTo>
                    <a:pt x="6885" y="134010"/>
                  </a:lnTo>
                  <a:lnTo>
                    <a:pt x="4590" y="139942"/>
                  </a:lnTo>
                  <a:lnTo>
                    <a:pt x="3060" y="145880"/>
                  </a:lnTo>
                  <a:lnTo>
                    <a:pt x="2039" y="151824"/>
                  </a:lnTo>
                  <a:lnTo>
                    <a:pt x="1359" y="157771"/>
                  </a:lnTo>
                  <a:lnTo>
                    <a:pt x="906" y="163720"/>
                  </a:lnTo>
                  <a:lnTo>
                    <a:pt x="604" y="169670"/>
                  </a:lnTo>
                  <a:lnTo>
                    <a:pt x="179" y="184879"/>
                  </a:lnTo>
                  <a:lnTo>
                    <a:pt x="23" y="215324"/>
                  </a:lnTo>
                  <a:lnTo>
                    <a:pt x="0" y="297164"/>
                  </a:lnTo>
                  <a:lnTo>
                    <a:pt x="991" y="300305"/>
                  </a:lnTo>
                  <a:lnTo>
                    <a:pt x="7067" y="309828"/>
                  </a:lnTo>
                  <a:lnTo>
                    <a:pt x="8820" y="312380"/>
                  </a:lnTo>
                  <a:lnTo>
                    <a:pt x="15044" y="312508"/>
                  </a:lnTo>
                  <a:lnTo>
                    <a:pt x="16608" y="312525"/>
                  </a:lnTo>
                  <a:lnTo>
                    <a:pt x="22229" y="307795"/>
                  </a:lnTo>
                  <a:lnTo>
                    <a:pt x="25733" y="306400"/>
                  </a:lnTo>
                  <a:lnTo>
                    <a:pt x="30054" y="305469"/>
                  </a:lnTo>
                  <a:lnTo>
                    <a:pt x="34919" y="304849"/>
                  </a:lnTo>
                  <a:lnTo>
                    <a:pt x="39154" y="303444"/>
                  </a:lnTo>
                  <a:lnTo>
                    <a:pt x="42970" y="301515"/>
                  </a:lnTo>
                  <a:lnTo>
                    <a:pt x="46506" y="299236"/>
                  </a:lnTo>
                  <a:lnTo>
                    <a:pt x="50848" y="296725"/>
                  </a:lnTo>
                  <a:lnTo>
                    <a:pt x="60963" y="291289"/>
                  </a:lnTo>
                  <a:lnTo>
                    <a:pt x="77814" y="282651"/>
                  </a:lnTo>
                  <a:lnTo>
                    <a:pt x="84618" y="278723"/>
                  </a:lnTo>
                  <a:lnTo>
                    <a:pt x="92131" y="274120"/>
                  </a:lnTo>
                  <a:lnTo>
                    <a:pt x="100115" y="269067"/>
                  </a:lnTo>
                  <a:lnTo>
                    <a:pt x="107423" y="264706"/>
                  </a:lnTo>
                  <a:lnTo>
                    <a:pt x="114279" y="260807"/>
                  </a:lnTo>
                  <a:lnTo>
                    <a:pt x="127189" y="253828"/>
                  </a:lnTo>
                  <a:lnTo>
                    <a:pt x="139541" y="247419"/>
                  </a:lnTo>
                  <a:lnTo>
                    <a:pt x="144621" y="243329"/>
                  </a:lnTo>
                  <a:lnTo>
                    <a:pt x="148999" y="238618"/>
                  </a:lnTo>
                  <a:lnTo>
                    <a:pt x="152911" y="233492"/>
                  </a:lnTo>
                  <a:lnTo>
                    <a:pt x="157503" y="228091"/>
                  </a:lnTo>
                  <a:lnTo>
                    <a:pt x="162549" y="222507"/>
                  </a:lnTo>
                  <a:lnTo>
                    <a:pt x="176485" y="207811"/>
                  </a:lnTo>
                  <a:lnTo>
                    <a:pt x="180164" y="204025"/>
                  </a:lnTo>
                  <a:lnTo>
                    <a:pt x="183610" y="199516"/>
                  </a:lnTo>
                  <a:lnTo>
                    <a:pt x="186898" y="194527"/>
                  </a:lnTo>
                  <a:lnTo>
                    <a:pt x="190083" y="189216"/>
                  </a:lnTo>
                  <a:lnTo>
                    <a:pt x="193198" y="183691"/>
                  </a:lnTo>
                  <a:lnTo>
                    <a:pt x="199306" y="172260"/>
                  </a:lnTo>
                  <a:lnTo>
                    <a:pt x="201331" y="166434"/>
                  </a:lnTo>
                  <a:lnTo>
                    <a:pt x="202681" y="160565"/>
                  </a:lnTo>
                  <a:lnTo>
                    <a:pt x="203582" y="154669"/>
                  </a:lnTo>
                  <a:lnTo>
                    <a:pt x="204182" y="148753"/>
                  </a:lnTo>
                  <a:lnTo>
                    <a:pt x="204582" y="142825"/>
                  </a:lnTo>
                  <a:lnTo>
                    <a:pt x="204849" y="136889"/>
                  </a:lnTo>
                  <a:lnTo>
                    <a:pt x="204034" y="130947"/>
                  </a:lnTo>
                  <a:lnTo>
                    <a:pt x="202499" y="125001"/>
                  </a:lnTo>
                  <a:lnTo>
                    <a:pt x="200483" y="119053"/>
                  </a:lnTo>
                  <a:lnTo>
                    <a:pt x="199140" y="113102"/>
                  </a:lnTo>
                  <a:lnTo>
                    <a:pt x="198244" y="107152"/>
                  </a:lnTo>
                  <a:lnTo>
                    <a:pt x="197646" y="101200"/>
                  </a:lnTo>
                  <a:lnTo>
                    <a:pt x="195264" y="96240"/>
                  </a:lnTo>
                  <a:lnTo>
                    <a:pt x="191692" y="91941"/>
                  </a:lnTo>
                  <a:lnTo>
                    <a:pt x="187325" y="88083"/>
                  </a:lnTo>
                  <a:lnTo>
                    <a:pt x="183422" y="83527"/>
                  </a:lnTo>
                  <a:lnTo>
                    <a:pt x="179828" y="78505"/>
                  </a:lnTo>
                  <a:lnTo>
                    <a:pt x="176440" y="73173"/>
                  </a:lnTo>
                  <a:lnTo>
                    <a:pt x="172197" y="68625"/>
                  </a:lnTo>
                  <a:lnTo>
                    <a:pt x="167384" y="64602"/>
                  </a:lnTo>
                  <a:lnTo>
                    <a:pt x="162191" y="60927"/>
                  </a:lnTo>
                  <a:lnTo>
                    <a:pt x="156744" y="56494"/>
                  </a:lnTo>
                  <a:lnTo>
                    <a:pt x="151129" y="51553"/>
                  </a:lnTo>
                  <a:lnTo>
                    <a:pt x="145401" y="46275"/>
                  </a:lnTo>
                  <a:lnTo>
                    <a:pt x="139598" y="41764"/>
                  </a:lnTo>
                  <a:lnTo>
                    <a:pt x="133745" y="37764"/>
                  </a:lnTo>
                  <a:lnTo>
                    <a:pt x="127858" y="34106"/>
                  </a:lnTo>
                  <a:lnTo>
                    <a:pt x="122942" y="30675"/>
                  </a:lnTo>
                  <a:lnTo>
                    <a:pt x="118672" y="27395"/>
                  </a:lnTo>
                  <a:lnTo>
                    <a:pt x="114834" y="24217"/>
                  </a:lnTo>
                  <a:lnTo>
                    <a:pt x="110290" y="21105"/>
                  </a:lnTo>
                  <a:lnTo>
                    <a:pt x="105276" y="18039"/>
                  </a:lnTo>
                  <a:lnTo>
                    <a:pt x="99950" y="15003"/>
                  </a:lnTo>
                  <a:lnTo>
                    <a:pt x="95407" y="12978"/>
                  </a:lnTo>
                  <a:lnTo>
                    <a:pt x="91385" y="11628"/>
                  </a:lnTo>
                  <a:lnTo>
                    <a:pt x="87712" y="10729"/>
                  </a:lnTo>
                  <a:lnTo>
                    <a:pt x="84271" y="9137"/>
                  </a:lnTo>
                  <a:lnTo>
                    <a:pt x="80986" y="7084"/>
                  </a:lnTo>
                  <a:lnTo>
                    <a:pt x="7143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"/>
            <p:cNvSpPr/>
            <p:nvPr/>
          </p:nvSpPr>
          <p:spPr>
            <a:xfrm>
              <a:off x="4777382" y="3518296"/>
              <a:ext cx="302183" cy="419697"/>
            </a:xfrm>
            <a:custGeom>
              <a:avLst/>
              <a:gdLst/>
              <a:ahLst/>
              <a:cxnLst/>
              <a:rect l="0" t="0" r="0" b="0"/>
              <a:pathLst>
                <a:path w="302183" h="419697">
                  <a:moveTo>
                    <a:pt x="250032" y="0"/>
                  </a:moveTo>
                  <a:lnTo>
                    <a:pt x="254772" y="9481"/>
                  </a:lnTo>
                  <a:lnTo>
                    <a:pt x="262460" y="20118"/>
                  </a:lnTo>
                  <a:lnTo>
                    <a:pt x="270769" y="29116"/>
                  </a:lnTo>
                  <a:lnTo>
                    <a:pt x="275763" y="34293"/>
                  </a:lnTo>
                  <a:lnTo>
                    <a:pt x="280084" y="40722"/>
                  </a:lnTo>
                  <a:lnTo>
                    <a:pt x="283957" y="47984"/>
                  </a:lnTo>
                  <a:lnTo>
                    <a:pt x="287532" y="55802"/>
                  </a:lnTo>
                  <a:lnTo>
                    <a:pt x="289914" y="62998"/>
                  </a:lnTo>
                  <a:lnTo>
                    <a:pt x="291503" y="69780"/>
                  </a:lnTo>
                  <a:lnTo>
                    <a:pt x="292562" y="76286"/>
                  </a:lnTo>
                  <a:lnTo>
                    <a:pt x="294261" y="83600"/>
                  </a:lnTo>
                  <a:lnTo>
                    <a:pt x="296384" y="91452"/>
                  </a:lnTo>
                  <a:lnTo>
                    <a:pt x="298793" y="99663"/>
                  </a:lnTo>
                  <a:lnTo>
                    <a:pt x="300398" y="108114"/>
                  </a:lnTo>
                  <a:lnTo>
                    <a:pt x="301469" y="116725"/>
                  </a:lnTo>
                  <a:lnTo>
                    <a:pt x="302182" y="125442"/>
                  </a:lnTo>
                  <a:lnTo>
                    <a:pt x="301666" y="133237"/>
                  </a:lnTo>
                  <a:lnTo>
                    <a:pt x="300329" y="140419"/>
                  </a:lnTo>
                  <a:lnTo>
                    <a:pt x="298446" y="147191"/>
                  </a:lnTo>
                  <a:lnTo>
                    <a:pt x="293708" y="162652"/>
                  </a:lnTo>
                  <a:lnTo>
                    <a:pt x="291055" y="170943"/>
                  </a:lnTo>
                  <a:lnTo>
                    <a:pt x="287302" y="179446"/>
                  </a:lnTo>
                  <a:lnTo>
                    <a:pt x="282816" y="188092"/>
                  </a:lnTo>
                  <a:lnTo>
                    <a:pt x="277841" y="196832"/>
                  </a:lnTo>
                  <a:lnTo>
                    <a:pt x="273532" y="205635"/>
                  </a:lnTo>
                  <a:lnTo>
                    <a:pt x="269668" y="214481"/>
                  </a:lnTo>
                  <a:lnTo>
                    <a:pt x="266099" y="223355"/>
                  </a:lnTo>
                  <a:lnTo>
                    <a:pt x="261735" y="231255"/>
                  </a:lnTo>
                  <a:lnTo>
                    <a:pt x="256842" y="238506"/>
                  </a:lnTo>
                  <a:lnTo>
                    <a:pt x="251595" y="245325"/>
                  </a:lnTo>
                  <a:lnTo>
                    <a:pt x="245121" y="252847"/>
                  </a:lnTo>
                  <a:lnTo>
                    <a:pt x="237828" y="260838"/>
                  </a:lnTo>
                  <a:lnTo>
                    <a:pt x="229989" y="269142"/>
                  </a:lnTo>
                  <a:lnTo>
                    <a:pt x="222780" y="277655"/>
                  </a:lnTo>
                  <a:lnTo>
                    <a:pt x="215989" y="286306"/>
                  </a:lnTo>
                  <a:lnTo>
                    <a:pt x="209477" y="295051"/>
                  </a:lnTo>
                  <a:lnTo>
                    <a:pt x="202159" y="303857"/>
                  </a:lnTo>
                  <a:lnTo>
                    <a:pt x="194304" y="312704"/>
                  </a:lnTo>
                  <a:lnTo>
                    <a:pt x="186091" y="321579"/>
                  </a:lnTo>
                  <a:lnTo>
                    <a:pt x="177639" y="329480"/>
                  </a:lnTo>
                  <a:lnTo>
                    <a:pt x="169028" y="336731"/>
                  </a:lnTo>
                  <a:lnTo>
                    <a:pt x="160310" y="343550"/>
                  </a:lnTo>
                  <a:lnTo>
                    <a:pt x="151522" y="351073"/>
                  </a:lnTo>
                  <a:lnTo>
                    <a:pt x="142687" y="359064"/>
                  </a:lnTo>
                  <a:lnTo>
                    <a:pt x="133820" y="367368"/>
                  </a:lnTo>
                  <a:lnTo>
                    <a:pt x="123940" y="373897"/>
                  </a:lnTo>
                  <a:lnTo>
                    <a:pt x="113384" y="379241"/>
                  </a:lnTo>
                  <a:lnTo>
                    <a:pt x="102379" y="383796"/>
                  </a:lnTo>
                  <a:lnTo>
                    <a:pt x="91073" y="388818"/>
                  </a:lnTo>
                  <a:lnTo>
                    <a:pt x="67928" y="399688"/>
                  </a:lnTo>
                  <a:lnTo>
                    <a:pt x="57191" y="404373"/>
                  </a:lnTo>
                  <a:lnTo>
                    <a:pt x="47058" y="408488"/>
                  </a:lnTo>
                  <a:lnTo>
                    <a:pt x="37325" y="412224"/>
                  </a:lnTo>
                  <a:lnTo>
                    <a:pt x="28852" y="414715"/>
                  </a:lnTo>
                  <a:lnTo>
                    <a:pt x="21219" y="416375"/>
                  </a:lnTo>
                  <a:lnTo>
                    <a:pt x="0" y="4196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"/>
            <p:cNvSpPr/>
            <p:nvPr/>
          </p:nvSpPr>
          <p:spPr>
            <a:xfrm>
              <a:off x="3379576" y="3464718"/>
              <a:ext cx="183370" cy="535783"/>
            </a:xfrm>
            <a:custGeom>
              <a:avLst/>
              <a:gdLst/>
              <a:ahLst/>
              <a:cxnLst/>
              <a:rect l="0" t="0" r="0" b="0"/>
              <a:pathLst>
                <a:path w="183370" h="535783">
                  <a:moveTo>
                    <a:pt x="67283" y="0"/>
                  </a:moveTo>
                  <a:lnTo>
                    <a:pt x="67283" y="4741"/>
                  </a:lnTo>
                  <a:lnTo>
                    <a:pt x="66290" y="7130"/>
                  </a:lnTo>
                  <a:lnTo>
                    <a:pt x="60153" y="16224"/>
                  </a:lnTo>
                  <a:lnTo>
                    <a:pt x="54854" y="25731"/>
                  </a:lnTo>
                  <a:lnTo>
                    <a:pt x="46292" y="42240"/>
                  </a:lnTo>
                  <a:lnTo>
                    <a:pt x="42375" y="48996"/>
                  </a:lnTo>
                  <a:lnTo>
                    <a:pt x="32731" y="64440"/>
                  </a:lnTo>
                  <a:lnTo>
                    <a:pt x="28373" y="72726"/>
                  </a:lnTo>
                  <a:lnTo>
                    <a:pt x="24476" y="81226"/>
                  </a:lnTo>
                  <a:lnTo>
                    <a:pt x="20885" y="89870"/>
                  </a:lnTo>
                  <a:lnTo>
                    <a:pt x="17499" y="99600"/>
                  </a:lnTo>
                  <a:lnTo>
                    <a:pt x="14250" y="110057"/>
                  </a:lnTo>
                  <a:lnTo>
                    <a:pt x="11092" y="120996"/>
                  </a:lnTo>
                  <a:lnTo>
                    <a:pt x="8986" y="132258"/>
                  </a:lnTo>
                  <a:lnTo>
                    <a:pt x="7582" y="143735"/>
                  </a:lnTo>
                  <a:lnTo>
                    <a:pt x="6646" y="155354"/>
                  </a:lnTo>
                  <a:lnTo>
                    <a:pt x="5030" y="167070"/>
                  </a:lnTo>
                  <a:lnTo>
                    <a:pt x="2961" y="178849"/>
                  </a:lnTo>
                  <a:lnTo>
                    <a:pt x="589" y="190670"/>
                  </a:lnTo>
                  <a:lnTo>
                    <a:pt x="0" y="202520"/>
                  </a:lnTo>
                  <a:lnTo>
                    <a:pt x="599" y="214388"/>
                  </a:lnTo>
                  <a:lnTo>
                    <a:pt x="1991" y="226269"/>
                  </a:lnTo>
                  <a:lnTo>
                    <a:pt x="2919" y="238159"/>
                  </a:lnTo>
                  <a:lnTo>
                    <a:pt x="3538" y="250054"/>
                  </a:lnTo>
                  <a:lnTo>
                    <a:pt x="3950" y="261952"/>
                  </a:lnTo>
                  <a:lnTo>
                    <a:pt x="5217" y="274846"/>
                  </a:lnTo>
                  <a:lnTo>
                    <a:pt x="7054" y="288402"/>
                  </a:lnTo>
                  <a:lnTo>
                    <a:pt x="9271" y="302401"/>
                  </a:lnTo>
                  <a:lnTo>
                    <a:pt x="12733" y="315703"/>
                  </a:lnTo>
                  <a:lnTo>
                    <a:pt x="17026" y="328539"/>
                  </a:lnTo>
                  <a:lnTo>
                    <a:pt x="21872" y="341065"/>
                  </a:lnTo>
                  <a:lnTo>
                    <a:pt x="27087" y="353384"/>
                  </a:lnTo>
                  <a:lnTo>
                    <a:pt x="38173" y="377656"/>
                  </a:lnTo>
                  <a:lnTo>
                    <a:pt x="55571" y="413633"/>
                  </a:lnTo>
                  <a:lnTo>
                    <a:pt x="63444" y="425576"/>
                  </a:lnTo>
                  <a:lnTo>
                    <a:pt x="72661" y="437506"/>
                  </a:lnTo>
                  <a:lnTo>
                    <a:pt x="82774" y="449429"/>
                  </a:lnTo>
                  <a:lnTo>
                    <a:pt x="93486" y="460354"/>
                  </a:lnTo>
                  <a:lnTo>
                    <a:pt x="104595" y="470613"/>
                  </a:lnTo>
                  <a:lnTo>
                    <a:pt x="115970" y="480429"/>
                  </a:lnTo>
                  <a:lnTo>
                    <a:pt x="126530" y="489951"/>
                  </a:lnTo>
                  <a:lnTo>
                    <a:pt x="146201" y="508467"/>
                  </a:lnTo>
                  <a:lnTo>
                    <a:pt x="154621" y="515587"/>
                  </a:lnTo>
                  <a:lnTo>
                    <a:pt x="162219" y="521327"/>
                  </a:lnTo>
                  <a:lnTo>
                    <a:pt x="183369" y="5357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"/>
            <p:cNvSpPr/>
            <p:nvPr/>
          </p:nvSpPr>
          <p:spPr>
            <a:xfrm>
              <a:off x="5206007" y="3321843"/>
              <a:ext cx="232173" cy="321470"/>
            </a:xfrm>
            <a:custGeom>
              <a:avLst/>
              <a:gdLst/>
              <a:ahLst/>
              <a:cxnLst/>
              <a:rect l="0" t="0" r="0" b="0"/>
              <a:pathLst>
                <a:path w="232173" h="321470">
                  <a:moveTo>
                    <a:pt x="0" y="0"/>
                  </a:moveTo>
                  <a:lnTo>
                    <a:pt x="4740" y="4741"/>
                  </a:lnTo>
                  <a:lnTo>
                    <a:pt x="9714" y="12360"/>
                  </a:lnTo>
                  <a:lnTo>
                    <a:pt x="12429" y="17169"/>
                  </a:lnTo>
                  <a:lnTo>
                    <a:pt x="17216" y="22361"/>
                  </a:lnTo>
                  <a:lnTo>
                    <a:pt x="23383" y="27805"/>
                  </a:lnTo>
                  <a:lnTo>
                    <a:pt x="30472" y="33420"/>
                  </a:lnTo>
                  <a:lnTo>
                    <a:pt x="38174" y="41132"/>
                  </a:lnTo>
                  <a:lnTo>
                    <a:pt x="46285" y="50241"/>
                  </a:lnTo>
                  <a:lnTo>
                    <a:pt x="74568" y="84670"/>
                  </a:lnTo>
                  <a:lnTo>
                    <a:pt x="85432" y="98119"/>
                  </a:lnTo>
                  <a:lnTo>
                    <a:pt x="96642" y="113038"/>
                  </a:lnTo>
                  <a:lnTo>
                    <a:pt x="119681" y="145489"/>
                  </a:lnTo>
                  <a:lnTo>
                    <a:pt x="131381" y="163469"/>
                  </a:lnTo>
                  <a:lnTo>
                    <a:pt x="154964" y="201969"/>
                  </a:lnTo>
                  <a:lnTo>
                    <a:pt x="166810" y="219974"/>
                  </a:lnTo>
                  <a:lnTo>
                    <a:pt x="178675" y="236939"/>
                  </a:lnTo>
                  <a:lnTo>
                    <a:pt x="190554" y="253209"/>
                  </a:lnTo>
                  <a:lnTo>
                    <a:pt x="200458" y="268025"/>
                  </a:lnTo>
                  <a:lnTo>
                    <a:pt x="209045" y="281871"/>
                  </a:lnTo>
                  <a:lnTo>
                    <a:pt x="232172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9"/>
            <p:cNvSpPr/>
            <p:nvPr/>
          </p:nvSpPr>
          <p:spPr>
            <a:xfrm>
              <a:off x="3581340" y="4634662"/>
              <a:ext cx="240567" cy="348104"/>
            </a:xfrm>
            <a:custGeom>
              <a:avLst/>
              <a:gdLst/>
              <a:ahLst/>
              <a:cxnLst/>
              <a:rect l="0" t="0" r="0" b="0"/>
              <a:pathLst>
                <a:path w="240567" h="348104">
                  <a:moveTo>
                    <a:pt x="231636" y="80213"/>
                  </a:moveTo>
                  <a:lnTo>
                    <a:pt x="231636" y="75472"/>
                  </a:lnTo>
                  <a:lnTo>
                    <a:pt x="232628" y="73083"/>
                  </a:lnTo>
                  <a:lnTo>
                    <a:pt x="237773" y="64981"/>
                  </a:lnTo>
                  <a:lnTo>
                    <a:pt x="239324" y="59222"/>
                  </a:lnTo>
                  <a:lnTo>
                    <a:pt x="240198" y="50401"/>
                  </a:lnTo>
                  <a:lnTo>
                    <a:pt x="240456" y="41504"/>
                  </a:lnTo>
                  <a:lnTo>
                    <a:pt x="239501" y="38532"/>
                  </a:lnTo>
                  <a:lnTo>
                    <a:pt x="235793" y="32584"/>
                  </a:lnTo>
                  <a:lnTo>
                    <a:pt x="230838" y="26632"/>
                  </a:lnTo>
                  <a:lnTo>
                    <a:pt x="225328" y="20680"/>
                  </a:lnTo>
                  <a:lnTo>
                    <a:pt x="219572" y="14728"/>
                  </a:lnTo>
                  <a:lnTo>
                    <a:pt x="215656" y="11751"/>
                  </a:lnTo>
                  <a:lnTo>
                    <a:pt x="211061" y="8775"/>
                  </a:lnTo>
                  <a:lnTo>
                    <a:pt x="206013" y="5798"/>
                  </a:lnTo>
                  <a:lnTo>
                    <a:pt x="199671" y="3814"/>
                  </a:lnTo>
                  <a:lnTo>
                    <a:pt x="192467" y="2491"/>
                  </a:lnTo>
                  <a:lnTo>
                    <a:pt x="184687" y="1609"/>
                  </a:lnTo>
                  <a:lnTo>
                    <a:pt x="177516" y="1020"/>
                  </a:lnTo>
                  <a:lnTo>
                    <a:pt x="170751" y="629"/>
                  </a:lnTo>
                  <a:lnTo>
                    <a:pt x="164258" y="368"/>
                  </a:lnTo>
                  <a:lnTo>
                    <a:pt x="149104" y="77"/>
                  </a:lnTo>
                  <a:lnTo>
                    <a:pt x="140895" y="0"/>
                  </a:lnTo>
                  <a:lnTo>
                    <a:pt x="132447" y="941"/>
                  </a:lnTo>
                  <a:lnTo>
                    <a:pt x="123838" y="2559"/>
                  </a:lnTo>
                  <a:lnTo>
                    <a:pt x="115122" y="4631"/>
                  </a:lnTo>
                  <a:lnTo>
                    <a:pt x="107327" y="7005"/>
                  </a:lnTo>
                  <a:lnTo>
                    <a:pt x="100146" y="9580"/>
                  </a:lnTo>
                  <a:lnTo>
                    <a:pt x="93375" y="12288"/>
                  </a:lnTo>
                  <a:lnTo>
                    <a:pt x="86876" y="16078"/>
                  </a:lnTo>
                  <a:lnTo>
                    <a:pt x="80559" y="20589"/>
                  </a:lnTo>
                  <a:lnTo>
                    <a:pt x="74363" y="25580"/>
                  </a:lnTo>
                  <a:lnTo>
                    <a:pt x="68248" y="30892"/>
                  </a:lnTo>
                  <a:lnTo>
                    <a:pt x="62187" y="36418"/>
                  </a:lnTo>
                  <a:lnTo>
                    <a:pt x="50161" y="47850"/>
                  </a:lnTo>
                  <a:lnTo>
                    <a:pt x="38202" y="59546"/>
                  </a:lnTo>
                  <a:lnTo>
                    <a:pt x="33227" y="65442"/>
                  </a:lnTo>
                  <a:lnTo>
                    <a:pt x="28918" y="71358"/>
                  </a:lnTo>
                  <a:lnTo>
                    <a:pt x="25053" y="77286"/>
                  </a:lnTo>
                  <a:lnTo>
                    <a:pt x="21484" y="84215"/>
                  </a:lnTo>
                  <a:lnTo>
                    <a:pt x="18113" y="91810"/>
                  </a:lnTo>
                  <a:lnTo>
                    <a:pt x="14873" y="99850"/>
                  </a:lnTo>
                  <a:lnTo>
                    <a:pt x="8628" y="116722"/>
                  </a:lnTo>
                  <a:lnTo>
                    <a:pt x="5573" y="125388"/>
                  </a:lnTo>
                  <a:lnTo>
                    <a:pt x="3536" y="133150"/>
                  </a:lnTo>
                  <a:lnTo>
                    <a:pt x="2180" y="140308"/>
                  </a:lnTo>
                  <a:lnTo>
                    <a:pt x="1274" y="147066"/>
                  </a:lnTo>
                  <a:lnTo>
                    <a:pt x="671" y="154547"/>
                  </a:lnTo>
                  <a:lnTo>
                    <a:pt x="268" y="162511"/>
                  </a:lnTo>
                  <a:lnTo>
                    <a:pt x="0" y="170797"/>
                  </a:lnTo>
                  <a:lnTo>
                    <a:pt x="814" y="179297"/>
                  </a:lnTo>
                  <a:lnTo>
                    <a:pt x="2348" y="187941"/>
                  </a:lnTo>
                  <a:lnTo>
                    <a:pt x="4364" y="196680"/>
                  </a:lnTo>
                  <a:lnTo>
                    <a:pt x="7691" y="205482"/>
                  </a:lnTo>
                  <a:lnTo>
                    <a:pt x="11894" y="214327"/>
                  </a:lnTo>
                  <a:lnTo>
                    <a:pt x="16681" y="223200"/>
                  </a:lnTo>
                  <a:lnTo>
                    <a:pt x="21855" y="232092"/>
                  </a:lnTo>
                  <a:lnTo>
                    <a:pt x="32897" y="249910"/>
                  </a:lnTo>
                  <a:lnTo>
                    <a:pt x="38620" y="257837"/>
                  </a:lnTo>
                  <a:lnTo>
                    <a:pt x="44420" y="265104"/>
                  </a:lnTo>
                  <a:lnTo>
                    <a:pt x="50270" y="271935"/>
                  </a:lnTo>
                  <a:lnTo>
                    <a:pt x="56155" y="278472"/>
                  </a:lnTo>
                  <a:lnTo>
                    <a:pt x="67986" y="291029"/>
                  </a:lnTo>
                  <a:lnTo>
                    <a:pt x="74911" y="297155"/>
                  </a:lnTo>
                  <a:lnTo>
                    <a:pt x="82504" y="303223"/>
                  </a:lnTo>
                  <a:lnTo>
                    <a:pt x="90543" y="309254"/>
                  </a:lnTo>
                  <a:lnTo>
                    <a:pt x="97886" y="314266"/>
                  </a:lnTo>
                  <a:lnTo>
                    <a:pt x="104766" y="318599"/>
                  </a:lnTo>
                  <a:lnTo>
                    <a:pt x="111338" y="322481"/>
                  </a:lnTo>
                  <a:lnTo>
                    <a:pt x="118695" y="326060"/>
                  </a:lnTo>
                  <a:lnTo>
                    <a:pt x="126576" y="329439"/>
                  </a:lnTo>
                  <a:lnTo>
                    <a:pt x="134807" y="332684"/>
                  </a:lnTo>
                  <a:lnTo>
                    <a:pt x="142279" y="335840"/>
                  </a:lnTo>
                  <a:lnTo>
                    <a:pt x="155872" y="341991"/>
                  </a:lnTo>
                  <a:lnTo>
                    <a:pt x="163268" y="344029"/>
                  </a:lnTo>
                  <a:lnTo>
                    <a:pt x="171174" y="345387"/>
                  </a:lnTo>
                  <a:lnTo>
                    <a:pt x="179422" y="346292"/>
                  </a:lnTo>
                  <a:lnTo>
                    <a:pt x="186905" y="346896"/>
                  </a:lnTo>
                  <a:lnTo>
                    <a:pt x="193878" y="347299"/>
                  </a:lnTo>
                  <a:lnTo>
                    <a:pt x="206917" y="347745"/>
                  </a:lnTo>
                  <a:lnTo>
                    <a:pt x="240566" y="3481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0"/>
            <p:cNvSpPr/>
            <p:nvPr/>
          </p:nvSpPr>
          <p:spPr>
            <a:xfrm>
              <a:off x="4045183" y="4572000"/>
              <a:ext cx="267407" cy="526728"/>
            </a:xfrm>
            <a:custGeom>
              <a:avLst/>
              <a:gdLst/>
              <a:ahLst/>
              <a:cxnLst/>
              <a:rect l="0" t="0" r="0" b="0"/>
              <a:pathLst>
                <a:path w="267407" h="526728">
                  <a:moveTo>
                    <a:pt x="44613" y="0"/>
                  </a:moveTo>
                  <a:lnTo>
                    <a:pt x="44613" y="51137"/>
                  </a:lnTo>
                  <a:lnTo>
                    <a:pt x="41968" y="65392"/>
                  </a:lnTo>
                  <a:lnTo>
                    <a:pt x="38477" y="81648"/>
                  </a:lnTo>
                  <a:lnTo>
                    <a:pt x="37546" y="90151"/>
                  </a:lnTo>
                  <a:lnTo>
                    <a:pt x="36925" y="98795"/>
                  </a:lnTo>
                  <a:lnTo>
                    <a:pt x="36511" y="107535"/>
                  </a:lnTo>
                  <a:lnTo>
                    <a:pt x="36051" y="125184"/>
                  </a:lnTo>
                  <a:lnTo>
                    <a:pt x="34937" y="134058"/>
                  </a:lnTo>
                  <a:lnTo>
                    <a:pt x="33201" y="142950"/>
                  </a:lnTo>
                  <a:lnTo>
                    <a:pt x="31052" y="151854"/>
                  </a:lnTo>
                  <a:lnTo>
                    <a:pt x="29619" y="160767"/>
                  </a:lnTo>
                  <a:lnTo>
                    <a:pt x="28664" y="169686"/>
                  </a:lnTo>
                  <a:lnTo>
                    <a:pt x="28028" y="178608"/>
                  </a:lnTo>
                  <a:lnTo>
                    <a:pt x="26611" y="188525"/>
                  </a:lnTo>
                  <a:lnTo>
                    <a:pt x="24674" y="199105"/>
                  </a:lnTo>
                  <a:lnTo>
                    <a:pt x="22391" y="210127"/>
                  </a:lnTo>
                  <a:lnTo>
                    <a:pt x="20869" y="220452"/>
                  </a:lnTo>
                  <a:lnTo>
                    <a:pt x="19854" y="230312"/>
                  </a:lnTo>
                  <a:lnTo>
                    <a:pt x="19177" y="239861"/>
                  </a:lnTo>
                  <a:lnTo>
                    <a:pt x="17734" y="250196"/>
                  </a:lnTo>
                  <a:lnTo>
                    <a:pt x="15780" y="261055"/>
                  </a:lnTo>
                  <a:lnTo>
                    <a:pt x="13485" y="272263"/>
                  </a:lnTo>
                  <a:lnTo>
                    <a:pt x="11955" y="283704"/>
                  </a:lnTo>
                  <a:lnTo>
                    <a:pt x="10934" y="295300"/>
                  </a:lnTo>
                  <a:lnTo>
                    <a:pt x="10255" y="306999"/>
                  </a:lnTo>
                  <a:lnTo>
                    <a:pt x="8809" y="317775"/>
                  </a:lnTo>
                  <a:lnTo>
                    <a:pt x="6853" y="327936"/>
                  </a:lnTo>
                  <a:lnTo>
                    <a:pt x="4557" y="337686"/>
                  </a:lnTo>
                  <a:lnTo>
                    <a:pt x="3026" y="347162"/>
                  </a:lnTo>
                  <a:lnTo>
                    <a:pt x="2006" y="356457"/>
                  </a:lnTo>
                  <a:lnTo>
                    <a:pt x="1325" y="365630"/>
                  </a:lnTo>
                  <a:lnTo>
                    <a:pt x="872" y="374722"/>
                  </a:lnTo>
                  <a:lnTo>
                    <a:pt x="368" y="392762"/>
                  </a:lnTo>
                  <a:lnTo>
                    <a:pt x="0" y="446471"/>
                  </a:lnTo>
                  <a:lnTo>
                    <a:pt x="2626" y="461691"/>
                  </a:lnTo>
                  <a:lnTo>
                    <a:pt x="6109" y="475071"/>
                  </a:lnTo>
                  <a:lnTo>
                    <a:pt x="7657" y="487631"/>
                  </a:lnTo>
                  <a:lnTo>
                    <a:pt x="10990" y="497183"/>
                  </a:lnTo>
                  <a:lnTo>
                    <a:pt x="14787" y="504735"/>
                  </a:lnTo>
                  <a:lnTo>
                    <a:pt x="16475" y="511399"/>
                  </a:lnTo>
                  <a:lnTo>
                    <a:pt x="17917" y="513574"/>
                  </a:lnTo>
                  <a:lnTo>
                    <a:pt x="19870" y="515022"/>
                  </a:lnTo>
                  <a:lnTo>
                    <a:pt x="22165" y="515989"/>
                  </a:lnTo>
                  <a:lnTo>
                    <a:pt x="23694" y="517625"/>
                  </a:lnTo>
                  <a:lnTo>
                    <a:pt x="24715" y="519708"/>
                  </a:lnTo>
                  <a:lnTo>
                    <a:pt x="25394" y="522089"/>
                  </a:lnTo>
                  <a:lnTo>
                    <a:pt x="26840" y="523676"/>
                  </a:lnTo>
                  <a:lnTo>
                    <a:pt x="28796" y="524735"/>
                  </a:lnTo>
                  <a:lnTo>
                    <a:pt x="33614" y="525910"/>
                  </a:lnTo>
                  <a:lnTo>
                    <a:pt x="39063" y="526433"/>
                  </a:lnTo>
                  <a:lnTo>
                    <a:pt x="42898" y="526572"/>
                  </a:lnTo>
                  <a:lnTo>
                    <a:pt x="52450" y="526727"/>
                  </a:lnTo>
                  <a:lnTo>
                    <a:pt x="56783" y="525776"/>
                  </a:lnTo>
                  <a:lnTo>
                    <a:pt x="64243" y="522074"/>
                  </a:lnTo>
                  <a:lnTo>
                    <a:pt x="68614" y="520689"/>
                  </a:lnTo>
                  <a:lnTo>
                    <a:pt x="73512" y="519766"/>
                  </a:lnTo>
                  <a:lnTo>
                    <a:pt x="78762" y="519151"/>
                  </a:lnTo>
                  <a:lnTo>
                    <a:pt x="84246" y="517749"/>
                  </a:lnTo>
                  <a:lnTo>
                    <a:pt x="89887" y="515822"/>
                  </a:lnTo>
                  <a:lnTo>
                    <a:pt x="95631" y="513545"/>
                  </a:lnTo>
                  <a:lnTo>
                    <a:pt x="101446" y="510043"/>
                  </a:lnTo>
                  <a:lnTo>
                    <a:pt x="107306" y="505723"/>
                  </a:lnTo>
                  <a:lnTo>
                    <a:pt x="113198" y="500860"/>
                  </a:lnTo>
                  <a:lnTo>
                    <a:pt x="119109" y="496625"/>
                  </a:lnTo>
                  <a:lnTo>
                    <a:pt x="125036" y="492809"/>
                  </a:lnTo>
                  <a:lnTo>
                    <a:pt x="130970" y="489274"/>
                  </a:lnTo>
                  <a:lnTo>
                    <a:pt x="136911" y="484932"/>
                  </a:lnTo>
                  <a:lnTo>
                    <a:pt x="142856" y="480054"/>
                  </a:lnTo>
                  <a:lnTo>
                    <a:pt x="148804" y="474817"/>
                  </a:lnTo>
                  <a:lnTo>
                    <a:pt x="153761" y="469341"/>
                  </a:lnTo>
                  <a:lnTo>
                    <a:pt x="166471" y="452154"/>
                  </a:lnTo>
                  <a:lnTo>
                    <a:pt x="171492" y="446295"/>
                  </a:lnTo>
                  <a:lnTo>
                    <a:pt x="176824" y="440405"/>
                  </a:lnTo>
                  <a:lnTo>
                    <a:pt x="188040" y="428569"/>
                  </a:lnTo>
                  <a:lnTo>
                    <a:pt x="193809" y="422634"/>
                  </a:lnTo>
                  <a:lnTo>
                    <a:pt x="198648" y="415701"/>
                  </a:lnTo>
                  <a:lnTo>
                    <a:pt x="211190" y="391722"/>
                  </a:lnTo>
                  <a:lnTo>
                    <a:pt x="216187" y="383187"/>
                  </a:lnTo>
                  <a:lnTo>
                    <a:pt x="221504" y="374520"/>
                  </a:lnTo>
                  <a:lnTo>
                    <a:pt x="226040" y="365766"/>
                  </a:lnTo>
                  <a:lnTo>
                    <a:pt x="230057" y="356954"/>
                  </a:lnTo>
                  <a:lnTo>
                    <a:pt x="233727" y="348101"/>
                  </a:lnTo>
                  <a:lnTo>
                    <a:pt x="238157" y="339224"/>
                  </a:lnTo>
                  <a:lnTo>
                    <a:pt x="243096" y="330329"/>
                  </a:lnTo>
                  <a:lnTo>
                    <a:pt x="248373" y="321422"/>
                  </a:lnTo>
                  <a:lnTo>
                    <a:pt x="251890" y="312508"/>
                  </a:lnTo>
                  <a:lnTo>
                    <a:pt x="254235" y="303588"/>
                  </a:lnTo>
                  <a:lnTo>
                    <a:pt x="255799" y="294666"/>
                  </a:lnTo>
                  <a:lnTo>
                    <a:pt x="257834" y="285740"/>
                  </a:lnTo>
                  <a:lnTo>
                    <a:pt x="260182" y="276814"/>
                  </a:lnTo>
                  <a:lnTo>
                    <a:pt x="262740" y="267886"/>
                  </a:lnTo>
                  <a:lnTo>
                    <a:pt x="264445" y="258957"/>
                  </a:lnTo>
                  <a:lnTo>
                    <a:pt x="265582" y="250028"/>
                  </a:lnTo>
                  <a:lnTo>
                    <a:pt x="266340" y="241100"/>
                  </a:lnTo>
                  <a:lnTo>
                    <a:pt x="266845" y="232170"/>
                  </a:lnTo>
                  <a:lnTo>
                    <a:pt x="267406" y="214312"/>
                  </a:lnTo>
                  <a:lnTo>
                    <a:pt x="266564" y="205382"/>
                  </a:lnTo>
                  <a:lnTo>
                    <a:pt x="265010" y="196453"/>
                  </a:lnTo>
                  <a:lnTo>
                    <a:pt x="262982" y="187523"/>
                  </a:lnTo>
                  <a:lnTo>
                    <a:pt x="261630" y="178593"/>
                  </a:lnTo>
                  <a:lnTo>
                    <a:pt x="260728" y="169664"/>
                  </a:lnTo>
                  <a:lnTo>
                    <a:pt x="260127" y="160734"/>
                  </a:lnTo>
                  <a:lnTo>
                    <a:pt x="258735" y="151804"/>
                  </a:lnTo>
                  <a:lnTo>
                    <a:pt x="256814" y="142875"/>
                  </a:lnTo>
                  <a:lnTo>
                    <a:pt x="254541" y="133945"/>
                  </a:lnTo>
                  <a:lnTo>
                    <a:pt x="246724" y="118731"/>
                  </a:lnTo>
                  <a:lnTo>
                    <a:pt x="241862" y="111896"/>
                  </a:lnTo>
                  <a:lnTo>
                    <a:pt x="233813" y="96364"/>
                  </a:lnTo>
                  <a:lnTo>
                    <a:pt x="225937" y="80531"/>
                  </a:lnTo>
                  <a:lnTo>
                    <a:pt x="221058" y="73531"/>
                  </a:lnTo>
                  <a:lnTo>
                    <a:pt x="215821" y="66880"/>
                  </a:lnTo>
                  <a:lnTo>
                    <a:pt x="210346" y="61454"/>
                  </a:lnTo>
                  <a:lnTo>
                    <a:pt x="204711" y="56844"/>
                  </a:lnTo>
                  <a:lnTo>
                    <a:pt x="192166" y="48083"/>
                  </a:lnTo>
                  <a:lnTo>
                    <a:pt x="176668" y="37576"/>
                  </a:lnTo>
                  <a:lnTo>
                    <a:pt x="168369" y="32988"/>
                  </a:lnTo>
                  <a:lnTo>
                    <a:pt x="159859" y="28937"/>
                  </a:lnTo>
                  <a:lnTo>
                    <a:pt x="151210" y="25244"/>
                  </a:lnTo>
                  <a:lnTo>
                    <a:pt x="142466" y="22782"/>
                  </a:lnTo>
                  <a:lnTo>
                    <a:pt x="133661" y="21141"/>
                  </a:lnTo>
                  <a:lnTo>
                    <a:pt x="124815" y="20047"/>
                  </a:lnTo>
                  <a:lnTo>
                    <a:pt x="115940" y="18325"/>
                  </a:lnTo>
                  <a:lnTo>
                    <a:pt x="107048" y="16186"/>
                  </a:lnTo>
                  <a:lnTo>
                    <a:pt x="98142" y="13767"/>
                  </a:lnTo>
                  <a:lnTo>
                    <a:pt x="90221" y="12154"/>
                  </a:lnTo>
                  <a:lnTo>
                    <a:pt x="82956" y="11079"/>
                  </a:lnTo>
                  <a:lnTo>
                    <a:pt x="76129" y="10362"/>
                  </a:lnTo>
                  <a:lnTo>
                    <a:pt x="69592" y="9885"/>
                  </a:lnTo>
                  <a:lnTo>
                    <a:pt x="63250" y="9566"/>
                  </a:lnTo>
                  <a:lnTo>
                    <a:pt x="44613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1"/>
            <p:cNvSpPr/>
            <p:nvPr/>
          </p:nvSpPr>
          <p:spPr>
            <a:xfrm>
              <a:off x="3625453" y="5670351"/>
              <a:ext cx="14075" cy="428626"/>
            </a:xfrm>
            <a:custGeom>
              <a:avLst/>
              <a:gdLst/>
              <a:ahLst/>
              <a:cxnLst/>
              <a:rect l="0" t="0" r="0" b="0"/>
              <a:pathLst>
                <a:path w="14075" h="428626">
                  <a:moveTo>
                    <a:pt x="8929" y="0"/>
                  </a:moveTo>
                  <a:lnTo>
                    <a:pt x="8929" y="55330"/>
                  </a:lnTo>
                  <a:lnTo>
                    <a:pt x="9922" y="70621"/>
                  </a:lnTo>
                  <a:lnTo>
                    <a:pt x="11575" y="87760"/>
                  </a:lnTo>
                  <a:lnTo>
                    <a:pt x="13670" y="106132"/>
                  </a:lnTo>
                  <a:lnTo>
                    <a:pt x="14074" y="127309"/>
                  </a:lnTo>
                  <a:lnTo>
                    <a:pt x="13352" y="150357"/>
                  </a:lnTo>
                  <a:lnTo>
                    <a:pt x="11878" y="174652"/>
                  </a:lnTo>
                  <a:lnTo>
                    <a:pt x="10240" y="228105"/>
                  </a:lnTo>
                  <a:lnTo>
                    <a:pt x="9188" y="333784"/>
                  </a:lnTo>
                  <a:lnTo>
                    <a:pt x="8110" y="355476"/>
                  </a:lnTo>
                  <a:lnTo>
                    <a:pt x="6398" y="374898"/>
                  </a:lnTo>
                  <a:lnTo>
                    <a:pt x="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2"/>
            <p:cNvSpPr/>
            <p:nvPr/>
          </p:nvSpPr>
          <p:spPr>
            <a:xfrm>
              <a:off x="6081117" y="2098476"/>
              <a:ext cx="767954" cy="17860"/>
            </a:xfrm>
            <a:custGeom>
              <a:avLst/>
              <a:gdLst/>
              <a:ahLst/>
              <a:cxnLst/>
              <a:rect l="0" t="0" r="0" b="0"/>
              <a:pathLst>
                <a:path w="767954" h="17860">
                  <a:moveTo>
                    <a:pt x="0" y="17859"/>
                  </a:moveTo>
                  <a:lnTo>
                    <a:pt x="59150" y="17859"/>
                  </a:lnTo>
                  <a:lnTo>
                    <a:pt x="70192" y="16867"/>
                  </a:lnTo>
                  <a:lnTo>
                    <a:pt x="81520" y="15213"/>
                  </a:lnTo>
                  <a:lnTo>
                    <a:pt x="93042" y="13119"/>
                  </a:lnTo>
                  <a:lnTo>
                    <a:pt x="105684" y="11723"/>
                  </a:lnTo>
                  <a:lnTo>
                    <a:pt x="119073" y="10791"/>
                  </a:lnTo>
                  <a:lnTo>
                    <a:pt x="132960" y="10171"/>
                  </a:lnTo>
                  <a:lnTo>
                    <a:pt x="161619" y="9481"/>
                  </a:lnTo>
                  <a:lnTo>
                    <a:pt x="559184" y="8930"/>
                  </a:lnTo>
                  <a:lnTo>
                    <a:pt x="573211" y="7938"/>
                  </a:lnTo>
                  <a:lnTo>
                    <a:pt x="586531" y="6284"/>
                  </a:lnTo>
                  <a:lnTo>
                    <a:pt x="599379" y="4189"/>
                  </a:lnTo>
                  <a:lnTo>
                    <a:pt x="611915" y="2793"/>
                  </a:lnTo>
                  <a:lnTo>
                    <a:pt x="624240" y="1862"/>
                  </a:lnTo>
                  <a:lnTo>
                    <a:pt x="647525" y="828"/>
                  </a:lnTo>
                  <a:lnTo>
                    <a:pt x="677370" y="245"/>
                  </a:lnTo>
                  <a:lnTo>
                    <a:pt x="7679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3"/>
            <p:cNvSpPr/>
            <p:nvPr/>
          </p:nvSpPr>
          <p:spPr>
            <a:xfrm>
              <a:off x="6134695" y="2482453"/>
              <a:ext cx="660798" cy="53579"/>
            </a:xfrm>
            <a:custGeom>
              <a:avLst/>
              <a:gdLst/>
              <a:ahLst/>
              <a:cxnLst/>
              <a:rect l="0" t="0" r="0" b="0"/>
              <a:pathLst>
                <a:path w="660798" h="53579">
                  <a:moveTo>
                    <a:pt x="0" y="53578"/>
                  </a:moveTo>
                  <a:lnTo>
                    <a:pt x="4739" y="53578"/>
                  </a:lnTo>
                  <a:lnTo>
                    <a:pt x="7128" y="52586"/>
                  </a:lnTo>
                  <a:lnTo>
                    <a:pt x="9713" y="50932"/>
                  </a:lnTo>
                  <a:lnTo>
                    <a:pt x="12429" y="48837"/>
                  </a:lnTo>
                  <a:lnTo>
                    <a:pt x="15231" y="47441"/>
                  </a:lnTo>
                  <a:lnTo>
                    <a:pt x="20990" y="45889"/>
                  </a:lnTo>
                  <a:lnTo>
                    <a:pt x="39292" y="45016"/>
                  </a:lnTo>
                  <a:lnTo>
                    <a:pt x="47030" y="43901"/>
                  </a:lnTo>
                  <a:lnTo>
                    <a:pt x="55167" y="42166"/>
                  </a:lnTo>
                  <a:lnTo>
                    <a:pt x="63566" y="40016"/>
                  </a:lnTo>
                  <a:lnTo>
                    <a:pt x="73135" y="38584"/>
                  </a:lnTo>
                  <a:lnTo>
                    <a:pt x="83483" y="37629"/>
                  </a:lnTo>
                  <a:lnTo>
                    <a:pt x="94351" y="36992"/>
                  </a:lnTo>
                  <a:lnTo>
                    <a:pt x="106557" y="35575"/>
                  </a:lnTo>
                  <a:lnTo>
                    <a:pt x="119654" y="33638"/>
                  </a:lnTo>
                  <a:lnTo>
                    <a:pt x="147438" y="28841"/>
                  </a:lnTo>
                  <a:lnTo>
                    <a:pt x="176322" y="23401"/>
                  </a:lnTo>
                  <a:lnTo>
                    <a:pt x="190970" y="21554"/>
                  </a:lnTo>
                  <a:lnTo>
                    <a:pt x="205696" y="20322"/>
                  </a:lnTo>
                  <a:lnTo>
                    <a:pt x="220474" y="19501"/>
                  </a:lnTo>
                  <a:lnTo>
                    <a:pt x="236280" y="17962"/>
                  </a:lnTo>
                  <a:lnTo>
                    <a:pt x="252770" y="15943"/>
                  </a:lnTo>
                  <a:lnTo>
                    <a:pt x="269716" y="13605"/>
                  </a:lnTo>
                  <a:lnTo>
                    <a:pt x="285975" y="12047"/>
                  </a:lnTo>
                  <a:lnTo>
                    <a:pt x="301775" y="11007"/>
                  </a:lnTo>
                  <a:lnTo>
                    <a:pt x="317269" y="10315"/>
                  </a:lnTo>
                  <a:lnTo>
                    <a:pt x="350361" y="9545"/>
                  </a:lnTo>
                  <a:lnTo>
                    <a:pt x="420110" y="9051"/>
                  </a:lnTo>
                  <a:lnTo>
                    <a:pt x="436839" y="8018"/>
                  </a:lnTo>
                  <a:lnTo>
                    <a:pt x="452952" y="6337"/>
                  </a:lnTo>
                  <a:lnTo>
                    <a:pt x="468656" y="4225"/>
                  </a:lnTo>
                  <a:lnTo>
                    <a:pt x="485078" y="2816"/>
                  </a:lnTo>
                  <a:lnTo>
                    <a:pt x="501978" y="1877"/>
                  </a:lnTo>
                  <a:lnTo>
                    <a:pt x="534649" y="834"/>
                  </a:lnTo>
                  <a:lnTo>
                    <a:pt x="587959" y="165"/>
                  </a:lnTo>
                  <a:lnTo>
                    <a:pt x="6607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"/>
            <p:cNvSpPr/>
            <p:nvPr/>
          </p:nvSpPr>
          <p:spPr>
            <a:xfrm>
              <a:off x="6215062" y="2867680"/>
              <a:ext cx="571501" cy="16610"/>
            </a:xfrm>
            <a:custGeom>
              <a:avLst/>
              <a:gdLst/>
              <a:ahLst/>
              <a:cxnLst/>
              <a:rect l="0" t="0" r="0" b="0"/>
              <a:pathLst>
                <a:path w="571501" h="16610">
                  <a:moveTo>
                    <a:pt x="0" y="7679"/>
                  </a:moveTo>
                  <a:lnTo>
                    <a:pt x="7688" y="7679"/>
                  </a:lnTo>
                  <a:lnTo>
                    <a:pt x="10086" y="8671"/>
                  </a:lnTo>
                  <a:lnTo>
                    <a:pt x="13669" y="10325"/>
                  </a:lnTo>
                  <a:lnTo>
                    <a:pt x="18043" y="12419"/>
                  </a:lnTo>
                  <a:lnTo>
                    <a:pt x="22943" y="13816"/>
                  </a:lnTo>
                  <a:lnTo>
                    <a:pt x="28194" y="14747"/>
                  </a:lnTo>
                  <a:lnTo>
                    <a:pt x="33679" y="15367"/>
                  </a:lnTo>
                  <a:lnTo>
                    <a:pt x="41304" y="15781"/>
                  </a:lnTo>
                  <a:lnTo>
                    <a:pt x="60360" y="16241"/>
                  </a:lnTo>
                  <a:lnTo>
                    <a:pt x="70006" y="15371"/>
                  </a:lnTo>
                  <a:lnTo>
                    <a:pt x="79412" y="13799"/>
                  </a:lnTo>
                  <a:lnTo>
                    <a:pt x="88661" y="11759"/>
                  </a:lnTo>
                  <a:lnTo>
                    <a:pt x="99787" y="10399"/>
                  </a:lnTo>
                  <a:lnTo>
                    <a:pt x="112165" y="9493"/>
                  </a:lnTo>
                  <a:lnTo>
                    <a:pt x="125378" y="8888"/>
                  </a:lnTo>
                  <a:lnTo>
                    <a:pt x="153289" y="8216"/>
                  </a:lnTo>
                  <a:lnTo>
                    <a:pt x="211629" y="7785"/>
                  </a:lnTo>
                  <a:lnTo>
                    <a:pt x="227406" y="6757"/>
                  </a:lnTo>
                  <a:lnTo>
                    <a:pt x="243878" y="5080"/>
                  </a:lnTo>
                  <a:lnTo>
                    <a:pt x="260812" y="2970"/>
                  </a:lnTo>
                  <a:lnTo>
                    <a:pt x="277062" y="1563"/>
                  </a:lnTo>
                  <a:lnTo>
                    <a:pt x="292856" y="625"/>
                  </a:lnTo>
                  <a:lnTo>
                    <a:pt x="308346" y="0"/>
                  </a:lnTo>
                  <a:lnTo>
                    <a:pt x="324627" y="575"/>
                  </a:lnTo>
                  <a:lnTo>
                    <a:pt x="341433" y="1951"/>
                  </a:lnTo>
                  <a:lnTo>
                    <a:pt x="358591" y="3860"/>
                  </a:lnTo>
                  <a:lnTo>
                    <a:pt x="375982" y="5133"/>
                  </a:lnTo>
                  <a:lnTo>
                    <a:pt x="393530" y="5982"/>
                  </a:lnTo>
                  <a:lnTo>
                    <a:pt x="427910" y="6924"/>
                  </a:lnTo>
                  <a:lnTo>
                    <a:pt x="500789" y="7580"/>
                  </a:lnTo>
                  <a:lnTo>
                    <a:pt x="512453" y="8605"/>
                  </a:lnTo>
                  <a:lnTo>
                    <a:pt x="523205" y="10280"/>
                  </a:lnTo>
                  <a:lnTo>
                    <a:pt x="533350" y="12390"/>
                  </a:lnTo>
                  <a:lnTo>
                    <a:pt x="542098" y="13796"/>
                  </a:lnTo>
                  <a:lnTo>
                    <a:pt x="549914" y="14733"/>
                  </a:lnTo>
                  <a:lnTo>
                    <a:pt x="571500" y="16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5"/>
            <p:cNvSpPr/>
            <p:nvPr/>
          </p:nvSpPr>
          <p:spPr>
            <a:xfrm>
              <a:off x="6206132" y="3303984"/>
              <a:ext cx="598290" cy="17750"/>
            </a:xfrm>
            <a:custGeom>
              <a:avLst/>
              <a:gdLst/>
              <a:ahLst/>
              <a:cxnLst/>
              <a:rect l="0" t="0" r="0" b="0"/>
              <a:pathLst>
                <a:path w="598290" h="17750">
                  <a:moveTo>
                    <a:pt x="0" y="0"/>
                  </a:moveTo>
                  <a:lnTo>
                    <a:pt x="154309" y="0"/>
                  </a:lnTo>
                  <a:lnTo>
                    <a:pt x="171334" y="992"/>
                  </a:lnTo>
                  <a:lnTo>
                    <a:pt x="188637" y="2646"/>
                  </a:lnTo>
                  <a:lnTo>
                    <a:pt x="206125" y="4740"/>
                  </a:lnTo>
                  <a:lnTo>
                    <a:pt x="224729" y="6137"/>
                  </a:lnTo>
                  <a:lnTo>
                    <a:pt x="244077" y="7067"/>
                  </a:lnTo>
                  <a:lnTo>
                    <a:pt x="283104" y="8102"/>
                  </a:lnTo>
                  <a:lnTo>
                    <a:pt x="374698" y="8820"/>
                  </a:lnTo>
                  <a:lnTo>
                    <a:pt x="392674" y="9849"/>
                  </a:lnTo>
                  <a:lnTo>
                    <a:pt x="410611" y="11527"/>
                  </a:lnTo>
                  <a:lnTo>
                    <a:pt x="428522" y="13637"/>
                  </a:lnTo>
                  <a:lnTo>
                    <a:pt x="446416" y="15045"/>
                  </a:lnTo>
                  <a:lnTo>
                    <a:pt x="464298" y="15983"/>
                  </a:lnTo>
                  <a:lnTo>
                    <a:pt x="498058" y="17025"/>
                  </a:lnTo>
                  <a:lnTo>
                    <a:pt x="559759" y="17749"/>
                  </a:lnTo>
                  <a:lnTo>
                    <a:pt x="568634" y="16794"/>
                  </a:lnTo>
                  <a:lnTo>
                    <a:pt x="576534" y="15164"/>
                  </a:lnTo>
                  <a:lnTo>
                    <a:pt x="598289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"/>
            <p:cNvSpPr/>
            <p:nvPr/>
          </p:nvSpPr>
          <p:spPr>
            <a:xfrm>
              <a:off x="6759773" y="1848445"/>
              <a:ext cx="1357313" cy="1571086"/>
            </a:xfrm>
            <a:custGeom>
              <a:avLst/>
              <a:gdLst/>
              <a:ahLst/>
              <a:cxnLst/>
              <a:rect l="0" t="0" r="0" b="0"/>
              <a:pathLst>
                <a:path w="1357313" h="1571086">
                  <a:moveTo>
                    <a:pt x="98227" y="125015"/>
                  </a:moveTo>
                  <a:lnTo>
                    <a:pt x="98227" y="142185"/>
                  </a:lnTo>
                  <a:lnTo>
                    <a:pt x="100872" y="152821"/>
                  </a:lnTo>
                  <a:lnTo>
                    <a:pt x="102967" y="158435"/>
                  </a:lnTo>
                  <a:lnTo>
                    <a:pt x="105914" y="180558"/>
                  </a:lnTo>
                  <a:lnTo>
                    <a:pt x="109639" y="226146"/>
                  </a:lnTo>
                  <a:lnTo>
                    <a:pt x="114175" y="262467"/>
                  </a:lnTo>
                  <a:lnTo>
                    <a:pt x="115520" y="302002"/>
                  </a:lnTo>
                  <a:lnTo>
                    <a:pt x="116053" y="406976"/>
                  </a:lnTo>
                  <a:lnTo>
                    <a:pt x="113425" y="439839"/>
                  </a:lnTo>
                  <a:lnTo>
                    <a:pt x="109942" y="475281"/>
                  </a:lnTo>
                  <a:lnTo>
                    <a:pt x="108394" y="514184"/>
                  </a:lnTo>
                  <a:lnTo>
                    <a:pt x="107523" y="575133"/>
                  </a:lnTo>
                  <a:lnTo>
                    <a:pt x="104673" y="613794"/>
                  </a:lnTo>
                  <a:lnTo>
                    <a:pt x="101091" y="652805"/>
                  </a:lnTo>
                  <a:lnTo>
                    <a:pt x="99500" y="696601"/>
                  </a:lnTo>
                  <a:lnTo>
                    <a:pt x="96146" y="739879"/>
                  </a:lnTo>
                  <a:lnTo>
                    <a:pt x="91349" y="782265"/>
                  </a:lnTo>
                  <a:lnTo>
                    <a:pt x="85909" y="824254"/>
                  </a:lnTo>
                  <a:lnTo>
                    <a:pt x="82831" y="868712"/>
                  </a:lnTo>
                  <a:lnTo>
                    <a:pt x="80469" y="913938"/>
                  </a:lnTo>
                  <a:lnTo>
                    <a:pt x="76112" y="957189"/>
                  </a:lnTo>
                  <a:lnTo>
                    <a:pt x="68082" y="1025327"/>
                  </a:lnTo>
                  <a:lnTo>
                    <a:pt x="64985" y="1069534"/>
                  </a:lnTo>
                  <a:lnTo>
                    <a:pt x="62617" y="1112333"/>
                  </a:lnTo>
                  <a:lnTo>
                    <a:pt x="58257" y="1154505"/>
                  </a:lnTo>
                  <a:lnTo>
                    <a:pt x="53011" y="1193754"/>
                  </a:lnTo>
                  <a:lnTo>
                    <a:pt x="32709" y="1329117"/>
                  </a:lnTo>
                  <a:lnTo>
                    <a:pt x="26966" y="1388417"/>
                  </a:lnTo>
                  <a:lnTo>
                    <a:pt x="20999" y="1430138"/>
                  </a:lnTo>
                  <a:lnTo>
                    <a:pt x="18479" y="1471909"/>
                  </a:lnTo>
                  <a:lnTo>
                    <a:pt x="17941" y="1516858"/>
                  </a:lnTo>
                  <a:lnTo>
                    <a:pt x="17870" y="1545500"/>
                  </a:lnTo>
                  <a:lnTo>
                    <a:pt x="18858" y="1549247"/>
                  </a:lnTo>
                  <a:lnTo>
                    <a:pt x="23998" y="1559262"/>
                  </a:lnTo>
                  <a:lnTo>
                    <a:pt x="26422" y="1569801"/>
                  </a:lnTo>
                  <a:lnTo>
                    <a:pt x="27536" y="1570409"/>
                  </a:lnTo>
                  <a:lnTo>
                    <a:pt x="31421" y="1571085"/>
                  </a:lnTo>
                  <a:lnTo>
                    <a:pt x="32854" y="1570272"/>
                  </a:lnTo>
                  <a:lnTo>
                    <a:pt x="33808" y="1568739"/>
                  </a:lnTo>
                  <a:lnTo>
                    <a:pt x="34445" y="1566724"/>
                  </a:lnTo>
                  <a:lnTo>
                    <a:pt x="35862" y="1565381"/>
                  </a:lnTo>
                  <a:lnTo>
                    <a:pt x="37798" y="1564486"/>
                  </a:lnTo>
                  <a:lnTo>
                    <a:pt x="40081" y="1563889"/>
                  </a:lnTo>
                  <a:lnTo>
                    <a:pt x="45265" y="1560580"/>
                  </a:lnTo>
                  <a:lnTo>
                    <a:pt x="56676" y="1550371"/>
                  </a:lnTo>
                  <a:lnTo>
                    <a:pt x="60604" y="1548526"/>
                  </a:lnTo>
                  <a:lnTo>
                    <a:pt x="99757" y="1538031"/>
                  </a:lnTo>
                  <a:lnTo>
                    <a:pt x="125470" y="1530693"/>
                  </a:lnTo>
                  <a:lnTo>
                    <a:pt x="163471" y="1525065"/>
                  </a:lnTo>
                  <a:lnTo>
                    <a:pt x="199909" y="1520126"/>
                  </a:lnTo>
                  <a:lnTo>
                    <a:pt x="242125" y="1516017"/>
                  </a:lnTo>
                  <a:lnTo>
                    <a:pt x="271322" y="1512183"/>
                  </a:lnTo>
                  <a:lnTo>
                    <a:pt x="300835" y="1510480"/>
                  </a:lnTo>
                  <a:lnTo>
                    <a:pt x="333135" y="1507077"/>
                  </a:lnTo>
                  <a:lnTo>
                    <a:pt x="368325" y="1503249"/>
                  </a:lnTo>
                  <a:lnTo>
                    <a:pt x="407117" y="1501548"/>
                  </a:lnTo>
                  <a:lnTo>
                    <a:pt x="463263" y="1500591"/>
                  </a:lnTo>
                  <a:lnTo>
                    <a:pt x="632738" y="1500198"/>
                  </a:lnTo>
                  <a:lnTo>
                    <a:pt x="669162" y="1497546"/>
                  </a:lnTo>
                  <a:lnTo>
                    <a:pt x="706187" y="1494052"/>
                  </a:lnTo>
                  <a:lnTo>
                    <a:pt x="745792" y="1492500"/>
                  </a:lnTo>
                  <a:lnTo>
                    <a:pt x="802397" y="1491626"/>
                  </a:lnTo>
                  <a:lnTo>
                    <a:pt x="836179" y="1488776"/>
                  </a:lnTo>
                  <a:lnTo>
                    <a:pt x="868721" y="1485193"/>
                  </a:lnTo>
                  <a:lnTo>
                    <a:pt x="903028" y="1483602"/>
                  </a:lnTo>
                  <a:lnTo>
                    <a:pt x="951071" y="1482705"/>
                  </a:lnTo>
                  <a:lnTo>
                    <a:pt x="1081667" y="1482338"/>
                  </a:lnTo>
                  <a:lnTo>
                    <a:pt x="1118653" y="1477590"/>
                  </a:lnTo>
                  <a:lnTo>
                    <a:pt x="1154749" y="1474640"/>
                  </a:lnTo>
                  <a:lnTo>
                    <a:pt x="1189234" y="1472651"/>
                  </a:lnTo>
                  <a:lnTo>
                    <a:pt x="1223681" y="1463733"/>
                  </a:lnTo>
                  <a:lnTo>
                    <a:pt x="1247603" y="1457967"/>
                  </a:lnTo>
                  <a:lnTo>
                    <a:pt x="1260928" y="1455626"/>
                  </a:lnTo>
                  <a:lnTo>
                    <a:pt x="1273465" y="1451278"/>
                  </a:lnTo>
                  <a:lnTo>
                    <a:pt x="1283005" y="1446039"/>
                  </a:lnTo>
                  <a:lnTo>
                    <a:pt x="1324152" y="1416834"/>
                  </a:lnTo>
                  <a:lnTo>
                    <a:pt x="1333377" y="1407911"/>
                  </a:lnTo>
                  <a:lnTo>
                    <a:pt x="1335402" y="1403943"/>
                  </a:lnTo>
                  <a:lnTo>
                    <a:pt x="1346284" y="1363364"/>
                  </a:lnTo>
                  <a:lnTo>
                    <a:pt x="1350406" y="1338600"/>
                  </a:lnTo>
                  <a:lnTo>
                    <a:pt x="1355266" y="1312411"/>
                  </a:lnTo>
                  <a:lnTo>
                    <a:pt x="1356908" y="1272155"/>
                  </a:lnTo>
                  <a:lnTo>
                    <a:pt x="1357312" y="1074380"/>
                  </a:lnTo>
                  <a:lnTo>
                    <a:pt x="1354666" y="1042057"/>
                  </a:lnTo>
                  <a:lnTo>
                    <a:pt x="1351176" y="1007847"/>
                  </a:lnTo>
                  <a:lnTo>
                    <a:pt x="1349624" y="972799"/>
                  </a:lnTo>
                  <a:lnTo>
                    <a:pt x="1344010" y="924339"/>
                  </a:lnTo>
                  <a:lnTo>
                    <a:pt x="1309677" y="714341"/>
                  </a:lnTo>
                  <a:lnTo>
                    <a:pt x="1296014" y="665527"/>
                  </a:lnTo>
                  <a:lnTo>
                    <a:pt x="1287735" y="632141"/>
                  </a:lnTo>
                  <a:lnTo>
                    <a:pt x="1279757" y="597459"/>
                  </a:lnTo>
                  <a:lnTo>
                    <a:pt x="1269596" y="562201"/>
                  </a:lnTo>
                  <a:lnTo>
                    <a:pt x="1252719" y="513623"/>
                  </a:lnTo>
                  <a:lnTo>
                    <a:pt x="1229239" y="452764"/>
                  </a:lnTo>
                  <a:lnTo>
                    <a:pt x="1199545" y="378066"/>
                  </a:lnTo>
                  <a:lnTo>
                    <a:pt x="1181877" y="325629"/>
                  </a:lnTo>
                  <a:lnTo>
                    <a:pt x="1162953" y="277054"/>
                  </a:lnTo>
                  <a:lnTo>
                    <a:pt x="1154844" y="254103"/>
                  </a:lnTo>
                  <a:lnTo>
                    <a:pt x="1132457" y="205919"/>
                  </a:lnTo>
                  <a:lnTo>
                    <a:pt x="1120449" y="169769"/>
                  </a:lnTo>
                  <a:lnTo>
                    <a:pt x="1114402" y="136612"/>
                  </a:lnTo>
                  <a:lnTo>
                    <a:pt x="1095269" y="92429"/>
                  </a:lnTo>
                  <a:lnTo>
                    <a:pt x="1084440" y="74628"/>
                  </a:lnTo>
                  <a:lnTo>
                    <a:pt x="1080670" y="59705"/>
                  </a:lnTo>
                  <a:lnTo>
                    <a:pt x="1076271" y="52001"/>
                  </a:lnTo>
                  <a:lnTo>
                    <a:pt x="1050694" y="23849"/>
                  </a:lnTo>
                  <a:lnTo>
                    <a:pt x="1047729" y="21852"/>
                  </a:lnTo>
                  <a:lnTo>
                    <a:pt x="1023752" y="12073"/>
                  </a:lnTo>
                  <a:lnTo>
                    <a:pt x="1006960" y="6904"/>
                  </a:lnTo>
                  <a:lnTo>
                    <a:pt x="996218" y="3068"/>
                  </a:lnTo>
                  <a:lnTo>
                    <a:pt x="970507" y="606"/>
                  </a:lnTo>
                  <a:lnTo>
                    <a:pt x="929222" y="53"/>
                  </a:lnTo>
                  <a:lnTo>
                    <a:pt x="773480" y="0"/>
                  </a:lnTo>
                  <a:lnTo>
                    <a:pt x="738061" y="4740"/>
                  </a:lnTo>
                  <a:lnTo>
                    <a:pt x="689545" y="9094"/>
                  </a:lnTo>
                  <a:lnTo>
                    <a:pt x="648699" y="14821"/>
                  </a:lnTo>
                  <a:lnTo>
                    <a:pt x="610029" y="17951"/>
                  </a:lnTo>
                  <a:lnTo>
                    <a:pt x="582009" y="22199"/>
                  </a:lnTo>
                  <a:lnTo>
                    <a:pt x="553019" y="24749"/>
                  </a:lnTo>
                  <a:lnTo>
                    <a:pt x="511453" y="28830"/>
                  </a:lnTo>
                  <a:lnTo>
                    <a:pt x="457112" y="39098"/>
                  </a:lnTo>
                  <a:lnTo>
                    <a:pt x="413364" y="47744"/>
                  </a:lnTo>
                  <a:lnTo>
                    <a:pt x="383809" y="50985"/>
                  </a:lnTo>
                  <a:lnTo>
                    <a:pt x="341925" y="55455"/>
                  </a:lnTo>
                  <a:lnTo>
                    <a:pt x="304379" y="63064"/>
                  </a:lnTo>
                  <a:lnTo>
                    <a:pt x="256136" y="74524"/>
                  </a:lnTo>
                  <a:lnTo>
                    <a:pt x="220311" y="78636"/>
                  </a:lnTo>
                  <a:lnTo>
                    <a:pt x="179778" y="86162"/>
                  </a:lnTo>
                  <a:lnTo>
                    <a:pt x="143109" y="91323"/>
                  </a:lnTo>
                  <a:lnTo>
                    <a:pt x="118800" y="96181"/>
                  </a:lnTo>
                  <a:lnTo>
                    <a:pt x="96385" y="100266"/>
                  </a:lnTo>
                  <a:lnTo>
                    <a:pt x="73537" y="105115"/>
                  </a:lnTo>
                  <a:lnTo>
                    <a:pt x="48085" y="107879"/>
                  </a:lnTo>
                  <a:lnTo>
                    <a:pt x="28938" y="114171"/>
                  </a:lnTo>
                  <a:lnTo>
                    <a:pt x="16186" y="115917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7"/>
            <p:cNvSpPr/>
            <p:nvPr/>
          </p:nvSpPr>
          <p:spPr>
            <a:xfrm>
              <a:off x="8018859" y="2536031"/>
              <a:ext cx="607220" cy="35687"/>
            </a:xfrm>
            <a:custGeom>
              <a:avLst/>
              <a:gdLst/>
              <a:ahLst/>
              <a:cxnLst/>
              <a:rect l="0" t="0" r="0" b="0"/>
              <a:pathLst>
                <a:path w="607220" h="35687">
                  <a:moveTo>
                    <a:pt x="0" y="8930"/>
                  </a:moveTo>
                  <a:lnTo>
                    <a:pt x="4739" y="4189"/>
                  </a:lnTo>
                  <a:lnTo>
                    <a:pt x="7128" y="2793"/>
                  </a:lnTo>
                  <a:lnTo>
                    <a:pt x="9713" y="1862"/>
                  </a:lnTo>
                  <a:lnTo>
                    <a:pt x="16223" y="827"/>
                  </a:lnTo>
                  <a:lnTo>
                    <a:pt x="31044" y="245"/>
                  </a:lnTo>
                  <a:lnTo>
                    <a:pt x="77440" y="9"/>
                  </a:lnTo>
                  <a:lnTo>
                    <a:pt x="160522" y="0"/>
                  </a:lnTo>
                  <a:lnTo>
                    <a:pt x="170514" y="992"/>
                  </a:lnTo>
                  <a:lnTo>
                    <a:pt x="181145" y="2646"/>
                  </a:lnTo>
                  <a:lnTo>
                    <a:pt x="192201" y="4740"/>
                  </a:lnTo>
                  <a:lnTo>
                    <a:pt x="203540" y="6137"/>
                  </a:lnTo>
                  <a:lnTo>
                    <a:pt x="215068" y="7068"/>
                  </a:lnTo>
                  <a:lnTo>
                    <a:pt x="226722" y="7688"/>
                  </a:lnTo>
                  <a:lnTo>
                    <a:pt x="250255" y="8378"/>
                  </a:lnTo>
                  <a:lnTo>
                    <a:pt x="262086" y="8562"/>
                  </a:lnTo>
                  <a:lnTo>
                    <a:pt x="273943" y="9676"/>
                  </a:lnTo>
                  <a:lnTo>
                    <a:pt x="285816" y="11412"/>
                  </a:lnTo>
                  <a:lnTo>
                    <a:pt x="297700" y="13561"/>
                  </a:lnTo>
                  <a:lnTo>
                    <a:pt x="309591" y="14994"/>
                  </a:lnTo>
                  <a:lnTo>
                    <a:pt x="321488" y="15949"/>
                  </a:lnTo>
                  <a:lnTo>
                    <a:pt x="333387" y="16586"/>
                  </a:lnTo>
                  <a:lnTo>
                    <a:pt x="357193" y="17293"/>
                  </a:lnTo>
                  <a:lnTo>
                    <a:pt x="369097" y="17482"/>
                  </a:lnTo>
                  <a:lnTo>
                    <a:pt x="380010" y="18600"/>
                  </a:lnTo>
                  <a:lnTo>
                    <a:pt x="390261" y="20337"/>
                  </a:lnTo>
                  <a:lnTo>
                    <a:pt x="400073" y="22488"/>
                  </a:lnTo>
                  <a:lnTo>
                    <a:pt x="410582" y="23922"/>
                  </a:lnTo>
                  <a:lnTo>
                    <a:pt x="421557" y="24877"/>
                  </a:lnTo>
                  <a:lnTo>
                    <a:pt x="432842" y="25514"/>
                  </a:lnTo>
                  <a:lnTo>
                    <a:pt x="453320" y="26223"/>
                  </a:lnTo>
                  <a:lnTo>
                    <a:pt x="462948" y="26411"/>
                  </a:lnTo>
                  <a:lnTo>
                    <a:pt x="472343" y="27529"/>
                  </a:lnTo>
                  <a:lnTo>
                    <a:pt x="481582" y="29267"/>
                  </a:lnTo>
                  <a:lnTo>
                    <a:pt x="490719" y="31417"/>
                  </a:lnTo>
                  <a:lnTo>
                    <a:pt x="498794" y="32851"/>
                  </a:lnTo>
                  <a:lnTo>
                    <a:pt x="506163" y="33807"/>
                  </a:lnTo>
                  <a:lnTo>
                    <a:pt x="519641" y="34869"/>
                  </a:lnTo>
                  <a:lnTo>
                    <a:pt x="538386" y="35467"/>
                  </a:lnTo>
                  <a:lnTo>
                    <a:pt x="568474" y="35686"/>
                  </a:lnTo>
                  <a:lnTo>
                    <a:pt x="573452" y="34704"/>
                  </a:lnTo>
                  <a:lnTo>
                    <a:pt x="577762" y="33058"/>
                  </a:lnTo>
                  <a:lnTo>
                    <a:pt x="581628" y="30968"/>
                  </a:lnTo>
                  <a:lnTo>
                    <a:pt x="585197" y="29575"/>
                  </a:lnTo>
                  <a:lnTo>
                    <a:pt x="588569" y="28646"/>
                  </a:lnTo>
                  <a:lnTo>
                    <a:pt x="597720" y="26897"/>
                  </a:lnTo>
                  <a:lnTo>
                    <a:pt x="607219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8"/>
            <p:cNvSpPr/>
            <p:nvPr/>
          </p:nvSpPr>
          <p:spPr>
            <a:xfrm>
              <a:off x="7018734" y="3268265"/>
              <a:ext cx="239851" cy="598290"/>
            </a:xfrm>
            <a:custGeom>
              <a:avLst/>
              <a:gdLst/>
              <a:ahLst/>
              <a:cxnLst/>
              <a:rect l="0" t="0" r="0" b="0"/>
              <a:pathLst>
                <a:path w="239851" h="598290">
                  <a:moveTo>
                    <a:pt x="223242" y="0"/>
                  </a:moveTo>
                  <a:lnTo>
                    <a:pt x="223242" y="29811"/>
                  </a:lnTo>
                  <a:lnTo>
                    <a:pt x="230310" y="51723"/>
                  </a:lnTo>
                  <a:lnTo>
                    <a:pt x="231804" y="69858"/>
                  </a:lnTo>
                  <a:lnTo>
                    <a:pt x="232062" y="86734"/>
                  </a:lnTo>
                  <a:lnTo>
                    <a:pt x="234768" y="98411"/>
                  </a:lnTo>
                  <a:lnTo>
                    <a:pt x="238287" y="111207"/>
                  </a:lnTo>
                  <a:lnTo>
                    <a:pt x="239850" y="126816"/>
                  </a:lnTo>
                  <a:lnTo>
                    <a:pt x="238283" y="134154"/>
                  </a:lnTo>
                  <a:lnTo>
                    <a:pt x="231250" y="147598"/>
                  </a:lnTo>
                  <a:lnTo>
                    <a:pt x="226801" y="162833"/>
                  </a:lnTo>
                  <a:lnTo>
                    <a:pt x="224824" y="179526"/>
                  </a:lnTo>
                  <a:lnTo>
                    <a:pt x="223945" y="196868"/>
                  </a:lnTo>
                  <a:lnTo>
                    <a:pt x="223554" y="211851"/>
                  </a:lnTo>
                  <a:lnTo>
                    <a:pt x="223270" y="259529"/>
                  </a:lnTo>
                  <a:lnTo>
                    <a:pt x="223242" y="450674"/>
                  </a:lnTo>
                  <a:lnTo>
                    <a:pt x="220596" y="463560"/>
                  </a:lnTo>
                  <a:lnTo>
                    <a:pt x="217105" y="476894"/>
                  </a:lnTo>
                  <a:lnTo>
                    <a:pt x="215553" y="492742"/>
                  </a:lnTo>
                  <a:lnTo>
                    <a:pt x="214680" y="508918"/>
                  </a:lnTo>
                  <a:lnTo>
                    <a:pt x="214422" y="524735"/>
                  </a:lnTo>
                  <a:lnTo>
                    <a:pt x="214313" y="583362"/>
                  </a:lnTo>
                  <a:lnTo>
                    <a:pt x="215305" y="585361"/>
                  </a:lnTo>
                  <a:lnTo>
                    <a:pt x="216958" y="586694"/>
                  </a:lnTo>
                  <a:lnTo>
                    <a:pt x="222001" y="588833"/>
                  </a:lnTo>
                  <a:lnTo>
                    <a:pt x="222415" y="590001"/>
                  </a:lnTo>
                  <a:lnTo>
                    <a:pt x="223242" y="598282"/>
                  </a:lnTo>
                  <a:lnTo>
                    <a:pt x="223242" y="598286"/>
                  </a:lnTo>
                  <a:lnTo>
                    <a:pt x="223242" y="598289"/>
                  </a:lnTo>
                  <a:lnTo>
                    <a:pt x="166676" y="598289"/>
                  </a:lnTo>
                  <a:lnTo>
                    <a:pt x="163702" y="597297"/>
                  </a:lnTo>
                  <a:lnTo>
                    <a:pt x="157754" y="593549"/>
                  </a:lnTo>
                  <a:lnTo>
                    <a:pt x="151803" y="591221"/>
                  </a:lnTo>
                  <a:lnTo>
                    <a:pt x="144858" y="590187"/>
                  </a:lnTo>
                  <a:lnTo>
                    <a:pt x="140228" y="589911"/>
                  </a:lnTo>
                  <a:lnTo>
                    <a:pt x="130784" y="589605"/>
                  </a:lnTo>
                  <a:lnTo>
                    <a:pt x="118897" y="589432"/>
                  </a:lnTo>
                  <a:lnTo>
                    <a:pt x="60808" y="589360"/>
                  </a:lnTo>
                  <a:lnTo>
                    <a:pt x="57406" y="590352"/>
                  </a:lnTo>
                  <a:lnTo>
                    <a:pt x="50980" y="594100"/>
                  </a:lnTo>
                  <a:lnTo>
                    <a:pt x="44817" y="596427"/>
                  </a:lnTo>
                  <a:lnTo>
                    <a:pt x="38770" y="597462"/>
                  </a:lnTo>
                  <a:lnTo>
                    <a:pt x="32775" y="597921"/>
                  </a:lnTo>
                  <a:lnTo>
                    <a:pt x="26804" y="598126"/>
                  </a:lnTo>
                  <a:lnTo>
                    <a:pt x="9452" y="598286"/>
                  </a:lnTo>
                  <a:lnTo>
                    <a:pt x="0" y="598289"/>
                  </a:lnTo>
                  <a:lnTo>
                    <a:pt x="0" y="590601"/>
                  </a:lnTo>
                  <a:lnTo>
                    <a:pt x="991" y="590187"/>
                  </a:lnTo>
                  <a:lnTo>
                    <a:pt x="8378" y="589408"/>
                  </a:lnTo>
                  <a:lnTo>
                    <a:pt x="8930" y="5893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9"/>
            <p:cNvSpPr/>
            <p:nvPr/>
          </p:nvSpPr>
          <p:spPr>
            <a:xfrm>
              <a:off x="7340203" y="3268265"/>
              <a:ext cx="276450" cy="857251"/>
            </a:xfrm>
            <a:custGeom>
              <a:avLst/>
              <a:gdLst/>
              <a:ahLst/>
              <a:cxnLst/>
              <a:rect l="0" t="0" r="0" b="0"/>
              <a:pathLst>
                <a:path w="276450" h="857251">
                  <a:moveTo>
                    <a:pt x="205382" y="0"/>
                  </a:moveTo>
                  <a:lnTo>
                    <a:pt x="210122" y="0"/>
                  </a:lnTo>
                  <a:lnTo>
                    <a:pt x="212511" y="992"/>
                  </a:lnTo>
                  <a:lnTo>
                    <a:pt x="217811" y="4741"/>
                  </a:lnTo>
                  <a:lnTo>
                    <a:pt x="219621" y="7129"/>
                  </a:lnTo>
                  <a:lnTo>
                    <a:pt x="220828" y="9713"/>
                  </a:lnTo>
                  <a:lnTo>
                    <a:pt x="222170" y="15231"/>
                  </a:lnTo>
                  <a:lnTo>
                    <a:pt x="222765" y="20991"/>
                  </a:lnTo>
                  <a:lnTo>
                    <a:pt x="230246" y="45453"/>
                  </a:lnTo>
                  <a:lnTo>
                    <a:pt x="234247" y="65392"/>
                  </a:lnTo>
                  <a:lnTo>
                    <a:pt x="238055" y="81649"/>
                  </a:lnTo>
                  <a:lnTo>
                    <a:pt x="241190" y="107536"/>
                  </a:lnTo>
                  <a:lnTo>
                    <a:pt x="245440" y="125184"/>
                  </a:lnTo>
                  <a:lnTo>
                    <a:pt x="247990" y="145596"/>
                  </a:lnTo>
                  <a:lnTo>
                    <a:pt x="249123" y="167897"/>
                  </a:lnTo>
                  <a:lnTo>
                    <a:pt x="249627" y="191037"/>
                  </a:lnTo>
                  <a:lnTo>
                    <a:pt x="252497" y="214551"/>
                  </a:lnTo>
                  <a:lnTo>
                    <a:pt x="257080" y="238231"/>
                  </a:lnTo>
                  <a:lnTo>
                    <a:pt x="262425" y="261985"/>
                  </a:lnTo>
                  <a:lnTo>
                    <a:pt x="265461" y="288417"/>
                  </a:lnTo>
                  <a:lnTo>
                    <a:pt x="266271" y="302411"/>
                  </a:lnTo>
                  <a:lnTo>
                    <a:pt x="267169" y="331189"/>
                  </a:lnTo>
                  <a:lnTo>
                    <a:pt x="267748" y="390086"/>
                  </a:lnTo>
                  <a:lnTo>
                    <a:pt x="268787" y="403925"/>
                  </a:lnTo>
                  <a:lnTo>
                    <a:pt x="272588" y="429884"/>
                  </a:lnTo>
                  <a:lnTo>
                    <a:pt x="273999" y="443355"/>
                  </a:lnTo>
                  <a:lnTo>
                    <a:pt x="274939" y="457297"/>
                  </a:lnTo>
                  <a:lnTo>
                    <a:pt x="275984" y="485024"/>
                  </a:lnTo>
                  <a:lnTo>
                    <a:pt x="276449" y="510577"/>
                  </a:lnTo>
                  <a:lnTo>
                    <a:pt x="275580" y="523939"/>
                  </a:lnTo>
                  <a:lnTo>
                    <a:pt x="274009" y="537809"/>
                  </a:lnTo>
                  <a:lnTo>
                    <a:pt x="271969" y="552016"/>
                  </a:lnTo>
                  <a:lnTo>
                    <a:pt x="269703" y="578385"/>
                  </a:lnTo>
                  <a:lnTo>
                    <a:pt x="268696" y="603333"/>
                  </a:lnTo>
                  <a:lnTo>
                    <a:pt x="268128" y="639692"/>
                  </a:lnTo>
                  <a:lnTo>
                    <a:pt x="267996" y="663654"/>
                  </a:lnTo>
                  <a:lnTo>
                    <a:pt x="265291" y="684887"/>
                  </a:lnTo>
                  <a:lnTo>
                    <a:pt x="260782" y="704246"/>
                  </a:lnTo>
                  <a:lnTo>
                    <a:pt x="255471" y="722772"/>
                  </a:lnTo>
                  <a:lnTo>
                    <a:pt x="247157" y="738281"/>
                  </a:lnTo>
                  <a:lnTo>
                    <a:pt x="242162" y="745195"/>
                  </a:lnTo>
                  <a:lnTo>
                    <a:pt x="233966" y="758169"/>
                  </a:lnTo>
                  <a:lnTo>
                    <a:pt x="230391" y="764407"/>
                  </a:lnTo>
                  <a:lnTo>
                    <a:pt x="226024" y="769558"/>
                  </a:lnTo>
                  <a:lnTo>
                    <a:pt x="221128" y="773984"/>
                  </a:lnTo>
                  <a:lnTo>
                    <a:pt x="215879" y="777927"/>
                  </a:lnTo>
                  <a:lnTo>
                    <a:pt x="210396" y="782540"/>
                  </a:lnTo>
                  <a:lnTo>
                    <a:pt x="204755" y="787599"/>
                  </a:lnTo>
                  <a:lnTo>
                    <a:pt x="199012" y="792957"/>
                  </a:lnTo>
                  <a:lnTo>
                    <a:pt x="193198" y="797521"/>
                  </a:lnTo>
                  <a:lnTo>
                    <a:pt x="187338" y="801556"/>
                  </a:lnTo>
                  <a:lnTo>
                    <a:pt x="181445" y="805238"/>
                  </a:lnTo>
                  <a:lnTo>
                    <a:pt x="175534" y="808685"/>
                  </a:lnTo>
                  <a:lnTo>
                    <a:pt x="169609" y="811975"/>
                  </a:lnTo>
                  <a:lnTo>
                    <a:pt x="163674" y="815160"/>
                  </a:lnTo>
                  <a:lnTo>
                    <a:pt x="157733" y="817284"/>
                  </a:lnTo>
                  <a:lnTo>
                    <a:pt x="151788" y="818700"/>
                  </a:lnTo>
                  <a:lnTo>
                    <a:pt x="145841" y="819644"/>
                  </a:lnTo>
                  <a:lnTo>
                    <a:pt x="138898" y="821265"/>
                  </a:lnTo>
                  <a:lnTo>
                    <a:pt x="131295" y="823338"/>
                  </a:lnTo>
                  <a:lnTo>
                    <a:pt x="123248" y="825712"/>
                  </a:lnTo>
                  <a:lnTo>
                    <a:pt x="115900" y="827295"/>
                  </a:lnTo>
                  <a:lnTo>
                    <a:pt x="109016" y="828351"/>
                  </a:lnTo>
                  <a:lnTo>
                    <a:pt x="102443" y="829054"/>
                  </a:lnTo>
                  <a:lnTo>
                    <a:pt x="96077" y="830515"/>
                  </a:lnTo>
                  <a:lnTo>
                    <a:pt x="89848" y="832481"/>
                  </a:lnTo>
                  <a:lnTo>
                    <a:pt x="83711" y="834784"/>
                  </a:lnTo>
                  <a:lnTo>
                    <a:pt x="77635" y="836320"/>
                  </a:lnTo>
                  <a:lnTo>
                    <a:pt x="71600" y="837344"/>
                  </a:lnTo>
                  <a:lnTo>
                    <a:pt x="65593" y="838026"/>
                  </a:lnTo>
                  <a:lnTo>
                    <a:pt x="59604" y="838481"/>
                  </a:lnTo>
                  <a:lnTo>
                    <a:pt x="53626" y="838784"/>
                  </a:lnTo>
                  <a:lnTo>
                    <a:pt x="47656" y="838987"/>
                  </a:lnTo>
                  <a:lnTo>
                    <a:pt x="41692" y="840113"/>
                  </a:lnTo>
                  <a:lnTo>
                    <a:pt x="35732" y="841856"/>
                  </a:lnTo>
                  <a:lnTo>
                    <a:pt x="29775" y="844011"/>
                  </a:lnTo>
                  <a:lnTo>
                    <a:pt x="24811" y="845447"/>
                  </a:lnTo>
                  <a:lnTo>
                    <a:pt x="16649" y="847043"/>
                  </a:lnTo>
                  <a:lnTo>
                    <a:pt x="9715" y="850399"/>
                  </a:lnTo>
                  <a:lnTo>
                    <a:pt x="0" y="8572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0"/>
            <p:cNvSpPr/>
            <p:nvPr/>
          </p:nvSpPr>
          <p:spPr>
            <a:xfrm>
              <a:off x="6545460" y="3643368"/>
              <a:ext cx="294681" cy="267836"/>
            </a:xfrm>
            <a:custGeom>
              <a:avLst/>
              <a:gdLst/>
              <a:ahLst/>
              <a:cxnLst/>
              <a:rect l="0" t="0" r="0" b="0"/>
              <a:pathLst>
                <a:path w="294681" h="267836">
                  <a:moveTo>
                    <a:pt x="0" y="267835"/>
                  </a:moveTo>
                  <a:lnTo>
                    <a:pt x="7688" y="267835"/>
                  </a:lnTo>
                  <a:lnTo>
                    <a:pt x="8103" y="266842"/>
                  </a:lnTo>
                  <a:lnTo>
                    <a:pt x="8562" y="263094"/>
                  </a:lnTo>
                  <a:lnTo>
                    <a:pt x="9677" y="260705"/>
                  </a:lnTo>
                  <a:lnTo>
                    <a:pt x="15986" y="252603"/>
                  </a:lnTo>
                  <a:lnTo>
                    <a:pt x="21327" y="246844"/>
                  </a:lnTo>
                  <a:lnTo>
                    <a:pt x="29911" y="238023"/>
                  </a:lnTo>
                  <a:lnTo>
                    <a:pt x="32839" y="234070"/>
                  </a:lnTo>
                  <a:lnTo>
                    <a:pt x="35784" y="229450"/>
                  </a:lnTo>
                  <a:lnTo>
                    <a:pt x="38738" y="224385"/>
                  </a:lnTo>
                  <a:lnTo>
                    <a:pt x="42021" y="216112"/>
                  </a:lnTo>
                  <a:lnTo>
                    <a:pt x="44473" y="208136"/>
                  </a:lnTo>
                  <a:lnTo>
                    <a:pt x="46517" y="203230"/>
                  </a:lnTo>
                  <a:lnTo>
                    <a:pt x="48871" y="197976"/>
                  </a:lnTo>
                  <a:lnTo>
                    <a:pt x="54131" y="186846"/>
                  </a:lnTo>
                  <a:lnTo>
                    <a:pt x="56923" y="181100"/>
                  </a:lnTo>
                  <a:lnTo>
                    <a:pt x="59777" y="176277"/>
                  </a:lnTo>
                  <a:lnTo>
                    <a:pt x="65594" y="168273"/>
                  </a:lnTo>
                  <a:lnTo>
                    <a:pt x="68534" y="163757"/>
                  </a:lnTo>
                  <a:lnTo>
                    <a:pt x="71486" y="158762"/>
                  </a:lnTo>
                  <a:lnTo>
                    <a:pt x="74446" y="153448"/>
                  </a:lnTo>
                  <a:lnTo>
                    <a:pt x="78405" y="147921"/>
                  </a:lnTo>
                  <a:lnTo>
                    <a:pt x="83028" y="142251"/>
                  </a:lnTo>
                  <a:lnTo>
                    <a:pt x="88095" y="136487"/>
                  </a:lnTo>
                  <a:lnTo>
                    <a:pt x="92464" y="130660"/>
                  </a:lnTo>
                  <a:lnTo>
                    <a:pt x="96369" y="124791"/>
                  </a:lnTo>
                  <a:lnTo>
                    <a:pt x="99965" y="118894"/>
                  </a:lnTo>
                  <a:lnTo>
                    <a:pt x="103355" y="112979"/>
                  </a:lnTo>
                  <a:lnTo>
                    <a:pt x="109766" y="101114"/>
                  </a:lnTo>
                  <a:lnTo>
                    <a:pt x="112866" y="96164"/>
                  </a:lnTo>
                  <a:lnTo>
                    <a:pt x="118954" y="88018"/>
                  </a:lnTo>
                  <a:lnTo>
                    <a:pt x="121967" y="83465"/>
                  </a:lnTo>
                  <a:lnTo>
                    <a:pt x="124968" y="78445"/>
                  </a:lnTo>
                  <a:lnTo>
                    <a:pt x="127960" y="73114"/>
                  </a:lnTo>
                  <a:lnTo>
                    <a:pt x="133931" y="61899"/>
                  </a:lnTo>
                  <a:lnTo>
                    <a:pt x="136913" y="56130"/>
                  </a:lnTo>
                  <a:lnTo>
                    <a:pt x="138900" y="51292"/>
                  </a:lnTo>
                  <a:lnTo>
                    <a:pt x="141109" y="43271"/>
                  </a:lnTo>
                  <a:lnTo>
                    <a:pt x="144736" y="36398"/>
                  </a:lnTo>
                  <a:lnTo>
                    <a:pt x="147092" y="33176"/>
                  </a:lnTo>
                  <a:lnTo>
                    <a:pt x="148663" y="29045"/>
                  </a:lnTo>
                  <a:lnTo>
                    <a:pt x="149711" y="24305"/>
                  </a:lnTo>
                  <a:lnTo>
                    <a:pt x="150409" y="19161"/>
                  </a:lnTo>
                  <a:lnTo>
                    <a:pt x="151184" y="10800"/>
                  </a:lnTo>
                  <a:lnTo>
                    <a:pt x="151769" y="580"/>
                  </a:lnTo>
                  <a:lnTo>
                    <a:pt x="154435" y="227"/>
                  </a:lnTo>
                  <a:lnTo>
                    <a:pt x="159491" y="0"/>
                  </a:lnTo>
                  <a:lnTo>
                    <a:pt x="159905" y="973"/>
                  </a:lnTo>
                  <a:lnTo>
                    <a:pt x="160662" y="9042"/>
                  </a:lnTo>
                  <a:lnTo>
                    <a:pt x="160734" y="60882"/>
                  </a:lnTo>
                  <a:lnTo>
                    <a:pt x="161726" y="65374"/>
                  </a:lnTo>
                  <a:lnTo>
                    <a:pt x="165474" y="73011"/>
                  </a:lnTo>
                  <a:lnTo>
                    <a:pt x="166872" y="77429"/>
                  </a:lnTo>
                  <a:lnTo>
                    <a:pt x="167803" y="82358"/>
                  </a:lnTo>
                  <a:lnTo>
                    <a:pt x="168423" y="87629"/>
                  </a:lnTo>
                  <a:lnTo>
                    <a:pt x="169830" y="93127"/>
                  </a:lnTo>
                  <a:lnTo>
                    <a:pt x="171759" y="98777"/>
                  </a:lnTo>
                  <a:lnTo>
                    <a:pt x="174037" y="104528"/>
                  </a:lnTo>
                  <a:lnTo>
                    <a:pt x="176549" y="110347"/>
                  </a:lnTo>
                  <a:lnTo>
                    <a:pt x="181984" y="122103"/>
                  </a:lnTo>
                  <a:lnTo>
                    <a:pt x="190623" y="139878"/>
                  </a:lnTo>
                  <a:lnTo>
                    <a:pt x="193559" y="144827"/>
                  </a:lnTo>
                  <a:lnTo>
                    <a:pt x="199467" y="152972"/>
                  </a:lnTo>
                  <a:lnTo>
                    <a:pt x="202431" y="157525"/>
                  </a:lnTo>
                  <a:lnTo>
                    <a:pt x="205400" y="162545"/>
                  </a:lnTo>
                  <a:lnTo>
                    <a:pt x="208371" y="167876"/>
                  </a:lnTo>
                  <a:lnTo>
                    <a:pt x="212336" y="173414"/>
                  </a:lnTo>
                  <a:lnTo>
                    <a:pt x="216963" y="179091"/>
                  </a:lnTo>
                  <a:lnTo>
                    <a:pt x="222033" y="184859"/>
                  </a:lnTo>
                  <a:lnTo>
                    <a:pt x="227397" y="190690"/>
                  </a:lnTo>
                  <a:lnTo>
                    <a:pt x="243435" y="207384"/>
                  </a:lnTo>
                  <a:lnTo>
                    <a:pt x="251400" y="215502"/>
                  </a:lnTo>
                  <a:lnTo>
                    <a:pt x="255904" y="219055"/>
                  </a:lnTo>
                  <a:lnTo>
                    <a:pt x="260891" y="222416"/>
                  </a:lnTo>
                  <a:lnTo>
                    <a:pt x="266201" y="225650"/>
                  </a:lnTo>
                  <a:lnTo>
                    <a:pt x="274747" y="231888"/>
                  </a:lnTo>
                  <a:lnTo>
                    <a:pt x="281852" y="237968"/>
                  </a:lnTo>
                  <a:lnTo>
                    <a:pt x="288318" y="243977"/>
                  </a:lnTo>
                  <a:lnTo>
                    <a:pt x="290439" y="246968"/>
                  </a:lnTo>
                  <a:lnTo>
                    <a:pt x="291852" y="249955"/>
                  </a:lnTo>
                  <a:lnTo>
                    <a:pt x="294680" y="2589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1"/>
            <p:cNvSpPr/>
            <p:nvPr/>
          </p:nvSpPr>
          <p:spPr>
            <a:xfrm>
              <a:off x="6634757" y="3768446"/>
              <a:ext cx="178595" cy="17742"/>
            </a:xfrm>
            <a:custGeom>
              <a:avLst/>
              <a:gdLst/>
              <a:ahLst/>
              <a:cxnLst/>
              <a:rect l="0" t="0" r="0" b="0"/>
              <a:pathLst>
                <a:path w="178595" h="17742">
                  <a:moveTo>
                    <a:pt x="0" y="17741"/>
                  </a:moveTo>
                  <a:lnTo>
                    <a:pt x="4740" y="13001"/>
                  </a:lnTo>
                  <a:lnTo>
                    <a:pt x="8122" y="11604"/>
                  </a:lnTo>
                  <a:lnTo>
                    <a:pt x="12358" y="10673"/>
                  </a:lnTo>
                  <a:lnTo>
                    <a:pt x="17170" y="10053"/>
                  </a:lnTo>
                  <a:lnTo>
                    <a:pt x="22361" y="8646"/>
                  </a:lnTo>
                  <a:lnTo>
                    <a:pt x="27805" y="6717"/>
                  </a:lnTo>
                  <a:lnTo>
                    <a:pt x="33420" y="4439"/>
                  </a:lnTo>
                  <a:lnTo>
                    <a:pt x="40139" y="2919"/>
                  </a:lnTo>
                  <a:lnTo>
                    <a:pt x="47596" y="1907"/>
                  </a:lnTo>
                  <a:lnTo>
                    <a:pt x="55543" y="1232"/>
                  </a:lnTo>
                  <a:lnTo>
                    <a:pt x="63818" y="782"/>
                  </a:lnTo>
                  <a:lnTo>
                    <a:pt x="80949" y="282"/>
                  </a:lnTo>
                  <a:lnTo>
                    <a:pt x="112069" y="0"/>
                  </a:lnTo>
                  <a:lnTo>
                    <a:pt x="122338" y="952"/>
                  </a:lnTo>
                  <a:lnTo>
                    <a:pt x="132160" y="2580"/>
                  </a:lnTo>
                  <a:lnTo>
                    <a:pt x="141685" y="4657"/>
                  </a:lnTo>
                  <a:lnTo>
                    <a:pt x="150020" y="6041"/>
                  </a:lnTo>
                  <a:lnTo>
                    <a:pt x="157560" y="6965"/>
                  </a:lnTo>
                  <a:lnTo>
                    <a:pt x="178594" y="88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2"/>
            <p:cNvSpPr/>
            <p:nvPr/>
          </p:nvSpPr>
          <p:spPr>
            <a:xfrm>
              <a:off x="6902648" y="4009433"/>
              <a:ext cx="201242" cy="258944"/>
            </a:xfrm>
            <a:custGeom>
              <a:avLst/>
              <a:gdLst/>
              <a:ahLst/>
              <a:cxnLst/>
              <a:rect l="0" t="0" r="0" b="0"/>
              <a:pathLst>
                <a:path w="201242" h="258944">
                  <a:moveTo>
                    <a:pt x="0" y="35715"/>
                  </a:moveTo>
                  <a:lnTo>
                    <a:pt x="0" y="40456"/>
                  </a:lnTo>
                  <a:lnTo>
                    <a:pt x="991" y="41852"/>
                  </a:lnTo>
                  <a:lnTo>
                    <a:pt x="2646" y="42783"/>
                  </a:lnTo>
                  <a:lnTo>
                    <a:pt x="4739" y="43403"/>
                  </a:lnTo>
                  <a:lnTo>
                    <a:pt x="6137" y="44809"/>
                  </a:lnTo>
                  <a:lnTo>
                    <a:pt x="7068" y="46739"/>
                  </a:lnTo>
                  <a:lnTo>
                    <a:pt x="8103" y="51529"/>
                  </a:lnTo>
                  <a:lnTo>
                    <a:pt x="8561" y="56964"/>
                  </a:lnTo>
                  <a:lnTo>
                    <a:pt x="7692" y="59803"/>
                  </a:lnTo>
                  <a:lnTo>
                    <a:pt x="4080" y="65603"/>
                  </a:lnTo>
                  <a:lnTo>
                    <a:pt x="2720" y="69531"/>
                  </a:lnTo>
                  <a:lnTo>
                    <a:pt x="1813" y="74134"/>
                  </a:lnTo>
                  <a:lnTo>
                    <a:pt x="1209" y="79187"/>
                  </a:lnTo>
                  <a:lnTo>
                    <a:pt x="805" y="83548"/>
                  </a:lnTo>
                  <a:lnTo>
                    <a:pt x="357" y="91039"/>
                  </a:lnTo>
                  <a:lnTo>
                    <a:pt x="159" y="100321"/>
                  </a:lnTo>
                  <a:lnTo>
                    <a:pt x="106" y="105575"/>
                  </a:lnTo>
                  <a:lnTo>
                    <a:pt x="1063" y="111062"/>
                  </a:lnTo>
                  <a:lnTo>
                    <a:pt x="2693" y="116705"/>
                  </a:lnTo>
                  <a:lnTo>
                    <a:pt x="4773" y="122450"/>
                  </a:lnTo>
                  <a:lnTo>
                    <a:pt x="6158" y="128265"/>
                  </a:lnTo>
                  <a:lnTo>
                    <a:pt x="7082" y="134126"/>
                  </a:lnTo>
                  <a:lnTo>
                    <a:pt x="7697" y="140017"/>
                  </a:lnTo>
                  <a:lnTo>
                    <a:pt x="9100" y="145930"/>
                  </a:lnTo>
                  <a:lnTo>
                    <a:pt x="11027" y="151856"/>
                  </a:lnTo>
                  <a:lnTo>
                    <a:pt x="13305" y="157790"/>
                  </a:lnTo>
                  <a:lnTo>
                    <a:pt x="14822" y="163732"/>
                  </a:lnTo>
                  <a:lnTo>
                    <a:pt x="15835" y="169676"/>
                  </a:lnTo>
                  <a:lnTo>
                    <a:pt x="16510" y="175624"/>
                  </a:lnTo>
                  <a:lnTo>
                    <a:pt x="17952" y="181573"/>
                  </a:lnTo>
                  <a:lnTo>
                    <a:pt x="19906" y="187525"/>
                  </a:lnTo>
                  <a:lnTo>
                    <a:pt x="22199" y="193476"/>
                  </a:lnTo>
                  <a:lnTo>
                    <a:pt x="24722" y="198436"/>
                  </a:lnTo>
                  <a:lnTo>
                    <a:pt x="27395" y="202735"/>
                  </a:lnTo>
                  <a:lnTo>
                    <a:pt x="30169" y="206593"/>
                  </a:lnTo>
                  <a:lnTo>
                    <a:pt x="34003" y="211149"/>
                  </a:lnTo>
                  <a:lnTo>
                    <a:pt x="38544" y="216171"/>
                  </a:lnTo>
                  <a:lnTo>
                    <a:pt x="51770" y="230074"/>
                  </a:lnTo>
                  <a:lnTo>
                    <a:pt x="65127" y="243660"/>
                  </a:lnTo>
                  <a:lnTo>
                    <a:pt x="69215" y="246775"/>
                  </a:lnTo>
                  <a:lnTo>
                    <a:pt x="73925" y="249843"/>
                  </a:lnTo>
                  <a:lnTo>
                    <a:pt x="79049" y="252881"/>
                  </a:lnTo>
                  <a:lnTo>
                    <a:pt x="84450" y="254907"/>
                  </a:lnTo>
                  <a:lnTo>
                    <a:pt x="90034" y="256257"/>
                  </a:lnTo>
                  <a:lnTo>
                    <a:pt x="95741" y="257157"/>
                  </a:lnTo>
                  <a:lnTo>
                    <a:pt x="100538" y="257757"/>
                  </a:lnTo>
                  <a:lnTo>
                    <a:pt x="104728" y="258157"/>
                  </a:lnTo>
                  <a:lnTo>
                    <a:pt x="108514" y="258423"/>
                  </a:lnTo>
                  <a:lnTo>
                    <a:pt x="113022" y="258601"/>
                  </a:lnTo>
                  <a:lnTo>
                    <a:pt x="123323" y="258799"/>
                  </a:lnTo>
                  <a:lnTo>
                    <a:pt x="157870" y="258943"/>
                  </a:lnTo>
                  <a:lnTo>
                    <a:pt x="162794" y="257955"/>
                  </a:lnTo>
                  <a:lnTo>
                    <a:pt x="167068" y="256305"/>
                  </a:lnTo>
                  <a:lnTo>
                    <a:pt x="170910" y="254213"/>
                  </a:lnTo>
                  <a:lnTo>
                    <a:pt x="174464" y="251825"/>
                  </a:lnTo>
                  <a:lnTo>
                    <a:pt x="177824" y="249241"/>
                  </a:lnTo>
                  <a:lnTo>
                    <a:pt x="181058" y="246527"/>
                  </a:lnTo>
                  <a:lnTo>
                    <a:pt x="187295" y="240865"/>
                  </a:lnTo>
                  <a:lnTo>
                    <a:pt x="190347" y="237965"/>
                  </a:lnTo>
                  <a:lnTo>
                    <a:pt x="192383" y="235041"/>
                  </a:lnTo>
                  <a:lnTo>
                    <a:pt x="194644" y="229145"/>
                  </a:lnTo>
                  <a:lnTo>
                    <a:pt x="196240" y="225192"/>
                  </a:lnTo>
                  <a:lnTo>
                    <a:pt x="198296" y="220571"/>
                  </a:lnTo>
                  <a:lnTo>
                    <a:pt x="200657" y="215507"/>
                  </a:lnTo>
                  <a:lnTo>
                    <a:pt x="201241" y="211139"/>
                  </a:lnTo>
                  <a:lnTo>
                    <a:pt x="200637" y="207235"/>
                  </a:lnTo>
                  <a:lnTo>
                    <a:pt x="199243" y="203640"/>
                  </a:lnTo>
                  <a:lnTo>
                    <a:pt x="198313" y="199258"/>
                  </a:lnTo>
                  <a:lnTo>
                    <a:pt x="197693" y="194353"/>
                  </a:lnTo>
                  <a:lnTo>
                    <a:pt x="197280" y="189099"/>
                  </a:lnTo>
                  <a:lnTo>
                    <a:pt x="196012" y="184604"/>
                  </a:lnTo>
                  <a:lnTo>
                    <a:pt x="191958" y="176963"/>
                  </a:lnTo>
                  <a:lnTo>
                    <a:pt x="186848" y="170261"/>
                  </a:lnTo>
                  <a:lnTo>
                    <a:pt x="181271" y="162982"/>
                  </a:lnTo>
                  <a:lnTo>
                    <a:pt x="178394" y="158262"/>
                  </a:lnTo>
                  <a:lnTo>
                    <a:pt x="175485" y="153132"/>
                  </a:lnTo>
                  <a:lnTo>
                    <a:pt x="172551" y="149712"/>
                  </a:lnTo>
                  <a:lnTo>
                    <a:pt x="169606" y="147431"/>
                  </a:lnTo>
                  <a:lnTo>
                    <a:pt x="153006" y="139031"/>
                  </a:lnTo>
                  <a:lnTo>
                    <a:pt x="148637" y="136343"/>
                  </a:lnTo>
                  <a:lnTo>
                    <a:pt x="144731" y="133558"/>
                  </a:lnTo>
                  <a:lnTo>
                    <a:pt x="141136" y="130709"/>
                  </a:lnTo>
                  <a:lnTo>
                    <a:pt x="136755" y="128810"/>
                  </a:lnTo>
                  <a:lnTo>
                    <a:pt x="131850" y="127544"/>
                  </a:lnTo>
                  <a:lnTo>
                    <a:pt x="126595" y="126700"/>
                  </a:lnTo>
                  <a:lnTo>
                    <a:pt x="122099" y="126137"/>
                  </a:lnTo>
                  <a:lnTo>
                    <a:pt x="118111" y="125762"/>
                  </a:lnTo>
                  <a:lnTo>
                    <a:pt x="114460" y="125512"/>
                  </a:lnTo>
                  <a:lnTo>
                    <a:pt x="111033" y="124353"/>
                  </a:lnTo>
                  <a:lnTo>
                    <a:pt x="107756" y="122589"/>
                  </a:lnTo>
                  <a:lnTo>
                    <a:pt x="104580" y="120419"/>
                  </a:lnTo>
                  <a:lnTo>
                    <a:pt x="98404" y="118010"/>
                  </a:lnTo>
                  <a:lnTo>
                    <a:pt x="92352" y="116939"/>
                  </a:lnTo>
                  <a:lnTo>
                    <a:pt x="86356" y="116463"/>
                  </a:lnTo>
                  <a:lnTo>
                    <a:pt x="80382" y="116251"/>
                  </a:lnTo>
                  <a:lnTo>
                    <a:pt x="71961" y="116092"/>
                  </a:lnTo>
                  <a:lnTo>
                    <a:pt x="109016" y="116082"/>
                  </a:lnTo>
                  <a:lnTo>
                    <a:pt x="113356" y="115090"/>
                  </a:lnTo>
                  <a:lnTo>
                    <a:pt x="118235" y="113437"/>
                  </a:lnTo>
                  <a:lnTo>
                    <a:pt x="123471" y="111341"/>
                  </a:lnTo>
                  <a:lnTo>
                    <a:pt x="127955" y="109945"/>
                  </a:lnTo>
                  <a:lnTo>
                    <a:pt x="131937" y="109014"/>
                  </a:lnTo>
                  <a:lnTo>
                    <a:pt x="135582" y="108394"/>
                  </a:lnTo>
                  <a:lnTo>
                    <a:pt x="139998" y="106988"/>
                  </a:lnTo>
                  <a:lnTo>
                    <a:pt x="144926" y="105058"/>
                  </a:lnTo>
                  <a:lnTo>
                    <a:pt x="150195" y="102780"/>
                  </a:lnTo>
                  <a:lnTo>
                    <a:pt x="154701" y="100269"/>
                  </a:lnTo>
                  <a:lnTo>
                    <a:pt x="158696" y="97602"/>
                  </a:lnTo>
                  <a:lnTo>
                    <a:pt x="162352" y="94833"/>
                  </a:lnTo>
                  <a:lnTo>
                    <a:pt x="165781" y="91001"/>
                  </a:lnTo>
                  <a:lnTo>
                    <a:pt x="169060" y="86463"/>
                  </a:lnTo>
                  <a:lnTo>
                    <a:pt x="172238" y="81453"/>
                  </a:lnTo>
                  <a:lnTo>
                    <a:pt x="175349" y="77121"/>
                  </a:lnTo>
                  <a:lnTo>
                    <a:pt x="181452" y="69662"/>
                  </a:lnTo>
                  <a:lnTo>
                    <a:pt x="187471" y="63039"/>
                  </a:lnTo>
                  <a:lnTo>
                    <a:pt x="190465" y="59884"/>
                  </a:lnTo>
                  <a:lnTo>
                    <a:pt x="192461" y="56789"/>
                  </a:lnTo>
                  <a:lnTo>
                    <a:pt x="194679" y="50704"/>
                  </a:lnTo>
                  <a:lnTo>
                    <a:pt x="195665" y="44692"/>
                  </a:lnTo>
                  <a:lnTo>
                    <a:pt x="195927" y="41699"/>
                  </a:lnTo>
                  <a:lnTo>
                    <a:pt x="195110" y="38712"/>
                  </a:lnTo>
                  <a:lnTo>
                    <a:pt x="191556" y="32748"/>
                  </a:lnTo>
                  <a:lnTo>
                    <a:pt x="186671" y="26790"/>
                  </a:lnTo>
                  <a:lnTo>
                    <a:pt x="181191" y="20834"/>
                  </a:lnTo>
                  <a:lnTo>
                    <a:pt x="172528" y="11903"/>
                  </a:lnTo>
                  <a:lnTo>
                    <a:pt x="166637" y="5950"/>
                  </a:lnTo>
                  <a:lnTo>
                    <a:pt x="162686" y="3965"/>
                  </a:lnTo>
                  <a:lnTo>
                    <a:pt x="158066" y="2642"/>
                  </a:lnTo>
                  <a:lnTo>
                    <a:pt x="153003" y="1760"/>
                  </a:lnTo>
                  <a:lnTo>
                    <a:pt x="148635" y="1172"/>
                  </a:lnTo>
                  <a:lnTo>
                    <a:pt x="144730" y="780"/>
                  </a:lnTo>
                  <a:lnTo>
                    <a:pt x="141136" y="519"/>
                  </a:lnTo>
                  <a:lnTo>
                    <a:pt x="136754" y="345"/>
                  </a:lnTo>
                  <a:lnTo>
                    <a:pt x="126595" y="151"/>
                  </a:lnTo>
                  <a:lnTo>
                    <a:pt x="74378" y="0"/>
                  </a:lnTo>
                  <a:lnTo>
                    <a:pt x="69428" y="991"/>
                  </a:lnTo>
                  <a:lnTo>
                    <a:pt x="65138" y="2644"/>
                  </a:lnTo>
                  <a:lnTo>
                    <a:pt x="61284" y="4738"/>
                  </a:lnTo>
                  <a:lnTo>
                    <a:pt x="56731" y="6133"/>
                  </a:lnTo>
                  <a:lnTo>
                    <a:pt x="51712" y="7065"/>
                  </a:lnTo>
                  <a:lnTo>
                    <a:pt x="46380" y="7685"/>
                  </a:lnTo>
                  <a:lnTo>
                    <a:pt x="41834" y="8099"/>
                  </a:lnTo>
                  <a:lnTo>
                    <a:pt x="37812" y="8374"/>
                  </a:lnTo>
                  <a:lnTo>
                    <a:pt x="34137" y="8558"/>
                  </a:lnTo>
                  <a:lnTo>
                    <a:pt x="27410" y="8763"/>
                  </a:lnTo>
                  <a:lnTo>
                    <a:pt x="16052" y="8912"/>
                  </a:lnTo>
                  <a:lnTo>
                    <a:pt x="8930" y="89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3"/>
            <p:cNvSpPr/>
            <p:nvPr/>
          </p:nvSpPr>
          <p:spPr>
            <a:xfrm>
              <a:off x="7116960" y="2991445"/>
              <a:ext cx="141431" cy="160735"/>
            </a:xfrm>
            <a:custGeom>
              <a:avLst/>
              <a:gdLst/>
              <a:ahLst/>
              <a:cxnLst/>
              <a:rect l="0" t="0" r="0" b="0"/>
              <a:pathLst>
                <a:path w="141431" h="160735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8103" y="7129"/>
                  </a:lnTo>
                  <a:lnTo>
                    <a:pt x="8379" y="9713"/>
                  </a:lnTo>
                  <a:lnTo>
                    <a:pt x="8562" y="12429"/>
                  </a:lnTo>
                  <a:lnTo>
                    <a:pt x="9677" y="15231"/>
                  </a:lnTo>
                  <a:lnTo>
                    <a:pt x="11413" y="18091"/>
                  </a:lnTo>
                  <a:lnTo>
                    <a:pt x="13562" y="20991"/>
                  </a:lnTo>
                  <a:lnTo>
                    <a:pt x="16978" y="23915"/>
                  </a:lnTo>
                  <a:lnTo>
                    <a:pt x="21241" y="26857"/>
                  </a:lnTo>
                  <a:lnTo>
                    <a:pt x="26067" y="29811"/>
                  </a:lnTo>
                  <a:lnTo>
                    <a:pt x="30277" y="32773"/>
                  </a:lnTo>
                  <a:lnTo>
                    <a:pt x="34075" y="35739"/>
                  </a:lnTo>
                  <a:lnTo>
                    <a:pt x="37600" y="38708"/>
                  </a:lnTo>
                  <a:lnTo>
                    <a:pt x="41934" y="41681"/>
                  </a:lnTo>
                  <a:lnTo>
                    <a:pt x="46808" y="44654"/>
                  </a:lnTo>
                  <a:lnTo>
                    <a:pt x="52041" y="47628"/>
                  </a:lnTo>
                  <a:lnTo>
                    <a:pt x="58507" y="51596"/>
                  </a:lnTo>
                  <a:lnTo>
                    <a:pt x="73628" y="61296"/>
                  </a:lnTo>
                  <a:lnTo>
                    <a:pt x="80835" y="65669"/>
                  </a:lnTo>
                  <a:lnTo>
                    <a:pt x="87625" y="69576"/>
                  </a:lnTo>
                  <a:lnTo>
                    <a:pt x="100460" y="76563"/>
                  </a:lnTo>
                  <a:lnTo>
                    <a:pt x="112779" y="82976"/>
                  </a:lnTo>
                  <a:lnTo>
                    <a:pt x="117850" y="86075"/>
                  </a:lnTo>
                  <a:lnTo>
                    <a:pt x="122223" y="89133"/>
                  </a:lnTo>
                  <a:lnTo>
                    <a:pt x="126131" y="92164"/>
                  </a:lnTo>
                  <a:lnTo>
                    <a:pt x="128736" y="95177"/>
                  </a:lnTo>
                  <a:lnTo>
                    <a:pt x="130472" y="98178"/>
                  </a:lnTo>
                  <a:lnTo>
                    <a:pt x="131630" y="101171"/>
                  </a:lnTo>
                  <a:lnTo>
                    <a:pt x="133393" y="104158"/>
                  </a:lnTo>
                  <a:lnTo>
                    <a:pt x="135562" y="107142"/>
                  </a:lnTo>
                  <a:lnTo>
                    <a:pt x="141430" y="114319"/>
                  </a:lnTo>
                  <a:lnTo>
                    <a:pt x="140920" y="115900"/>
                  </a:lnTo>
                  <a:lnTo>
                    <a:pt x="137707" y="120303"/>
                  </a:lnTo>
                  <a:lnTo>
                    <a:pt x="136453" y="122866"/>
                  </a:lnTo>
                  <a:lnTo>
                    <a:pt x="135616" y="125567"/>
                  </a:lnTo>
                  <a:lnTo>
                    <a:pt x="135060" y="128359"/>
                  </a:lnTo>
                  <a:lnTo>
                    <a:pt x="133696" y="131213"/>
                  </a:lnTo>
                  <a:lnTo>
                    <a:pt x="131795" y="134108"/>
                  </a:lnTo>
                  <a:lnTo>
                    <a:pt x="129535" y="137030"/>
                  </a:lnTo>
                  <a:lnTo>
                    <a:pt x="126044" y="138979"/>
                  </a:lnTo>
                  <a:lnTo>
                    <a:pt x="121733" y="140277"/>
                  </a:lnTo>
                  <a:lnTo>
                    <a:pt x="116873" y="141143"/>
                  </a:lnTo>
                  <a:lnTo>
                    <a:pt x="112643" y="142713"/>
                  </a:lnTo>
                  <a:lnTo>
                    <a:pt x="108829" y="144751"/>
                  </a:lnTo>
                  <a:lnTo>
                    <a:pt x="105296" y="147102"/>
                  </a:lnTo>
                  <a:lnTo>
                    <a:pt x="100955" y="148670"/>
                  </a:lnTo>
                  <a:lnTo>
                    <a:pt x="96077" y="149715"/>
                  </a:lnTo>
                  <a:lnTo>
                    <a:pt x="90840" y="150411"/>
                  </a:lnTo>
                  <a:lnTo>
                    <a:pt x="85365" y="150875"/>
                  </a:lnTo>
                  <a:lnTo>
                    <a:pt x="79730" y="151185"/>
                  </a:lnTo>
                  <a:lnTo>
                    <a:pt x="73990" y="151392"/>
                  </a:lnTo>
                  <a:lnTo>
                    <a:pt x="68178" y="152522"/>
                  </a:lnTo>
                  <a:lnTo>
                    <a:pt x="62318" y="154267"/>
                  </a:lnTo>
                  <a:lnTo>
                    <a:pt x="56429" y="156422"/>
                  </a:lnTo>
                  <a:lnTo>
                    <a:pt x="51510" y="157860"/>
                  </a:lnTo>
                  <a:lnTo>
                    <a:pt x="47239" y="158818"/>
                  </a:lnTo>
                  <a:lnTo>
                    <a:pt x="43399" y="159457"/>
                  </a:lnTo>
                  <a:lnTo>
                    <a:pt x="39847" y="159882"/>
                  </a:lnTo>
                  <a:lnTo>
                    <a:pt x="36486" y="160166"/>
                  </a:lnTo>
                  <a:lnTo>
                    <a:pt x="33254" y="160356"/>
                  </a:lnTo>
                  <a:lnTo>
                    <a:pt x="27017" y="160566"/>
                  </a:lnTo>
                  <a:lnTo>
                    <a:pt x="1786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4"/>
            <p:cNvSpPr/>
            <p:nvPr/>
          </p:nvSpPr>
          <p:spPr>
            <a:xfrm>
              <a:off x="7331274" y="3125390"/>
              <a:ext cx="8930" cy="142876"/>
            </a:xfrm>
            <a:custGeom>
              <a:avLst/>
              <a:gdLst/>
              <a:ahLst/>
              <a:cxnLst/>
              <a:rect l="0" t="0" r="0" b="0"/>
              <a:pathLst>
                <a:path w="8930" h="142876">
                  <a:moveTo>
                    <a:pt x="8929" y="0"/>
                  </a:moveTo>
                  <a:lnTo>
                    <a:pt x="4188" y="0"/>
                  </a:lnTo>
                  <a:lnTo>
                    <a:pt x="2791" y="992"/>
                  </a:lnTo>
                  <a:lnTo>
                    <a:pt x="1860" y="2646"/>
                  </a:lnTo>
                  <a:lnTo>
                    <a:pt x="1239" y="4741"/>
                  </a:lnTo>
                  <a:lnTo>
                    <a:pt x="1818" y="8121"/>
                  </a:lnTo>
                  <a:lnTo>
                    <a:pt x="3196" y="12360"/>
                  </a:lnTo>
                  <a:lnTo>
                    <a:pt x="5106" y="17169"/>
                  </a:lnTo>
                  <a:lnTo>
                    <a:pt x="5388" y="21368"/>
                  </a:lnTo>
                  <a:lnTo>
                    <a:pt x="4584" y="25159"/>
                  </a:lnTo>
                  <a:lnTo>
                    <a:pt x="3055" y="28679"/>
                  </a:lnTo>
                  <a:lnTo>
                    <a:pt x="2036" y="33010"/>
                  </a:lnTo>
                  <a:lnTo>
                    <a:pt x="1357" y="37882"/>
                  </a:lnTo>
                  <a:lnTo>
                    <a:pt x="904" y="43114"/>
                  </a:lnTo>
                  <a:lnTo>
                    <a:pt x="603" y="47594"/>
                  </a:lnTo>
                  <a:lnTo>
                    <a:pt x="267" y="55218"/>
                  </a:lnTo>
                  <a:lnTo>
                    <a:pt x="78" y="69829"/>
                  </a:lnTo>
                  <a:lnTo>
                    <a:pt x="0" y="114386"/>
                  </a:lnTo>
                  <a:lnTo>
                    <a:pt x="992" y="118922"/>
                  </a:lnTo>
                  <a:lnTo>
                    <a:pt x="2645" y="122937"/>
                  </a:lnTo>
                  <a:lnTo>
                    <a:pt x="4739" y="126607"/>
                  </a:lnTo>
                  <a:lnTo>
                    <a:pt x="6136" y="130045"/>
                  </a:lnTo>
                  <a:lnTo>
                    <a:pt x="7067" y="133330"/>
                  </a:lnTo>
                  <a:lnTo>
                    <a:pt x="8929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5"/>
            <p:cNvSpPr/>
            <p:nvPr/>
          </p:nvSpPr>
          <p:spPr>
            <a:xfrm>
              <a:off x="7492007" y="2982515"/>
              <a:ext cx="80369" cy="178595"/>
            </a:xfrm>
            <a:custGeom>
              <a:avLst/>
              <a:gdLst/>
              <a:ahLst/>
              <a:cxnLst/>
              <a:rect l="0" t="0" r="0" b="0"/>
              <a:pathLst>
                <a:path w="80369" h="178595">
                  <a:moveTo>
                    <a:pt x="80368" y="0"/>
                  </a:moveTo>
                  <a:lnTo>
                    <a:pt x="72679" y="0"/>
                  </a:lnTo>
                  <a:lnTo>
                    <a:pt x="71273" y="992"/>
                  </a:lnTo>
                  <a:lnTo>
                    <a:pt x="69343" y="2646"/>
                  </a:lnTo>
                  <a:lnTo>
                    <a:pt x="67065" y="4741"/>
                  </a:lnTo>
                  <a:lnTo>
                    <a:pt x="64554" y="6137"/>
                  </a:lnTo>
                  <a:lnTo>
                    <a:pt x="61887" y="7068"/>
                  </a:lnTo>
                  <a:lnTo>
                    <a:pt x="59118" y="7688"/>
                  </a:lnTo>
                  <a:lnTo>
                    <a:pt x="56279" y="9094"/>
                  </a:lnTo>
                  <a:lnTo>
                    <a:pt x="53394" y="11024"/>
                  </a:lnTo>
                  <a:lnTo>
                    <a:pt x="50479" y="13302"/>
                  </a:lnTo>
                  <a:lnTo>
                    <a:pt x="47543" y="14822"/>
                  </a:lnTo>
                  <a:lnTo>
                    <a:pt x="44594" y="15834"/>
                  </a:lnTo>
                  <a:lnTo>
                    <a:pt x="41636" y="16509"/>
                  </a:lnTo>
                  <a:lnTo>
                    <a:pt x="38671" y="17952"/>
                  </a:lnTo>
                  <a:lnTo>
                    <a:pt x="35703" y="19905"/>
                  </a:lnTo>
                  <a:lnTo>
                    <a:pt x="32732" y="22200"/>
                  </a:lnTo>
                  <a:lnTo>
                    <a:pt x="29758" y="24722"/>
                  </a:lnTo>
                  <a:lnTo>
                    <a:pt x="26784" y="27395"/>
                  </a:lnTo>
                  <a:lnTo>
                    <a:pt x="23809" y="30170"/>
                  </a:lnTo>
                  <a:lnTo>
                    <a:pt x="21826" y="33011"/>
                  </a:lnTo>
                  <a:lnTo>
                    <a:pt x="20504" y="35899"/>
                  </a:lnTo>
                  <a:lnTo>
                    <a:pt x="19622" y="38815"/>
                  </a:lnTo>
                  <a:lnTo>
                    <a:pt x="19035" y="41752"/>
                  </a:lnTo>
                  <a:lnTo>
                    <a:pt x="18643" y="44702"/>
                  </a:lnTo>
                  <a:lnTo>
                    <a:pt x="18381" y="47661"/>
                  </a:lnTo>
                  <a:lnTo>
                    <a:pt x="18208" y="50625"/>
                  </a:lnTo>
                  <a:lnTo>
                    <a:pt x="18014" y="56565"/>
                  </a:lnTo>
                  <a:lnTo>
                    <a:pt x="18956" y="59538"/>
                  </a:lnTo>
                  <a:lnTo>
                    <a:pt x="20574" y="62513"/>
                  </a:lnTo>
                  <a:lnTo>
                    <a:pt x="22645" y="65488"/>
                  </a:lnTo>
                  <a:lnTo>
                    <a:pt x="25020" y="68463"/>
                  </a:lnTo>
                  <a:lnTo>
                    <a:pt x="27593" y="71439"/>
                  </a:lnTo>
                  <a:lnTo>
                    <a:pt x="30302" y="74415"/>
                  </a:lnTo>
                  <a:lnTo>
                    <a:pt x="35957" y="80368"/>
                  </a:lnTo>
                  <a:lnTo>
                    <a:pt x="56569" y="101203"/>
                  </a:lnTo>
                  <a:lnTo>
                    <a:pt x="58548" y="104180"/>
                  </a:lnTo>
                  <a:lnTo>
                    <a:pt x="59868" y="107156"/>
                  </a:lnTo>
                  <a:lnTo>
                    <a:pt x="60749" y="110133"/>
                  </a:lnTo>
                  <a:lnTo>
                    <a:pt x="62327" y="113110"/>
                  </a:lnTo>
                  <a:lnTo>
                    <a:pt x="64372" y="116086"/>
                  </a:lnTo>
                  <a:lnTo>
                    <a:pt x="70042" y="123252"/>
                  </a:lnTo>
                  <a:lnTo>
                    <a:pt x="71499" y="124832"/>
                  </a:lnTo>
                  <a:lnTo>
                    <a:pt x="75765" y="129233"/>
                  </a:lnTo>
                  <a:lnTo>
                    <a:pt x="76307" y="131796"/>
                  </a:lnTo>
                  <a:lnTo>
                    <a:pt x="75676" y="134497"/>
                  </a:lnTo>
                  <a:lnTo>
                    <a:pt x="74263" y="137290"/>
                  </a:lnTo>
                  <a:lnTo>
                    <a:pt x="73321" y="140144"/>
                  </a:lnTo>
                  <a:lnTo>
                    <a:pt x="72694" y="143038"/>
                  </a:lnTo>
                  <a:lnTo>
                    <a:pt x="72275" y="145961"/>
                  </a:lnTo>
                  <a:lnTo>
                    <a:pt x="71004" y="147909"/>
                  </a:lnTo>
                  <a:lnTo>
                    <a:pt x="69164" y="149207"/>
                  </a:lnTo>
                  <a:lnTo>
                    <a:pt x="66946" y="150073"/>
                  </a:lnTo>
                  <a:lnTo>
                    <a:pt x="64474" y="151643"/>
                  </a:lnTo>
                  <a:lnTo>
                    <a:pt x="61834" y="153681"/>
                  </a:lnTo>
                  <a:lnTo>
                    <a:pt x="59081" y="156032"/>
                  </a:lnTo>
                  <a:lnTo>
                    <a:pt x="56256" y="158592"/>
                  </a:lnTo>
                  <a:lnTo>
                    <a:pt x="50469" y="164082"/>
                  </a:lnTo>
                  <a:lnTo>
                    <a:pt x="47536" y="165942"/>
                  </a:lnTo>
                  <a:lnTo>
                    <a:pt x="44589" y="167183"/>
                  </a:lnTo>
                  <a:lnTo>
                    <a:pt x="41633" y="168010"/>
                  </a:lnTo>
                  <a:lnTo>
                    <a:pt x="38669" y="168561"/>
                  </a:lnTo>
                  <a:lnTo>
                    <a:pt x="35701" y="168929"/>
                  </a:lnTo>
                  <a:lnTo>
                    <a:pt x="32731" y="169174"/>
                  </a:lnTo>
                  <a:lnTo>
                    <a:pt x="29758" y="170330"/>
                  </a:lnTo>
                  <a:lnTo>
                    <a:pt x="26784" y="172092"/>
                  </a:lnTo>
                  <a:lnTo>
                    <a:pt x="23809" y="174259"/>
                  </a:lnTo>
                  <a:lnTo>
                    <a:pt x="20834" y="175704"/>
                  </a:lnTo>
                  <a:lnTo>
                    <a:pt x="17858" y="176667"/>
                  </a:lnTo>
                  <a:lnTo>
                    <a:pt x="14882" y="177309"/>
                  </a:lnTo>
                  <a:lnTo>
                    <a:pt x="11906" y="177738"/>
                  </a:lnTo>
                  <a:lnTo>
                    <a:pt x="8929" y="178023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6"/>
            <p:cNvSpPr/>
            <p:nvPr/>
          </p:nvSpPr>
          <p:spPr>
            <a:xfrm>
              <a:off x="7661671" y="3134320"/>
              <a:ext cx="142756" cy="89285"/>
            </a:xfrm>
            <a:custGeom>
              <a:avLst/>
              <a:gdLst/>
              <a:ahLst/>
              <a:cxnLst/>
              <a:rect l="0" t="0" r="0" b="0"/>
              <a:pathLst>
                <a:path w="142756" h="89285">
                  <a:moveTo>
                    <a:pt x="44649" y="0"/>
                  </a:moveTo>
                  <a:lnTo>
                    <a:pt x="31347" y="13302"/>
                  </a:lnTo>
                  <a:lnTo>
                    <a:pt x="29827" y="15813"/>
                  </a:lnTo>
                  <a:lnTo>
                    <a:pt x="28815" y="18479"/>
                  </a:lnTo>
                  <a:lnTo>
                    <a:pt x="28139" y="21249"/>
                  </a:lnTo>
                  <a:lnTo>
                    <a:pt x="27689" y="24088"/>
                  </a:lnTo>
                  <a:lnTo>
                    <a:pt x="27389" y="26973"/>
                  </a:lnTo>
                  <a:lnTo>
                    <a:pt x="27189" y="29888"/>
                  </a:lnTo>
                  <a:lnTo>
                    <a:pt x="26064" y="31831"/>
                  </a:lnTo>
                  <a:lnTo>
                    <a:pt x="24322" y="33127"/>
                  </a:lnTo>
                  <a:lnTo>
                    <a:pt x="22167" y="33991"/>
                  </a:lnTo>
                  <a:lnTo>
                    <a:pt x="20732" y="35559"/>
                  </a:lnTo>
                  <a:lnTo>
                    <a:pt x="19774" y="37597"/>
                  </a:lnTo>
                  <a:lnTo>
                    <a:pt x="19136" y="39947"/>
                  </a:lnTo>
                  <a:lnTo>
                    <a:pt x="18710" y="42506"/>
                  </a:lnTo>
                  <a:lnTo>
                    <a:pt x="18427" y="45205"/>
                  </a:lnTo>
                  <a:lnTo>
                    <a:pt x="18237" y="47996"/>
                  </a:lnTo>
                  <a:lnTo>
                    <a:pt x="18112" y="50849"/>
                  </a:lnTo>
                  <a:lnTo>
                    <a:pt x="17972" y="56664"/>
                  </a:lnTo>
                  <a:lnTo>
                    <a:pt x="18927" y="59604"/>
                  </a:lnTo>
                  <a:lnTo>
                    <a:pt x="20556" y="62557"/>
                  </a:lnTo>
                  <a:lnTo>
                    <a:pt x="22633" y="65517"/>
                  </a:lnTo>
                  <a:lnTo>
                    <a:pt x="25011" y="67490"/>
                  </a:lnTo>
                  <a:lnTo>
                    <a:pt x="27589" y="68806"/>
                  </a:lnTo>
                  <a:lnTo>
                    <a:pt x="30299" y="69683"/>
                  </a:lnTo>
                  <a:lnTo>
                    <a:pt x="33098" y="71260"/>
                  </a:lnTo>
                  <a:lnTo>
                    <a:pt x="35956" y="73303"/>
                  </a:lnTo>
                  <a:lnTo>
                    <a:pt x="38854" y="75658"/>
                  </a:lnTo>
                  <a:lnTo>
                    <a:pt x="41778" y="78220"/>
                  </a:lnTo>
                  <a:lnTo>
                    <a:pt x="44719" y="80920"/>
                  </a:lnTo>
                  <a:lnTo>
                    <a:pt x="47672" y="83712"/>
                  </a:lnTo>
                  <a:lnTo>
                    <a:pt x="50633" y="85573"/>
                  </a:lnTo>
                  <a:lnTo>
                    <a:pt x="53599" y="86814"/>
                  </a:lnTo>
                  <a:lnTo>
                    <a:pt x="56568" y="87642"/>
                  </a:lnTo>
                  <a:lnTo>
                    <a:pt x="60532" y="88193"/>
                  </a:lnTo>
                  <a:lnTo>
                    <a:pt x="65160" y="88561"/>
                  </a:lnTo>
                  <a:lnTo>
                    <a:pt x="74600" y="88970"/>
                  </a:lnTo>
                  <a:lnTo>
                    <a:pt x="85494" y="89200"/>
                  </a:lnTo>
                  <a:lnTo>
                    <a:pt x="105835" y="89284"/>
                  </a:lnTo>
                  <a:lnTo>
                    <a:pt x="110244" y="88296"/>
                  </a:lnTo>
                  <a:lnTo>
                    <a:pt x="114176" y="86645"/>
                  </a:lnTo>
                  <a:lnTo>
                    <a:pt x="122874" y="81607"/>
                  </a:lnTo>
                  <a:lnTo>
                    <a:pt x="124580" y="80201"/>
                  </a:lnTo>
                  <a:lnTo>
                    <a:pt x="126710" y="78272"/>
                  </a:lnTo>
                  <a:lnTo>
                    <a:pt x="132516" y="72787"/>
                  </a:lnTo>
                  <a:lnTo>
                    <a:pt x="141508" y="63867"/>
                  </a:lnTo>
                  <a:lnTo>
                    <a:pt x="141964" y="62422"/>
                  </a:lnTo>
                  <a:lnTo>
                    <a:pt x="142267" y="60466"/>
                  </a:lnTo>
                  <a:lnTo>
                    <a:pt x="142470" y="58170"/>
                  </a:lnTo>
                  <a:lnTo>
                    <a:pt x="142606" y="55647"/>
                  </a:lnTo>
                  <a:lnTo>
                    <a:pt x="142755" y="50198"/>
                  </a:lnTo>
                  <a:lnTo>
                    <a:pt x="141803" y="48348"/>
                  </a:lnTo>
                  <a:lnTo>
                    <a:pt x="140176" y="47115"/>
                  </a:lnTo>
                  <a:lnTo>
                    <a:pt x="138099" y="46293"/>
                  </a:lnTo>
                  <a:lnTo>
                    <a:pt x="136714" y="44752"/>
                  </a:lnTo>
                  <a:lnTo>
                    <a:pt x="135791" y="42733"/>
                  </a:lnTo>
                  <a:lnTo>
                    <a:pt x="135176" y="40395"/>
                  </a:lnTo>
                  <a:lnTo>
                    <a:pt x="133774" y="37844"/>
                  </a:lnTo>
                  <a:lnTo>
                    <a:pt x="131847" y="35151"/>
                  </a:lnTo>
                  <a:lnTo>
                    <a:pt x="129570" y="32364"/>
                  </a:lnTo>
                  <a:lnTo>
                    <a:pt x="127060" y="30505"/>
                  </a:lnTo>
                  <a:lnTo>
                    <a:pt x="124394" y="29266"/>
                  </a:lnTo>
                  <a:lnTo>
                    <a:pt x="121625" y="28441"/>
                  </a:lnTo>
                  <a:lnTo>
                    <a:pt x="117794" y="26898"/>
                  </a:lnTo>
                  <a:lnTo>
                    <a:pt x="113256" y="24877"/>
                  </a:lnTo>
                  <a:lnTo>
                    <a:pt x="108246" y="22538"/>
                  </a:lnTo>
                  <a:lnTo>
                    <a:pt x="103914" y="20978"/>
                  </a:lnTo>
                  <a:lnTo>
                    <a:pt x="100034" y="19938"/>
                  </a:lnTo>
                  <a:lnTo>
                    <a:pt x="96454" y="19245"/>
                  </a:lnTo>
                  <a:lnTo>
                    <a:pt x="93077" y="17791"/>
                  </a:lnTo>
                  <a:lnTo>
                    <a:pt x="89832" y="15829"/>
                  </a:lnTo>
                  <a:lnTo>
                    <a:pt x="86677" y="13529"/>
                  </a:lnTo>
                  <a:lnTo>
                    <a:pt x="82590" y="11996"/>
                  </a:lnTo>
                  <a:lnTo>
                    <a:pt x="77879" y="10974"/>
                  </a:lnTo>
                  <a:lnTo>
                    <a:pt x="72756" y="10292"/>
                  </a:lnTo>
                  <a:lnTo>
                    <a:pt x="67355" y="9838"/>
                  </a:lnTo>
                  <a:lnTo>
                    <a:pt x="61772" y="9535"/>
                  </a:lnTo>
                  <a:lnTo>
                    <a:pt x="56064" y="9333"/>
                  </a:lnTo>
                  <a:lnTo>
                    <a:pt x="50275" y="10191"/>
                  </a:lnTo>
                  <a:lnTo>
                    <a:pt x="44429" y="11755"/>
                  </a:lnTo>
                  <a:lnTo>
                    <a:pt x="38550" y="13790"/>
                  </a:lnTo>
                  <a:lnTo>
                    <a:pt x="33637" y="15146"/>
                  </a:lnTo>
                  <a:lnTo>
                    <a:pt x="29370" y="16050"/>
                  </a:lnTo>
                  <a:lnTo>
                    <a:pt x="25534" y="16653"/>
                  </a:lnTo>
                  <a:lnTo>
                    <a:pt x="21983" y="18048"/>
                  </a:lnTo>
                  <a:lnTo>
                    <a:pt x="18625" y="19969"/>
                  </a:lnTo>
                  <a:lnTo>
                    <a:pt x="15393" y="22242"/>
                  </a:lnTo>
                  <a:lnTo>
                    <a:pt x="12246" y="23758"/>
                  </a:lnTo>
                  <a:lnTo>
                    <a:pt x="9156" y="24768"/>
                  </a:lnTo>
                  <a:lnTo>
                    <a:pt x="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7"/>
            <p:cNvSpPr/>
            <p:nvPr/>
          </p:nvSpPr>
          <p:spPr>
            <a:xfrm>
              <a:off x="5652492" y="1946794"/>
              <a:ext cx="338802" cy="365581"/>
            </a:xfrm>
            <a:custGeom>
              <a:avLst/>
              <a:gdLst/>
              <a:ahLst/>
              <a:cxnLst/>
              <a:rect l="0" t="0" r="0" b="0"/>
              <a:pathLst>
                <a:path w="338802" h="365581">
                  <a:moveTo>
                    <a:pt x="0" y="35596"/>
                  </a:moveTo>
                  <a:lnTo>
                    <a:pt x="13302" y="35596"/>
                  </a:lnTo>
                  <a:lnTo>
                    <a:pt x="14821" y="36589"/>
                  </a:lnTo>
                  <a:lnTo>
                    <a:pt x="15834" y="38242"/>
                  </a:lnTo>
                  <a:lnTo>
                    <a:pt x="17459" y="43285"/>
                  </a:lnTo>
                  <a:lnTo>
                    <a:pt x="18585" y="43698"/>
                  </a:lnTo>
                  <a:lnTo>
                    <a:pt x="22480" y="44158"/>
                  </a:lnTo>
                  <a:lnTo>
                    <a:pt x="23917" y="45273"/>
                  </a:lnTo>
                  <a:lnTo>
                    <a:pt x="24874" y="47008"/>
                  </a:lnTo>
                  <a:lnTo>
                    <a:pt x="25938" y="51582"/>
                  </a:lnTo>
                  <a:lnTo>
                    <a:pt x="26621" y="62603"/>
                  </a:lnTo>
                  <a:lnTo>
                    <a:pt x="26676" y="65507"/>
                  </a:lnTo>
                  <a:lnTo>
                    <a:pt x="27706" y="68435"/>
                  </a:lnTo>
                  <a:lnTo>
                    <a:pt x="32903" y="77297"/>
                  </a:lnTo>
                  <a:lnTo>
                    <a:pt x="35877" y="86206"/>
                  </a:lnTo>
                  <a:lnTo>
                    <a:pt x="40088" y="92154"/>
                  </a:lnTo>
                  <a:lnTo>
                    <a:pt x="41608" y="96122"/>
                  </a:lnTo>
                  <a:lnTo>
                    <a:pt x="43297" y="105822"/>
                  </a:lnTo>
                  <a:lnTo>
                    <a:pt x="44048" y="116748"/>
                  </a:lnTo>
                  <a:lnTo>
                    <a:pt x="44470" y="131409"/>
                  </a:lnTo>
                  <a:lnTo>
                    <a:pt x="44530" y="135190"/>
                  </a:lnTo>
                  <a:lnTo>
                    <a:pt x="45561" y="140688"/>
                  </a:lnTo>
                  <a:lnTo>
                    <a:pt x="47241" y="147329"/>
                  </a:lnTo>
                  <a:lnTo>
                    <a:pt x="49353" y="154733"/>
                  </a:lnTo>
                  <a:lnTo>
                    <a:pt x="50761" y="161654"/>
                  </a:lnTo>
                  <a:lnTo>
                    <a:pt x="51701" y="168252"/>
                  </a:lnTo>
                  <a:lnTo>
                    <a:pt x="52326" y="174635"/>
                  </a:lnTo>
                  <a:lnTo>
                    <a:pt x="52743" y="180874"/>
                  </a:lnTo>
                  <a:lnTo>
                    <a:pt x="53022" y="187019"/>
                  </a:lnTo>
                  <a:lnTo>
                    <a:pt x="53207" y="193099"/>
                  </a:lnTo>
                  <a:lnTo>
                    <a:pt x="54323" y="199137"/>
                  </a:lnTo>
                  <a:lnTo>
                    <a:pt x="56059" y="205147"/>
                  </a:lnTo>
                  <a:lnTo>
                    <a:pt x="58208" y="211138"/>
                  </a:lnTo>
                  <a:lnTo>
                    <a:pt x="59641" y="218108"/>
                  </a:lnTo>
                  <a:lnTo>
                    <a:pt x="60597" y="225732"/>
                  </a:lnTo>
                  <a:lnTo>
                    <a:pt x="61234" y="233791"/>
                  </a:lnTo>
                  <a:lnTo>
                    <a:pt x="62650" y="241148"/>
                  </a:lnTo>
                  <a:lnTo>
                    <a:pt x="64587" y="248037"/>
                  </a:lnTo>
                  <a:lnTo>
                    <a:pt x="66870" y="254614"/>
                  </a:lnTo>
                  <a:lnTo>
                    <a:pt x="68392" y="260983"/>
                  </a:lnTo>
                  <a:lnTo>
                    <a:pt x="69407" y="267214"/>
                  </a:lnTo>
                  <a:lnTo>
                    <a:pt x="70085" y="273352"/>
                  </a:lnTo>
                  <a:lnTo>
                    <a:pt x="70535" y="279428"/>
                  </a:lnTo>
                  <a:lnTo>
                    <a:pt x="70836" y="285463"/>
                  </a:lnTo>
                  <a:lnTo>
                    <a:pt x="71259" y="300792"/>
                  </a:lnTo>
                  <a:lnTo>
                    <a:pt x="71318" y="304667"/>
                  </a:lnTo>
                  <a:lnTo>
                    <a:pt x="74030" y="314264"/>
                  </a:lnTo>
                  <a:lnTo>
                    <a:pt x="77551" y="324152"/>
                  </a:lnTo>
                  <a:lnTo>
                    <a:pt x="79532" y="335296"/>
                  </a:lnTo>
                  <a:lnTo>
                    <a:pt x="80119" y="344882"/>
                  </a:lnTo>
                  <a:lnTo>
                    <a:pt x="80257" y="350989"/>
                  </a:lnTo>
                  <a:lnTo>
                    <a:pt x="81285" y="353014"/>
                  </a:lnTo>
                  <a:lnTo>
                    <a:pt x="82964" y="354365"/>
                  </a:lnTo>
                  <a:lnTo>
                    <a:pt x="85075" y="355265"/>
                  </a:lnTo>
                  <a:lnTo>
                    <a:pt x="86482" y="356857"/>
                  </a:lnTo>
                  <a:lnTo>
                    <a:pt x="87420" y="358911"/>
                  </a:lnTo>
                  <a:lnTo>
                    <a:pt x="89187" y="365580"/>
                  </a:lnTo>
                  <a:lnTo>
                    <a:pt x="89264" y="361131"/>
                  </a:lnTo>
                  <a:lnTo>
                    <a:pt x="90267" y="359776"/>
                  </a:lnTo>
                  <a:lnTo>
                    <a:pt x="91928" y="358872"/>
                  </a:lnTo>
                  <a:lnTo>
                    <a:pt x="94027" y="358270"/>
                  </a:lnTo>
                  <a:lnTo>
                    <a:pt x="95427" y="356876"/>
                  </a:lnTo>
                  <a:lnTo>
                    <a:pt x="96360" y="354955"/>
                  </a:lnTo>
                  <a:lnTo>
                    <a:pt x="96982" y="352682"/>
                  </a:lnTo>
                  <a:lnTo>
                    <a:pt x="98389" y="351166"/>
                  </a:lnTo>
                  <a:lnTo>
                    <a:pt x="100319" y="350156"/>
                  </a:lnTo>
                  <a:lnTo>
                    <a:pt x="102598" y="349482"/>
                  </a:lnTo>
                  <a:lnTo>
                    <a:pt x="107776" y="346088"/>
                  </a:lnTo>
                  <a:lnTo>
                    <a:pt x="110546" y="343794"/>
                  </a:lnTo>
                  <a:lnTo>
                    <a:pt x="116269" y="335953"/>
                  </a:lnTo>
                  <a:lnTo>
                    <a:pt x="122120" y="326846"/>
                  </a:lnTo>
                  <a:lnTo>
                    <a:pt x="128028" y="319491"/>
                  </a:lnTo>
                  <a:lnTo>
                    <a:pt x="136607" y="312915"/>
                  </a:lnTo>
                  <a:lnTo>
                    <a:pt x="141673" y="309772"/>
                  </a:lnTo>
                  <a:lnTo>
                    <a:pt x="149947" y="300989"/>
                  </a:lnTo>
                  <a:lnTo>
                    <a:pt x="156932" y="291462"/>
                  </a:lnTo>
                  <a:lnTo>
                    <a:pt x="163344" y="283921"/>
                  </a:lnTo>
                  <a:lnTo>
                    <a:pt x="172147" y="274616"/>
                  </a:lnTo>
                  <a:lnTo>
                    <a:pt x="193967" y="252474"/>
                  </a:lnTo>
                  <a:lnTo>
                    <a:pt x="198765" y="246658"/>
                  </a:lnTo>
                  <a:lnTo>
                    <a:pt x="202955" y="240796"/>
                  </a:lnTo>
                  <a:lnTo>
                    <a:pt x="206741" y="234904"/>
                  </a:lnTo>
                  <a:lnTo>
                    <a:pt x="216239" y="225711"/>
                  </a:lnTo>
                  <a:lnTo>
                    <a:pt x="221550" y="221871"/>
                  </a:lnTo>
                  <a:lnTo>
                    <a:pt x="227075" y="217326"/>
                  </a:lnTo>
                  <a:lnTo>
                    <a:pt x="232742" y="212312"/>
                  </a:lnTo>
                  <a:lnTo>
                    <a:pt x="244331" y="201449"/>
                  </a:lnTo>
                  <a:lnTo>
                    <a:pt x="273877" y="172408"/>
                  </a:lnTo>
                  <a:lnTo>
                    <a:pt x="279818" y="167484"/>
                  </a:lnTo>
                  <a:lnTo>
                    <a:pt x="285765" y="163209"/>
                  </a:lnTo>
                  <a:lnTo>
                    <a:pt x="291713" y="159366"/>
                  </a:lnTo>
                  <a:lnTo>
                    <a:pt x="300968" y="149806"/>
                  </a:lnTo>
                  <a:lnTo>
                    <a:pt x="308388" y="139934"/>
                  </a:lnTo>
                  <a:lnTo>
                    <a:pt x="314993" y="132239"/>
                  </a:lnTo>
                  <a:lnTo>
                    <a:pt x="321237" y="122866"/>
                  </a:lnTo>
                  <a:lnTo>
                    <a:pt x="327318" y="113078"/>
                  </a:lnTo>
                  <a:lnTo>
                    <a:pt x="333329" y="105421"/>
                  </a:lnTo>
                  <a:lnTo>
                    <a:pt x="335329" y="100997"/>
                  </a:lnTo>
                  <a:lnTo>
                    <a:pt x="337550" y="90791"/>
                  </a:lnTo>
                  <a:lnTo>
                    <a:pt x="338538" y="82286"/>
                  </a:lnTo>
                  <a:lnTo>
                    <a:pt x="338801" y="78629"/>
                  </a:lnTo>
                  <a:lnTo>
                    <a:pt x="337985" y="75199"/>
                  </a:lnTo>
                  <a:lnTo>
                    <a:pt x="334432" y="68742"/>
                  </a:lnTo>
                  <a:lnTo>
                    <a:pt x="326853" y="59528"/>
                  </a:lnTo>
                  <a:lnTo>
                    <a:pt x="321215" y="50863"/>
                  </a:lnTo>
                  <a:lnTo>
                    <a:pt x="318323" y="45774"/>
                  </a:lnTo>
                  <a:lnTo>
                    <a:pt x="314411" y="42381"/>
                  </a:lnTo>
                  <a:lnTo>
                    <a:pt x="309818" y="40119"/>
                  </a:lnTo>
                  <a:lnTo>
                    <a:pt x="299423" y="36614"/>
                  </a:lnTo>
                  <a:lnTo>
                    <a:pt x="293873" y="34291"/>
                  </a:lnTo>
                  <a:lnTo>
                    <a:pt x="288188" y="31749"/>
                  </a:lnTo>
                  <a:lnTo>
                    <a:pt x="276581" y="26279"/>
                  </a:lnTo>
                  <a:lnTo>
                    <a:pt x="270708" y="23432"/>
                  </a:lnTo>
                  <a:lnTo>
                    <a:pt x="263815" y="20541"/>
                  </a:lnTo>
                  <a:lnTo>
                    <a:pt x="256245" y="17622"/>
                  </a:lnTo>
                  <a:lnTo>
                    <a:pt x="248219" y="14684"/>
                  </a:lnTo>
                  <a:lnTo>
                    <a:pt x="239894" y="12725"/>
                  </a:lnTo>
                  <a:lnTo>
                    <a:pt x="231367" y="11419"/>
                  </a:lnTo>
                  <a:lnTo>
                    <a:pt x="222705" y="10548"/>
                  </a:lnTo>
                  <a:lnTo>
                    <a:pt x="213954" y="8976"/>
                  </a:lnTo>
                  <a:lnTo>
                    <a:pt x="205144" y="6935"/>
                  </a:lnTo>
                  <a:lnTo>
                    <a:pt x="196294" y="4583"/>
                  </a:lnTo>
                  <a:lnTo>
                    <a:pt x="187417" y="3014"/>
                  </a:lnTo>
                  <a:lnTo>
                    <a:pt x="178523" y="1969"/>
                  </a:lnTo>
                  <a:lnTo>
                    <a:pt x="169616" y="1271"/>
                  </a:lnTo>
                  <a:lnTo>
                    <a:pt x="161695" y="807"/>
                  </a:lnTo>
                  <a:lnTo>
                    <a:pt x="147601" y="290"/>
                  </a:lnTo>
                  <a:lnTo>
                    <a:pt x="123770" y="0"/>
                  </a:lnTo>
                  <a:lnTo>
                    <a:pt x="116247" y="951"/>
                  </a:lnTo>
                  <a:lnTo>
                    <a:pt x="109248" y="2578"/>
                  </a:lnTo>
                  <a:lnTo>
                    <a:pt x="102598" y="4654"/>
                  </a:lnTo>
                  <a:lnTo>
                    <a:pt x="96180" y="6038"/>
                  </a:lnTo>
                  <a:lnTo>
                    <a:pt x="89917" y="6961"/>
                  </a:lnTo>
                  <a:lnTo>
                    <a:pt x="83757" y="7577"/>
                  </a:lnTo>
                  <a:lnTo>
                    <a:pt x="74267" y="8260"/>
                  </a:lnTo>
                  <a:lnTo>
                    <a:pt x="70347" y="8442"/>
                  </a:lnTo>
                  <a:lnTo>
                    <a:pt x="60700" y="11291"/>
                  </a:lnTo>
                  <a:lnTo>
                    <a:pt x="47818" y="16463"/>
                  </a:lnTo>
                  <a:lnTo>
                    <a:pt x="38145" y="23622"/>
                  </a:lnTo>
                  <a:lnTo>
                    <a:pt x="28480" y="26265"/>
                  </a:lnTo>
                  <a:lnTo>
                    <a:pt x="27916" y="27391"/>
                  </a:lnTo>
                  <a:lnTo>
                    <a:pt x="26802" y="35484"/>
                  </a:lnTo>
                  <a:lnTo>
                    <a:pt x="26789" y="534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8"/>
            <p:cNvSpPr/>
            <p:nvPr/>
          </p:nvSpPr>
          <p:spPr>
            <a:xfrm>
              <a:off x="4710057" y="2296180"/>
              <a:ext cx="228061" cy="221992"/>
            </a:xfrm>
            <a:custGeom>
              <a:avLst/>
              <a:gdLst/>
              <a:ahLst/>
              <a:cxnLst/>
              <a:rect l="0" t="0" r="0" b="0"/>
              <a:pathLst>
                <a:path w="228061" h="221992">
                  <a:moveTo>
                    <a:pt x="174482" y="16609"/>
                  </a:moveTo>
                  <a:lnTo>
                    <a:pt x="166793" y="8920"/>
                  </a:lnTo>
                  <a:lnTo>
                    <a:pt x="163457" y="8230"/>
                  </a:lnTo>
                  <a:lnTo>
                    <a:pt x="157972" y="7788"/>
                  </a:lnTo>
                  <a:lnTo>
                    <a:pt x="152281" y="2971"/>
                  </a:lnTo>
                  <a:lnTo>
                    <a:pt x="149052" y="0"/>
                  </a:lnTo>
                  <a:lnTo>
                    <a:pt x="147607" y="575"/>
                  </a:lnTo>
                  <a:lnTo>
                    <a:pt x="140832" y="5133"/>
                  </a:lnTo>
                  <a:lnTo>
                    <a:pt x="135383" y="6547"/>
                  </a:lnTo>
                  <a:lnTo>
                    <a:pt x="129654" y="7176"/>
                  </a:lnTo>
                  <a:lnTo>
                    <a:pt x="123800" y="7455"/>
                  </a:lnTo>
                  <a:lnTo>
                    <a:pt x="117891" y="7580"/>
                  </a:lnTo>
                  <a:lnTo>
                    <a:pt x="113934" y="8605"/>
                  </a:lnTo>
                  <a:lnTo>
                    <a:pt x="109312" y="10281"/>
                  </a:lnTo>
                  <a:lnTo>
                    <a:pt x="104246" y="12390"/>
                  </a:lnTo>
                  <a:lnTo>
                    <a:pt x="99877" y="14788"/>
                  </a:lnTo>
                  <a:lnTo>
                    <a:pt x="95971" y="17379"/>
                  </a:lnTo>
                  <a:lnTo>
                    <a:pt x="88987" y="22904"/>
                  </a:lnTo>
                  <a:lnTo>
                    <a:pt x="82575" y="28667"/>
                  </a:lnTo>
                  <a:lnTo>
                    <a:pt x="79476" y="30601"/>
                  </a:lnTo>
                  <a:lnTo>
                    <a:pt x="73387" y="32749"/>
                  </a:lnTo>
                  <a:lnTo>
                    <a:pt x="69382" y="34314"/>
                  </a:lnTo>
                  <a:lnTo>
                    <a:pt x="64728" y="36350"/>
                  </a:lnTo>
                  <a:lnTo>
                    <a:pt x="59640" y="38699"/>
                  </a:lnTo>
                  <a:lnTo>
                    <a:pt x="55257" y="42249"/>
                  </a:lnTo>
                  <a:lnTo>
                    <a:pt x="51342" y="46601"/>
                  </a:lnTo>
                  <a:lnTo>
                    <a:pt x="47740" y="51486"/>
                  </a:lnTo>
                  <a:lnTo>
                    <a:pt x="44346" y="55735"/>
                  </a:lnTo>
                  <a:lnTo>
                    <a:pt x="41092" y="59560"/>
                  </a:lnTo>
                  <a:lnTo>
                    <a:pt x="34830" y="66456"/>
                  </a:lnTo>
                  <a:lnTo>
                    <a:pt x="28740" y="72828"/>
                  </a:lnTo>
                  <a:lnTo>
                    <a:pt x="26719" y="75917"/>
                  </a:lnTo>
                  <a:lnTo>
                    <a:pt x="24473" y="81994"/>
                  </a:lnTo>
                  <a:lnTo>
                    <a:pt x="22882" y="85995"/>
                  </a:lnTo>
                  <a:lnTo>
                    <a:pt x="20830" y="90647"/>
                  </a:lnTo>
                  <a:lnTo>
                    <a:pt x="18469" y="95734"/>
                  </a:lnTo>
                  <a:lnTo>
                    <a:pt x="15902" y="100116"/>
                  </a:lnTo>
                  <a:lnTo>
                    <a:pt x="13200" y="104030"/>
                  </a:lnTo>
                  <a:lnTo>
                    <a:pt x="10406" y="107632"/>
                  </a:lnTo>
                  <a:lnTo>
                    <a:pt x="7301" y="114280"/>
                  </a:lnTo>
                  <a:lnTo>
                    <a:pt x="6473" y="117441"/>
                  </a:lnTo>
                  <a:lnTo>
                    <a:pt x="4929" y="121533"/>
                  </a:lnTo>
                  <a:lnTo>
                    <a:pt x="2908" y="126246"/>
                  </a:lnTo>
                  <a:lnTo>
                    <a:pt x="568" y="131372"/>
                  </a:lnTo>
                  <a:lnTo>
                    <a:pt x="0" y="135781"/>
                  </a:lnTo>
                  <a:lnTo>
                    <a:pt x="613" y="139713"/>
                  </a:lnTo>
                  <a:lnTo>
                    <a:pt x="2015" y="143327"/>
                  </a:lnTo>
                  <a:lnTo>
                    <a:pt x="3572" y="149988"/>
                  </a:lnTo>
                  <a:lnTo>
                    <a:pt x="4264" y="156255"/>
                  </a:lnTo>
                  <a:lnTo>
                    <a:pt x="4571" y="162348"/>
                  </a:lnTo>
                  <a:lnTo>
                    <a:pt x="5645" y="165362"/>
                  </a:lnTo>
                  <a:lnTo>
                    <a:pt x="9485" y="171356"/>
                  </a:lnTo>
                  <a:lnTo>
                    <a:pt x="14499" y="177328"/>
                  </a:lnTo>
                  <a:lnTo>
                    <a:pt x="20034" y="183289"/>
                  </a:lnTo>
                  <a:lnTo>
                    <a:pt x="31672" y="195201"/>
                  </a:lnTo>
                  <a:lnTo>
                    <a:pt x="34627" y="198178"/>
                  </a:lnTo>
                  <a:lnTo>
                    <a:pt x="38581" y="200162"/>
                  </a:lnTo>
                  <a:lnTo>
                    <a:pt x="43202" y="201486"/>
                  </a:lnTo>
                  <a:lnTo>
                    <a:pt x="48266" y="202368"/>
                  </a:lnTo>
                  <a:lnTo>
                    <a:pt x="53627" y="203948"/>
                  </a:lnTo>
                  <a:lnTo>
                    <a:pt x="59185" y="205994"/>
                  </a:lnTo>
                  <a:lnTo>
                    <a:pt x="64875" y="208349"/>
                  </a:lnTo>
                  <a:lnTo>
                    <a:pt x="70653" y="209920"/>
                  </a:lnTo>
                  <a:lnTo>
                    <a:pt x="76489" y="210967"/>
                  </a:lnTo>
                  <a:lnTo>
                    <a:pt x="82364" y="211665"/>
                  </a:lnTo>
                  <a:lnTo>
                    <a:pt x="88265" y="213123"/>
                  </a:lnTo>
                  <a:lnTo>
                    <a:pt x="94184" y="215087"/>
                  </a:lnTo>
                  <a:lnTo>
                    <a:pt x="100114" y="217388"/>
                  </a:lnTo>
                  <a:lnTo>
                    <a:pt x="106051" y="218923"/>
                  </a:lnTo>
                  <a:lnTo>
                    <a:pt x="111994" y="219945"/>
                  </a:lnTo>
                  <a:lnTo>
                    <a:pt x="117941" y="220628"/>
                  </a:lnTo>
                  <a:lnTo>
                    <a:pt x="123889" y="221082"/>
                  </a:lnTo>
                  <a:lnTo>
                    <a:pt x="129839" y="221385"/>
                  </a:lnTo>
                  <a:lnTo>
                    <a:pt x="145048" y="221812"/>
                  </a:lnTo>
                  <a:lnTo>
                    <a:pt x="176062" y="221981"/>
                  </a:lnTo>
                  <a:lnTo>
                    <a:pt x="204210" y="221991"/>
                  </a:lnTo>
                  <a:lnTo>
                    <a:pt x="207199" y="220999"/>
                  </a:lnTo>
                  <a:lnTo>
                    <a:pt x="213166" y="217251"/>
                  </a:lnTo>
                  <a:lnTo>
                    <a:pt x="218606" y="213429"/>
                  </a:lnTo>
                  <a:lnTo>
                    <a:pt x="225163" y="213134"/>
                  </a:lnTo>
                  <a:lnTo>
                    <a:pt x="228060" y="2130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9"/>
            <p:cNvSpPr/>
            <p:nvPr/>
          </p:nvSpPr>
          <p:spPr>
            <a:xfrm>
              <a:off x="4688085" y="2678906"/>
              <a:ext cx="187511" cy="241066"/>
            </a:xfrm>
            <a:custGeom>
              <a:avLst/>
              <a:gdLst/>
              <a:ahLst/>
              <a:cxnLst/>
              <a:rect l="0" t="0" r="0" b="0"/>
              <a:pathLst>
                <a:path w="187511" h="241066">
                  <a:moveTo>
                    <a:pt x="0" y="0"/>
                  </a:moveTo>
                  <a:lnTo>
                    <a:pt x="7689" y="0"/>
                  </a:lnTo>
                  <a:lnTo>
                    <a:pt x="8103" y="992"/>
                  </a:lnTo>
                  <a:lnTo>
                    <a:pt x="8821" y="7688"/>
                  </a:lnTo>
                  <a:lnTo>
                    <a:pt x="8898" y="13302"/>
                  </a:lnTo>
                  <a:lnTo>
                    <a:pt x="8930" y="113599"/>
                  </a:lnTo>
                  <a:lnTo>
                    <a:pt x="7938" y="118397"/>
                  </a:lnTo>
                  <a:lnTo>
                    <a:pt x="6285" y="122587"/>
                  </a:lnTo>
                  <a:lnTo>
                    <a:pt x="4190" y="126373"/>
                  </a:lnTo>
                  <a:lnTo>
                    <a:pt x="2793" y="130881"/>
                  </a:lnTo>
                  <a:lnTo>
                    <a:pt x="1862" y="135871"/>
                  </a:lnTo>
                  <a:lnTo>
                    <a:pt x="1241" y="141182"/>
                  </a:lnTo>
                  <a:lnTo>
                    <a:pt x="828" y="145715"/>
                  </a:lnTo>
                  <a:lnTo>
                    <a:pt x="552" y="149729"/>
                  </a:lnTo>
                  <a:lnTo>
                    <a:pt x="368" y="153398"/>
                  </a:lnTo>
                  <a:lnTo>
                    <a:pt x="164" y="162765"/>
                  </a:lnTo>
                  <a:lnTo>
                    <a:pt x="1" y="226176"/>
                  </a:lnTo>
                  <a:lnTo>
                    <a:pt x="993" y="228174"/>
                  </a:lnTo>
                  <a:lnTo>
                    <a:pt x="2646" y="229507"/>
                  </a:lnTo>
                  <a:lnTo>
                    <a:pt x="4741" y="230395"/>
                  </a:lnTo>
                  <a:lnTo>
                    <a:pt x="6137" y="231979"/>
                  </a:lnTo>
                  <a:lnTo>
                    <a:pt x="7068" y="234028"/>
                  </a:lnTo>
                  <a:lnTo>
                    <a:pt x="7689" y="236386"/>
                  </a:lnTo>
                  <a:lnTo>
                    <a:pt x="9094" y="237958"/>
                  </a:lnTo>
                  <a:lnTo>
                    <a:pt x="11025" y="239005"/>
                  </a:lnTo>
                  <a:lnTo>
                    <a:pt x="16510" y="240687"/>
                  </a:lnTo>
                  <a:lnTo>
                    <a:pt x="22200" y="240978"/>
                  </a:lnTo>
                  <a:lnTo>
                    <a:pt x="30170" y="241065"/>
                  </a:lnTo>
                  <a:lnTo>
                    <a:pt x="33012" y="240085"/>
                  </a:lnTo>
                  <a:lnTo>
                    <a:pt x="38815" y="236350"/>
                  </a:lnTo>
                  <a:lnTo>
                    <a:pt x="42744" y="234957"/>
                  </a:lnTo>
                  <a:lnTo>
                    <a:pt x="47348" y="234028"/>
                  </a:lnTo>
                  <a:lnTo>
                    <a:pt x="52402" y="233410"/>
                  </a:lnTo>
                  <a:lnTo>
                    <a:pt x="56762" y="232005"/>
                  </a:lnTo>
                  <a:lnTo>
                    <a:pt x="60662" y="230076"/>
                  </a:lnTo>
                  <a:lnTo>
                    <a:pt x="64254" y="227798"/>
                  </a:lnTo>
                  <a:lnTo>
                    <a:pt x="68633" y="225287"/>
                  </a:lnTo>
                  <a:lnTo>
                    <a:pt x="78791" y="219851"/>
                  </a:lnTo>
                  <a:lnTo>
                    <a:pt x="83285" y="217013"/>
                  </a:lnTo>
                  <a:lnTo>
                    <a:pt x="87273" y="214128"/>
                  </a:lnTo>
                  <a:lnTo>
                    <a:pt x="90924" y="211213"/>
                  </a:lnTo>
                  <a:lnTo>
                    <a:pt x="95343" y="208277"/>
                  </a:lnTo>
                  <a:lnTo>
                    <a:pt x="100273" y="205328"/>
                  </a:lnTo>
                  <a:lnTo>
                    <a:pt x="105544" y="202370"/>
                  </a:lnTo>
                  <a:lnTo>
                    <a:pt x="110050" y="199405"/>
                  </a:lnTo>
                  <a:lnTo>
                    <a:pt x="114047" y="196436"/>
                  </a:lnTo>
                  <a:lnTo>
                    <a:pt x="117703" y="193465"/>
                  </a:lnTo>
                  <a:lnTo>
                    <a:pt x="122125" y="189500"/>
                  </a:lnTo>
                  <a:lnTo>
                    <a:pt x="132330" y="179803"/>
                  </a:lnTo>
                  <a:lnTo>
                    <a:pt x="144491" y="167927"/>
                  </a:lnTo>
                  <a:lnTo>
                    <a:pt x="147921" y="163545"/>
                  </a:lnTo>
                  <a:lnTo>
                    <a:pt x="151201" y="158639"/>
                  </a:lnTo>
                  <a:lnTo>
                    <a:pt x="154379" y="153385"/>
                  </a:lnTo>
                  <a:lnTo>
                    <a:pt x="157490" y="148889"/>
                  </a:lnTo>
                  <a:lnTo>
                    <a:pt x="160555" y="144900"/>
                  </a:lnTo>
                  <a:lnTo>
                    <a:pt x="163592" y="141248"/>
                  </a:lnTo>
                  <a:lnTo>
                    <a:pt x="166608" y="137822"/>
                  </a:lnTo>
                  <a:lnTo>
                    <a:pt x="172605" y="131368"/>
                  </a:lnTo>
                  <a:lnTo>
                    <a:pt x="175594" y="127266"/>
                  </a:lnTo>
                  <a:lnTo>
                    <a:pt x="178578" y="122547"/>
                  </a:lnTo>
                  <a:lnTo>
                    <a:pt x="181560" y="117417"/>
                  </a:lnTo>
                  <a:lnTo>
                    <a:pt x="183548" y="113004"/>
                  </a:lnTo>
                  <a:lnTo>
                    <a:pt x="184874" y="109071"/>
                  </a:lnTo>
                  <a:lnTo>
                    <a:pt x="185757" y="105456"/>
                  </a:lnTo>
                  <a:lnTo>
                    <a:pt x="186346" y="101061"/>
                  </a:lnTo>
                  <a:lnTo>
                    <a:pt x="186739" y="96148"/>
                  </a:lnTo>
                  <a:lnTo>
                    <a:pt x="187175" y="86388"/>
                  </a:lnTo>
                  <a:lnTo>
                    <a:pt x="187420" y="75316"/>
                  </a:lnTo>
                  <a:lnTo>
                    <a:pt x="187510" y="59650"/>
                  </a:lnTo>
                  <a:lnTo>
                    <a:pt x="186522" y="56634"/>
                  </a:lnTo>
                  <a:lnTo>
                    <a:pt x="182780" y="50637"/>
                  </a:lnTo>
                  <a:lnTo>
                    <a:pt x="178428" y="44839"/>
                  </a:lnTo>
                  <a:lnTo>
                    <a:pt x="174221" y="40433"/>
                  </a:lnTo>
                  <a:lnTo>
                    <a:pt x="171710" y="38862"/>
                  </a:lnTo>
                  <a:lnTo>
                    <a:pt x="166274" y="37116"/>
                  </a:lnTo>
                  <a:lnTo>
                    <a:pt x="160550" y="36339"/>
                  </a:lnTo>
                  <a:lnTo>
                    <a:pt x="157635" y="36132"/>
                  </a:lnTo>
                  <a:lnTo>
                    <a:pt x="153708" y="35002"/>
                  </a:lnTo>
                  <a:lnTo>
                    <a:pt x="149105" y="33257"/>
                  </a:lnTo>
                  <a:lnTo>
                    <a:pt x="144052" y="31101"/>
                  </a:lnTo>
                  <a:lnTo>
                    <a:pt x="139691" y="29663"/>
                  </a:lnTo>
                  <a:lnTo>
                    <a:pt x="135792" y="28705"/>
                  </a:lnTo>
                  <a:lnTo>
                    <a:pt x="132199" y="28066"/>
                  </a:lnTo>
                  <a:lnTo>
                    <a:pt x="128813" y="27640"/>
                  </a:lnTo>
                  <a:lnTo>
                    <a:pt x="125563" y="27357"/>
                  </a:lnTo>
                  <a:lnTo>
                    <a:pt x="122404" y="27167"/>
                  </a:lnTo>
                  <a:lnTo>
                    <a:pt x="116249" y="26957"/>
                  </a:lnTo>
                  <a:lnTo>
                    <a:pt x="100001" y="26799"/>
                  </a:lnTo>
                  <a:lnTo>
                    <a:pt x="89297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0"/>
            <p:cNvSpPr/>
            <p:nvPr/>
          </p:nvSpPr>
          <p:spPr>
            <a:xfrm>
              <a:off x="5036343" y="2482562"/>
              <a:ext cx="160736" cy="17751"/>
            </a:xfrm>
            <a:custGeom>
              <a:avLst/>
              <a:gdLst/>
              <a:ahLst/>
              <a:cxnLst/>
              <a:rect l="0" t="0" r="0" b="0"/>
              <a:pathLst>
                <a:path w="160736" h="17751">
                  <a:moveTo>
                    <a:pt x="0" y="17750"/>
                  </a:moveTo>
                  <a:lnTo>
                    <a:pt x="0" y="9188"/>
                  </a:lnTo>
                  <a:lnTo>
                    <a:pt x="4740" y="8929"/>
                  </a:lnTo>
                  <a:lnTo>
                    <a:pt x="9094" y="8842"/>
                  </a:lnTo>
                  <a:lnTo>
                    <a:pt x="13303" y="8830"/>
                  </a:lnTo>
                  <a:lnTo>
                    <a:pt x="16806" y="7834"/>
                  </a:lnTo>
                  <a:lnTo>
                    <a:pt x="21126" y="6179"/>
                  </a:lnTo>
                  <a:lnTo>
                    <a:pt x="25990" y="4083"/>
                  </a:lnTo>
                  <a:lnTo>
                    <a:pt x="30225" y="2685"/>
                  </a:lnTo>
                  <a:lnTo>
                    <a:pt x="34041" y="1754"/>
                  </a:lnTo>
                  <a:lnTo>
                    <a:pt x="37577" y="1133"/>
                  </a:lnTo>
                  <a:lnTo>
                    <a:pt x="41919" y="719"/>
                  </a:lnTo>
                  <a:lnTo>
                    <a:pt x="46797" y="443"/>
                  </a:lnTo>
                  <a:lnTo>
                    <a:pt x="57510" y="136"/>
                  </a:lnTo>
                  <a:lnTo>
                    <a:pt x="68885" y="0"/>
                  </a:lnTo>
                  <a:lnTo>
                    <a:pt x="74697" y="956"/>
                  </a:lnTo>
                  <a:lnTo>
                    <a:pt x="80556" y="2585"/>
                  </a:lnTo>
                  <a:lnTo>
                    <a:pt x="86446" y="4663"/>
                  </a:lnTo>
                  <a:lnTo>
                    <a:pt x="91365" y="6049"/>
                  </a:lnTo>
                  <a:lnTo>
                    <a:pt x="95637" y="6973"/>
                  </a:lnTo>
                  <a:lnTo>
                    <a:pt x="99476" y="7589"/>
                  </a:lnTo>
                  <a:lnTo>
                    <a:pt x="104021" y="7999"/>
                  </a:lnTo>
                  <a:lnTo>
                    <a:pt x="109035" y="8273"/>
                  </a:lnTo>
                  <a:lnTo>
                    <a:pt x="119897" y="8577"/>
                  </a:lnTo>
                  <a:lnTo>
                    <a:pt x="160735" y="8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1"/>
            <p:cNvSpPr/>
            <p:nvPr/>
          </p:nvSpPr>
          <p:spPr>
            <a:xfrm>
              <a:off x="4982765" y="2705695"/>
              <a:ext cx="223243" cy="53579"/>
            </a:xfrm>
            <a:custGeom>
              <a:avLst/>
              <a:gdLst/>
              <a:ahLst/>
              <a:cxnLst/>
              <a:rect l="0" t="0" r="0" b="0"/>
              <a:pathLst>
                <a:path w="223243" h="53579">
                  <a:moveTo>
                    <a:pt x="0" y="53578"/>
                  </a:moveTo>
                  <a:lnTo>
                    <a:pt x="25731" y="53578"/>
                  </a:lnTo>
                  <a:lnTo>
                    <a:pt x="31045" y="52586"/>
                  </a:lnTo>
                  <a:lnTo>
                    <a:pt x="36571" y="50932"/>
                  </a:lnTo>
                  <a:lnTo>
                    <a:pt x="42241" y="48837"/>
                  </a:lnTo>
                  <a:lnTo>
                    <a:pt x="48004" y="47441"/>
                  </a:lnTo>
                  <a:lnTo>
                    <a:pt x="53831" y="46510"/>
                  </a:lnTo>
                  <a:lnTo>
                    <a:pt x="59699" y="45890"/>
                  </a:lnTo>
                  <a:lnTo>
                    <a:pt x="66589" y="45476"/>
                  </a:lnTo>
                  <a:lnTo>
                    <a:pt x="82181" y="45016"/>
                  </a:lnTo>
                  <a:lnTo>
                    <a:pt x="89514" y="43901"/>
                  </a:lnTo>
                  <a:lnTo>
                    <a:pt x="96387" y="42166"/>
                  </a:lnTo>
                  <a:lnTo>
                    <a:pt x="102954" y="40017"/>
                  </a:lnTo>
                  <a:lnTo>
                    <a:pt x="110307" y="38584"/>
                  </a:lnTo>
                  <a:lnTo>
                    <a:pt x="118186" y="37629"/>
                  </a:lnTo>
                  <a:lnTo>
                    <a:pt x="126416" y="36992"/>
                  </a:lnTo>
                  <a:lnTo>
                    <a:pt x="133887" y="35575"/>
                  </a:lnTo>
                  <a:lnTo>
                    <a:pt x="140852" y="33639"/>
                  </a:lnTo>
                  <a:lnTo>
                    <a:pt x="147479" y="31355"/>
                  </a:lnTo>
                  <a:lnTo>
                    <a:pt x="153882" y="29833"/>
                  </a:lnTo>
                  <a:lnTo>
                    <a:pt x="160135" y="28819"/>
                  </a:lnTo>
                  <a:lnTo>
                    <a:pt x="166288" y="28142"/>
                  </a:lnTo>
                  <a:lnTo>
                    <a:pt x="172374" y="26699"/>
                  </a:lnTo>
                  <a:lnTo>
                    <a:pt x="178416" y="24744"/>
                  </a:lnTo>
                  <a:lnTo>
                    <a:pt x="184428" y="22449"/>
                  </a:lnTo>
                  <a:lnTo>
                    <a:pt x="189429" y="20919"/>
                  </a:lnTo>
                  <a:lnTo>
                    <a:pt x="193755" y="19899"/>
                  </a:lnTo>
                  <a:lnTo>
                    <a:pt x="197631" y="19219"/>
                  </a:lnTo>
                  <a:lnTo>
                    <a:pt x="201207" y="17774"/>
                  </a:lnTo>
                  <a:lnTo>
                    <a:pt x="204583" y="15818"/>
                  </a:lnTo>
                  <a:lnTo>
                    <a:pt x="207827" y="13522"/>
                  </a:lnTo>
                  <a:lnTo>
                    <a:pt x="210981" y="11991"/>
                  </a:lnTo>
                  <a:lnTo>
                    <a:pt x="214075" y="10970"/>
                  </a:lnTo>
                  <a:lnTo>
                    <a:pt x="217131" y="10290"/>
                  </a:lnTo>
                  <a:lnTo>
                    <a:pt x="219168" y="8844"/>
                  </a:lnTo>
                  <a:lnTo>
                    <a:pt x="220527" y="6888"/>
                  </a:lnTo>
                  <a:lnTo>
                    <a:pt x="2232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2"/>
            <p:cNvSpPr/>
            <p:nvPr/>
          </p:nvSpPr>
          <p:spPr>
            <a:xfrm>
              <a:off x="5089921" y="2375301"/>
              <a:ext cx="473238" cy="464238"/>
            </a:xfrm>
            <a:custGeom>
              <a:avLst/>
              <a:gdLst/>
              <a:ahLst/>
              <a:cxnLst/>
              <a:rect l="0" t="0" r="0" b="0"/>
              <a:pathLst>
                <a:path w="473238" h="464238">
                  <a:moveTo>
                    <a:pt x="26789" y="17855"/>
                  </a:moveTo>
                  <a:lnTo>
                    <a:pt x="31529" y="17855"/>
                  </a:lnTo>
                  <a:lnTo>
                    <a:pt x="33918" y="16863"/>
                  </a:lnTo>
                  <a:lnTo>
                    <a:pt x="42021" y="11718"/>
                  </a:lnTo>
                  <a:lnTo>
                    <a:pt x="47780" y="10166"/>
                  </a:lnTo>
                  <a:lnTo>
                    <a:pt x="50705" y="10745"/>
                  </a:lnTo>
                  <a:lnTo>
                    <a:pt x="59562" y="15307"/>
                  </a:lnTo>
                  <a:lnTo>
                    <a:pt x="74090" y="19997"/>
                  </a:lnTo>
                  <a:lnTo>
                    <a:pt x="84523" y="24760"/>
                  </a:lnTo>
                  <a:lnTo>
                    <a:pt x="107390" y="35902"/>
                  </a:lnTo>
                  <a:lnTo>
                    <a:pt x="118174" y="41751"/>
                  </a:lnTo>
                  <a:lnTo>
                    <a:pt x="130816" y="50622"/>
                  </a:lnTo>
                  <a:lnTo>
                    <a:pt x="141154" y="56561"/>
                  </a:lnTo>
                  <a:lnTo>
                    <a:pt x="152363" y="65154"/>
                  </a:lnTo>
                  <a:lnTo>
                    <a:pt x="163959" y="75588"/>
                  </a:lnTo>
                  <a:lnTo>
                    <a:pt x="180652" y="91626"/>
                  </a:lnTo>
                  <a:lnTo>
                    <a:pt x="192323" y="104095"/>
                  </a:lnTo>
                  <a:lnTo>
                    <a:pt x="198917" y="114392"/>
                  </a:lnTo>
                  <a:lnTo>
                    <a:pt x="205155" y="125583"/>
                  </a:lnTo>
                  <a:lnTo>
                    <a:pt x="208207" y="131346"/>
                  </a:lnTo>
                  <a:lnTo>
                    <a:pt x="211599" y="143040"/>
                  </a:lnTo>
                  <a:lnTo>
                    <a:pt x="212504" y="148936"/>
                  </a:lnTo>
                  <a:lnTo>
                    <a:pt x="216155" y="158134"/>
                  </a:lnTo>
                  <a:lnTo>
                    <a:pt x="223789" y="171536"/>
                  </a:lnTo>
                  <a:lnTo>
                    <a:pt x="226583" y="176864"/>
                  </a:lnTo>
                  <a:lnTo>
                    <a:pt x="229689" y="188075"/>
                  </a:lnTo>
                  <a:lnTo>
                    <a:pt x="231068" y="199672"/>
                  </a:lnTo>
                  <a:lnTo>
                    <a:pt x="231682" y="211441"/>
                  </a:lnTo>
                  <a:lnTo>
                    <a:pt x="231954" y="223286"/>
                  </a:lnTo>
                  <a:lnTo>
                    <a:pt x="232129" y="247060"/>
                  </a:lnTo>
                  <a:lnTo>
                    <a:pt x="229507" y="258961"/>
                  </a:lnTo>
                  <a:lnTo>
                    <a:pt x="226027" y="270865"/>
                  </a:lnTo>
                  <a:lnTo>
                    <a:pt x="224480" y="282769"/>
                  </a:lnTo>
                  <a:lnTo>
                    <a:pt x="221147" y="294675"/>
                  </a:lnTo>
                  <a:lnTo>
                    <a:pt x="216358" y="306581"/>
                  </a:lnTo>
                  <a:lnTo>
                    <a:pt x="210922" y="318487"/>
                  </a:lnTo>
                  <a:lnTo>
                    <a:pt x="202283" y="336347"/>
                  </a:lnTo>
                  <a:lnTo>
                    <a:pt x="198356" y="341308"/>
                  </a:lnTo>
                  <a:lnTo>
                    <a:pt x="184339" y="354022"/>
                  </a:lnTo>
                  <a:lnTo>
                    <a:pt x="176848" y="364377"/>
                  </a:lnTo>
                  <a:lnTo>
                    <a:pt x="167565" y="372948"/>
                  </a:lnTo>
                  <a:lnTo>
                    <a:pt x="162312" y="376623"/>
                  </a:lnTo>
                  <a:lnTo>
                    <a:pt x="153829" y="385997"/>
                  </a:lnTo>
                  <a:lnTo>
                    <a:pt x="150178" y="391275"/>
                  </a:lnTo>
                  <a:lnTo>
                    <a:pt x="140829" y="399786"/>
                  </a:lnTo>
                  <a:lnTo>
                    <a:pt x="127055" y="410155"/>
                  </a:lnTo>
                  <a:lnTo>
                    <a:pt x="113512" y="422547"/>
                  </a:lnTo>
                  <a:lnTo>
                    <a:pt x="104299" y="431561"/>
                  </a:lnTo>
                  <a:lnTo>
                    <a:pt x="101283" y="433558"/>
                  </a:lnTo>
                  <a:lnTo>
                    <a:pt x="92297" y="437359"/>
                  </a:lnTo>
                  <a:lnTo>
                    <a:pt x="86331" y="441765"/>
                  </a:lnTo>
                  <a:lnTo>
                    <a:pt x="84343" y="444329"/>
                  </a:lnTo>
                  <a:lnTo>
                    <a:pt x="83018" y="447030"/>
                  </a:lnTo>
                  <a:lnTo>
                    <a:pt x="82135" y="449823"/>
                  </a:lnTo>
                  <a:lnTo>
                    <a:pt x="80554" y="451685"/>
                  </a:lnTo>
                  <a:lnTo>
                    <a:pt x="78507" y="452927"/>
                  </a:lnTo>
                  <a:lnTo>
                    <a:pt x="71474" y="455396"/>
                  </a:lnTo>
                  <a:lnTo>
                    <a:pt x="71445" y="460551"/>
                  </a:lnTo>
                  <a:lnTo>
                    <a:pt x="71439" y="456282"/>
                  </a:lnTo>
                  <a:lnTo>
                    <a:pt x="71438" y="464237"/>
                  </a:lnTo>
                  <a:lnTo>
                    <a:pt x="71438" y="455412"/>
                  </a:lnTo>
                  <a:lnTo>
                    <a:pt x="106348" y="455409"/>
                  </a:lnTo>
                  <a:lnTo>
                    <a:pt x="110586" y="454417"/>
                  </a:lnTo>
                  <a:lnTo>
                    <a:pt x="124518" y="448341"/>
                  </a:lnTo>
                  <a:lnTo>
                    <a:pt x="136444" y="447031"/>
                  </a:lnTo>
                  <a:lnTo>
                    <a:pt x="141564" y="446847"/>
                  </a:lnTo>
                  <a:lnTo>
                    <a:pt x="152545" y="443997"/>
                  </a:lnTo>
                  <a:lnTo>
                    <a:pt x="164040" y="440415"/>
                  </a:lnTo>
                  <a:lnTo>
                    <a:pt x="175764" y="438823"/>
                  </a:lnTo>
                  <a:lnTo>
                    <a:pt x="184943" y="435470"/>
                  </a:lnTo>
                  <a:lnTo>
                    <a:pt x="198335" y="428004"/>
                  </a:lnTo>
                  <a:lnTo>
                    <a:pt x="226467" y="413656"/>
                  </a:lnTo>
                  <a:lnTo>
                    <a:pt x="291706" y="380994"/>
                  </a:lnTo>
                  <a:lnTo>
                    <a:pt x="303611" y="372396"/>
                  </a:lnTo>
                  <a:lnTo>
                    <a:pt x="315517" y="362952"/>
                  </a:lnTo>
                  <a:lnTo>
                    <a:pt x="327423" y="355447"/>
                  </a:lnTo>
                  <a:lnTo>
                    <a:pt x="339329" y="346159"/>
                  </a:lnTo>
                  <a:lnTo>
                    <a:pt x="350243" y="336408"/>
                  </a:lnTo>
                  <a:lnTo>
                    <a:pt x="362957" y="325341"/>
                  </a:lnTo>
                  <a:lnTo>
                    <a:pt x="373312" y="318888"/>
                  </a:lnTo>
                  <a:lnTo>
                    <a:pt x="384528" y="310066"/>
                  </a:lnTo>
                  <a:lnTo>
                    <a:pt x="395136" y="299531"/>
                  </a:lnTo>
                  <a:lnTo>
                    <a:pt x="406686" y="283436"/>
                  </a:lnTo>
                  <a:lnTo>
                    <a:pt x="417384" y="270950"/>
                  </a:lnTo>
                  <a:lnTo>
                    <a:pt x="431689" y="256116"/>
                  </a:lnTo>
                  <a:lnTo>
                    <a:pt x="442652" y="244004"/>
                  </a:lnTo>
                  <a:lnTo>
                    <a:pt x="449081" y="233790"/>
                  </a:lnTo>
                  <a:lnTo>
                    <a:pt x="458279" y="221624"/>
                  </a:lnTo>
                  <a:lnTo>
                    <a:pt x="460300" y="217201"/>
                  </a:lnTo>
                  <a:lnTo>
                    <a:pt x="462547" y="206995"/>
                  </a:lnTo>
                  <a:lnTo>
                    <a:pt x="466191" y="195844"/>
                  </a:lnTo>
                  <a:lnTo>
                    <a:pt x="470126" y="185266"/>
                  </a:lnTo>
                  <a:lnTo>
                    <a:pt x="472341" y="172740"/>
                  </a:lnTo>
                  <a:lnTo>
                    <a:pt x="472859" y="162430"/>
                  </a:lnTo>
                  <a:lnTo>
                    <a:pt x="473151" y="150209"/>
                  </a:lnTo>
                  <a:lnTo>
                    <a:pt x="473237" y="140304"/>
                  </a:lnTo>
                  <a:lnTo>
                    <a:pt x="470612" y="131477"/>
                  </a:lnTo>
                  <a:lnTo>
                    <a:pt x="467130" y="121932"/>
                  </a:lnTo>
                  <a:lnTo>
                    <a:pt x="464177" y="109988"/>
                  </a:lnTo>
                  <a:lnTo>
                    <a:pt x="459970" y="99813"/>
                  </a:lnTo>
                  <a:lnTo>
                    <a:pt x="452024" y="87669"/>
                  </a:lnTo>
                  <a:lnTo>
                    <a:pt x="443655" y="80964"/>
                  </a:lnTo>
                  <a:lnTo>
                    <a:pt x="433321" y="73685"/>
                  </a:lnTo>
                  <a:lnTo>
                    <a:pt x="422114" y="63835"/>
                  </a:lnTo>
                  <a:lnTo>
                    <a:pt x="409387" y="51873"/>
                  </a:lnTo>
                  <a:lnTo>
                    <a:pt x="399901" y="45211"/>
                  </a:lnTo>
                  <a:lnTo>
                    <a:pt x="388077" y="38943"/>
                  </a:lnTo>
                  <a:lnTo>
                    <a:pt x="380758" y="35882"/>
                  </a:lnTo>
                  <a:lnTo>
                    <a:pt x="372901" y="32850"/>
                  </a:lnTo>
                  <a:lnTo>
                    <a:pt x="358880" y="26834"/>
                  </a:lnTo>
                  <a:lnTo>
                    <a:pt x="345041" y="20853"/>
                  </a:lnTo>
                  <a:lnTo>
                    <a:pt x="337184" y="17869"/>
                  </a:lnTo>
                  <a:lnTo>
                    <a:pt x="328969" y="14888"/>
                  </a:lnTo>
                  <a:lnTo>
                    <a:pt x="314550" y="8930"/>
                  </a:lnTo>
                  <a:lnTo>
                    <a:pt x="301527" y="3966"/>
                  </a:lnTo>
                  <a:lnTo>
                    <a:pt x="289124" y="1760"/>
                  </a:lnTo>
                  <a:lnTo>
                    <a:pt x="274351" y="780"/>
                  </a:lnTo>
                  <a:lnTo>
                    <a:pt x="258856" y="344"/>
                  </a:lnTo>
                  <a:lnTo>
                    <a:pt x="221857" y="41"/>
                  </a:lnTo>
                  <a:lnTo>
                    <a:pt x="174284" y="0"/>
                  </a:lnTo>
                  <a:lnTo>
                    <a:pt x="166791" y="990"/>
                  </a:lnTo>
                  <a:lnTo>
                    <a:pt x="158819" y="2643"/>
                  </a:lnTo>
                  <a:lnTo>
                    <a:pt x="150528" y="4737"/>
                  </a:lnTo>
                  <a:lnTo>
                    <a:pt x="142024" y="6133"/>
                  </a:lnTo>
                  <a:lnTo>
                    <a:pt x="133378" y="7064"/>
                  </a:lnTo>
                  <a:lnTo>
                    <a:pt x="124637" y="7684"/>
                  </a:lnTo>
                  <a:lnTo>
                    <a:pt x="116826" y="9090"/>
                  </a:lnTo>
                  <a:lnTo>
                    <a:pt x="102855" y="13298"/>
                  </a:lnTo>
                  <a:lnTo>
                    <a:pt x="90031" y="15829"/>
                  </a:lnTo>
                  <a:lnTo>
                    <a:pt x="77717" y="17947"/>
                  </a:lnTo>
                  <a:lnTo>
                    <a:pt x="65630" y="22195"/>
                  </a:lnTo>
                  <a:lnTo>
                    <a:pt x="53643" y="27390"/>
                  </a:lnTo>
                  <a:lnTo>
                    <a:pt x="42693" y="33007"/>
                  </a:lnTo>
                  <a:lnTo>
                    <a:pt x="34520" y="38810"/>
                  </a:lnTo>
                  <a:lnTo>
                    <a:pt x="29958" y="40755"/>
                  </a:lnTo>
                  <a:lnTo>
                    <a:pt x="19599" y="42915"/>
                  </a:lnTo>
                  <a:lnTo>
                    <a:pt x="16042" y="44484"/>
                  </a:lnTo>
                  <a:lnTo>
                    <a:pt x="13672" y="46521"/>
                  </a:lnTo>
                  <a:lnTo>
                    <a:pt x="12091" y="48872"/>
                  </a:lnTo>
                  <a:lnTo>
                    <a:pt x="10045" y="50439"/>
                  </a:lnTo>
                  <a:lnTo>
                    <a:pt x="7689" y="51484"/>
                  </a:lnTo>
                  <a:lnTo>
                    <a:pt x="0" y="535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3"/>
            <p:cNvSpPr/>
            <p:nvPr/>
          </p:nvSpPr>
          <p:spPr>
            <a:xfrm>
              <a:off x="5554265" y="2473891"/>
              <a:ext cx="178584" cy="133567"/>
            </a:xfrm>
            <a:custGeom>
              <a:avLst/>
              <a:gdLst/>
              <a:ahLst/>
              <a:cxnLst/>
              <a:rect l="0" t="0" r="0" b="0"/>
              <a:pathLst>
                <a:path w="178584" h="133567">
                  <a:moveTo>
                    <a:pt x="0" y="8562"/>
                  </a:moveTo>
                  <a:lnTo>
                    <a:pt x="12429" y="8562"/>
                  </a:lnTo>
                  <a:lnTo>
                    <a:pt x="15231" y="7569"/>
                  </a:lnTo>
                  <a:lnTo>
                    <a:pt x="18092" y="5916"/>
                  </a:lnTo>
                  <a:lnTo>
                    <a:pt x="20991" y="3821"/>
                  </a:lnTo>
                  <a:lnTo>
                    <a:pt x="24908" y="2425"/>
                  </a:lnTo>
                  <a:lnTo>
                    <a:pt x="29503" y="1494"/>
                  </a:lnTo>
                  <a:lnTo>
                    <a:pt x="34552" y="873"/>
                  </a:lnTo>
                  <a:lnTo>
                    <a:pt x="39902" y="459"/>
                  </a:lnTo>
                  <a:lnTo>
                    <a:pt x="45453" y="183"/>
                  </a:lnTo>
                  <a:lnTo>
                    <a:pt x="51138" y="0"/>
                  </a:lnTo>
                  <a:lnTo>
                    <a:pt x="56912" y="869"/>
                  </a:lnTo>
                  <a:lnTo>
                    <a:pt x="62746" y="2441"/>
                  </a:lnTo>
                  <a:lnTo>
                    <a:pt x="68620" y="4481"/>
                  </a:lnTo>
                  <a:lnTo>
                    <a:pt x="74520" y="5841"/>
                  </a:lnTo>
                  <a:lnTo>
                    <a:pt x="80438" y="6748"/>
                  </a:lnTo>
                  <a:lnTo>
                    <a:pt x="86367" y="7352"/>
                  </a:lnTo>
                  <a:lnTo>
                    <a:pt x="91313" y="7755"/>
                  </a:lnTo>
                  <a:lnTo>
                    <a:pt x="95602" y="8024"/>
                  </a:lnTo>
                  <a:lnTo>
                    <a:pt x="99454" y="8204"/>
                  </a:lnTo>
                  <a:lnTo>
                    <a:pt x="104005" y="9315"/>
                  </a:lnTo>
                  <a:lnTo>
                    <a:pt x="109024" y="11048"/>
                  </a:lnTo>
                  <a:lnTo>
                    <a:pt x="114355" y="13196"/>
                  </a:lnTo>
                  <a:lnTo>
                    <a:pt x="119893" y="14628"/>
                  </a:lnTo>
                  <a:lnTo>
                    <a:pt x="125570" y="15582"/>
                  </a:lnTo>
                  <a:lnTo>
                    <a:pt x="131338" y="16219"/>
                  </a:lnTo>
                  <a:lnTo>
                    <a:pt x="136176" y="17635"/>
                  </a:lnTo>
                  <a:lnTo>
                    <a:pt x="140393" y="19572"/>
                  </a:lnTo>
                  <a:lnTo>
                    <a:pt x="144197" y="21855"/>
                  </a:lnTo>
                  <a:lnTo>
                    <a:pt x="147725" y="24369"/>
                  </a:lnTo>
                  <a:lnTo>
                    <a:pt x="151070" y="27037"/>
                  </a:lnTo>
                  <a:lnTo>
                    <a:pt x="154291" y="29808"/>
                  </a:lnTo>
                  <a:lnTo>
                    <a:pt x="157431" y="32648"/>
                  </a:lnTo>
                  <a:lnTo>
                    <a:pt x="167857" y="42553"/>
                  </a:lnTo>
                  <a:lnTo>
                    <a:pt x="173869" y="48509"/>
                  </a:lnTo>
                  <a:lnTo>
                    <a:pt x="175444" y="51068"/>
                  </a:lnTo>
                  <a:lnTo>
                    <a:pt x="176494" y="53766"/>
                  </a:lnTo>
                  <a:lnTo>
                    <a:pt x="177194" y="56558"/>
                  </a:lnTo>
                  <a:lnTo>
                    <a:pt x="177661" y="59410"/>
                  </a:lnTo>
                  <a:lnTo>
                    <a:pt x="177972" y="62305"/>
                  </a:lnTo>
                  <a:lnTo>
                    <a:pt x="178179" y="65226"/>
                  </a:lnTo>
                  <a:lnTo>
                    <a:pt x="178317" y="68166"/>
                  </a:lnTo>
                  <a:lnTo>
                    <a:pt x="178471" y="74079"/>
                  </a:lnTo>
                  <a:lnTo>
                    <a:pt x="178583" y="91908"/>
                  </a:lnTo>
                  <a:lnTo>
                    <a:pt x="177595" y="94883"/>
                  </a:lnTo>
                  <a:lnTo>
                    <a:pt x="175943" y="97859"/>
                  </a:lnTo>
                  <a:lnTo>
                    <a:pt x="173850" y="100836"/>
                  </a:lnTo>
                  <a:lnTo>
                    <a:pt x="172455" y="103812"/>
                  </a:lnTo>
                  <a:lnTo>
                    <a:pt x="171524" y="106788"/>
                  </a:lnTo>
                  <a:lnTo>
                    <a:pt x="170904" y="109765"/>
                  </a:lnTo>
                  <a:lnTo>
                    <a:pt x="169499" y="112741"/>
                  </a:lnTo>
                  <a:lnTo>
                    <a:pt x="167569" y="115718"/>
                  </a:lnTo>
                  <a:lnTo>
                    <a:pt x="165290" y="118694"/>
                  </a:lnTo>
                  <a:lnTo>
                    <a:pt x="161788" y="120679"/>
                  </a:lnTo>
                  <a:lnTo>
                    <a:pt x="157467" y="122002"/>
                  </a:lnTo>
                  <a:lnTo>
                    <a:pt x="152603" y="122884"/>
                  </a:lnTo>
                  <a:lnTo>
                    <a:pt x="148368" y="124464"/>
                  </a:lnTo>
                  <a:lnTo>
                    <a:pt x="144553" y="126509"/>
                  </a:lnTo>
                  <a:lnTo>
                    <a:pt x="141017" y="128865"/>
                  </a:lnTo>
                  <a:lnTo>
                    <a:pt x="137667" y="130436"/>
                  </a:lnTo>
                  <a:lnTo>
                    <a:pt x="134442" y="131483"/>
                  </a:lnTo>
                  <a:lnTo>
                    <a:pt x="131300" y="132181"/>
                  </a:lnTo>
                  <a:lnTo>
                    <a:pt x="128213" y="132646"/>
                  </a:lnTo>
                  <a:lnTo>
                    <a:pt x="125163" y="132957"/>
                  </a:lnTo>
                  <a:lnTo>
                    <a:pt x="122137" y="133164"/>
                  </a:lnTo>
                  <a:lnTo>
                    <a:pt x="118136" y="133301"/>
                  </a:lnTo>
                  <a:lnTo>
                    <a:pt x="100101" y="133523"/>
                  </a:lnTo>
                  <a:lnTo>
                    <a:pt x="81950" y="133566"/>
                  </a:lnTo>
                  <a:lnTo>
                    <a:pt x="77454" y="132578"/>
                  </a:lnTo>
                  <a:lnTo>
                    <a:pt x="73464" y="130926"/>
                  </a:lnTo>
                  <a:lnTo>
                    <a:pt x="69812" y="128834"/>
                  </a:lnTo>
                  <a:lnTo>
                    <a:pt x="66385" y="127438"/>
                  </a:lnTo>
                  <a:lnTo>
                    <a:pt x="63108" y="126508"/>
                  </a:lnTo>
                  <a:lnTo>
                    <a:pt x="59932" y="125888"/>
                  </a:lnTo>
                  <a:lnTo>
                    <a:pt x="56821" y="125474"/>
                  </a:lnTo>
                  <a:lnTo>
                    <a:pt x="53756" y="125199"/>
                  </a:lnTo>
                  <a:lnTo>
                    <a:pt x="50720" y="125015"/>
                  </a:lnTo>
                  <a:lnTo>
                    <a:pt x="47704" y="123900"/>
                  </a:lnTo>
                  <a:lnTo>
                    <a:pt x="44701" y="122165"/>
                  </a:lnTo>
                  <a:lnTo>
                    <a:pt x="41707" y="120016"/>
                  </a:lnTo>
                  <a:lnTo>
                    <a:pt x="38719" y="117591"/>
                  </a:lnTo>
                  <a:lnTo>
                    <a:pt x="35734" y="114982"/>
                  </a:lnTo>
                  <a:lnTo>
                    <a:pt x="32753" y="112251"/>
                  </a:lnTo>
                  <a:lnTo>
                    <a:pt x="30764" y="109438"/>
                  </a:lnTo>
                  <a:lnTo>
                    <a:pt x="29440" y="106570"/>
                  </a:lnTo>
                  <a:lnTo>
                    <a:pt x="28556" y="103666"/>
                  </a:lnTo>
                  <a:lnTo>
                    <a:pt x="26975" y="100738"/>
                  </a:lnTo>
                  <a:lnTo>
                    <a:pt x="24929" y="97794"/>
                  </a:lnTo>
                  <a:lnTo>
                    <a:pt x="22572" y="94839"/>
                  </a:lnTo>
                  <a:lnTo>
                    <a:pt x="21001" y="91877"/>
                  </a:lnTo>
                  <a:lnTo>
                    <a:pt x="19954" y="88910"/>
                  </a:lnTo>
                  <a:lnTo>
                    <a:pt x="19256" y="85939"/>
                  </a:lnTo>
                  <a:lnTo>
                    <a:pt x="18790" y="82967"/>
                  </a:lnTo>
                  <a:lnTo>
                    <a:pt x="18480" y="79994"/>
                  </a:lnTo>
                  <a:lnTo>
                    <a:pt x="17982" y="72832"/>
                  </a:lnTo>
                  <a:lnTo>
                    <a:pt x="17914" y="69207"/>
                  </a:lnTo>
                  <a:lnTo>
                    <a:pt x="17870" y="58795"/>
                  </a:lnTo>
                  <a:lnTo>
                    <a:pt x="18859" y="55941"/>
                  </a:lnTo>
                  <a:lnTo>
                    <a:pt x="20510" y="53046"/>
                  </a:lnTo>
                  <a:lnTo>
                    <a:pt x="22603" y="50124"/>
                  </a:lnTo>
                  <a:lnTo>
                    <a:pt x="23999" y="47184"/>
                  </a:lnTo>
                  <a:lnTo>
                    <a:pt x="24929" y="44232"/>
                  </a:lnTo>
                  <a:lnTo>
                    <a:pt x="25549" y="41271"/>
                  </a:lnTo>
                  <a:lnTo>
                    <a:pt x="26954" y="38306"/>
                  </a:lnTo>
                  <a:lnTo>
                    <a:pt x="28884" y="35337"/>
                  </a:lnTo>
                  <a:lnTo>
                    <a:pt x="31162" y="32364"/>
                  </a:lnTo>
                  <a:lnTo>
                    <a:pt x="32681" y="29391"/>
                  </a:lnTo>
                  <a:lnTo>
                    <a:pt x="33693" y="26417"/>
                  </a:lnTo>
                  <a:lnTo>
                    <a:pt x="34369" y="23442"/>
                  </a:lnTo>
                  <a:lnTo>
                    <a:pt x="35811" y="21458"/>
                  </a:lnTo>
                  <a:lnTo>
                    <a:pt x="37765" y="20136"/>
                  </a:lnTo>
                  <a:lnTo>
                    <a:pt x="43289" y="18014"/>
                  </a:lnTo>
                  <a:lnTo>
                    <a:pt x="46690" y="15078"/>
                  </a:lnTo>
                  <a:lnTo>
                    <a:pt x="52217" y="9849"/>
                  </a:lnTo>
                  <a:lnTo>
                    <a:pt x="55619" y="9134"/>
                  </a:lnTo>
                  <a:lnTo>
                    <a:pt x="62508" y="85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4"/>
            <p:cNvSpPr/>
            <p:nvPr/>
          </p:nvSpPr>
          <p:spPr>
            <a:xfrm>
              <a:off x="5768578" y="2518171"/>
              <a:ext cx="455415" cy="62509"/>
            </a:xfrm>
            <a:custGeom>
              <a:avLst/>
              <a:gdLst/>
              <a:ahLst/>
              <a:cxnLst/>
              <a:rect l="0" t="0" r="0" b="0"/>
              <a:pathLst>
                <a:path w="455415" h="62509">
                  <a:moveTo>
                    <a:pt x="0" y="62508"/>
                  </a:moveTo>
                  <a:lnTo>
                    <a:pt x="0" y="54820"/>
                  </a:lnTo>
                  <a:lnTo>
                    <a:pt x="991" y="54406"/>
                  </a:lnTo>
                  <a:lnTo>
                    <a:pt x="4740" y="53946"/>
                  </a:lnTo>
                  <a:lnTo>
                    <a:pt x="6136" y="52832"/>
                  </a:lnTo>
                  <a:lnTo>
                    <a:pt x="7067" y="51096"/>
                  </a:lnTo>
                  <a:lnTo>
                    <a:pt x="7688" y="48947"/>
                  </a:lnTo>
                  <a:lnTo>
                    <a:pt x="9094" y="47514"/>
                  </a:lnTo>
                  <a:lnTo>
                    <a:pt x="11024" y="46559"/>
                  </a:lnTo>
                  <a:lnTo>
                    <a:pt x="13302" y="45922"/>
                  </a:lnTo>
                  <a:lnTo>
                    <a:pt x="15813" y="44506"/>
                  </a:lnTo>
                  <a:lnTo>
                    <a:pt x="18480" y="42569"/>
                  </a:lnTo>
                  <a:lnTo>
                    <a:pt x="21249" y="40286"/>
                  </a:lnTo>
                  <a:lnTo>
                    <a:pt x="24088" y="38764"/>
                  </a:lnTo>
                  <a:lnTo>
                    <a:pt x="29888" y="37072"/>
                  </a:lnTo>
                  <a:lnTo>
                    <a:pt x="38731" y="36120"/>
                  </a:lnTo>
                  <a:lnTo>
                    <a:pt x="42688" y="34994"/>
                  </a:lnTo>
                  <a:lnTo>
                    <a:pt x="47310" y="33252"/>
                  </a:lnTo>
                  <a:lnTo>
                    <a:pt x="52376" y="31098"/>
                  </a:lnTo>
                  <a:lnTo>
                    <a:pt x="56745" y="29661"/>
                  </a:lnTo>
                  <a:lnTo>
                    <a:pt x="64246" y="28066"/>
                  </a:lnTo>
                  <a:lnTo>
                    <a:pt x="78137" y="27041"/>
                  </a:lnTo>
                  <a:lnTo>
                    <a:pt x="87976" y="26901"/>
                  </a:lnTo>
                  <a:lnTo>
                    <a:pt x="92385" y="25872"/>
                  </a:lnTo>
                  <a:lnTo>
                    <a:pt x="96316" y="24193"/>
                  </a:lnTo>
                  <a:lnTo>
                    <a:pt x="99929" y="22082"/>
                  </a:lnTo>
                  <a:lnTo>
                    <a:pt x="104322" y="20675"/>
                  </a:lnTo>
                  <a:lnTo>
                    <a:pt x="114496" y="19111"/>
                  </a:lnTo>
                  <a:lnTo>
                    <a:pt x="125631" y="18416"/>
                  </a:lnTo>
                  <a:lnTo>
                    <a:pt x="137196" y="18107"/>
                  </a:lnTo>
                  <a:lnTo>
                    <a:pt x="148949" y="17969"/>
                  </a:lnTo>
                  <a:lnTo>
                    <a:pt x="154862" y="16941"/>
                  </a:lnTo>
                  <a:lnTo>
                    <a:pt x="160788" y="15263"/>
                  </a:lnTo>
                  <a:lnTo>
                    <a:pt x="166723" y="13152"/>
                  </a:lnTo>
                  <a:lnTo>
                    <a:pt x="172665" y="11744"/>
                  </a:lnTo>
                  <a:lnTo>
                    <a:pt x="184557" y="10181"/>
                  </a:lnTo>
                  <a:lnTo>
                    <a:pt x="196458" y="9486"/>
                  </a:lnTo>
                  <a:lnTo>
                    <a:pt x="208361" y="9177"/>
                  </a:lnTo>
                  <a:lnTo>
                    <a:pt x="413338" y="8930"/>
                  </a:lnTo>
                  <a:lnTo>
                    <a:pt x="416449" y="7938"/>
                  </a:lnTo>
                  <a:lnTo>
                    <a:pt x="419515" y="6284"/>
                  </a:lnTo>
                  <a:lnTo>
                    <a:pt x="422552" y="4189"/>
                  </a:lnTo>
                  <a:lnTo>
                    <a:pt x="425567" y="2793"/>
                  </a:lnTo>
                  <a:lnTo>
                    <a:pt x="431566" y="1242"/>
                  </a:lnTo>
                  <a:lnTo>
                    <a:pt x="437363" y="246"/>
                  </a:lnTo>
                  <a:lnTo>
                    <a:pt x="447034" y="49"/>
                  </a:lnTo>
                  <a:lnTo>
                    <a:pt x="45541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5"/>
            <p:cNvSpPr/>
            <p:nvPr/>
          </p:nvSpPr>
          <p:spPr>
            <a:xfrm>
              <a:off x="5295427" y="2911189"/>
              <a:ext cx="151683" cy="160623"/>
            </a:xfrm>
            <a:custGeom>
              <a:avLst/>
              <a:gdLst/>
              <a:ahLst/>
              <a:cxnLst/>
              <a:rect l="0" t="0" r="0" b="0"/>
              <a:pathLst>
                <a:path w="151683" h="160623">
                  <a:moveTo>
                    <a:pt x="151682" y="17748"/>
                  </a:moveTo>
                  <a:lnTo>
                    <a:pt x="143120" y="17748"/>
                  </a:lnTo>
                  <a:lnTo>
                    <a:pt x="142861" y="13007"/>
                  </a:lnTo>
                  <a:lnTo>
                    <a:pt x="141832" y="11611"/>
                  </a:lnTo>
                  <a:lnTo>
                    <a:pt x="140155" y="10680"/>
                  </a:lnTo>
                  <a:lnTo>
                    <a:pt x="135073" y="9186"/>
                  </a:lnTo>
                  <a:lnTo>
                    <a:pt x="134656" y="8071"/>
                  </a:lnTo>
                  <a:lnTo>
                    <a:pt x="134193" y="4187"/>
                  </a:lnTo>
                  <a:lnTo>
                    <a:pt x="133078" y="2754"/>
                  </a:lnTo>
                  <a:lnTo>
                    <a:pt x="131341" y="1799"/>
                  </a:lnTo>
                  <a:lnTo>
                    <a:pt x="126767" y="737"/>
                  </a:lnTo>
                  <a:lnTo>
                    <a:pt x="124158" y="454"/>
                  </a:lnTo>
                  <a:lnTo>
                    <a:pt x="121426" y="266"/>
                  </a:lnTo>
                  <a:lnTo>
                    <a:pt x="118613" y="140"/>
                  </a:lnTo>
                  <a:lnTo>
                    <a:pt x="112842" y="0"/>
                  </a:lnTo>
                  <a:lnTo>
                    <a:pt x="109913" y="955"/>
                  </a:lnTo>
                  <a:lnTo>
                    <a:pt x="106969" y="2584"/>
                  </a:lnTo>
                  <a:lnTo>
                    <a:pt x="104014" y="4662"/>
                  </a:lnTo>
                  <a:lnTo>
                    <a:pt x="101052" y="6048"/>
                  </a:lnTo>
                  <a:lnTo>
                    <a:pt x="98085" y="6971"/>
                  </a:lnTo>
                  <a:lnTo>
                    <a:pt x="95115" y="7587"/>
                  </a:lnTo>
                  <a:lnTo>
                    <a:pt x="91150" y="7997"/>
                  </a:lnTo>
                  <a:lnTo>
                    <a:pt x="86523" y="8271"/>
                  </a:lnTo>
                  <a:lnTo>
                    <a:pt x="81453" y="8453"/>
                  </a:lnTo>
                  <a:lnTo>
                    <a:pt x="77082" y="9567"/>
                  </a:lnTo>
                  <a:lnTo>
                    <a:pt x="73175" y="11302"/>
                  </a:lnTo>
                  <a:lnTo>
                    <a:pt x="69578" y="13451"/>
                  </a:lnTo>
                  <a:lnTo>
                    <a:pt x="66188" y="15875"/>
                  </a:lnTo>
                  <a:lnTo>
                    <a:pt x="62936" y="18484"/>
                  </a:lnTo>
                  <a:lnTo>
                    <a:pt x="59776" y="21215"/>
                  </a:lnTo>
                  <a:lnTo>
                    <a:pt x="56677" y="24028"/>
                  </a:lnTo>
                  <a:lnTo>
                    <a:pt x="50587" y="29799"/>
                  </a:lnTo>
                  <a:lnTo>
                    <a:pt x="14761" y="65374"/>
                  </a:lnTo>
                  <a:lnTo>
                    <a:pt x="12776" y="69343"/>
                  </a:lnTo>
                  <a:lnTo>
                    <a:pt x="11453" y="73972"/>
                  </a:lnTo>
                  <a:lnTo>
                    <a:pt x="10571" y="79043"/>
                  </a:lnTo>
                  <a:lnTo>
                    <a:pt x="8990" y="83416"/>
                  </a:lnTo>
                  <a:lnTo>
                    <a:pt x="6945" y="87324"/>
                  </a:lnTo>
                  <a:lnTo>
                    <a:pt x="4589" y="90921"/>
                  </a:lnTo>
                  <a:lnTo>
                    <a:pt x="3018" y="94311"/>
                  </a:lnTo>
                  <a:lnTo>
                    <a:pt x="1972" y="97563"/>
                  </a:lnTo>
                  <a:lnTo>
                    <a:pt x="1274" y="100724"/>
                  </a:lnTo>
                  <a:lnTo>
                    <a:pt x="808" y="103823"/>
                  </a:lnTo>
                  <a:lnTo>
                    <a:pt x="498" y="106881"/>
                  </a:lnTo>
                  <a:lnTo>
                    <a:pt x="291" y="109913"/>
                  </a:lnTo>
                  <a:lnTo>
                    <a:pt x="153" y="112925"/>
                  </a:lnTo>
                  <a:lnTo>
                    <a:pt x="0" y="118919"/>
                  </a:lnTo>
                  <a:lnTo>
                    <a:pt x="952" y="121906"/>
                  </a:lnTo>
                  <a:lnTo>
                    <a:pt x="2577" y="124890"/>
                  </a:lnTo>
                  <a:lnTo>
                    <a:pt x="4654" y="127871"/>
                  </a:lnTo>
                  <a:lnTo>
                    <a:pt x="6038" y="130851"/>
                  </a:lnTo>
                  <a:lnTo>
                    <a:pt x="6961" y="133830"/>
                  </a:lnTo>
                  <a:lnTo>
                    <a:pt x="7576" y="136808"/>
                  </a:lnTo>
                  <a:lnTo>
                    <a:pt x="8979" y="139785"/>
                  </a:lnTo>
                  <a:lnTo>
                    <a:pt x="10906" y="142762"/>
                  </a:lnTo>
                  <a:lnTo>
                    <a:pt x="13183" y="145739"/>
                  </a:lnTo>
                  <a:lnTo>
                    <a:pt x="15693" y="147724"/>
                  </a:lnTo>
                  <a:lnTo>
                    <a:pt x="18358" y="149047"/>
                  </a:lnTo>
                  <a:lnTo>
                    <a:pt x="21128" y="149929"/>
                  </a:lnTo>
                  <a:lnTo>
                    <a:pt x="22974" y="151509"/>
                  </a:lnTo>
                  <a:lnTo>
                    <a:pt x="24205" y="153555"/>
                  </a:lnTo>
                  <a:lnTo>
                    <a:pt x="25025" y="155911"/>
                  </a:lnTo>
                  <a:lnTo>
                    <a:pt x="26564" y="157482"/>
                  </a:lnTo>
                  <a:lnTo>
                    <a:pt x="28582" y="158529"/>
                  </a:lnTo>
                  <a:lnTo>
                    <a:pt x="30920" y="159227"/>
                  </a:lnTo>
                  <a:lnTo>
                    <a:pt x="34463" y="159692"/>
                  </a:lnTo>
                  <a:lnTo>
                    <a:pt x="38809" y="160003"/>
                  </a:lnTo>
                  <a:lnTo>
                    <a:pt x="47938" y="160347"/>
                  </a:lnTo>
                  <a:lnTo>
                    <a:pt x="55303" y="160500"/>
                  </a:lnTo>
                  <a:lnTo>
                    <a:pt x="108651" y="160622"/>
                  </a:lnTo>
                  <a:lnTo>
                    <a:pt x="113073" y="159630"/>
                  </a:lnTo>
                  <a:lnTo>
                    <a:pt x="118005" y="157977"/>
                  </a:lnTo>
                  <a:lnTo>
                    <a:pt x="123277" y="155882"/>
                  </a:lnTo>
                  <a:lnTo>
                    <a:pt x="127785" y="154486"/>
                  </a:lnTo>
                  <a:lnTo>
                    <a:pt x="131782" y="153555"/>
                  </a:lnTo>
                  <a:lnTo>
                    <a:pt x="142752" y="1516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6"/>
            <p:cNvSpPr/>
            <p:nvPr/>
          </p:nvSpPr>
          <p:spPr>
            <a:xfrm>
              <a:off x="5357812" y="3152179"/>
              <a:ext cx="169651" cy="196450"/>
            </a:xfrm>
            <a:custGeom>
              <a:avLst/>
              <a:gdLst/>
              <a:ahLst/>
              <a:cxnLst/>
              <a:rect l="0" t="0" r="0" b="0"/>
              <a:pathLst>
                <a:path w="169651" h="196450">
                  <a:moveTo>
                    <a:pt x="0" y="0"/>
                  </a:moveTo>
                  <a:lnTo>
                    <a:pt x="7689" y="7688"/>
                  </a:lnTo>
                  <a:lnTo>
                    <a:pt x="8378" y="11024"/>
                  </a:lnTo>
                  <a:lnTo>
                    <a:pt x="8684" y="15814"/>
                  </a:lnTo>
                  <a:lnTo>
                    <a:pt x="8820" y="21249"/>
                  </a:lnTo>
                  <a:lnTo>
                    <a:pt x="8920" y="38732"/>
                  </a:lnTo>
                  <a:lnTo>
                    <a:pt x="9916" y="42688"/>
                  </a:lnTo>
                  <a:lnTo>
                    <a:pt x="11571" y="47310"/>
                  </a:lnTo>
                  <a:lnTo>
                    <a:pt x="13667" y="52376"/>
                  </a:lnTo>
                  <a:lnTo>
                    <a:pt x="15065" y="56746"/>
                  </a:lnTo>
                  <a:lnTo>
                    <a:pt x="15996" y="60651"/>
                  </a:lnTo>
                  <a:lnTo>
                    <a:pt x="16617" y="64246"/>
                  </a:lnTo>
                  <a:lnTo>
                    <a:pt x="17032" y="67636"/>
                  </a:lnTo>
                  <a:lnTo>
                    <a:pt x="17307" y="70887"/>
                  </a:lnTo>
                  <a:lnTo>
                    <a:pt x="17491" y="74047"/>
                  </a:lnTo>
                  <a:lnTo>
                    <a:pt x="17696" y="82850"/>
                  </a:lnTo>
                  <a:lnTo>
                    <a:pt x="17859" y="171366"/>
                  </a:lnTo>
                  <a:lnTo>
                    <a:pt x="18851" y="173776"/>
                  </a:lnTo>
                  <a:lnTo>
                    <a:pt x="20505" y="175381"/>
                  </a:lnTo>
                  <a:lnTo>
                    <a:pt x="22599" y="176452"/>
                  </a:lnTo>
                  <a:lnTo>
                    <a:pt x="23996" y="178158"/>
                  </a:lnTo>
                  <a:lnTo>
                    <a:pt x="24927" y="180288"/>
                  </a:lnTo>
                  <a:lnTo>
                    <a:pt x="25548" y="182700"/>
                  </a:lnTo>
                  <a:lnTo>
                    <a:pt x="28884" y="188026"/>
                  </a:lnTo>
                  <a:lnTo>
                    <a:pt x="31162" y="190835"/>
                  </a:lnTo>
                  <a:lnTo>
                    <a:pt x="33673" y="192707"/>
                  </a:lnTo>
                  <a:lnTo>
                    <a:pt x="36339" y="193956"/>
                  </a:lnTo>
                  <a:lnTo>
                    <a:pt x="43007" y="195960"/>
                  </a:lnTo>
                  <a:lnTo>
                    <a:pt x="46565" y="196234"/>
                  </a:lnTo>
                  <a:lnTo>
                    <a:pt x="51453" y="196356"/>
                  </a:lnTo>
                  <a:lnTo>
                    <a:pt x="74447" y="196449"/>
                  </a:lnTo>
                  <a:lnTo>
                    <a:pt x="78405" y="195458"/>
                  </a:lnTo>
                  <a:lnTo>
                    <a:pt x="83028" y="193806"/>
                  </a:lnTo>
                  <a:lnTo>
                    <a:pt x="88094" y="191712"/>
                  </a:lnTo>
                  <a:lnTo>
                    <a:pt x="92464" y="190316"/>
                  </a:lnTo>
                  <a:lnTo>
                    <a:pt x="96369" y="189385"/>
                  </a:lnTo>
                  <a:lnTo>
                    <a:pt x="99964" y="188765"/>
                  </a:lnTo>
                  <a:lnTo>
                    <a:pt x="103354" y="187359"/>
                  </a:lnTo>
                  <a:lnTo>
                    <a:pt x="106606" y="185430"/>
                  </a:lnTo>
                  <a:lnTo>
                    <a:pt x="109766" y="183151"/>
                  </a:lnTo>
                  <a:lnTo>
                    <a:pt x="112865" y="180640"/>
                  </a:lnTo>
                  <a:lnTo>
                    <a:pt x="115922" y="177973"/>
                  </a:lnTo>
                  <a:lnTo>
                    <a:pt x="118954" y="175203"/>
                  </a:lnTo>
                  <a:lnTo>
                    <a:pt x="124967" y="169480"/>
                  </a:lnTo>
                  <a:lnTo>
                    <a:pt x="163711" y="130968"/>
                  </a:lnTo>
                  <a:lnTo>
                    <a:pt x="165695" y="127992"/>
                  </a:lnTo>
                  <a:lnTo>
                    <a:pt x="167900" y="122039"/>
                  </a:lnTo>
                  <a:lnTo>
                    <a:pt x="168880" y="116086"/>
                  </a:lnTo>
                  <a:lnTo>
                    <a:pt x="169316" y="110133"/>
                  </a:lnTo>
                  <a:lnTo>
                    <a:pt x="169509" y="104180"/>
                  </a:lnTo>
                  <a:lnTo>
                    <a:pt x="169644" y="89297"/>
                  </a:lnTo>
                  <a:lnTo>
                    <a:pt x="169650" y="86321"/>
                  </a:lnTo>
                  <a:lnTo>
                    <a:pt x="168663" y="84336"/>
                  </a:lnTo>
                  <a:lnTo>
                    <a:pt x="167012" y="83013"/>
                  </a:lnTo>
                  <a:lnTo>
                    <a:pt x="164920" y="82131"/>
                  </a:lnTo>
                  <a:lnTo>
                    <a:pt x="159948" y="78505"/>
                  </a:lnTo>
                  <a:lnTo>
                    <a:pt x="157234" y="76150"/>
                  </a:lnTo>
                  <a:lnTo>
                    <a:pt x="154432" y="73587"/>
                  </a:lnTo>
                  <a:lnTo>
                    <a:pt x="148673" y="68094"/>
                  </a:lnTo>
                  <a:lnTo>
                    <a:pt x="144756" y="65239"/>
                  </a:lnTo>
                  <a:lnTo>
                    <a:pt x="140160" y="62344"/>
                  </a:lnTo>
                  <a:lnTo>
                    <a:pt x="135112" y="59422"/>
                  </a:lnTo>
                  <a:lnTo>
                    <a:pt x="130754" y="57474"/>
                  </a:lnTo>
                  <a:lnTo>
                    <a:pt x="126857" y="56176"/>
                  </a:lnTo>
                  <a:lnTo>
                    <a:pt x="123267" y="55310"/>
                  </a:lnTo>
                  <a:lnTo>
                    <a:pt x="118889" y="53740"/>
                  </a:lnTo>
                  <a:lnTo>
                    <a:pt x="113986" y="51702"/>
                  </a:lnTo>
                  <a:lnTo>
                    <a:pt x="108733" y="49351"/>
                  </a:lnTo>
                  <a:lnTo>
                    <a:pt x="104239" y="47784"/>
                  </a:lnTo>
                  <a:lnTo>
                    <a:pt x="100250" y="46738"/>
                  </a:lnTo>
                  <a:lnTo>
                    <a:pt x="96599" y="46042"/>
                  </a:lnTo>
                  <a:lnTo>
                    <a:pt x="92181" y="45577"/>
                  </a:lnTo>
                  <a:lnTo>
                    <a:pt x="87250" y="45268"/>
                  </a:lnTo>
                  <a:lnTo>
                    <a:pt x="81979" y="45061"/>
                  </a:lnTo>
                  <a:lnTo>
                    <a:pt x="77473" y="43931"/>
                  </a:lnTo>
                  <a:lnTo>
                    <a:pt x="73477" y="42186"/>
                  </a:lnTo>
                  <a:lnTo>
                    <a:pt x="69820" y="40031"/>
                  </a:lnTo>
                  <a:lnTo>
                    <a:pt x="66391" y="38593"/>
                  </a:lnTo>
                  <a:lnTo>
                    <a:pt x="63112" y="37635"/>
                  </a:lnTo>
                  <a:lnTo>
                    <a:pt x="55461" y="36097"/>
                  </a:lnTo>
                  <a:lnTo>
                    <a:pt x="51769" y="35887"/>
                  </a:lnTo>
                  <a:lnTo>
                    <a:pt x="44648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7"/>
            <p:cNvSpPr/>
            <p:nvPr/>
          </p:nvSpPr>
          <p:spPr>
            <a:xfrm>
              <a:off x="5491757" y="3000375"/>
              <a:ext cx="312540" cy="98227"/>
            </a:xfrm>
            <a:custGeom>
              <a:avLst/>
              <a:gdLst/>
              <a:ahLst/>
              <a:cxnLst/>
              <a:rect l="0" t="0" r="0" b="0"/>
              <a:pathLst>
                <a:path w="312540" h="98227">
                  <a:moveTo>
                    <a:pt x="0" y="8929"/>
                  </a:moveTo>
                  <a:lnTo>
                    <a:pt x="0" y="109"/>
                  </a:lnTo>
                  <a:lnTo>
                    <a:pt x="9714" y="14"/>
                  </a:lnTo>
                  <a:lnTo>
                    <a:pt x="213025" y="0"/>
                  </a:lnTo>
                  <a:lnTo>
                    <a:pt x="205383" y="0"/>
                  </a:lnTo>
                  <a:lnTo>
                    <a:pt x="205383" y="16509"/>
                  </a:lnTo>
                  <a:lnTo>
                    <a:pt x="204391" y="17951"/>
                  </a:lnTo>
                  <a:lnTo>
                    <a:pt x="202738" y="19904"/>
                  </a:lnTo>
                  <a:lnTo>
                    <a:pt x="197694" y="25429"/>
                  </a:lnTo>
                  <a:lnTo>
                    <a:pt x="197281" y="26874"/>
                  </a:lnTo>
                  <a:lnTo>
                    <a:pt x="197005" y="28830"/>
                  </a:lnTo>
                  <a:lnTo>
                    <a:pt x="196562" y="34358"/>
                  </a:lnTo>
                  <a:lnTo>
                    <a:pt x="196502" y="37759"/>
                  </a:lnTo>
                  <a:lnTo>
                    <a:pt x="196463" y="48028"/>
                  </a:lnTo>
                  <a:lnTo>
                    <a:pt x="195467" y="49878"/>
                  </a:lnTo>
                  <a:lnTo>
                    <a:pt x="193812" y="51111"/>
                  </a:lnTo>
                  <a:lnTo>
                    <a:pt x="191716" y="51933"/>
                  </a:lnTo>
                  <a:lnTo>
                    <a:pt x="190319" y="53474"/>
                  </a:lnTo>
                  <a:lnTo>
                    <a:pt x="189387" y="55492"/>
                  </a:lnTo>
                  <a:lnTo>
                    <a:pt x="187892" y="61122"/>
                  </a:lnTo>
                  <a:lnTo>
                    <a:pt x="187769" y="62576"/>
                  </a:lnTo>
                  <a:lnTo>
                    <a:pt x="187687" y="64537"/>
                  </a:lnTo>
                  <a:lnTo>
                    <a:pt x="187556" y="70074"/>
                  </a:lnTo>
                  <a:lnTo>
                    <a:pt x="187524" y="94003"/>
                  </a:lnTo>
                  <a:lnTo>
                    <a:pt x="188516" y="95411"/>
                  </a:lnTo>
                  <a:lnTo>
                    <a:pt x="190169" y="96350"/>
                  </a:lnTo>
                  <a:lnTo>
                    <a:pt x="196453" y="98226"/>
                  </a:lnTo>
                  <a:lnTo>
                    <a:pt x="196453" y="93485"/>
                  </a:lnTo>
                  <a:lnTo>
                    <a:pt x="197445" y="92089"/>
                  </a:lnTo>
                  <a:lnTo>
                    <a:pt x="199099" y="91158"/>
                  </a:lnTo>
                  <a:lnTo>
                    <a:pt x="204142" y="89664"/>
                  </a:lnTo>
                  <a:lnTo>
                    <a:pt x="212267" y="89369"/>
                  </a:lnTo>
                  <a:lnTo>
                    <a:pt x="312539" y="892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8"/>
            <p:cNvSpPr/>
            <p:nvPr/>
          </p:nvSpPr>
          <p:spPr>
            <a:xfrm>
              <a:off x="5616773" y="3161109"/>
              <a:ext cx="241103" cy="169665"/>
            </a:xfrm>
            <a:custGeom>
              <a:avLst/>
              <a:gdLst/>
              <a:ahLst/>
              <a:cxnLst/>
              <a:rect l="0" t="0" r="0" b="0"/>
              <a:pathLst>
                <a:path w="241103" h="169665">
                  <a:moveTo>
                    <a:pt x="0" y="169664"/>
                  </a:moveTo>
                  <a:lnTo>
                    <a:pt x="7689" y="161976"/>
                  </a:lnTo>
                  <a:lnTo>
                    <a:pt x="8378" y="158640"/>
                  </a:lnTo>
                  <a:lnTo>
                    <a:pt x="8820" y="153155"/>
                  </a:lnTo>
                  <a:lnTo>
                    <a:pt x="8881" y="149759"/>
                  </a:lnTo>
                  <a:lnTo>
                    <a:pt x="8897" y="147465"/>
                  </a:lnTo>
                  <a:lnTo>
                    <a:pt x="9900" y="144942"/>
                  </a:lnTo>
                  <a:lnTo>
                    <a:pt x="11561" y="142269"/>
                  </a:lnTo>
                  <a:lnTo>
                    <a:pt x="13660" y="139494"/>
                  </a:lnTo>
                  <a:lnTo>
                    <a:pt x="15060" y="136652"/>
                  </a:lnTo>
                  <a:lnTo>
                    <a:pt x="15993" y="133765"/>
                  </a:lnTo>
                  <a:lnTo>
                    <a:pt x="16615" y="130849"/>
                  </a:lnTo>
                  <a:lnTo>
                    <a:pt x="17030" y="127912"/>
                  </a:lnTo>
                  <a:lnTo>
                    <a:pt x="17307" y="124962"/>
                  </a:lnTo>
                  <a:lnTo>
                    <a:pt x="17491" y="122003"/>
                  </a:lnTo>
                  <a:lnTo>
                    <a:pt x="17696" y="116070"/>
                  </a:lnTo>
                  <a:lnTo>
                    <a:pt x="17827" y="104176"/>
                  </a:lnTo>
                  <a:lnTo>
                    <a:pt x="18830" y="100209"/>
                  </a:lnTo>
                  <a:lnTo>
                    <a:pt x="20491" y="95579"/>
                  </a:lnTo>
                  <a:lnTo>
                    <a:pt x="25545" y="83372"/>
                  </a:lnTo>
                  <a:lnTo>
                    <a:pt x="25959" y="80386"/>
                  </a:lnTo>
                  <a:lnTo>
                    <a:pt x="26236" y="76411"/>
                  </a:lnTo>
                  <a:lnTo>
                    <a:pt x="26543" y="67695"/>
                  </a:lnTo>
                  <a:lnTo>
                    <a:pt x="26757" y="55633"/>
                  </a:lnTo>
                  <a:lnTo>
                    <a:pt x="29421" y="51846"/>
                  </a:lnTo>
                  <a:lnTo>
                    <a:pt x="31520" y="49446"/>
                  </a:lnTo>
                  <a:lnTo>
                    <a:pt x="32919" y="46855"/>
                  </a:lnTo>
                  <a:lnTo>
                    <a:pt x="33852" y="44135"/>
                  </a:lnTo>
                  <a:lnTo>
                    <a:pt x="34474" y="41330"/>
                  </a:lnTo>
                  <a:lnTo>
                    <a:pt x="34889" y="38467"/>
                  </a:lnTo>
                  <a:lnTo>
                    <a:pt x="35166" y="35567"/>
                  </a:lnTo>
                  <a:lnTo>
                    <a:pt x="35687" y="27303"/>
                  </a:lnTo>
                  <a:lnTo>
                    <a:pt x="35718" y="17972"/>
                  </a:lnTo>
                  <a:lnTo>
                    <a:pt x="42786" y="17874"/>
                  </a:lnTo>
                  <a:lnTo>
                    <a:pt x="207956" y="17859"/>
                  </a:lnTo>
                  <a:lnTo>
                    <a:pt x="211067" y="16867"/>
                  </a:lnTo>
                  <a:lnTo>
                    <a:pt x="217170" y="13118"/>
                  </a:lnTo>
                  <a:lnTo>
                    <a:pt x="223189" y="10791"/>
                  </a:lnTo>
                  <a:lnTo>
                    <a:pt x="230397" y="9297"/>
                  </a:lnTo>
                  <a:lnTo>
                    <a:pt x="230989" y="8183"/>
                  </a:lnTo>
                  <a:lnTo>
                    <a:pt x="231646" y="4298"/>
                  </a:lnTo>
                  <a:lnTo>
                    <a:pt x="232814" y="2865"/>
                  </a:lnTo>
                  <a:lnTo>
                    <a:pt x="234584" y="1910"/>
                  </a:lnTo>
                  <a:lnTo>
                    <a:pt x="24110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9"/>
            <p:cNvSpPr/>
            <p:nvPr/>
          </p:nvSpPr>
          <p:spPr>
            <a:xfrm>
              <a:off x="5840015" y="3027285"/>
              <a:ext cx="223120" cy="249907"/>
            </a:xfrm>
            <a:custGeom>
              <a:avLst/>
              <a:gdLst/>
              <a:ahLst/>
              <a:cxnLst/>
              <a:rect l="0" t="0" r="0" b="0"/>
              <a:pathLst>
                <a:path w="223120" h="249907">
                  <a:moveTo>
                    <a:pt x="0" y="8808"/>
                  </a:moveTo>
                  <a:lnTo>
                    <a:pt x="0" y="199188"/>
                  </a:lnTo>
                  <a:lnTo>
                    <a:pt x="992" y="202205"/>
                  </a:lnTo>
                  <a:lnTo>
                    <a:pt x="4740" y="208202"/>
                  </a:lnTo>
                  <a:lnTo>
                    <a:pt x="7068" y="214175"/>
                  </a:lnTo>
                  <a:lnTo>
                    <a:pt x="8103" y="220137"/>
                  </a:lnTo>
                  <a:lnTo>
                    <a:pt x="8562" y="226094"/>
                  </a:lnTo>
                  <a:lnTo>
                    <a:pt x="9676" y="229072"/>
                  </a:lnTo>
                  <a:lnTo>
                    <a:pt x="13561" y="235026"/>
                  </a:lnTo>
                  <a:lnTo>
                    <a:pt x="16586" y="239216"/>
                  </a:lnTo>
                  <a:lnTo>
                    <a:pt x="17294" y="242842"/>
                  </a:lnTo>
                  <a:lnTo>
                    <a:pt x="17482" y="245198"/>
                  </a:lnTo>
                  <a:lnTo>
                    <a:pt x="18600" y="246768"/>
                  </a:lnTo>
                  <a:lnTo>
                    <a:pt x="20338" y="247816"/>
                  </a:lnTo>
                  <a:lnTo>
                    <a:pt x="26411" y="249787"/>
                  </a:lnTo>
                  <a:lnTo>
                    <a:pt x="32851" y="249885"/>
                  </a:lnTo>
                  <a:lnTo>
                    <a:pt x="40081" y="249906"/>
                  </a:lnTo>
                  <a:lnTo>
                    <a:pt x="42596" y="248915"/>
                  </a:lnTo>
                  <a:lnTo>
                    <a:pt x="48036" y="245168"/>
                  </a:lnTo>
                  <a:lnTo>
                    <a:pt x="53761" y="242841"/>
                  </a:lnTo>
                  <a:lnTo>
                    <a:pt x="59612" y="241807"/>
                  </a:lnTo>
                  <a:lnTo>
                    <a:pt x="65521" y="241348"/>
                  </a:lnTo>
                  <a:lnTo>
                    <a:pt x="69477" y="240233"/>
                  </a:lnTo>
                  <a:lnTo>
                    <a:pt x="74099" y="238498"/>
                  </a:lnTo>
                  <a:lnTo>
                    <a:pt x="79165" y="236348"/>
                  </a:lnTo>
                  <a:lnTo>
                    <a:pt x="83535" y="233924"/>
                  </a:lnTo>
                  <a:lnTo>
                    <a:pt x="87440" y="231315"/>
                  </a:lnTo>
                  <a:lnTo>
                    <a:pt x="91035" y="228583"/>
                  </a:lnTo>
                  <a:lnTo>
                    <a:pt x="97676" y="225549"/>
                  </a:lnTo>
                  <a:lnTo>
                    <a:pt x="100836" y="224739"/>
                  </a:lnTo>
                  <a:lnTo>
                    <a:pt x="104927" y="223208"/>
                  </a:lnTo>
                  <a:lnTo>
                    <a:pt x="109639" y="221194"/>
                  </a:lnTo>
                  <a:lnTo>
                    <a:pt x="114765" y="218860"/>
                  </a:lnTo>
                  <a:lnTo>
                    <a:pt x="119174" y="215319"/>
                  </a:lnTo>
                  <a:lnTo>
                    <a:pt x="123105" y="210974"/>
                  </a:lnTo>
                  <a:lnTo>
                    <a:pt x="126719" y="206093"/>
                  </a:lnTo>
                  <a:lnTo>
                    <a:pt x="131112" y="201847"/>
                  </a:lnTo>
                  <a:lnTo>
                    <a:pt x="136026" y="198024"/>
                  </a:lnTo>
                  <a:lnTo>
                    <a:pt x="141285" y="194483"/>
                  </a:lnTo>
                  <a:lnTo>
                    <a:pt x="145784" y="191131"/>
                  </a:lnTo>
                  <a:lnTo>
                    <a:pt x="149775" y="187904"/>
                  </a:lnTo>
                  <a:lnTo>
                    <a:pt x="153428" y="184760"/>
                  </a:lnTo>
                  <a:lnTo>
                    <a:pt x="157848" y="181672"/>
                  </a:lnTo>
                  <a:lnTo>
                    <a:pt x="162779" y="178621"/>
                  </a:lnTo>
                  <a:lnTo>
                    <a:pt x="168051" y="175595"/>
                  </a:lnTo>
                  <a:lnTo>
                    <a:pt x="172557" y="172585"/>
                  </a:lnTo>
                  <a:lnTo>
                    <a:pt x="176554" y="169587"/>
                  </a:lnTo>
                  <a:lnTo>
                    <a:pt x="180210" y="166595"/>
                  </a:lnTo>
                  <a:lnTo>
                    <a:pt x="183640" y="162617"/>
                  </a:lnTo>
                  <a:lnTo>
                    <a:pt x="186919" y="157980"/>
                  </a:lnTo>
                  <a:lnTo>
                    <a:pt x="190097" y="152904"/>
                  </a:lnTo>
                  <a:lnTo>
                    <a:pt x="193208" y="148528"/>
                  </a:lnTo>
                  <a:lnTo>
                    <a:pt x="199310" y="141020"/>
                  </a:lnTo>
                  <a:lnTo>
                    <a:pt x="205329" y="134376"/>
                  </a:lnTo>
                  <a:lnTo>
                    <a:pt x="208324" y="131216"/>
                  </a:lnTo>
                  <a:lnTo>
                    <a:pt x="210320" y="128116"/>
                  </a:lnTo>
                  <a:lnTo>
                    <a:pt x="212538" y="122027"/>
                  </a:lnTo>
                  <a:lnTo>
                    <a:pt x="214122" y="118022"/>
                  </a:lnTo>
                  <a:lnTo>
                    <a:pt x="216169" y="113367"/>
                  </a:lnTo>
                  <a:lnTo>
                    <a:pt x="218527" y="108280"/>
                  </a:lnTo>
                  <a:lnTo>
                    <a:pt x="220098" y="103896"/>
                  </a:lnTo>
                  <a:lnTo>
                    <a:pt x="221844" y="96379"/>
                  </a:lnTo>
                  <a:lnTo>
                    <a:pt x="222621" y="89731"/>
                  </a:lnTo>
                  <a:lnTo>
                    <a:pt x="222966" y="83469"/>
                  </a:lnTo>
                  <a:lnTo>
                    <a:pt x="223119" y="77379"/>
                  </a:lnTo>
                  <a:lnTo>
                    <a:pt x="222168" y="74366"/>
                  </a:lnTo>
                  <a:lnTo>
                    <a:pt x="218465" y="68372"/>
                  </a:lnTo>
                  <a:lnTo>
                    <a:pt x="213513" y="62401"/>
                  </a:lnTo>
                  <a:lnTo>
                    <a:pt x="210802" y="59420"/>
                  </a:lnTo>
                  <a:lnTo>
                    <a:pt x="208996" y="55447"/>
                  </a:lnTo>
                  <a:lnTo>
                    <a:pt x="207792" y="50815"/>
                  </a:lnTo>
                  <a:lnTo>
                    <a:pt x="206989" y="45742"/>
                  </a:lnTo>
                  <a:lnTo>
                    <a:pt x="204469" y="41368"/>
                  </a:lnTo>
                  <a:lnTo>
                    <a:pt x="200805" y="37460"/>
                  </a:lnTo>
                  <a:lnTo>
                    <a:pt x="196378" y="33863"/>
                  </a:lnTo>
                  <a:lnTo>
                    <a:pt x="192434" y="31464"/>
                  </a:lnTo>
                  <a:lnTo>
                    <a:pt x="188813" y="29865"/>
                  </a:lnTo>
                  <a:lnTo>
                    <a:pt x="185407" y="28799"/>
                  </a:lnTo>
                  <a:lnTo>
                    <a:pt x="181152" y="27097"/>
                  </a:lnTo>
                  <a:lnTo>
                    <a:pt x="176330" y="24969"/>
                  </a:lnTo>
                  <a:lnTo>
                    <a:pt x="171131" y="22559"/>
                  </a:lnTo>
                  <a:lnTo>
                    <a:pt x="166673" y="19960"/>
                  </a:lnTo>
                  <a:lnTo>
                    <a:pt x="162710" y="17235"/>
                  </a:lnTo>
                  <a:lnTo>
                    <a:pt x="159075" y="14426"/>
                  </a:lnTo>
                  <a:lnTo>
                    <a:pt x="154667" y="12553"/>
                  </a:lnTo>
                  <a:lnTo>
                    <a:pt x="149745" y="11305"/>
                  </a:lnTo>
                  <a:lnTo>
                    <a:pt x="144478" y="10472"/>
                  </a:lnTo>
                  <a:lnTo>
                    <a:pt x="139975" y="8925"/>
                  </a:lnTo>
                  <a:lnTo>
                    <a:pt x="135981" y="6902"/>
                  </a:lnTo>
                  <a:lnTo>
                    <a:pt x="132325" y="4561"/>
                  </a:lnTo>
                  <a:lnTo>
                    <a:pt x="127905" y="3000"/>
                  </a:lnTo>
                  <a:lnTo>
                    <a:pt x="122972" y="1959"/>
                  </a:lnTo>
                  <a:lnTo>
                    <a:pt x="117700" y="1266"/>
                  </a:lnTo>
                  <a:lnTo>
                    <a:pt x="112201" y="803"/>
                  </a:lnTo>
                  <a:lnTo>
                    <a:pt x="106552" y="495"/>
                  </a:lnTo>
                  <a:lnTo>
                    <a:pt x="94981" y="152"/>
                  </a:lnTo>
                  <a:lnTo>
                    <a:pt x="83225" y="0"/>
                  </a:lnTo>
                  <a:lnTo>
                    <a:pt x="78303" y="952"/>
                  </a:lnTo>
                  <a:lnTo>
                    <a:pt x="74030" y="2579"/>
                  </a:lnTo>
                  <a:lnTo>
                    <a:pt x="70189" y="4655"/>
                  </a:lnTo>
                  <a:lnTo>
                    <a:pt x="65644" y="6039"/>
                  </a:lnTo>
                  <a:lnTo>
                    <a:pt x="60631" y="6962"/>
                  </a:lnTo>
                  <a:lnTo>
                    <a:pt x="55302" y="7577"/>
                  </a:lnTo>
                  <a:lnTo>
                    <a:pt x="50759" y="7988"/>
                  </a:lnTo>
                  <a:lnTo>
                    <a:pt x="46738" y="8261"/>
                  </a:lnTo>
                  <a:lnTo>
                    <a:pt x="43065" y="8444"/>
                  </a:lnTo>
                  <a:lnTo>
                    <a:pt x="39624" y="9557"/>
                  </a:lnTo>
                  <a:lnTo>
                    <a:pt x="33155" y="13441"/>
                  </a:lnTo>
                  <a:lnTo>
                    <a:pt x="26973" y="15828"/>
                  </a:lnTo>
                  <a:lnTo>
                    <a:pt x="20917" y="16889"/>
                  </a:lnTo>
                  <a:lnTo>
                    <a:pt x="14919" y="17361"/>
                  </a:lnTo>
                  <a:lnTo>
                    <a:pt x="11931" y="18478"/>
                  </a:lnTo>
                  <a:lnTo>
                    <a:pt x="5963" y="22366"/>
                  </a:lnTo>
                  <a:lnTo>
                    <a:pt x="0" y="266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0"/>
            <p:cNvSpPr/>
            <p:nvPr/>
          </p:nvSpPr>
          <p:spPr>
            <a:xfrm>
              <a:off x="6027539" y="2866429"/>
              <a:ext cx="330399" cy="276822"/>
            </a:xfrm>
            <a:custGeom>
              <a:avLst/>
              <a:gdLst/>
              <a:ahLst/>
              <a:cxnLst/>
              <a:rect l="0" t="0" r="0" b="0"/>
              <a:pathLst>
                <a:path w="330399" h="276822">
                  <a:moveTo>
                    <a:pt x="0" y="276821"/>
                  </a:moveTo>
                  <a:lnTo>
                    <a:pt x="162433" y="276821"/>
                  </a:lnTo>
                  <a:lnTo>
                    <a:pt x="165836" y="275828"/>
                  </a:lnTo>
                  <a:lnTo>
                    <a:pt x="175779" y="269753"/>
                  </a:lnTo>
                  <a:lnTo>
                    <a:pt x="176717" y="269132"/>
                  </a:lnTo>
                  <a:lnTo>
                    <a:pt x="180404" y="268442"/>
                  </a:lnTo>
                  <a:lnTo>
                    <a:pt x="182778" y="268258"/>
                  </a:lnTo>
                  <a:lnTo>
                    <a:pt x="184359" y="267144"/>
                  </a:lnTo>
                  <a:lnTo>
                    <a:pt x="185414" y="265408"/>
                  </a:lnTo>
                  <a:lnTo>
                    <a:pt x="186116" y="263259"/>
                  </a:lnTo>
                  <a:lnTo>
                    <a:pt x="187578" y="261826"/>
                  </a:lnTo>
                  <a:lnTo>
                    <a:pt x="189544" y="260871"/>
                  </a:lnTo>
                  <a:lnTo>
                    <a:pt x="191847" y="260234"/>
                  </a:lnTo>
                  <a:lnTo>
                    <a:pt x="193382" y="258818"/>
                  </a:lnTo>
                  <a:lnTo>
                    <a:pt x="194405" y="256881"/>
                  </a:lnTo>
                  <a:lnTo>
                    <a:pt x="195088" y="254598"/>
                  </a:lnTo>
                  <a:lnTo>
                    <a:pt x="198491" y="249415"/>
                  </a:lnTo>
                  <a:lnTo>
                    <a:pt x="200789" y="246644"/>
                  </a:lnTo>
                  <a:lnTo>
                    <a:pt x="202319" y="243804"/>
                  </a:lnTo>
                  <a:lnTo>
                    <a:pt x="204022" y="238003"/>
                  </a:lnTo>
                  <a:lnTo>
                    <a:pt x="203483" y="235067"/>
                  </a:lnTo>
                  <a:lnTo>
                    <a:pt x="200239" y="229159"/>
                  </a:lnTo>
                  <a:lnTo>
                    <a:pt x="198135" y="223226"/>
                  </a:lnTo>
                  <a:lnTo>
                    <a:pt x="197200" y="217282"/>
                  </a:lnTo>
                  <a:lnTo>
                    <a:pt x="196785" y="211333"/>
                  </a:lnTo>
                  <a:lnTo>
                    <a:pt x="196600" y="205382"/>
                  </a:lnTo>
                  <a:lnTo>
                    <a:pt x="196481" y="188736"/>
                  </a:lnTo>
                  <a:lnTo>
                    <a:pt x="195480" y="183371"/>
                  </a:lnTo>
                  <a:lnTo>
                    <a:pt x="193819" y="177810"/>
                  </a:lnTo>
                  <a:lnTo>
                    <a:pt x="191720" y="172118"/>
                  </a:lnTo>
                  <a:lnTo>
                    <a:pt x="190322" y="167331"/>
                  </a:lnTo>
                  <a:lnTo>
                    <a:pt x="188767" y="159367"/>
                  </a:lnTo>
                  <a:lnTo>
                    <a:pt x="187360" y="154862"/>
                  </a:lnTo>
                  <a:lnTo>
                    <a:pt x="185430" y="149874"/>
                  </a:lnTo>
                  <a:lnTo>
                    <a:pt x="183151" y="144565"/>
                  </a:lnTo>
                  <a:lnTo>
                    <a:pt x="181631" y="139041"/>
                  </a:lnTo>
                  <a:lnTo>
                    <a:pt x="180618" y="133373"/>
                  </a:lnTo>
                  <a:lnTo>
                    <a:pt x="179944" y="127611"/>
                  </a:lnTo>
                  <a:lnTo>
                    <a:pt x="179494" y="122777"/>
                  </a:lnTo>
                  <a:lnTo>
                    <a:pt x="178993" y="114760"/>
                  </a:lnTo>
                  <a:lnTo>
                    <a:pt x="177868" y="110241"/>
                  </a:lnTo>
                  <a:lnTo>
                    <a:pt x="176126" y="105244"/>
                  </a:lnTo>
                  <a:lnTo>
                    <a:pt x="173971" y="99928"/>
                  </a:lnTo>
                  <a:lnTo>
                    <a:pt x="171578" y="91376"/>
                  </a:lnTo>
                  <a:lnTo>
                    <a:pt x="170514" y="84268"/>
                  </a:lnTo>
                  <a:lnTo>
                    <a:pt x="170042" y="77801"/>
                  </a:lnTo>
                  <a:lnTo>
                    <a:pt x="168924" y="73696"/>
                  </a:lnTo>
                  <a:lnTo>
                    <a:pt x="167186" y="68974"/>
                  </a:lnTo>
                  <a:lnTo>
                    <a:pt x="165036" y="63843"/>
                  </a:lnTo>
                  <a:lnTo>
                    <a:pt x="162646" y="55494"/>
                  </a:lnTo>
                  <a:lnTo>
                    <a:pt x="161583" y="48477"/>
                  </a:lnTo>
                  <a:lnTo>
                    <a:pt x="161112" y="42050"/>
                  </a:lnTo>
                  <a:lnTo>
                    <a:pt x="160902" y="35887"/>
                  </a:lnTo>
                  <a:lnTo>
                    <a:pt x="160756" y="26995"/>
                  </a:lnTo>
                  <a:lnTo>
                    <a:pt x="160735" y="13533"/>
                  </a:lnTo>
                  <a:lnTo>
                    <a:pt x="161727" y="11999"/>
                  </a:lnTo>
                  <a:lnTo>
                    <a:pt x="163380" y="10976"/>
                  </a:lnTo>
                  <a:lnTo>
                    <a:pt x="165474" y="10294"/>
                  </a:lnTo>
                  <a:lnTo>
                    <a:pt x="166870" y="8847"/>
                  </a:lnTo>
                  <a:lnTo>
                    <a:pt x="167801" y="6890"/>
                  </a:lnTo>
                  <a:lnTo>
                    <a:pt x="169296" y="1361"/>
                  </a:lnTo>
                  <a:lnTo>
                    <a:pt x="170410" y="908"/>
                  </a:lnTo>
                  <a:lnTo>
                    <a:pt x="178737" y="80"/>
                  </a:lnTo>
                  <a:lnTo>
                    <a:pt x="244078" y="0"/>
                  </a:lnTo>
                  <a:lnTo>
                    <a:pt x="247054" y="992"/>
                  </a:lnTo>
                  <a:lnTo>
                    <a:pt x="255984" y="6137"/>
                  </a:lnTo>
                  <a:lnTo>
                    <a:pt x="261937" y="7688"/>
                  </a:lnTo>
                  <a:lnTo>
                    <a:pt x="270536" y="8378"/>
                  </a:lnTo>
                  <a:lnTo>
                    <a:pt x="279980" y="8685"/>
                  </a:lnTo>
                  <a:lnTo>
                    <a:pt x="292547" y="8898"/>
                  </a:lnTo>
                  <a:lnTo>
                    <a:pt x="316786" y="8930"/>
                  </a:lnTo>
                  <a:lnTo>
                    <a:pt x="318347" y="7938"/>
                  </a:lnTo>
                  <a:lnTo>
                    <a:pt x="319387" y="6284"/>
                  </a:lnTo>
                  <a:lnTo>
                    <a:pt x="321346" y="368"/>
                  </a:lnTo>
                  <a:lnTo>
                    <a:pt x="33039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1"/>
            <p:cNvSpPr/>
            <p:nvPr/>
          </p:nvSpPr>
          <p:spPr>
            <a:xfrm>
              <a:off x="6009679" y="3295054"/>
              <a:ext cx="258962" cy="419696"/>
            </a:xfrm>
            <a:custGeom>
              <a:avLst/>
              <a:gdLst/>
              <a:ahLst/>
              <a:cxnLst/>
              <a:rect l="0" t="0" r="0" b="0"/>
              <a:pathLst>
                <a:path w="258962" h="419696">
                  <a:moveTo>
                    <a:pt x="232172" y="0"/>
                  </a:moveTo>
                  <a:lnTo>
                    <a:pt x="245474" y="0"/>
                  </a:lnTo>
                  <a:lnTo>
                    <a:pt x="246993" y="992"/>
                  </a:lnTo>
                  <a:lnTo>
                    <a:pt x="248006" y="2646"/>
                  </a:lnTo>
                  <a:lnTo>
                    <a:pt x="249631" y="7688"/>
                  </a:lnTo>
                  <a:lnTo>
                    <a:pt x="250757" y="8102"/>
                  </a:lnTo>
                  <a:lnTo>
                    <a:pt x="254653" y="8562"/>
                  </a:lnTo>
                  <a:lnTo>
                    <a:pt x="256089" y="9677"/>
                  </a:lnTo>
                  <a:lnTo>
                    <a:pt x="257047" y="11412"/>
                  </a:lnTo>
                  <a:lnTo>
                    <a:pt x="258583" y="16586"/>
                  </a:lnTo>
                  <a:lnTo>
                    <a:pt x="258946" y="28833"/>
                  </a:lnTo>
                  <a:lnTo>
                    <a:pt x="258961" y="104671"/>
                  </a:lnTo>
                  <a:lnTo>
                    <a:pt x="256976" y="110460"/>
                  </a:lnTo>
                  <a:lnTo>
                    <a:pt x="249480" y="122185"/>
                  </a:lnTo>
                  <a:lnTo>
                    <a:pt x="244825" y="134010"/>
                  </a:lnTo>
                  <a:lnTo>
                    <a:pt x="242756" y="145880"/>
                  </a:lnTo>
                  <a:lnTo>
                    <a:pt x="241837" y="157771"/>
                  </a:lnTo>
                  <a:lnTo>
                    <a:pt x="241429" y="169670"/>
                  </a:lnTo>
                  <a:lnTo>
                    <a:pt x="241167" y="193478"/>
                  </a:lnTo>
                  <a:lnTo>
                    <a:pt x="241102" y="358397"/>
                  </a:lnTo>
                  <a:lnTo>
                    <a:pt x="238456" y="367978"/>
                  </a:lnTo>
                  <a:lnTo>
                    <a:pt x="234965" y="377858"/>
                  </a:lnTo>
                  <a:lnTo>
                    <a:pt x="232999" y="388999"/>
                  </a:lnTo>
                  <a:lnTo>
                    <a:pt x="232335" y="401652"/>
                  </a:lnTo>
                  <a:lnTo>
                    <a:pt x="232186" y="412611"/>
                  </a:lnTo>
                  <a:lnTo>
                    <a:pt x="232173" y="419281"/>
                  </a:lnTo>
                  <a:lnTo>
                    <a:pt x="224484" y="419659"/>
                  </a:lnTo>
                  <a:lnTo>
                    <a:pt x="185668" y="419695"/>
                  </a:lnTo>
                  <a:lnTo>
                    <a:pt x="182318" y="418703"/>
                  </a:lnTo>
                  <a:lnTo>
                    <a:pt x="175950" y="414954"/>
                  </a:lnTo>
                  <a:lnTo>
                    <a:pt x="171870" y="413558"/>
                  </a:lnTo>
                  <a:lnTo>
                    <a:pt x="167166" y="412627"/>
                  </a:lnTo>
                  <a:lnTo>
                    <a:pt x="162046" y="412007"/>
                  </a:lnTo>
                  <a:lnTo>
                    <a:pt x="156648" y="411593"/>
                  </a:lnTo>
                  <a:lnTo>
                    <a:pt x="151065" y="411317"/>
                  </a:lnTo>
                  <a:lnTo>
                    <a:pt x="145358" y="411133"/>
                  </a:lnTo>
                  <a:lnTo>
                    <a:pt x="140561" y="410019"/>
                  </a:lnTo>
                  <a:lnTo>
                    <a:pt x="132586" y="406134"/>
                  </a:lnTo>
                  <a:lnTo>
                    <a:pt x="128078" y="404701"/>
                  </a:lnTo>
                  <a:lnTo>
                    <a:pt x="123089" y="403746"/>
                  </a:lnTo>
                  <a:lnTo>
                    <a:pt x="117778" y="403110"/>
                  </a:lnTo>
                  <a:lnTo>
                    <a:pt x="112254" y="402685"/>
                  </a:lnTo>
                  <a:lnTo>
                    <a:pt x="106586" y="402402"/>
                  </a:lnTo>
                  <a:lnTo>
                    <a:pt x="94996" y="402088"/>
                  </a:lnTo>
                  <a:lnTo>
                    <a:pt x="36338" y="401837"/>
                  </a:lnTo>
                  <a:lnTo>
                    <a:pt x="33155" y="401837"/>
                  </a:lnTo>
                  <a:lnTo>
                    <a:pt x="30041" y="402829"/>
                  </a:lnTo>
                  <a:lnTo>
                    <a:pt x="23935" y="406577"/>
                  </a:lnTo>
                  <a:lnTo>
                    <a:pt x="17913" y="408904"/>
                  </a:lnTo>
                  <a:lnTo>
                    <a:pt x="10705" y="410398"/>
                  </a:lnTo>
                  <a:lnTo>
                    <a:pt x="3144" y="410693"/>
                  </a:lnTo>
                  <a:lnTo>
                    <a:pt x="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2"/>
            <p:cNvSpPr/>
            <p:nvPr/>
          </p:nvSpPr>
          <p:spPr>
            <a:xfrm>
              <a:off x="5831085" y="3571875"/>
              <a:ext cx="17861" cy="258961"/>
            </a:xfrm>
            <a:custGeom>
              <a:avLst/>
              <a:gdLst/>
              <a:ahLst/>
              <a:cxnLst/>
              <a:rect l="0" t="0" r="0" b="0"/>
              <a:pathLst>
                <a:path w="17861" h="258961">
                  <a:moveTo>
                    <a:pt x="0" y="0"/>
                  </a:moveTo>
                  <a:lnTo>
                    <a:pt x="7689" y="0"/>
                  </a:lnTo>
                  <a:lnTo>
                    <a:pt x="8103" y="992"/>
                  </a:lnTo>
                  <a:lnTo>
                    <a:pt x="8562" y="4740"/>
                  </a:lnTo>
                  <a:lnTo>
                    <a:pt x="8882" y="11023"/>
                  </a:lnTo>
                  <a:lnTo>
                    <a:pt x="8930" y="64169"/>
                  </a:lnTo>
                  <a:lnTo>
                    <a:pt x="9922" y="68576"/>
                  </a:lnTo>
                  <a:lnTo>
                    <a:pt x="11576" y="73499"/>
                  </a:lnTo>
                  <a:lnTo>
                    <a:pt x="13670" y="78764"/>
                  </a:lnTo>
                  <a:lnTo>
                    <a:pt x="15067" y="83267"/>
                  </a:lnTo>
                  <a:lnTo>
                    <a:pt x="15998" y="87261"/>
                  </a:lnTo>
                  <a:lnTo>
                    <a:pt x="16618" y="90916"/>
                  </a:lnTo>
                  <a:lnTo>
                    <a:pt x="17033" y="95337"/>
                  </a:lnTo>
                  <a:lnTo>
                    <a:pt x="17308" y="100269"/>
                  </a:lnTo>
                  <a:lnTo>
                    <a:pt x="17614" y="111040"/>
                  </a:lnTo>
                  <a:lnTo>
                    <a:pt x="17857" y="170887"/>
                  </a:lnTo>
                  <a:lnTo>
                    <a:pt x="17860" y="2589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533400"/>
            <a:ext cx="7848600" cy="51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5" name="Group 124"/>
          <p:cNvGrpSpPr/>
          <p:nvPr/>
        </p:nvGrpSpPr>
        <p:grpSpPr>
          <a:xfrm>
            <a:off x="902053" y="1080505"/>
            <a:ext cx="7465015" cy="5589972"/>
            <a:chOff x="902053" y="1080505"/>
            <a:chExt cx="7465015" cy="5589972"/>
          </a:xfrm>
        </p:grpSpPr>
        <p:sp>
          <p:nvSpPr>
            <p:cNvPr id="3" name="SMARTInkAnnotation523"/>
            <p:cNvSpPr/>
            <p:nvPr/>
          </p:nvSpPr>
          <p:spPr>
            <a:xfrm>
              <a:off x="1446609" y="2750343"/>
              <a:ext cx="8931" cy="17861"/>
            </a:xfrm>
            <a:custGeom>
              <a:avLst/>
              <a:gdLst/>
              <a:ahLst/>
              <a:cxnLst/>
              <a:rect l="0" t="0" r="0" b="0"/>
              <a:pathLst>
                <a:path w="8931" h="17861">
                  <a:moveTo>
                    <a:pt x="0" y="17860"/>
                  </a:moveTo>
                  <a:lnTo>
                    <a:pt x="0" y="10171"/>
                  </a:lnTo>
                  <a:lnTo>
                    <a:pt x="992" y="8765"/>
                  </a:lnTo>
                  <a:lnTo>
                    <a:pt x="2646" y="6836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524"/>
            <p:cNvSpPr/>
            <p:nvPr/>
          </p:nvSpPr>
          <p:spPr>
            <a:xfrm>
              <a:off x="1339730" y="1821656"/>
              <a:ext cx="160298" cy="428626"/>
            </a:xfrm>
            <a:custGeom>
              <a:avLst/>
              <a:gdLst/>
              <a:ahLst/>
              <a:cxnLst/>
              <a:rect l="0" t="0" r="0" b="0"/>
              <a:pathLst>
                <a:path w="160298" h="428626">
                  <a:moveTo>
                    <a:pt x="124738" y="0"/>
                  </a:moveTo>
                  <a:lnTo>
                    <a:pt x="115918" y="0"/>
                  </a:lnTo>
                  <a:lnTo>
                    <a:pt x="111100" y="4740"/>
                  </a:lnTo>
                  <a:lnTo>
                    <a:pt x="103389" y="12429"/>
                  </a:lnTo>
                  <a:lnTo>
                    <a:pt x="99591" y="15231"/>
                  </a:lnTo>
                  <a:lnTo>
                    <a:pt x="95075" y="18091"/>
                  </a:lnTo>
                  <a:lnTo>
                    <a:pt x="90080" y="20991"/>
                  </a:lnTo>
                  <a:lnTo>
                    <a:pt x="79238" y="26857"/>
                  </a:lnTo>
                  <a:lnTo>
                    <a:pt x="50212" y="41681"/>
                  </a:lnTo>
                  <a:lnTo>
                    <a:pt x="38368" y="47629"/>
                  </a:lnTo>
                  <a:lnTo>
                    <a:pt x="33424" y="51596"/>
                  </a:lnTo>
                  <a:lnTo>
                    <a:pt x="29135" y="56225"/>
                  </a:lnTo>
                  <a:lnTo>
                    <a:pt x="25284" y="61296"/>
                  </a:lnTo>
                  <a:lnTo>
                    <a:pt x="20732" y="65669"/>
                  </a:lnTo>
                  <a:lnTo>
                    <a:pt x="15714" y="69576"/>
                  </a:lnTo>
                  <a:lnTo>
                    <a:pt x="10383" y="73173"/>
                  </a:lnTo>
                  <a:lnTo>
                    <a:pt x="6830" y="76563"/>
                  </a:lnTo>
                  <a:lnTo>
                    <a:pt x="4461" y="79816"/>
                  </a:lnTo>
                  <a:lnTo>
                    <a:pt x="2881" y="82976"/>
                  </a:lnTo>
                  <a:lnTo>
                    <a:pt x="1127" y="91779"/>
                  </a:lnTo>
                  <a:lnTo>
                    <a:pt x="347" y="101314"/>
                  </a:lnTo>
                  <a:lnTo>
                    <a:pt x="0" y="108859"/>
                  </a:lnTo>
                  <a:lnTo>
                    <a:pt x="2492" y="118165"/>
                  </a:lnTo>
                  <a:lnTo>
                    <a:pt x="4545" y="123425"/>
                  </a:lnTo>
                  <a:lnTo>
                    <a:pt x="7899" y="128916"/>
                  </a:lnTo>
                  <a:lnTo>
                    <a:pt x="12119" y="134561"/>
                  </a:lnTo>
                  <a:lnTo>
                    <a:pt x="16916" y="140309"/>
                  </a:lnTo>
                  <a:lnTo>
                    <a:pt x="22099" y="145133"/>
                  </a:lnTo>
                  <a:lnTo>
                    <a:pt x="27539" y="149341"/>
                  </a:lnTo>
                  <a:lnTo>
                    <a:pt x="33150" y="153139"/>
                  </a:lnTo>
                  <a:lnTo>
                    <a:pt x="38874" y="157655"/>
                  </a:lnTo>
                  <a:lnTo>
                    <a:pt x="44676" y="162650"/>
                  </a:lnTo>
                  <a:lnTo>
                    <a:pt x="50527" y="167964"/>
                  </a:lnTo>
                  <a:lnTo>
                    <a:pt x="57405" y="173492"/>
                  </a:lnTo>
                  <a:lnTo>
                    <a:pt x="64966" y="179161"/>
                  </a:lnTo>
                  <a:lnTo>
                    <a:pt x="81306" y="190752"/>
                  </a:lnTo>
                  <a:lnTo>
                    <a:pt x="98489" y="202518"/>
                  </a:lnTo>
                  <a:lnTo>
                    <a:pt x="106247" y="207442"/>
                  </a:lnTo>
                  <a:lnTo>
                    <a:pt x="113403" y="211716"/>
                  </a:lnTo>
                  <a:lnTo>
                    <a:pt x="120158" y="215558"/>
                  </a:lnTo>
                  <a:lnTo>
                    <a:pt x="125653" y="220104"/>
                  </a:lnTo>
                  <a:lnTo>
                    <a:pt x="130309" y="225118"/>
                  </a:lnTo>
                  <a:lnTo>
                    <a:pt x="134405" y="230446"/>
                  </a:lnTo>
                  <a:lnTo>
                    <a:pt x="138128" y="234990"/>
                  </a:lnTo>
                  <a:lnTo>
                    <a:pt x="141603" y="239012"/>
                  </a:lnTo>
                  <a:lnTo>
                    <a:pt x="144911" y="242685"/>
                  </a:lnTo>
                  <a:lnTo>
                    <a:pt x="148108" y="247118"/>
                  </a:lnTo>
                  <a:lnTo>
                    <a:pt x="151232" y="252058"/>
                  </a:lnTo>
                  <a:lnTo>
                    <a:pt x="154307" y="257335"/>
                  </a:lnTo>
                  <a:lnTo>
                    <a:pt x="157724" y="265845"/>
                  </a:lnTo>
                  <a:lnTo>
                    <a:pt x="159647" y="276214"/>
                  </a:lnTo>
                  <a:lnTo>
                    <a:pt x="160297" y="288607"/>
                  </a:lnTo>
                  <a:lnTo>
                    <a:pt x="157740" y="297272"/>
                  </a:lnTo>
                  <a:lnTo>
                    <a:pt x="153296" y="306746"/>
                  </a:lnTo>
                  <a:lnTo>
                    <a:pt x="150722" y="310661"/>
                  </a:lnTo>
                  <a:lnTo>
                    <a:pt x="148014" y="314264"/>
                  </a:lnTo>
                  <a:lnTo>
                    <a:pt x="145216" y="318650"/>
                  </a:lnTo>
                  <a:lnTo>
                    <a:pt x="142359" y="323558"/>
                  </a:lnTo>
                  <a:lnTo>
                    <a:pt x="139462" y="328815"/>
                  </a:lnTo>
                  <a:lnTo>
                    <a:pt x="135546" y="333311"/>
                  </a:lnTo>
                  <a:lnTo>
                    <a:pt x="130951" y="337301"/>
                  </a:lnTo>
                  <a:lnTo>
                    <a:pt x="125904" y="340953"/>
                  </a:lnTo>
                  <a:lnTo>
                    <a:pt x="120554" y="345372"/>
                  </a:lnTo>
                  <a:lnTo>
                    <a:pt x="115003" y="350303"/>
                  </a:lnTo>
                  <a:lnTo>
                    <a:pt x="104537" y="360081"/>
                  </a:lnTo>
                  <a:lnTo>
                    <a:pt x="92074" y="372156"/>
                  </a:lnTo>
                  <a:lnTo>
                    <a:pt x="50445" y="413622"/>
                  </a:lnTo>
                  <a:lnTo>
                    <a:pt x="48421" y="416639"/>
                  </a:lnTo>
                  <a:lnTo>
                    <a:pt x="44371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25"/>
            <p:cNvSpPr/>
            <p:nvPr/>
          </p:nvSpPr>
          <p:spPr>
            <a:xfrm>
              <a:off x="1875234" y="2089546"/>
              <a:ext cx="53579" cy="330400"/>
            </a:xfrm>
            <a:custGeom>
              <a:avLst/>
              <a:gdLst/>
              <a:ahLst/>
              <a:cxnLst/>
              <a:rect l="0" t="0" r="0" b="0"/>
              <a:pathLst>
                <a:path w="53579" h="330400">
                  <a:moveTo>
                    <a:pt x="53578" y="0"/>
                  </a:moveTo>
                  <a:lnTo>
                    <a:pt x="53578" y="18043"/>
                  </a:lnTo>
                  <a:lnTo>
                    <a:pt x="52586" y="21951"/>
                  </a:lnTo>
                  <a:lnTo>
                    <a:pt x="50932" y="25548"/>
                  </a:lnTo>
                  <a:lnTo>
                    <a:pt x="48837" y="28938"/>
                  </a:lnTo>
                  <a:lnTo>
                    <a:pt x="47441" y="33183"/>
                  </a:lnTo>
                  <a:lnTo>
                    <a:pt x="45890" y="43191"/>
                  </a:lnTo>
                  <a:lnTo>
                    <a:pt x="44484" y="48638"/>
                  </a:lnTo>
                  <a:lnTo>
                    <a:pt x="42554" y="54253"/>
                  </a:lnTo>
                  <a:lnTo>
                    <a:pt x="40276" y="59981"/>
                  </a:lnTo>
                  <a:lnTo>
                    <a:pt x="38756" y="66777"/>
                  </a:lnTo>
                  <a:lnTo>
                    <a:pt x="37744" y="74283"/>
                  </a:lnTo>
                  <a:lnTo>
                    <a:pt x="37069" y="82265"/>
                  </a:lnTo>
                  <a:lnTo>
                    <a:pt x="35626" y="89570"/>
                  </a:lnTo>
                  <a:lnTo>
                    <a:pt x="33673" y="96424"/>
                  </a:lnTo>
                  <a:lnTo>
                    <a:pt x="31378" y="102978"/>
                  </a:lnTo>
                  <a:lnTo>
                    <a:pt x="29848" y="110324"/>
                  </a:lnTo>
                  <a:lnTo>
                    <a:pt x="28829" y="118198"/>
                  </a:lnTo>
                  <a:lnTo>
                    <a:pt x="28149" y="126424"/>
                  </a:lnTo>
                  <a:lnTo>
                    <a:pt x="26703" y="134884"/>
                  </a:lnTo>
                  <a:lnTo>
                    <a:pt x="24748" y="143501"/>
                  </a:lnTo>
                  <a:lnTo>
                    <a:pt x="22452" y="152222"/>
                  </a:lnTo>
                  <a:lnTo>
                    <a:pt x="20920" y="161013"/>
                  </a:lnTo>
                  <a:lnTo>
                    <a:pt x="19900" y="169850"/>
                  </a:lnTo>
                  <a:lnTo>
                    <a:pt x="19220" y="178718"/>
                  </a:lnTo>
                  <a:lnTo>
                    <a:pt x="17774" y="186614"/>
                  </a:lnTo>
                  <a:lnTo>
                    <a:pt x="15818" y="193863"/>
                  </a:lnTo>
                  <a:lnTo>
                    <a:pt x="13522" y="200679"/>
                  </a:lnTo>
                  <a:lnTo>
                    <a:pt x="11991" y="208200"/>
                  </a:lnTo>
                  <a:lnTo>
                    <a:pt x="10971" y="216191"/>
                  </a:lnTo>
                  <a:lnTo>
                    <a:pt x="10290" y="224494"/>
                  </a:lnTo>
                  <a:lnTo>
                    <a:pt x="8844" y="232015"/>
                  </a:lnTo>
                  <a:lnTo>
                    <a:pt x="6888" y="239013"/>
                  </a:lnTo>
                  <a:lnTo>
                    <a:pt x="4592" y="245662"/>
                  </a:lnTo>
                  <a:lnTo>
                    <a:pt x="3062" y="252079"/>
                  </a:lnTo>
                  <a:lnTo>
                    <a:pt x="2041" y="258342"/>
                  </a:lnTo>
                  <a:lnTo>
                    <a:pt x="1360" y="264502"/>
                  </a:lnTo>
                  <a:lnTo>
                    <a:pt x="907" y="270592"/>
                  </a:lnTo>
                  <a:lnTo>
                    <a:pt x="604" y="276637"/>
                  </a:lnTo>
                  <a:lnTo>
                    <a:pt x="269" y="288646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26"/>
            <p:cNvSpPr/>
            <p:nvPr/>
          </p:nvSpPr>
          <p:spPr>
            <a:xfrm>
              <a:off x="1777017" y="2178843"/>
              <a:ext cx="267882" cy="80246"/>
            </a:xfrm>
            <a:custGeom>
              <a:avLst/>
              <a:gdLst/>
              <a:ahLst/>
              <a:cxnLst/>
              <a:rect l="0" t="0" r="0" b="0"/>
              <a:pathLst>
                <a:path w="267882" h="80246">
                  <a:moveTo>
                    <a:pt x="8920" y="0"/>
                  </a:moveTo>
                  <a:lnTo>
                    <a:pt x="8920" y="4741"/>
                  </a:lnTo>
                  <a:lnTo>
                    <a:pt x="7928" y="7129"/>
                  </a:lnTo>
                  <a:lnTo>
                    <a:pt x="6274" y="9714"/>
                  </a:lnTo>
                  <a:lnTo>
                    <a:pt x="1232" y="16251"/>
                  </a:lnTo>
                  <a:lnTo>
                    <a:pt x="818" y="18771"/>
                  </a:lnTo>
                  <a:lnTo>
                    <a:pt x="542" y="22436"/>
                  </a:lnTo>
                  <a:lnTo>
                    <a:pt x="235" y="30808"/>
                  </a:lnTo>
                  <a:lnTo>
                    <a:pt x="63" y="41099"/>
                  </a:lnTo>
                  <a:lnTo>
                    <a:pt x="0" y="56479"/>
                  </a:lnTo>
                  <a:lnTo>
                    <a:pt x="989" y="59481"/>
                  </a:lnTo>
                  <a:lnTo>
                    <a:pt x="2640" y="62474"/>
                  </a:lnTo>
                  <a:lnTo>
                    <a:pt x="4734" y="65462"/>
                  </a:lnTo>
                  <a:lnTo>
                    <a:pt x="7121" y="67454"/>
                  </a:lnTo>
                  <a:lnTo>
                    <a:pt x="9705" y="68782"/>
                  </a:lnTo>
                  <a:lnTo>
                    <a:pt x="12420" y="69667"/>
                  </a:lnTo>
                  <a:lnTo>
                    <a:pt x="15222" y="71250"/>
                  </a:lnTo>
                  <a:lnTo>
                    <a:pt x="18082" y="73297"/>
                  </a:lnTo>
                  <a:lnTo>
                    <a:pt x="20981" y="75654"/>
                  </a:lnTo>
                  <a:lnTo>
                    <a:pt x="23906" y="77225"/>
                  </a:lnTo>
                  <a:lnTo>
                    <a:pt x="29802" y="78971"/>
                  </a:lnTo>
                  <a:lnTo>
                    <a:pt x="35730" y="79747"/>
                  </a:lnTo>
                  <a:lnTo>
                    <a:pt x="41671" y="80091"/>
                  </a:lnTo>
                  <a:lnTo>
                    <a:pt x="47619" y="80245"/>
                  </a:lnTo>
                  <a:lnTo>
                    <a:pt x="51587" y="79294"/>
                  </a:lnTo>
                  <a:lnTo>
                    <a:pt x="56216" y="77667"/>
                  </a:lnTo>
                  <a:lnTo>
                    <a:pt x="61287" y="75591"/>
                  </a:lnTo>
                  <a:lnTo>
                    <a:pt x="67644" y="74206"/>
                  </a:lnTo>
                  <a:lnTo>
                    <a:pt x="74858" y="73284"/>
                  </a:lnTo>
                  <a:lnTo>
                    <a:pt x="82644" y="72668"/>
                  </a:lnTo>
                  <a:lnTo>
                    <a:pt x="89820" y="72258"/>
                  </a:lnTo>
                  <a:lnTo>
                    <a:pt x="103084" y="71802"/>
                  </a:lnTo>
                  <a:lnTo>
                    <a:pt x="109399" y="70689"/>
                  </a:lnTo>
                  <a:lnTo>
                    <a:pt x="115594" y="68954"/>
                  </a:lnTo>
                  <a:lnTo>
                    <a:pt x="121707" y="66805"/>
                  </a:lnTo>
                  <a:lnTo>
                    <a:pt x="128760" y="65373"/>
                  </a:lnTo>
                  <a:lnTo>
                    <a:pt x="136438" y="64418"/>
                  </a:lnTo>
                  <a:lnTo>
                    <a:pt x="144534" y="63781"/>
                  </a:lnTo>
                  <a:lnTo>
                    <a:pt x="151915" y="63357"/>
                  </a:lnTo>
                  <a:lnTo>
                    <a:pt x="165408" y="62885"/>
                  </a:lnTo>
                  <a:lnTo>
                    <a:pt x="172777" y="61767"/>
                  </a:lnTo>
                  <a:lnTo>
                    <a:pt x="180666" y="60030"/>
                  </a:lnTo>
                  <a:lnTo>
                    <a:pt x="188902" y="57879"/>
                  </a:lnTo>
                  <a:lnTo>
                    <a:pt x="195384" y="56446"/>
                  </a:lnTo>
                  <a:lnTo>
                    <a:pt x="200698" y="55490"/>
                  </a:lnTo>
                  <a:lnTo>
                    <a:pt x="205233" y="54853"/>
                  </a:lnTo>
                  <a:lnTo>
                    <a:pt x="210241" y="54428"/>
                  </a:lnTo>
                  <a:lnTo>
                    <a:pt x="215563" y="54145"/>
                  </a:lnTo>
                  <a:lnTo>
                    <a:pt x="226769" y="53830"/>
                  </a:lnTo>
                  <a:lnTo>
                    <a:pt x="267881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27"/>
            <p:cNvSpPr/>
            <p:nvPr/>
          </p:nvSpPr>
          <p:spPr>
            <a:xfrm>
              <a:off x="1410890" y="2571750"/>
              <a:ext cx="178595" cy="330399"/>
            </a:xfrm>
            <a:custGeom>
              <a:avLst/>
              <a:gdLst/>
              <a:ahLst/>
              <a:cxnLst/>
              <a:rect l="0" t="0" r="0" b="0"/>
              <a:pathLst>
                <a:path w="178595" h="330399">
                  <a:moveTo>
                    <a:pt x="178594" y="0"/>
                  </a:moveTo>
                  <a:lnTo>
                    <a:pt x="173853" y="0"/>
                  </a:lnTo>
                  <a:lnTo>
                    <a:pt x="171465" y="991"/>
                  </a:lnTo>
                  <a:lnTo>
                    <a:pt x="166165" y="4740"/>
                  </a:lnTo>
                  <a:lnTo>
                    <a:pt x="163363" y="7129"/>
                  </a:lnTo>
                  <a:lnTo>
                    <a:pt x="160502" y="9713"/>
                  </a:lnTo>
                  <a:lnTo>
                    <a:pt x="157603" y="12428"/>
                  </a:lnTo>
                  <a:lnTo>
                    <a:pt x="153686" y="15231"/>
                  </a:lnTo>
                  <a:lnTo>
                    <a:pt x="149090" y="18091"/>
                  </a:lnTo>
                  <a:lnTo>
                    <a:pt x="144042" y="20990"/>
                  </a:lnTo>
                  <a:lnTo>
                    <a:pt x="139684" y="23915"/>
                  </a:lnTo>
                  <a:lnTo>
                    <a:pt x="135787" y="26857"/>
                  </a:lnTo>
                  <a:lnTo>
                    <a:pt x="132196" y="29811"/>
                  </a:lnTo>
                  <a:lnTo>
                    <a:pt x="127818" y="32772"/>
                  </a:lnTo>
                  <a:lnTo>
                    <a:pt x="122916" y="35739"/>
                  </a:lnTo>
                  <a:lnTo>
                    <a:pt x="117662" y="38708"/>
                  </a:lnTo>
                  <a:lnTo>
                    <a:pt x="113168" y="41680"/>
                  </a:lnTo>
                  <a:lnTo>
                    <a:pt x="109180" y="44654"/>
                  </a:lnTo>
                  <a:lnTo>
                    <a:pt x="105529" y="47628"/>
                  </a:lnTo>
                  <a:lnTo>
                    <a:pt x="102103" y="50604"/>
                  </a:lnTo>
                  <a:lnTo>
                    <a:pt x="98826" y="53579"/>
                  </a:lnTo>
                  <a:lnTo>
                    <a:pt x="92540" y="59531"/>
                  </a:lnTo>
                  <a:lnTo>
                    <a:pt x="86439" y="65484"/>
                  </a:lnTo>
                  <a:lnTo>
                    <a:pt x="84415" y="68461"/>
                  </a:lnTo>
                  <a:lnTo>
                    <a:pt x="80574" y="77390"/>
                  </a:lnTo>
                  <a:lnTo>
                    <a:pt x="76160" y="83343"/>
                  </a:lnTo>
                  <a:lnTo>
                    <a:pt x="75578" y="87312"/>
                  </a:lnTo>
                  <a:lnTo>
                    <a:pt x="77577" y="97013"/>
                  </a:lnTo>
                  <a:lnTo>
                    <a:pt x="81773" y="105294"/>
                  </a:lnTo>
                  <a:lnTo>
                    <a:pt x="86945" y="112281"/>
                  </a:lnTo>
                  <a:lnTo>
                    <a:pt x="89713" y="115534"/>
                  </a:lnTo>
                  <a:lnTo>
                    <a:pt x="92551" y="118694"/>
                  </a:lnTo>
                  <a:lnTo>
                    <a:pt x="95435" y="122786"/>
                  </a:lnTo>
                  <a:lnTo>
                    <a:pt x="98350" y="127497"/>
                  </a:lnTo>
                  <a:lnTo>
                    <a:pt x="101285" y="132623"/>
                  </a:lnTo>
                  <a:lnTo>
                    <a:pt x="105227" y="137032"/>
                  </a:lnTo>
                  <a:lnTo>
                    <a:pt x="109839" y="140964"/>
                  </a:lnTo>
                  <a:lnTo>
                    <a:pt x="114898" y="144577"/>
                  </a:lnTo>
                  <a:lnTo>
                    <a:pt x="119263" y="147979"/>
                  </a:lnTo>
                  <a:lnTo>
                    <a:pt x="123165" y="151238"/>
                  </a:lnTo>
                  <a:lnTo>
                    <a:pt x="126758" y="154403"/>
                  </a:lnTo>
                  <a:lnTo>
                    <a:pt x="130146" y="158498"/>
                  </a:lnTo>
                  <a:lnTo>
                    <a:pt x="133397" y="163212"/>
                  </a:lnTo>
                  <a:lnTo>
                    <a:pt x="136556" y="168339"/>
                  </a:lnTo>
                  <a:lnTo>
                    <a:pt x="139655" y="172749"/>
                  </a:lnTo>
                  <a:lnTo>
                    <a:pt x="142713" y="176682"/>
                  </a:lnTo>
                  <a:lnTo>
                    <a:pt x="145743" y="180295"/>
                  </a:lnTo>
                  <a:lnTo>
                    <a:pt x="149111" y="186956"/>
                  </a:lnTo>
                  <a:lnTo>
                    <a:pt x="151007" y="196285"/>
                  </a:lnTo>
                  <a:lnTo>
                    <a:pt x="151568" y="205333"/>
                  </a:lnTo>
                  <a:lnTo>
                    <a:pt x="151647" y="208326"/>
                  </a:lnTo>
                  <a:lnTo>
                    <a:pt x="149089" y="216943"/>
                  </a:lnTo>
                  <a:lnTo>
                    <a:pt x="144644" y="226395"/>
                  </a:lnTo>
                  <a:lnTo>
                    <a:pt x="139362" y="233904"/>
                  </a:lnTo>
                  <a:lnTo>
                    <a:pt x="135572" y="237295"/>
                  </a:lnTo>
                  <a:lnTo>
                    <a:pt x="131061" y="240548"/>
                  </a:lnTo>
                  <a:lnTo>
                    <a:pt x="126069" y="243709"/>
                  </a:lnTo>
                  <a:lnTo>
                    <a:pt x="120757" y="247800"/>
                  </a:lnTo>
                  <a:lnTo>
                    <a:pt x="115232" y="252513"/>
                  </a:lnTo>
                  <a:lnTo>
                    <a:pt x="109563" y="257638"/>
                  </a:lnTo>
                  <a:lnTo>
                    <a:pt x="103800" y="262048"/>
                  </a:lnTo>
                  <a:lnTo>
                    <a:pt x="97973" y="265979"/>
                  </a:lnTo>
                  <a:lnTo>
                    <a:pt x="92105" y="269593"/>
                  </a:lnTo>
                  <a:lnTo>
                    <a:pt x="87200" y="272994"/>
                  </a:lnTo>
                  <a:lnTo>
                    <a:pt x="82938" y="276254"/>
                  </a:lnTo>
                  <a:lnTo>
                    <a:pt x="79105" y="279419"/>
                  </a:lnTo>
                  <a:lnTo>
                    <a:pt x="73572" y="282521"/>
                  </a:lnTo>
                  <a:lnTo>
                    <a:pt x="66908" y="285582"/>
                  </a:lnTo>
                  <a:lnTo>
                    <a:pt x="59488" y="288614"/>
                  </a:lnTo>
                  <a:lnTo>
                    <a:pt x="53549" y="291628"/>
                  </a:lnTo>
                  <a:lnTo>
                    <a:pt x="48598" y="294629"/>
                  </a:lnTo>
                  <a:lnTo>
                    <a:pt x="44305" y="297622"/>
                  </a:lnTo>
                  <a:lnTo>
                    <a:pt x="39459" y="300610"/>
                  </a:lnTo>
                  <a:lnTo>
                    <a:pt x="34243" y="303594"/>
                  </a:lnTo>
                  <a:lnTo>
                    <a:pt x="28782" y="306576"/>
                  </a:lnTo>
                  <a:lnTo>
                    <a:pt x="24149" y="309555"/>
                  </a:lnTo>
                  <a:lnTo>
                    <a:pt x="20068" y="312534"/>
                  </a:lnTo>
                  <a:lnTo>
                    <a:pt x="16355" y="315512"/>
                  </a:lnTo>
                  <a:lnTo>
                    <a:pt x="12888" y="317497"/>
                  </a:lnTo>
                  <a:lnTo>
                    <a:pt x="9584" y="318821"/>
                  </a:lnTo>
                  <a:lnTo>
                    <a:pt x="6389" y="319703"/>
                  </a:lnTo>
                  <a:lnTo>
                    <a:pt x="4260" y="321284"/>
                  </a:lnTo>
                  <a:lnTo>
                    <a:pt x="2840" y="323330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28"/>
            <p:cNvSpPr/>
            <p:nvPr/>
          </p:nvSpPr>
          <p:spPr>
            <a:xfrm>
              <a:off x="1696640" y="2848603"/>
              <a:ext cx="212360" cy="249999"/>
            </a:xfrm>
            <a:custGeom>
              <a:avLst/>
              <a:gdLst/>
              <a:ahLst/>
              <a:cxnLst/>
              <a:rect l="0" t="0" r="0" b="0"/>
              <a:pathLst>
                <a:path w="212360" h="249999">
                  <a:moveTo>
                    <a:pt x="0" y="17826"/>
                  </a:moveTo>
                  <a:lnTo>
                    <a:pt x="0" y="13085"/>
                  </a:lnTo>
                  <a:lnTo>
                    <a:pt x="992" y="11689"/>
                  </a:lnTo>
                  <a:lnTo>
                    <a:pt x="2646" y="10758"/>
                  </a:lnTo>
                  <a:lnTo>
                    <a:pt x="7688" y="9264"/>
                  </a:lnTo>
                  <a:lnTo>
                    <a:pt x="13670" y="6414"/>
                  </a:lnTo>
                  <a:lnTo>
                    <a:pt x="18043" y="4265"/>
                  </a:lnTo>
                  <a:lnTo>
                    <a:pt x="21951" y="2832"/>
                  </a:lnTo>
                  <a:lnTo>
                    <a:pt x="25548" y="1877"/>
                  </a:lnTo>
                  <a:lnTo>
                    <a:pt x="28938" y="1240"/>
                  </a:lnTo>
                  <a:lnTo>
                    <a:pt x="33183" y="816"/>
                  </a:lnTo>
                  <a:lnTo>
                    <a:pt x="37997" y="533"/>
                  </a:lnTo>
                  <a:lnTo>
                    <a:pt x="43191" y="344"/>
                  </a:lnTo>
                  <a:lnTo>
                    <a:pt x="64722" y="79"/>
                  </a:lnTo>
                  <a:lnTo>
                    <a:pt x="85213" y="0"/>
                  </a:lnTo>
                  <a:lnTo>
                    <a:pt x="92527" y="981"/>
                  </a:lnTo>
                  <a:lnTo>
                    <a:pt x="100380" y="2627"/>
                  </a:lnTo>
                  <a:lnTo>
                    <a:pt x="108592" y="4717"/>
                  </a:lnTo>
                  <a:lnTo>
                    <a:pt x="115059" y="6110"/>
                  </a:lnTo>
                  <a:lnTo>
                    <a:pt x="120362" y="7039"/>
                  </a:lnTo>
                  <a:lnTo>
                    <a:pt x="124890" y="7658"/>
                  </a:lnTo>
                  <a:lnTo>
                    <a:pt x="128900" y="9063"/>
                  </a:lnTo>
                  <a:lnTo>
                    <a:pt x="132567" y="10992"/>
                  </a:lnTo>
                  <a:lnTo>
                    <a:pt x="136003" y="13270"/>
                  </a:lnTo>
                  <a:lnTo>
                    <a:pt x="142467" y="15801"/>
                  </a:lnTo>
                  <a:lnTo>
                    <a:pt x="149960" y="17426"/>
                  </a:lnTo>
                  <a:lnTo>
                    <a:pt x="149583" y="18552"/>
                  </a:lnTo>
                  <a:lnTo>
                    <a:pt x="146518" y="22448"/>
                  </a:lnTo>
                  <a:lnTo>
                    <a:pt x="145304" y="24876"/>
                  </a:lnTo>
                  <a:lnTo>
                    <a:pt x="143955" y="30220"/>
                  </a:lnTo>
                  <a:lnTo>
                    <a:pt x="142602" y="32042"/>
                  </a:lnTo>
                  <a:lnTo>
                    <a:pt x="140709" y="33256"/>
                  </a:lnTo>
                  <a:lnTo>
                    <a:pt x="134967" y="35598"/>
                  </a:lnTo>
                  <a:lnTo>
                    <a:pt x="125800" y="39946"/>
                  </a:lnTo>
                  <a:lnTo>
                    <a:pt x="121570" y="41502"/>
                  </a:lnTo>
                  <a:lnTo>
                    <a:pt x="117758" y="42540"/>
                  </a:lnTo>
                  <a:lnTo>
                    <a:pt x="114224" y="43232"/>
                  </a:lnTo>
                  <a:lnTo>
                    <a:pt x="109884" y="44685"/>
                  </a:lnTo>
                  <a:lnTo>
                    <a:pt x="105006" y="46646"/>
                  </a:lnTo>
                  <a:lnTo>
                    <a:pt x="99769" y="48946"/>
                  </a:lnTo>
                  <a:lnTo>
                    <a:pt x="95286" y="51471"/>
                  </a:lnTo>
                  <a:lnTo>
                    <a:pt x="91306" y="54146"/>
                  </a:lnTo>
                  <a:lnTo>
                    <a:pt x="87660" y="56923"/>
                  </a:lnTo>
                  <a:lnTo>
                    <a:pt x="84237" y="58773"/>
                  </a:lnTo>
                  <a:lnTo>
                    <a:pt x="77787" y="60829"/>
                  </a:lnTo>
                  <a:lnTo>
                    <a:pt x="71614" y="64389"/>
                  </a:lnTo>
                  <a:lnTo>
                    <a:pt x="64307" y="70019"/>
                  </a:lnTo>
                  <a:lnTo>
                    <a:pt x="63707" y="71473"/>
                  </a:lnTo>
                  <a:lnTo>
                    <a:pt x="63041" y="75734"/>
                  </a:lnTo>
                  <a:lnTo>
                    <a:pt x="63855" y="78260"/>
                  </a:lnTo>
                  <a:lnTo>
                    <a:pt x="67406" y="83712"/>
                  </a:lnTo>
                  <a:lnTo>
                    <a:pt x="70734" y="86554"/>
                  </a:lnTo>
                  <a:lnTo>
                    <a:pt x="74938" y="89442"/>
                  </a:lnTo>
                  <a:lnTo>
                    <a:pt x="79724" y="92359"/>
                  </a:lnTo>
                  <a:lnTo>
                    <a:pt x="84899" y="95296"/>
                  </a:lnTo>
                  <a:lnTo>
                    <a:pt x="95941" y="101205"/>
                  </a:lnTo>
                  <a:lnTo>
                    <a:pt x="102656" y="104170"/>
                  </a:lnTo>
                  <a:lnTo>
                    <a:pt x="110109" y="107139"/>
                  </a:lnTo>
                  <a:lnTo>
                    <a:pt x="118055" y="110110"/>
                  </a:lnTo>
                  <a:lnTo>
                    <a:pt x="125336" y="113083"/>
                  </a:lnTo>
                  <a:lnTo>
                    <a:pt x="132175" y="116057"/>
                  </a:lnTo>
                  <a:lnTo>
                    <a:pt x="138718" y="119032"/>
                  </a:lnTo>
                  <a:lnTo>
                    <a:pt x="146057" y="122008"/>
                  </a:lnTo>
                  <a:lnTo>
                    <a:pt x="153926" y="124984"/>
                  </a:lnTo>
                  <a:lnTo>
                    <a:pt x="162149" y="127960"/>
                  </a:lnTo>
                  <a:lnTo>
                    <a:pt x="169615" y="130936"/>
                  </a:lnTo>
                  <a:lnTo>
                    <a:pt x="176577" y="133913"/>
                  </a:lnTo>
                  <a:lnTo>
                    <a:pt x="183202" y="136889"/>
                  </a:lnTo>
                  <a:lnTo>
                    <a:pt x="188611" y="139865"/>
                  </a:lnTo>
                  <a:lnTo>
                    <a:pt x="193210" y="142842"/>
                  </a:lnTo>
                  <a:lnTo>
                    <a:pt x="197268" y="145818"/>
                  </a:lnTo>
                  <a:lnTo>
                    <a:pt x="200965" y="147803"/>
                  </a:lnTo>
                  <a:lnTo>
                    <a:pt x="204422" y="149126"/>
                  </a:lnTo>
                  <a:lnTo>
                    <a:pt x="207719" y="150008"/>
                  </a:lnTo>
                  <a:lnTo>
                    <a:pt x="209917" y="151588"/>
                  </a:lnTo>
                  <a:lnTo>
                    <a:pt x="211382" y="153633"/>
                  </a:lnTo>
                  <a:lnTo>
                    <a:pt x="212359" y="155989"/>
                  </a:lnTo>
                  <a:lnTo>
                    <a:pt x="212018" y="158552"/>
                  </a:lnTo>
                  <a:lnTo>
                    <a:pt x="210798" y="161253"/>
                  </a:lnTo>
                  <a:lnTo>
                    <a:pt x="206798" y="166899"/>
                  </a:lnTo>
                  <a:lnTo>
                    <a:pt x="201712" y="172717"/>
                  </a:lnTo>
                  <a:lnTo>
                    <a:pt x="196145" y="178609"/>
                  </a:lnTo>
                  <a:lnTo>
                    <a:pt x="184486" y="190477"/>
                  </a:lnTo>
                  <a:lnTo>
                    <a:pt x="180538" y="193450"/>
                  </a:lnTo>
                  <a:lnTo>
                    <a:pt x="175921" y="196424"/>
                  </a:lnTo>
                  <a:lnTo>
                    <a:pt x="170859" y="199399"/>
                  </a:lnTo>
                  <a:lnTo>
                    <a:pt x="165500" y="202375"/>
                  </a:lnTo>
                  <a:lnTo>
                    <a:pt x="154253" y="208327"/>
                  </a:lnTo>
                  <a:lnTo>
                    <a:pt x="136766" y="217256"/>
                  </a:lnTo>
                  <a:lnTo>
                    <a:pt x="131857" y="220233"/>
                  </a:lnTo>
                  <a:lnTo>
                    <a:pt x="127592" y="223209"/>
                  </a:lnTo>
                  <a:lnTo>
                    <a:pt x="123757" y="226186"/>
                  </a:lnTo>
                  <a:lnTo>
                    <a:pt x="119216" y="229162"/>
                  </a:lnTo>
                  <a:lnTo>
                    <a:pt x="114203" y="232139"/>
                  </a:lnTo>
                  <a:lnTo>
                    <a:pt x="108878" y="235115"/>
                  </a:lnTo>
                  <a:lnTo>
                    <a:pt x="105327" y="238092"/>
                  </a:lnTo>
                  <a:lnTo>
                    <a:pt x="102960" y="241068"/>
                  </a:lnTo>
                  <a:lnTo>
                    <a:pt x="98227" y="2499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29"/>
            <p:cNvSpPr/>
            <p:nvPr/>
          </p:nvSpPr>
          <p:spPr>
            <a:xfrm>
              <a:off x="1518046" y="3348632"/>
              <a:ext cx="169615" cy="303611"/>
            </a:xfrm>
            <a:custGeom>
              <a:avLst/>
              <a:gdLst/>
              <a:ahLst/>
              <a:cxnLst/>
              <a:rect l="0" t="0" r="0" b="0"/>
              <a:pathLst>
                <a:path w="169615" h="303611">
                  <a:moveTo>
                    <a:pt x="71438" y="0"/>
                  </a:moveTo>
                  <a:lnTo>
                    <a:pt x="66697" y="4741"/>
                  </a:lnTo>
                  <a:lnTo>
                    <a:pt x="64309" y="6137"/>
                  </a:lnTo>
                  <a:lnTo>
                    <a:pt x="59009" y="7689"/>
                  </a:lnTo>
                  <a:lnTo>
                    <a:pt x="56207" y="9094"/>
                  </a:lnTo>
                  <a:lnTo>
                    <a:pt x="53346" y="11024"/>
                  </a:lnTo>
                  <a:lnTo>
                    <a:pt x="50447" y="13303"/>
                  </a:lnTo>
                  <a:lnTo>
                    <a:pt x="47522" y="14822"/>
                  </a:lnTo>
                  <a:lnTo>
                    <a:pt x="44580" y="15834"/>
                  </a:lnTo>
                  <a:lnTo>
                    <a:pt x="41626" y="16509"/>
                  </a:lnTo>
                  <a:lnTo>
                    <a:pt x="39657" y="17952"/>
                  </a:lnTo>
                  <a:lnTo>
                    <a:pt x="38345" y="19905"/>
                  </a:lnTo>
                  <a:lnTo>
                    <a:pt x="37470" y="22200"/>
                  </a:lnTo>
                  <a:lnTo>
                    <a:pt x="35894" y="23730"/>
                  </a:lnTo>
                  <a:lnTo>
                    <a:pt x="33851" y="24750"/>
                  </a:lnTo>
                  <a:lnTo>
                    <a:pt x="31497" y="25429"/>
                  </a:lnTo>
                  <a:lnTo>
                    <a:pt x="29928" y="26875"/>
                  </a:lnTo>
                  <a:lnTo>
                    <a:pt x="28882" y="28831"/>
                  </a:lnTo>
                  <a:lnTo>
                    <a:pt x="27719" y="33650"/>
                  </a:lnTo>
                  <a:lnTo>
                    <a:pt x="27065" y="41941"/>
                  </a:lnTo>
                  <a:lnTo>
                    <a:pt x="26912" y="47745"/>
                  </a:lnTo>
                  <a:lnTo>
                    <a:pt x="27863" y="50682"/>
                  </a:lnTo>
                  <a:lnTo>
                    <a:pt x="31566" y="56590"/>
                  </a:lnTo>
                  <a:lnTo>
                    <a:pt x="35927" y="60547"/>
                  </a:lnTo>
                  <a:lnTo>
                    <a:pt x="41811" y="65170"/>
                  </a:lnTo>
                  <a:lnTo>
                    <a:pt x="48710" y="70236"/>
                  </a:lnTo>
                  <a:lnTo>
                    <a:pt x="54301" y="74605"/>
                  </a:lnTo>
                  <a:lnTo>
                    <a:pt x="59021" y="78511"/>
                  </a:lnTo>
                  <a:lnTo>
                    <a:pt x="63160" y="82106"/>
                  </a:lnTo>
                  <a:lnTo>
                    <a:pt x="66912" y="86487"/>
                  </a:lnTo>
                  <a:lnTo>
                    <a:pt x="70405" y="91392"/>
                  </a:lnTo>
                  <a:lnTo>
                    <a:pt x="73726" y="96647"/>
                  </a:lnTo>
                  <a:lnTo>
                    <a:pt x="77924" y="101143"/>
                  </a:lnTo>
                  <a:lnTo>
                    <a:pt x="82707" y="105131"/>
                  </a:lnTo>
                  <a:lnTo>
                    <a:pt x="87880" y="108783"/>
                  </a:lnTo>
                  <a:lnTo>
                    <a:pt x="93314" y="113202"/>
                  </a:lnTo>
                  <a:lnTo>
                    <a:pt x="98920" y="118132"/>
                  </a:lnTo>
                  <a:lnTo>
                    <a:pt x="104642" y="123403"/>
                  </a:lnTo>
                  <a:lnTo>
                    <a:pt x="110441" y="127910"/>
                  </a:lnTo>
                  <a:lnTo>
                    <a:pt x="116292" y="131906"/>
                  </a:lnTo>
                  <a:lnTo>
                    <a:pt x="122176" y="135562"/>
                  </a:lnTo>
                  <a:lnTo>
                    <a:pt x="128084" y="139984"/>
                  </a:lnTo>
                  <a:lnTo>
                    <a:pt x="134007" y="144917"/>
                  </a:lnTo>
                  <a:lnTo>
                    <a:pt x="144887" y="154697"/>
                  </a:lnTo>
                  <a:lnTo>
                    <a:pt x="153030" y="162350"/>
                  </a:lnTo>
                  <a:lnTo>
                    <a:pt x="163192" y="172238"/>
                  </a:lnTo>
                  <a:lnTo>
                    <a:pt x="165350" y="175349"/>
                  </a:lnTo>
                  <a:lnTo>
                    <a:pt x="167747" y="181451"/>
                  </a:lnTo>
                  <a:lnTo>
                    <a:pt x="168812" y="190116"/>
                  </a:lnTo>
                  <a:lnTo>
                    <a:pt x="169286" y="199590"/>
                  </a:lnTo>
                  <a:lnTo>
                    <a:pt x="169496" y="207108"/>
                  </a:lnTo>
                  <a:lnTo>
                    <a:pt x="169614" y="216918"/>
                  </a:lnTo>
                  <a:lnTo>
                    <a:pt x="167647" y="220019"/>
                  </a:lnTo>
                  <a:lnTo>
                    <a:pt x="164351" y="223077"/>
                  </a:lnTo>
                  <a:lnTo>
                    <a:pt x="160169" y="226109"/>
                  </a:lnTo>
                  <a:lnTo>
                    <a:pt x="156389" y="229122"/>
                  </a:lnTo>
                  <a:lnTo>
                    <a:pt x="152877" y="232123"/>
                  </a:lnTo>
                  <a:lnTo>
                    <a:pt x="149543" y="235116"/>
                  </a:lnTo>
                  <a:lnTo>
                    <a:pt x="145336" y="238104"/>
                  </a:lnTo>
                  <a:lnTo>
                    <a:pt x="140547" y="241088"/>
                  </a:lnTo>
                  <a:lnTo>
                    <a:pt x="135370" y="244069"/>
                  </a:lnTo>
                  <a:lnTo>
                    <a:pt x="130926" y="247048"/>
                  </a:lnTo>
                  <a:lnTo>
                    <a:pt x="126972" y="250027"/>
                  </a:lnTo>
                  <a:lnTo>
                    <a:pt x="123343" y="253005"/>
                  </a:lnTo>
                  <a:lnTo>
                    <a:pt x="117948" y="255982"/>
                  </a:lnTo>
                  <a:lnTo>
                    <a:pt x="111374" y="258960"/>
                  </a:lnTo>
                  <a:lnTo>
                    <a:pt x="104015" y="261937"/>
                  </a:lnTo>
                  <a:lnTo>
                    <a:pt x="97125" y="264914"/>
                  </a:lnTo>
                  <a:lnTo>
                    <a:pt x="84177" y="270868"/>
                  </a:lnTo>
                  <a:lnTo>
                    <a:pt x="59696" y="282774"/>
                  </a:lnTo>
                  <a:lnTo>
                    <a:pt x="47699" y="288727"/>
                  </a:lnTo>
                  <a:lnTo>
                    <a:pt x="42713" y="290711"/>
                  </a:lnTo>
                  <a:lnTo>
                    <a:pt x="38398" y="292034"/>
                  </a:lnTo>
                  <a:lnTo>
                    <a:pt x="34528" y="292916"/>
                  </a:lnTo>
                  <a:lnTo>
                    <a:pt x="29964" y="294496"/>
                  </a:lnTo>
                  <a:lnTo>
                    <a:pt x="24937" y="296542"/>
                  </a:lnTo>
                  <a:lnTo>
                    <a:pt x="19602" y="298898"/>
                  </a:lnTo>
                  <a:lnTo>
                    <a:pt x="15052" y="300468"/>
                  </a:lnTo>
                  <a:lnTo>
                    <a:pt x="11027" y="301516"/>
                  </a:lnTo>
                  <a:lnTo>
                    <a:pt x="0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30"/>
            <p:cNvSpPr/>
            <p:nvPr/>
          </p:nvSpPr>
          <p:spPr>
            <a:xfrm>
              <a:off x="1848445" y="3616644"/>
              <a:ext cx="178595" cy="205263"/>
            </a:xfrm>
            <a:custGeom>
              <a:avLst/>
              <a:gdLst/>
              <a:ahLst/>
              <a:cxnLst/>
              <a:rect l="0" t="0" r="0" b="0"/>
              <a:pathLst>
                <a:path w="178595" h="205263">
                  <a:moveTo>
                    <a:pt x="0" y="35598"/>
                  </a:moveTo>
                  <a:lnTo>
                    <a:pt x="4740" y="30857"/>
                  </a:lnTo>
                  <a:lnTo>
                    <a:pt x="7129" y="29460"/>
                  </a:lnTo>
                  <a:lnTo>
                    <a:pt x="12429" y="27909"/>
                  </a:lnTo>
                  <a:lnTo>
                    <a:pt x="15231" y="26503"/>
                  </a:lnTo>
                  <a:lnTo>
                    <a:pt x="18092" y="24574"/>
                  </a:lnTo>
                  <a:lnTo>
                    <a:pt x="20991" y="22295"/>
                  </a:lnTo>
                  <a:lnTo>
                    <a:pt x="23915" y="19784"/>
                  </a:lnTo>
                  <a:lnTo>
                    <a:pt x="26857" y="17118"/>
                  </a:lnTo>
                  <a:lnTo>
                    <a:pt x="29811" y="14348"/>
                  </a:lnTo>
                  <a:lnTo>
                    <a:pt x="33765" y="12501"/>
                  </a:lnTo>
                  <a:lnTo>
                    <a:pt x="38385" y="11270"/>
                  </a:lnTo>
                  <a:lnTo>
                    <a:pt x="43449" y="10450"/>
                  </a:lnTo>
                  <a:lnTo>
                    <a:pt x="47818" y="8911"/>
                  </a:lnTo>
                  <a:lnTo>
                    <a:pt x="51722" y="6892"/>
                  </a:lnTo>
                  <a:lnTo>
                    <a:pt x="55317" y="4554"/>
                  </a:lnTo>
                  <a:lnTo>
                    <a:pt x="58706" y="2996"/>
                  </a:lnTo>
                  <a:lnTo>
                    <a:pt x="61958" y="1957"/>
                  </a:lnTo>
                  <a:lnTo>
                    <a:pt x="65118" y="1264"/>
                  </a:lnTo>
                  <a:lnTo>
                    <a:pt x="68216" y="802"/>
                  </a:lnTo>
                  <a:lnTo>
                    <a:pt x="71274" y="494"/>
                  </a:lnTo>
                  <a:lnTo>
                    <a:pt x="74305" y="289"/>
                  </a:lnTo>
                  <a:lnTo>
                    <a:pt x="77318" y="153"/>
                  </a:lnTo>
                  <a:lnTo>
                    <a:pt x="83311" y="0"/>
                  </a:lnTo>
                  <a:lnTo>
                    <a:pt x="85306" y="952"/>
                  </a:lnTo>
                  <a:lnTo>
                    <a:pt x="86636" y="2579"/>
                  </a:lnTo>
                  <a:lnTo>
                    <a:pt x="87523" y="4655"/>
                  </a:lnTo>
                  <a:lnTo>
                    <a:pt x="89107" y="6039"/>
                  </a:lnTo>
                  <a:lnTo>
                    <a:pt x="91154" y="6963"/>
                  </a:lnTo>
                  <a:lnTo>
                    <a:pt x="93512" y="7578"/>
                  </a:lnTo>
                  <a:lnTo>
                    <a:pt x="95083" y="8980"/>
                  </a:lnTo>
                  <a:lnTo>
                    <a:pt x="96131" y="10907"/>
                  </a:lnTo>
                  <a:lnTo>
                    <a:pt x="96829" y="13184"/>
                  </a:lnTo>
                  <a:lnTo>
                    <a:pt x="96303" y="15694"/>
                  </a:lnTo>
                  <a:lnTo>
                    <a:pt x="93072" y="21129"/>
                  </a:lnTo>
                  <a:lnTo>
                    <a:pt x="88329" y="26852"/>
                  </a:lnTo>
                  <a:lnTo>
                    <a:pt x="82913" y="32703"/>
                  </a:lnTo>
                  <a:lnTo>
                    <a:pt x="77199" y="38611"/>
                  </a:lnTo>
                  <a:lnTo>
                    <a:pt x="74286" y="42567"/>
                  </a:lnTo>
                  <a:lnTo>
                    <a:pt x="71352" y="47189"/>
                  </a:lnTo>
                  <a:lnTo>
                    <a:pt x="68404" y="52255"/>
                  </a:lnTo>
                  <a:lnTo>
                    <a:pt x="65446" y="56624"/>
                  </a:lnTo>
                  <a:lnTo>
                    <a:pt x="62482" y="60529"/>
                  </a:lnTo>
                  <a:lnTo>
                    <a:pt x="59514" y="64125"/>
                  </a:lnTo>
                  <a:lnTo>
                    <a:pt x="55551" y="67514"/>
                  </a:lnTo>
                  <a:lnTo>
                    <a:pt x="50925" y="70766"/>
                  </a:lnTo>
                  <a:lnTo>
                    <a:pt x="45856" y="73926"/>
                  </a:lnTo>
                  <a:lnTo>
                    <a:pt x="41484" y="78017"/>
                  </a:lnTo>
                  <a:lnTo>
                    <a:pt x="37578" y="82729"/>
                  </a:lnTo>
                  <a:lnTo>
                    <a:pt x="33982" y="87854"/>
                  </a:lnTo>
                  <a:lnTo>
                    <a:pt x="29600" y="92264"/>
                  </a:lnTo>
                  <a:lnTo>
                    <a:pt x="24694" y="96195"/>
                  </a:lnTo>
                  <a:lnTo>
                    <a:pt x="19439" y="99808"/>
                  </a:lnTo>
                  <a:lnTo>
                    <a:pt x="15936" y="103209"/>
                  </a:lnTo>
                  <a:lnTo>
                    <a:pt x="13600" y="106469"/>
                  </a:lnTo>
                  <a:lnTo>
                    <a:pt x="10013" y="112737"/>
                  </a:lnTo>
                  <a:lnTo>
                    <a:pt x="5112" y="118830"/>
                  </a:lnTo>
                  <a:lnTo>
                    <a:pt x="3408" y="121844"/>
                  </a:lnTo>
                  <a:lnTo>
                    <a:pt x="1514" y="127838"/>
                  </a:lnTo>
                  <a:lnTo>
                    <a:pt x="2002" y="130825"/>
                  </a:lnTo>
                  <a:lnTo>
                    <a:pt x="5189" y="136791"/>
                  </a:lnTo>
                  <a:lnTo>
                    <a:pt x="6436" y="140763"/>
                  </a:lnTo>
                  <a:lnTo>
                    <a:pt x="7267" y="145395"/>
                  </a:lnTo>
                  <a:lnTo>
                    <a:pt x="7821" y="150468"/>
                  </a:lnTo>
                  <a:lnTo>
                    <a:pt x="10175" y="154842"/>
                  </a:lnTo>
                  <a:lnTo>
                    <a:pt x="13729" y="158750"/>
                  </a:lnTo>
                  <a:lnTo>
                    <a:pt x="18082" y="162348"/>
                  </a:lnTo>
                  <a:lnTo>
                    <a:pt x="22969" y="165739"/>
                  </a:lnTo>
                  <a:lnTo>
                    <a:pt x="28211" y="168991"/>
                  </a:lnTo>
                  <a:lnTo>
                    <a:pt x="33690" y="172151"/>
                  </a:lnTo>
                  <a:lnTo>
                    <a:pt x="45070" y="178309"/>
                  </a:lnTo>
                  <a:lnTo>
                    <a:pt x="50882" y="181340"/>
                  </a:lnTo>
                  <a:lnTo>
                    <a:pt x="57734" y="184353"/>
                  </a:lnTo>
                  <a:lnTo>
                    <a:pt x="65278" y="187354"/>
                  </a:lnTo>
                  <a:lnTo>
                    <a:pt x="73284" y="190346"/>
                  </a:lnTo>
                  <a:lnTo>
                    <a:pt x="80606" y="192342"/>
                  </a:lnTo>
                  <a:lnTo>
                    <a:pt x="87472" y="193672"/>
                  </a:lnTo>
                  <a:lnTo>
                    <a:pt x="94033" y="194558"/>
                  </a:lnTo>
                  <a:lnTo>
                    <a:pt x="100392" y="196142"/>
                  </a:lnTo>
                  <a:lnTo>
                    <a:pt x="106615" y="198190"/>
                  </a:lnTo>
                  <a:lnTo>
                    <a:pt x="112749" y="200547"/>
                  </a:lnTo>
                  <a:lnTo>
                    <a:pt x="118822" y="202119"/>
                  </a:lnTo>
                  <a:lnTo>
                    <a:pt x="124855" y="203166"/>
                  </a:lnTo>
                  <a:lnTo>
                    <a:pt x="130862" y="203865"/>
                  </a:lnTo>
                  <a:lnTo>
                    <a:pt x="136850" y="204331"/>
                  </a:lnTo>
                  <a:lnTo>
                    <a:pt x="142827" y="204641"/>
                  </a:lnTo>
                  <a:lnTo>
                    <a:pt x="158074" y="205078"/>
                  </a:lnTo>
                  <a:lnTo>
                    <a:pt x="178594" y="2052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31"/>
            <p:cNvSpPr/>
            <p:nvPr/>
          </p:nvSpPr>
          <p:spPr>
            <a:xfrm>
              <a:off x="1580554" y="3884414"/>
              <a:ext cx="195876" cy="330399"/>
            </a:xfrm>
            <a:custGeom>
              <a:avLst/>
              <a:gdLst/>
              <a:ahLst/>
              <a:cxnLst/>
              <a:rect l="0" t="0" r="0" b="0"/>
              <a:pathLst>
                <a:path w="195876" h="330399">
                  <a:moveTo>
                    <a:pt x="133946" y="0"/>
                  </a:moveTo>
                  <a:lnTo>
                    <a:pt x="129205" y="0"/>
                  </a:lnTo>
                  <a:lnTo>
                    <a:pt x="126816" y="992"/>
                  </a:lnTo>
                  <a:lnTo>
                    <a:pt x="121517" y="4740"/>
                  </a:lnTo>
                  <a:lnTo>
                    <a:pt x="118714" y="6136"/>
                  </a:lnTo>
                  <a:lnTo>
                    <a:pt x="112955" y="7688"/>
                  </a:lnTo>
                  <a:lnTo>
                    <a:pt x="107087" y="11023"/>
                  </a:lnTo>
                  <a:lnTo>
                    <a:pt x="101173" y="15813"/>
                  </a:lnTo>
                  <a:lnTo>
                    <a:pt x="95237" y="21249"/>
                  </a:lnTo>
                  <a:lnTo>
                    <a:pt x="92265" y="23095"/>
                  </a:lnTo>
                  <a:lnTo>
                    <a:pt x="86316" y="25147"/>
                  </a:lnTo>
                  <a:lnTo>
                    <a:pt x="84333" y="27678"/>
                  </a:lnTo>
                  <a:lnTo>
                    <a:pt x="83011" y="31351"/>
                  </a:lnTo>
                  <a:lnTo>
                    <a:pt x="81542" y="39730"/>
                  </a:lnTo>
                  <a:lnTo>
                    <a:pt x="80716" y="50026"/>
                  </a:lnTo>
                  <a:lnTo>
                    <a:pt x="80522" y="56299"/>
                  </a:lnTo>
                  <a:lnTo>
                    <a:pt x="83082" y="65039"/>
                  </a:lnTo>
                  <a:lnTo>
                    <a:pt x="85154" y="70149"/>
                  </a:lnTo>
                  <a:lnTo>
                    <a:pt x="87527" y="75539"/>
                  </a:lnTo>
                  <a:lnTo>
                    <a:pt x="92810" y="86820"/>
                  </a:lnTo>
                  <a:lnTo>
                    <a:pt x="96600" y="92606"/>
                  </a:lnTo>
                  <a:lnTo>
                    <a:pt x="101111" y="98449"/>
                  </a:lnTo>
                  <a:lnTo>
                    <a:pt x="106103" y="104327"/>
                  </a:lnTo>
                  <a:lnTo>
                    <a:pt x="111415" y="111223"/>
                  </a:lnTo>
                  <a:lnTo>
                    <a:pt x="116941" y="118797"/>
                  </a:lnTo>
                  <a:lnTo>
                    <a:pt x="122609" y="126823"/>
                  </a:lnTo>
                  <a:lnTo>
                    <a:pt x="129364" y="134158"/>
                  </a:lnTo>
                  <a:lnTo>
                    <a:pt x="136844" y="141032"/>
                  </a:lnTo>
                  <a:lnTo>
                    <a:pt x="144808" y="147599"/>
                  </a:lnTo>
                  <a:lnTo>
                    <a:pt x="152101" y="154954"/>
                  </a:lnTo>
                  <a:lnTo>
                    <a:pt x="158947" y="162834"/>
                  </a:lnTo>
                  <a:lnTo>
                    <a:pt x="165496" y="171064"/>
                  </a:lnTo>
                  <a:lnTo>
                    <a:pt x="170854" y="178534"/>
                  </a:lnTo>
                  <a:lnTo>
                    <a:pt x="175419" y="185499"/>
                  </a:lnTo>
                  <a:lnTo>
                    <a:pt x="179453" y="192127"/>
                  </a:lnTo>
                  <a:lnTo>
                    <a:pt x="183136" y="197538"/>
                  </a:lnTo>
                  <a:lnTo>
                    <a:pt x="186583" y="202137"/>
                  </a:lnTo>
                  <a:lnTo>
                    <a:pt x="189873" y="206196"/>
                  </a:lnTo>
                  <a:lnTo>
                    <a:pt x="192066" y="210885"/>
                  </a:lnTo>
                  <a:lnTo>
                    <a:pt x="193529" y="215996"/>
                  </a:lnTo>
                  <a:lnTo>
                    <a:pt x="195153" y="225974"/>
                  </a:lnTo>
                  <a:lnTo>
                    <a:pt x="195875" y="233717"/>
                  </a:lnTo>
                  <a:lnTo>
                    <a:pt x="195076" y="237170"/>
                  </a:lnTo>
                  <a:lnTo>
                    <a:pt x="191542" y="243654"/>
                  </a:lnTo>
                  <a:lnTo>
                    <a:pt x="186664" y="252488"/>
                  </a:lnTo>
                  <a:lnTo>
                    <a:pt x="183974" y="257622"/>
                  </a:lnTo>
                  <a:lnTo>
                    <a:pt x="180196" y="262037"/>
                  </a:lnTo>
                  <a:lnTo>
                    <a:pt x="175693" y="265972"/>
                  </a:lnTo>
                  <a:lnTo>
                    <a:pt x="170707" y="269588"/>
                  </a:lnTo>
                  <a:lnTo>
                    <a:pt x="165398" y="272991"/>
                  </a:lnTo>
                  <a:lnTo>
                    <a:pt x="159875" y="276252"/>
                  </a:lnTo>
                  <a:lnTo>
                    <a:pt x="154208" y="279417"/>
                  </a:lnTo>
                  <a:lnTo>
                    <a:pt x="148446" y="281528"/>
                  </a:lnTo>
                  <a:lnTo>
                    <a:pt x="142620" y="282935"/>
                  </a:lnTo>
                  <a:lnTo>
                    <a:pt x="136752" y="283873"/>
                  </a:lnTo>
                  <a:lnTo>
                    <a:pt x="130856" y="285491"/>
                  </a:lnTo>
                  <a:lnTo>
                    <a:pt x="124940" y="287561"/>
                  </a:lnTo>
                  <a:lnTo>
                    <a:pt x="119012" y="289934"/>
                  </a:lnTo>
                  <a:lnTo>
                    <a:pt x="113076" y="292508"/>
                  </a:lnTo>
                  <a:lnTo>
                    <a:pt x="101188" y="298014"/>
                  </a:lnTo>
                  <a:lnTo>
                    <a:pt x="83339" y="306691"/>
                  </a:lnTo>
                  <a:lnTo>
                    <a:pt x="76396" y="308641"/>
                  </a:lnTo>
                  <a:lnTo>
                    <a:pt x="68790" y="309940"/>
                  </a:lnTo>
                  <a:lnTo>
                    <a:pt x="60743" y="310806"/>
                  </a:lnTo>
                  <a:lnTo>
                    <a:pt x="53394" y="312376"/>
                  </a:lnTo>
                  <a:lnTo>
                    <a:pt x="46510" y="314414"/>
                  </a:lnTo>
                  <a:lnTo>
                    <a:pt x="39936" y="316766"/>
                  </a:lnTo>
                  <a:lnTo>
                    <a:pt x="34562" y="319325"/>
                  </a:lnTo>
                  <a:lnTo>
                    <a:pt x="29987" y="322024"/>
                  </a:lnTo>
                  <a:lnTo>
                    <a:pt x="25944" y="324815"/>
                  </a:lnTo>
                  <a:lnTo>
                    <a:pt x="21265" y="326677"/>
                  </a:lnTo>
                  <a:lnTo>
                    <a:pt x="16161" y="327917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32"/>
            <p:cNvSpPr/>
            <p:nvPr/>
          </p:nvSpPr>
          <p:spPr>
            <a:xfrm>
              <a:off x="1955601" y="4152304"/>
              <a:ext cx="35720" cy="250032"/>
            </a:xfrm>
            <a:custGeom>
              <a:avLst/>
              <a:gdLst/>
              <a:ahLst/>
              <a:cxnLst/>
              <a:rect l="0" t="0" r="0" b="0"/>
              <a:pathLst>
                <a:path w="35720" h="250032">
                  <a:moveTo>
                    <a:pt x="35719" y="0"/>
                  </a:moveTo>
                  <a:lnTo>
                    <a:pt x="30978" y="0"/>
                  </a:lnTo>
                  <a:lnTo>
                    <a:pt x="29582" y="992"/>
                  </a:lnTo>
                  <a:lnTo>
                    <a:pt x="28651" y="2646"/>
                  </a:lnTo>
                  <a:lnTo>
                    <a:pt x="27617" y="7129"/>
                  </a:lnTo>
                  <a:lnTo>
                    <a:pt x="27157" y="12429"/>
                  </a:lnTo>
                  <a:lnTo>
                    <a:pt x="27034" y="16224"/>
                  </a:lnTo>
                  <a:lnTo>
                    <a:pt x="26838" y="36572"/>
                  </a:lnTo>
                  <a:lnTo>
                    <a:pt x="26799" y="59700"/>
                  </a:lnTo>
                  <a:lnTo>
                    <a:pt x="25803" y="66589"/>
                  </a:lnTo>
                  <a:lnTo>
                    <a:pt x="24147" y="74158"/>
                  </a:lnTo>
                  <a:lnTo>
                    <a:pt x="22052" y="82181"/>
                  </a:lnTo>
                  <a:lnTo>
                    <a:pt x="20654" y="89514"/>
                  </a:lnTo>
                  <a:lnTo>
                    <a:pt x="19723" y="96387"/>
                  </a:lnTo>
                  <a:lnTo>
                    <a:pt x="19102" y="102953"/>
                  </a:lnTo>
                  <a:lnTo>
                    <a:pt x="18687" y="110307"/>
                  </a:lnTo>
                  <a:lnTo>
                    <a:pt x="18227" y="126416"/>
                  </a:lnTo>
                  <a:lnTo>
                    <a:pt x="17969" y="152220"/>
                  </a:lnTo>
                  <a:lnTo>
                    <a:pt x="16940" y="160019"/>
                  </a:lnTo>
                  <a:lnTo>
                    <a:pt x="15262" y="167202"/>
                  </a:lnTo>
                  <a:lnTo>
                    <a:pt x="13151" y="173976"/>
                  </a:lnTo>
                  <a:lnTo>
                    <a:pt x="11744" y="181469"/>
                  </a:lnTo>
                  <a:lnTo>
                    <a:pt x="10806" y="189440"/>
                  </a:lnTo>
                  <a:lnTo>
                    <a:pt x="10181" y="197731"/>
                  </a:lnTo>
                  <a:lnTo>
                    <a:pt x="9764" y="205243"/>
                  </a:lnTo>
                  <a:lnTo>
                    <a:pt x="9300" y="218881"/>
                  </a:lnTo>
                  <a:lnTo>
                    <a:pt x="8185" y="225295"/>
                  </a:lnTo>
                  <a:lnTo>
                    <a:pt x="6449" y="231556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33"/>
            <p:cNvSpPr/>
            <p:nvPr/>
          </p:nvSpPr>
          <p:spPr>
            <a:xfrm>
              <a:off x="1571625" y="4482703"/>
              <a:ext cx="142876" cy="437555"/>
            </a:xfrm>
            <a:custGeom>
              <a:avLst/>
              <a:gdLst/>
              <a:ahLst/>
              <a:cxnLst/>
              <a:rect l="0" t="0" r="0" b="0"/>
              <a:pathLst>
                <a:path w="142876" h="437555">
                  <a:moveTo>
                    <a:pt x="142875" y="0"/>
                  </a:moveTo>
                  <a:lnTo>
                    <a:pt x="142875" y="4740"/>
                  </a:lnTo>
                  <a:lnTo>
                    <a:pt x="141882" y="6136"/>
                  </a:lnTo>
                  <a:lnTo>
                    <a:pt x="140229" y="7067"/>
                  </a:lnTo>
                  <a:lnTo>
                    <a:pt x="138134" y="7688"/>
                  </a:lnTo>
                  <a:lnTo>
                    <a:pt x="135745" y="9094"/>
                  </a:lnTo>
                  <a:lnTo>
                    <a:pt x="133161" y="11023"/>
                  </a:lnTo>
                  <a:lnTo>
                    <a:pt x="130446" y="13302"/>
                  </a:lnTo>
                  <a:lnTo>
                    <a:pt x="127643" y="15813"/>
                  </a:lnTo>
                  <a:lnTo>
                    <a:pt x="121884" y="21249"/>
                  </a:lnTo>
                  <a:lnTo>
                    <a:pt x="117967" y="24088"/>
                  </a:lnTo>
                  <a:lnTo>
                    <a:pt x="113370" y="26973"/>
                  </a:lnTo>
                  <a:lnTo>
                    <a:pt x="108323" y="29888"/>
                  </a:lnTo>
                  <a:lnTo>
                    <a:pt x="103965" y="32824"/>
                  </a:lnTo>
                  <a:lnTo>
                    <a:pt x="100068" y="35773"/>
                  </a:lnTo>
                  <a:lnTo>
                    <a:pt x="96477" y="38731"/>
                  </a:lnTo>
                  <a:lnTo>
                    <a:pt x="92099" y="41696"/>
                  </a:lnTo>
                  <a:lnTo>
                    <a:pt x="87196" y="44664"/>
                  </a:lnTo>
                  <a:lnTo>
                    <a:pt x="81943" y="47635"/>
                  </a:lnTo>
                  <a:lnTo>
                    <a:pt x="77449" y="51600"/>
                  </a:lnTo>
                  <a:lnTo>
                    <a:pt x="73461" y="56228"/>
                  </a:lnTo>
                  <a:lnTo>
                    <a:pt x="69810" y="61298"/>
                  </a:lnTo>
                  <a:lnTo>
                    <a:pt x="66383" y="66662"/>
                  </a:lnTo>
                  <a:lnTo>
                    <a:pt x="63107" y="72222"/>
                  </a:lnTo>
                  <a:lnTo>
                    <a:pt x="59931" y="77913"/>
                  </a:lnTo>
                  <a:lnTo>
                    <a:pt x="53755" y="89529"/>
                  </a:lnTo>
                  <a:lnTo>
                    <a:pt x="50719" y="95404"/>
                  </a:lnTo>
                  <a:lnTo>
                    <a:pt x="47346" y="107224"/>
                  </a:lnTo>
                  <a:lnTo>
                    <a:pt x="45847" y="119092"/>
                  </a:lnTo>
                  <a:lnTo>
                    <a:pt x="45181" y="130982"/>
                  </a:lnTo>
                  <a:lnTo>
                    <a:pt x="44885" y="142880"/>
                  </a:lnTo>
                  <a:lnTo>
                    <a:pt x="44806" y="148832"/>
                  </a:lnTo>
                  <a:lnTo>
                    <a:pt x="47364" y="160736"/>
                  </a:lnTo>
                  <a:lnTo>
                    <a:pt x="57091" y="189287"/>
                  </a:lnTo>
                  <a:lnTo>
                    <a:pt x="60880" y="197629"/>
                  </a:lnTo>
                  <a:lnTo>
                    <a:pt x="65391" y="206166"/>
                  </a:lnTo>
                  <a:lnTo>
                    <a:pt x="70383" y="214835"/>
                  </a:lnTo>
                  <a:lnTo>
                    <a:pt x="75695" y="223590"/>
                  </a:lnTo>
                  <a:lnTo>
                    <a:pt x="86890" y="241256"/>
                  </a:lnTo>
                  <a:lnTo>
                    <a:pt x="91660" y="249142"/>
                  </a:lnTo>
                  <a:lnTo>
                    <a:pt x="95833" y="256384"/>
                  </a:lnTo>
                  <a:lnTo>
                    <a:pt x="99608" y="263196"/>
                  </a:lnTo>
                  <a:lnTo>
                    <a:pt x="104108" y="269721"/>
                  </a:lnTo>
                  <a:lnTo>
                    <a:pt x="109093" y="276056"/>
                  </a:lnTo>
                  <a:lnTo>
                    <a:pt x="114400" y="282264"/>
                  </a:lnTo>
                  <a:lnTo>
                    <a:pt x="118930" y="288387"/>
                  </a:lnTo>
                  <a:lnTo>
                    <a:pt x="122943" y="294453"/>
                  </a:lnTo>
                  <a:lnTo>
                    <a:pt x="126610" y="300481"/>
                  </a:lnTo>
                  <a:lnTo>
                    <a:pt x="130685" y="312471"/>
                  </a:lnTo>
                  <a:lnTo>
                    <a:pt x="131771" y="318447"/>
                  </a:lnTo>
                  <a:lnTo>
                    <a:pt x="135625" y="327732"/>
                  </a:lnTo>
                  <a:lnTo>
                    <a:pt x="138041" y="331597"/>
                  </a:lnTo>
                  <a:lnTo>
                    <a:pt x="138660" y="336158"/>
                  </a:lnTo>
                  <a:lnTo>
                    <a:pt x="136702" y="346518"/>
                  </a:lnTo>
                  <a:lnTo>
                    <a:pt x="134762" y="358766"/>
                  </a:lnTo>
                  <a:lnTo>
                    <a:pt x="133497" y="362209"/>
                  </a:lnTo>
                  <a:lnTo>
                    <a:pt x="129446" y="368679"/>
                  </a:lnTo>
                  <a:lnTo>
                    <a:pt x="126977" y="371793"/>
                  </a:lnTo>
                  <a:lnTo>
                    <a:pt x="124339" y="374862"/>
                  </a:lnTo>
                  <a:lnTo>
                    <a:pt x="121588" y="377900"/>
                  </a:lnTo>
                  <a:lnTo>
                    <a:pt x="117769" y="380917"/>
                  </a:lnTo>
                  <a:lnTo>
                    <a:pt x="113239" y="383921"/>
                  </a:lnTo>
                  <a:lnTo>
                    <a:pt x="108235" y="386916"/>
                  </a:lnTo>
                  <a:lnTo>
                    <a:pt x="103906" y="388912"/>
                  </a:lnTo>
                  <a:lnTo>
                    <a:pt x="100028" y="390243"/>
                  </a:lnTo>
                  <a:lnTo>
                    <a:pt x="96451" y="391131"/>
                  </a:lnTo>
                  <a:lnTo>
                    <a:pt x="92082" y="392715"/>
                  </a:lnTo>
                  <a:lnTo>
                    <a:pt x="87184" y="394762"/>
                  </a:lnTo>
                  <a:lnTo>
                    <a:pt x="81935" y="397120"/>
                  </a:lnTo>
                  <a:lnTo>
                    <a:pt x="70811" y="402386"/>
                  </a:lnTo>
                  <a:lnTo>
                    <a:pt x="65067" y="405179"/>
                  </a:lnTo>
                  <a:lnTo>
                    <a:pt x="60245" y="408032"/>
                  </a:lnTo>
                  <a:lnTo>
                    <a:pt x="56038" y="410928"/>
                  </a:lnTo>
                  <a:lnTo>
                    <a:pt x="52241" y="413850"/>
                  </a:lnTo>
                  <a:lnTo>
                    <a:pt x="47726" y="415798"/>
                  </a:lnTo>
                  <a:lnTo>
                    <a:pt x="42731" y="417097"/>
                  </a:lnTo>
                  <a:lnTo>
                    <a:pt x="37417" y="417963"/>
                  </a:lnTo>
                  <a:lnTo>
                    <a:pt x="31890" y="419533"/>
                  </a:lnTo>
                  <a:lnTo>
                    <a:pt x="26221" y="421571"/>
                  </a:lnTo>
                  <a:lnTo>
                    <a:pt x="20457" y="423922"/>
                  </a:lnTo>
                  <a:lnTo>
                    <a:pt x="15622" y="426482"/>
                  </a:lnTo>
                  <a:lnTo>
                    <a:pt x="11407" y="429180"/>
                  </a:lnTo>
                  <a:lnTo>
                    <a:pt x="0" y="437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34"/>
            <p:cNvSpPr/>
            <p:nvPr/>
          </p:nvSpPr>
          <p:spPr>
            <a:xfrm>
              <a:off x="1875357" y="4884538"/>
              <a:ext cx="132427" cy="169517"/>
            </a:xfrm>
            <a:custGeom>
              <a:avLst/>
              <a:gdLst/>
              <a:ahLst/>
              <a:cxnLst/>
              <a:rect l="0" t="0" r="0" b="0"/>
              <a:pathLst>
                <a:path w="132427" h="169517">
                  <a:moveTo>
                    <a:pt x="98103" y="17860"/>
                  </a:moveTo>
                  <a:lnTo>
                    <a:pt x="76854" y="17860"/>
                  </a:lnTo>
                  <a:lnTo>
                    <a:pt x="74015" y="18851"/>
                  </a:lnTo>
                  <a:lnTo>
                    <a:pt x="71130" y="20505"/>
                  </a:lnTo>
                  <a:lnTo>
                    <a:pt x="68215" y="22600"/>
                  </a:lnTo>
                  <a:lnTo>
                    <a:pt x="64287" y="24988"/>
                  </a:lnTo>
                  <a:lnTo>
                    <a:pt x="59684" y="27573"/>
                  </a:lnTo>
                  <a:lnTo>
                    <a:pt x="54631" y="30288"/>
                  </a:lnTo>
                  <a:lnTo>
                    <a:pt x="50270" y="33091"/>
                  </a:lnTo>
                  <a:lnTo>
                    <a:pt x="46371" y="35951"/>
                  </a:lnTo>
                  <a:lnTo>
                    <a:pt x="42779" y="38850"/>
                  </a:lnTo>
                  <a:lnTo>
                    <a:pt x="39392" y="41775"/>
                  </a:lnTo>
                  <a:lnTo>
                    <a:pt x="36142" y="44717"/>
                  </a:lnTo>
                  <a:lnTo>
                    <a:pt x="29885" y="50632"/>
                  </a:lnTo>
                  <a:lnTo>
                    <a:pt x="14792" y="65488"/>
                  </a:lnTo>
                  <a:lnTo>
                    <a:pt x="12797" y="68463"/>
                  </a:lnTo>
                  <a:lnTo>
                    <a:pt x="11467" y="71440"/>
                  </a:lnTo>
                  <a:lnTo>
                    <a:pt x="10580" y="74415"/>
                  </a:lnTo>
                  <a:lnTo>
                    <a:pt x="8997" y="77392"/>
                  </a:lnTo>
                  <a:lnTo>
                    <a:pt x="6949" y="80368"/>
                  </a:lnTo>
                  <a:lnTo>
                    <a:pt x="4591" y="83344"/>
                  </a:lnTo>
                  <a:lnTo>
                    <a:pt x="3020" y="86320"/>
                  </a:lnTo>
                  <a:lnTo>
                    <a:pt x="1972" y="89297"/>
                  </a:lnTo>
                  <a:lnTo>
                    <a:pt x="1274" y="92273"/>
                  </a:lnTo>
                  <a:lnTo>
                    <a:pt x="808" y="96242"/>
                  </a:lnTo>
                  <a:lnTo>
                    <a:pt x="498" y="100872"/>
                  </a:lnTo>
                  <a:lnTo>
                    <a:pt x="153" y="110316"/>
                  </a:lnTo>
                  <a:lnTo>
                    <a:pt x="0" y="117821"/>
                  </a:lnTo>
                  <a:lnTo>
                    <a:pt x="951" y="121211"/>
                  </a:lnTo>
                  <a:lnTo>
                    <a:pt x="2577" y="124464"/>
                  </a:lnTo>
                  <a:lnTo>
                    <a:pt x="4654" y="127624"/>
                  </a:lnTo>
                  <a:lnTo>
                    <a:pt x="7030" y="131715"/>
                  </a:lnTo>
                  <a:lnTo>
                    <a:pt x="12316" y="141553"/>
                  </a:lnTo>
                  <a:lnTo>
                    <a:pt x="15115" y="144970"/>
                  </a:lnTo>
                  <a:lnTo>
                    <a:pt x="17973" y="147249"/>
                  </a:lnTo>
                  <a:lnTo>
                    <a:pt x="20871" y="148767"/>
                  </a:lnTo>
                  <a:lnTo>
                    <a:pt x="23795" y="150772"/>
                  </a:lnTo>
                  <a:lnTo>
                    <a:pt x="26736" y="153101"/>
                  </a:lnTo>
                  <a:lnTo>
                    <a:pt x="29689" y="155645"/>
                  </a:lnTo>
                  <a:lnTo>
                    <a:pt x="32650" y="158333"/>
                  </a:lnTo>
                  <a:lnTo>
                    <a:pt x="38586" y="163967"/>
                  </a:lnTo>
                  <a:lnTo>
                    <a:pt x="42550" y="165866"/>
                  </a:lnTo>
                  <a:lnTo>
                    <a:pt x="47177" y="167132"/>
                  </a:lnTo>
                  <a:lnTo>
                    <a:pt x="52246" y="167976"/>
                  </a:lnTo>
                  <a:lnTo>
                    <a:pt x="56618" y="168539"/>
                  </a:lnTo>
                  <a:lnTo>
                    <a:pt x="60525" y="168914"/>
                  </a:lnTo>
                  <a:lnTo>
                    <a:pt x="64121" y="169164"/>
                  </a:lnTo>
                  <a:lnTo>
                    <a:pt x="67511" y="169331"/>
                  </a:lnTo>
                  <a:lnTo>
                    <a:pt x="73923" y="169516"/>
                  </a:lnTo>
                  <a:lnTo>
                    <a:pt x="77022" y="168573"/>
                  </a:lnTo>
                  <a:lnTo>
                    <a:pt x="80081" y="166953"/>
                  </a:lnTo>
                  <a:lnTo>
                    <a:pt x="83112" y="164880"/>
                  </a:lnTo>
                  <a:lnTo>
                    <a:pt x="86125" y="162505"/>
                  </a:lnTo>
                  <a:lnTo>
                    <a:pt x="89125" y="159931"/>
                  </a:lnTo>
                  <a:lnTo>
                    <a:pt x="92118" y="157222"/>
                  </a:lnTo>
                  <a:lnTo>
                    <a:pt x="95105" y="155416"/>
                  </a:lnTo>
                  <a:lnTo>
                    <a:pt x="98089" y="154212"/>
                  </a:lnTo>
                  <a:lnTo>
                    <a:pt x="101070" y="153410"/>
                  </a:lnTo>
                  <a:lnTo>
                    <a:pt x="104050" y="151882"/>
                  </a:lnTo>
                  <a:lnTo>
                    <a:pt x="107029" y="149872"/>
                  </a:lnTo>
                  <a:lnTo>
                    <a:pt x="110007" y="147540"/>
                  </a:lnTo>
                  <a:lnTo>
                    <a:pt x="112984" y="144001"/>
                  </a:lnTo>
                  <a:lnTo>
                    <a:pt x="115961" y="139657"/>
                  </a:lnTo>
                  <a:lnTo>
                    <a:pt x="118938" y="134776"/>
                  </a:lnTo>
                  <a:lnTo>
                    <a:pt x="120923" y="130531"/>
                  </a:lnTo>
                  <a:lnTo>
                    <a:pt x="122246" y="126708"/>
                  </a:lnTo>
                  <a:lnTo>
                    <a:pt x="123128" y="123167"/>
                  </a:lnTo>
                  <a:lnTo>
                    <a:pt x="124708" y="119814"/>
                  </a:lnTo>
                  <a:lnTo>
                    <a:pt x="126754" y="116587"/>
                  </a:lnTo>
                  <a:lnTo>
                    <a:pt x="129110" y="113443"/>
                  </a:lnTo>
                  <a:lnTo>
                    <a:pt x="130681" y="109363"/>
                  </a:lnTo>
                  <a:lnTo>
                    <a:pt x="131728" y="104659"/>
                  </a:lnTo>
                  <a:lnTo>
                    <a:pt x="132426" y="99539"/>
                  </a:lnTo>
                  <a:lnTo>
                    <a:pt x="131899" y="94140"/>
                  </a:lnTo>
                  <a:lnTo>
                    <a:pt x="130556" y="88558"/>
                  </a:lnTo>
                  <a:lnTo>
                    <a:pt x="128668" y="82851"/>
                  </a:lnTo>
                  <a:lnTo>
                    <a:pt x="127409" y="78054"/>
                  </a:lnTo>
                  <a:lnTo>
                    <a:pt x="126570" y="73864"/>
                  </a:lnTo>
                  <a:lnTo>
                    <a:pt x="126011" y="70078"/>
                  </a:lnTo>
                  <a:lnTo>
                    <a:pt x="125638" y="65571"/>
                  </a:lnTo>
                  <a:lnTo>
                    <a:pt x="125390" y="60581"/>
                  </a:lnTo>
                  <a:lnTo>
                    <a:pt x="125224" y="55270"/>
                  </a:lnTo>
                  <a:lnTo>
                    <a:pt x="124121" y="49746"/>
                  </a:lnTo>
                  <a:lnTo>
                    <a:pt x="122394" y="44078"/>
                  </a:lnTo>
                  <a:lnTo>
                    <a:pt x="120250" y="38315"/>
                  </a:lnTo>
                  <a:lnTo>
                    <a:pt x="117829" y="33481"/>
                  </a:lnTo>
                  <a:lnTo>
                    <a:pt x="115222" y="29265"/>
                  </a:lnTo>
                  <a:lnTo>
                    <a:pt x="112493" y="25464"/>
                  </a:lnTo>
                  <a:lnTo>
                    <a:pt x="108688" y="21936"/>
                  </a:lnTo>
                  <a:lnTo>
                    <a:pt x="104168" y="18593"/>
                  </a:lnTo>
                  <a:lnTo>
                    <a:pt x="99170" y="15372"/>
                  </a:lnTo>
                  <a:lnTo>
                    <a:pt x="95838" y="12233"/>
                  </a:lnTo>
                  <a:lnTo>
                    <a:pt x="93616" y="9147"/>
                  </a:lnTo>
                  <a:lnTo>
                    <a:pt x="92135" y="6098"/>
                  </a:lnTo>
                  <a:lnTo>
                    <a:pt x="90156" y="4065"/>
                  </a:lnTo>
                  <a:lnTo>
                    <a:pt x="87844" y="2710"/>
                  </a:lnTo>
                  <a:lnTo>
                    <a:pt x="8024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35"/>
            <p:cNvSpPr/>
            <p:nvPr/>
          </p:nvSpPr>
          <p:spPr>
            <a:xfrm>
              <a:off x="5589984" y="1276955"/>
              <a:ext cx="1151931" cy="1339443"/>
            </a:xfrm>
            <a:custGeom>
              <a:avLst/>
              <a:gdLst/>
              <a:ahLst/>
              <a:cxnLst/>
              <a:rect l="0" t="0" r="0" b="0"/>
              <a:pathLst>
                <a:path w="1151931" h="1339443">
                  <a:moveTo>
                    <a:pt x="0" y="53568"/>
                  </a:moveTo>
                  <a:lnTo>
                    <a:pt x="0" y="183300"/>
                  </a:lnTo>
                  <a:lnTo>
                    <a:pt x="7068" y="223853"/>
                  </a:lnTo>
                  <a:lnTo>
                    <a:pt x="8562" y="259073"/>
                  </a:lnTo>
                  <a:lnTo>
                    <a:pt x="8897" y="320228"/>
                  </a:lnTo>
                  <a:lnTo>
                    <a:pt x="13660" y="352624"/>
                  </a:lnTo>
                  <a:lnTo>
                    <a:pt x="16615" y="387357"/>
                  </a:lnTo>
                  <a:lnTo>
                    <a:pt x="17491" y="422785"/>
                  </a:lnTo>
                  <a:lnTo>
                    <a:pt x="22490" y="463157"/>
                  </a:lnTo>
                  <a:lnTo>
                    <a:pt x="25515" y="501799"/>
                  </a:lnTo>
                  <a:lnTo>
                    <a:pt x="26412" y="543124"/>
                  </a:lnTo>
                  <a:lnTo>
                    <a:pt x="29267" y="572112"/>
                  </a:lnTo>
                  <a:lnTo>
                    <a:pt x="32851" y="601532"/>
                  </a:lnTo>
                  <a:lnTo>
                    <a:pt x="34444" y="631144"/>
                  </a:lnTo>
                  <a:lnTo>
                    <a:pt x="35152" y="660841"/>
                  </a:lnTo>
                  <a:lnTo>
                    <a:pt x="35685" y="764969"/>
                  </a:lnTo>
                  <a:lnTo>
                    <a:pt x="38350" y="794733"/>
                  </a:lnTo>
                  <a:lnTo>
                    <a:pt x="41849" y="824498"/>
                  </a:lnTo>
                  <a:lnTo>
                    <a:pt x="43404" y="854264"/>
                  </a:lnTo>
                  <a:lnTo>
                    <a:pt x="44096" y="884029"/>
                  </a:lnTo>
                  <a:lnTo>
                    <a:pt x="44639" y="1019555"/>
                  </a:lnTo>
                  <a:lnTo>
                    <a:pt x="49386" y="1056256"/>
                  </a:lnTo>
                  <a:lnTo>
                    <a:pt x="53742" y="1104213"/>
                  </a:lnTo>
                  <a:lnTo>
                    <a:pt x="59470" y="1138997"/>
                  </a:lnTo>
                  <a:lnTo>
                    <a:pt x="64554" y="1177920"/>
                  </a:lnTo>
                  <a:lnTo>
                    <a:pt x="69398" y="1205264"/>
                  </a:lnTo>
                  <a:lnTo>
                    <a:pt x="72161" y="1242986"/>
                  </a:lnTo>
                  <a:lnTo>
                    <a:pt x="78452" y="1267767"/>
                  </a:lnTo>
                  <a:lnTo>
                    <a:pt x="81107" y="1296747"/>
                  </a:lnTo>
                  <a:lnTo>
                    <a:pt x="87385" y="1311864"/>
                  </a:lnTo>
                  <a:lnTo>
                    <a:pt x="89045" y="1321296"/>
                  </a:lnTo>
                  <a:lnTo>
                    <a:pt x="89263" y="1333844"/>
                  </a:lnTo>
                  <a:lnTo>
                    <a:pt x="90267" y="1335710"/>
                  </a:lnTo>
                  <a:lnTo>
                    <a:pt x="91928" y="1336954"/>
                  </a:lnTo>
                  <a:lnTo>
                    <a:pt x="96982" y="1338951"/>
                  </a:lnTo>
                  <a:lnTo>
                    <a:pt x="131984" y="1339440"/>
                  </a:lnTo>
                  <a:lnTo>
                    <a:pt x="141673" y="1339442"/>
                  </a:lnTo>
                  <a:lnTo>
                    <a:pt x="152593" y="1336797"/>
                  </a:lnTo>
                  <a:lnTo>
                    <a:pt x="158283" y="1334702"/>
                  </a:lnTo>
                  <a:lnTo>
                    <a:pt x="189795" y="1330349"/>
                  </a:lnTo>
                  <a:lnTo>
                    <a:pt x="220829" y="1324621"/>
                  </a:lnTo>
                  <a:lnTo>
                    <a:pt x="251300" y="1321491"/>
                  </a:lnTo>
                  <a:lnTo>
                    <a:pt x="277054" y="1317243"/>
                  </a:lnTo>
                  <a:lnTo>
                    <a:pt x="302391" y="1314693"/>
                  </a:lnTo>
                  <a:lnTo>
                    <a:pt x="327872" y="1313560"/>
                  </a:lnTo>
                  <a:lnTo>
                    <a:pt x="355734" y="1313057"/>
                  </a:lnTo>
                  <a:lnTo>
                    <a:pt x="387299" y="1310187"/>
                  </a:lnTo>
                  <a:lnTo>
                    <a:pt x="420180" y="1306597"/>
                  </a:lnTo>
                  <a:lnTo>
                    <a:pt x="451329" y="1305001"/>
                  </a:lnTo>
                  <a:lnTo>
                    <a:pt x="481711" y="1304292"/>
                  </a:lnTo>
                  <a:lnTo>
                    <a:pt x="512741" y="1302984"/>
                  </a:lnTo>
                  <a:lnTo>
                    <a:pt x="546377" y="1299096"/>
                  </a:lnTo>
                  <a:lnTo>
                    <a:pt x="581170" y="1296706"/>
                  </a:lnTo>
                  <a:lnTo>
                    <a:pt x="616477" y="1295644"/>
                  </a:lnTo>
                  <a:lnTo>
                    <a:pt x="723333" y="1294869"/>
                  </a:lnTo>
                  <a:lnTo>
                    <a:pt x="943524" y="1294795"/>
                  </a:lnTo>
                  <a:lnTo>
                    <a:pt x="978724" y="1290054"/>
                  </a:lnTo>
                  <a:lnTo>
                    <a:pt x="1008005" y="1287106"/>
                  </a:lnTo>
                  <a:lnTo>
                    <a:pt x="1043573" y="1285118"/>
                  </a:lnTo>
                  <a:lnTo>
                    <a:pt x="1076965" y="1278208"/>
                  </a:lnTo>
                  <a:lnTo>
                    <a:pt x="1086531" y="1274855"/>
                  </a:lnTo>
                  <a:lnTo>
                    <a:pt x="1094090" y="1271050"/>
                  </a:lnTo>
                  <a:lnTo>
                    <a:pt x="1100757" y="1269358"/>
                  </a:lnTo>
                  <a:lnTo>
                    <a:pt x="1102932" y="1267915"/>
                  </a:lnTo>
                  <a:lnTo>
                    <a:pt x="1104381" y="1265961"/>
                  </a:lnTo>
                  <a:lnTo>
                    <a:pt x="1105348" y="1263666"/>
                  </a:lnTo>
                  <a:lnTo>
                    <a:pt x="1106984" y="1262136"/>
                  </a:lnTo>
                  <a:lnTo>
                    <a:pt x="1109068" y="1261116"/>
                  </a:lnTo>
                  <a:lnTo>
                    <a:pt x="1111449" y="1260436"/>
                  </a:lnTo>
                  <a:lnTo>
                    <a:pt x="1113037" y="1258990"/>
                  </a:lnTo>
                  <a:lnTo>
                    <a:pt x="1114094" y="1257034"/>
                  </a:lnTo>
                  <a:lnTo>
                    <a:pt x="1115271" y="1252215"/>
                  </a:lnTo>
                  <a:lnTo>
                    <a:pt x="1117178" y="1225318"/>
                  </a:lnTo>
                  <a:lnTo>
                    <a:pt x="1122341" y="1210268"/>
                  </a:lnTo>
                  <a:lnTo>
                    <a:pt x="1127623" y="1169709"/>
                  </a:lnTo>
                  <a:lnTo>
                    <a:pt x="1131204" y="1157842"/>
                  </a:lnTo>
                  <a:lnTo>
                    <a:pt x="1133693" y="1123362"/>
                  </a:lnTo>
                  <a:lnTo>
                    <a:pt x="1140133" y="1088070"/>
                  </a:lnTo>
                  <a:lnTo>
                    <a:pt x="1142433" y="1046556"/>
                  </a:lnTo>
                  <a:lnTo>
                    <a:pt x="1145478" y="1013214"/>
                  </a:lnTo>
                  <a:lnTo>
                    <a:pt x="1150017" y="974561"/>
                  </a:lnTo>
                  <a:lnTo>
                    <a:pt x="1151363" y="937973"/>
                  </a:lnTo>
                  <a:lnTo>
                    <a:pt x="1151879" y="856488"/>
                  </a:lnTo>
                  <a:lnTo>
                    <a:pt x="1151930" y="619113"/>
                  </a:lnTo>
                  <a:lnTo>
                    <a:pt x="1149284" y="589349"/>
                  </a:lnTo>
                  <a:lnTo>
                    <a:pt x="1145793" y="559583"/>
                  </a:lnTo>
                  <a:lnTo>
                    <a:pt x="1144241" y="529818"/>
                  </a:lnTo>
                  <a:lnTo>
                    <a:pt x="1140905" y="500052"/>
                  </a:lnTo>
                  <a:lnTo>
                    <a:pt x="1136116" y="470287"/>
                  </a:lnTo>
                  <a:lnTo>
                    <a:pt x="1130680" y="440521"/>
                  </a:lnTo>
                  <a:lnTo>
                    <a:pt x="1126781" y="400613"/>
                  </a:lnTo>
                  <a:lnTo>
                    <a:pt x="1120886" y="358912"/>
                  </a:lnTo>
                  <a:lnTo>
                    <a:pt x="1112855" y="319878"/>
                  </a:lnTo>
                  <a:lnTo>
                    <a:pt x="1108933" y="283177"/>
                  </a:lnTo>
                  <a:lnTo>
                    <a:pt x="1103030" y="247167"/>
                  </a:lnTo>
                  <a:lnTo>
                    <a:pt x="1093139" y="206573"/>
                  </a:lnTo>
                  <a:lnTo>
                    <a:pt x="1087509" y="169891"/>
                  </a:lnTo>
                  <a:lnTo>
                    <a:pt x="1082571" y="145581"/>
                  </a:lnTo>
                  <a:lnTo>
                    <a:pt x="1080423" y="132166"/>
                  </a:lnTo>
                  <a:lnTo>
                    <a:pt x="1065342" y="95346"/>
                  </a:lnTo>
                  <a:lnTo>
                    <a:pt x="1050691" y="65488"/>
                  </a:lnTo>
                  <a:lnTo>
                    <a:pt x="1046734" y="60522"/>
                  </a:lnTo>
                  <a:lnTo>
                    <a:pt x="1020793" y="39034"/>
                  </a:lnTo>
                  <a:lnTo>
                    <a:pt x="987943" y="20856"/>
                  </a:lnTo>
                  <a:lnTo>
                    <a:pt x="976190" y="14886"/>
                  </a:lnTo>
                  <a:lnTo>
                    <a:pt x="961705" y="11571"/>
                  </a:lnTo>
                  <a:lnTo>
                    <a:pt x="936817" y="7059"/>
                  </a:lnTo>
                  <a:lnTo>
                    <a:pt x="918410" y="3132"/>
                  </a:lnTo>
                  <a:lnTo>
                    <a:pt x="885733" y="921"/>
                  </a:lnTo>
                  <a:lnTo>
                    <a:pt x="850917" y="265"/>
                  </a:lnTo>
                  <a:lnTo>
                    <a:pt x="743603" y="0"/>
                  </a:lnTo>
                  <a:lnTo>
                    <a:pt x="714136" y="2640"/>
                  </a:lnTo>
                  <a:lnTo>
                    <a:pt x="683510" y="6129"/>
                  </a:lnTo>
                  <a:lnTo>
                    <a:pt x="650056" y="7679"/>
                  </a:lnTo>
                  <a:lnTo>
                    <a:pt x="617989" y="11014"/>
                  </a:lnTo>
                  <a:lnTo>
                    <a:pt x="552240" y="21239"/>
                  </a:lnTo>
                  <a:lnTo>
                    <a:pt x="429535" y="41686"/>
                  </a:lnTo>
                  <a:lnTo>
                    <a:pt x="253420" y="74404"/>
                  </a:lnTo>
                  <a:lnTo>
                    <a:pt x="226071" y="80357"/>
                  </a:lnTo>
                  <a:lnTo>
                    <a:pt x="200686" y="85318"/>
                  </a:lnTo>
                  <a:lnTo>
                    <a:pt x="176176" y="87523"/>
                  </a:lnTo>
                  <a:lnTo>
                    <a:pt x="152053" y="91148"/>
                  </a:lnTo>
                  <a:lnTo>
                    <a:pt x="118805" y="98768"/>
                  </a:lnTo>
                  <a:lnTo>
                    <a:pt x="90102" y="104664"/>
                  </a:lnTo>
                  <a:lnTo>
                    <a:pt x="73779" y="107035"/>
                  </a:lnTo>
                  <a:lnTo>
                    <a:pt x="53578" y="1160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36"/>
            <p:cNvSpPr/>
            <p:nvPr/>
          </p:nvSpPr>
          <p:spPr>
            <a:xfrm>
              <a:off x="5759648" y="1651992"/>
              <a:ext cx="156529" cy="348259"/>
            </a:xfrm>
            <a:custGeom>
              <a:avLst/>
              <a:gdLst/>
              <a:ahLst/>
              <a:cxnLst/>
              <a:rect l="0" t="0" r="0" b="0"/>
              <a:pathLst>
                <a:path w="156529" h="348259">
                  <a:moveTo>
                    <a:pt x="0" y="0"/>
                  </a:moveTo>
                  <a:lnTo>
                    <a:pt x="84847" y="0"/>
                  </a:lnTo>
                  <a:lnTo>
                    <a:pt x="91292" y="992"/>
                  </a:lnTo>
                  <a:lnTo>
                    <a:pt x="97572" y="2646"/>
                  </a:lnTo>
                  <a:lnTo>
                    <a:pt x="103743" y="4740"/>
                  </a:lnTo>
                  <a:lnTo>
                    <a:pt x="109842" y="6137"/>
                  </a:lnTo>
                  <a:lnTo>
                    <a:pt x="115891" y="7067"/>
                  </a:lnTo>
                  <a:lnTo>
                    <a:pt x="121910" y="7688"/>
                  </a:lnTo>
                  <a:lnTo>
                    <a:pt x="126914" y="9094"/>
                  </a:lnTo>
                  <a:lnTo>
                    <a:pt x="131242" y="11023"/>
                  </a:lnTo>
                  <a:lnTo>
                    <a:pt x="135120" y="13302"/>
                  </a:lnTo>
                  <a:lnTo>
                    <a:pt x="138697" y="14821"/>
                  </a:lnTo>
                  <a:lnTo>
                    <a:pt x="142074" y="15834"/>
                  </a:lnTo>
                  <a:lnTo>
                    <a:pt x="145318" y="16509"/>
                  </a:lnTo>
                  <a:lnTo>
                    <a:pt x="147480" y="17951"/>
                  </a:lnTo>
                  <a:lnTo>
                    <a:pt x="148921" y="19905"/>
                  </a:lnTo>
                  <a:lnTo>
                    <a:pt x="149882" y="22199"/>
                  </a:lnTo>
                  <a:lnTo>
                    <a:pt x="151235" y="30169"/>
                  </a:lnTo>
                  <a:lnTo>
                    <a:pt x="150433" y="33011"/>
                  </a:lnTo>
                  <a:lnTo>
                    <a:pt x="145555" y="41751"/>
                  </a:lnTo>
                  <a:lnTo>
                    <a:pt x="144066" y="47660"/>
                  </a:lnTo>
                  <a:lnTo>
                    <a:pt x="141684" y="51617"/>
                  </a:lnTo>
                  <a:lnTo>
                    <a:pt x="138112" y="56239"/>
                  </a:lnTo>
                  <a:lnTo>
                    <a:pt x="133746" y="61305"/>
                  </a:lnTo>
                  <a:lnTo>
                    <a:pt x="129844" y="65675"/>
                  </a:lnTo>
                  <a:lnTo>
                    <a:pt x="122862" y="73176"/>
                  </a:lnTo>
                  <a:lnTo>
                    <a:pt x="113353" y="82977"/>
                  </a:lnTo>
                  <a:lnTo>
                    <a:pt x="109303" y="86075"/>
                  </a:lnTo>
                  <a:lnTo>
                    <a:pt x="104618" y="89134"/>
                  </a:lnTo>
                  <a:lnTo>
                    <a:pt x="99511" y="92164"/>
                  </a:lnTo>
                  <a:lnTo>
                    <a:pt x="96106" y="95177"/>
                  </a:lnTo>
                  <a:lnTo>
                    <a:pt x="93837" y="98178"/>
                  </a:lnTo>
                  <a:lnTo>
                    <a:pt x="85453" y="114863"/>
                  </a:lnTo>
                  <a:lnTo>
                    <a:pt x="82627" y="123149"/>
                  </a:lnTo>
                  <a:lnTo>
                    <a:pt x="81874" y="126748"/>
                  </a:lnTo>
                  <a:lnTo>
                    <a:pt x="82364" y="130139"/>
                  </a:lnTo>
                  <a:lnTo>
                    <a:pt x="83683" y="133392"/>
                  </a:lnTo>
                  <a:lnTo>
                    <a:pt x="87793" y="139652"/>
                  </a:lnTo>
                  <a:lnTo>
                    <a:pt x="90279" y="142711"/>
                  </a:lnTo>
                  <a:lnTo>
                    <a:pt x="92928" y="145742"/>
                  </a:lnTo>
                  <a:lnTo>
                    <a:pt x="95686" y="148755"/>
                  </a:lnTo>
                  <a:lnTo>
                    <a:pt x="101396" y="154749"/>
                  </a:lnTo>
                  <a:lnTo>
                    <a:pt x="119079" y="172638"/>
                  </a:lnTo>
                  <a:lnTo>
                    <a:pt x="123042" y="175615"/>
                  </a:lnTo>
                  <a:lnTo>
                    <a:pt x="127668" y="178592"/>
                  </a:lnTo>
                  <a:lnTo>
                    <a:pt x="132738" y="181569"/>
                  </a:lnTo>
                  <a:lnTo>
                    <a:pt x="137109" y="184546"/>
                  </a:lnTo>
                  <a:lnTo>
                    <a:pt x="141015" y="187523"/>
                  </a:lnTo>
                  <a:lnTo>
                    <a:pt x="144611" y="190499"/>
                  </a:lnTo>
                  <a:lnTo>
                    <a:pt x="147009" y="193476"/>
                  </a:lnTo>
                  <a:lnTo>
                    <a:pt x="148607" y="196453"/>
                  </a:lnTo>
                  <a:lnTo>
                    <a:pt x="149673" y="199429"/>
                  </a:lnTo>
                  <a:lnTo>
                    <a:pt x="153503" y="205383"/>
                  </a:lnTo>
                  <a:lnTo>
                    <a:pt x="155913" y="208359"/>
                  </a:lnTo>
                  <a:lnTo>
                    <a:pt x="156528" y="212328"/>
                  </a:lnTo>
                  <a:lnTo>
                    <a:pt x="154565" y="222029"/>
                  </a:lnTo>
                  <a:lnTo>
                    <a:pt x="153031" y="230309"/>
                  </a:lnTo>
                  <a:lnTo>
                    <a:pt x="152622" y="233907"/>
                  </a:lnTo>
                  <a:lnTo>
                    <a:pt x="149522" y="243195"/>
                  </a:lnTo>
                  <a:lnTo>
                    <a:pt x="147307" y="248450"/>
                  </a:lnTo>
                  <a:lnTo>
                    <a:pt x="143845" y="252946"/>
                  </a:lnTo>
                  <a:lnTo>
                    <a:pt x="139552" y="256935"/>
                  </a:lnTo>
                  <a:lnTo>
                    <a:pt x="134707" y="260587"/>
                  </a:lnTo>
                  <a:lnTo>
                    <a:pt x="129492" y="265006"/>
                  </a:lnTo>
                  <a:lnTo>
                    <a:pt x="124031" y="269936"/>
                  </a:lnTo>
                  <a:lnTo>
                    <a:pt x="109510" y="283710"/>
                  </a:lnTo>
                  <a:lnTo>
                    <a:pt x="90974" y="301993"/>
                  </a:lnTo>
                  <a:lnTo>
                    <a:pt x="85454" y="306501"/>
                  </a:lnTo>
                  <a:lnTo>
                    <a:pt x="79789" y="310498"/>
                  </a:lnTo>
                  <a:lnTo>
                    <a:pt x="74029" y="314155"/>
                  </a:lnTo>
                  <a:lnTo>
                    <a:pt x="69196" y="317585"/>
                  </a:lnTo>
                  <a:lnTo>
                    <a:pt x="64982" y="320864"/>
                  </a:lnTo>
                  <a:lnTo>
                    <a:pt x="61181" y="324042"/>
                  </a:lnTo>
                  <a:lnTo>
                    <a:pt x="57654" y="327153"/>
                  </a:lnTo>
                  <a:lnTo>
                    <a:pt x="51090" y="333255"/>
                  </a:lnTo>
                  <a:lnTo>
                    <a:pt x="41816" y="342269"/>
                  </a:lnTo>
                  <a:lnTo>
                    <a:pt x="38791" y="344265"/>
                  </a:lnTo>
                  <a:lnTo>
                    <a:pt x="35783" y="345596"/>
                  </a:lnTo>
                  <a:lnTo>
                    <a:pt x="26789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37"/>
            <p:cNvSpPr/>
            <p:nvPr/>
          </p:nvSpPr>
          <p:spPr>
            <a:xfrm>
              <a:off x="6054328" y="1705570"/>
              <a:ext cx="142876" cy="232173"/>
            </a:xfrm>
            <a:custGeom>
              <a:avLst/>
              <a:gdLst/>
              <a:ahLst/>
              <a:cxnLst/>
              <a:rect l="0" t="0" r="0" b="0"/>
              <a:pathLst>
                <a:path w="142876" h="232173">
                  <a:moveTo>
                    <a:pt x="142875" y="0"/>
                  </a:moveTo>
                  <a:lnTo>
                    <a:pt x="142875" y="7688"/>
                  </a:lnTo>
                  <a:lnTo>
                    <a:pt x="140229" y="13670"/>
                  </a:lnTo>
                  <a:lnTo>
                    <a:pt x="130446" y="33678"/>
                  </a:lnTo>
                  <a:lnTo>
                    <a:pt x="113063" y="68543"/>
                  </a:lnTo>
                  <a:lnTo>
                    <a:pt x="109110" y="74469"/>
                  </a:lnTo>
                  <a:lnTo>
                    <a:pt x="104489" y="80404"/>
                  </a:lnTo>
                  <a:lnTo>
                    <a:pt x="99425" y="86345"/>
                  </a:lnTo>
                  <a:lnTo>
                    <a:pt x="95057" y="92290"/>
                  </a:lnTo>
                  <a:lnTo>
                    <a:pt x="91153" y="98237"/>
                  </a:lnTo>
                  <a:lnTo>
                    <a:pt x="87557" y="104187"/>
                  </a:lnTo>
                  <a:lnTo>
                    <a:pt x="78271" y="118735"/>
                  </a:lnTo>
                  <a:lnTo>
                    <a:pt x="73016" y="126781"/>
                  </a:lnTo>
                  <a:lnTo>
                    <a:pt x="68521" y="134130"/>
                  </a:lnTo>
                  <a:lnTo>
                    <a:pt x="64533" y="141014"/>
                  </a:lnTo>
                  <a:lnTo>
                    <a:pt x="57455" y="153954"/>
                  </a:lnTo>
                  <a:lnTo>
                    <a:pt x="51001" y="166320"/>
                  </a:lnTo>
                  <a:lnTo>
                    <a:pt x="47892" y="171403"/>
                  </a:lnTo>
                  <a:lnTo>
                    <a:pt x="44826" y="175784"/>
                  </a:lnTo>
                  <a:lnTo>
                    <a:pt x="41790" y="179697"/>
                  </a:lnTo>
                  <a:lnTo>
                    <a:pt x="37781" y="184290"/>
                  </a:lnTo>
                  <a:lnTo>
                    <a:pt x="33125" y="189337"/>
                  </a:lnTo>
                  <a:lnTo>
                    <a:pt x="19736" y="203274"/>
                  </a:lnTo>
                  <a:lnTo>
                    <a:pt x="16134" y="206953"/>
                  </a:lnTo>
                  <a:lnTo>
                    <a:pt x="13732" y="210399"/>
                  </a:lnTo>
                  <a:lnTo>
                    <a:pt x="11064" y="216872"/>
                  </a:lnTo>
                  <a:lnTo>
                    <a:pt x="7232" y="223057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38"/>
            <p:cNvSpPr/>
            <p:nvPr/>
          </p:nvSpPr>
          <p:spPr>
            <a:xfrm>
              <a:off x="6081117" y="1723429"/>
              <a:ext cx="187524" cy="250032"/>
            </a:xfrm>
            <a:custGeom>
              <a:avLst/>
              <a:gdLst/>
              <a:ahLst/>
              <a:cxnLst/>
              <a:rect l="0" t="0" r="0" b="0"/>
              <a:pathLst>
                <a:path w="187524" h="250032">
                  <a:moveTo>
                    <a:pt x="0" y="0"/>
                  </a:moveTo>
                  <a:lnTo>
                    <a:pt x="7688" y="0"/>
                  </a:lnTo>
                  <a:lnTo>
                    <a:pt x="13302" y="4741"/>
                  </a:lnTo>
                  <a:lnTo>
                    <a:pt x="16805" y="7129"/>
                  </a:lnTo>
                  <a:lnTo>
                    <a:pt x="21126" y="9714"/>
                  </a:lnTo>
                  <a:lnTo>
                    <a:pt x="25990" y="12429"/>
                  </a:lnTo>
                  <a:lnTo>
                    <a:pt x="31217" y="16224"/>
                  </a:lnTo>
                  <a:lnTo>
                    <a:pt x="36687" y="20737"/>
                  </a:lnTo>
                  <a:lnTo>
                    <a:pt x="47062" y="30053"/>
                  </a:lnTo>
                  <a:lnTo>
                    <a:pt x="54981" y="37500"/>
                  </a:lnTo>
                  <a:lnTo>
                    <a:pt x="59475" y="42859"/>
                  </a:lnTo>
                  <a:lnTo>
                    <a:pt x="64454" y="49409"/>
                  </a:lnTo>
                  <a:lnTo>
                    <a:pt x="69759" y="56752"/>
                  </a:lnTo>
                  <a:lnTo>
                    <a:pt x="75279" y="63632"/>
                  </a:lnTo>
                  <a:lnTo>
                    <a:pt x="80944" y="70202"/>
                  </a:lnTo>
                  <a:lnTo>
                    <a:pt x="86704" y="76567"/>
                  </a:lnTo>
                  <a:lnTo>
                    <a:pt x="91537" y="82795"/>
                  </a:lnTo>
                  <a:lnTo>
                    <a:pt x="95752" y="88931"/>
                  </a:lnTo>
                  <a:lnTo>
                    <a:pt x="104072" y="102033"/>
                  </a:lnTo>
                  <a:lnTo>
                    <a:pt x="114384" y="117778"/>
                  </a:lnTo>
                  <a:lnTo>
                    <a:pt x="118920" y="125151"/>
                  </a:lnTo>
                  <a:lnTo>
                    <a:pt x="122936" y="132051"/>
                  </a:lnTo>
                  <a:lnTo>
                    <a:pt x="126606" y="138636"/>
                  </a:lnTo>
                  <a:lnTo>
                    <a:pt x="130044" y="146002"/>
                  </a:lnTo>
                  <a:lnTo>
                    <a:pt x="133328" y="153889"/>
                  </a:lnTo>
                  <a:lnTo>
                    <a:pt x="136510" y="162124"/>
                  </a:lnTo>
                  <a:lnTo>
                    <a:pt x="139624" y="168606"/>
                  </a:lnTo>
                  <a:lnTo>
                    <a:pt x="142692" y="173920"/>
                  </a:lnTo>
                  <a:lnTo>
                    <a:pt x="145729" y="178455"/>
                  </a:lnTo>
                  <a:lnTo>
                    <a:pt x="148746" y="183462"/>
                  </a:lnTo>
                  <a:lnTo>
                    <a:pt x="151750" y="188784"/>
                  </a:lnTo>
                  <a:lnTo>
                    <a:pt x="157733" y="199990"/>
                  </a:lnTo>
                  <a:lnTo>
                    <a:pt x="163700" y="211585"/>
                  </a:lnTo>
                  <a:lnTo>
                    <a:pt x="166680" y="216463"/>
                  </a:lnTo>
                  <a:lnTo>
                    <a:pt x="169659" y="220707"/>
                  </a:lnTo>
                  <a:lnTo>
                    <a:pt x="172637" y="224529"/>
                  </a:lnTo>
                  <a:lnTo>
                    <a:pt x="174622" y="229061"/>
                  </a:lnTo>
                  <a:lnTo>
                    <a:pt x="175947" y="234067"/>
                  </a:lnTo>
                  <a:lnTo>
                    <a:pt x="176828" y="239388"/>
                  </a:lnTo>
                  <a:lnTo>
                    <a:pt x="178409" y="242936"/>
                  </a:lnTo>
                  <a:lnTo>
                    <a:pt x="180455" y="245301"/>
                  </a:lnTo>
                  <a:lnTo>
                    <a:pt x="187523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39"/>
            <p:cNvSpPr/>
            <p:nvPr/>
          </p:nvSpPr>
          <p:spPr>
            <a:xfrm>
              <a:off x="6322218" y="1625314"/>
              <a:ext cx="151745" cy="276696"/>
            </a:xfrm>
            <a:custGeom>
              <a:avLst/>
              <a:gdLst/>
              <a:ahLst/>
              <a:cxnLst/>
              <a:rect l="0" t="0" r="0" b="0"/>
              <a:pathLst>
                <a:path w="151745" h="276696">
                  <a:moveTo>
                    <a:pt x="0" y="17748"/>
                  </a:moveTo>
                  <a:lnTo>
                    <a:pt x="4740" y="13007"/>
                  </a:lnTo>
                  <a:lnTo>
                    <a:pt x="7128" y="11611"/>
                  </a:lnTo>
                  <a:lnTo>
                    <a:pt x="9714" y="10680"/>
                  </a:lnTo>
                  <a:lnTo>
                    <a:pt x="12429" y="10060"/>
                  </a:lnTo>
                  <a:lnTo>
                    <a:pt x="16223" y="9646"/>
                  </a:lnTo>
                  <a:lnTo>
                    <a:pt x="20738" y="9370"/>
                  </a:lnTo>
                  <a:lnTo>
                    <a:pt x="25731" y="9186"/>
                  </a:lnTo>
                  <a:lnTo>
                    <a:pt x="32037" y="8071"/>
                  </a:lnTo>
                  <a:lnTo>
                    <a:pt x="39218" y="6336"/>
                  </a:lnTo>
                  <a:lnTo>
                    <a:pt x="46981" y="4187"/>
                  </a:lnTo>
                  <a:lnTo>
                    <a:pt x="54142" y="2754"/>
                  </a:lnTo>
                  <a:lnTo>
                    <a:pt x="60899" y="1799"/>
                  </a:lnTo>
                  <a:lnTo>
                    <a:pt x="67389" y="1162"/>
                  </a:lnTo>
                  <a:lnTo>
                    <a:pt x="74691" y="738"/>
                  </a:lnTo>
                  <a:lnTo>
                    <a:pt x="90743" y="266"/>
                  </a:lnTo>
                  <a:lnTo>
                    <a:pt x="111773" y="0"/>
                  </a:lnTo>
                  <a:lnTo>
                    <a:pt x="118172" y="955"/>
                  </a:lnTo>
                  <a:lnTo>
                    <a:pt x="124422" y="2584"/>
                  </a:lnTo>
                  <a:lnTo>
                    <a:pt x="130573" y="4662"/>
                  </a:lnTo>
                  <a:lnTo>
                    <a:pt x="135665" y="6047"/>
                  </a:lnTo>
                  <a:lnTo>
                    <a:pt x="140053" y="6971"/>
                  </a:lnTo>
                  <a:lnTo>
                    <a:pt x="143970" y="7587"/>
                  </a:lnTo>
                  <a:lnTo>
                    <a:pt x="146582" y="8989"/>
                  </a:lnTo>
                  <a:lnTo>
                    <a:pt x="148323" y="10917"/>
                  </a:lnTo>
                  <a:lnTo>
                    <a:pt x="149483" y="13194"/>
                  </a:lnTo>
                  <a:lnTo>
                    <a:pt x="150773" y="18370"/>
                  </a:lnTo>
                  <a:lnTo>
                    <a:pt x="151499" y="26862"/>
                  </a:lnTo>
                  <a:lnTo>
                    <a:pt x="151669" y="33705"/>
                  </a:lnTo>
                  <a:lnTo>
                    <a:pt x="151744" y="43361"/>
                  </a:lnTo>
                  <a:lnTo>
                    <a:pt x="150772" y="47722"/>
                  </a:lnTo>
                  <a:lnTo>
                    <a:pt x="147046" y="55213"/>
                  </a:lnTo>
                  <a:lnTo>
                    <a:pt x="142083" y="64495"/>
                  </a:lnTo>
                  <a:lnTo>
                    <a:pt x="130812" y="86624"/>
                  </a:lnTo>
                  <a:lnTo>
                    <a:pt x="126896" y="92439"/>
                  </a:lnTo>
                  <a:lnTo>
                    <a:pt x="122301" y="98299"/>
                  </a:lnTo>
                  <a:lnTo>
                    <a:pt x="117252" y="104191"/>
                  </a:lnTo>
                  <a:lnTo>
                    <a:pt x="111902" y="110103"/>
                  </a:lnTo>
                  <a:lnTo>
                    <a:pt x="100666" y="121964"/>
                  </a:lnTo>
                  <a:lnTo>
                    <a:pt x="95884" y="127905"/>
                  </a:lnTo>
                  <a:lnTo>
                    <a:pt x="91704" y="133850"/>
                  </a:lnTo>
                  <a:lnTo>
                    <a:pt x="87925" y="139798"/>
                  </a:lnTo>
                  <a:lnTo>
                    <a:pt x="83422" y="145747"/>
                  </a:lnTo>
                  <a:lnTo>
                    <a:pt x="78434" y="151698"/>
                  </a:lnTo>
                  <a:lnTo>
                    <a:pt x="68594" y="162610"/>
                  </a:lnTo>
                  <a:lnTo>
                    <a:pt x="60913" y="170766"/>
                  </a:lnTo>
                  <a:lnTo>
                    <a:pt x="57477" y="175323"/>
                  </a:lnTo>
                  <a:lnTo>
                    <a:pt x="54192" y="180345"/>
                  </a:lnTo>
                  <a:lnTo>
                    <a:pt x="51011" y="185677"/>
                  </a:lnTo>
                  <a:lnTo>
                    <a:pt x="47898" y="191216"/>
                  </a:lnTo>
                  <a:lnTo>
                    <a:pt x="41793" y="202663"/>
                  </a:lnTo>
                  <a:lnTo>
                    <a:pt x="39768" y="207501"/>
                  </a:lnTo>
                  <a:lnTo>
                    <a:pt x="37519" y="215523"/>
                  </a:lnTo>
                  <a:lnTo>
                    <a:pt x="36919" y="220043"/>
                  </a:lnTo>
                  <a:lnTo>
                    <a:pt x="36519" y="225041"/>
                  </a:lnTo>
                  <a:lnTo>
                    <a:pt x="36074" y="234894"/>
                  </a:lnTo>
                  <a:lnTo>
                    <a:pt x="35877" y="242580"/>
                  </a:lnTo>
                  <a:lnTo>
                    <a:pt x="36817" y="246019"/>
                  </a:lnTo>
                  <a:lnTo>
                    <a:pt x="40506" y="252486"/>
                  </a:lnTo>
                  <a:lnTo>
                    <a:pt x="42879" y="255599"/>
                  </a:lnTo>
                  <a:lnTo>
                    <a:pt x="45453" y="258667"/>
                  </a:lnTo>
                  <a:lnTo>
                    <a:pt x="48162" y="261705"/>
                  </a:lnTo>
                  <a:lnTo>
                    <a:pt x="53817" y="267725"/>
                  </a:lnTo>
                  <a:lnTo>
                    <a:pt x="56714" y="270720"/>
                  </a:lnTo>
                  <a:lnTo>
                    <a:pt x="60629" y="272716"/>
                  </a:lnTo>
                  <a:lnTo>
                    <a:pt x="65224" y="274047"/>
                  </a:lnTo>
                  <a:lnTo>
                    <a:pt x="70272" y="274934"/>
                  </a:lnTo>
                  <a:lnTo>
                    <a:pt x="75621" y="275526"/>
                  </a:lnTo>
                  <a:lnTo>
                    <a:pt x="81172" y="275920"/>
                  </a:lnTo>
                  <a:lnTo>
                    <a:pt x="91638" y="276358"/>
                  </a:lnTo>
                  <a:lnTo>
                    <a:pt x="99598" y="276553"/>
                  </a:lnTo>
                  <a:lnTo>
                    <a:pt x="126611" y="276695"/>
                  </a:lnTo>
                  <a:lnTo>
                    <a:pt x="130047" y="275708"/>
                  </a:lnTo>
                  <a:lnTo>
                    <a:pt x="133330" y="274057"/>
                  </a:lnTo>
                  <a:lnTo>
                    <a:pt x="136512" y="271965"/>
                  </a:lnTo>
                  <a:lnTo>
                    <a:pt x="138632" y="269577"/>
                  </a:lnTo>
                  <a:lnTo>
                    <a:pt x="140048" y="266994"/>
                  </a:lnTo>
                  <a:lnTo>
                    <a:pt x="142316" y="260458"/>
                  </a:lnTo>
                  <a:lnTo>
                    <a:pt x="142764" y="252038"/>
                  </a:lnTo>
                  <a:lnTo>
                    <a:pt x="142826" y="246562"/>
                  </a:lnTo>
                  <a:lnTo>
                    <a:pt x="141850" y="243713"/>
                  </a:lnTo>
                  <a:lnTo>
                    <a:pt x="138120" y="237901"/>
                  </a:lnTo>
                  <a:lnTo>
                    <a:pt x="135737" y="233969"/>
                  </a:lnTo>
                  <a:lnTo>
                    <a:pt x="133155" y="229364"/>
                  </a:lnTo>
                  <a:lnTo>
                    <a:pt x="130442" y="224310"/>
                  </a:lnTo>
                  <a:lnTo>
                    <a:pt x="127641" y="219948"/>
                  </a:lnTo>
                  <a:lnTo>
                    <a:pt x="124781" y="216048"/>
                  </a:lnTo>
                  <a:lnTo>
                    <a:pt x="121883" y="212456"/>
                  </a:lnTo>
                  <a:lnTo>
                    <a:pt x="118958" y="208077"/>
                  </a:lnTo>
                  <a:lnTo>
                    <a:pt x="116017" y="203173"/>
                  </a:lnTo>
                  <a:lnTo>
                    <a:pt x="113063" y="197919"/>
                  </a:lnTo>
                  <a:lnTo>
                    <a:pt x="109110" y="192432"/>
                  </a:lnTo>
                  <a:lnTo>
                    <a:pt x="104490" y="186790"/>
                  </a:lnTo>
                  <a:lnTo>
                    <a:pt x="99426" y="181044"/>
                  </a:lnTo>
                  <a:lnTo>
                    <a:pt x="94065" y="176222"/>
                  </a:lnTo>
                  <a:lnTo>
                    <a:pt x="88506" y="172014"/>
                  </a:lnTo>
                  <a:lnTo>
                    <a:pt x="82817" y="168217"/>
                  </a:lnTo>
                  <a:lnTo>
                    <a:pt x="78032" y="163701"/>
                  </a:lnTo>
                  <a:lnTo>
                    <a:pt x="73849" y="158707"/>
                  </a:lnTo>
                  <a:lnTo>
                    <a:pt x="70068" y="153392"/>
                  </a:lnTo>
                  <a:lnTo>
                    <a:pt x="66556" y="147865"/>
                  </a:lnTo>
                  <a:lnTo>
                    <a:pt x="63222" y="142196"/>
                  </a:lnTo>
                  <a:lnTo>
                    <a:pt x="60007" y="136432"/>
                  </a:lnTo>
                  <a:lnTo>
                    <a:pt x="56872" y="131597"/>
                  </a:lnTo>
                  <a:lnTo>
                    <a:pt x="53790" y="127382"/>
                  </a:lnTo>
                  <a:lnTo>
                    <a:pt x="50743" y="123579"/>
                  </a:lnTo>
                  <a:lnTo>
                    <a:pt x="48711" y="119060"/>
                  </a:lnTo>
                  <a:lnTo>
                    <a:pt x="47357" y="114063"/>
                  </a:lnTo>
                  <a:lnTo>
                    <a:pt x="46454" y="108747"/>
                  </a:lnTo>
                  <a:lnTo>
                    <a:pt x="42805" y="100195"/>
                  </a:lnTo>
                  <a:lnTo>
                    <a:pt x="40443" y="96525"/>
                  </a:lnTo>
                  <a:lnTo>
                    <a:pt x="38869" y="92094"/>
                  </a:lnTo>
                  <a:lnTo>
                    <a:pt x="37818" y="87156"/>
                  </a:lnTo>
                  <a:lnTo>
                    <a:pt x="37119" y="81879"/>
                  </a:lnTo>
                  <a:lnTo>
                    <a:pt x="37644" y="77369"/>
                  </a:lnTo>
                  <a:lnTo>
                    <a:pt x="38986" y="73371"/>
                  </a:lnTo>
                  <a:lnTo>
                    <a:pt x="42132" y="66282"/>
                  </a:lnTo>
                  <a:lnTo>
                    <a:pt x="43903" y="57705"/>
                  </a:lnTo>
                  <a:lnTo>
                    <a:pt x="44649" y="534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40"/>
            <p:cNvSpPr/>
            <p:nvPr/>
          </p:nvSpPr>
          <p:spPr>
            <a:xfrm>
              <a:off x="5759648" y="2937866"/>
              <a:ext cx="1131468" cy="972786"/>
            </a:xfrm>
            <a:custGeom>
              <a:avLst/>
              <a:gdLst/>
              <a:ahLst/>
              <a:cxnLst/>
              <a:rect l="0" t="0" r="0" b="0"/>
              <a:pathLst>
                <a:path w="1131468" h="972786">
                  <a:moveTo>
                    <a:pt x="35719" y="0"/>
                  </a:moveTo>
                  <a:lnTo>
                    <a:pt x="35719" y="25990"/>
                  </a:lnTo>
                  <a:lnTo>
                    <a:pt x="33073" y="36687"/>
                  </a:lnTo>
                  <a:lnTo>
                    <a:pt x="28651" y="51219"/>
                  </a:lnTo>
                  <a:lnTo>
                    <a:pt x="27157" y="74500"/>
                  </a:lnTo>
                  <a:lnTo>
                    <a:pt x="26821" y="125285"/>
                  </a:lnTo>
                  <a:lnTo>
                    <a:pt x="26799" y="151885"/>
                  </a:lnTo>
                  <a:lnTo>
                    <a:pt x="31533" y="178618"/>
                  </a:lnTo>
                  <a:lnTo>
                    <a:pt x="34478" y="205390"/>
                  </a:lnTo>
                  <a:lnTo>
                    <a:pt x="35167" y="225892"/>
                  </a:lnTo>
                  <a:lnTo>
                    <a:pt x="35646" y="283122"/>
                  </a:lnTo>
                  <a:lnTo>
                    <a:pt x="35718" y="440642"/>
                  </a:lnTo>
                  <a:lnTo>
                    <a:pt x="30427" y="464393"/>
                  </a:lnTo>
                  <a:lnTo>
                    <a:pt x="23445" y="488178"/>
                  </a:lnTo>
                  <a:lnTo>
                    <a:pt x="20342" y="511979"/>
                  </a:lnTo>
                  <a:lnTo>
                    <a:pt x="18962" y="535786"/>
                  </a:lnTo>
                  <a:lnTo>
                    <a:pt x="18350" y="559596"/>
                  </a:lnTo>
                  <a:lnTo>
                    <a:pt x="17924" y="614385"/>
                  </a:lnTo>
                  <a:lnTo>
                    <a:pt x="15242" y="635870"/>
                  </a:lnTo>
                  <a:lnTo>
                    <a:pt x="11735" y="657656"/>
                  </a:lnTo>
                  <a:lnTo>
                    <a:pt x="9761" y="687648"/>
                  </a:lnTo>
                  <a:lnTo>
                    <a:pt x="9176" y="720237"/>
                  </a:lnTo>
                  <a:lnTo>
                    <a:pt x="8010" y="749185"/>
                  </a:lnTo>
                  <a:lnTo>
                    <a:pt x="2814" y="776614"/>
                  </a:lnTo>
                  <a:lnTo>
                    <a:pt x="834" y="802600"/>
                  </a:lnTo>
                  <a:lnTo>
                    <a:pt x="164" y="829662"/>
                  </a:lnTo>
                  <a:lnTo>
                    <a:pt x="0" y="913682"/>
                  </a:lnTo>
                  <a:lnTo>
                    <a:pt x="992" y="915708"/>
                  </a:lnTo>
                  <a:lnTo>
                    <a:pt x="2645" y="917058"/>
                  </a:lnTo>
                  <a:lnTo>
                    <a:pt x="4740" y="917958"/>
                  </a:lnTo>
                  <a:lnTo>
                    <a:pt x="6137" y="919550"/>
                  </a:lnTo>
                  <a:lnTo>
                    <a:pt x="7068" y="921604"/>
                  </a:lnTo>
                  <a:lnTo>
                    <a:pt x="8562" y="927289"/>
                  </a:lnTo>
                  <a:lnTo>
                    <a:pt x="22222" y="941954"/>
                  </a:lnTo>
                  <a:lnTo>
                    <a:pt x="24737" y="943485"/>
                  </a:lnTo>
                  <a:lnTo>
                    <a:pt x="30176" y="945186"/>
                  </a:lnTo>
                  <a:lnTo>
                    <a:pt x="51617" y="947460"/>
                  </a:lnTo>
                  <a:lnTo>
                    <a:pt x="67659" y="952660"/>
                  </a:lnTo>
                  <a:lnTo>
                    <a:pt x="99243" y="954920"/>
                  </a:lnTo>
                  <a:lnTo>
                    <a:pt x="134146" y="955367"/>
                  </a:lnTo>
                  <a:lnTo>
                    <a:pt x="160793" y="955444"/>
                  </a:lnTo>
                  <a:lnTo>
                    <a:pt x="204586" y="961607"/>
                  </a:lnTo>
                  <a:lnTo>
                    <a:pt x="231487" y="963162"/>
                  </a:lnTo>
                  <a:lnTo>
                    <a:pt x="257333" y="963854"/>
                  </a:lnTo>
                  <a:lnTo>
                    <a:pt x="369379" y="964385"/>
                  </a:lnTo>
                  <a:lnTo>
                    <a:pt x="577454" y="964407"/>
                  </a:lnTo>
                  <a:lnTo>
                    <a:pt x="607219" y="967053"/>
                  </a:lnTo>
                  <a:lnTo>
                    <a:pt x="635992" y="970543"/>
                  </a:lnTo>
                  <a:lnTo>
                    <a:pt x="662009" y="972095"/>
                  </a:lnTo>
                  <a:lnTo>
                    <a:pt x="689448" y="972785"/>
                  </a:lnTo>
                  <a:lnTo>
                    <a:pt x="717186" y="972099"/>
                  </a:lnTo>
                  <a:lnTo>
                    <a:pt x="755116" y="967127"/>
                  </a:lnTo>
                  <a:lnTo>
                    <a:pt x="779445" y="965616"/>
                  </a:lnTo>
                  <a:lnTo>
                    <a:pt x="803487" y="964944"/>
                  </a:lnTo>
                  <a:lnTo>
                    <a:pt x="826410" y="963653"/>
                  </a:lnTo>
                  <a:lnTo>
                    <a:pt x="856049" y="958340"/>
                  </a:lnTo>
                  <a:lnTo>
                    <a:pt x="882691" y="955333"/>
                  </a:lnTo>
                  <a:lnTo>
                    <a:pt x="909974" y="948577"/>
                  </a:lnTo>
                  <a:lnTo>
                    <a:pt x="939489" y="945822"/>
                  </a:lnTo>
                  <a:lnTo>
                    <a:pt x="947709" y="941926"/>
                  </a:lnTo>
                  <a:lnTo>
                    <a:pt x="957915" y="934154"/>
                  </a:lnTo>
                  <a:lnTo>
                    <a:pt x="962064" y="932332"/>
                  </a:lnTo>
                  <a:lnTo>
                    <a:pt x="971963" y="930307"/>
                  </a:lnTo>
                  <a:lnTo>
                    <a:pt x="975397" y="928775"/>
                  </a:lnTo>
                  <a:lnTo>
                    <a:pt x="977687" y="926762"/>
                  </a:lnTo>
                  <a:lnTo>
                    <a:pt x="979213" y="924428"/>
                  </a:lnTo>
                  <a:lnTo>
                    <a:pt x="981223" y="922871"/>
                  </a:lnTo>
                  <a:lnTo>
                    <a:pt x="983554" y="921834"/>
                  </a:lnTo>
                  <a:lnTo>
                    <a:pt x="986101" y="921142"/>
                  </a:lnTo>
                  <a:lnTo>
                    <a:pt x="991577" y="917727"/>
                  </a:lnTo>
                  <a:lnTo>
                    <a:pt x="994425" y="915428"/>
                  </a:lnTo>
                  <a:lnTo>
                    <a:pt x="996325" y="912902"/>
                  </a:lnTo>
                  <a:lnTo>
                    <a:pt x="999991" y="904608"/>
                  </a:lnTo>
                  <a:lnTo>
                    <a:pt x="1009121" y="893129"/>
                  </a:lnTo>
                  <a:lnTo>
                    <a:pt x="1013383" y="888741"/>
                  </a:lnTo>
                  <a:lnTo>
                    <a:pt x="1014916" y="885189"/>
                  </a:lnTo>
                  <a:lnTo>
                    <a:pt x="1018067" y="871702"/>
                  </a:lnTo>
                  <a:lnTo>
                    <a:pt x="1033136" y="845384"/>
                  </a:lnTo>
                  <a:lnTo>
                    <a:pt x="1038940" y="837755"/>
                  </a:lnTo>
                  <a:lnTo>
                    <a:pt x="1040884" y="833339"/>
                  </a:lnTo>
                  <a:lnTo>
                    <a:pt x="1046651" y="809349"/>
                  </a:lnTo>
                  <a:lnTo>
                    <a:pt x="1057050" y="780981"/>
                  </a:lnTo>
                  <a:lnTo>
                    <a:pt x="1065719" y="757592"/>
                  </a:lnTo>
                  <a:lnTo>
                    <a:pt x="1083478" y="705320"/>
                  </a:lnTo>
                  <a:lnTo>
                    <a:pt x="1089426" y="684885"/>
                  </a:lnTo>
                  <a:lnTo>
                    <a:pt x="1094384" y="663565"/>
                  </a:lnTo>
                  <a:lnTo>
                    <a:pt x="1098168" y="634829"/>
                  </a:lnTo>
                  <a:lnTo>
                    <a:pt x="1104140" y="606470"/>
                  </a:lnTo>
                  <a:lnTo>
                    <a:pt x="1105885" y="584727"/>
                  </a:lnTo>
                  <a:lnTo>
                    <a:pt x="1113142" y="544568"/>
                  </a:lnTo>
                  <a:lnTo>
                    <a:pt x="1114846" y="522489"/>
                  </a:lnTo>
                  <a:lnTo>
                    <a:pt x="1120895" y="499447"/>
                  </a:lnTo>
                  <a:lnTo>
                    <a:pt x="1128215" y="475977"/>
                  </a:lnTo>
                  <a:lnTo>
                    <a:pt x="1131467" y="452316"/>
                  </a:lnTo>
                  <a:lnTo>
                    <a:pt x="1130267" y="428571"/>
                  </a:lnTo>
                  <a:lnTo>
                    <a:pt x="1127419" y="404789"/>
                  </a:lnTo>
                  <a:lnTo>
                    <a:pt x="1126153" y="380989"/>
                  </a:lnTo>
                  <a:lnTo>
                    <a:pt x="1122945" y="357183"/>
                  </a:lnTo>
                  <a:lnTo>
                    <a:pt x="1119204" y="334366"/>
                  </a:lnTo>
                  <a:lnTo>
                    <a:pt x="1117541" y="314302"/>
                  </a:lnTo>
                  <a:lnTo>
                    <a:pt x="1114156" y="292818"/>
                  </a:lnTo>
                  <a:lnTo>
                    <a:pt x="1110336" y="271032"/>
                  </a:lnTo>
                  <a:lnTo>
                    <a:pt x="1107194" y="242033"/>
                  </a:lnTo>
                  <a:lnTo>
                    <a:pt x="1100420" y="214589"/>
                  </a:lnTo>
                  <a:lnTo>
                    <a:pt x="1091136" y="187606"/>
                  </a:lnTo>
                  <a:lnTo>
                    <a:pt x="1077251" y="161751"/>
                  </a:lnTo>
                  <a:lnTo>
                    <a:pt x="1063168" y="134735"/>
                  </a:lnTo>
                  <a:lnTo>
                    <a:pt x="1046092" y="105549"/>
                  </a:lnTo>
                  <a:lnTo>
                    <a:pt x="1035107" y="93874"/>
                  </a:lnTo>
                  <a:lnTo>
                    <a:pt x="1000060" y="64772"/>
                  </a:lnTo>
                  <a:lnTo>
                    <a:pt x="969358" y="47924"/>
                  </a:lnTo>
                  <a:lnTo>
                    <a:pt x="936830" y="35778"/>
                  </a:lnTo>
                  <a:lnTo>
                    <a:pt x="901743" y="23825"/>
                  </a:lnTo>
                  <a:lnTo>
                    <a:pt x="875063" y="19627"/>
                  </a:lnTo>
                  <a:lnTo>
                    <a:pt x="843566" y="13643"/>
                  </a:lnTo>
                  <a:lnTo>
                    <a:pt x="809098" y="10326"/>
                  </a:lnTo>
                  <a:lnTo>
                    <a:pt x="782932" y="9550"/>
                  </a:lnTo>
                  <a:lnTo>
                    <a:pt x="675732" y="8954"/>
                  </a:lnTo>
                  <a:lnTo>
                    <a:pt x="557454" y="8931"/>
                  </a:lnTo>
                  <a:lnTo>
                    <a:pt x="527224" y="11576"/>
                  </a:lnTo>
                  <a:lnTo>
                    <a:pt x="497251" y="15067"/>
                  </a:lnTo>
                  <a:lnTo>
                    <a:pt x="467394" y="16618"/>
                  </a:lnTo>
                  <a:lnTo>
                    <a:pt x="434941" y="17308"/>
                  </a:lnTo>
                  <a:lnTo>
                    <a:pt x="401666" y="18607"/>
                  </a:lnTo>
                  <a:lnTo>
                    <a:pt x="370342" y="22491"/>
                  </a:lnTo>
                  <a:lnTo>
                    <a:pt x="339883" y="24879"/>
                  </a:lnTo>
                  <a:lnTo>
                    <a:pt x="310800" y="26933"/>
                  </a:lnTo>
                  <a:lnTo>
                    <a:pt x="284646" y="31153"/>
                  </a:lnTo>
                  <a:lnTo>
                    <a:pt x="259794" y="33690"/>
                  </a:lnTo>
                  <a:lnTo>
                    <a:pt x="235518" y="34817"/>
                  </a:lnTo>
                  <a:lnTo>
                    <a:pt x="200531" y="36444"/>
                  </a:lnTo>
                  <a:lnTo>
                    <a:pt x="171865" y="42769"/>
                  </a:lnTo>
                  <a:lnTo>
                    <a:pt x="143897" y="51149"/>
                  </a:lnTo>
                  <a:lnTo>
                    <a:pt x="131423" y="53491"/>
                  </a:lnTo>
                  <a:lnTo>
                    <a:pt x="98227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41"/>
            <p:cNvSpPr/>
            <p:nvPr/>
          </p:nvSpPr>
          <p:spPr>
            <a:xfrm>
              <a:off x="5938242" y="3214687"/>
              <a:ext cx="160163" cy="339329"/>
            </a:xfrm>
            <a:custGeom>
              <a:avLst/>
              <a:gdLst/>
              <a:ahLst/>
              <a:cxnLst/>
              <a:rect l="0" t="0" r="0" b="0"/>
              <a:pathLst>
                <a:path w="160163" h="339329">
                  <a:moveTo>
                    <a:pt x="0" y="0"/>
                  </a:moveTo>
                  <a:lnTo>
                    <a:pt x="12428" y="0"/>
                  </a:lnTo>
                  <a:lnTo>
                    <a:pt x="16223" y="992"/>
                  </a:lnTo>
                  <a:lnTo>
                    <a:pt x="20738" y="2646"/>
                  </a:lnTo>
                  <a:lnTo>
                    <a:pt x="25731" y="4740"/>
                  </a:lnTo>
                  <a:lnTo>
                    <a:pt x="32036" y="6137"/>
                  </a:lnTo>
                  <a:lnTo>
                    <a:pt x="39217" y="7068"/>
                  </a:lnTo>
                  <a:lnTo>
                    <a:pt x="46981" y="7688"/>
                  </a:lnTo>
                  <a:lnTo>
                    <a:pt x="54141" y="9094"/>
                  </a:lnTo>
                  <a:lnTo>
                    <a:pt x="60898" y="11023"/>
                  </a:lnTo>
                  <a:lnTo>
                    <a:pt x="67388" y="13302"/>
                  </a:lnTo>
                  <a:lnTo>
                    <a:pt x="74691" y="14821"/>
                  </a:lnTo>
                  <a:lnTo>
                    <a:pt x="82536" y="15834"/>
                  </a:lnTo>
                  <a:lnTo>
                    <a:pt x="90743" y="16509"/>
                  </a:lnTo>
                  <a:lnTo>
                    <a:pt x="98198" y="17951"/>
                  </a:lnTo>
                  <a:lnTo>
                    <a:pt x="105153" y="19905"/>
                  </a:lnTo>
                  <a:lnTo>
                    <a:pt x="111774" y="22199"/>
                  </a:lnTo>
                  <a:lnTo>
                    <a:pt x="118172" y="24722"/>
                  </a:lnTo>
                  <a:lnTo>
                    <a:pt x="124422" y="27395"/>
                  </a:lnTo>
                  <a:lnTo>
                    <a:pt x="130573" y="30169"/>
                  </a:lnTo>
                  <a:lnTo>
                    <a:pt x="135666" y="32019"/>
                  </a:lnTo>
                  <a:lnTo>
                    <a:pt x="140053" y="33252"/>
                  </a:lnTo>
                  <a:lnTo>
                    <a:pt x="143970" y="34074"/>
                  </a:lnTo>
                  <a:lnTo>
                    <a:pt x="147574" y="35615"/>
                  </a:lnTo>
                  <a:lnTo>
                    <a:pt x="150968" y="37634"/>
                  </a:lnTo>
                  <a:lnTo>
                    <a:pt x="154224" y="39972"/>
                  </a:lnTo>
                  <a:lnTo>
                    <a:pt x="156393" y="42523"/>
                  </a:lnTo>
                  <a:lnTo>
                    <a:pt x="157840" y="45216"/>
                  </a:lnTo>
                  <a:lnTo>
                    <a:pt x="159448" y="50853"/>
                  </a:lnTo>
                  <a:lnTo>
                    <a:pt x="160162" y="56666"/>
                  </a:lnTo>
                  <a:lnTo>
                    <a:pt x="159361" y="59606"/>
                  </a:lnTo>
                  <a:lnTo>
                    <a:pt x="155824" y="65517"/>
                  </a:lnTo>
                  <a:lnTo>
                    <a:pt x="150945" y="71452"/>
                  </a:lnTo>
                  <a:lnTo>
                    <a:pt x="148254" y="74424"/>
                  </a:lnTo>
                  <a:lnTo>
                    <a:pt x="142619" y="80371"/>
                  </a:lnTo>
                  <a:lnTo>
                    <a:pt x="113104" y="110133"/>
                  </a:lnTo>
                  <a:lnTo>
                    <a:pt x="111122" y="114101"/>
                  </a:lnTo>
                  <a:lnTo>
                    <a:pt x="108918" y="123803"/>
                  </a:lnTo>
                  <a:lnTo>
                    <a:pt x="107939" y="132083"/>
                  </a:lnTo>
                  <a:lnTo>
                    <a:pt x="107504" y="140063"/>
                  </a:lnTo>
                  <a:lnTo>
                    <a:pt x="107311" y="150224"/>
                  </a:lnTo>
                  <a:lnTo>
                    <a:pt x="108252" y="155712"/>
                  </a:lnTo>
                  <a:lnTo>
                    <a:pt x="109870" y="161354"/>
                  </a:lnTo>
                  <a:lnTo>
                    <a:pt x="114316" y="171924"/>
                  </a:lnTo>
                  <a:lnTo>
                    <a:pt x="116890" y="176131"/>
                  </a:lnTo>
                  <a:lnTo>
                    <a:pt x="119598" y="179929"/>
                  </a:lnTo>
                  <a:lnTo>
                    <a:pt x="122395" y="184445"/>
                  </a:lnTo>
                  <a:lnTo>
                    <a:pt x="125254" y="189440"/>
                  </a:lnTo>
                  <a:lnTo>
                    <a:pt x="128151" y="194754"/>
                  </a:lnTo>
                  <a:lnTo>
                    <a:pt x="130082" y="200281"/>
                  </a:lnTo>
                  <a:lnTo>
                    <a:pt x="131370" y="205951"/>
                  </a:lnTo>
                  <a:lnTo>
                    <a:pt x="132801" y="216549"/>
                  </a:lnTo>
                  <a:lnTo>
                    <a:pt x="133437" y="224567"/>
                  </a:lnTo>
                  <a:lnTo>
                    <a:pt x="136365" y="234083"/>
                  </a:lnTo>
                  <a:lnTo>
                    <a:pt x="138535" y="239399"/>
                  </a:lnTo>
                  <a:lnTo>
                    <a:pt x="138989" y="244927"/>
                  </a:lnTo>
                  <a:lnTo>
                    <a:pt x="138300" y="250597"/>
                  </a:lnTo>
                  <a:lnTo>
                    <a:pt x="135881" y="261197"/>
                  </a:lnTo>
                  <a:lnTo>
                    <a:pt x="134805" y="269215"/>
                  </a:lnTo>
                  <a:lnTo>
                    <a:pt x="133526" y="272742"/>
                  </a:lnTo>
                  <a:lnTo>
                    <a:pt x="129460" y="279308"/>
                  </a:lnTo>
                  <a:lnTo>
                    <a:pt x="126986" y="282447"/>
                  </a:lnTo>
                  <a:lnTo>
                    <a:pt x="124344" y="285533"/>
                  </a:lnTo>
                  <a:lnTo>
                    <a:pt x="121592" y="288582"/>
                  </a:lnTo>
                  <a:lnTo>
                    <a:pt x="113241" y="297261"/>
                  </a:lnTo>
                  <a:lnTo>
                    <a:pt x="108236" y="302354"/>
                  </a:lnTo>
                  <a:lnTo>
                    <a:pt x="102915" y="306741"/>
                  </a:lnTo>
                  <a:lnTo>
                    <a:pt x="97383" y="310658"/>
                  </a:lnTo>
                  <a:lnTo>
                    <a:pt x="91711" y="314261"/>
                  </a:lnTo>
                  <a:lnTo>
                    <a:pt x="86938" y="316664"/>
                  </a:lnTo>
                  <a:lnTo>
                    <a:pt x="82762" y="318265"/>
                  </a:lnTo>
                  <a:lnTo>
                    <a:pt x="78988" y="319333"/>
                  </a:lnTo>
                  <a:lnTo>
                    <a:pt x="74486" y="321037"/>
                  </a:lnTo>
                  <a:lnTo>
                    <a:pt x="69501" y="323166"/>
                  </a:lnTo>
                  <a:lnTo>
                    <a:pt x="64193" y="325577"/>
                  </a:lnTo>
                  <a:lnTo>
                    <a:pt x="59663" y="328176"/>
                  </a:lnTo>
                  <a:lnTo>
                    <a:pt x="55650" y="330901"/>
                  </a:lnTo>
                  <a:lnTo>
                    <a:pt x="51982" y="333710"/>
                  </a:lnTo>
                  <a:lnTo>
                    <a:pt x="48546" y="335583"/>
                  </a:lnTo>
                  <a:lnTo>
                    <a:pt x="45262" y="336831"/>
                  </a:lnTo>
                  <a:lnTo>
                    <a:pt x="35718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42"/>
            <p:cNvSpPr/>
            <p:nvPr/>
          </p:nvSpPr>
          <p:spPr>
            <a:xfrm>
              <a:off x="6241851" y="3366492"/>
              <a:ext cx="160735" cy="241102"/>
            </a:xfrm>
            <a:custGeom>
              <a:avLst/>
              <a:gdLst/>
              <a:ahLst/>
              <a:cxnLst/>
              <a:rect l="0" t="0" r="0" b="0"/>
              <a:pathLst>
                <a:path w="160735" h="241102">
                  <a:moveTo>
                    <a:pt x="160734" y="0"/>
                  </a:moveTo>
                  <a:lnTo>
                    <a:pt x="155995" y="0"/>
                  </a:lnTo>
                  <a:lnTo>
                    <a:pt x="154598" y="992"/>
                  </a:lnTo>
                  <a:lnTo>
                    <a:pt x="153667" y="2646"/>
                  </a:lnTo>
                  <a:lnTo>
                    <a:pt x="151058" y="10086"/>
                  </a:lnTo>
                  <a:lnTo>
                    <a:pt x="147173" y="18042"/>
                  </a:lnTo>
                  <a:lnTo>
                    <a:pt x="145740" y="22942"/>
                  </a:lnTo>
                  <a:lnTo>
                    <a:pt x="144785" y="28193"/>
                  </a:lnTo>
                  <a:lnTo>
                    <a:pt x="144148" y="33678"/>
                  </a:lnTo>
                  <a:lnTo>
                    <a:pt x="140747" y="39319"/>
                  </a:lnTo>
                  <a:lnTo>
                    <a:pt x="135504" y="45064"/>
                  </a:lnTo>
                  <a:lnTo>
                    <a:pt x="129031" y="50878"/>
                  </a:lnTo>
                  <a:lnTo>
                    <a:pt x="123724" y="57731"/>
                  </a:lnTo>
                  <a:lnTo>
                    <a:pt x="119193" y="65277"/>
                  </a:lnTo>
                  <a:lnTo>
                    <a:pt x="115181" y="73284"/>
                  </a:lnTo>
                  <a:lnTo>
                    <a:pt x="110522" y="80605"/>
                  </a:lnTo>
                  <a:lnTo>
                    <a:pt x="105431" y="87471"/>
                  </a:lnTo>
                  <a:lnTo>
                    <a:pt x="100053" y="94033"/>
                  </a:lnTo>
                  <a:lnTo>
                    <a:pt x="95475" y="100391"/>
                  </a:lnTo>
                  <a:lnTo>
                    <a:pt x="91431" y="106615"/>
                  </a:lnTo>
                  <a:lnTo>
                    <a:pt x="87744" y="112748"/>
                  </a:lnTo>
                  <a:lnTo>
                    <a:pt x="78354" y="127501"/>
                  </a:lnTo>
                  <a:lnTo>
                    <a:pt x="73072" y="135602"/>
                  </a:lnTo>
                  <a:lnTo>
                    <a:pt x="68558" y="142987"/>
                  </a:lnTo>
                  <a:lnTo>
                    <a:pt x="64557" y="149895"/>
                  </a:lnTo>
                  <a:lnTo>
                    <a:pt x="60897" y="156485"/>
                  </a:lnTo>
                  <a:lnTo>
                    <a:pt x="56473" y="162862"/>
                  </a:lnTo>
                  <a:lnTo>
                    <a:pt x="51539" y="169098"/>
                  </a:lnTo>
                  <a:lnTo>
                    <a:pt x="46266" y="175240"/>
                  </a:lnTo>
                  <a:lnTo>
                    <a:pt x="41758" y="181318"/>
                  </a:lnTo>
                  <a:lnTo>
                    <a:pt x="37761" y="187356"/>
                  </a:lnTo>
                  <a:lnTo>
                    <a:pt x="34103" y="193365"/>
                  </a:lnTo>
                  <a:lnTo>
                    <a:pt x="30674" y="199355"/>
                  </a:lnTo>
                  <a:lnTo>
                    <a:pt x="24216" y="211303"/>
                  </a:lnTo>
                  <a:lnTo>
                    <a:pt x="21105" y="216274"/>
                  </a:lnTo>
                  <a:lnTo>
                    <a:pt x="18038" y="220581"/>
                  </a:lnTo>
                  <a:lnTo>
                    <a:pt x="15002" y="224445"/>
                  </a:lnTo>
                  <a:lnTo>
                    <a:pt x="11987" y="228013"/>
                  </a:lnTo>
                  <a:lnTo>
                    <a:pt x="8983" y="231383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43"/>
            <p:cNvSpPr/>
            <p:nvPr/>
          </p:nvSpPr>
          <p:spPr>
            <a:xfrm>
              <a:off x="6304359" y="3375421"/>
              <a:ext cx="125017" cy="250033"/>
            </a:xfrm>
            <a:custGeom>
              <a:avLst/>
              <a:gdLst/>
              <a:ahLst/>
              <a:cxnLst/>
              <a:rect l="0" t="0" r="0" b="0"/>
              <a:pathLst>
                <a:path w="125017" h="250033">
                  <a:moveTo>
                    <a:pt x="0" y="0"/>
                  </a:moveTo>
                  <a:lnTo>
                    <a:pt x="4740" y="4741"/>
                  </a:lnTo>
                  <a:lnTo>
                    <a:pt x="7128" y="8122"/>
                  </a:lnTo>
                  <a:lnTo>
                    <a:pt x="9713" y="12360"/>
                  </a:lnTo>
                  <a:lnTo>
                    <a:pt x="12429" y="17169"/>
                  </a:lnTo>
                  <a:lnTo>
                    <a:pt x="15231" y="21368"/>
                  </a:lnTo>
                  <a:lnTo>
                    <a:pt x="18092" y="25160"/>
                  </a:lnTo>
                  <a:lnTo>
                    <a:pt x="20990" y="28679"/>
                  </a:lnTo>
                  <a:lnTo>
                    <a:pt x="22923" y="34003"/>
                  </a:lnTo>
                  <a:lnTo>
                    <a:pt x="24212" y="40528"/>
                  </a:lnTo>
                  <a:lnTo>
                    <a:pt x="25070" y="47854"/>
                  </a:lnTo>
                  <a:lnTo>
                    <a:pt x="27628" y="54723"/>
                  </a:lnTo>
                  <a:lnTo>
                    <a:pt x="31317" y="61287"/>
                  </a:lnTo>
                  <a:lnTo>
                    <a:pt x="35761" y="67647"/>
                  </a:lnTo>
                  <a:lnTo>
                    <a:pt x="39716" y="74864"/>
                  </a:lnTo>
                  <a:lnTo>
                    <a:pt x="43344" y="82652"/>
                  </a:lnTo>
                  <a:lnTo>
                    <a:pt x="46756" y="90820"/>
                  </a:lnTo>
                  <a:lnTo>
                    <a:pt x="51014" y="98250"/>
                  </a:lnTo>
                  <a:lnTo>
                    <a:pt x="55837" y="105187"/>
                  </a:lnTo>
                  <a:lnTo>
                    <a:pt x="61038" y="111797"/>
                  </a:lnTo>
                  <a:lnTo>
                    <a:pt x="65496" y="119180"/>
                  </a:lnTo>
                  <a:lnTo>
                    <a:pt x="69461" y="127078"/>
                  </a:lnTo>
                  <a:lnTo>
                    <a:pt x="73096" y="135320"/>
                  </a:lnTo>
                  <a:lnTo>
                    <a:pt x="76512" y="143792"/>
                  </a:lnTo>
                  <a:lnTo>
                    <a:pt x="82953" y="161142"/>
                  </a:lnTo>
                  <a:lnTo>
                    <a:pt x="86060" y="168944"/>
                  </a:lnTo>
                  <a:lnTo>
                    <a:pt x="89123" y="176130"/>
                  </a:lnTo>
                  <a:lnTo>
                    <a:pt x="95173" y="189405"/>
                  </a:lnTo>
                  <a:lnTo>
                    <a:pt x="107141" y="214096"/>
                  </a:lnTo>
                  <a:lnTo>
                    <a:pt x="110122" y="220122"/>
                  </a:lnTo>
                  <a:lnTo>
                    <a:pt x="113102" y="225131"/>
                  </a:lnTo>
                  <a:lnTo>
                    <a:pt x="116082" y="229462"/>
                  </a:lnTo>
                  <a:lnTo>
                    <a:pt x="119060" y="233342"/>
                  </a:lnTo>
                  <a:lnTo>
                    <a:pt x="122369" y="240299"/>
                  </a:lnTo>
                  <a:lnTo>
                    <a:pt x="125016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44"/>
            <p:cNvSpPr/>
            <p:nvPr/>
          </p:nvSpPr>
          <p:spPr>
            <a:xfrm>
              <a:off x="6527657" y="3357562"/>
              <a:ext cx="180576" cy="321424"/>
            </a:xfrm>
            <a:custGeom>
              <a:avLst/>
              <a:gdLst/>
              <a:ahLst/>
              <a:cxnLst/>
              <a:rect l="0" t="0" r="0" b="0"/>
              <a:pathLst>
                <a:path w="180576" h="321424">
                  <a:moveTo>
                    <a:pt x="8874" y="0"/>
                  </a:moveTo>
                  <a:lnTo>
                    <a:pt x="73314" y="0"/>
                  </a:lnTo>
                  <a:lnTo>
                    <a:pt x="81599" y="992"/>
                  </a:lnTo>
                  <a:lnTo>
                    <a:pt x="90099" y="2646"/>
                  </a:lnTo>
                  <a:lnTo>
                    <a:pt x="98743" y="4740"/>
                  </a:lnTo>
                  <a:lnTo>
                    <a:pt x="106489" y="7129"/>
                  </a:lnTo>
                  <a:lnTo>
                    <a:pt x="113638" y="9713"/>
                  </a:lnTo>
                  <a:lnTo>
                    <a:pt x="120389" y="12429"/>
                  </a:lnTo>
                  <a:lnTo>
                    <a:pt x="126874" y="15231"/>
                  </a:lnTo>
                  <a:lnTo>
                    <a:pt x="139370" y="20991"/>
                  </a:lnTo>
                  <a:lnTo>
                    <a:pt x="144488" y="23916"/>
                  </a:lnTo>
                  <a:lnTo>
                    <a:pt x="148892" y="26858"/>
                  </a:lnTo>
                  <a:lnTo>
                    <a:pt x="152821" y="29811"/>
                  </a:lnTo>
                  <a:lnTo>
                    <a:pt x="157424" y="33765"/>
                  </a:lnTo>
                  <a:lnTo>
                    <a:pt x="162478" y="38385"/>
                  </a:lnTo>
                  <a:lnTo>
                    <a:pt x="176426" y="51722"/>
                  </a:lnTo>
                  <a:lnTo>
                    <a:pt x="180105" y="55318"/>
                  </a:lnTo>
                  <a:lnTo>
                    <a:pt x="180575" y="58706"/>
                  </a:lnTo>
                  <a:lnTo>
                    <a:pt x="178904" y="61958"/>
                  </a:lnTo>
                  <a:lnTo>
                    <a:pt x="175805" y="65118"/>
                  </a:lnTo>
                  <a:lnTo>
                    <a:pt x="173739" y="69209"/>
                  </a:lnTo>
                  <a:lnTo>
                    <a:pt x="171444" y="79046"/>
                  </a:lnTo>
                  <a:lnTo>
                    <a:pt x="170424" y="87387"/>
                  </a:lnTo>
                  <a:lnTo>
                    <a:pt x="170152" y="91000"/>
                  </a:lnTo>
                  <a:lnTo>
                    <a:pt x="168978" y="94401"/>
                  </a:lnTo>
                  <a:lnTo>
                    <a:pt x="165028" y="100826"/>
                  </a:lnTo>
                  <a:lnTo>
                    <a:pt x="161594" y="103928"/>
                  </a:lnTo>
                  <a:lnTo>
                    <a:pt x="157320" y="106989"/>
                  </a:lnTo>
                  <a:lnTo>
                    <a:pt x="152486" y="110021"/>
                  </a:lnTo>
                  <a:lnTo>
                    <a:pt x="148271" y="114027"/>
                  </a:lnTo>
                  <a:lnTo>
                    <a:pt x="144469" y="118682"/>
                  </a:lnTo>
                  <a:lnTo>
                    <a:pt x="140942" y="123770"/>
                  </a:lnTo>
                  <a:lnTo>
                    <a:pt x="136607" y="128154"/>
                  </a:lnTo>
                  <a:lnTo>
                    <a:pt x="131732" y="132069"/>
                  </a:lnTo>
                  <a:lnTo>
                    <a:pt x="126498" y="135671"/>
                  </a:lnTo>
                  <a:lnTo>
                    <a:pt x="121024" y="140057"/>
                  </a:lnTo>
                  <a:lnTo>
                    <a:pt x="115391" y="144964"/>
                  </a:lnTo>
                  <a:lnTo>
                    <a:pt x="109651" y="150221"/>
                  </a:lnTo>
                  <a:lnTo>
                    <a:pt x="103839" y="154718"/>
                  </a:lnTo>
                  <a:lnTo>
                    <a:pt x="97980" y="158708"/>
                  </a:lnTo>
                  <a:lnTo>
                    <a:pt x="92091" y="162359"/>
                  </a:lnTo>
                  <a:lnTo>
                    <a:pt x="86180" y="165787"/>
                  </a:lnTo>
                  <a:lnTo>
                    <a:pt x="74321" y="172240"/>
                  </a:lnTo>
                  <a:lnTo>
                    <a:pt x="68379" y="176343"/>
                  </a:lnTo>
                  <a:lnTo>
                    <a:pt x="62435" y="181061"/>
                  </a:lnTo>
                  <a:lnTo>
                    <a:pt x="56488" y="186192"/>
                  </a:lnTo>
                  <a:lnTo>
                    <a:pt x="47233" y="194538"/>
                  </a:lnTo>
                  <a:lnTo>
                    <a:pt x="43376" y="198153"/>
                  </a:lnTo>
                  <a:lnTo>
                    <a:pt x="39813" y="202547"/>
                  </a:lnTo>
                  <a:lnTo>
                    <a:pt x="36445" y="207461"/>
                  </a:lnTo>
                  <a:lnTo>
                    <a:pt x="33208" y="212722"/>
                  </a:lnTo>
                  <a:lnTo>
                    <a:pt x="29066" y="217220"/>
                  </a:lnTo>
                  <a:lnTo>
                    <a:pt x="24319" y="221212"/>
                  </a:lnTo>
                  <a:lnTo>
                    <a:pt x="19170" y="224865"/>
                  </a:lnTo>
                  <a:lnTo>
                    <a:pt x="14745" y="228293"/>
                  </a:lnTo>
                  <a:lnTo>
                    <a:pt x="10804" y="231570"/>
                  </a:lnTo>
                  <a:lnTo>
                    <a:pt x="7184" y="234747"/>
                  </a:lnTo>
                  <a:lnTo>
                    <a:pt x="4771" y="238850"/>
                  </a:lnTo>
                  <a:lnTo>
                    <a:pt x="2088" y="248700"/>
                  </a:lnTo>
                  <a:lnTo>
                    <a:pt x="897" y="257046"/>
                  </a:lnTo>
                  <a:lnTo>
                    <a:pt x="367" y="265055"/>
                  </a:lnTo>
                  <a:lnTo>
                    <a:pt x="132" y="275229"/>
                  </a:lnTo>
                  <a:lnTo>
                    <a:pt x="0" y="287373"/>
                  </a:lnTo>
                  <a:lnTo>
                    <a:pt x="973" y="290801"/>
                  </a:lnTo>
                  <a:lnTo>
                    <a:pt x="4700" y="297255"/>
                  </a:lnTo>
                  <a:lnTo>
                    <a:pt x="8076" y="300365"/>
                  </a:lnTo>
                  <a:lnTo>
                    <a:pt x="12311" y="303431"/>
                  </a:lnTo>
                  <a:lnTo>
                    <a:pt x="17117" y="306467"/>
                  </a:lnTo>
                  <a:lnTo>
                    <a:pt x="21315" y="309483"/>
                  </a:lnTo>
                  <a:lnTo>
                    <a:pt x="25105" y="312486"/>
                  </a:lnTo>
                  <a:lnTo>
                    <a:pt x="28624" y="315480"/>
                  </a:lnTo>
                  <a:lnTo>
                    <a:pt x="32955" y="317476"/>
                  </a:lnTo>
                  <a:lnTo>
                    <a:pt x="37825" y="318807"/>
                  </a:lnTo>
                  <a:lnTo>
                    <a:pt x="43058" y="319694"/>
                  </a:lnTo>
                  <a:lnTo>
                    <a:pt x="48530" y="320285"/>
                  </a:lnTo>
                  <a:lnTo>
                    <a:pt x="54163" y="320680"/>
                  </a:lnTo>
                  <a:lnTo>
                    <a:pt x="64721" y="321118"/>
                  </a:lnTo>
                  <a:lnTo>
                    <a:pt x="72720" y="321313"/>
                  </a:lnTo>
                  <a:lnTo>
                    <a:pt x="87543" y="321423"/>
                  </a:lnTo>
                  <a:lnTo>
                    <a:pt x="92077" y="320446"/>
                  </a:lnTo>
                  <a:lnTo>
                    <a:pt x="96092" y="318803"/>
                  </a:lnTo>
                  <a:lnTo>
                    <a:pt x="99762" y="316715"/>
                  </a:lnTo>
                  <a:lnTo>
                    <a:pt x="103201" y="315323"/>
                  </a:lnTo>
                  <a:lnTo>
                    <a:pt x="106484" y="314395"/>
                  </a:lnTo>
                  <a:lnTo>
                    <a:pt x="109666" y="313776"/>
                  </a:lnTo>
                  <a:lnTo>
                    <a:pt x="112779" y="312372"/>
                  </a:lnTo>
                  <a:lnTo>
                    <a:pt x="115847" y="310443"/>
                  </a:lnTo>
                  <a:lnTo>
                    <a:pt x="118885" y="308165"/>
                  </a:lnTo>
                  <a:lnTo>
                    <a:pt x="121902" y="305654"/>
                  </a:lnTo>
                  <a:lnTo>
                    <a:pt x="124905" y="302988"/>
                  </a:lnTo>
                  <a:lnTo>
                    <a:pt x="127900" y="300219"/>
                  </a:lnTo>
                  <a:lnTo>
                    <a:pt x="129897" y="297380"/>
                  </a:lnTo>
                  <a:lnTo>
                    <a:pt x="132114" y="291580"/>
                  </a:lnTo>
                  <a:lnTo>
                    <a:pt x="133100" y="283049"/>
                  </a:lnTo>
                  <a:lnTo>
                    <a:pt x="133538" y="273636"/>
                  </a:lnTo>
                  <a:lnTo>
                    <a:pt x="133733" y="266144"/>
                  </a:lnTo>
                  <a:lnTo>
                    <a:pt x="133843" y="251608"/>
                  </a:lnTo>
                  <a:lnTo>
                    <a:pt x="132866" y="246122"/>
                  </a:lnTo>
                  <a:lnTo>
                    <a:pt x="131223" y="240480"/>
                  </a:lnTo>
                  <a:lnTo>
                    <a:pt x="129135" y="234734"/>
                  </a:lnTo>
                  <a:lnTo>
                    <a:pt x="127742" y="228919"/>
                  </a:lnTo>
                  <a:lnTo>
                    <a:pt x="126815" y="223058"/>
                  </a:lnTo>
                  <a:lnTo>
                    <a:pt x="126197" y="217166"/>
                  </a:lnTo>
                  <a:lnTo>
                    <a:pt x="123800" y="211254"/>
                  </a:lnTo>
                  <a:lnTo>
                    <a:pt x="120217" y="205328"/>
                  </a:lnTo>
                  <a:lnTo>
                    <a:pt x="115845" y="199393"/>
                  </a:lnTo>
                  <a:lnTo>
                    <a:pt x="111938" y="193452"/>
                  </a:lnTo>
                  <a:lnTo>
                    <a:pt x="108341" y="187507"/>
                  </a:lnTo>
                  <a:lnTo>
                    <a:pt x="104951" y="181559"/>
                  </a:lnTo>
                  <a:lnTo>
                    <a:pt x="98538" y="169659"/>
                  </a:lnTo>
                  <a:lnTo>
                    <a:pt x="83336" y="139898"/>
                  </a:lnTo>
                  <a:lnTo>
                    <a:pt x="59477" y="92273"/>
                  </a:lnTo>
                  <a:lnTo>
                    <a:pt x="56169" y="83013"/>
                  </a:lnTo>
                  <a:lnTo>
                    <a:pt x="55286" y="79154"/>
                  </a:lnTo>
                  <a:lnTo>
                    <a:pt x="55690" y="75590"/>
                  </a:lnTo>
                  <a:lnTo>
                    <a:pt x="56952" y="72221"/>
                  </a:lnTo>
                  <a:lnTo>
                    <a:pt x="60007" y="65833"/>
                  </a:lnTo>
                  <a:lnTo>
                    <a:pt x="61727" y="56658"/>
                  </a:lnTo>
                  <a:lnTo>
                    <a:pt x="62237" y="47655"/>
                  </a:lnTo>
                  <a:lnTo>
                    <a:pt x="62452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45"/>
            <p:cNvSpPr/>
            <p:nvPr/>
          </p:nvSpPr>
          <p:spPr>
            <a:xfrm>
              <a:off x="5768578" y="4232671"/>
              <a:ext cx="1151930" cy="839383"/>
            </a:xfrm>
            <a:custGeom>
              <a:avLst/>
              <a:gdLst/>
              <a:ahLst/>
              <a:cxnLst/>
              <a:rect l="0" t="0" r="0" b="0"/>
              <a:pathLst>
                <a:path w="1151930" h="839383">
                  <a:moveTo>
                    <a:pt x="80367" y="71438"/>
                  </a:moveTo>
                  <a:lnTo>
                    <a:pt x="80367" y="184561"/>
                  </a:lnTo>
                  <a:lnTo>
                    <a:pt x="75626" y="207151"/>
                  </a:lnTo>
                  <a:lnTo>
                    <a:pt x="72679" y="232696"/>
                  </a:lnTo>
                  <a:lnTo>
                    <a:pt x="71988" y="250265"/>
                  </a:lnTo>
                  <a:lnTo>
                    <a:pt x="70690" y="267994"/>
                  </a:lnTo>
                  <a:lnTo>
                    <a:pt x="66806" y="285796"/>
                  </a:lnTo>
                  <a:lnTo>
                    <a:pt x="64417" y="306276"/>
                  </a:lnTo>
                  <a:lnTo>
                    <a:pt x="62364" y="327615"/>
                  </a:lnTo>
                  <a:lnTo>
                    <a:pt x="58145" y="347021"/>
                  </a:lnTo>
                  <a:lnTo>
                    <a:pt x="55607" y="368213"/>
                  </a:lnTo>
                  <a:lnTo>
                    <a:pt x="53487" y="389870"/>
                  </a:lnTo>
                  <a:lnTo>
                    <a:pt x="49238" y="409416"/>
                  </a:lnTo>
                  <a:lnTo>
                    <a:pt x="46688" y="430672"/>
                  </a:lnTo>
                  <a:lnTo>
                    <a:pt x="45555" y="452355"/>
                  </a:lnTo>
                  <a:lnTo>
                    <a:pt x="45051" y="471914"/>
                  </a:lnTo>
                  <a:lnTo>
                    <a:pt x="42181" y="493175"/>
                  </a:lnTo>
                  <a:lnTo>
                    <a:pt x="38590" y="514861"/>
                  </a:lnTo>
                  <a:lnTo>
                    <a:pt x="36995" y="534421"/>
                  </a:lnTo>
                  <a:lnTo>
                    <a:pt x="33640" y="555682"/>
                  </a:lnTo>
                  <a:lnTo>
                    <a:pt x="29833" y="577369"/>
                  </a:lnTo>
                  <a:lnTo>
                    <a:pt x="28142" y="596929"/>
                  </a:lnTo>
                  <a:lnTo>
                    <a:pt x="24744" y="615545"/>
                  </a:lnTo>
                  <a:lnTo>
                    <a:pt x="20919" y="633740"/>
                  </a:lnTo>
                  <a:lnTo>
                    <a:pt x="18766" y="659725"/>
                  </a:lnTo>
                  <a:lnTo>
                    <a:pt x="17135" y="681426"/>
                  </a:lnTo>
                  <a:lnTo>
                    <a:pt x="11801" y="705274"/>
                  </a:lnTo>
                  <a:lnTo>
                    <a:pt x="9781" y="725349"/>
                  </a:lnTo>
                  <a:lnTo>
                    <a:pt x="8189" y="743865"/>
                  </a:lnTo>
                  <a:lnTo>
                    <a:pt x="1274" y="769130"/>
                  </a:lnTo>
                  <a:lnTo>
                    <a:pt x="50" y="794673"/>
                  </a:lnTo>
                  <a:lnTo>
                    <a:pt x="0" y="811315"/>
                  </a:lnTo>
                  <a:lnTo>
                    <a:pt x="0" y="807481"/>
                  </a:lnTo>
                  <a:lnTo>
                    <a:pt x="991" y="806212"/>
                  </a:lnTo>
                  <a:lnTo>
                    <a:pt x="2645" y="805365"/>
                  </a:lnTo>
                  <a:lnTo>
                    <a:pt x="7128" y="804425"/>
                  </a:lnTo>
                  <a:lnTo>
                    <a:pt x="38384" y="803686"/>
                  </a:lnTo>
                  <a:lnTo>
                    <a:pt x="66828" y="804667"/>
                  </a:lnTo>
                  <a:lnTo>
                    <a:pt x="99079" y="810741"/>
                  </a:lnTo>
                  <a:lnTo>
                    <a:pt x="125268" y="814697"/>
                  </a:lnTo>
                  <a:lnTo>
                    <a:pt x="143979" y="818494"/>
                  </a:lnTo>
                  <a:lnTo>
                    <a:pt x="176826" y="820632"/>
                  </a:lnTo>
                  <a:lnTo>
                    <a:pt x="211694" y="822258"/>
                  </a:lnTo>
                  <a:lnTo>
                    <a:pt x="247160" y="827590"/>
                  </a:lnTo>
                  <a:lnTo>
                    <a:pt x="282804" y="829611"/>
                  </a:lnTo>
                  <a:lnTo>
                    <a:pt x="319493" y="830209"/>
                  </a:lnTo>
                  <a:lnTo>
                    <a:pt x="347049" y="830350"/>
                  </a:lnTo>
                  <a:lnTo>
                    <a:pt x="373187" y="833058"/>
                  </a:lnTo>
                  <a:lnTo>
                    <a:pt x="399024" y="836576"/>
                  </a:lnTo>
                  <a:lnTo>
                    <a:pt x="427044" y="838141"/>
                  </a:lnTo>
                  <a:lnTo>
                    <a:pt x="456034" y="838835"/>
                  </a:lnTo>
                  <a:lnTo>
                    <a:pt x="590950" y="839382"/>
                  </a:lnTo>
                  <a:lnTo>
                    <a:pt x="618178" y="836742"/>
                  </a:lnTo>
                  <a:lnTo>
                    <a:pt x="645824" y="833253"/>
                  </a:lnTo>
                  <a:lnTo>
                    <a:pt x="671340" y="831702"/>
                  </a:lnTo>
                  <a:lnTo>
                    <a:pt x="703276" y="826089"/>
                  </a:lnTo>
                  <a:lnTo>
                    <a:pt x="736331" y="822882"/>
                  </a:lnTo>
                  <a:lnTo>
                    <a:pt x="771262" y="821932"/>
                  </a:lnTo>
                  <a:lnTo>
                    <a:pt x="802006" y="816910"/>
                  </a:lnTo>
                  <a:lnTo>
                    <a:pt x="829967" y="809138"/>
                  </a:lnTo>
                  <a:lnTo>
                    <a:pt x="857103" y="805292"/>
                  </a:lnTo>
                  <a:lnTo>
                    <a:pt x="891947" y="796864"/>
                  </a:lnTo>
                  <a:lnTo>
                    <a:pt x="912619" y="789528"/>
                  </a:lnTo>
                  <a:lnTo>
                    <a:pt x="937383" y="783901"/>
                  </a:lnTo>
                  <a:lnTo>
                    <a:pt x="970669" y="770432"/>
                  </a:lnTo>
                  <a:lnTo>
                    <a:pt x="979096" y="768063"/>
                  </a:lnTo>
                  <a:lnTo>
                    <a:pt x="994004" y="761151"/>
                  </a:lnTo>
                  <a:lnTo>
                    <a:pt x="1008433" y="749927"/>
                  </a:lnTo>
                  <a:lnTo>
                    <a:pt x="1032842" y="726275"/>
                  </a:lnTo>
                  <a:lnTo>
                    <a:pt x="1047746" y="711398"/>
                  </a:lnTo>
                  <a:lnTo>
                    <a:pt x="1049732" y="707430"/>
                  </a:lnTo>
                  <a:lnTo>
                    <a:pt x="1055564" y="686803"/>
                  </a:lnTo>
                  <a:lnTo>
                    <a:pt x="1057920" y="681112"/>
                  </a:lnTo>
                  <a:lnTo>
                    <a:pt x="1073975" y="657718"/>
                  </a:lnTo>
                  <a:lnTo>
                    <a:pt x="1081850" y="633988"/>
                  </a:lnTo>
                  <a:lnTo>
                    <a:pt x="1089824" y="613497"/>
                  </a:lnTo>
                  <a:lnTo>
                    <a:pt x="1101407" y="579906"/>
                  </a:lnTo>
                  <a:lnTo>
                    <a:pt x="1110281" y="553486"/>
                  </a:lnTo>
                  <a:lnTo>
                    <a:pt x="1113574" y="535713"/>
                  </a:lnTo>
                  <a:lnTo>
                    <a:pt x="1116032" y="516899"/>
                  </a:lnTo>
                  <a:lnTo>
                    <a:pt x="1120430" y="495309"/>
                  </a:lnTo>
                  <a:lnTo>
                    <a:pt x="1123047" y="472484"/>
                  </a:lnTo>
                  <a:lnTo>
                    <a:pt x="1125201" y="450102"/>
                  </a:lnTo>
                  <a:lnTo>
                    <a:pt x="1129467" y="430233"/>
                  </a:lnTo>
                  <a:lnTo>
                    <a:pt x="1137446" y="397573"/>
                  </a:lnTo>
                  <a:lnTo>
                    <a:pt x="1140531" y="374475"/>
                  </a:lnTo>
                  <a:lnTo>
                    <a:pt x="1141903" y="350981"/>
                  </a:lnTo>
                  <a:lnTo>
                    <a:pt x="1142511" y="327309"/>
                  </a:lnTo>
                  <a:lnTo>
                    <a:pt x="1145428" y="306206"/>
                  </a:lnTo>
                  <a:lnTo>
                    <a:pt x="1149040" y="285912"/>
                  </a:lnTo>
                  <a:lnTo>
                    <a:pt x="1150645" y="263663"/>
                  </a:lnTo>
                  <a:lnTo>
                    <a:pt x="1151358" y="243192"/>
                  </a:lnTo>
                  <a:lnTo>
                    <a:pt x="1151816" y="205796"/>
                  </a:lnTo>
                  <a:lnTo>
                    <a:pt x="1151929" y="89481"/>
                  </a:lnTo>
                  <a:lnTo>
                    <a:pt x="1149282" y="79127"/>
                  </a:lnTo>
                  <a:lnTo>
                    <a:pt x="1144861" y="64787"/>
                  </a:lnTo>
                  <a:lnTo>
                    <a:pt x="1144240" y="61050"/>
                  </a:lnTo>
                  <a:lnTo>
                    <a:pt x="1140905" y="54253"/>
                  </a:lnTo>
                  <a:lnTo>
                    <a:pt x="1138627" y="51052"/>
                  </a:lnTo>
                  <a:lnTo>
                    <a:pt x="1136095" y="44849"/>
                  </a:lnTo>
                  <a:lnTo>
                    <a:pt x="1135419" y="41806"/>
                  </a:lnTo>
                  <a:lnTo>
                    <a:pt x="1132024" y="35778"/>
                  </a:lnTo>
                  <a:lnTo>
                    <a:pt x="1121759" y="23825"/>
                  </a:lnTo>
                  <a:lnTo>
                    <a:pt x="1118917" y="21836"/>
                  </a:lnTo>
                  <a:lnTo>
                    <a:pt x="1095166" y="12072"/>
                  </a:lnTo>
                  <a:lnTo>
                    <a:pt x="1087675" y="10326"/>
                  </a:lnTo>
                  <a:lnTo>
                    <a:pt x="1067652" y="8214"/>
                  </a:lnTo>
                  <a:lnTo>
                    <a:pt x="1049456" y="2875"/>
                  </a:lnTo>
                  <a:lnTo>
                    <a:pt x="1017145" y="568"/>
                  </a:lnTo>
                  <a:lnTo>
                    <a:pt x="982099" y="112"/>
                  </a:lnTo>
                  <a:lnTo>
                    <a:pt x="569764" y="0"/>
                  </a:lnTo>
                  <a:lnTo>
                    <a:pt x="545262" y="2646"/>
                  </a:lnTo>
                  <a:lnTo>
                    <a:pt x="521143" y="6137"/>
                  </a:lnTo>
                  <a:lnTo>
                    <a:pt x="486244" y="8103"/>
                  </a:lnTo>
                  <a:lnTo>
                    <a:pt x="455618" y="8685"/>
                  </a:lnTo>
                  <a:lnTo>
                    <a:pt x="126375" y="8930"/>
                  </a:lnTo>
                  <a:lnTo>
                    <a:pt x="125922" y="9922"/>
                  </a:lnTo>
                  <a:lnTo>
                    <a:pt x="125418" y="13670"/>
                  </a:lnTo>
                  <a:lnTo>
                    <a:pt x="124291" y="15067"/>
                  </a:lnTo>
                  <a:lnTo>
                    <a:pt x="122548" y="15998"/>
                  </a:lnTo>
                  <a:lnTo>
                    <a:pt x="120394" y="16618"/>
                  </a:lnTo>
                  <a:lnTo>
                    <a:pt x="118958" y="18024"/>
                  </a:lnTo>
                  <a:lnTo>
                    <a:pt x="118001" y="19954"/>
                  </a:lnTo>
                  <a:lnTo>
                    <a:pt x="116463" y="25439"/>
                  </a:lnTo>
                  <a:lnTo>
                    <a:pt x="115346" y="25889"/>
                  </a:lnTo>
                  <a:lnTo>
                    <a:pt x="108430" y="26671"/>
                  </a:lnTo>
                  <a:lnTo>
                    <a:pt x="108005" y="27703"/>
                  </a:lnTo>
                  <a:lnTo>
                    <a:pt x="107267" y="34468"/>
                  </a:lnTo>
                  <a:lnTo>
                    <a:pt x="99477" y="43297"/>
                  </a:lnTo>
                  <a:lnTo>
                    <a:pt x="98782" y="46694"/>
                  </a:lnTo>
                  <a:lnTo>
                    <a:pt x="98596" y="48989"/>
                  </a:lnTo>
                  <a:lnTo>
                    <a:pt x="97481" y="50519"/>
                  </a:lnTo>
                  <a:lnTo>
                    <a:pt x="95745" y="51539"/>
                  </a:lnTo>
                  <a:lnTo>
                    <a:pt x="89297" y="535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46"/>
            <p:cNvSpPr/>
            <p:nvPr/>
          </p:nvSpPr>
          <p:spPr>
            <a:xfrm>
              <a:off x="6054328" y="4420195"/>
              <a:ext cx="151746" cy="357189"/>
            </a:xfrm>
            <a:custGeom>
              <a:avLst/>
              <a:gdLst/>
              <a:ahLst/>
              <a:cxnLst/>
              <a:rect l="0" t="0" r="0" b="0"/>
              <a:pathLst>
                <a:path w="151746" h="357189">
                  <a:moveTo>
                    <a:pt x="35718" y="0"/>
                  </a:moveTo>
                  <a:lnTo>
                    <a:pt x="77700" y="20990"/>
                  </a:lnTo>
                  <a:lnTo>
                    <a:pt x="83550" y="24908"/>
                  </a:lnTo>
                  <a:lnTo>
                    <a:pt x="89434" y="29503"/>
                  </a:lnTo>
                  <a:lnTo>
                    <a:pt x="95341" y="34552"/>
                  </a:lnTo>
                  <a:lnTo>
                    <a:pt x="101264" y="38909"/>
                  </a:lnTo>
                  <a:lnTo>
                    <a:pt x="107197" y="42807"/>
                  </a:lnTo>
                  <a:lnTo>
                    <a:pt x="113136" y="46397"/>
                  </a:lnTo>
                  <a:lnTo>
                    <a:pt x="119081" y="49783"/>
                  </a:lnTo>
                  <a:lnTo>
                    <a:pt x="130976" y="56191"/>
                  </a:lnTo>
                  <a:lnTo>
                    <a:pt x="135934" y="59289"/>
                  </a:lnTo>
                  <a:lnTo>
                    <a:pt x="140233" y="62346"/>
                  </a:lnTo>
                  <a:lnTo>
                    <a:pt x="144090" y="65376"/>
                  </a:lnTo>
                  <a:lnTo>
                    <a:pt x="146661" y="68389"/>
                  </a:lnTo>
                  <a:lnTo>
                    <a:pt x="148376" y="71389"/>
                  </a:lnTo>
                  <a:lnTo>
                    <a:pt x="150280" y="77369"/>
                  </a:lnTo>
                  <a:lnTo>
                    <a:pt x="151354" y="86314"/>
                  </a:lnTo>
                  <a:lnTo>
                    <a:pt x="151745" y="96461"/>
                  </a:lnTo>
                  <a:lnTo>
                    <a:pt x="149132" y="100088"/>
                  </a:lnTo>
                  <a:lnTo>
                    <a:pt x="147046" y="102444"/>
                  </a:lnTo>
                  <a:lnTo>
                    <a:pt x="143672" y="105007"/>
                  </a:lnTo>
                  <a:lnTo>
                    <a:pt x="139437" y="107707"/>
                  </a:lnTo>
                  <a:lnTo>
                    <a:pt x="134630" y="110500"/>
                  </a:lnTo>
                  <a:lnTo>
                    <a:pt x="130433" y="113354"/>
                  </a:lnTo>
                  <a:lnTo>
                    <a:pt x="126643" y="116249"/>
                  </a:lnTo>
                  <a:lnTo>
                    <a:pt x="123124" y="119171"/>
                  </a:lnTo>
                  <a:lnTo>
                    <a:pt x="119785" y="121119"/>
                  </a:lnTo>
                  <a:lnTo>
                    <a:pt x="116567" y="122418"/>
                  </a:lnTo>
                  <a:lnTo>
                    <a:pt x="113430" y="123284"/>
                  </a:lnTo>
                  <a:lnTo>
                    <a:pt x="109354" y="124853"/>
                  </a:lnTo>
                  <a:lnTo>
                    <a:pt x="104653" y="126892"/>
                  </a:lnTo>
                  <a:lnTo>
                    <a:pt x="99533" y="129243"/>
                  </a:lnTo>
                  <a:lnTo>
                    <a:pt x="95129" y="131802"/>
                  </a:lnTo>
                  <a:lnTo>
                    <a:pt x="91201" y="134501"/>
                  </a:lnTo>
                  <a:lnTo>
                    <a:pt x="87589" y="137292"/>
                  </a:lnTo>
                  <a:lnTo>
                    <a:pt x="85182" y="140146"/>
                  </a:lnTo>
                  <a:lnTo>
                    <a:pt x="83577" y="143040"/>
                  </a:lnTo>
                  <a:lnTo>
                    <a:pt x="80801" y="149893"/>
                  </a:lnTo>
                  <a:lnTo>
                    <a:pt x="76260" y="159554"/>
                  </a:lnTo>
                  <a:lnTo>
                    <a:pt x="75645" y="164908"/>
                  </a:lnTo>
                  <a:lnTo>
                    <a:pt x="76226" y="170462"/>
                  </a:lnTo>
                  <a:lnTo>
                    <a:pt x="77607" y="176149"/>
                  </a:lnTo>
                  <a:lnTo>
                    <a:pt x="78527" y="181925"/>
                  </a:lnTo>
                  <a:lnTo>
                    <a:pt x="79140" y="187760"/>
                  </a:lnTo>
                  <a:lnTo>
                    <a:pt x="79549" y="193635"/>
                  </a:lnTo>
                  <a:lnTo>
                    <a:pt x="80814" y="199535"/>
                  </a:lnTo>
                  <a:lnTo>
                    <a:pt x="82649" y="205453"/>
                  </a:lnTo>
                  <a:lnTo>
                    <a:pt x="84865" y="211383"/>
                  </a:lnTo>
                  <a:lnTo>
                    <a:pt x="88326" y="218312"/>
                  </a:lnTo>
                  <a:lnTo>
                    <a:pt x="92619" y="225909"/>
                  </a:lnTo>
                  <a:lnTo>
                    <a:pt x="97464" y="233950"/>
                  </a:lnTo>
                  <a:lnTo>
                    <a:pt x="101687" y="241294"/>
                  </a:lnTo>
                  <a:lnTo>
                    <a:pt x="109024" y="254747"/>
                  </a:lnTo>
                  <a:lnTo>
                    <a:pt x="121820" y="279553"/>
                  </a:lnTo>
                  <a:lnTo>
                    <a:pt x="127895" y="291595"/>
                  </a:lnTo>
                  <a:lnTo>
                    <a:pt x="129911" y="297584"/>
                  </a:lnTo>
                  <a:lnTo>
                    <a:pt x="131256" y="303561"/>
                  </a:lnTo>
                  <a:lnTo>
                    <a:pt x="132750" y="314502"/>
                  </a:lnTo>
                  <a:lnTo>
                    <a:pt x="133414" y="322672"/>
                  </a:lnTo>
                  <a:lnTo>
                    <a:pt x="132599" y="326240"/>
                  </a:lnTo>
                  <a:lnTo>
                    <a:pt x="129047" y="332850"/>
                  </a:lnTo>
                  <a:lnTo>
                    <a:pt x="126710" y="335009"/>
                  </a:lnTo>
                  <a:lnTo>
                    <a:pt x="124161" y="336449"/>
                  </a:lnTo>
                  <a:lnTo>
                    <a:pt x="121469" y="337409"/>
                  </a:lnTo>
                  <a:lnTo>
                    <a:pt x="118682" y="339041"/>
                  </a:lnTo>
                  <a:lnTo>
                    <a:pt x="115832" y="341121"/>
                  </a:lnTo>
                  <a:lnTo>
                    <a:pt x="112940" y="343500"/>
                  </a:lnTo>
                  <a:lnTo>
                    <a:pt x="109028" y="345086"/>
                  </a:lnTo>
                  <a:lnTo>
                    <a:pt x="104435" y="346143"/>
                  </a:lnTo>
                  <a:lnTo>
                    <a:pt x="99389" y="346848"/>
                  </a:lnTo>
                  <a:lnTo>
                    <a:pt x="94040" y="348310"/>
                  </a:lnTo>
                  <a:lnTo>
                    <a:pt x="88490" y="350277"/>
                  </a:lnTo>
                  <a:lnTo>
                    <a:pt x="82805" y="352581"/>
                  </a:lnTo>
                  <a:lnTo>
                    <a:pt x="78024" y="354116"/>
                  </a:lnTo>
                  <a:lnTo>
                    <a:pt x="73844" y="355141"/>
                  </a:lnTo>
                  <a:lnTo>
                    <a:pt x="70066" y="355823"/>
                  </a:lnTo>
                  <a:lnTo>
                    <a:pt x="65562" y="356277"/>
                  </a:lnTo>
                  <a:lnTo>
                    <a:pt x="60575" y="356581"/>
                  </a:lnTo>
                  <a:lnTo>
                    <a:pt x="50735" y="356918"/>
                  </a:lnTo>
                  <a:lnTo>
                    <a:pt x="39617" y="357108"/>
                  </a:lnTo>
                  <a:lnTo>
                    <a:pt x="0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47"/>
            <p:cNvSpPr/>
            <p:nvPr/>
          </p:nvSpPr>
          <p:spPr>
            <a:xfrm>
              <a:off x="6304359" y="4554140"/>
              <a:ext cx="223243" cy="178595"/>
            </a:xfrm>
            <a:custGeom>
              <a:avLst/>
              <a:gdLst/>
              <a:ahLst/>
              <a:cxnLst/>
              <a:rect l="0" t="0" r="0" b="0"/>
              <a:pathLst>
                <a:path w="223243" h="178595">
                  <a:moveTo>
                    <a:pt x="223242" y="0"/>
                  </a:moveTo>
                  <a:lnTo>
                    <a:pt x="223242" y="4741"/>
                  </a:lnTo>
                  <a:lnTo>
                    <a:pt x="222250" y="7129"/>
                  </a:lnTo>
                  <a:lnTo>
                    <a:pt x="218502" y="12429"/>
                  </a:lnTo>
                  <a:lnTo>
                    <a:pt x="216113" y="15231"/>
                  </a:lnTo>
                  <a:lnTo>
                    <a:pt x="213529" y="18092"/>
                  </a:lnTo>
                  <a:lnTo>
                    <a:pt x="210813" y="20991"/>
                  </a:lnTo>
                  <a:lnTo>
                    <a:pt x="197511" y="34552"/>
                  </a:lnTo>
                  <a:lnTo>
                    <a:pt x="192198" y="38909"/>
                  </a:lnTo>
                  <a:lnTo>
                    <a:pt x="186671" y="42807"/>
                  </a:lnTo>
                  <a:lnTo>
                    <a:pt x="181002" y="46398"/>
                  </a:lnTo>
                  <a:lnTo>
                    <a:pt x="175238" y="50775"/>
                  </a:lnTo>
                  <a:lnTo>
                    <a:pt x="169412" y="55678"/>
                  </a:lnTo>
                  <a:lnTo>
                    <a:pt x="163542" y="60932"/>
                  </a:lnTo>
                  <a:lnTo>
                    <a:pt x="157645" y="65426"/>
                  </a:lnTo>
                  <a:lnTo>
                    <a:pt x="151730" y="69414"/>
                  </a:lnTo>
                  <a:lnTo>
                    <a:pt x="145801" y="73065"/>
                  </a:lnTo>
                  <a:lnTo>
                    <a:pt x="139865" y="77484"/>
                  </a:lnTo>
                  <a:lnTo>
                    <a:pt x="133923" y="82414"/>
                  </a:lnTo>
                  <a:lnTo>
                    <a:pt x="127977" y="87685"/>
                  </a:lnTo>
                  <a:lnTo>
                    <a:pt x="116079" y="98833"/>
                  </a:lnTo>
                  <a:lnTo>
                    <a:pt x="110128" y="104585"/>
                  </a:lnTo>
                  <a:lnTo>
                    <a:pt x="104176" y="109411"/>
                  </a:lnTo>
                  <a:lnTo>
                    <a:pt x="98224" y="113621"/>
                  </a:lnTo>
                  <a:lnTo>
                    <a:pt x="92271" y="117419"/>
                  </a:lnTo>
                  <a:lnTo>
                    <a:pt x="86319" y="121935"/>
                  </a:lnTo>
                  <a:lnTo>
                    <a:pt x="80366" y="126931"/>
                  </a:lnTo>
                  <a:lnTo>
                    <a:pt x="74414" y="132246"/>
                  </a:lnTo>
                  <a:lnTo>
                    <a:pt x="68461" y="136782"/>
                  </a:lnTo>
                  <a:lnTo>
                    <a:pt x="62508" y="140797"/>
                  </a:lnTo>
                  <a:lnTo>
                    <a:pt x="56555" y="144467"/>
                  </a:lnTo>
                  <a:lnTo>
                    <a:pt x="50601" y="147905"/>
                  </a:lnTo>
                  <a:lnTo>
                    <a:pt x="38695" y="154371"/>
                  </a:lnTo>
                  <a:lnTo>
                    <a:pt x="20836" y="163590"/>
                  </a:lnTo>
                  <a:lnTo>
                    <a:pt x="15874" y="166607"/>
                  </a:lnTo>
                  <a:lnTo>
                    <a:pt x="11576" y="169610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48"/>
            <p:cNvSpPr/>
            <p:nvPr/>
          </p:nvSpPr>
          <p:spPr>
            <a:xfrm>
              <a:off x="6411515" y="4545210"/>
              <a:ext cx="80368" cy="214314"/>
            </a:xfrm>
            <a:custGeom>
              <a:avLst/>
              <a:gdLst/>
              <a:ahLst/>
              <a:cxnLst/>
              <a:rect l="0" t="0" r="0" b="0"/>
              <a:pathLst>
                <a:path w="80368" h="214314">
                  <a:moveTo>
                    <a:pt x="0" y="0"/>
                  </a:moveTo>
                  <a:lnTo>
                    <a:pt x="7688" y="7689"/>
                  </a:lnTo>
                  <a:lnTo>
                    <a:pt x="9095" y="10087"/>
                  </a:lnTo>
                  <a:lnTo>
                    <a:pt x="13302" y="18043"/>
                  </a:lnTo>
                  <a:lnTo>
                    <a:pt x="15814" y="21951"/>
                  </a:lnTo>
                  <a:lnTo>
                    <a:pt x="18480" y="25548"/>
                  </a:lnTo>
                  <a:lnTo>
                    <a:pt x="21250" y="28939"/>
                  </a:lnTo>
                  <a:lnTo>
                    <a:pt x="23096" y="34175"/>
                  </a:lnTo>
                  <a:lnTo>
                    <a:pt x="24327" y="40644"/>
                  </a:lnTo>
                  <a:lnTo>
                    <a:pt x="25148" y="47932"/>
                  </a:lnTo>
                  <a:lnTo>
                    <a:pt x="26687" y="54775"/>
                  </a:lnTo>
                  <a:lnTo>
                    <a:pt x="28705" y="61322"/>
                  </a:lnTo>
                  <a:lnTo>
                    <a:pt x="31043" y="67670"/>
                  </a:lnTo>
                  <a:lnTo>
                    <a:pt x="33595" y="73887"/>
                  </a:lnTo>
                  <a:lnTo>
                    <a:pt x="36287" y="80016"/>
                  </a:lnTo>
                  <a:lnTo>
                    <a:pt x="41925" y="92118"/>
                  </a:lnTo>
                  <a:lnTo>
                    <a:pt x="47738" y="104111"/>
                  </a:lnTo>
                  <a:lnTo>
                    <a:pt x="49684" y="111079"/>
                  </a:lnTo>
                  <a:lnTo>
                    <a:pt x="50981" y="118701"/>
                  </a:lnTo>
                  <a:lnTo>
                    <a:pt x="51847" y="126760"/>
                  </a:lnTo>
                  <a:lnTo>
                    <a:pt x="53417" y="134116"/>
                  </a:lnTo>
                  <a:lnTo>
                    <a:pt x="55454" y="141004"/>
                  </a:lnTo>
                  <a:lnTo>
                    <a:pt x="57806" y="147581"/>
                  </a:lnTo>
                  <a:lnTo>
                    <a:pt x="60365" y="153950"/>
                  </a:lnTo>
                  <a:lnTo>
                    <a:pt x="63063" y="160181"/>
                  </a:lnTo>
                  <a:lnTo>
                    <a:pt x="65855" y="166319"/>
                  </a:lnTo>
                  <a:lnTo>
                    <a:pt x="67716" y="172395"/>
                  </a:lnTo>
                  <a:lnTo>
                    <a:pt x="68956" y="178431"/>
                  </a:lnTo>
                  <a:lnTo>
                    <a:pt x="69783" y="184438"/>
                  </a:lnTo>
                  <a:lnTo>
                    <a:pt x="71327" y="189436"/>
                  </a:lnTo>
                  <a:lnTo>
                    <a:pt x="73349" y="193759"/>
                  </a:lnTo>
                  <a:lnTo>
                    <a:pt x="75689" y="197634"/>
                  </a:lnTo>
                  <a:lnTo>
                    <a:pt x="77248" y="201209"/>
                  </a:lnTo>
                  <a:lnTo>
                    <a:pt x="78287" y="204585"/>
                  </a:lnTo>
                  <a:lnTo>
                    <a:pt x="80367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49"/>
            <p:cNvSpPr/>
            <p:nvPr/>
          </p:nvSpPr>
          <p:spPr>
            <a:xfrm>
              <a:off x="6585315" y="4491632"/>
              <a:ext cx="183350" cy="357109"/>
            </a:xfrm>
            <a:custGeom>
              <a:avLst/>
              <a:gdLst/>
              <a:ahLst/>
              <a:cxnLst/>
              <a:rect l="0" t="0" r="0" b="0"/>
              <a:pathLst>
                <a:path w="183350" h="357109">
                  <a:moveTo>
                    <a:pt x="58372" y="0"/>
                  </a:moveTo>
                  <a:lnTo>
                    <a:pt x="109174" y="0"/>
                  </a:lnTo>
                  <a:lnTo>
                    <a:pt x="114069" y="993"/>
                  </a:lnTo>
                  <a:lnTo>
                    <a:pt x="118323" y="2646"/>
                  </a:lnTo>
                  <a:lnTo>
                    <a:pt x="122152" y="4741"/>
                  </a:lnTo>
                  <a:lnTo>
                    <a:pt x="126689" y="6137"/>
                  </a:lnTo>
                  <a:lnTo>
                    <a:pt x="131699" y="7068"/>
                  </a:lnTo>
                  <a:lnTo>
                    <a:pt x="137021" y="7689"/>
                  </a:lnTo>
                  <a:lnTo>
                    <a:pt x="141563" y="9094"/>
                  </a:lnTo>
                  <a:lnTo>
                    <a:pt x="145583" y="11024"/>
                  </a:lnTo>
                  <a:lnTo>
                    <a:pt x="149255" y="13303"/>
                  </a:lnTo>
                  <a:lnTo>
                    <a:pt x="153687" y="15814"/>
                  </a:lnTo>
                  <a:lnTo>
                    <a:pt x="163904" y="21250"/>
                  </a:lnTo>
                  <a:lnTo>
                    <a:pt x="167421" y="24088"/>
                  </a:lnTo>
                  <a:lnTo>
                    <a:pt x="169768" y="26973"/>
                  </a:lnTo>
                  <a:lnTo>
                    <a:pt x="173365" y="32824"/>
                  </a:lnTo>
                  <a:lnTo>
                    <a:pt x="178272" y="38732"/>
                  </a:lnTo>
                  <a:lnTo>
                    <a:pt x="179977" y="41697"/>
                  </a:lnTo>
                  <a:lnTo>
                    <a:pt x="181872" y="47636"/>
                  </a:lnTo>
                  <a:lnTo>
                    <a:pt x="182939" y="56558"/>
                  </a:lnTo>
                  <a:lnTo>
                    <a:pt x="183188" y="65155"/>
                  </a:lnTo>
                  <a:lnTo>
                    <a:pt x="183349" y="82103"/>
                  </a:lnTo>
                  <a:lnTo>
                    <a:pt x="182369" y="85493"/>
                  </a:lnTo>
                  <a:lnTo>
                    <a:pt x="178636" y="91906"/>
                  </a:lnTo>
                  <a:lnTo>
                    <a:pt x="173669" y="98063"/>
                  </a:lnTo>
                  <a:lnTo>
                    <a:pt x="168154" y="104108"/>
                  </a:lnTo>
                  <a:lnTo>
                    <a:pt x="162396" y="110101"/>
                  </a:lnTo>
                  <a:lnTo>
                    <a:pt x="148835" y="123794"/>
                  </a:lnTo>
                  <a:lnTo>
                    <a:pt x="143485" y="128170"/>
                  </a:lnTo>
                  <a:lnTo>
                    <a:pt x="137935" y="132079"/>
                  </a:lnTo>
                  <a:lnTo>
                    <a:pt x="132250" y="135678"/>
                  </a:lnTo>
                  <a:lnTo>
                    <a:pt x="126476" y="139069"/>
                  </a:lnTo>
                  <a:lnTo>
                    <a:pt x="120641" y="142322"/>
                  </a:lnTo>
                  <a:lnTo>
                    <a:pt x="114768" y="145483"/>
                  </a:lnTo>
                  <a:lnTo>
                    <a:pt x="109860" y="148583"/>
                  </a:lnTo>
                  <a:lnTo>
                    <a:pt x="105596" y="151641"/>
                  </a:lnTo>
                  <a:lnTo>
                    <a:pt x="101761" y="154672"/>
                  </a:lnTo>
                  <a:lnTo>
                    <a:pt x="97219" y="158677"/>
                  </a:lnTo>
                  <a:lnTo>
                    <a:pt x="92208" y="163331"/>
                  </a:lnTo>
                  <a:lnTo>
                    <a:pt x="86883" y="168419"/>
                  </a:lnTo>
                  <a:lnTo>
                    <a:pt x="81347" y="172803"/>
                  </a:lnTo>
                  <a:lnTo>
                    <a:pt x="75674" y="176717"/>
                  </a:lnTo>
                  <a:lnTo>
                    <a:pt x="69906" y="180320"/>
                  </a:lnTo>
                  <a:lnTo>
                    <a:pt x="64077" y="184705"/>
                  </a:lnTo>
                  <a:lnTo>
                    <a:pt x="58207" y="189614"/>
                  </a:lnTo>
                  <a:lnTo>
                    <a:pt x="47384" y="199366"/>
                  </a:lnTo>
                  <a:lnTo>
                    <a:pt x="39267" y="207009"/>
                  </a:lnTo>
                  <a:lnTo>
                    <a:pt x="35714" y="211427"/>
                  </a:lnTo>
                  <a:lnTo>
                    <a:pt x="32353" y="216358"/>
                  </a:lnTo>
                  <a:lnTo>
                    <a:pt x="29119" y="221629"/>
                  </a:lnTo>
                  <a:lnTo>
                    <a:pt x="25972" y="226136"/>
                  </a:lnTo>
                  <a:lnTo>
                    <a:pt x="22881" y="230132"/>
                  </a:lnTo>
                  <a:lnTo>
                    <a:pt x="19829" y="233789"/>
                  </a:lnTo>
                  <a:lnTo>
                    <a:pt x="16801" y="238211"/>
                  </a:lnTo>
                  <a:lnTo>
                    <a:pt x="13791" y="243143"/>
                  </a:lnTo>
                  <a:lnTo>
                    <a:pt x="8793" y="252923"/>
                  </a:lnTo>
                  <a:lnTo>
                    <a:pt x="6571" y="260577"/>
                  </a:lnTo>
                  <a:lnTo>
                    <a:pt x="2937" y="269932"/>
                  </a:lnTo>
                  <a:lnTo>
                    <a:pt x="579" y="275204"/>
                  </a:lnTo>
                  <a:lnTo>
                    <a:pt x="0" y="279712"/>
                  </a:lnTo>
                  <a:lnTo>
                    <a:pt x="606" y="283709"/>
                  </a:lnTo>
                  <a:lnTo>
                    <a:pt x="2933" y="290796"/>
                  </a:lnTo>
                  <a:lnTo>
                    <a:pt x="5234" y="301356"/>
                  </a:lnTo>
                  <a:lnTo>
                    <a:pt x="9289" y="311207"/>
                  </a:lnTo>
                  <a:lnTo>
                    <a:pt x="12752" y="315620"/>
                  </a:lnTo>
                  <a:lnTo>
                    <a:pt x="17044" y="319553"/>
                  </a:lnTo>
                  <a:lnTo>
                    <a:pt x="21891" y="323169"/>
                  </a:lnTo>
                  <a:lnTo>
                    <a:pt x="26114" y="326571"/>
                  </a:lnTo>
                  <a:lnTo>
                    <a:pt x="29921" y="329831"/>
                  </a:lnTo>
                  <a:lnTo>
                    <a:pt x="33452" y="332996"/>
                  </a:lnTo>
                  <a:lnTo>
                    <a:pt x="42665" y="341805"/>
                  </a:lnTo>
                  <a:lnTo>
                    <a:pt x="47901" y="346933"/>
                  </a:lnTo>
                  <a:lnTo>
                    <a:pt x="53375" y="350351"/>
                  </a:lnTo>
                  <a:lnTo>
                    <a:pt x="59010" y="352630"/>
                  </a:lnTo>
                  <a:lnTo>
                    <a:pt x="64751" y="354148"/>
                  </a:lnTo>
                  <a:lnTo>
                    <a:pt x="70562" y="355162"/>
                  </a:lnTo>
                  <a:lnTo>
                    <a:pt x="76421" y="355837"/>
                  </a:lnTo>
                  <a:lnTo>
                    <a:pt x="82310" y="356287"/>
                  </a:lnTo>
                  <a:lnTo>
                    <a:pt x="87229" y="356587"/>
                  </a:lnTo>
                  <a:lnTo>
                    <a:pt x="95340" y="356921"/>
                  </a:lnTo>
                  <a:lnTo>
                    <a:pt x="110225" y="357108"/>
                  </a:lnTo>
                  <a:lnTo>
                    <a:pt x="114769" y="356143"/>
                  </a:lnTo>
                  <a:lnTo>
                    <a:pt x="118790" y="354506"/>
                  </a:lnTo>
                  <a:lnTo>
                    <a:pt x="122463" y="352423"/>
                  </a:lnTo>
                  <a:lnTo>
                    <a:pt x="125904" y="351035"/>
                  </a:lnTo>
                  <a:lnTo>
                    <a:pt x="129190" y="350109"/>
                  </a:lnTo>
                  <a:lnTo>
                    <a:pt x="132373" y="349492"/>
                  </a:lnTo>
                  <a:lnTo>
                    <a:pt x="135487" y="347096"/>
                  </a:lnTo>
                  <a:lnTo>
                    <a:pt x="138555" y="343515"/>
                  </a:lnTo>
                  <a:lnTo>
                    <a:pt x="141594" y="339143"/>
                  </a:lnTo>
                  <a:lnTo>
                    <a:pt x="144611" y="335235"/>
                  </a:lnTo>
                  <a:lnTo>
                    <a:pt x="147615" y="331639"/>
                  </a:lnTo>
                  <a:lnTo>
                    <a:pt x="150610" y="328248"/>
                  </a:lnTo>
                  <a:lnTo>
                    <a:pt x="152606" y="324996"/>
                  </a:lnTo>
                  <a:lnTo>
                    <a:pt x="158455" y="310002"/>
                  </a:lnTo>
                  <a:lnTo>
                    <a:pt x="160813" y="304895"/>
                  </a:lnTo>
                  <a:lnTo>
                    <a:pt x="163433" y="293928"/>
                  </a:lnTo>
                  <a:lnTo>
                    <a:pt x="164131" y="288225"/>
                  </a:lnTo>
                  <a:lnTo>
                    <a:pt x="164597" y="281447"/>
                  </a:lnTo>
                  <a:lnTo>
                    <a:pt x="164907" y="273952"/>
                  </a:lnTo>
                  <a:lnTo>
                    <a:pt x="165114" y="265978"/>
                  </a:lnTo>
                  <a:lnTo>
                    <a:pt x="164259" y="258678"/>
                  </a:lnTo>
                  <a:lnTo>
                    <a:pt x="162699" y="251827"/>
                  </a:lnTo>
                  <a:lnTo>
                    <a:pt x="155760" y="230058"/>
                  </a:lnTo>
                  <a:lnTo>
                    <a:pt x="153063" y="221833"/>
                  </a:lnTo>
                  <a:lnTo>
                    <a:pt x="151265" y="213373"/>
                  </a:lnTo>
                  <a:lnTo>
                    <a:pt x="150066" y="204756"/>
                  </a:lnTo>
                  <a:lnTo>
                    <a:pt x="149267" y="196036"/>
                  </a:lnTo>
                  <a:lnTo>
                    <a:pt x="147743" y="188237"/>
                  </a:lnTo>
                  <a:lnTo>
                    <a:pt x="145734" y="181054"/>
                  </a:lnTo>
                  <a:lnTo>
                    <a:pt x="135380" y="150527"/>
                  </a:lnTo>
                  <a:lnTo>
                    <a:pt x="132531" y="143015"/>
                  </a:lnTo>
                  <a:lnTo>
                    <a:pt x="129640" y="136023"/>
                  </a:lnTo>
                  <a:lnTo>
                    <a:pt x="126720" y="129378"/>
                  </a:lnTo>
                  <a:lnTo>
                    <a:pt x="124773" y="121971"/>
                  </a:lnTo>
                  <a:lnTo>
                    <a:pt x="123475" y="114056"/>
                  </a:lnTo>
                  <a:lnTo>
                    <a:pt x="122611" y="105803"/>
                  </a:lnTo>
                  <a:lnTo>
                    <a:pt x="121041" y="98316"/>
                  </a:lnTo>
                  <a:lnTo>
                    <a:pt x="119002" y="91341"/>
                  </a:lnTo>
                  <a:lnTo>
                    <a:pt x="116651" y="84707"/>
                  </a:lnTo>
                  <a:lnTo>
                    <a:pt x="115085" y="78299"/>
                  </a:lnTo>
                  <a:lnTo>
                    <a:pt x="114039" y="72043"/>
                  </a:lnTo>
                  <a:lnTo>
                    <a:pt x="113344" y="65889"/>
                  </a:lnTo>
                  <a:lnTo>
                    <a:pt x="112879" y="59801"/>
                  </a:lnTo>
                  <a:lnTo>
                    <a:pt x="112569" y="53757"/>
                  </a:lnTo>
                  <a:lnTo>
                    <a:pt x="112134" y="38418"/>
                  </a:lnTo>
                  <a:lnTo>
                    <a:pt x="111950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50"/>
            <p:cNvSpPr/>
            <p:nvPr/>
          </p:nvSpPr>
          <p:spPr>
            <a:xfrm>
              <a:off x="5643562" y="5286375"/>
              <a:ext cx="1276944" cy="794743"/>
            </a:xfrm>
            <a:custGeom>
              <a:avLst/>
              <a:gdLst/>
              <a:ahLst/>
              <a:cxnLst/>
              <a:rect l="0" t="0" r="0" b="0"/>
              <a:pathLst>
                <a:path w="1276944" h="794743">
                  <a:moveTo>
                    <a:pt x="169664" y="26789"/>
                  </a:moveTo>
                  <a:lnTo>
                    <a:pt x="163526" y="40054"/>
                  </a:lnTo>
                  <a:lnTo>
                    <a:pt x="158639" y="58550"/>
                  </a:lnTo>
                  <a:lnTo>
                    <a:pt x="154842" y="72655"/>
                  </a:lnTo>
                  <a:lnTo>
                    <a:pt x="151712" y="92744"/>
                  </a:lnTo>
                  <a:lnTo>
                    <a:pt x="145933" y="117107"/>
                  </a:lnTo>
                  <a:lnTo>
                    <a:pt x="144234" y="134399"/>
                  </a:lnTo>
                  <a:lnTo>
                    <a:pt x="140833" y="152006"/>
                  </a:lnTo>
                  <a:lnTo>
                    <a:pt x="130565" y="192303"/>
                  </a:lnTo>
                  <a:lnTo>
                    <a:pt x="127481" y="215114"/>
                  </a:lnTo>
                  <a:lnTo>
                    <a:pt x="125119" y="238480"/>
                  </a:lnTo>
                  <a:lnTo>
                    <a:pt x="120762" y="262096"/>
                  </a:lnTo>
                  <a:lnTo>
                    <a:pt x="118163" y="285820"/>
                  </a:lnTo>
                  <a:lnTo>
                    <a:pt x="116017" y="309593"/>
                  </a:lnTo>
                  <a:lnTo>
                    <a:pt x="111756" y="333388"/>
                  </a:lnTo>
                  <a:lnTo>
                    <a:pt x="106554" y="357194"/>
                  </a:lnTo>
                  <a:lnTo>
                    <a:pt x="101927" y="381002"/>
                  </a:lnTo>
                  <a:lnTo>
                    <a:pt x="99871" y="404813"/>
                  </a:lnTo>
                  <a:lnTo>
                    <a:pt x="96311" y="428625"/>
                  </a:lnTo>
                  <a:lnTo>
                    <a:pt x="91422" y="452437"/>
                  </a:lnTo>
                  <a:lnTo>
                    <a:pt x="83091" y="488156"/>
                  </a:lnTo>
                  <a:lnTo>
                    <a:pt x="77277" y="511968"/>
                  </a:lnTo>
                  <a:lnTo>
                    <a:pt x="74033" y="533135"/>
                  </a:lnTo>
                  <a:lnTo>
                    <a:pt x="71598" y="553456"/>
                  </a:lnTo>
                  <a:lnTo>
                    <a:pt x="67210" y="575717"/>
                  </a:lnTo>
                  <a:lnTo>
                    <a:pt x="61951" y="596194"/>
                  </a:lnTo>
                  <a:lnTo>
                    <a:pt x="56307" y="615217"/>
                  </a:lnTo>
                  <a:lnTo>
                    <a:pt x="44598" y="651682"/>
                  </a:lnTo>
                  <a:lnTo>
                    <a:pt x="39665" y="669644"/>
                  </a:lnTo>
                  <a:lnTo>
                    <a:pt x="37472" y="687549"/>
                  </a:lnTo>
                  <a:lnTo>
                    <a:pt x="31497" y="709623"/>
                  </a:lnTo>
                  <a:lnTo>
                    <a:pt x="21582" y="733868"/>
                  </a:lnTo>
                  <a:lnTo>
                    <a:pt x="17969" y="745836"/>
                  </a:lnTo>
                  <a:lnTo>
                    <a:pt x="11057" y="755667"/>
                  </a:lnTo>
                  <a:lnTo>
                    <a:pt x="5576" y="761831"/>
                  </a:lnTo>
                  <a:lnTo>
                    <a:pt x="3716" y="764863"/>
                  </a:lnTo>
                  <a:lnTo>
                    <a:pt x="1651" y="770879"/>
                  </a:lnTo>
                  <a:lnTo>
                    <a:pt x="42" y="785288"/>
                  </a:lnTo>
                  <a:lnTo>
                    <a:pt x="7" y="790854"/>
                  </a:lnTo>
                  <a:lnTo>
                    <a:pt x="0" y="786671"/>
                  </a:lnTo>
                  <a:lnTo>
                    <a:pt x="992" y="786385"/>
                  </a:lnTo>
                  <a:lnTo>
                    <a:pt x="38909" y="785816"/>
                  </a:lnTo>
                  <a:lnTo>
                    <a:pt x="60931" y="785812"/>
                  </a:lnTo>
                  <a:lnTo>
                    <a:pt x="72058" y="783166"/>
                  </a:lnTo>
                  <a:lnTo>
                    <a:pt x="84612" y="779675"/>
                  </a:lnTo>
                  <a:lnTo>
                    <a:pt x="116924" y="777433"/>
                  </a:lnTo>
                  <a:lnTo>
                    <a:pt x="151970" y="776991"/>
                  </a:lnTo>
                  <a:lnTo>
                    <a:pt x="188547" y="777896"/>
                  </a:lnTo>
                  <a:lnTo>
                    <a:pt x="220458" y="783026"/>
                  </a:lnTo>
                  <a:lnTo>
                    <a:pt x="250198" y="784986"/>
                  </a:lnTo>
                  <a:lnTo>
                    <a:pt x="284697" y="785567"/>
                  </a:lnTo>
                  <a:lnTo>
                    <a:pt x="386621" y="785802"/>
                  </a:lnTo>
                  <a:lnTo>
                    <a:pt x="413264" y="788453"/>
                  </a:lnTo>
                  <a:lnTo>
                    <a:pt x="441641" y="791947"/>
                  </a:lnTo>
                  <a:lnTo>
                    <a:pt x="470790" y="793500"/>
                  </a:lnTo>
                  <a:lnTo>
                    <a:pt x="510350" y="794373"/>
                  </a:lnTo>
                  <a:lnTo>
                    <a:pt x="537707" y="791932"/>
                  </a:lnTo>
                  <a:lnTo>
                    <a:pt x="566403" y="788532"/>
                  </a:lnTo>
                  <a:lnTo>
                    <a:pt x="595693" y="787021"/>
                  </a:lnTo>
                  <a:lnTo>
                    <a:pt x="635333" y="786170"/>
                  </a:lnTo>
                  <a:lnTo>
                    <a:pt x="676955" y="785918"/>
                  </a:lnTo>
                  <a:lnTo>
                    <a:pt x="706011" y="788505"/>
                  </a:lnTo>
                  <a:lnTo>
                    <a:pt x="734470" y="791970"/>
                  </a:lnTo>
                  <a:lnTo>
                    <a:pt x="772804" y="793920"/>
                  </a:lnTo>
                  <a:lnTo>
                    <a:pt x="809298" y="794498"/>
                  </a:lnTo>
                  <a:lnTo>
                    <a:pt x="1031099" y="794742"/>
                  </a:lnTo>
                  <a:lnTo>
                    <a:pt x="1069467" y="787674"/>
                  </a:lnTo>
                  <a:lnTo>
                    <a:pt x="1094915" y="785065"/>
                  </a:lnTo>
                  <a:lnTo>
                    <a:pt x="1111004" y="779748"/>
                  </a:lnTo>
                  <a:lnTo>
                    <a:pt x="1139905" y="776141"/>
                  </a:lnTo>
                  <a:lnTo>
                    <a:pt x="1158778" y="769865"/>
                  </a:lnTo>
                  <a:lnTo>
                    <a:pt x="1176460" y="768205"/>
                  </a:lnTo>
                  <a:lnTo>
                    <a:pt x="1186314" y="768064"/>
                  </a:lnTo>
                  <a:lnTo>
                    <a:pt x="1190727" y="767034"/>
                  </a:lnTo>
                  <a:lnTo>
                    <a:pt x="1198278" y="763245"/>
                  </a:lnTo>
                  <a:lnTo>
                    <a:pt x="1214270" y="749865"/>
                  </a:lnTo>
                  <a:lnTo>
                    <a:pt x="1235263" y="729244"/>
                  </a:lnTo>
                  <a:lnTo>
                    <a:pt x="1237251" y="725280"/>
                  </a:lnTo>
                  <a:lnTo>
                    <a:pt x="1243087" y="704659"/>
                  </a:lnTo>
                  <a:lnTo>
                    <a:pt x="1253500" y="681477"/>
                  </a:lnTo>
                  <a:lnTo>
                    <a:pt x="1256603" y="669657"/>
                  </a:lnTo>
                  <a:lnTo>
                    <a:pt x="1260996" y="649200"/>
                  </a:lnTo>
                  <a:lnTo>
                    <a:pt x="1264896" y="631830"/>
                  </a:lnTo>
                  <a:lnTo>
                    <a:pt x="1266629" y="610880"/>
                  </a:lnTo>
                  <a:lnTo>
                    <a:pt x="1267399" y="588341"/>
                  </a:lnTo>
                  <a:lnTo>
                    <a:pt x="1268734" y="565094"/>
                  </a:lnTo>
                  <a:lnTo>
                    <a:pt x="1272634" y="541532"/>
                  </a:lnTo>
                  <a:lnTo>
                    <a:pt x="1274072" y="528701"/>
                  </a:lnTo>
                  <a:lnTo>
                    <a:pt x="1275029" y="515185"/>
                  </a:lnTo>
                  <a:lnTo>
                    <a:pt x="1276094" y="487933"/>
                  </a:lnTo>
                  <a:lnTo>
                    <a:pt x="1276693" y="450276"/>
                  </a:lnTo>
                  <a:lnTo>
                    <a:pt x="1276943" y="309939"/>
                  </a:lnTo>
                  <a:lnTo>
                    <a:pt x="1274298" y="285917"/>
                  </a:lnTo>
                  <a:lnTo>
                    <a:pt x="1270808" y="263003"/>
                  </a:lnTo>
                  <a:lnTo>
                    <a:pt x="1269257" y="242898"/>
                  </a:lnTo>
                  <a:lnTo>
                    <a:pt x="1268567" y="221395"/>
                  </a:lnTo>
                  <a:lnTo>
                    <a:pt x="1268047" y="156959"/>
                  </a:lnTo>
                  <a:lnTo>
                    <a:pt x="1268016" y="54952"/>
                  </a:lnTo>
                  <a:lnTo>
                    <a:pt x="1267023" y="54494"/>
                  </a:lnTo>
                  <a:lnTo>
                    <a:pt x="1260327" y="53699"/>
                  </a:lnTo>
                  <a:lnTo>
                    <a:pt x="1220705" y="53578"/>
                  </a:lnTo>
                  <a:lnTo>
                    <a:pt x="1089007" y="53578"/>
                  </a:lnTo>
                  <a:lnTo>
                    <a:pt x="1052629" y="48433"/>
                  </a:lnTo>
                  <a:lnTo>
                    <a:pt x="1020752" y="50620"/>
                  </a:lnTo>
                  <a:lnTo>
                    <a:pt x="991023" y="46858"/>
                  </a:lnTo>
                  <a:lnTo>
                    <a:pt x="957521" y="45303"/>
                  </a:lnTo>
                  <a:lnTo>
                    <a:pt x="910644" y="44777"/>
                  </a:lnTo>
                  <a:lnTo>
                    <a:pt x="827473" y="44655"/>
                  </a:lnTo>
                  <a:lnTo>
                    <a:pt x="791762" y="39909"/>
                  </a:lnTo>
                  <a:lnTo>
                    <a:pt x="756046" y="36960"/>
                  </a:lnTo>
                  <a:lnTo>
                    <a:pt x="720327" y="36086"/>
                  </a:lnTo>
                  <a:lnTo>
                    <a:pt x="684609" y="35827"/>
                  </a:lnTo>
                  <a:lnTo>
                    <a:pt x="658151" y="33121"/>
                  </a:lnTo>
                  <a:lnTo>
                    <a:pt x="630848" y="29603"/>
                  </a:lnTo>
                  <a:lnTo>
                    <a:pt x="593163" y="26630"/>
                  </a:lnTo>
                  <a:lnTo>
                    <a:pt x="556862" y="20898"/>
                  </a:lnTo>
                  <a:lnTo>
                    <a:pt x="519978" y="17767"/>
                  </a:lnTo>
                  <a:lnTo>
                    <a:pt x="492377" y="13519"/>
                  </a:lnTo>
                  <a:lnTo>
                    <a:pt x="441364" y="8844"/>
                  </a:lnTo>
                  <a:lnTo>
                    <a:pt x="405059" y="3061"/>
                  </a:lnTo>
                  <a:lnTo>
                    <a:pt x="370158" y="906"/>
                  </a:lnTo>
                  <a:lnTo>
                    <a:pt x="339533" y="268"/>
                  </a:lnTo>
                  <a:lnTo>
                    <a:pt x="178748" y="0"/>
                  </a:lnTo>
                  <a:lnTo>
                    <a:pt x="168409" y="2645"/>
                  </a:lnTo>
                  <a:lnTo>
                    <a:pt x="155084" y="7688"/>
                  </a:lnTo>
                  <a:lnTo>
                    <a:pt x="142875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51"/>
            <p:cNvSpPr/>
            <p:nvPr/>
          </p:nvSpPr>
          <p:spPr>
            <a:xfrm>
              <a:off x="5947171" y="5464968"/>
              <a:ext cx="249495" cy="348259"/>
            </a:xfrm>
            <a:custGeom>
              <a:avLst/>
              <a:gdLst/>
              <a:ahLst/>
              <a:cxnLst/>
              <a:rect l="0" t="0" r="0" b="0"/>
              <a:pathLst>
                <a:path w="249495" h="348259">
                  <a:moveTo>
                    <a:pt x="44649" y="0"/>
                  </a:moveTo>
                  <a:lnTo>
                    <a:pt x="57078" y="0"/>
                  </a:lnTo>
                  <a:lnTo>
                    <a:pt x="59880" y="992"/>
                  </a:lnTo>
                  <a:lnTo>
                    <a:pt x="65639" y="4740"/>
                  </a:lnTo>
                  <a:lnTo>
                    <a:pt x="69556" y="7129"/>
                  </a:lnTo>
                  <a:lnTo>
                    <a:pt x="74152" y="9714"/>
                  </a:lnTo>
                  <a:lnTo>
                    <a:pt x="79201" y="12429"/>
                  </a:lnTo>
                  <a:lnTo>
                    <a:pt x="85542" y="15231"/>
                  </a:lnTo>
                  <a:lnTo>
                    <a:pt x="92747" y="18092"/>
                  </a:lnTo>
                  <a:lnTo>
                    <a:pt x="100527" y="20991"/>
                  </a:lnTo>
                  <a:lnTo>
                    <a:pt x="107698" y="24908"/>
                  </a:lnTo>
                  <a:lnTo>
                    <a:pt x="114463" y="29503"/>
                  </a:lnTo>
                  <a:lnTo>
                    <a:pt x="120957" y="34552"/>
                  </a:lnTo>
                  <a:lnTo>
                    <a:pt x="128263" y="38910"/>
                  </a:lnTo>
                  <a:lnTo>
                    <a:pt x="136110" y="42807"/>
                  </a:lnTo>
                  <a:lnTo>
                    <a:pt x="144318" y="46398"/>
                  </a:lnTo>
                  <a:lnTo>
                    <a:pt x="152766" y="49783"/>
                  </a:lnTo>
                  <a:lnTo>
                    <a:pt x="170092" y="56191"/>
                  </a:lnTo>
                  <a:lnTo>
                    <a:pt x="177887" y="59289"/>
                  </a:lnTo>
                  <a:lnTo>
                    <a:pt x="185067" y="62346"/>
                  </a:lnTo>
                  <a:lnTo>
                    <a:pt x="198338" y="68389"/>
                  </a:lnTo>
                  <a:lnTo>
                    <a:pt x="210851" y="74383"/>
                  </a:lnTo>
                  <a:lnTo>
                    <a:pt x="215974" y="77370"/>
                  </a:lnTo>
                  <a:lnTo>
                    <a:pt x="220381" y="80353"/>
                  </a:lnTo>
                  <a:lnTo>
                    <a:pt x="227923" y="86314"/>
                  </a:lnTo>
                  <a:lnTo>
                    <a:pt x="234583" y="92271"/>
                  </a:lnTo>
                  <a:lnTo>
                    <a:pt x="237748" y="94256"/>
                  </a:lnTo>
                  <a:lnTo>
                    <a:pt x="243910" y="96462"/>
                  </a:lnTo>
                  <a:lnTo>
                    <a:pt x="249494" y="98072"/>
                  </a:lnTo>
                  <a:lnTo>
                    <a:pt x="242296" y="98213"/>
                  </a:lnTo>
                  <a:lnTo>
                    <a:pt x="236715" y="98223"/>
                  </a:lnTo>
                  <a:lnTo>
                    <a:pt x="235200" y="99217"/>
                  </a:lnTo>
                  <a:lnTo>
                    <a:pt x="234192" y="100871"/>
                  </a:lnTo>
                  <a:lnTo>
                    <a:pt x="233518" y="102966"/>
                  </a:lnTo>
                  <a:lnTo>
                    <a:pt x="232077" y="104362"/>
                  </a:lnTo>
                  <a:lnTo>
                    <a:pt x="230125" y="105294"/>
                  </a:lnTo>
                  <a:lnTo>
                    <a:pt x="224317" y="106329"/>
                  </a:lnTo>
                  <a:lnTo>
                    <a:pt x="219990" y="106605"/>
                  </a:lnTo>
                  <a:lnTo>
                    <a:pt x="215120" y="106789"/>
                  </a:lnTo>
                  <a:lnTo>
                    <a:pt x="210883" y="107903"/>
                  </a:lnTo>
                  <a:lnTo>
                    <a:pt x="203528" y="111788"/>
                  </a:lnTo>
                  <a:lnTo>
                    <a:pt x="196952" y="116821"/>
                  </a:lnTo>
                  <a:lnTo>
                    <a:pt x="190722" y="122366"/>
                  </a:lnTo>
                  <a:lnTo>
                    <a:pt x="184645" y="128138"/>
                  </a:lnTo>
                  <a:lnTo>
                    <a:pt x="178637" y="136655"/>
                  </a:lnTo>
                  <a:lnTo>
                    <a:pt x="172660" y="146064"/>
                  </a:lnTo>
                  <a:lnTo>
                    <a:pt x="166696" y="153553"/>
                  </a:lnTo>
                  <a:lnTo>
                    <a:pt x="164709" y="157931"/>
                  </a:lnTo>
                  <a:lnTo>
                    <a:pt x="162501" y="168088"/>
                  </a:lnTo>
                  <a:lnTo>
                    <a:pt x="160920" y="174566"/>
                  </a:lnTo>
                  <a:lnTo>
                    <a:pt x="158873" y="181862"/>
                  </a:lnTo>
                  <a:lnTo>
                    <a:pt x="156518" y="189702"/>
                  </a:lnTo>
                  <a:lnTo>
                    <a:pt x="154946" y="196913"/>
                  </a:lnTo>
                  <a:lnTo>
                    <a:pt x="153900" y="203705"/>
                  </a:lnTo>
                  <a:lnTo>
                    <a:pt x="153201" y="210218"/>
                  </a:lnTo>
                  <a:lnTo>
                    <a:pt x="152736" y="216543"/>
                  </a:lnTo>
                  <a:lnTo>
                    <a:pt x="152426" y="222745"/>
                  </a:lnTo>
                  <a:lnTo>
                    <a:pt x="152081" y="234928"/>
                  </a:lnTo>
                  <a:lnTo>
                    <a:pt x="151841" y="260145"/>
                  </a:lnTo>
                  <a:lnTo>
                    <a:pt x="149175" y="269740"/>
                  </a:lnTo>
                  <a:lnTo>
                    <a:pt x="145675" y="279627"/>
                  </a:lnTo>
                  <a:lnTo>
                    <a:pt x="144119" y="287328"/>
                  </a:lnTo>
                  <a:lnTo>
                    <a:pt x="140782" y="294058"/>
                  </a:lnTo>
                  <a:lnTo>
                    <a:pt x="138504" y="297242"/>
                  </a:lnTo>
                  <a:lnTo>
                    <a:pt x="135971" y="303425"/>
                  </a:lnTo>
                  <a:lnTo>
                    <a:pt x="135296" y="306463"/>
                  </a:lnTo>
                  <a:lnTo>
                    <a:pt x="131899" y="312485"/>
                  </a:lnTo>
                  <a:lnTo>
                    <a:pt x="124409" y="321453"/>
                  </a:lnTo>
                  <a:lnTo>
                    <a:pt x="118793" y="327415"/>
                  </a:lnTo>
                  <a:lnTo>
                    <a:pt x="112990" y="333372"/>
                  </a:lnTo>
                  <a:lnTo>
                    <a:pt x="110053" y="335357"/>
                  </a:lnTo>
                  <a:lnTo>
                    <a:pt x="104144" y="337563"/>
                  </a:lnTo>
                  <a:lnTo>
                    <a:pt x="98211" y="338544"/>
                  </a:lnTo>
                  <a:lnTo>
                    <a:pt x="95239" y="338806"/>
                  </a:lnTo>
                  <a:lnTo>
                    <a:pt x="91274" y="339972"/>
                  </a:lnTo>
                  <a:lnTo>
                    <a:pt x="86646" y="341742"/>
                  </a:lnTo>
                  <a:lnTo>
                    <a:pt x="81577" y="343914"/>
                  </a:lnTo>
                  <a:lnTo>
                    <a:pt x="77205" y="345362"/>
                  </a:lnTo>
                  <a:lnTo>
                    <a:pt x="69701" y="346971"/>
                  </a:lnTo>
                  <a:lnTo>
                    <a:pt x="65319" y="347400"/>
                  </a:lnTo>
                  <a:lnTo>
                    <a:pt x="60413" y="347686"/>
                  </a:lnTo>
                  <a:lnTo>
                    <a:pt x="50663" y="348003"/>
                  </a:lnTo>
                  <a:lnTo>
                    <a:pt x="38603" y="348182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52"/>
            <p:cNvSpPr/>
            <p:nvPr/>
          </p:nvSpPr>
          <p:spPr>
            <a:xfrm>
              <a:off x="6179343" y="5616773"/>
              <a:ext cx="285751" cy="196454"/>
            </a:xfrm>
            <a:custGeom>
              <a:avLst/>
              <a:gdLst/>
              <a:ahLst/>
              <a:cxnLst/>
              <a:rect l="0" t="0" r="0" b="0"/>
              <a:pathLst>
                <a:path w="285751" h="196454">
                  <a:moveTo>
                    <a:pt x="285750" y="0"/>
                  </a:moveTo>
                  <a:lnTo>
                    <a:pt x="281009" y="4740"/>
                  </a:lnTo>
                  <a:lnTo>
                    <a:pt x="279613" y="7129"/>
                  </a:lnTo>
                  <a:lnTo>
                    <a:pt x="278062" y="12429"/>
                  </a:lnTo>
                  <a:lnTo>
                    <a:pt x="276655" y="14239"/>
                  </a:lnTo>
                  <a:lnTo>
                    <a:pt x="274726" y="15446"/>
                  </a:lnTo>
                  <a:lnTo>
                    <a:pt x="272448" y="16250"/>
                  </a:lnTo>
                  <a:lnTo>
                    <a:pt x="267270" y="19790"/>
                  </a:lnTo>
                  <a:lnTo>
                    <a:pt x="260670" y="24670"/>
                  </a:lnTo>
                  <a:lnTo>
                    <a:pt x="256132" y="27361"/>
                  </a:lnTo>
                  <a:lnTo>
                    <a:pt x="251121" y="30147"/>
                  </a:lnTo>
                  <a:lnTo>
                    <a:pt x="240263" y="35888"/>
                  </a:lnTo>
                  <a:lnTo>
                    <a:pt x="234589" y="38808"/>
                  </a:lnTo>
                  <a:lnTo>
                    <a:pt x="229815" y="42739"/>
                  </a:lnTo>
                  <a:lnTo>
                    <a:pt x="225640" y="47344"/>
                  </a:lnTo>
                  <a:lnTo>
                    <a:pt x="221864" y="52398"/>
                  </a:lnTo>
                  <a:lnTo>
                    <a:pt x="217363" y="55769"/>
                  </a:lnTo>
                  <a:lnTo>
                    <a:pt x="212377" y="58015"/>
                  </a:lnTo>
                  <a:lnTo>
                    <a:pt x="207069" y="59512"/>
                  </a:lnTo>
                  <a:lnTo>
                    <a:pt x="200554" y="62495"/>
                  </a:lnTo>
                  <a:lnTo>
                    <a:pt x="193234" y="66468"/>
                  </a:lnTo>
                  <a:lnTo>
                    <a:pt x="185377" y="71101"/>
                  </a:lnTo>
                  <a:lnTo>
                    <a:pt x="178155" y="75182"/>
                  </a:lnTo>
                  <a:lnTo>
                    <a:pt x="164839" y="82362"/>
                  </a:lnTo>
                  <a:lnTo>
                    <a:pt x="158510" y="86658"/>
                  </a:lnTo>
                  <a:lnTo>
                    <a:pt x="152306" y="91506"/>
                  </a:lnTo>
                  <a:lnTo>
                    <a:pt x="146187" y="96722"/>
                  </a:lnTo>
                  <a:lnTo>
                    <a:pt x="139129" y="101193"/>
                  </a:lnTo>
                  <a:lnTo>
                    <a:pt x="131448" y="105165"/>
                  </a:lnTo>
                  <a:lnTo>
                    <a:pt x="123351" y="108805"/>
                  </a:lnTo>
                  <a:lnTo>
                    <a:pt x="115968" y="113216"/>
                  </a:lnTo>
                  <a:lnTo>
                    <a:pt x="109062" y="118142"/>
                  </a:lnTo>
                  <a:lnTo>
                    <a:pt x="102474" y="123409"/>
                  </a:lnTo>
                  <a:lnTo>
                    <a:pt x="96097" y="127914"/>
                  </a:lnTo>
                  <a:lnTo>
                    <a:pt x="89862" y="131909"/>
                  </a:lnTo>
                  <a:lnTo>
                    <a:pt x="83720" y="135564"/>
                  </a:lnTo>
                  <a:lnTo>
                    <a:pt x="77642" y="138993"/>
                  </a:lnTo>
                  <a:lnTo>
                    <a:pt x="65596" y="145449"/>
                  </a:lnTo>
                  <a:lnTo>
                    <a:pt x="60598" y="149552"/>
                  </a:lnTo>
                  <a:lnTo>
                    <a:pt x="56274" y="154271"/>
                  </a:lnTo>
                  <a:lnTo>
                    <a:pt x="52399" y="159402"/>
                  </a:lnTo>
                  <a:lnTo>
                    <a:pt x="47831" y="163815"/>
                  </a:lnTo>
                  <a:lnTo>
                    <a:pt x="42802" y="167749"/>
                  </a:lnTo>
                  <a:lnTo>
                    <a:pt x="37464" y="171364"/>
                  </a:lnTo>
                  <a:lnTo>
                    <a:pt x="32914" y="174766"/>
                  </a:lnTo>
                  <a:lnTo>
                    <a:pt x="28888" y="178026"/>
                  </a:lnTo>
                  <a:lnTo>
                    <a:pt x="25212" y="181192"/>
                  </a:lnTo>
                  <a:lnTo>
                    <a:pt x="21769" y="184295"/>
                  </a:lnTo>
                  <a:lnTo>
                    <a:pt x="15298" y="190388"/>
                  </a:lnTo>
                  <a:lnTo>
                    <a:pt x="12183" y="192409"/>
                  </a:lnTo>
                  <a:lnTo>
                    <a:pt x="9114" y="193757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53"/>
            <p:cNvSpPr/>
            <p:nvPr/>
          </p:nvSpPr>
          <p:spPr>
            <a:xfrm>
              <a:off x="6286500" y="5581054"/>
              <a:ext cx="107157" cy="285751"/>
            </a:xfrm>
            <a:custGeom>
              <a:avLst/>
              <a:gdLst/>
              <a:ahLst/>
              <a:cxnLst/>
              <a:rect l="0" t="0" r="0" b="0"/>
              <a:pathLst>
                <a:path w="107157" h="285751">
                  <a:moveTo>
                    <a:pt x="0" y="0"/>
                  </a:moveTo>
                  <a:lnTo>
                    <a:pt x="7688" y="0"/>
                  </a:lnTo>
                  <a:lnTo>
                    <a:pt x="11024" y="2646"/>
                  </a:lnTo>
                  <a:lnTo>
                    <a:pt x="13302" y="4740"/>
                  </a:lnTo>
                  <a:lnTo>
                    <a:pt x="18479" y="9714"/>
                  </a:lnTo>
                  <a:lnTo>
                    <a:pt x="21249" y="12429"/>
                  </a:lnTo>
                  <a:lnTo>
                    <a:pt x="23096" y="15231"/>
                  </a:lnTo>
                  <a:lnTo>
                    <a:pt x="25147" y="20991"/>
                  </a:lnTo>
                  <a:lnTo>
                    <a:pt x="26686" y="23916"/>
                  </a:lnTo>
                  <a:lnTo>
                    <a:pt x="28705" y="26857"/>
                  </a:lnTo>
                  <a:lnTo>
                    <a:pt x="31043" y="29812"/>
                  </a:lnTo>
                  <a:lnTo>
                    <a:pt x="32601" y="33765"/>
                  </a:lnTo>
                  <a:lnTo>
                    <a:pt x="33640" y="38385"/>
                  </a:lnTo>
                  <a:lnTo>
                    <a:pt x="34333" y="43449"/>
                  </a:lnTo>
                  <a:lnTo>
                    <a:pt x="35786" y="48810"/>
                  </a:lnTo>
                  <a:lnTo>
                    <a:pt x="37748" y="54369"/>
                  </a:lnTo>
                  <a:lnTo>
                    <a:pt x="40049" y="60058"/>
                  </a:lnTo>
                  <a:lnTo>
                    <a:pt x="45250" y="74317"/>
                  </a:lnTo>
                  <a:lnTo>
                    <a:pt x="48025" y="82287"/>
                  </a:lnTo>
                  <a:lnTo>
                    <a:pt x="50868" y="89585"/>
                  </a:lnTo>
                  <a:lnTo>
                    <a:pt x="53756" y="96434"/>
                  </a:lnTo>
                  <a:lnTo>
                    <a:pt x="56672" y="102985"/>
                  </a:lnTo>
                  <a:lnTo>
                    <a:pt x="59610" y="110328"/>
                  </a:lnTo>
                  <a:lnTo>
                    <a:pt x="65519" y="126426"/>
                  </a:lnTo>
                  <a:lnTo>
                    <a:pt x="67491" y="133893"/>
                  </a:lnTo>
                  <a:lnTo>
                    <a:pt x="68806" y="140856"/>
                  </a:lnTo>
                  <a:lnTo>
                    <a:pt x="69684" y="147482"/>
                  </a:lnTo>
                  <a:lnTo>
                    <a:pt x="71260" y="154876"/>
                  </a:lnTo>
                  <a:lnTo>
                    <a:pt x="73304" y="162782"/>
                  </a:lnTo>
                  <a:lnTo>
                    <a:pt x="75658" y="171029"/>
                  </a:lnTo>
                  <a:lnTo>
                    <a:pt x="78220" y="178511"/>
                  </a:lnTo>
                  <a:lnTo>
                    <a:pt x="80920" y="185485"/>
                  </a:lnTo>
                  <a:lnTo>
                    <a:pt x="83712" y="192117"/>
                  </a:lnTo>
                  <a:lnTo>
                    <a:pt x="85573" y="198524"/>
                  </a:lnTo>
                  <a:lnTo>
                    <a:pt x="86814" y="204779"/>
                  </a:lnTo>
                  <a:lnTo>
                    <a:pt x="87641" y="210933"/>
                  </a:lnTo>
                  <a:lnTo>
                    <a:pt x="89186" y="218012"/>
                  </a:lnTo>
                  <a:lnTo>
                    <a:pt x="91206" y="225709"/>
                  </a:lnTo>
                  <a:lnTo>
                    <a:pt x="93546" y="233816"/>
                  </a:lnTo>
                  <a:lnTo>
                    <a:pt x="96098" y="240214"/>
                  </a:lnTo>
                  <a:lnTo>
                    <a:pt x="98792" y="245470"/>
                  </a:lnTo>
                  <a:lnTo>
                    <a:pt x="101580" y="249967"/>
                  </a:lnTo>
                  <a:lnTo>
                    <a:pt x="104677" y="257610"/>
                  </a:lnTo>
                  <a:lnTo>
                    <a:pt x="106054" y="264314"/>
                  </a:lnTo>
                  <a:lnTo>
                    <a:pt x="106666" y="270600"/>
                  </a:lnTo>
                  <a:lnTo>
                    <a:pt x="106938" y="276702"/>
                  </a:lnTo>
                  <a:lnTo>
                    <a:pt x="107156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54"/>
            <p:cNvSpPr/>
            <p:nvPr/>
          </p:nvSpPr>
          <p:spPr>
            <a:xfrm>
              <a:off x="6518685" y="5589984"/>
              <a:ext cx="228269" cy="428613"/>
            </a:xfrm>
            <a:custGeom>
              <a:avLst/>
              <a:gdLst/>
              <a:ahLst/>
              <a:cxnLst/>
              <a:rect l="0" t="0" r="0" b="0"/>
              <a:pathLst>
                <a:path w="228269" h="428613">
                  <a:moveTo>
                    <a:pt x="62494" y="17859"/>
                  </a:moveTo>
                  <a:lnTo>
                    <a:pt x="75796" y="17859"/>
                  </a:lnTo>
                  <a:lnTo>
                    <a:pt x="79300" y="18851"/>
                  </a:lnTo>
                  <a:lnTo>
                    <a:pt x="83620" y="20505"/>
                  </a:lnTo>
                  <a:lnTo>
                    <a:pt x="88484" y="22599"/>
                  </a:lnTo>
                  <a:lnTo>
                    <a:pt x="92719" y="24988"/>
                  </a:lnTo>
                  <a:lnTo>
                    <a:pt x="96535" y="27573"/>
                  </a:lnTo>
                  <a:lnTo>
                    <a:pt x="100071" y="30288"/>
                  </a:lnTo>
                  <a:lnTo>
                    <a:pt x="104413" y="33090"/>
                  </a:lnTo>
                  <a:lnTo>
                    <a:pt x="109291" y="35951"/>
                  </a:lnTo>
                  <a:lnTo>
                    <a:pt x="114528" y="38850"/>
                  </a:lnTo>
                  <a:lnTo>
                    <a:pt x="120003" y="42767"/>
                  </a:lnTo>
                  <a:lnTo>
                    <a:pt x="125638" y="47362"/>
                  </a:lnTo>
                  <a:lnTo>
                    <a:pt x="131379" y="52411"/>
                  </a:lnTo>
                  <a:lnTo>
                    <a:pt x="136199" y="57761"/>
                  </a:lnTo>
                  <a:lnTo>
                    <a:pt x="140404" y="63312"/>
                  </a:lnTo>
                  <a:lnTo>
                    <a:pt x="144200" y="68997"/>
                  </a:lnTo>
                  <a:lnTo>
                    <a:pt x="148715" y="73779"/>
                  </a:lnTo>
                  <a:lnTo>
                    <a:pt x="153709" y="77959"/>
                  </a:lnTo>
                  <a:lnTo>
                    <a:pt x="159022" y="81739"/>
                  </a:lnTo>
                  <a:lnTo>
                    <a:pt x="163558" y="86242"/>
                  </a:lnTo>
                  <a:lnTo>
                    <a:pt x="167572" y="91229"/>
                  </a:lnTo>
                  <a:lnTo>
                    <a:pt x="171242" y="96539"/>
                  </a:lnTo>
                  <a:lnTo>
                    <a:pt x="175672" y="101070"/>
                  </a:lnTo>
                  <a:lnTo>
                    <a:pt x="180610" y="105083"/>
                  </a:lnTo>
                  <a:lnTo>
                    <a:pt x="185886" y="108751"/>
                  </a:lnTo>
                  <a:lnTo>
                    <a:pt x="190396" y="113180"/>
                  </a:lnTo>
                  <a:lnTo>
                    <a:pt x="194395" y="118117"/>
                  </a:lnTo>
                  <a:lnTo>
                    <a:pt x="201484" y="127902"/>
                  </a:lnTo>
                  <a:lnTo>
                    <a:pt x="207942" y="135559"/>
                  </a:lnTo>
                  <a:lnTo>
                    <a:pt x="214120" y="142269"/>
                  </a:lnTo>
                  <a:lnTo>
                    <a:pt x="217155" y="145448"/>
                  </a:lnTo>
                  <a:lnTo>
                    <a:pt x="219180" y="148559"/>
                  </a:lnTo>
                  <a:lnTo>
                    <a:pt x="222694" y="158935"/>
                  </a:lnTo>
                  <a:lnTo>
                    <a:pt x="227810" y="164942"/>
                  </a:lnTo>
                  <a:lnTo>
                    <a:pt x="228268" y="166516"/>
                  </a:lnTo>
                  <a:lnTo>
                    <a:pt x="227580" y="167565"/>
                  </a:lnTo>
                  <a:lnTo>
                    <a:pt x="224087" y="169249"/>
                  </a:lnTo>
                  <a:lnTo>
                    <a:pt x="218743" y="174281"/>
                  </a:lnTo>
                  <a:lnTo>
                    <a:pt x="216269" y="175719"/>
                  </a:lnTo>
                  <a:lnTo>
                    <a:pt x="210875" y="177316"/>
                  </a:lnTo>
                  <a:lnTo>
                    <a:pt x="205170" y="178026"/>
                  </a:lnTo>
                  <a:lnTo>
                    <a:pt x="199327" y="178341"/>
                  </a:lnTo>
                  <a:lnTo>
                    <a:pt x="193424" y="178481"/>
                  </a:lnTo>
                  <a:lnTo>
                    <a:pt x="190460" y="179511"/>
                  </a:lnTo>
                  <a:lnTo>
                    <a:pt x="184522" y="183301"/>
                  </a:lnTo>
                  <a:lnTo>
                    <a:pt x="180557" y="184708"/>
                  </a:lnTo>
                  <a:lnTo>
                    <a:pt x="175929" y="185647"/>
                  </a:lnTo>
                  <a:lnTo>
                    <a:pt x="170860" y="186273"/>
                  </a:lnTo>
                  <a:lnTo>
                    <a:pt x="166488" y="187681"/>
                  </a:lnTo>
                  <a:lnTo>
                    <a:pt x="162581" y="189613"/>
                  </a:lnTo>
                  <a:lnTo>
                    <a:pt x="158984" y="191893"/>
                  </a:lnTo>
                  <a:lnTo>
                    <a:pt x="154602" y="193413"/>
                  </a:lnTo>
                  <a:lnTo>
                    <a:pt x="149696" y="194426"/>
                  </a:lnTo>
                  <a:lnTo>
                    <a:pt x="144441" y="195102"/>
                  </a:lnTo>
                  <a:lnTo>
                    <a:pt x="139945" y="195552"/>
                  </a:lnTo>
                  <a:lnTo>
                    <a:pt x="135957" y="195853"/>
                  </a:lnTo>
                  <a:lnTo>
                    <a:pt x="132305" y="196053"/>
                  </a:lnTo>
                  <a:lnTo>
                    <a:pt x="127886" y="197179"/>
                  </a:lnTo>
                  <a:lnTo>
                    <a:pt x="122956" y="198921"/>
                  </a:lnTo>
                  <a:lnTo>
                    <a:pt x="117685" y="201074"/>
                  </a:lnTo>
                  <a:lnTo>
                    <a:pt x="112187" y="203503"/>
                  </a:lnTo>
                  <a:lnTo>
                    <a:pt x="100785" y="208846"/>
                  </a:lnTo>
                  <a:lnTo>
                    <a:pt x="95960" y="211661"/>
                  </a:lnTo>
                  <a:lnTo>
                    <a:pt x="91750" y="214529"/>
                  </a:lnTo>
                  <a:lnTo>
                    <a:pt x="87952" y="217433"/>
                  </a:lnTo>
                  <a:lnTo>
                    <a:pt x="83434" y="219369"/>
                  </a:lnTo>
                  <a:lnTo>
                    <a:pt x="78438" y="220660"/>
                  </a:lnTo>
                  <a:lnTo>
                    <a:pt x="73125" y="221521"/>
                  </a:lnTo>
                  <a:lnTo>
                    <a:pt x="68588" y="224079"/>
                  </a:lnTo>
                  <a:lnTo>
                    <a:pt x="64572" y="227769"/>
                  </a:lnTo>
                  <a:lnTo>
                    <a:pt x="57465" y="236168"/>
                  </a:lnTo>
                  <a:lnTo>
                    <a:pt x="50999" y="243208"/>
                  </a:lnTo>
                  <a:lnTo>
                    <a:pt x="46894" y="246475"/>
                  </a:lnTo>
                  <a:lnTo>
                    <a:pt x="42171" y="249645"/>
                  </a:lnTo>
                  <a:lnTo>
                    <a:pt x="37039" y="252750"/>
                  </a:lnTo>
                  <a:lnTo>
                    <a:pt x="32626" y="256804"/>
                  </a:lnTo>
                  <a:lnTo>
                    <a:pt x="28692" y="261492"/>
                  </a:lnTo>
                  <a:lnTo>
                    <a:pt x="22666" y="271000"/>
                  </a:lnTo>
                  <a:lnTo>
                    <a:pt x="18282" y="282923"/>
                  </a:lnTo>
                  <a:lnTo>
                    <a:pt x="13740" y="293092"/>
                  </a:lnTo>
                  <a:lnTo>
                    <a:pt x="8415" y="301580"/>
                  </a:lnTo>
                  <a:lnTo>
                    <a:pt x="5605" y="305233"/>
                  </a:lnTo>
                  <a:lnTo>
                    <a:pt x="3733" y="309653"/>
                  </a:lnTo>
                  <a:lnTo>
                    <a:pt x="1651" y="319855"/>
                  </a:lnTo>
                  <a:lnTo>
                    <a:pt x="726" y="331004"/>
                  </a:lnTo>
                  <a:lnTo>
                    <a:pt x="315" y="341581"/>
                  </a:lnTo>
                  <a:lnTo>
                    <a:pt x="84" y="354107"/>
                  </a:lnTo>
                  <a:lnTo>
                    <a:pt x="0" y="376638"/>
                  </a:lnTo>
                  <a:lnTo>
                    <a:pt x="2638" y="386006"/>
                  </a:lnTo>
                  <a:lnTo>
                    <a:pt x="6126" y="395792"/>
                  </a:lnTo>
                  <a:lnTo>
                    <a:pt x="7677" y="403450"/>
                  </a:lnTo>
                  <a:lnTo>
                    <a:pt x="9082" y="405888"/>
                  </a:lnTo>
                  <a:lnTo>
                    <a:pt x="11011" y="407513"/>
                  </a:lnTo>
                  <a:lnTo>
                    <a:pt x="13289" y="408598"/>
                  </a:lnTo>
                  <a:lnTo>
                    <a:pt x="18467" y="412448"/>
                  </a:lnTo>
                  <a:lnTo>
                    <a:pt x="25067" y="417466"/>
                  </a:lnTo>
                  <a:lnTo>
                    <a:pt x="29605" y="420194"/>
                  </a:lnTo>
                  <a:lnTo>
                    <a:pt x="34615" y="423004"/>
                  </a:lnTo>
                  <a:lnTo>
                    <a:pt x="38947" y="424878"/>
                  </a:lnTo>
                  <a:lnTo>
                    <a:pt x="42828" y="426127"/>
                  </a:lnTo>
                  <a:lnTo>
                    <a:pt x="49786" y="427514"/>
                  </a:lnTo>
                  <a:lnTo>
                    <a:pt x="56185" y="428131"/>
                  </a:lnTo>
                  <a:lnTo>
                    <a:pt x="62336" y="428405"/>
                  </a:lnTo>
                  <a:lnTo>
                    <a:pt x="69369" y="428527"/>
                  </a:lnTo>
                  <a:lnTo>
                    <a:pt x="91009" y="428612"/>
                  </a:lnTo>
                  <a:lnTo>
                    <a:pt x="94402" y="427624"/>
                  </a:lnTo>
                  <a:lnTo>
                    <a:pt x="100819" y="423881"/>
                  </a:lnTo>
                  <a:lnTo>
                    <a:pt x="106978" y="418909"/>
                  </a:lnTo>
                  <a:lnTo>
                    <a:pt x="113022" y="413393"/>
                  </a:lnTo>
                  <a:lnTo>
                    <a:pt x="122003" y="404709"/>
                  </a:lnTo>
                  <a:lnTo>
                    <a:pt x="127969" y="398813"/>
                  </a:lnTo>
                  <a:lnTo>
                    <a:pt x="131941" y="395852"/>
                  </a:lnTo>
                  <a:lnTo>
                    <a:pt x="136573" y="392886"/>
                  </a:lnTo>
                  <a:lnTo>
                    <a:pt x="141645" y="389916"/>
                  </a:lnTo>
                  <a:lnTo>
                    <a:pt x="145027" y="386944"/>
                  </a:lnTo>
                  <a:lnTo>
                    <a:pt x="147282" y="383970"/>
                  </a:lnTo>
                  <a:lnTo>
                    <a:pt x="155641" y="367329"/>
                  </a:lnTo>
                  <a:lnTo>
                    <a:pt x="161109" y="359049"/>
                  </a:lnTo>
                  <a:lnTo>
                    <a:pt x="163956" y="355451"/>
                  </a:lnTo>
                  <a:lnTo>
                    <a:pt x="165855" y="351069"/>
                  </a:lnTo>
                  <a:lnTo>
                    <a:pt x="167962" y="340908"/>
                  </a:lnTo>
                  <a:lnTo>
                    <a:pt x="168900" y="329777"/>
                  </a:lnTo>
                  <a:lnTo>
                    <a:pt x="169316" y="318216"/>
                  </a:lnTo>
                  <a:lnTo>
                    <a:pt x="169585" y="294625"/>
                  </a:lnTo>
                  <a:lnTo>
                    <a:pt x="169606" y="288690"/>
                  </a:lnTo>
                  <a:lnTo>
                    <a:pt x="166985" y="276804"/>
                  </a:lnTo>
                  <a:lnTo>
                    <a:pt x="163504" y="264907"/>
                  </a:lnTo>
                  <a:lnTo>
                    <a:pt x="161958" y="253004"/>
                  </a:lnTo>
                  <a:lnTo>
                    <a:pt x="158626" y="241099"/>
                  </a:lnTo>
                  <a:lnTo>
                    <a:pt x="153836" y="229194"/>
                  </a:lnTo>
                  <a:lnTo>
                    <a:pt x="148400" y="217289"/>
                  </a:lnTo>
                  <a:lnTo>
                    <a:pt x="145322" y="205383"/>
                  </a:lnTo>
                  <a:lnTo>
                    <a:pt x="142964" y="193476"/>
                  </a:lnTo>
                  <a:lnTo>
                    <a:pt x="138607" y="181570"/>
                  </a:lnTo>
                  <a:lnTo>
                    <a:pt x="133364" y="169664"/>
                  </a:lnTo>
                  <a:lnTo>
                    <a:pt x="127726" y="157758"/>
                  </a:lnTo>
                  <a:lnTo>
                    <a:pt x="104156" y="110133"/>
                  </a:lnTo>
                  <a:lnTo>
                    <a:pt x="98208" y="100872"/>
                  </a:lnTo>
                  <a:lnTo>
                    <a:pt x="92258" y="92457"/>
                  </a:lnTo>
                  <a:lnTo>
                    <a:pt x="86306" y="82102"/>
                  </a:lnTo>
                  <a:lnTo>
                    <a:pt x="80354" y="73532"/>
                  </a:lnTo>
                  <a:lnTo>
                    <a:pt x="77377" y="69857"/>
                  </a:lnTo>
                  <a:lnTo>
                    <a:pt x="75392" y="65423"/>
                  </a:lnTo>
                  <a:lnTo>
                    <a:pt x="73187" y="55204"/>
                  </a:lnTo>
                  <a:lnTo>
                    <a:pt x="71946" y="43036"/>
                  </a:lnTo>
                  <a:lnTo>
                    <a:pt x="71656" y="33679"/>
                  </a:lnTo>
                  <a:lnTo>
                    <a:pt x="714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55"/>
            <p:cNvSpPr/>
            <p:nvPr/>
          </p:nvSpPr>
          <p:spPr>
            <a:xfrm>
              <a:off x="6679406" y="1509117"/>
              <a:ext cx="598290" cy="44649"/>
            </a:xfrm>
            <a:custGeom>
              <a:avLst/>
              <a:gdLst/>
              <a:ahLst/>
              <a:cxnLst/>
              <a:rect l="0" t="0" r="0" b="0"/>
              <a:pathLst>
                <a:path w="598290" h="44649">
                  <a:moveTo>
                    <a:pt x="0" y="44648"/>
                  </a:moveTo>
                  <a:lnTo>
                    <a:pt x="37499" y="44648"/>
                  </a:lnTo>
                  <a:lnTo>
                    <a:pt x="41867" y="43656"/>
                  </a:lnTo>
                  <a:lnTo>
                    <a:pt x="46763" y="42002"/>
                  </a:lnTo>
                  <a:lnTo>
                    <a:pt x="52011" y="39908"/>
                  </a:lnTo>
                  <a:lnTo>
                    <a:pt x="57495" y="38511"/>
                  </a:lnTo>
                  <a:lnTo>
                    <a:pt x="63134" y="37580"/>
                  </a:lnTo>
                  <a:lnTo>
                    <a:pt x="75684" y="36546"/>
                  </a:lnTo>
                  <a:lnTo>
                    <a:pt x="91184" y="36086"/>
                  </a:lnTo>
                  <a:lnTo>
                    <a:pt x="127126" y="35767"/>
                  </a:lnTo>
                  <a:lnTo>
                    <a:pt x="187646" y="35721"/>
                  </a:lnTo>
                  <a:lnTo>
                    <a:pt x="196535" y="34728"/>
                  </a:lnTo>
                  <a:lnTo>
                    <a:pt x="205437" y="33074"/>
                  </a:lnTo>
                  <a:lnTo>
                    <a:pt x="214349" y="30979"/>
                  </a:lnTo>
                  <a:lnTo>
                    <a:pt x="223266" y="29582"/>
                  </a:lnTo>
                  <a:lnTo>
                    <a:pt x="232188" y="28651"/>
                  </a:lnTo>
                  <a:lnTo>
                    <a:pt x="250038" y="27616"/>
                  </a:lnTo>
                  <a:lnTo>
                    <a:pt x="267893" y="27157"/>
                  </a:lnTo>
                  <a:lnTo>
                    <a:pt x="375047" y="26792"/>
                  </a:lnTo>
                  <a:lnTo>
                    <a:pt x="383976" y="25799"/>
                  </a:lnTo>
                  <a:lnTo>
                    <a:pt x="392906" y="24144"/>
                  </a:lnTo>
                  <a:lnTo>
                    <a:pt x="401836" y="22049"/>
                  </a:lnTo>
                  <a:lnTo>
                    <a:pt x="410765" y="20652"/>
                  </a:lnTo>
                  <a:lnTo>
                    <a:pt x="419695" y="19721"/>
                  </a:lnTo>
                  <a:lnTo>
                    <a:pt x="437554" y="18687"/>
                  </a:lnTo>
                  <a:lnTo>
                    <a:pt x="455414" y="18227"/>
                  </a:lnTo>
                  <a:lnTo>
                    <a:pt x="508827" y="17881"/>
                  </a:lnTo>
                  <a:lnTo>
                    <a:pt x="536580" y="17862"/>
                  </a:lnTo>
                  <a:lnTo>
                    <a:pt x="541274" y="16869"/>
                  </a:lnTo>
                  <a:lnTo>
                    <a:pt x="546388" y="15214"/>
                  </a:lnTo>
                  <a:lnTo>
                    <a:pt x="551782" y="13119"/>
                  </a:lnTo>
                  <a:lnTo>
                    <a:pt x="556370" y="11723"/>
                  </a:lnTo>
                  <a:lnTo>
                    <a:pt x="560421" y="10792"/>
                  </a:lnTo>
                  <a:lnTo>
                    <a:pt x="570863" y="9481"/>
                  </a:lnTo>
                  <a:lnTo>
                    <a:pt x="583280" y="9038"/>
                  </a:lnTo>
                  <a:lnTo>
                    <a:pt x="586299" y="8010"/>
                  </a:lnTo>
                  <a:lnTo>
                    <a:pt x="589303" y="6332"/>
                  </a:lnTo>
                  <a:lnTo>
                    <a:pt x="59828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56"/>
            <p:cNvSpPr/>
            <p:nvPr/>
          </p:nvSpPr>
          <p:spPr>
            <a:xfrm>
              <a:off x="7063382" y="1080505"/>
              <a:ext cx="266125" cy="321446"/>
            </a:xfrm>
            <a:custGeom>
              <a:avLst/>
              <a:gdLst/>
              <a:ahLst/>
              <a:cxnLst/>
              <a:rect l="0" t="0" r="0" b="0"/>
              <a:pathLst>
                <a:path w="266125" h="321446">
                  <a:moveTo>
                    <a:pt x="0" y="17846"/>
                  </a:moveTo>
                  <a:lnTo>
                    <a:pt x="4740" y="17846"/>
                  </a:lnTo>
                  <a:lnTo>
                    <a:pt x="6137" y="18838"/>
                  </a:lnTo>
                  <a:lnTo>
                    <a:pt x="7068" y="20492"/>
                  </a:lnTo>
                  <a:lnTo>
                    <a:pt x="8562" y="25534"/>
                  </a:lnTo>
                  <a:lnTo>
                    <a:pt x="8857" y="33660"/>
                  </a:lnTo>
                  <a:lnTo>
                    <a:pt x="8930" y="175714"/>
                  </a:lnTo>
                  <a:lnTo>
                    <a:pt x="9921" y="181630"/>
                  </a:lnTo>
                  <a:lnTo>
                    <a:pt x="11576" y="187559"/>
                  </a:lnTo>
                  <a:lnTo>
                    <a:pt x="13669" y="193496"/>
                  </a:lnTo>
                  <a:lnTo>
                    <a:pt x="15067" y="199438"/>
                  </a:lnTo>
                  <a:lnTo>
                    <a:pt x="15998" y="205384"/>
                  </a:lnTo>
                  <a:lnTo>
                    <a:pt x="16618" y="211332"/>
                  </a:lnTo>
                  <a:lnTo>
                    <a:pt x="17033" y="217282"/>
                  </a:lnTo>
                  <a:lnTo>
                    <a:pt x="17309" y="223233"/>
                  </a:lnTo>
                  <a:lnTo>
                    <a:pt x="17491" y="229185"/>
                  </a:lnTo>
                  <a:lnTo>
                    <a:pt x="18606" y="235137"/>
                  </a:lnTo>
                  <a:lnTo>
                    <a:pt x="20342" y="241090"/>
                  </a:lnTo>
                  <a:lnTo>
                    <a:pt x="22491" y="247042"/>
                  </a:lnTo>
                  <a:lnTo>
                    <a:pt x="24879" y="256302"/>
                  </a:lnTo>
                  <a:lnTo>
                    <a:pt x="25941" y="264717"/>
                  </a:lnTo>
                  <a:lnTo>
                    <a:pt x="26224" y="269739"/>
                  </a:lnTo>
                  <a:lnTo>
                    <a:pt x="26412" y="275072"/>
                  </a:lnTo>
                  <a:lnTo>
                    <a:pt x="27530" y="279619"/>
                  </a:lnTo>
                  <a:lnTo>
                    <a:pt x="32852" y="290759"/>
                  </a:lnTo>
                  <a:lnTo>
                    <a:pt x="34445" y="297229"/>
                  </a:lnTo>
                  <a:lnTo>
                    <a:pt x="35341" y="306450"/>
                  </a:lnTo>
                  <a:lnTo>
                    <a:pt x="35669" y="314371"/>
                  </a:lnTo>
                  <a:lnTo>
                    <a:pt x="35686" y="316733"/>
                  </a:lnTo>
                  <a:lnTo>
                    <a:pt x="36689" y="318307"/>
                  </a:lnTo>
                  <a:lnTo>
                    <a:pt x="38351" y="319357"/>
                  </a:lnTo>
                  <a:lnTo>
                    <a:pt x="43404" y="321041"/>
                  </a:lnTo>
                  <a:lnTo>
                    <a:pt x="51553" y="321401"/>
                  </a:lnTo>
                  <a:lnTo>
                    <a:pt x="57918" y="321445"/>
                  </a:lnTo>
                  <a:lnTo>
                    <a:pt x="59449" y="320456"/>
                  </a:lnTo>
                  <a:lnTo>
                    <a:pt x="60469" y="318805"/>
                  </a:lnTo>
                  <a:lnTo>
                    <a:pt x="61149" y="316712"/>
                  </a:lnTo>
                  <a:lnTo>
                    <a:pt x="62593" y="315316"/>
                  </a:lnTo>
                  <a:lnTo>
                    <a:pt x="64549" y="314386"/>
                  </a:lnTo>
                  <a:lnTo>
                    <a:pt x="66846" y="313766"/>
                  </a:lnTo>
                  <a:lnTo>
                    <a:pt x="74688" y="307785"/>
                  </a:lnTo>
                  <a:lnTo>
                    <a:pt x="83796" y="299505"/>
                  </a:lnTo>
                  <a:lnTo>
                    <a:pt x="91151" y="292517"/>
                  </a:lnTo>
                  <a:lnTo>
                    <a:pt x="95494" y="289265"/>
                  </a:lnTo>
                  <a:lnTo>
                    <a:pt x="100374" y="286104"/>
                  </a:lnTo>
                  <a:lnTo>
                    <a:pt x="105612" y="283005"/>
                  </a:lnTo>
                  <a:lnTo>
                    <a:pt x="111087" y="279947"/>
                  </a:lnTo>
                  <a:lnTo>
                    <a:pt x="122463" y="273903"/>
                  </a:lnTo>
                  <a:lnTo>
                    <a:pt x="127283" y="269910"/>
                  </a:lnTo>
                  <a:lnTo>
                    <a:pt x="135284" y="260182"/>
                  </a:lnTo>
                  <a:lnTo>
                    <a:pt x="139798" y="255802"/>
                  </a:lnTo>
                  <a:lnTo>
                    <a:pt x="144793" y="251889"/>
                  </a:lnTo>
                  <a:lnTo>
                    <a:pt x="150107" y="248289"/>
                  </a:lnTo>
                  <a:lnTo>
                    <a:pt x="155633" y="243904"/>
                  </a:lnTo>
                  <a:lnTo>
                    <a:pt x="161303" y="238997"/>
                  </a:lnTo>
                  <a:lnTo>
                    <a:pt x="167067" y="233741"/>
                  </a:lnTo>
                  <a:lnTo>
                    <a:pt x="178762" y="222609"/>
                  </a:lnTo>
                  <a:lnTo>
                    <a:pt x="184660" y="216863"/>
                  </a:lnTo>
                  <a:lnTo>
                    <a:pt x="189583" y="211047"/>
                  </a:lnTo>
                  <a:lnTo>
                    <a:pt x="193857" y="205186"/>
                  </a:lnTo>
                  <a:lnTo>
                    <a:pt x="197699" y="199294"/>
                  </a:lnTo>
                  <a:lnTo>
                    <a:pt x="202244" y="193382"/>
                  </a:lnTo>
                  <a:lnTo>
                    <a:pt x="207260" y="187456"/>
                  </a:lnTo>
                  <a:lnTo>
                    <a:pt x="212587" y="181521"/>
                  </a:lnTo>
                  <a:lnTo>
                    <a:pt x="217131" y="175580"/>
                  </a:lnTo>
                  <a:lnTo>
                    <a:pt x="221153" y="169635"/>
                  </a:lnTo>
                  <a:lnTo>
                    <a:pt x="224825" y="163687"/>
                  </a:lnTo>
                  <a:lnTo>
                    <a:pt x="228267" y="157737"/>
                  </a:lnTo>
                  <a:lnTo>
                    <a:pt x="234736" y="145835"/>
                  </a:lnTo>
                  <a:lnTo>
                    <a:pt x="240917" y="136576"/>
                  </a:lnTo>
                  <a:lnTo>
                    <a:pt x="246973" y="128162"/>
                  </a:lnTo>
                  <a:lnTo>
                    <a:pt x="249977" y="123140"/>
                  </a:lnTo>
                  <a:lnTo>
                    <a:pt x="252972" y="117808"/>
                  </a:lnTo>
                  <a:lnTo>
                    <a:pt x="258945" y="106591"/>
                  </a:lnTo>
                  <a:lnTo>
                    <a:pt x="261927" y="100822"/>
                  </a:lnTo>
                  <a:lnTo>
                    <a:pt x="265240" y="91766"/>
                  </a:lnTo>
                  <a:lnTo>
                    <a:pt x="266124" y="87962"/>
                  </a:lnTo>
                  <a:lnTo>
                    <a:pt x="265720" y="83441"/>
                  </a:lnTo>
                  <a:lnTo>
                    <a:pt x="264459" y="78444"/>
                  </a:lnTo>
                  <a:lnTo>
                    <a:pt x="260413" y="68591"/>
                  </a:lnTo>
                  <a:lnTo>
                    <a:pt x="255306" y="60904"/>
                  </a:lnTo>
                  <a:lnTo>
                    <a:pt x="249729" y="54181"/>
                  </a:lnTo>
                  <a:lnTo>
                    <a:pt x="242952" y="46893"/>
                  </a:lnTo>
                  <a:lnTo>
                    <a:pt x="233325" y="37040"/>
                  </a:lnTo>
                  <a:lnTo>
                    <a:pt x="227979" y="32626"/>
                  </a:lnTo>
                  <a:lnTo>
                    <a:pt x="222432" y="28692"/>
                  </a:lnTo>
                  <a:lnTo>
                    <a:pt x="216749" y="25077"/>
                  </a:lnTo>
                  <a:lnTo>
                    <a:pt x="210976" y="22666"/>
                  </a:lnTo>
                  <a:lnTo>
                    <a:pt x="205142" y="21060"/>
                  </a:lnTo>
                  <a:lnTo>
                    <a:pt x="199270" y="19988"/>
                  </a:lnTo>
                  <a:lnTo>
                    <a:pt x="192378" y="18282"/>
                  </a:lnTo>
                  <a:lnTo>
                    <a:pt x="184807" y="16152"/>
                  </a:lnTo>
                  <a:lnTo>
                    <a:pt x="176783" y="13740"/>
                  </a:lnTo>
                  <a:lnTo>
                    <a:pt x="169449" y="11140"/>
                  </a:lnTo>
                  <a:lnTo>
                    <a:pt x="162576" y="8415"/>
                  </a:lnTo>
                  <a:lnTo>
                    <a:pt x="156009" y="5605"/>
                  </a:lnTo>
                  <a:lnTo>
                    <a:pt x="148654" y="3732"/>
                  </a:lnTo>
                  <a:lnTo>
                    <a:pt x="140775" y="2484"/>
                  </a:lnTo>
                  <a:lnTo>
                    <a:pt x="132545" y="1652"/>
                  </a:lnTo>
                  <a:lnTo>
                    <a:pt x="125074" y="1097"/>
                  </a:lnTo>
                  <a:lnTo>
                    <a:pt x="118109" y="727"/>
                  </a:lnTo>
                  <a:lnTo>
                    <a:pt x="105080" y="316"/>
                  </a:lnTo>
                  <a:lnTo>
                    <a:pt x="74533" y="30"/>
                  </a:lnTo>
                  <a:lnTo>
                    <a:pt x="61330" y="0"/>
                  </a:lnTo>
                  <a:lnTo>
                    <a:pt x="57754" y="987"/>
                  </a:lnTo>
                  <a:lnTo>
                    <a:pt x="51134" y="4731"/>
                  </a:lnTo>
                  <a:lnTo>
                    <a:pt x="44649" y="89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57"/>
            <p:cNvSpPr/>
            <p:nvPr/>
          </p:nvSpPr>
          <p:spPr>
            <a:xfrm>
              <a:off x="7375921" y="1276955"/>
              <a:ext cx="160613" cy="89287"/>
            </a:xfrm>
            <a:custGeom>
              <a:avLst/>
              <a:gdLst/>
              <a:ahLst/>
              <a:cxnLst/>
              <a:rect l="0" t="0" r="0" b="0"/>
              <a:pathLst>
                <a:path w="160613" h="89287">
                  <a:moveTo>
                    <a:pt x="0" y="8919"/>
                  </a:moveTo>
                  <a:lnTo>
                    <a:pt x="0" y="47628"/>
                  </a:lnTo>
                  <a:lnTo>
                    <a:pt x="992" y="50600"/>
                  </a:lnTo>
                  <a:lnTo>
                    <a:pt x="2646" y="53574"/>
                  </a:lnTo>
                  <a:lnTo>
                    <a:pt x="4740" y="56548"/>
                  </a:lnTo>
                  <a:lnTo>
                    <a:pt x="6137" y="59524"/>
                  </a:lnTo>
                  <a:lnTo>
                    <a:pt x="7068" y="62499"/>
                  </a:lnTo>
                  <a:lnTo>
                    <a:pt x="7688" y="65475"/>
                  </a:lnTo>
                  <a:lnTo>
                    <a:pt x="9095" y="68451"/>
                  </a:lnTo>
                  <a:lnTo>
                    <a:pt x="11025" y="71428"/>
                  </a:lnTo>
                  <a:lnTo>
                    <a:pt x="13303" y="74404"/>
                  </a:lnTo>
                  <a:lnTo>
                    <a:pt x="15814" y="76388"/>
                  </a:lnTo>
                  <a:lnTo>
                    <a:pt x="18481" y="77711"/>
                  </a:lnTo>
                  <a:lnTo>
                    <a:pt x="21249" y="78593"/>
                  </a:lnTo>
                  <a:lnTo>
                    <a:pt x="24088" y="80173"/>
                  </a:lnTo>
                  <a:lnTo>
                    <a:pt x="26974" y="82219"/>
                  </a:lnTo>
                  <a:lnTo>
                    <a:pt x="29888" y="84575"/>
                  </a:lnTo>
                  <a:lnTo>
                    <a:pt x="32825" y="86145"/>
                  </a:lnTo>
                  <a:lnTo>
                    <a:pt x="35773" y="87192"/>
                  </a:lnTo>
                  <a:lnTo>
                    <a:pt x="38732" y="87890"/>
                  </a:lnTo>
                  <a:lnTo>
                    <a:pt x="42688" y="88356"/>
                  </a:lnTo>
                  <a:lnTo>
                    <a:pt x="47311" y="88666"/>
                  </a:lnTo>
                  <a:lnTo>
                    <a:pt x="56746" y="89011"/>
                  </a:lnTo>
                  <a:lnTo>
                    <a:pt x="67636" y="89205"/>
                  </a:lnTo>
                  <a:lnTo>
                    <a:pt x="109756" y="89286"/>
                  </a:lnTo>
                  <a:lnTo>
                    <a:pt x="112858" y="88294"/>
                  </a:lnTo>
                  <a:lnTo>
                    <a:pt x="115919" y="86640"/>
                  </a:lnTo>
                  <a:lnTo>
                    <a:pt x="118951" y="84546"/>
                  </a:lnTo>
                  <a:lnTo>
                    <a:pt x="121965" y="82157"/>
                  </a:lnTo>
                  <a:lnTo>
                    <a:pt x="124966" y="79573"/>
                  </a:lnTo>
                  <a:lnTo>
                    <a:pt x="127958" y="76858"/>
                  </a:lnTo>
                  <a:lnTo>
                    <a:pt x="133930" y="71195"/>
                  </a:lnTo>
                  <a:lnTo>
                    <a:pt x="136912" y="68296"/>
                  </a:lnTo>
                  <a:lnTo>
                    <a:pt x="139892" y="66363"/>
                  </a:lnTo>
                  <a:lnTo>
                    <a:pt x="142871" y="65075"/>
                  </a:lnTo>
                  <a:lnTo>
                    <a:pt x="145850" y="64216"/>
                  </a:lnTo>
                  <a:lnTo>
                    <a:pt x="147835" y="62651"/>
                  </a:lnTo>
                  <a:lnTo>
                    <a:pt x="149158" y="60615"/>
                  </a:lnTo>
                  <a:lnTo>
                    <a:pt x="150040" y="58266"/>
                  </a:lnTo>
                  <a:lnTo>
                    <a:pt x="151621" y="55708"/>
                  </a:lnTo>
                  <a:lnTo>
                    <a:pt x="153666" y="53010"/>
                  </a:lnTo>
                  <a:lnTo>
                    <a:pt x="156022" y="50219"/>
                  </a:lnTo>
                  <a:lnTo>
                    <a:pt x="157593" y="47367"/>
                  </a:lnTo>
                  <a:lnTo>
                    <a:pt x="158640" y="44473"/>
                  </a:lnTo>
                  <a:lnTo>
                    <a:pt x="159339" y="41551"/>
                  </a:lnTo>
                  <a:lnTo>
                    <a:pt x="159804" y="38611"/>
                  </a:lnTo>
                  <a:lnTo>
                    <a:pt x="160114" y="35660"/>
                  </a:lnTo>
                  <a:lnTo>
                    <a:pt x="160612" y="28533"/>
                  </a:lnTo>
                  <a:lnTo>
                    <a:pt x="159660" y="26956"/>
                  </a:lnTo>
                  <a:lnTo>
                    <a:pt x="158033" y="24913"/>
                  </a:lnTo>
                  <a:lnTo>
                    <a:pt x="155958" y="22558"/>
                  </a:lnTo>
                  <a:lnTo>
                    <a:pt x="154573" y="19996"/>
                  </a:lnTo>
                  <a:lnTo>
                    <a:pt x="153651" y="17296"/>
                  </a:lnTo>
                  <a:lnTo>
                    <a:pt x="153035" y="14504"/>
                  </a:lnTo>
                  <a:lnTo>
                    <a:pt x="151633" y="12643"/>
                  </a:lnTo>
                  <a:lnTo>
                    <a:pt x="149706" y="11401"/>
                  </a:lnTo>
                  <a:lnTo>
                    <a:pt x="147429" y="10574"/>
                  </a:lnTo>
                  <a:lnTo>
                    <a:pt x="144919" y="9030"/>
                  </a:lnTo>
                  <a:lnTo>
                    <a:pt x="142254" y="7009"/>
                  </a:lnTo>
                  <a:lnTo>
                    <a:pt x="139484" y="4669"/>
                  </a:lnTo>
                  <a:lnTo>
                    <a:pt x="136646" y="3109"/>
                  </a:lnTo>
                  <a:lnTo>
                    <a:pt x="133761" y="2070"/>
                  </a:lnTo>
                  <a:lnTo>
                    <a:pt x="130847" y="1376"/>
                  </a:lnTo>
                  <a:lnTo>
                    <a:pt x="127910" y="914"/>
                  </a:lnTo>
                  <a:lnTo>
                    <a:pt x="124962" y="606"/>
                  </a:lnTo>
                  <a:lnTo>
                    <a:pt x="122003" y="401"/>
                  </a:lnTo>
                  <a:lnTo>
                    <a:pt x="119038" y="264"/>
                  </a:lnTo>
                  <a:lnTo>
                    <a:pt x="113099" y="112"/>
                  </a:lnTo>
                  <a:lnTo>
                    <a:pt x="87561" y="0"/>
                  </a:lnTo>
                  <a:lnTo>
                    <a:pt x="84171" y="989"/>
                  </a:lnTo>
                  <a:lnTo>
                    <a:pt x="80919" y="2640"/>
                  </a:lnTo>
                  <a:lnTo>
                    <a:pt x="77758" y="4733"/>
                  </a:lnTo>
                  <a:lnTo>
                    <a:pt x="73666" y="6129"/>
                  </a:lnTo>
                  <a:lnTo>
                    <a:pt x="68955" y="7059"/>
                  </a:lnTo>
                  <a:lnTo>
                    <a:pt x="63830" y="7679"/>
                  </a:lnTo>
                  <a:lnTo>
                    <a:pt x="59421" y="9085"/>
                  </a:lnTo>
                  <a:lnTo>
                    <a:pt x="55488" y="11014"/>
                  </a:lnTo>
                  <a:lnTo>
                    <a:pt x="51876" y="13292"/>
                  </a:lnTo>
                  <a:lnTo>
                    <a:pt x="48474" y="14811"/>
                  </a:lnTo>
                  <a:lnTo>
                    <a:pt x="45215" y="15824"/>
                  </a:lnTo>
                  <a:lnTo>
                    <a:pt x="42049" y="16499"/>
                  </a:lnTo>
                  <a:lnTo>
                    <a:pt x="38948" y="17941"/>
                  </a:lnTo>
                  <a:lnTo>
                    <a:pt x="35887" y="19895"/>
                  </a:lnTo>
                  <a:lnTo>
                    <a:pt x="26789" y="267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58"/>
            <p:cNvSpPr/>
            <p:nvPr/>
          </p:nvSpPr>
          <p:spPr>
            <a:xfrm>
              <a:off x="6759773" y="2268140"/>
              <a:ext cx="500063" cy="8931"/>
            </a:xfrm>
            <a:custGeom>
              <a:avLst/>
              <a:gdLst/>
              <a:ahLst/>
              <a:cxnLst/>
              <a:rect l="0" t="0" r="0" b="0"/>
              <a:pathLst>
                <a:path w="500063" h="8931">
                  <a:moveTo>
                    <a:pt x="0" y="8930"/>
                  </a:moveTo>
                  <a:lnTo>
                    <a:pt x="329006" y="8930"/>
                  </a:lnTo>
                  <a:lnTo>
                    <a:pt x="338399" y="7938"/>
                  </a:lnTo>
                  <a:lnTo>
                    <a:pt x="347638" y="6284"/>
                  </a:lnTo>
                  <a:lnTo>
                    <a:pt x="356774" y="4189"/>
                  </a:lnTo>
                  <a:lnTo>
                    <a:pt x="365842" y="2793"/>
                  </a:lnTo>
                  <a:lnTo>
                    <a:pt x="374863" y="1862"/>
                  </a:lnTo>
                  <a:lnTo>
                    <a:pt x="383855" y="1241"/>
                  </a:lnTo>
                  <a:lnTo>
                    <a:pt x="392825" y="828"/>
                  </a:lnTo>
                  <a:lnTo>
                    <a:pt x="410729" y="368"/>
                  </a:lnTo>
                  <a:lnTo>
                    <a:pt x="418679" y="1237"/>
                  </a:lnTo>
                  <a:lnTo>
                    <a:pt x="425963" y="2809"/>
                  </a:lnTo>
                  <a:lnTo>
                    <a:pt x="432803" y="4849"/>
                  </a:lnTo>
                  <a:lnTo>
                    <a:pt x="438355" y="6210"/>
                  </a:lnTo>
                  <a:lnTo>
                    <a:pt x="443050" y="7116"/>
                  </a:lnTo>
                  <a:lnTo>
                    <a:pt x="447171" y="7721"/>
                  </a:lnTo>
                  <a:lnTo>
                    <a:pt x="451903" y="8124"/>
                  </a:lnTo>
                  <a:lnTo>
                    <a:pt x="457043" y="8393"/>
                  </a:lnTo>
                  <a:lnTo>
                    <a:pt x="471110" y="8771"/>
                  </a:lnTo>
                  <a:lnTo>
                    <a:pt x="498261" y="8927"/>
                  </a:lnTo>
                  <a:lnTo>
                    <a:pt x="498862" y="7936"/>
                  </a:lnTo>
                  <a:lnTo>
                    <a:pt x="499262" y="6282"/>
                  </a:lnTo>
                  <a:lnTo>
                    <a:pt x="50006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59"/>
            <p:cNvSpPr/>
            <p:nvPr/>
          </p:nvSpPr>
          <p:spPr>
            <a:xfrm>
              <a:off x="7384851" y="2000250"/>
              <a:ext cx="513708" cy="580427"/>
            </a:xfrm>
            <a:custGeom>
              <a:avLst/>
              <a:gdLst/>
              <a:ahLst/>
              <a:cxnLst/>
              <a:rect l="0" t="0" r="0" b="0"/>
              <a:pathLst>
                <a:path w="513708" h="580427">
                  <a:moveTo>
                    <a:pt x="0" y="26789"/>
                  </a:moveTo>
                  <a:lnTo>
                    <a:pt x="0" y="22048"/>
                  </a:lnTo>
                  <a:lnTo>
                    <a:pt x="991" y="20652"/>
                  </a:lnTo>
                  <a:lnTo>
                    <a:pt x="2646" y="19721"/>
                  </a:lnTo>
                  <a:lnTo>
                    <a:pt x="4739" y="19100"/>
                  </a:lnTo>
                  <a:lnTo>
                    <a:pt x="17170" y="18227"/>
                  </a:lnTo>
                  <a:lnTo>
                    <a:pt x="27805" y="15376"/>
                  </a:lnTo>
                  <a:lnTo>
                    <a:pt x="33420" y="13227"/>
                  </a:lnTo>
                  <a:lnTo>
                    <a:pt x="47596" y="10839"/>
                  </a:lnTo>
                  <a:lnTo>
                    <a:pt x="62826" y="9778"/>
                  </a:lnTo>
                  <a:lnTo>
                    <a:pt x="76209" y="9306"/>
                  </a:lnTo>
                  <a:lnTo>
                    <a:pt x="94900" y="9041"/>
                  </a:lnTo>
                  <a:lnTo>
                    <a:pt x="107001" y="6333"/>
                  </a:lnTo>
                  <a:lnTo>
                    <a:pt x="122324" y="1876"/>
                  </a:lnTo>
                  <a:lnTo>
                    <a:pt x="135794" y="555"/>
                  </a:lnTo>
                  <a:lnTo>
                    <a:pt x="149706" y="164"/>
                  </a:lnTo>
                  <a:lnTo>
                    <a:pt x="169580" y="0"/>
                  </a:lnTo>
                  <a:lnTo>
                    <a:pt x="169663" y="0"/>
                  </a:lnTo>
                  <a:lnTo>
                    <a:pt x="169663" y="4740"/>
                  </a:lnTo>
                  <a:lnTo>
                    <a:pt x="168671" y="6136"/>
                  </a:lnTo>
                  <a:lnTo>
                    <a:pt x="167018" y="7067"/>
                  </a:lnTo>
                  <a:lnTo>
                    <a:pt x="161975" y="8561"/>
                  </a:lnTo>
                  <a:lnTo>
                    <a:pt x="161562" y="9676"/>
                  </a:lnTo>
                  <a:lnTo>
                    <a:pt x="160766" y="25170"/>
                  </a:lnTo>
                  <a:lnTo>
                    <a:pt x="160735" y="47737"/>
                  </a:lnTo>
                  <a:lnTo>
                    <a:pt x="159743" y="50676"/>
                  </a:lnTo>
                  <a:lnTo>
                    <a:pt x="154598" y="59553"/>
                  </a:lnTo>
                  <a:lnTo>
                    <a:pt x="153046" y="65494"/>
                  </a:lnTo>
                  <a:lnTo>
                    <a:pt x="151968" y="83014"/>
                  </a:lnTo>
                  <a:lnTo>
                    <a:pt x="151807" y="139944"/>
                  </a:lnTo>
                  <a:lnTo>
                    <a:pt x="149161" y="151824"/>
                  </a:lnTo>
                  <a:lnTo>
                    <a:pt x="145668" y="164712"/>
                  </a:lnTo>
                  <a:lnTo>
                    <a:pt x="144116" y="180361"/>
                  </a:lnTo>
                  <a:lnTo>
                    <a:pt x="143426" y="194592"/>
                  </a:lnTo>
                  <a:lnTo>
                    <a:pt x="143120" y="208524"/>
                  </a:lnTo>
                  <a:lnTo>
                    <a:pt x="142885" y="276942"/>
                  </a:lnTo>
                  <a:lnTo>
                    <a:pt x="140234" y="294734"/>
                  </a:lnTo>
                  <a:lnTo>
                    <a:pt x="136740" y="311570"/>
                  </a:lnTo>
                  <a:lnTo>
                    <a:pt x="135187" y="325668"/>
                  </a:lnTo>
                  <a:lnTo>
                    <a:pt x="134497" y="341194"/>
                  </a:lnTo>
                  <a:lnTo>
                    <a:pt x="133199" y="358016"/>
                  </a:lnTo>
                  <a:lnTo>
                    <a:pt x="129314" y="375415"/>
                  </a:lnTo>
                  <a:lnTo>
                    <a:pt x="126926" y="390424"/>
                  </a:lnTo>
                  <a:lnTo>
                    <a:pt x="125864" y="404701"/>
                  </a:lnTo>
                  <a:lnTo>
                    <a:pt x="125392" y="420968"/>
                  </a:lnTo>
                  <a:lnTo>
                    <a:pt x="122537" y="435474"/>
                  </a:lnTo>
                  <a:lnTo>
                    <a:pt x="118953" y="448536"/>
                  </a:lnTo>
                  <a:lnTo>
                    <a:pt x="117360" y="460956"/>
                  </a:lnTo>
                  <a:lnTo>
                    <a:pt x="116653" y="473090"/>
                  </a:lnTo>
                  <a:lnTo>
                    <a:pt x="116253" y="491078"/>
                  </a:lnTo>
                  <a:lnTo>
                    <a:pt x="116086" y="580307"/>
                  </a:lnTo>
                  <a:lnTo>
                    <a:pt x="129388" y="580426"/>
                  </a:lnTo>
                  <a:lnTo>
                    <a:pt x="130907" y="579435"/>
                  </a:lnTo>
                  <a:lnTo>
                    <a:pt x="131920" y="577781"/>
                  </a:lnTo>
                  <a:lnTo>
                    <a:pt x="132595" y="575688"/>
                  </a:lnTo>
                  <a:lnTo>
                    <a:pt x="135030" y="574291"/>
                  </a:lnTo>
                  <a:lnTo>
                    <a:pt x="146945" y="571335"/>
                  </a:lnTo>
                  <a:lnTo>
                    <a:pt x="173651" y="556341"/>
                  </a:lnTo>
                  <a:lnTo>
                    <a:pt x="184996" y="550541"/>
                  </a:lnTo>
                  <a:lnTo>
                    <a:pt x="196652" y="542010"/>
                  </a:lnTo>
                  <a:lnTo>
                    <a:pt x="208448" y="532596"/>
                  </a:lnTo>
                  <a:lnTo>
                    <a:pt x="220305" y="525105"/>
                  </a:lnTo>
                  <a:lnTo>
                    <a:pt x="232190" y="518468"/>
                  </a:lnTo>
                  <a:lnTo>
                    <a:pt x="245077" y="511219"/>
                  </a:lnTo>
                  <a:lnTo>
                    <a:pt x="260728" y="501382"/>
                  </a:lnTo>
                  <a:lnTo>
                    <a:pt x="274960" y="493042"/>
                  </a:lnTo>
                  <a:lnTo>
                    <a:pt x="288893" y="485036"/>
                  </a:lnTo>
                  <a:lnTo>
                    <a:pt x="305005" y="474863"/>
                  </a:lnTo>
                  <a:lnTo>
                    <a:pt x="330812" y="457979"/>
                  </a:lnTo>
                  <a:lnTo>
                    <a:pt x="345796" y="446301"/>
                  </a:lnTo>
                  <a:lnTo>
                    <a:pt x="360062" y="434496"/>
                  </a:lnTo>
                  <a:lnTo>
                    <a:pt x="368033" y="428570"/>
                  </a:lnTo>
                  <a:lnTo>
                    <a:pt x="384828" y="416694"/>
                  </a:lnTo>
                  <a:lnTo>
                    <a:pt x="402215" y="404801"/>
                  </a:lnTo>
                  <a:lnTo>
                    <a:pt x="417217" y="392901"/>
                  </a:lnTo>
                  <a:lnTo>
                    <a:pt x="430500" y="380997"/>
                  </a:lnTo>
                  <a:lnTo>
                    <a:pt x="443018" y="369092"/>
                  </a:lnTo>
                  <a:lnTo>
                    <a:pt x="461222" y="351233"/>
                  </a:lnTo>
                  <a:lnTo>
                    <a:pt x="474443" y="333374"/>
                  </a:lnTo>
                  <a:lnTo>
                    <a:pt x="489385" y="310775"/>
                  </a:lnTo>
                  <a:lnTo>
                    <a:pt x="497963" y="296541"/>
                  </a:lnTo>
                  <a:lnTo>
                    <a:pt x="501638" y="289967"/>
                  </a:lnTo>
                  <a:lnTo>
                    <a:pt x="505723" y="274726"/>
                  </a:lnTo>
                  <a:lnTo>
                    <a:pt x="508532" y="258029"/>
                  </a:lnTo>
                  <a:lnTo>
                    <a:pt x="513087" y="240688"/>
                  </a:lnTo>
                  <a:lnTo>
                    <a:pt x="513707" y="232888"/>
                  </a:lnTo>
                  <a:lnTo>
                    <a:pt x="511749" y="218930"/>
                  </a:lnTo>
                  <a:lnTo>
                    <a:pt x="510218" y="203466"/>
                  </a:lnTo>
                  <a:lnTo>
                    <a:pt x="509809" y="195175"/>
                  </a:lnTo>
                  <a:lnTo>
                    <a:pt x="504063" y="178025"/>
                  </a:lnTo>
                  <a:lnTo>
                    <a:pt x="494895" y="161474"/>
                  </a:lnTo>
                  <a:lnTo>
                    <a:pt x="484205" y="147503"/>
                  </a:lnTo>
                  <a:lnTo>
                    <a:pt x="472840" y="134679"/>
                  </a:lnTo>
                  <a:lnTo>
                    <a:pt x="460182" y="121373"/>
                  </a:lnTo>
                  <a:lnTo>
                    <a:pt x="444635" y="105537"/>
                  </a:lnTo>
                  <a:lnTo>
                    <a:pt x="436321" y="98139"/>
                  </a:lnTo>
                  <a:lnTo>
                    <a:pt x="427803" y="91223"/>
                  </a:lnTo>
                  <a:lnTo>
                    <a:pt x="419147" y="84627"/>
                  </a:lnTo>
                  <a:lnTo>
                    <a:pt x="410401" y="79238"/>
                  </a:lnTo>
                  <a:lnTo>
                    <a:pt x="401593" y="74653"/>
                  </a:lnTo>
                  <a:lnTo>
                    <a:pt x="392744" y="70605"/>
                  </a:lnTo>
                  <a:lnTo>
                    <a:pt x="382877" y="66913"/>
                  </a:lnTo>
                  <a:lnTo>
                    <a:pt x="372329" y="63461"/>
                  </a:lnTo>
                  <a:lnTo>
                    <a:pt x="351018" y="56978"/>
                  </a:lnTo>
                  <a:lnTo>
                    <a:pt x="331626" y="50789"/>
                  </a:lnTo>
                  <a:lnTo>
                    <a:pt x="321294" y="47750"/>
                  </a:lnTo>
                  <a:lnTo>
                    <a:pt x="299232" y="41727"/>
                  </a:lnTo>
                  <a:lnTo>
                    <a:pt x="288785" y="39724"/>
                  </a:lnTo>
                  <a:lnTo>
                    <a:pt x="278844" y="38389"/>
                  </a:lnTo>
                  <a:lnTo>
                    <a:pt x="269239" y="37499"/>
                  </a:lnTo>
                  <a:lnTo>
                    <a:pt x="259859" y="36905"/>
                  </a:lnTo>
                  <a:lnTo>
                    <a:pt x="241502" y="36246"/>
                  </a:lnTo>
                  <a:lnTo>
                    <a:pt x="205461" y="35823"/>
                  </a:lnTo>
                  <a:lnTo>
                    <a:pt x="187559" y="35765"/>
                  </a:lnTo>
                  <a:lnTo>
                    <a:pt x="178617" y="36741"/>
                  </a:lnTo>
                  <a:lnTo>
                    <a:pt x="169679" y="38385"/>
                  </a:lnTo>
                  <a:lnTo>
                    <a:pt x="153796" y="41864"/>
                  </a:lnTo>
                  <a:lnTo>
                    <a:pt x="138283" y="44815"/>
                  </a:lnTo>
                  <a:lnTo>
                    <a:pt x="132869" y="46744"/>
                  </a:lnTo>
                  <a:lnTo>
                    <a:pt x="116086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560"/>
            <p:cNvSpPr/>
            <p:nvPr/>
          </p:nvSpPr>
          <p:spPr>
            <a:xfrm>
              <a:off x="7911703" y="2384226"/>
              <a:ext cx="329830" cy="419696"/>
            </a:xfrm>
            <a:custGeom>
              <a:avLst/>
              <a:gdLst/>
              <a:ahLst/>
              <a:cxnLst/>
              <a:rect l="0" t="0" r="0" b="0"/>
              <a:pathLst>
                <a:path w="329830" h="419696">
                  <a:moveTo>
                    <a:pt x="142875" y="0"/>
                  </a:moveTo>
                  <a:lnTo>
                    <a:pt x="173346" y="0"/>
                  </a:lnTo>
                  <a:lnTo>
                    <a:pt x="181048" y="992"/>
                  </a:lnTo>
                  <a:lnTo>
                    <a:pt x="189159" y="2646"/>
                  </a:lnTo>
                  <a:lnTo>
                    <a:pt x="197543" y="4741"/>
                  </a:lnTo>
                  <a:lnTo>
                    <a:pt x="206110" y="7129"/>
                  </a:lnTo>
                  <a:lnTo>
                    <a:pt x="223564" y="12429"/>
                  </a:lnTo>
                  <a:lnTo>
                    <a:pt x="231394" y="15231"/>
                  </a:lnTo>
                  <a:lnTo>
                    <a:pt x="238600" y="18092"/>
                  </a:lnTo>
                  <a:lnTo>
                    <a:pt x="245386" y="20991"/>
                  </a:lnTo>
                  <a:lnTo>
                    <a:pt x="258219" y="26858"/>
                  </a:lnTo>
                  <a:lnTo>
                    <a:pt x="282627" y="38709"/>
                  </a:lnTo>
                  <a:lnTo>
                    <a:pt x="300589" y="47629"/>
                  </a:lnTo>
                  <a:lnTo>
                    <a:pt x="309873" y="50934"/>
                  </a:lnTo>
                  <a:lnTo>
                    <a:pt x="313738" y="51816"/>
                  </a:lnTo>
                  <a:lnTo>
                    <a:pt x="317307" y="54388"/>
                  </a:lnTo>
                  <a:lnTo>
                    <a:pt x="323918" y="62537"/>
                  </a:lnTo>
                  <a:lnTo>
                    <a:pt x="327518" y="70127"/>
                  </a:lnTo>
                  <a:lnTo>
                    <a:pt x="329545" y="79979"/>
                  </a:lnTo>
                  <a:lnTo>
                    <a:pt x="329829" y="83085"/>
                  </a:lnTo>
                  <a:lnTo>
                    <a:pt x="327499" y="91828"/>
                  </a:lnTo>
                  <a:lnTo>
                    <a:pt x="323156" y="102328"/>
                  </a:lnTo>
                  <a:lnTo>
                    <a:pt x="317918" y="113609"/>
                  </a:lnTo>
                  <a:lnTo>
                    <a:pt x="314141" y="118404"/>
                  </a:lnTo>
                  <a:lnTo>
                    <a:pt x="304652" y="126377"/>
                  </a:lnTo>
                  <a:lnTo>
                    <a:pt x="299343" y="130884"/>
                  </a:lnTo>
                  <a:lnTo>
                    <a:pt x="293819" y="135873"/>
                  </a:lnTo>
                  <a:lnTo>
                    <a:pt x="282391" y="146708"/>
                  </a:lnTo>
                  <a:lnTo>
                    <a:pt x="270696" y="158139"/>
                  </a:lnTo>
                  <a:lnTo>
                    <a:pt x="263808" y="163965"/>
                  </a:lnTo>
                  <a:lnTo>
                    <a:pt x="256238" y="169833"/>
                  </a:lnTo>
                  <a:lnTo>
                    <a:pt x="248216" y="175730"/>
                  </a:lnTo>
                  <a:lnTo>
                    <a:pt x="240883" y="181646"/>
                  </a:lnTo>
                  <a:lnTo>
                    <a:pt x="234010" y="187573"/>
                  </a:lnTo>
                  <a:lnTo>
                    <a:pt x="227445" y="193510"/>
                  </a:lnTo>
                  <a:lnTo>
                    <a:pt x="220090" y="199452"/>
                  </a:lnTo>
                  <a:lnTo>
                    <a:pt x="212211" y="205398"/>
                  </a:lnTo>
                  <a:lnTo>
                    <a:pt x="195519" y="217296"/>
                  </a:lnTo>
                  <a:lnTo>
                    <a:pt x="178178" y="229198"/>
                  </a:lnTo>
                  <a:lnTo>
                    <a:pt x="170379" y="236143"/>
                  </a:lnTo>
                  <a:lnTo>
                    <a:pt x="163195" y="243749"/>
                  </a:lnTo>
                  <a:lnTo>
                    <a:pt x="156421" y="251796"/>
                  </a:lnTo>
                  <a:lnTo>
                    <a:pt x="148930" y="260137"/>
                  </a:lnTo>
                  <a:lnTo>
                    <a:pt x="132667" y="277343"/>
                  </a:lnTo>
                  <a:lnTo>
                    <a:pt x="92684" y="318016"/>
                  </a:lnTo>
                  <a:lnTo>
                    <a:pt x="85601" y="324127"/>
                  </a:lnTo>
                  <a:lnTo>
                    <a:pt x="77903" y="330186"/>
                  </a:lnTo>
                  <a:lnTo>
                    <a:pt x="69795" y="336210"/>
                  </a:lnTo>
                  <a:lnTo>
                    <a:pt x="63397" y="342210"/>
                  </a:lnTo>
                  <a:lnTo>
                    <a:pt x="53643" y="354169"/>
                  </a:lnTo>
                  <a:lnTo>
                    <a:pt x="43354" y="366099"/>
                  </a:lnTo>
                  <a:lnTo>
                    <a:pt x="33159" y="377023"/>
                  </a:lnTo>
                  <a:lnTo>
                    <a:pt x="25321" y="385186"/>
                  </a:lnTo>
                  <a:lnTo>
                    <a:pt x="22834" y="388751"/>
                  </a:lnTo>
                  <a:lnTo>
                    <a:pt x="18341" y="398510"/>
                  </a:lnTo>
                  <a:lnTo>
                    <a:pt x="8894" y="410551"/>
                  </a:lnTo>
                  <a:lnTo>
                    <a:pt x="0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561"/>
            <p:cNvSpPr/>
            <p:nvPr/>
          </p:nvSpPr>
          <p:spPr>
            <a:xfrm>
              <a:off x="7911703" y="2589609"/>
              <a:ext cx="419696" cy="17860"/>
            </a:xfrm>
            <a:custGeom>
              <a:avLst/>
              <a:gdLst/>
              <a:ahLst/>
              <a:cxnLst/>
              <a:rect l="0" t="0" r="0" b="0"/>
              <a:pathLst>
                <a:path w="419696" h="17860">
                  <a:moveTo>
                    <a:pt x="0" y="17859"/>
                  </a:moveTo>
                  <a:lnTo>
                    <a:pt x="4739" y="17859"/>
                  </a:lnTo>
                  <a:lnTo>
                    <a:pt x="7128" y="16867"/>
                  </a:lnTo>
                  <a:lnTo>
                    <a:pt x="9713" y="15213"/>
                  </a:lnTo>
                  <a:lnTo>
                    <a:pt x="12428" y="13118"/>
                  </a:lnTo>
                  <a:lnTo>
                    <a:pt x="15230" y="11722"/>
                  </a:lnTo>
                  <a:lnTo>
                    <a:pt x="18092" y="10791"/>
                  </a:lnTo>
                  <a:lnTo>
                    <a:pt x="20990" y="10171"/>
                  </a:lnTo>
                  <a:lnTo>
                    <a:pt x="25900" y="8765"/>
                  </a:lnTo>
                  <a:lnTo>
                    <a:pt x="39292" y="4557"/>
                  </a:lnTo>
                  <a:lnTo>
                    <a:pt x="46038" y="3038"/>
                  </a:lnTo>
                  <a:lnTo>
                    <a:pt x="52520" y="2025"/>
                  </a:lnTo>
                  <a:lnTo>
                    <a:pt x="58825" y="1350"/>
                  </a:lnTo>
                  <a:lnTo>
                    <a:pt x="66006" y="900"/>
                  </a:lnTo>
                  <a:lnTo>
                    <a:pt x="81922" y="400"/>
                  </a:lnTo>
                  <a:lnTo>
                    <a:pt x="241828" y="0"/>
                  </a:lnTo>
                  <a:lnTo>
                    <a:pt x="41969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562"/>
            <p:cNvSpPr/>
            <p:nvPr/>
          </p:nvSpPr>
          <p:spPr>
            <a:xfrm>
              <a:off x="6911578" y="3125390"/>
              <a:ext cx="330399" cy="8931"/>
            </a:xfrm>
            <a:custGeom>
              <a:avLst/>
              <a:gdLst/>
              <a:ahLst/>
              <a:cxnLst/>
              <a:rect l="0" t="0" r="0" b="0"/>
              <a:pathLst>
                <a:path w="330399" h="8931">
                  <a:moveTo>
                    <a:pt x="0" y="8930"/>
                  </a:moveTo>
                  <a:lnTo>
                    <a:pt x="0" y="9"/>
                  </a:lnTo>
                  <a:lnTo>
                    <a:pt x="33039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563"/>
            <p:cNvSpPr/>
            <p:nvPr/>
          </p:nvSpPr>
          <p:spPr>
            <a:xfrm>
              <a:off x="7527736" y="2866429"/>
              <a:ext cx="303442" cy="392907"/>
            </a:xfrm>
            <a:custGeom>
              <a:avLst/>
              <a:gdLst/>
              <a:ahLst/>
              <a:cxnLst/>
              <a:rect l="0" t="0" r="0" b="0"/>
              <a:pathLst>
                <a:path w="303442" h="392907">
                  <a:moveTo>
                    <a:pt x="44639" y="0"/>
                  </a:moveTo>
                  <a:lnTo>
                    <a:pt x="44639" y="29888"/>
                  </a:lnTo>
                  <a:lnTo>
                    <a:pt x="41993" y="38419"/>
                  </a:lnTo>
                  <a:lnTo>
                    <a:pt x="38502" y="47833"/>
                  </a:lnTo>
                  <a:lnTo>
                    <a:pt x="36537" y="59703"/>
                  </a:lnTo>
                  <a:lnTo>
                    <a:pt x="36076" y="69860"/>
                  </a:lnTo>
                  <a:lnTo>
                    <a:pt x="33227" y="80989"/>
                  </a:lnTo>
                  <a:lnTo>
                    <a:pt x="29645" y="91558"/>
                  </a:lnTo>
                  <a:lnTo>
                    <a:pt x="28053" y="99562"/>
                  </a:lnTo>
                  <a:lnTo>
                    <a:pt x="27345" y="111718"/>
                  </a:lnTo>
                  <a:lnTo>
                    <a:pt x="27156" y="119127"/>
                  </a:lnTo>
                  <a:lnTo>
                    <a:pt x="26038" y="126051"/>
                  </a:lnTo>
                  <a:lnTo>
                    <a:pt x="24301" y="132651"/>
                  </a:lnTo>
                  <a:lnTo>
                    <a:pt x="22151" y="139036"/>
                  </a:lnTo>
                  <a:lnTo>
                    <a:pt x="20717" y="145276"/>
                  </a:lnTo>
                  <a:lnTo>
                    <a:pt x="19124" y="157502"/>
                  </a:lnTo>
                  <a:lnTo>
                    <a:pt x="18416" y="169550"/>
                  </a:lnTo>
                  <a:lnTo>
                    <a:pt x="18227" y="175541"/>
                  </a:lnTo>
                  <a:lnTo>
                    <a:pt x="15371" y="187490"/>
                  </a:lnTo>
                  <a:lnTo>
                    <a:pt x="13221" y="193454"/>
                  </a:lnTo>
                  <a:lnTo>
                    <a:pt x="11787" y="200407"/>
                  </a:lnTo>
                  <a:lnTo>
                    <a:pt x="10831" y="208018"/>
                  </a:lnTo>
                  <a:lnTo>
                    <a:pt x="10194" y="216070"/>
                  </a:lnTo>
                  <a:lnTo>
                    <a:pt x="9769" y="223421"/>
                  </a:lnTo>
                  <a:lnTo>
                    <a:pt x="9297" y="236882"/>
                  </a:lnTo>
                  <a:lnTo>
                    <a:pt x="9032" y="255616"/>
                  </a:lnTo>
                  <a:lnTo>
                    <a:pt x="6324" y="267727"/>
                  </a:lnTo>
                  <a:lnTo>
                    <a:pt x="2805" y="279724"/>
                  </a:lnTo>
                  <a:lnTo>
                    <a:pt x="1241" y="291671"/>
                  </a:lnTo>
                  <a:lnTo>
                    <a:pt x="547" y="303595"/>
                  </a:lnTo>
                  <a:lnTo>
                    <a:pt x="237" y="315509"/>
                  </a:lnTo>
                  <a:lnTo>
                    <a:pt x="0" y="355452"/>
                  </a:lnTo>
                  <a:lnTo>
                    <a:pt x="988" y="359999"/>
                  </a:lnTo>
                  <a:lnTo>
                    <a:pt x="6129" y="371139"/>
                  </a:lnTo>
                  <a:lnTo>
                    <a:pt x="8093" y="380724"/>
                  </a:lnTo>
                  <a:lnTo>
                    <a:pt x="8887" y="392373"/>
                  </a:lnTo>
                  <a:lnTo>
                    <a:pt x="17481" y="392892"/>
                  </a:lnTo>
                  <a:lnTo>
                    <a:pt x="69860" y="392906"/>
                  </a:lnTo>
                  <a:lnTo>
                    <a:pt x="75344" y="391914"/>
                  </a:lnTo>
                  <a:lnTo>
                    <a:pt x="80983" y="390260"/>
                  </a:lnTo>
                  <a:lnTo>
                    <a:pt x="86728" y="388165"/>
                  </a:lnTo>
                  <a:lnTo>
                    <a:pt x="92542" y="385777"/>
                  </a:lnTo>
                  <a:lnTo>
                    <a:pt x="98402" y="383193"/>
                  </a:lnTo>
                  <a:lnTo>
                    <a:pt x="110206" y="377675"/>
                  </a:lnTo>
                  <a:lnTo>
                    <a:pt x="175608" y="345277"/>
                  </a:lnTo>
                  <a:lnTo>
                    <a:pt x="181561" y="341310"/>
                  </a:lnTo>
                  <a:lnTo>
                    <a:pt x="187514" y="336680"/>
                  </a:lnTo>
                  <a:lnTo>
                    <a:pt x="193467" y="331610"/>
                  </a:lnTo>
                  <a:lnTo>
                    <a:pt x="199421" y="326245"/>
                  </a:lnTo>
                  <a:lnTo>
                    <a:pt x="211326" y="314992"/>
                  </a:lnTo>
                  <a:lnTo>
                    <a:pt x="217279" y="310206"/>
                  </a:lnTo>
                  <a:lnTo>
                    <a:pt x="223232" y="306023"/>
                  </a:lnTo>
                  <a:lnTo>
                    <a:pt x="229185" y="302241"/>
                  </a:lnTo>
                  <a:lnTo>
                    <a:pt x="235139" y="297737"/>
                  </a:lnTo>
                  <a:lnTo>
                    <a:pt x="241092" y="292749"/>
                  </a:lnTo>
                  <a:lnTo>
                    <a:pt x="247045" y="287439"/>
                  </a:lnTo>
                  <a:lnTo>
                    <a:pt x="258951" y="276248"/>
                  </a:lnTo>
                  <a:lnTo>
                    <a:pt x="264904" y="270486"/>
                  </a:lnTo>
                  <a:lnTo>
                    <a:pt x="274165" y="258791"/>
                  </a:lnTo>
                  <a:lnTo>
                    <a:pt x="281588" y="246979"/>
                  </a:lnTo>
                  <a:lnTo>
                    <a:pt x="288195" y="235115"/>
                  </a:lnTo>
                  <a:lnTo>
                    <a:pt x="297491" y="217279"/>
                  </a:lnTo>
                  <a:lnTo>
                    <a:pt x="300885" y="205378"/>
                  </a:lnTo>
                  <a:lnTo>
                    <a:pt x="301789" y="199427"/>
                  </a:lnTo>
                  <a:lnTo>
                    <a:pt x="302393" y="192482"/>
                  </a:lnTo>
                  <a:lnTo>
                    <a:pt x="302795" y="184876"/>
                  </a:lnTo>
                  <a:lnTo>
                    <a:pt x="303241" y="169480"/>
                  </a:lnTo>
                  <a:lnTo>
                    <a:pt x="303441" y="156022"/>
                  </a:lnTo>
                  <a:lnTo>
                    <a:pt x="302501" y="149655"/>
                  </a:lnTo>
                  <a:lnTo>
                    <a:pt x="300883" y="143427"/>
                  </a:lnTo>
                  <a:lnTo>
                    <a:pt x="296439" y="131214"/>
                  </a:lnTo>
                  <a:lnTo>
                    <a:pt x="291157" y="119171"/>
                  </a:lnTo>
                  <a:lnTo>
                    <a:pt x="288359" y="112190"/>
                  </a:lnTo>
                  <a:lnTo>
                    <a:pt x="282605" y="96495"/>
                  </a:lnTo>
                  <a:lnTo>
                    <a:pt x="278689" y="89135"/>
                  </a:lnTo>
                  <a:lnTo>
                    <a:pt x="274094" y="82243"/>
                  </a:lnTo>
                  <a:lnTo>
                    <a:pt x="269047" y="75665"/>
                  </a:lnTo>
                  <a:lnTo>
                    <a:pt x="263697" y="69295"/>
                  </a:lnTo>
                  <a:lnTo>
                    <a:pt x="258146" y="63064"/>
                  </a:lnTo>
                  <a:lnTo>
                    <a:pt x="246687" y="50849"/>
                  </a:lnTo>
                  <a:lnTo>
                    <a:pt x="234980" y="38805"/>
                  </a:lnTo>
                  <a:lnTo>
                    <a:pt x="228088" y="33808"/>
                  </a:lnTo>
                  <a:lnTo>
                    <a:pt x="220516" y="29483"/>
                  </a:lnTo>
                  <a:lnTo>
                    <a:pt x="172995" y="6111"/>
                  </a:lnTo>
                  <a:lnTo>
                    <a:pt x="166920" y="4074"/>
                  </a:lnTo>
                  <a:lnTo>
                    <a:pt x="160886" y="2716"/>
                  </a:lnTo>
                  <a:lnTo>
                    <a:pt x="154879" y="1811"/>
                  </a:lnTo>
                  <a:lnTo>
                    <a:pt x="148891" y="1207"/>
                  </a:lnTo>
                  <a:lnTo>
                    <a:pt x="142913" y="805"/>
                  </a:lnTo>
                  <a:lnTo>
                    <a:pt x="136944" y="536"/>
                  </a:lnTo>
                  <a:lnTo>
                    <a:pt x="122375" y="238"/>
                  </a:lnTo>
                  <a:lnTo>
                    <a:pt x="93508" y="47"/>
                  </a:lnTo>
                  <a:lnTo>
                    <a:pt x="88133" y="1024"/>
                  </a:lnTo>
                  <a:lnTo>
                    <a:pt x="79514" y="4754"/>
                  </a:lnTo>
                  <a:lnTo>
                    <a:pt x="74834" y="6146"/>
                  </a:lnTo>
                  <a:lnTo>
                    <a:pt x="69729" y="7074"/>
                  </a:lnTo>
                  <a:lnTo>
                    <a:pt x="64342" y="7693"/>
                  </a:lnTo>
                  <a:lnTo>
                    <a:pt x="59759" y="9097"/>
                  </a:lnTo>
                  <a:lnTo>
                    <a:pt x="52020" y="13303"/>
                  </a:lnTo>
                  <a:lnTo>
                    <a:pt x="42628" y="15834"/>
                  </a:lnTo>
                  <a:lnTo>
                    <a:pt x="26779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564"/>
            <p:cNvSpPr/>
            <p:nvPr/>
          </p:nvSpPr>
          <p:spPr>
            <a:xfrm>
              <a:off x="7849318" y="3170148"/>
              <a:ext cx="249459" cy="276590"/>
            </a:xfrm>
            <a:custGeom>
              <a:avLst/>
              <a:gdLst/>
              <a:ahLst/>
              <a:cxnLst/>
              <a:rect l="0" t="0" r="0" b="0"/>
              <a:pathLst>
                <a:path w="249459" h="276590">
                  <a:moveTo>
                    <a:pt x="80244" y="8820"/>
                  </a:moveTo>
                  <a:lnTo>
                    <a:pt x="84983" y="4080"/>
                  </a:lnTo>
                  <a:lnTo>
                    <a:pt x="88365" y="2683"/>
                  </a:lnTo>
                  <a:lnTo>
                    <a:pt x="92602" y="1752"/>
                  </a:lnTo>
                  <a:lnTo>
                    <a:pt x="97413" y="1132"/>
                  </a:lnTo>
                  <a:lnTo>
                    <a:pt x="102604" y="718"/>
                  </a:lnTo>
                  <a:lnTo>
                    <a:pt x="108049" y="442"/>
                  </a:lnTo>
                  <a:lnTo>
                    <a:pt x="119390" y="136"/>
                  </a:lnTo>
                  <a:lnTo>
                    <a:pt x="131046" y="0"/>
                  </a:lnTo>
                  <a:lnTo>
                    <a:pt x="136932" y="956"/>
                  </a:lnTo>
                  <a:lnTo>
                    <a:pt x="142840" y="2585"/>
                  </a:lnTo>
                  <a:lnTo>
                    <a:pt x="148764" y="4663"/>
                  </a:lnTo>
                  <a:lnTo>
                    <a:pt x="154698" y="6049"/>
                  </a:lnTo>
                  <a:lnTo>
                    <a:pt x="160638" y="6972"/>
                  </a:lnTo>
                  <a:lnTo>
                    <a:pt x="166582" y="7589"/>
                  </a:lnTo>
                  <a:lnTo>
                    <a:pt x="172529" y="8991"/>
                  </a:lnTo>
                  <a:lnTo>
                    <a:pt x="178478" y="10919"/>
                  </a:lnTo>
                  <a:lnTo>
                    <a:pt x="184428" y="13196"/>
                  </a:lnTo>
                  <a:lnTo>
                    <a:pt x="190380" y="14714"/>
                  </a:lnTo>
                  <a:lnTo>
                    <a:pt x="196331" y="15726"/>
                  </a:lnTo>
                  <a:lnTo>
                    <a:pt x="202285" y="16400"/>
                  </a:lnTo>
                  <a:lnTo>
                    <a:pt x="207245" y="17843"/>
                  </a:lnTo>
                  <a:lnTo>
                    <a:pt x="211544" y="19796"/>
                  </a:lnTo>
                  <a:lnTo>
                    <a:pt x="215402" y="22090"/>
                  </a:lnTo>
                  <a:lnTo>
                    <a:pt x="219959" y="24612"/>
                  </a:lnTo>
                  <a:lnTo>
                    <a:pt x="230313" y="30060"/>
                  </a:lnTo>
                  <a:lnTo>
                    <a:pt x="233868" y="32902"/>
                  </a:lnTo>
                  <a:lnTo>
                    <a:pt x="236238" y="35789"/>
                  </a:lnTo>
                  <a:lnTo>
                    <a:pt x="237818" y="38705"/>
                  </a:lnTo>
                  <a:lnTo>
                    <a:pt x="239864" y="40650"/>
                  </a:lnTo>
                  <a:lnTo>
                    <a:pt x="242219" y="41946"/>
                  </a:lnTo>
                  <a:lnTo>
                    <a:pt x="248390" y="44027"/>
                  </a:lnTo>
                  <a:lnTo>
                    <a:pt x="248895" y="45190"/>
                  </a:lnTo>
                  <a:lnTo>
                    <a:pt x="249458" y="49128"/>
                  </a:lnTo>
                  <a:lnTo>
                    <a:pt x="248616" y="51567"/>
                  </a:lnTo>
                  <a:lnTo>
                    <a:pt x="245034" y="56923"/>
                  </a:lnTo>
                  <a:lnTo>
                    <a:pt x="237439" y="65516"/>
                  </a:lnTo>
                  <a:lnTo>
                    <a:pt x="234651" y="67454"/>
                  </a:lnTo>
                  <a:lnTo>
                    <a:pt x="228905" y="69606"/>
                  </a:lnTo>
                  <a:lnTo>
                    <a:pt x="224992" y="71172"/>
                  </a:lnTo>
                  <a:lnTo>
                    <a:pt x="220399" y="73208"/>
                  </a:lnTo>
                  <a:lnTo>
                    <a:pt x="210004" y="78117"/>
                  </a:lnTo>
                  <a:lnTo>
                    <a:pt x="92149" y="136812"/>
                  </a:lnTo>
                  <a:lnTo>
                    <a:pt x="86196" y="140781"/>
                  </a:lnTo>
                  <a:lnTo>
                    <a:pt x="80244" y="145412"/>
                  </a:lnTo>
                  <a:lnTo>
                    <a:pt x="74290" y="150483"/>
                  </a:lnTo>
                  <a:lnTo>
                    <a:pt x="68338" y="154855"/>
                  </a:lnTo>
                  <a:lnTo>
                    <a:pt x="62385" y="158763"/>
                  </a:lnTo>
                  <a:lnTo>
                    <a:pt x="56431" y="162360"/>
                  </a:lnTo>
                  <a:lnTo>
                    <a:pt x="50478" y="165751"/>
                  </a:lnTo>
                  <a:lnTo>
                    <a:pt x="38571" y="172163"/>
                  </a:lnTo>
                  <a:lnTo>
                    <a:pt x="33610" y="176255"/>
                  </a:lnTo>
                  <a:lnTo>
                    <a:pt x="29311" y="180967"/>
                  </a:lnTo>
                  <a:lnTo>
                    <a:pt x="25453" y="186092"/>
                  </a:lnTo>
                  <a:lnTo>
                    <a:pt x="18520" y="194433"/>
                  </a:lnTo>
                  <a:lnTo>
                    <a:pt x="15281" y="198046"/>
                  </a:lnTo>
                  <a:lnTo>
                    <a:pt x="13123" y="201448"/>
                  </a:lnTo>
                  <a:lnTo>
                    <a:pt x="10725" y="207872"/>
                  </a:lnTo>
                  <a:lnTo>
                    <a:pt x="7013" y="214035"/>
                  </a:lnTo>
                  <a:lnTo>
                    <a:pt x="4634" y="217068"/>
                  </a:lnTo>
                  <a:lnTo>
                    <a:pt x="1991" y="223083"/>
                  </a:lnTo>
                  <a:lnTo>
                    <a:pt x="294" y="230289"/>
                  </a:lnTo>
                  <a:lnTo>
                    <a:pt x="0" y="236277"/>
                  </a:lnTo>
                  <a:lnTo>
                    <a:pt x="951" y="238841"/>
                  </a:lnTo>
                  <a:lnTo>
                    <a:pt x="4653" y="244335"/>
                  </a:lnTo>
                  <a:lnTo>
                    <a:pt x="7030" y="246197"/>
                  </a:lnTo>
                  <a:lnTo>
                    <a:pt x="9606" y="247439"/>
                  </a:lnTo>
                  <a:lnTo>
                    <a:pt x="12316" y="248266"/>
                  </a:lnTo>
                  <a:lnTo>
                    <a:pt x="17973" y="251832"/>
                  </a:lnTo>
                  <a:lnTo>
                    <a:pt x="24786" y="256724"/>
                  </a:lnTo>
                  <a:lnTo>
                    <a:pt x="29381" y="259417"/>
                  </a:lnTo>
                  <a:lnTo>
                    <a:pt x="34429" y="262205"/>
                  </a:lnTo>
                  <a:lnTo>
                    <a:pt x="39779" y="264064"/>
                  </a:lnTo>
                  <a:lnTo>
                    <a:pt x="45329" y="265303"/>
                  </a:lnTo>
                  <a:lnTo>
                    <a:pt x="51014" y="266129"/>
                  </a:lnTo>
                  <a:lnTo>
                    <a:pt x="56789" y="267672"/>
                  </a:lnTo>
                  <a:lnTo>
                    <a:pt x="62622" y="269693"/>
                  </a:lnTo>
                  <a:lnTo>
                    <a:pt x="68496" y="272032"/>
                  </a:lnTo>
                  <a:lnTo>
                    <a:pt x="74396" y="273591"/>
                  </a:lnTo>
                  <a:lnTo>
                    <a:pt x="80314" y="274632"/>
                  </a:lnTo>
                  <a:lnTo>
                    <a:pt x="86244" y="275325"/>
                  </a:lnTo>
                  <a:lnTo>
                    <a:pt x="93173" y="275787"/>
                  </a:lnTo>
                  <a:lnTo>
                    <a:pt x="100769" y="276095"/>
                  </a:lnTo>
                  <a:lnTo>
                    <a:pt x="123037" y="276528"/>
                  </a:lnTo>
                  <a:lnTo>
                    <a:pt x="129608" y="276589"/>
                  </a:lnTo>
                  <a:lnTo>
                    <a:pt x="134981" y="275637"/>
                  </a:lnTo>
                  <a:lnTo>
                    <a:pt x="139556" y="274010"/>
                  </a:lnTo>
                  <a:lnTo>
                    <a:pt x="143598" y="271934"/>
                  </a:lnTo>
                  <a:lnTo>
                    <a:pt x="148276" y="270550"/>
                  </a:lnTo>
                  <a:lnTo>
                    <a:pt x="153380" y="269627"/>
                  </a:lnTo>
                  <a:lnTo>
                    <a:pt x="158767" y="269011"/>
                  </a:lnTo>
                  <a:lnTo>
                    <a:pt x="163350" y="267609"/>
                  </a:lnTo>
                  <a:lnTo>
                    <a:pt x="171089" y="263405"/>
                  </a:lnTo>
                  <a:lnTo>
                    <a:pt x="177836" y="258229"/>
                  </a:lnTo>
                  <a:lnTo>
                    <a:pt x="184141" y="252622"/>
                  </a:lnTo>
                  <a:lnTo>
                    <a:pt x="190250" y="246822"/>
                  </a:lnTo>
                  <a:lnTo>
                    <a:pt x="192277" y="243887"/>
                  </a:lnTo>
                  <a:lnTo>
                    <a:pt x="194528" y="237979"/>
                  </a:lnTo>
                  <a:lnTo>
                    <a:pt x="195530" y="232046"/>
                  </a:lnTo>
                  <a:lnTo>
                    <a:pt x="195974" y="225110"/>
                  </a:lnTo>
                  <a:lnTo>
                    <a:pt x="196172" y="215412"/>
                  </a:lnTo>
                  <a:lnTo>
                    <a:pt x="196283" y="198796"/>
                  </a:lnTo>
                  <a:lnTo>
                    <a:pt x="195306" y="193018"/>
                  </a:lnTo>
                  <a:lnTo>
                    <a:pt x="193663" y="187181"/>
                  </a:lnTo>
                  <a:lnTo>
                    <a:pt x="191575" y="181305"/>
                  </a:lnTo>
                  <a:lnTo>
                    <a:pt x="190183" y="175404"/>
                  </a:lnTo>
                  <a:lnTo>
                    <a:pt x="189255" y="169486"/>
                  </a:lnTo>
                  <a:lnTo>
                    <a:pt x="188637" y="163555"/>
                  </a:lnTo>
                  <a:lnTo>
                    <a:pt x="187233" y="157617"/>
                  </a:lnTo>
                  <a:lnTo>
                    <a:pt x="185305" y="151674"/>
                  </a:lnTo>
                  <a:lnTo>
                    <a:pt x="183026" y="145729"/>
                  </a:lnTo>
                  <a:lnTo>
                    <a:pt x="181508" y="139780"/>
                  </a:lnTo>
                  <a:lnTo>
                    <a:pt x="180496" y="133830"/>
                  </a:lnTo>
                  <a:lnTo>
                    <a:pt x="179820" y="127878"/>
                  </a:lnTo>
                  <a:lnTo>
                    <a:pt x="178378" y="121927"/>
                  </a:lnTo>
                  <a:lnTo>
                    <a:pt x="176424" y="115975"/>
                  </a:lnTo>
                  <a:lnTo>
                    <a:pt x="174130" y="110022"/>
                  </a:lnTo>
                  <a:lnTo>
                    <a:pt x="171607" y="104069"/>
                  </a:lnTo>
                  <a:lnTo>
                    <a:pt x="166160" y="92164"/>
                  </a:lnTo>
                  <a:lnTo>
                    <a:pt x="164311" y="87203"/>
                  </a:lnTo>
                  <a:lnTo>
                    <a:pt x="162255" y="79045"/>
                  </a:lnTo>
                  <a:lnTo>
                    <a:pt x="161707" y="74488"/>
                  </a:lnTo>
                  <a:lnTo>
                    <a:pt x="161341" y="69466"/>
                  </a:lnTo>
                  <a:lnTo>
                    <a:pt x="160936" y="59586"/>
                  </a:lnTo>
                  <a:lnTo>
                    <a:pt x="160707" y="48446"/>
                  </a:lnTo>
                  <a:lnTo>
                    <a:pt x="160624" y="32755"/>
                  </a:lnTo>
                  <a:lnTo>
                    <a:pt x="161611" y="29738"/>
                  </a:lnTo>
                  <a:lnTo>
                    <a:pt x="166750" y="21743"/>
                  </a:lnTo>
                  <a:lnTo>
                    <a:pt x="168300" y="19525"/>
                  </a:lnTo>
                  <a:lnTo>
                    <a:pt x="169706" y="18933"/>
                  </a:lnTo>
                  <a:lnTo>
                    <a:pt x="171635" y="18539"/>
                  </a:lnTo>
                  <a:lnTo>
                    <a:pt x="178471" y="17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565"/>
            <p:cNvSpPr/>
            <p:nvPr/>
          </p:nvSpPr>
          <p:spPr>
            <a:xfrm>
              <a:off x="6804421" y="3777257"/>
              <a:ext cx="339330" cy="26790"/>
            </a:xfrm>
            <a:custGeom>
              <a:avLst/>
              <a:gdLst/>
              <a:ahLst/>
              <a:cxnLst/>
              <a:rect l="0" t="0" r="0" b="0"/>
              <a:pathLst>
                <a:path w="339330" h="26790">
                  <a:moveTo>
                    <a:pt x="0" y="0"/>
                  </a:moveTo>
                  <a:lnTo>
                    <a:pt x="13303" y="0"/>
                  </a:lnTo>
                  <a:lnTo>
                    <a:pt x="15814" y="993"/>
                  </a:lnTo>
                  <a:lnTo>
                    <a:pt x="18481" y="2646"/>
                  </a:lnTo>
                  <a:lnTo>
                    <a:pt x="25148" y="7689"/>
                  </a:lnTo>
                  <a:lnTo>
                    <a:pt x="28706" y="8378"/>
                  </a:lnTo>
                  <a:lnTo>
                    <a:pt x="38932" y="8766"/>
                  </a:lnTo>
                  <a:lnTo>
                    <a:pt x="69890" y="8920"/>
                  </a:lnTo>
                  <a:lnTo>
                    <a:pt x="74375" y="9916"/>
                  </a:lnTo>
                  <a:lnTo>
                    <a:pt x="78357" y="11571"/>
                  </a:lnTo>
                  <a:lnTo>
                    <a:pt x="82004" y="13667"/>
                  </a:lnTo>
                  <a:lnTo>
                    <a:pt x="86419" y="15065"/>
                  </a:lnTo>
                  <a:lnTo>
                    <a:pt x="91348" y="15996"/>
                  </a:lnTo>
                  <a:lnTo>
                    <a:pt x="96618" y="16618"/>
                  </a:lnTo>
                  <a:lnTo>
                    <a:pt x="102114" y="17031"/>
                  </a:lnTo>
                  <a:lnTo>
                    <a:pt x="107764" y="17307"/>
                  </a:lnTo>
                  <a:lnTo>
                    <a:pt x="119333" y="17614"/>
                  </a:lnTo>
                  <a:lnTo>
                    <a:pt x="175988" y="17857"/>
                  </a:lnTo>
                  <a:lnTo>
                    <a:pt x="181817" y="18850"/>
                  </a:lnTo>
                  <a:lnTo>
                    <a:pt x="187689" y="20504"/>
                  </a:lnTo>
                  <a:lnTo>
                    <a:pt x="193587" y="22599"/>
                  </a:lnTo>
                  <a:lnTo>
                    <a:pt x="199504" y="23996"/>
                  </a:lnTo>
                  <a:lnTo>
                    <a:pt x="205432" y="24927"/>
                  </a:lnTo>
                  <a:lnTo>
                    <a:pt x="211369" y="25548"/>
                  </a:lnTo>
                  <a:lnTo>
                    <a:pt x="217311" y="25962"/>
                  </a:lnTo>
                  <a:lnTo>
                    <a:pt x="223257" y="26237"/>
                  </a:lnTo>
                  <a:lnTo>
                    <a:pt x="235156" y="26544"/>
                  </a:lnTo>
                  <a:lnTo>
                    <a:pt x="305190" y="26789"/>
                  </a:lnTo>
                  <a:lnTo>
                    <a:pt x="307640" y="25796"/>
                  </a:lnTo>
                  <a:lnTo>
                    <a:pt x="309273" y="24143"/>
                  </a:lnTo>
                  <a:lnTo>
                    <a:pt x="310362" y="22049"/>
                  </a:lnTo>
                  <a:lnTo>
                    <a:pt x="312080" y="20652"/>
                  </a:lnTo>
                  <a:lnTo>
                    <a:pt x="314217" y="19721"/>
                  </a:lnTo>
                  <a:lnTo>
                    <a:pt x="316635" y="19101"/>
                  </a:lnTo>
                  <a:lnTo>
                    <a:pt x="321966" y="18411"/>
                  </a:lnTo>
                  <a:lnTo>
                    <a:pt x="332304" y="17908"/>
                  </a:lnTo>
                  <a:lnTo>
                    <a:pt x="339329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566"/>
            <p:cNvSpPr/>
            <p:nvPr/>
          </p:nvSpPr>
          <p:spPr>
            <a:xfrm>
              <a:off x="7379713" y="3625453"/>
              <a:ext cx="209115" cy="214310"/>
            </a:xfrm>
            <a:custGeom>
              <a:avLst/>
              <a:gdLst/>
              <a:ahLst/>
              <a:cxnLst/>
              <a:rect l="0" t="0" r="0" b="0"/>
              <a:pathLst>
                <a:path w="209115" h="214310">
                  <a:moveTo>
                    <a:pt x="40857" y="0"/>
                  </a:moveTo>
                  <a:lnTo>
                    <a:pt x="40857" y="29811"/>
                  </a:lnTo>
                  <a:lnTo>
                    <a:pt x="39865" y="33765"/>
                  </a:lnTo>
                  <a:lnTo>
                    <a:pt x="38210" y="38384"/>
                  </a:lnTo>
                  <a:lnTo>
                    <a:pt x="36116" y="43449"/>
                  </a:lnTo>
                  <a:lnTo>
                    <a:pt x="34719" y="48810"/>
                  </a:lnTo>
                  <a:lnTo>
                    <a:pt x="33789" y="54368"/>
                  </a:lnTo>
                  <a:lnTo>
                    <a:pt x="33168" y="60058"/>
                  </a:lnTo>
                  <a:lnTo>
                    <a:pt x="31762" y="64843"/>
                  </a:lnTo>
                  <a:lnTo>
                    <a:pt x="29833" y="69025"/>
                  </a:lnTo>
                  <a:lnTo>
                    <a:pt x="27555" y="72806"/>
                  </a:lnTo>
                  <a:lnTo>
                    <a:pt x="26035" y="77310"/>
                  </a:lnTo>
                  <a:lnTo>
                    <a:pt x="25023" y="82298"/>
                  </a:lnTo>
                  <a:lnTo>
                    <a:pt x="24347" y="87607"/>
                  </a:lnTo>
                  <a:lnTo>
                    <a:pt x="22905" y="93131"/>
                  </a:lnTo>
                  <a:lnTo>
                    <a:pt x="20951" y="98798"/>
                  </a:lnTo>
                  <a:lnTo>
                    <a:pt x="18657" y="104561"/>
                  </a:lnTo>
                  <a:lnTo>
                    <a:pt x="17127" y="110386"/>
                  </a:lnTo>
                  <a:lnTo>
                    <a:pt x="16107" y="116255"/>
                  </a:lnTo>
                  <a:lnTo>
                    <a:pt x="15427" y="122151"/>
                  </a:lnTo>
                  <a:lnTo>
                    <a:pt x="13982" y="128067"/>
                  </a:lnTo>
                  <a:lnTo>
                    <a:pt x="12026" y="133995"/>
                  </a:lnTo>
                  <a:lnTo>
                    <a:pt x="9729" y="139931"/>
                  </a:lnTo>
                  <a:lnTo>
                    <a:pt x="8199" y="144881"/>
                  </a:lnTo>
                  <a:lnTo>
                    <a:pt x="7179" y="149173"/>
                  </a:lnTo>
                  <a:lnTo>
                    <a:pt x="6498" y="153027"/>
                  </a:lnTo>
                  <a:lnTo>
                    <a:pt x="6044" y="157580"/>
                  </a:lnTo>
                  <a:lnTo>
                    <a:pt x="5743" y="162600"/>
                  </a:lnTo>
                  <a:lnTo>
                    <a:pt x="5407" y="172477"/>
                  </a:lnTo>
                  <a:lnTo>
                    <a:pt x="5217" y="183616"/>
                  </a:lnTo>
                  <a:lnTo>
                    <a:pt x="5174" y="190086"/>
                  </a:lnTo>
                  <a:lnTo>
                    <a:pt x="4170" y="193201"/>
                  </a:lnTo>
                  <a:lnTo>
                    <a:pt x="407" y="199306"/>
                  </a:lnTo>
                  <a:lnTo>
                    <a:pt x="0" y="201332"/>
                  </a:lnTo>
                  <a:lnTo>
                    <a:pt x="721" y="202682"/>
                  </a:lnTo>
                  <a:lnTo>
                    <a:pt x="2193" y="203582"/>
                  </a:lnTo>
                  <a:lnTo>
                    <a:pt x="3175" y="205174"/>
                  </a:lnTo>
                  <a:lnTo>
                    <a:pt x="4265" y="209589"/>
                  </a:lnTo>
                  <a:lnTo>
                    <a:pt x="5548" y="211163"/>
                  </a:lnTo>
                  <a:lnTo>
                    <a:pt x="7396" y="212213"/>
                  </a:lnTo>
                  <a:lnTo>
                    <a:pt x="12749" y="213897"/>
                  </a:lnTo>
                  <a:lnTo>
                    <a:pt x="18417" y="214189"/>
                  </a:lnTo>
                  <a:lnTo>
                    <a:pt x="64859" y="214309"/>
                  </a:lnTo>
                  <a:lnTo>
                    <a:pt x="70749" y="213318"/>
                  </a:lnTo>
                  <a:lnTo>
                    <a:pt x="76660" y="211665"/>
                  </a:lnTo>
                  <a:lnTo>
                    <a:pt x="82584" y="209571"/>
                  </a:lnTo>
                  <a:lnTo>
                    <a:pt x="88519" y="208175"/>
                  </a:lnTo>
                  <a:lnTo>
                    <a:pt x="94459" y="207244"/>
                  </a:lnTo>
                  <a:lnTo>
                    <a:pt x="100404" y="206623"/>
                  </a:lnTo>
                  <a:lnTo>
                    <a:pt x="106352" y="205217"/>
                  </a:lnTo>
                  <a:lnTo>
                    <a:pt x="112301" y="203288"/>
                  </a:lnTo>
                  <a:lnTo>
                    <a:pt x="118252" y="201010"/>
                  </a:lnTo>
                  <a:lnTo>
                    <a:pt x="123211" y="198498"/>
                  </a:lnTo>
                  <a:lnTo>
                    <a:pt x="127510" y="195832"/>
                  </a:lnTo>
                  <a:lnTo>
                    <a:pt x="131368" y="193062"/>
                  </a:lnTo>
                  <a:lnTo>
                    <a:pt x="135923" y="190224"/>
                  </a:lnTo>
                  <a:lnTo>
                    <a:pt x="140945" y="187339"/>
                  </a:lnTo>
                  <a:lnTo>
                    <a:pt x="146278" y="184424"/>
                  </a:lnTo>
                  <a:lnTo>
                    <a:pt x="150825" y="181488"/>
                  </a:lnTo>
                  <a:lnTo>
                    <a:pt x="154848" y="178539"/>
                  </a:lnTo>
                  <a:lnTo>
                    <a:pt x="158523" y="175580"/>
                  </a:lnTo>
                  <a:lnTo>
                    <a:pt x="162957" y="171624"/>
                  </a:lnTo>
                  <a:lnTo>
                    <a:pt x="173175" y="161936"/>
                  </a:lnTo>
                  <a:lnTo>
                    <a:pt x="185344" y="150066"/>
                  </a:lnTo>
                  <a:lnTo>
                    <a:pt x="188775" y="145685"/>
                  </a:lnTo>
                  <a:lnTo>
                    <a:pt x="192055" y="140779"/>
                  </a:lnTo>
                  <a:lnTo>
                    <a:pt x="195233" y="135524"/>
                  </a:lnTo>
                  <a:lnTo>
                    <a:pt x="197353" y="131029"/>
                  </a:lnTo>
                  <a:lnTo>
                    <a:pt x="198765" y="127040"/>
                  </a:lnTo>
                  <a:lnTo>
                    <a:pt x="199707" y="123389"/>
                  </a:lnTo>
                  <a:lnTo>
                    <a:pt x="201327" y="119962"/>
                  </a:lnTo>
                  <a:lnTo>
                    <a:pt x="205772" y="113509"/>
                  </a:lnTo>
                  <a:lnTo>
                    <a:pt x="207356" y="109407"/>
                  </a:lnTo>
                  <a:lnTo>
                    <a:pt x="208411" y="104687"/>
                  </a:lnTo>
                  <a:lnTo>
                    <a:pt x="209114" y="99557"/>
                  </a:lnTo>
                  <a:lnTo>
                    <a:pt x="208590" y="95145"/>
                  </a:lnTo>
                  <a:lnTo>
                    <a:pt x="207249" y="91211"/>
                  </a:lnTo>
                  <a:lnTo>
                    <a:pt x="205362" y="87596"/>
                  </a:lnTo>
                  <a:lnTo>
                    <a:pt x="203267" y="80934"/>
                  </a:lnTo>
                  <a:lnTo>
                    <a:pt x="202708" y="77768"/>
                  </a:lnTo>
                  <a:lnTo>
                    <a:pt x="201344" y="73674"/>
                  </a:lnTo>
                  <a:lnTo>
                    <a:pt x="199442" y="68959"/>
                  </a:lnTo>
                  <a:lnTo>
                    <a:pt x="197181" y="63832"/>
                  </a:lnTo>
                  <a:lnTo>
                    <a:pt x="194682" y="59422"/>
                  </a:lnTo>
                  <a:lnTo>
                    <a:pt x="192024" y="55489"/>
                  </a:lnTo>
                  <a:lnTo>
                    <a:pt x="189260" y="51876"/>
                  </a:lnTo>
                  <a:lnTo>
                    <a:pt x="183543" y="45214"/>
                  </a:lnTo>
                  <a:lnTo>
                    <a:pt x="180629" y="42049"/>
                  </a:lnTo>
                  <a:lnTo>
                    <a:pt x="177695" y="39939"/>
                  </a:lnTo>
                  <a:lnTo>
                    <a:pt x="171788" y="37594"/>
                  </a:lnTo>
                  <a:lnTo>
                    <a:pt x="165855" y="36552"/>
                  </a:lnTo>
                  <a:lnTo>
                    <a:pt x="162885" y="36274"/>
                  </a:lnTo>
                  <a:lnTo>
                    <a:pt x="159912" y="35097"/>
                  </a:lnTo>
                  <a:lnTo>
                    <a:pt x="153962" y="31143"/>
                  </a:lnTo>
                  <a:lnTo>
                    <a:pt x="149995" y="29691"/>
                  </a:lnTo>
                  <a:lnTo>
                    <a:pt x="145365" y="28723"/>
                  </a:lnTo>
                  <a:lnTo>
                    <a:pt x="140294" y="28079"/>
                  </a:lnTo>
                  <a:lnTo>
                    <a:pt x="135922" y="28641"/>
                  </a:lnTo>
                  <a:lnTo>
                    <a:pt x="132015" y="30007"/>
                  </a:lnTo>
                  <a:lnTo>
                    <a:pt x="128417" y="31911"/>
                  </a:lnTo>
                  <a:lnTo>
                    <a:pt x="125028" y="33180"/>
                  </a:lnTo>
                  <a:lnTo>
                    <a:pt x="118614" y="34590"/>
                  </a:lnTo>
                  <a:lnTo>
                    <a:pt x="112457" y="35217"/>
                  </a:lnTo>
                  <a:lnTo>
                    <a:pt x="109425" y="35384"/>
                  </a:lnTo>
                  <a:lnTo>
                    <a:pt x="106413" y="36487"/>
                  </a:lnTo>
                  <a:lnTo>
                    <a:pt x="103413" y="38216"/>
                  </a:lnTo>
                  <a:lnTo>
                    <a:pt x="94435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567"/>
            <p:cNvSpPr/>
            <p:nvPr/>
          </p:nvSpPr>
          <p:spPr>
            <a:xfrm>
              <a:off x="7670601" y="3812976"/>
              <a:ext cx="44650" cy="232173"/>
            </a:xfrm>
            <a:custGeom>
              <a:avLst/>
              <a:gdLst/>
              <a:ahLst/>
              <a:cxnLst/>
              <a:rect l="0" t="0" r="0" b="0"/>
              <a:pathLst>
                <a:path w="44650" h="232173">
                  <a:moveTo>
                    <a:pt x="44649" y="0"/>
                  </a:moveTo>
                  <a:lnTo>
                    <a:pt x="36960" y="7688"/>
                  </a:lnTo>
                  <a:lnTo>
                    <a:pt x="36270" y="11024"/>
                  </a:lnTo>
                  <a:lnTo>
                    <a:pt x="35964" y="15814"/>
                  </a:lnTo>
                  <a:lnTo>
                    <a:pt x="35828" y="21250"/>
                  </a:lnTo>
                  <a:lnTo>
                    <a:pt x="35729" y="46420"/>
                  </a:lnTo>
                  <a:lnTo>
                    <a:pt x="34733" y="50790"/>
                  </a:lnTo>
                  <a:lnTo>
                    <a:pt x="33078" y="55689"/>
                  </a:lnTo>
                  <a:lnTo>
                    <a:pt x="30982" y="60938"/>
                  </a:lnTo>
                  <a:lnTo>
                    <a:pt x="29584" y="66422"/>
                  </a:lnTo>
                  <a:lnTo>
                    <a:pt x="28653" y="72063"/>
                  </a:lnTo>
                  <a:lnTo>
                    <a:pt x="28031" y="77807"/>
                  </a:lnTo>
                  <a:lnTo>
                    <a:pt x="26625" y="84614"/>
                  </a:lnTo>
                  <a:lnTo>
                    <a:pt x="24695" y="92127"/>
                  </a:lnTo>
                  <a:lnTo>
                    <a:pt x="22417" y="100114"/>
                  </a:lnTo>
                  <a:lnTo>
                    <a:pt x="20897" y="107422"/>
                  </a:lnTo>
                  <a:lnTo>
                    <a:pt x="19885" y="114279"/>
                  </a:lnTo>
                  <a:lnTo>
                    <a:pt x="19210" y="120835"/>
                  </a:lnTo>
                  <a:lnTo>
                    <a:pt x="17767" y="127189"/>
                  </a:lnTo>
                  <a:lnTo>
                    <a:pt x="15813" y="133410"/>
                  </a:lnTo>
                  <a:lnTo>
                    <a:pt x="13519" y="139542"/>
                  </a:lnTo>
                  <a:lnTo>
                    <a:pt x="11989" y="145614"/>
                  </a:lnTo>
                  <a:lnTo>
                    <a:pt x="10969" y="151646"/>
                  </a:lnTo>
                  <a:lnTo>
                    <a:pt x="10289" y="157652"/>
                  </a:lnTo>
                  <a:lnTo>
                    <a:pt x="9836" y="163640"/>
                  </a:lnTo>
                  <a:lnTo>
                    <a:pt x="9534" y="169617"/>
                  </a:lnTo>
                  <a:lnTo>
                    <a:pt x="9332" y="175586"/>
                  </a:lnTo>
                  <a:lnTo>
                    <a:pt x="8206" y="181549"/>
                  </a:lnTo>
                  <a:lnTo>
                    <a:pt x="6463" y="187510"/>
                  </a:lnTo>
                  <a:lnTo>
                    <a:pt x="4308" y="193467"/>
                  </a:lnTo>
                  <a:lnTo>
                    <a:pt x="2873" y="198431"/>
                  </a:lnTo>
                  <a:lnTo>
                    <a:pt x="1915" y="202733"/>
                  </a:lnTo>
                  <a:lnTo>
                    <a:pt x="1277" y="206593"/>
                  </a:lnTo>
                  <a:lnTo>
                    <a:pt x="567" y="213527"/>
                  </a:lnTo>
                  <a:lnTo>
                    <a:pt x="252" y="219917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568"/>
            <p:cNvSpPr/>
            <p:nvPr/>
          </p:nvSpPr>
          <p:spPr>
            <a:xfrm>
              <a:off x="7884914" y="3875484"/>
              <a:ext cx="98227" cy="17860"/>
            </a:xfrm>
            <a:custGeom>
              <a:avLst/>
              <a:gdLst/>
              <a:ahLst/>
              <a:cxnLst/>
              <a:rect l="0" t="0" r="0" b="0"/>
              <a:pathLst>
                <a:path w="98227" h="17860">
                  <a:moveTo>
                    <a:pt x="98226" y="0"/>
                  </a:moveTo>
                  <a:lnTo>
                    <a:pt x="54754" y="0"/>
                  </a:lnTo>
                  <a:lnTo>
                    <a:pt x="50393" y="992"/>
                  </a:lnTo>
                  <a:lnTo>
                    <a:pt x="46494" y="2646"/>
                  </a:lnTo>
                  <a:lnTo>
                    <a:pt x="42902" y="4740"/>
                  </a:lnTo>
                  <a:lnTo>
                    <a:pt x="39515" y="6137"/>
                  </a:lnTo>
                  <a:lnTo>
                    <a:pt x="36266" y="7068"/>
                  </a:lnTo>
                  <a:lnTo>
                    <a:pt x="33106" y="7688"/>
                  </a:lnTo>
                  <a:lnTo>
                    <a:pt x="30008" y="8102"/>
                  </a:lnTo>
                  <a:lnTo>
                    <a:pt x="26951" y="8378"/>
                  </a:lnTo>
                  <a:lnTo>
                    <a:pt x="23920" y="8562"/>
                  </a:lnTo>
                  <a:lnTo>
                    <a:pt x="21900" y="9676"/>
                  </a:lnTo>
                  <a:lnTo>
                    <a:pt x="20553" y="11412"/>
                  </a:lnTo>
                  <a:lnTo>
                    <a:pt x="19655" y="13561"/>
                  </a:lnTo>
                  <a:lnTo>
                    <a:pt x="18064" y="14994"/>
                  </a:lnTo>
                  <a:lnTo>
                    <a:pt x="16011" y="15949"/>
                  </a:lnTo>
                  <a:lnTo>
                    <a:pt x="13651" y="16586"/>
                  </a:lnTo>
                  <a:lnTo>
                    <a:pt x="11085" y="17010"/>
                  </a:lnTo>
                  <a:lnTo>
                    <a:pt x="8382" y="17293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569"/>
            <p:cNvSpPr/>
            <p:nvPr/>
          </p:nvSpPr>
          <p:spPr>
            <a:xfrm>
              <a:off x="7813486" y="3866554"/>
              <a:ext cx="178548" cy="285751"/>
            </a:xfrm>
            <a:custGeom>
              <a:avLst/>
              <a:gdLst/>
              <a:ahLst/>
              <a:cxnLst/>
              <a:rect l="0" t="0" r="0" b="0"/>
              <a:pathLst>
                <a:path w="178548" h="285751">
                  <a:moveTo>
                    <a:pt x="17849" y="0"/>
                  </a:moveTo>
                  <a:lnTo>
                    <a:pt x="17849" y="38815"/>
                  </a:lnTo>
                  <a:lnTo>
                    <a:pt x="16857" y="41752"/>
                  </a:lnTo>
                  <a:lnTo>
                    <a:pt x="11713" y="50625"/>
                  </a:lnTo>
                  <a:lnTo>
                    <a:pt x="9748" y="58546"/>
                  </a:lnTo>
                  <a:lnTo>
                    <a:pt x="9165" y="62327"/>
                  </a:lnTo>
                  <a:lnTo>
                    <a:pt x="9029" y="66727"/>
                  </a:lnTo>
                  <a:lnTo>
                    <a:pt x="8000" y="69289"/>
                  </a:lnTo>
                  <a:lnTo>
                    <a:pt x="2805" y="76644"/>
                  </a:lnTo>
                  <a:lnTo>
                    <a:pt x="1241" y="78712"/>
                  </a:lnTo>
                  <a:lnTo>
                    <a:pt x="547" y="82278"/>
                  </a:lnTo>
                  <a:lnTo>
                    <a:pt x="0" y="89175"/>
                  </a:lnTo>
                  <a:lnTo>
                    <a:pt x="4734" y="89261"/>
                  </a:lnTo>
                  <a:lnTo>
                    <a:pt x="52024" y="89297"/>
                  </a:lnTo>
                  <a:lnTo>
                    <a:pt x="57499" y="90289"/>
                  </a:lnTo>
                  <a:lnTo>
                    <a:pt x="63134" y="91943"/>
                  </a:lnTo>
                  <a:lnTo>
                    <a:pt x="68875" y="94037"/>
                  </a:lnTo>
                  <a:lnTo>
                    <a:pt x="73696" y="95434"/>
                  </a:lnTo>
                  <a:lnTo>
                    <a:pt x="77901" y="96364"/>
                  </a:lnTo>
                  <a:lnTo>
                    <a:pt x="81696" y="96985"/>
                  </a:lnTo>
                  <a:lnTo>
                    <a:pt x="86210" y="97399"/>
                  </a:lnTo>
                  <a:lnTo>
                    <a:pt x="91205" y="97675"/>
                  </a:lnTo>
                  <a:lnTo>
                    <a:pt x="96519" y="97859"/>
                  </a:lnTo>
                  <a:lnTo>
                    <a:pt x="102045" y="98974"/>
                  </a:lnTo>
                  <a:lnTo>
                    <a:pt x="107715" y="100709"/>
                  </a:lnTo>
                  <a:lnTo>
                    <a:pt x="113478" y="102858"/>
                  </a:lnTo>
                  <a:lnTo>
                    <a:pt x="119305" y="104291"/>
                  </a:lnTo>
                  <a:lnTo>
                    <a:pt x="125174" y="105246"/>
                  </a:lnTo>
                  <a:lnTo>
                    <a:pt x="131071" y="105883"/>
                  </a:lnTo>
                  <a:lnTo>
                    <a:pt x="135994" y="106307"/>
                  </a:lnTo>
                  <a:lnTo>
                    <a:pt x="140269" y="106590"/>
                  </a:lnTo>
                  <a:lnTo>
                    <a:pt x="144111" y="106779"/>
                  </a:lnTo>
                  <a:lnTo>
                    <a:pt x="147665" y="107897"/>
                  </a:lnTo>
                  <a:lnTo>
                    <a:pt x="151025" y="109635"/>
                  </a:lnTo>
                  <a:lnTo>
                    <a:pt x="154259" y="111785"/>
                  </a:lnTo>
                  <a:lnTo>
                    <a:pt x="157406" y="113218"/>
                  </a:lnTo>
                  <a:lnTo>
                    <a:pt x="160496" y="114175"/>
                  </a:lnTo>
                  <a:lnTo>
                    <a:pt x="163548" y="114812"/>
                  </a:lnTo>
                  <a:lnTo>
                    <a:pt x="165584" y="116228"/>
                  </a:lnTo>
                  <a:lnTo>
                    <a:pt x="166940" y="118165"/>
                  </a:lnTo>
                  <a:lnTo>
                    <a:pt x="167845" y="120449"/>
                  </a:lnTo>
                  <a:lnTo>
                    <a:pt x="171497" y="125632"/>
                  </a:lnTo>
                  <a:lnTo>
                    <a:pt x="173859" y="128403"/>
                  </a:lnTo>
                  <a:lnTo>
                    <a:pt x="175434" y="131243"/>
                  </a:lnTo>
                  <a:lnTo>
                    <a:pt x="177183" y="137044"/>
                  </a:lnTo>
                  <a:lnTo>
                    <a:pt x="178169" y="145888"/>
                  </a:lnTo>
                  <a:lnTo>
                    <a:pt x="178461" y="154792"/>
                  </a:lnTo>
                  <a:lnTo>
                    <a:pt x="178547" y="163715"/>
                  </a:lnTo>
                  <a:lnTo>
                    <a:pt x="177568" y="166690"/>
                  </a:lnTo>
                  <a:lnTo>
                    <a:pt x="173832" y="172642"/>
                  </a:lnTo>
                  <a:lnTo>
                    <a:pt x="168866" y="181240"/>
                  </a:lnTo>
                  <a:lnTo>
                    <a:pt x="166151" y="186311"/>
                  </a:lnTo>
                  <a:lnTo>
                    <a:pt x="163351" y="190684"/>
                  </a:lnTo>
                  <a:lnTo>
                    <a:pt x="160491" y="194592"/>
                  </a:lnTo>
                  <a:lnTo>
                    <a:pt x="157592" y="198188"/>
                  </a:lnTo>
                  <a:lnTo>
                    <a:pt x="154668" y="202571"/>
                  </a:lnTo>
                  <a:lnTo>
                    <a:pt x="151725" y="207477"/>
                  </a:lnTo>
                  <a:lnTo>
                    <a:pt x="148772" y="212732"/>
                  </a:lnTo>
                  <a:lnTo>
                    <a:pt x="144818" y="217228"/>
                  </a:lnTo>
                  <a:lnTo>
                    <a:pt x="140199" y="221217"/>
                  </a:lnTo>
                  <a:lnTo>
                    <a:pt x="135135" y="224869"/>
                  </a:lnTo>
                  <a:lnTo>
                    <a:pt x="129774" y="229288"/>
                  </a:lnTo>
                  <a:lnTo>
                    <a:pt x="124216" y="234218"/>
                  </a:lnTo>
                  <a:lnTo>
                    <a:pt x="118525" y="239489"/>
                  </a:lnTo>
                  <a:lnTo>
                    <a:pt x="112748" y="243995"/>
                  </a:lnTo>
                  <a:lnTo>
                    <a:pt x="106913" y="247992"/>
                  </a:lnTo>
                  <a:lnTo>
                    <a:pt x="101037" y="251648"/>
                  </a:lnTo>
                  <a:lnTo>
                    <a:pt x="95136" y="256070"/>
                  </a:lnTo>
                  <a:lnTo>
                    <a:pt x="89217" y="261003"/>
                  </a:lnTo>
                  <a:lnTo>
                    <a:pt x="78342" y="270782"/>
                  </a:lnTo>
                  <a:lnTo>
                    <a:pt x="62498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570"/>
            <p:cNvSpPr/>
            <p:nvPr/>
          </p:nvSpPr>
          <p:spPr>
            <a:xfrm>
              <a:off x="7206257" y="4393406"/>
              <a:ext cx="17861" cy="116087"/>
            </a:xfrm>
            <a:custGeom>
              <a:avLst/>
              <a:gdLst/>
              <a:ahLst/>
              <a:cxnLst/>
              <a:rect l="0" t="0" r="0" b="0"/>
              <a:pathLst>
                <a:path w="17861" h="116087">
                  <a:moveTo>
                    <a:pt x="17860" y="0"/>
                  </a:moveTo>
                  <a:lnTo>
                    <a:pt x="17860" y="4740"/>
                  </a:lnTo>
                  <a:lnTo>
                    <a:pt x="16868" y="7129"/>
                  </a:lnTo>
                  <a:lnTo>
                    <a:pt x="15213" y="9713"/>
                  </a:lnTo>
                  <a:lnTo>
                    <a:pt x="13120" y="12428"/>
                  </a:lnTo>
                  <a:lnTo>
                    <a:pt x="11723" y="15231"/>
                  </a:lnTo>
                  <a:lnTo>
                    <a:pt x="10792" y="18091"/>
                  </a:lnTo>
                  <a:lnTo>
                    <a:pt x="10171" y="20990"/>
                  </a:lnTo>
                  <a:lnTo>
                    <a:pt x="9757" y="24908"/>
                  </a:lnTo>
                  <a:lnTo>
                    <a:pt x="9481" y="29503"/>
                  </a:lnTo>
                  <a:lnTo>
                    <a:pt x="9297" y="34552"/>
                  </a:lnTo>
                  <a:lnTo>
                    <a:pt x="9039" y="55878"/>
                  </a:lnTo>
                  <a:lnTo>
                    <a:pt x="8011" y="63049"/>
                  </a:lnTo>
                  <a:lnTo>
                    <a:pt x="6333" y="69814"/>
                  </a:lnTo>
                  <a:lnTo>
                    <a:pt x="4223" y="76308"/>
                  </a:lnTo>
                  <a:lnTo>
                    <a:pt x="2814" y="82622"/>
                  </a:lnTo>
                  <a:lnTo>
                    <a:pt x="1877" y="88815"/>
                  </a:lnTo>
                  <a:lnTo>
                    <a:pt x="1251" y="94929"/>
                  </a:lnTo>
                  <a:lnTo>
                    <a:pt x="834" y="99997"/>
                  </a:lnTo>
                  <a:lnTo>
                    <a:pt x="556" y="104367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571"/>
            <p:cNvSpPr/>
            <p:nvPr/>
          </p:nvSpPr>
          <p:spPr>
            <a:xfrm>
              <a:off x="7206257" y="4804171"/>
              <a:ext cx="1" cy="107158"/>
            </a:xfrm>
            <a:custGeom>
              <a:avLst/>
              <a:gdLst/>
              <a:ahLst/>
              <a:cxnLst/>
              <a:rect l="0" t="0" r="0" b="0"/>
              <a:pathLst>
                <a:path w="1" h="107158">
                  <a:moveTo>
                    <a:pt x="0" y="0"/>
                  </a:moveTo>
                  <a:lnTo>
                    <a:pt x="0" y="1071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572"/>
            <p:cNvSpPr/>
            <p:nvPr/>
          </p:nvSpPr>
          <p:spPr>
            <a:xfrm>
              <a:off x="7206257" y="5634632"/>
              <a:ext cx="17861" cy="196454"/>
            </a:xfrm>
            <a:custGeom>
              <a:avLst/>
              <a:gdLst/>
              <a:ahLst/>
              <a:cxnLst/>
              <a:rect l="0" t="0" r="0" b="0"/>
              <a:pathLst>
                <a:path w="17861" h="196454">
                  <a:moveTo>
                    <a:pt x="0" y="0"/>
                  </a:moveTo>
                  <a:lnTo>
                    <a:pt x="0" y="34552"/>
                  </a:lnTo>
                  <a:lnTo>
                    <a:pt x="992" y="39902"/>
                  </a:lnTo>
                  <a:lnTo>
                    <a:pt x="2646" y="45453"/>
                  </a:lnTo>
                  <a:lnTo>
                    <a:pt x="4740" y="51138"/>
                  </a:lnTo>
                  <a:lnTo>
                    <a:pt x="6137" y="58897"/>
                  </a:lnTo>
                  <a:lnTo>
                    <a:pt x="7068" y="68038"/>
                  </a:lnTo>
                  <a:lnTo>
                    <a:pt x="7688" y="78101"/>
                  </a:lnTo>
                  <a:lnTo>
                    <a:pt x="8379" y="97220"/>
                  </a:lnTo>
                  <a:lnTo>
                    <a:pt x="8821" y="133747"/>
                  </a:lnTo>
                  <a:lnTo>
                    <a:pt x="9849" y="142743"/>
                  </a:lnTo>
                  <a:lnTo>
                    <a:pt x="11527" y="151716"/>
                  </a:lnTo>
                  <a:lnTo>
                    <a:pt x="13637" y="160676"/>
                  </a:lnTo>
                  <a:lnTo>
                    <a:pt x="15045" y="168633"/>
                  </a:lnTo>
                  <a:lnTo>
                    <a:pt x="15983" y="175922"/>
                  </a:lnTo>
                  <a:lnTo>
                    <a:pt x="1786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573"/>
            <p:cNvSpPr/>
            <p:nvPr/>
          </p:nvSpPr>
          <p:spPr>
            <a:xfrm>
              <a:off x="7152679" y="6188273"/>
              <a:ext cx="8931" cy="89298"/>
            </a:xfrm>
            <a:custGeom>
              <a:avLst/>
              <a:gdLst/>
              <a:ahLst/>
              <a:cxnLst/>
              <a:rect l="0" t="0" r="0" b="0"/>
              <a:pathLst>
                <a:path w="8931" h="89298">
                  <a:moveTo>
                    <a:pt x="8930" y="0"/>
                  </a:moveTo>
                  <a:lnTo>
                    <a:pt x="8930" y="29598"/>
                  </a:lnTo>
                  <a:lnTo>
                    <a:pt x="7938" y="37591"/>
                  </a:lnTo>
                  <a:lnTo>
                    <a:pt x="6284" y="45897"/>
                  </a:lnTo>
                  <a:lnTo>
                    <a:pt x="4190" y="54410"/>
                  </a:lnTo>
                  <a:lnTo>
                    <a:pt x="2793" y="62071"/>
                  </a:lnTo>
                  <a:lnTo>
                    <a:pt x="1862" y="69161"/>
                  </a:lnTo>
                  <a:lnTo>
                    <a:pt x="0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74"/>
            <p:cNvSpPr/>
            <p:nvPr/>
          </p:nvSpPr>
          <p:spPr>
            <a:xfrm>
              <a:off x="6893718" y="4366617"/>
              <a:ext cx="312540" cy="8930"/>
            </a:xfrm>
            <a:custGeom>
              <a:avLst/>
              <a:gdLst/>
              <a:ahLst/>
              <a:cxnLst/>
              <a:rect l="0" t="0" r="0" b="0"/>
              <a:pathLst>
                <a:path w="312540" h="8930">
                  <a:moveTo>
                    <a:pt x="0" y="0"/>
                  </a:moveTo>
                  <a:lnTo>
                    <a:pt x="12429" y="0"/>
                  </a:lnTo>
                  <a:lnTo>
                    <a:pt x="16223" y="992"/>
                  </a:lnTo>
                  <a:lnTo>
                    <a:pt x="20738" y="2645"/>
                  </a:lnTo>
                  <a:lnTo>
                    <a:pt x="25731" y="4740"/>
                  </a:lnTo>
                  <a:lnTo>
                    <a:pt x="31044" y="6136"/>
                  </a:lnTo>
                  <a:lnTo>
                    <a:pt x="36571" y="7067"/>
                  </a:lnTo>
                  <a:lnTo>
                    <a:pt x="42240" y="7688"/>
                  </a:lnTo>
                  <a:lnTo>
                    <a:pt x="47012" y="7109"/>
                  </a:lnTo>
                  <a:lnTo>
                    <a:pt x="51185" y="5732"/>
                  </a:lnTo>
                  <a:lnTo>
                    <a:pt x="54959" y="3821"/>
                  </a:lnTo>
                  <a:lnTo>
                    <a:pt x="59460" y="2548"/>
                  </a:lnTo>
                  <a:lnTo>
                    <a:pt x="64445" y="1698"/>
                  </a:lnTo>
                  <a:lnTo>
                    <a:pt x="69753" y="1132"/>
                  </a:lnTo>
                  <a:lnTo>
                    <a:pt x="75275" y="754"/>
                  </a:lnTo>
                  <a:lnTo>
                    <a:pt x="80942" y="503"/>
                  </a:lnTo>
                  <a:lnTo>
                    <a:pt x="93521" y="223"/>
                  </a:lnTo>
                  <a:lnTo>
                    <a:pt x="297524" y="0"/>
                  </a:lnTo>
                  <a:lnTo>
                    <a:pt x="300545" y="992"/>
                  </a:lnTo>
                  <a:lnTo>
                    <a:pt x="303550" y="2645"/>
                  </a:lnTo>
                  <a:lnTo>
                    <a:pt x="312539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75"/>
            <p:cNvSpPr/>
            <p:nvPr/>
          </p:nvSpPr>
          <p:spPr>
            <a:xfrm>
              <a:off x="6884789" y="4848820"/>
              <a:ext cx="258962" cy="26790"/>
            </a:xfrm>
            <a:custGeom>
              <a:avLst/>
              <a:gdLst/>
              <a:ahLst/>
              <a:cxnLst/>
              <a:rect l="0" t="0" r="0" b="0"/>
              <a:pathLst>
                <a:path w="258962" h="26790">
                  <a:moveTo>
                    <a:pt x="0" y="0"/>
                  </a:moveTo>
                  <a:lnTo>
                    <a:pt x="91078" y="0"/>
                  </a:lnTo>
                  <a:lnTo>
                    <a:pt x="98421" y="992"/>
                  </a:lnTo>
                  <a:lnTo>
                    <a:pt x="105301" y="2645"/>
                  </a:lnTo>
                  <a:lnTo>
                    <a:pt x="111873" y="4740"/>
                  </a:lnTo>
                  <a:lnTo>
                    <a:pt x="119230" y="6137"/>
                  </a:lnTo>
                  <a:lnTo>
                    <a:pt x="127111" y="7068"/>
                  </a:lnTo>
                  <a:lnTo>
                    <a:pt x="135342" y="7688"/>
                  </a:lnTo>
                  <a:lnTo>
                    <a:pt x="143806" y="9094"/>
                  </a:lnTo>
                  <a:lnTo>
                    <a:pt x="152426" y="11024"/>
                  </a:lnTo>
                  <a:lnTo>
                    <a:pt x="161148" y="13302"/>
                  </a:lnTo>
                  <a:lnTo>
                    <a:pt x="169939" y="14821"/>
                  </a:lnTo>
                  <a:lnTo>
                    <a:pt x="178778" y="15834"/>
                  </a:lnTo>
                  <a:lnTo>
                    <a:pt x="187645" y="16509"/>
                  </a:lnTo>
                  <a:lnTo>
                    <a:pt x="196535" y="17951"/>
                  </a:lnTo>
                  <a:lnTo>
                    <a:pt x="205437" y="19905"/>
                  </a:lnTo>
                  <a:lnTo>
                    <a:pt x="214348" y="22200"/>
                  </a:lnTo>
                  <a:lnTo>
                    <a:pt x="222274" y="23729"/>
                  </a:lnTo>
                  <a:lnTo>
                    <a:pt x="229541" y="24749"/>
                  </a:lnTo>
                  <a:lnTo>
                    <a:pt x="236371" y="25429"/>
                  </a:lnTo>
                  <a:lnTo>
                    <a:pt x="241916" y="25882"/>
                  </a:lnTo>
                  <a:lnTo>
                    <a:pt x="246606" y="26185"/>
                  </a:lnTo>
                  <a:lnTo>
                    <a:pt x="258961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76"/>
            <p:cNvSpPr/>
            <p:nvPr/>
          </p:nvSpPr>
          <p:spPr>
            <a:xfrm>
              <a:off x="6911578" y="5563196"/>
              <a:ext cx="258962" cy="17858"/>
            </a:xfrm>
            <a:custGeom>
              <a:avLst/>
              <a:gdLst/>
              <a:ahLst/>
              <a:cxnLst/>
              <a:rect l="0" t="0" r="0" b="0"/>
              <a:pathLst>
                <a:path w="258962" h="17858">
                  <a:moveTo>
                    <a:pt x="0" y="17857"/>
                  </a:moveTo>
                  <a:lnTo>
                    <a:pt x="7688" y="17857"/>
                  </a:lnTo>
                  <a:lnTo>
                    <a:pt x="10086" y="16865"/>
                  </a:lnTo>
                  <a:lnTo>
                    <a:pt x="13669" y="15212"/>
                  </a:lnTo>
                  <a:lnTo>
                    <a:pt x="18043" y="13117"/>
                  </a:lnTo>
                  <a:lnTo>
                    <a:pt x="21950" y="11720"/>
                  </a:lnTo>
                  <a:lnTo>
                    <a:pt x="25547" y="10789"/>
                  </a:lnTo>
                  <a:lnTo>
                    <a:pt x="28937" y="10168"/>
                  </a:lnTo>
                  <a:lnTo>
                    <a:pt x="33182" y="9755"/>
                  </a:lnTo>
                  <a:lnTo>
                    <a:pt x="37997" y="9479"/>
                  </a:lnTo>
                  <a:lnTo>
                    <a:pt x="48637" y="9173"/>
                  </a:lnTo>
                  <a:lnTo>
                    <a:pt x="59980" y="9037"/>
                  </a:lnTo>
                  <a:lnTo>
                    <a:pt x="65784" y="8008"/>
                  </a:lnTo>
                  <a:lnTo>
                    <a:pt x="71637" y="6330"/>
                  </a:lnTo>
                  <a:lnTo>
                    <a:pt x="77523" y="4219"/>
                  </a:lnTo>
                  <a:lnTo>
                    <a:pt x="84425" y="2812"/>
                  </a:lnTo>
                  <a:lnTo>
                    <a:pt x="92002" y="1874"/>
                  </a:lnTo>
                  <a:lnTo>
                    <a:pt x="100030" y="1248"/>
                  </a:lnTo>
                  <a:lnTo>
                    <a:pt x="107366" y="832"/>
                  </a:lnTo>
                  <a:lnTo>
                    <a:pt x="120809" y="368"/>
                  </a:lnTo>
                  <a:lnTo>
                    <a:pt x="145609" y="71"/>
                  </a:lnTo>
                  <a:lnTo>
                    <a:pt x="201155" y="0"/>
                  </a:lnTo>
                  <a:lnTo>
                    <a:pt x="207525" y="992"/>
                  </a:lnTo>
                  <a:lnTo>
                    <a:pt x="213756" y="2645"/>
                  </a:lnTo>
                  <a:lnTo>
                    <a:pt x="219894" y="4739"/>
                  </a:lnTo>
                  <a:lnTo>
                    <a:pt x="225971" y="6135"/>
                  </a:lnTo>
                  <a:lnTo>
                    <a:pt x="232006" y="7066"/>
                  </a:lnTo>
                  <a:lnTo>
                    <a:pt x="238015" y="7686"/>
                  </a:lnTo>
                  <a:lnTo>
                    <a:pt x="243012" y="8100"/>
                  </a:lnTo>
                  <a:lnTo>
                    <a:pt x="247336" y="8376"/>
                  </a:lnTo>
                  <a:lnTo>
                    <a:pt x="258961" y="89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577"/>
            <p:cNvSpPr/>
            <p:nvPr/>
          </p:nvSpPr>
          <p:spPr>
            <a:xfrm>
              <a:off x="6902648" y="6000750"/>
              <a:ext cx="196454" cy="89297"/>
            </a:xfrm>
            <a:custGeom>
              <a:avLst/>
              <a:gdLst/>
              <a:ahLst/>
              <a:cxnLst/>
              <a:rect l="0" t="0" r="0" b="0"/>
              <a:pathLst>
                <a:path w="196454" h="89297">
                  <a:moveTo>
                    <a:pt x="0" y="0"/>
                  </a:moveTo>
                  <a:lnTo>
                    <a:pt x="0" y="4740"/>
                  </a:lnTo>
                  <a:lnTo>
                    <a:pt x="991" y="6136"/>
                  </a:lnTo>
                  <a:lnTo>
                    <a:pt x="2646" y="7067"/>
                  </a:lnTo>
                  <a:lnTo>
                    <a:pt x="4739" y="7688"/>
                  </a:lnTo>
                  <a:lnTo>
                    <a:pt x="7128" y="10086"/>
                  </a:lnTo>
                  <a:lnTo>
                    <a:pt x="9713" y="13669"/>
                  </a:lnTo>
                  <a:lnTo>
                    <a:pt x="12429" y="18042"/>
                  </a:lnTo>
                  <a:lnTo>
                    <a:pt x="16223" y="20958"/>
                  </a:lnTo>
                  <a:lnTo>
                    <a:pt x="20737" y="22901"/>
                  </a:lnTo>
                  <a:lnTo>
                    <a:pt x="25731" y="24197"/>
                  </a:lnTo>
                  <a:lnTo>
                    <a:pt x="30052" y="26053"/>
                  </a:lnTo>
                  <a:lnTo>
                    <a:pt x="33925" y="28282"/>
                  </a:lnTo>
                  <a:lnTo>
                    <a:pt x="37499" y="30761"/>
                  </a:lnTo>
                  <a:lnTo>
                    <a:pt x="41867" y="33406"/>
                  </a:lnTo>
                  <a:lnTo>
                    <a:pt x="46763" y="36161"/>
                  </a:lnTo>
                  <a:lnTo>
                    <a:pt x="57495" y="41868"/>
                  </a:lnTo>
                  <a:lnTo>
                    <a:pt x="86444" y="56580"/>
                  </a:lnTo>
                  <a:lnTo>
                    <a:pt x="93348" y="58556"/>
                  </a:lnTo>
                  <a:lnTo>
                    <a:pt x="100927" y="59873"/>
                  </a:lnTo>
                  <a:lnTo>
                    <a:pt x="108957" y="60750"/>
                  </a:lnTo>
                  <a:lnTo>
                    <a:pt x="116294" y="62328"/>
                  </a:lnTo>
                  <a:lnTo>
                    <a:pt x="123170" y="64372"/>
                  </a:lnTo>
                  <a:lnTo>
                    <a:pt x="137093" y="69289"/>
                  </a:lnTo>
                  <a:lnTo>
                    <a:pt x="153204" y="74782"/>
                  </a:lnTo>
                  <a:lnTo>
                    <a:pt x="160675" y="76643"/>
                  </a:lnTo>
                  <a:lnTo>
                    <a:pt x="167640" y="77885"/>
                  </a:lnTo>
                  <a:lnTo>
                    <a:pt x="174268" y="78712"/>
                  </a:lnTo>
                  <a:lnTo>
                    <a:pt x="179678" y="80256"/>
                  </a:lnTo>
                  <a:lnTo>
                    <a:pt x="184278" y="82277"/>
                  </a:lnTo>
                  <a:lnTo>
                    <a:pt x="196453" y="892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578"/>
            <p:cNvSpPr/>
            <p:nvPr/>
          </p:nvSpPr>
          <p:spPr>
            <a:xfrm>
              <a:off x="7179468" y="6188273"/>
              <a:ext cx="337897" cy="428099"/>
            </a:xfrm>
            <a:custGeom>
              <a:avLst/>
              <a:gdLst/>
              <a:ahLst/>
              <a:cxnLst/>
              <a:rect l="0" t="0" r="0" b="0"/>
              <a:pathLst>
                <a:path w="337897" h="428099">
                  <a:moveTo>
                    <a:pt x="116086" y="0"/>
                  </a:moveTo>
                  <a:lnTo>
                    <a:pt x="141817" y="0"/>
                  </a:lnTo>
                  <a:lnTo>
                    <a:pt x="147130" y="992"/>
                  </a:lnTo>
                  <a:lnTo>
                    <a:pt x="152657" y="2645"/>
                  </a:lnTo>
                  <a:lnTo>
                    <a:pt x="158326" y="4740"/>
                  </a:lnTo>
                  <a:lnTo>
                    <a:pt x="164090" y="7129"/>
                  </a:lnTo>
                  <a:lnTo>
                    <a:pt x="169916" y="9713"/>
                  </a:lnTo>
                  <a:lnTo>
                    <a:pt x="181682" y="15231"/>
                  </a:lnTo>
                  <a:lnTo>
                    <a:pt x="211351" y="29811"/>
                  </a:lnTo>
                  <a:lnTo>
                    <a:pt x="217299" y="33765"/>
                  </a:lnTo>
                  <a:lnTo>
                    <a:pt x="223249" y="38385"/>
                  </a:lnTo>
                  <a:lnTo>
                    <a:pt x="229199" y="43449"/>
                  </a:lnTo>
                  <a:lnTo>
                    <a:pt x="235152" y="48809"/>
                  </a:lnTo>
                  <a:lnTo>
                    <a:pt x="247056" y="60058"/>
                  </a:lnTo>
                  <a:lnTo>
                    <a:pt x="253009" y="64843"/>
                  </a:lnTo>
                  <a:lnTo>
                    <a:pt x="258961" y="69026"/>
                  </a:lnTo>
                  <a:lnTo>
                    <a:pt x="264914" y="72806"/>
                  </a:lnTo>
                  <a:lnTo>
                    <a:pt x="270867" y="77310"/>
                  </a:lnTo>
                  <a:lnTo>
                    <a:pt x="276821" y="82298"/>
                  </a:lnTo>
                  <a:lnTo>
                    <a:pt x="282774" y="87607"/>
                  </a:lnTo>
                  <a:lnTo>
                    <a:pt x="292034" y="98799"/>
                  </a:lnTo>
                  <a:lnTo>
                    <a:pt x="300449" y="110387"/>
                  </a:lnTo>
                  <a:lnTo>
                    <a:pt x="310804" y="122152"/>
                  </a:lnTo>
                  <a:lnTo>
                    <a:pt x="319375" y="133995"/>
                  </a:lnTo>
                  <a:lnTo>
                    <a:pt x="323050" y="139932"/>
                  </a:lnTo>
                  <a:lnTo>
                    <a:pt x="327132" y="151820"/>
                  </a:lnTo>
                  <a:lnTo>
                    <a:pt x="328221" y="157768"/>
                  </a:lnTo>
                  <a:lnTo>
                    <a:pt x="332076" y="167023"/>
                  </a:lnTo>
                  <a:lnTo>
                    <a:pt x="336105" y="174443"/>
                  </a:lnTo>
                  <a:lnTo>
                    <a:pt x="337896" y="181048"/>
                  </a:lnTo>
                  <a:lnTo>
                    <a:pt x="337380" y="184199"/>
                  </a:lnTo>
                  <a:lnTo>
                    <a:pt x="331514" y="194644"/>
                  </a:lnTo>
                  <a:lnTo>
                    <a:pt x="321248" y="200657"/>
                  </a:lnTo>
                  <a:lnTo>
                    <a:pt x="313763" y="203283"/>
                  </a:lnTo>
                  <a:lnTo>
                    <a:pt x="306138" y="204449"/>
                  </a:lnTo>
                  <a:lnTo>
                    <a:pt x="296134" y="204968"/>
                  </a:lnTo>
                  <a:lnTo>
                    <a:pt x="284087" y="205260"/>
                  </a:lnTo>
                  <a:lnTo>
                    <a:pt x="224942" y="205382"/>
                  </a:lnTo>
                  <a:lnTo>
                    <a:pt x="220406" y="206374"/>
                  </a:lnTo>
                  <a:lnTo>
                    <a:pt x="209283" y="211519"/>
                  </a:lnTo>
                  <a:lnTo>
                    <a:pt x="199281" y="213761"/>
                  </a:lnTo>
                  <a:lnTo>
                    <a:pt x="198339" y="213945"/>
                  </a:lnTo>
                  <a:lnTo>
                    <a:pt x="192271" y="218944"/>
                  </a:lnTo>
                  <a:lnTo>
                    <a:pt x="184189" y="231449"/>
                  </a:lnTo>
                  <a:lnTo>
                    <a:pt x="181081" y="239457"/>
                  </a:lnTo>
                  <a:lnTo>
                    <a:pt x="179699" y="247317"/>
                  </a:lnTo>
                  <a:lnTo>
                    <a:pt x="179085" y="257423"/>
                  </a:lnTo>
                  <a:lnTo>
                    <a:pt x="178812" y="271176"/>
                  </a:lnTo>
                  <a:lnTo>
                    <a:pt x="178606" y="322903"/>
                  </a:lnTo>
                  <a:lnTo>
                    <a:pt x="179594" y="330362"/>
                  </a:lnTo>
                  <a:lnTo>
                    <a:pt x="181246" y="337320"/>
                  </a:lnTo>
                  <a:lnTo>
                    <a:pt x="183339" y="343943"/>
                  </a:lnTo>
                  <a:lnTo>
                    <a:pt x="183741" y="350341"/>
                  </a:lnTo>
                  <a:lnTo>
                    <a:pt x="181543" y="362744"/>
                  </a:lnTo>
                  <a:lnTo>
                    <a:pt x="179904" y="374870"/>
                  </a:lnTo>
                  <a:lnTo>
                    <a:pt x="179468" y="380882"/>
                  </a:lnTo>
                  <a:lnTo>
                    <a:pt x="178184" y="385883"/>
                  </a:lnTo>
                  <a:lnTo>
                    <a:pt x="172630" y="397660"/>
                  </a:lnTo>
                  <a:lnTo>
                    <a:pt x="169551" y="407434"/>
                  </a:lnTo>
                  <a:lnTo>
                    <a:pt x="165314" y="413585"/>
                  </a:lnTo>
                  <a:lnTo>
                    <a:pt x="157478" y="419625"/>
                  </a:lnTo>
                  <a:lnTo>
                    <a:pt x="148373" y="424625"/>
                  </a:lnTo>
                  <a:lnTo>
                    <a:pt x="141019" y="426848"/>
                  </a:lnTo>
                  <a:lnTo>
                    <a:pt x="131798" y="427834"/>
                  </a:lnTo>
                  <a:lnTo>
                    <a:pt x="126561" y="428098"/>
                  </a:lnTo>
                  <a:lnTo>
                    <a:pt x="122077" y="427282"/>
                  </a:lnTo>
                  <a:lnTo>
                    <a:pt x="114449" y="423728"/>
                  </a:lnTo>
                  <a:lnTo>
                    <a:pt x="105105" y="421488"/>
                  </a:lnTo>
                  <a:lnTo>
                    <a:pt x="99836" y="420891"/>
                  </a:lnTo>
                  <a:lnTo>
                    <a:pt x="94339" y="420492"/>
                  </a:lnTo>
                  <a:lnTo>
                    <a:pt x="88689" y="420226"/>
                  </a:lnTo>
                  <a:lnTo>
                    <a:pt x="82939" y="420049"/>
                  </a:lnTo>
                  <a:lnTo>
                    <a:pt x="78113" y="418939"/>
                  </a:lnTo>
                  <a:lnTo>
                    <a:pt x="70105" y="415060"/>
                  </a:lnTo>
                  <a:lnTo>
                    <a:pt x="60593" y="412674"/>
                  </a:lnTo>
                  <a:lnTo>
                    <a:pt x="55278" y="412038"/>
                  </a:lnTo>
                  <a:lnTo>
                    <a:pt x="49750" y="410621"/>
                  </a:lnTo>
                  <a:lnTo>
                    <a:pt x="44081" y="408685"/>
                  </a:lnTo>
                  <a:lnTo>
                    <a:pt x="38317" y="406402"/>
                  </a:lnTo>
                  <a:lnTo>
                    <a:pt x="29267" y="401220"/>
                  </a:lnTo>
                  <a:lnTo>
                    <a:pt x="21937" y="396601"/>
                  </a:lnTo>
                  <a:lnTo>
                    <a:pt x="15371" y="394548"/>
                  </a:lnTo>
                  <a:lnTo>
                    <a:pt x="9147" y="393636"/>
                  </a:lnTo>
                  <a:lnTo>
                    <a:pt x="0" y="3929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579"/>
            <p:cNvSpPr/>
            <p:nvPr/>
          </p:nvSpPr>
          <p:spPr>
            <a:xfrm>
              <a:off x="7572375" y="6375796"/>
              <a:ext cx="125016" cy="294681"/>
            </a:xfrm>
            <a:custGeom>
              <a:avLst/>
              <a:gdLst/>
              <a:ahLst/>
              <a:cxnLst/>
              <a:rect l="0" t="0" r="0" b="0"/>
              <a:pathLst>
                <a:path w="125016" h="294681">
                  <a:moveTo>
                    <a:pt x="125015" y="0"/>
                  </a:moveTo>
                  <a:lnTo>
                    <a:pt x="125015" y="4740"/>
                  </a:lnTo>
                  <a:lnTo>
                    <a:pt x="122369" y="12359"/>
                  </a:lnTo>
                  <a:lnTo>
                    <a:pt x="120275" y="17169"/>
                  </a:lnTo>
                  <a:lnTo>
                    <a:pt x="117886" y="23352"/>
                  </a:lnTo>
                  <a:lnTo>
                    <a:pt x="112586" y="38160"/>
                  </a:lnTo>
                  <a:lnTo>
                    <a:pt x="109783" y="47269"/>
                  </a:lnTo>
                  <a:lnTo>
                    <a:pt x="104024" y="67972"/>
                  </a:lnTo>
                  <a:lnTo>
                    <a:pt x="100107" y="79049"/>
                  </a:lnTo>
                  <a:lnTo>
                    <a:pt x="95511" y="90402"/>
                  </a:lnTo>
                  <a:lnTo>
                    <a:pt x="90463" y="101941"/>
                  </a:lnTo>
                  <a:lnTo>
                    <a:pt x="85113" y="115585"/>
                  </a:lnTo>
                  <a:lnTo>
                    <a:pt x="73877" y="146622"/>
                  </a:lnTo>
                  <a:lnTo>
                    <a:pt x="67111" y="163231"/>
                  </a:lnTo>
                  <a:lnTo>
                    <a:pt x="59623" y="180259"/>
                  </a:lnTo>
                  <a:lnTo>
                    <a:pt x="44359" y="213069"/>
                  </a:lnTo>
                  <a:lnTo>
                    <a:pt x="30959" y="240879"/>
                  </a:lnTo>
                  <a:lnTo>
                    <a:pt x="24607" y="252860"/>
                  </a:lnTo>
                  <a:lnTo>
                    <a:pt x="18389" y="263824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580"/>
            <p:cNvSpPr/>
            <p:nvPr/>
          </p:nvSpPr>
          <p:spPr>
            <a:xfrm>
              <a:off x="5089921" y="1553797"/>
              <a:ext cx="526853" cy="107125"/>
            </a:xfrm>
            <a:custGeom>
              <a:avLst/>
              <a:gdLst/>
              <a:ahLst/>
              <a:cxnLst/>
              <a:rect l="0" t="0" r="0" b="0"/>
              <a:pathLst>
                <a:path w="526853" h="107125">
                  <a:moveTo>
                    <a:pt x="526852" y="8898"/>
                  </a:moveTo>
                  <a:lnTo>
                    <a:pt x="526852" y="0"/>
                  </a:lnTo>
                  <a:lnTo>
                    <a:pt x="519163" y="7659"/>
                  </a:lnTo>
                  <a:lnTo>
                    <a:pt x="515827" y="8347"/>
                  </a:lnTo>
                  <a:lnTo>
                    <a:pt x="499878" y="8849"/>
                  </a:lnTo>
                  <a:lnTo>
                    <a:pt x="496963" y="8866"/>
                  </a:lnTo>
                  <a:lnTo>
                    <a:pt x="494028" y="9869"/>
                  </a:lnTo>
                  <a:lnTo>
                    <a:pt x="491079" y="11529"/>
                  </a:lnTo>
                  <a:lnTo>
                    <a:pt x="488120" y="13629"/>
                  </a:lnTo>
                  <a:lnTo>
                    <a:pt x="482188" y="15961"/>
                  </a:lnTo>
                  <a:lnTo>
                    <a:pt x="470623" y="17275"/>
                  </a:lnTo>
                  <a:lnTo>
                    <a:pt x="465553" y="17459"/>
                  </a:lnTo>
                  <a:lnTo>
                    <a:pt x="454629" y="20310"/>
                  </a:lnTo>
                  <a:lnTo>
                    <a:pt x="448938" y="22459"/>
                  </a:lnTo>
                  <a:lnTo>
                    <a:pt x="434676" y="24847"/>
                  </a:lnTo>
                  <a:lnTo>
                    <a:pt x="419408" y="26900"/>
                  </a:lnTo>
                  <a:lnTo>
                    <a:pt x="412559" y="28837"/>
                  </a:lnTo>
                  <a:lnTo>
                    <a:pt x="382567" y="39074"/>
                  </a:lnTo>
                  <a:lnTo>
                    <a:pt x="374108" y="40922"/>
                  </a:lnTo>
                  <a:lnTo>
                    <a:pt x="365491" y="42153"/>
                  </a:lnTo>
                  <a:lnTo>
                    <a:pt x="356770" y="42974"/>
                  </a:lnTo>
                  <a:lnTo>
                    <a:pt x="347980" y="44514"/>
                  </a:lnTo>
                  <a:lnTo>
                    <a:pt x="339143" y="46532"/>
                  </a:lnTo>
                  <a:lnTo>
                    <a:pt x="330275" y="48870"/>
                  </a:lnTo>
                  <a:lnTo>
                    <a:pt x="320394" y="50429"/>
                  </a:lnTo>
                  <a:lnTo>
                    <a:pt x="309838" y="51468"/>
                  </a:lnTo>
                  <a:lnTo>
                    <a:pt x="298833" y="52161"/>
                  </a:lnTo>
                  <a:lnTo>
                    <a:pt x="288518" y="53615"/>
                  </a:lnTo>
                  <a:lnTo>
                    <a:pt x="278666" y="55576"/>
                  </a:lnTo>
                  <a:lnTo>
                    <a:pt x="236726" y="65854"/>
                  </a:lnTo>
                  <a:lnTo>
                    <a:pt x="226278" y="68696"/>
                  </a:lnTo>
                  <a:lnTo>
                    <a:pt x="206732" y="74501"/>
                  </a:lnTo>
                  <a:lnTo>
                    <a:pt x="197353" y="76446"/>
                  </a:lnTo>
                  <a:lnTo>
                    <a:pt x="188123" y="77742"/>
                  </a:lnTo>
                  <a:lnTo>
                    <a:pt x="178994" y="78607"/>
                  </a:lnTo>
                  <a:lnTo>
                    <a:pt x="169931" y="80175"/>
                  </a:lnTo>
                  <a:lnTo>
                    <a:pt x="160912" y="82213"/>
                  </a:lnTo>
                  <a:lnTo>
                    <a:pt x="151923" y="84564"/>
                  </a:lnTo>
                  <a:lnTo>
                    <a:pt x="142954" y="86131"/>
                  </a:lnTo>
                  <a:lnTo>
                    <a:pt x="133998" y="87175"/>
                  </a:lnTo>
                  <a:lnTo>
                    <a:pt x="125051" y="87872"/>
                  </a:lnTo>
                  <a:lnTo>
                    <a:pt x="116110" y="89328"/>
                  </a:lnTo>
                  <a:lnTo>
                    <a:pt x="107172" y="91292"/>
                  </a:lnTo>
                  <a:lnTo>
                    <a:pt x="98237" y="93593"/>
                  </a:lnTo>
                  <a:lnTo>
                    <a:pt x="83018" y="96149"/>
                  </a:lnTo>
                  <a:lnTo>
                    <a:pt x="69639" y="97286"/>
                  </a:lnTo>
                  <a:lnTo>
                    <a:pt x="57078" y="97791"/>
                  </a:lnTo>
                  <a:lnTo>
                    <a:pt x="44881" y="100661"/>
                  </a:lnTo>
                  <a:lnTo>
                    <a:pt x="38851" y="102815"/>
                  </a:lnTo>
                  <a:lnTo>
                    <a:pt x="25623" y="105848"/>
                  </a:lnTo>
                  <a:lnTo>
                    <a:pt x="9168" y="106956"/>
                  </a:lnTo>
                  <a:lnTo>
                    <a:pt x="0" y="1071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581"/>
            <p:cNvSpPr/>
            <p:nvPr/>
          </p:nvSpPr>
          <p:spPr>
            <a:xfrm>
              <a:off x="5018484" y="1777007"/>
              <a:ext cx="571501" cy="62509"/>
            </a:xfrm>
            <a:custGeom>
              <a:avLst/>
              <a:gdLst/>
              <a:ahLst/>
              <a:cxnLst/>
              <a:rect l="0" t="0" r="0" b="0"/>
              <a:pathLst>
                <a:path w="571501" h="62509">
                  <a:moveTo>
                    <a:pt x="571500" y="0"/>
                  </a:moveTo>
                  <a:lnTo>
                    <a:pt x="471751" y="0"/>
                  </a:lnTo>
                  <a:lnTo>
                    <a:pt x="463329" y="992"/>
                  </a:lnTo>
                  <a:lnTo>
                    <a:pt x="454737" y="2646"/>
                  </a:lnTo>
                  <a:lnTo>
                    <a:pt x="446033" y="4741"/>
                  </a:lnTo>
                  <a:lnTo>
                    <a:pt x="436262" y="6137"/>
                  </a:lnTo>
                  <a:lnTo>
                    <a:pt x="425779" y="7068"/>
                  </a:lnTo>
                  <a:lnTo>
                    <a:pt x="414821" y="7689"/>
                  </a:lnTo>
                  <a:lnTo>
                    <a:pt x="394709" y="8378"/>
                  </a:lnTo>
                  <a:lnTo>
                    <a:pt x="364005" y="8767"/>
                  </a:lnTo>
                  <a:lnTo>
                    <a:pt x="352803" y="8821"/>
                  </a:lnTo>
                  <a:lnTo>
                    <a:pt x="341366" y="9849"/>
                  </a:lnTo>
                  <a:lnTo>
                    <a:pt x="329772" y="11527"/>
                  </a:lnTo>
                  <a:lnTo>
                    <a:pt x="318075" y="13638"/>
                  </a:lnTo>
                  <a:lnTo>
                    <a:pt x="306308" y="15045"/>
                  </a:lnTo>
                  <a:lnTo>
                    <a:pt x="294494" y="15983"/>
                  </a:lnTo>
                  <a:lnTo>
                    <a:pt x="282650" y="16609"/>
                  </a:lnTo>
                  <a:lnTo>
                    <a:pt x="258906" y="17304"/>
                  </a:lnTo>
                  <a:lnTo>
                    <a:pt x="247018" y="17489"/>
                  </a:lnTo>
                  <a:lnTo>
                    <a:pt x="235124" y="18605"/>
                  </a:lnTo>
                  <a:lnTo>
                    <a:pt x="223226" y="20341"/>
                  </a:lnTo>
                  <a:lnTo>
                    <a:pt x="211325" y="22490"/>
                  </a:lnTo>
                  <a:lnTo>
                    <a:pt x="200415" y="24915"/>
                  </a:lnTo>
                  <a:lnTo>
                    <a:pt x="190165" y="27525"/>
                  </a:lnTo>
                  <a:lnTo>
                    <a:pt x="180354" y="30256"/>
                  </a:lnTo>
                  <a:lnTo>
                    <a:pt x="169845" y="32077"/>
                  </a:lnTo>
                  <a:lnTo>
                    <a:pt x="158871" y="33291"/>
                  </a:lnTo>
                  <a:lnTo>
                    <a:pt x="147586" y="34100"/>
                  </a:lnTo>
                  <a:lnTo>
                    <a:pt x="137086" y="35632"/>
                  </a:lnTo>
                  <a:lnTo>
                    <a:pt x="127110" y="37645"/>
                  </a:lnTo>
                  <a:lnTo>
                    <a:pt x="117481" y="39980"/>
                  </a:lnTo>
                  <a:lnTo>
                    <a:pt x="108086" y="41536"/>
                  </a:lnTo>
                  <a:lnTo>
                    <a:pt x="98847" y="42573"/>
                  </a:lnTo>
                  <a:lnTo>
                    <a:pt x="89710" y="43265"/>
                  </a:lnTo>
                  <a:lnTo>
                    <a:pt x="81635" y="44719"/>
                  </a:lnTo>
                  <a:lnTo>
                    <a:pt x="74267" y="46680"/>
                  </a:lnTo>
                  <a:lnTo>
                    <a:pt x="67371" y="48979"/>
                  </a:lnTo>
                  <a:lnTo>
                    <a:pt x="60788" y="50512"/>
                  </a:lnTo>
                  <a:lnTo>
                    <a:pt x="48184" y="52216"/>
                  </a:lnTo>
                  <a:lnTo>
                    <a:pt x="35967" y="52973"/>
                  </a:lnTo>
                  <a:lnTo>
                    <a:pt x="29931" y="53175"/>
                  </a:lnTo>
                  <a:lnTo>
                    <a:pt x="24915" y="54301"/>
                  </a:lnTo>
                  <a:lnTo>
                    <a:pt x="20578" y="56045"/>
                  </a:lnTo>
                  <a:lnTo>
                    <a:pt x="16696" y="58199"/>
                  </a:lnTo>
                  <a:lnTo>
                    <a:pt x="13115" y="59636"/>
                  </a:lnTo>
                  <a:lnTo>
                    <a:pt x="6490" y="61231"/>
                  </a:lnTo>
                  <a:lnTo>
                    <a:pt x="0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582"/>
            <p:cNvSpPr/>
            <p:nvPr/>
          </p:nvSpPr>
          <p:spPr>
            <a:xfrm>
              <a:off x="5134570" y="1991320"/>
              <a:ext cx="464345" cy="44649"/>
            </a:xfrm>
            <a:custGeom>
              <a:avLst/>
              <a:gdLst/>
              <a:ahLst/>
              <a:cxnLst/>
              <a:rect l="0" t="0" r="0" b="0"/>
              <a:pathLst>
                <a:path w="464345" h="44649">
                  <a:moveTo>
                    <a:pt x="464344" y="0"/>
                  </a:moveTo>
                  <a:lnTo>
                    <a:pt x="450782" y="0"/>
                  </a:lnTo>
                  <a:lnTo>
                    <a:pt x="447365" y="992"/>
                  </a:lnTo>
                  <a:lnTo>
                    <a:pt x="443103" y="2646"/>
                  </a:lnTo>
                  <a:lnTo>
                    <a:pt x="438277" y="4740"/>
                  </a:lnTo>
                  <a:lnTo>
                    <a:pt x="434068" y="6137"/>
                  </a:lnTo>
                  <a:lnTo>
                    <a:pt x="430269" y="7067"/>
                  </a:lnTo>
                  <a:lnTo>
                    <a:pt x="417536" y="8378"/>
                  </a:lnTo>
                  <a:lnTo>
                    <a:pt x="406829" y="8684"/>
                  </a:lnTo>
                  <a:lnTo>
                    <a:pt x="355386" y="8920"/>
                  </a:lnTo>
                  <a:lnTo>
                    <a:pt x="347057" y="9915"/>
                  </a:lnTo>
                  <a:lnTo>
                    <a:pt x="338528" y="11571"/>
                  </a:lnTo>
                  <a:lnTo>
                    <a:pt x="329865" y="13667"/>
                  </a:lnTo>
                  <a:lnTo>
                    <a:pt x="321112" y="15064"/>
                  </a:lnTo>
                  <a:lnTo>
                    <a:pt x="312302" y="15996"/>
                  </a:lnTo>
                  <a:lnTo>
                    <a:pt x="303451" y="16617"/>
                  </a:lnTo>
                  <a:lnTo>
                    <a:pt x="294574" y="17031"/>
                  </a:lnTo>
                  <a:lnTo>
                    <a:pt x="276773" y="17491"/>
                  </a:lnTo>
                  <a:lnTo>
                    <a:pt x="223238" y="17827"/>
                  </a:lnTo>
                  <a:lnTo>
                    <a:pt x="214310" y="18830"/>
                  </a:lnTo>
                  <a:lnTo>
                    <a:pt x="205380" y="20491"/>
                  </a:lnTo>
                  <a:lnTo>
                    <a:pt x="196451" y="22590"/>
                  </a:lnTo>
                  <a:lnTo>
                    <a:pt x="187522" y="23990"/>
                  </a:lnTo>
                  <a:lnTo>
                    <a:pt x="178593" y="24923"/>
                  </a:lnTo>
                  <a:lnTo>
                    <a:pt x="169663" y="25545"/>
                  </a:lnTo>
                  <a:lnTo>
                    <a:pt x="160734" y="25959"/>
                  </a:lnTo>
                  <a:lnTo>
                    <a:pt x="142875" y="26420"/>
                  </a:lnTo>
                  <a:lnTo>
                    <a:pt x="133945" y="27535"/>
                  </a:lnTo>
                  <a:lnTo>
                    <a:pt x="125015" y="29271"/>
                  </a:lnTo>
                  <a:lnTo>
                    <a:pt x="116086" y="31420"/>
                  </a:lnTo>
                  <a:lnTo>
                    <a:pt x="108148" y="32853"/>
                  </a:lnTo>
                  <a:lnTo>
                    <a:pt x="100872" y="33808"/>
                  </a:lnTo>
                  <a:lnTo>
                    <a:pt x="87496" y="34870"/>
                  </a:lnTo>
                  <a:lnTo>
                    <a:pt x="74936" y="35341"/>
                  </a:lnTo>
                  <a:lnTo>
                    <a:pt x="56709" y="35607"/>
                  </a:lnTo>
                  <a:lnTo>
                    <a:pt x="50704" y="36636"/>
                  </a:lnTo>
                  <a:lnTo>
                    <a:pt x="44716" y="38315"/>
                  </a:lnTo>
                  <a:lnTo>
                    <a:pt x="38741" y="40426"/>
                  </a:lnTo>
                  <a:lnTo>
                    <a:pt x="33765" y="41833"/>
                  </a:lnTo>
                  <a:lnTo>
                    <a:pt x="29455" y="42772"/>
                  </a:lnTo>
                  <a:lnTo>
                    <a:pt x="18649" y="44092"/>
                  </a:lnTo>
                  <a:lnTo>
                    <a:pt x="4758" y="44616"/>
                  </a:lnTo>
                  <a:lnTo>
                    <a:pt x="0" y="44648"/>
                  </a:lnTo>
                  <a:lnTo>
                    <a:pt x="8930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583"/>
            <p:cNvSpPr/>
            <p:nvPr/>
          </p:nvSpPr>
          <p:spPr>
            <a:xfrm>
              <a:off x="5214937" y="3134320"/>
              <a:ext cx="607220" cy="35719"/>
            </a:xfrm>
            <a:custGeom>
              <a:avLst/>
              <a:gdLst/>
              <a:ahLst/>
              <a:cxnLst/>
              <a:rect l="0" t="0" r="0" b="0"/>
              <a:pathLst>
                <a:path w="607220" h="35719">
                  <a:moveTo>
                    <a:pt x="607219" y="0"/>
                  </a:moveTo>
                  <a:lnTo>
                    <a:pt x="602478" y="0"/>
                  </a:lnTo>
                  <a:lnTo>
                    <a:pt x="600090" y="992"/>
                  </a:lnTo>
                  <a:lnTo>
                    <a:pt x="597505" y="2645"/>
                  </a:lnTo>
                  <a:lnTo>
                    <a:pt x="594790" y="4740"/>
                  </a:lnTo>
                  <a:lnTo>
                    <a:pt x="591988" y="6137"/>
                  </a:lnTo>
                  <a:lnTo>
                    <a:pt x="589127" y="7067"/>
                  </a:lnTo>
                  <a:lnTo>
                    <a:pt x="583303" y="8102"/>
                  </a:lnTo>
                  <a:lnTo>
                    <a:pt x="568833" y="8766"/>
                  </a:lnTo>
                  <a:lnTo>
                    <a:pt x="353793" y="8929"/>
                  </a:lnTo>
                  <a:lnTo>
                    <a:pt x="342026" y="9921"/>
                  </a:lnTo>
                  <a:lnTo>
                    <a:pt x="330213" y="11575"/>
                  </a:lnTo>
                  <a:lnTo>
                    <a:pt x="318369" y="13670"/>
                  </a:lnTo>
                  <a:lnTo>
                    <a:pt x="306503" y="15066"/>
                  </a:lnTo>
                  <a:lnTo>
                    <a:pt x="294625" y="15997"/>
                  </a:lnTo>
                  <a:lnTo>
                    <a:pt x="282737" y="16618"/>
                  </a:lnTo>
                  <a:lnTo>
                    <a:pt x="258945" y="17307"/>
                  </a:lnTo>
                  <a:lnTo>
                    <a:pt x="175616" y="17827"/>
                  </a:lnTo>
                  <a:lnTo>
                    <a:pt x="164703" y="18830"/>
                  </a:lnTo>
                  <a:lnTo>
                    <a:pt x="154449" y="20490"/>
                  </a:lnTo>
                  <a:lnTo>
                    <a:pt x="144638" y="22590"/>
                  </a:lnTo>
                  <a:lnTo>
                    <a:pt x="135120" y="23989"/>
                  </a:lnTo>
                  <a:lnTo>
                    <a:pt x="125799" y="24923"/>
                  </a:lnTo>
                  <a:lnTo>
                    <a:pt x="107505" y="25959"/>
                  </a:lnTo>
                  <a:lnTo>
                    <a:pt x="89452" y="26420"/>
                  </a:lnTo>
                  <a:lnTo>
                    <a:pt x="67294" y="26679"/>
                  </a:lnTo>
                  <a:lnTo>
                    <a:pt x="60737" y="27708"/>
                  </a:lnTo>
                  <a:lnTo>
                    <a:pt x="54383" y="29386"/>
                  </a:lnTo>
                  <a:lnTo>
                    <a:pt x="48161" y="31497"/>
                  </a:lnTo>
                  <a:lnTo>
                    <a:pt x="42029" y="32904"/>
                  </a:lnTo>
                  <a:lnTo>
                    <a:pt x="35957" y="33842"/>
                  </a:lnTo>
                  <a:lnTo>
                    <a:pt x="24910" y="34884"/>
                  </a:lnTo>
                  <a:lnTo>
                    <a:pt x="9734" y="35554"/>
                  </a:lnTo>
                  <a:lnTo>
                    <a:pt x="0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584"/>
            <p:cNvSpPr/>
            <p:nvPr/>
          </p:nvSpPr>
          <p:spPr>
            <a:xfrm>
              <a:off x="5384601" y="3312914"/>
              <a:ext cx="464345" cy="53579"/>
            </a:xfrm>
            <a:custGeom>
              <a:avLst/>
              <a:gdLst/>
              <a:ahLst/>
              <a:cxnLst/>
              <a:rect l="0" t="0" r="0" b="0"/>
              <a:pathLst>
                <a:path w="464345" h="53579">
                  <a:moveTo>
                    <a:pt x="464344" y="0"/>
                  </a:moveTo>
                  <a:lnTo>
                    <a:pt x="464344" y="4740"/>
                  </a:lnTo>
                  <a:lnTo>
                    <a:pt x="463352" y="6136"/>
                  </a:lnTo>
                  <a:lnTo>
                    <a:pt x="461698" y="7068"/>
                  </a:lnTo>
                  <a:lnTo>
                    <a:pt x="456656" y="8562"/>
                  </a:lnTo>
                  <a:lnTo>
                    <a:pt x="443218" y="8880"/>
                  </a:lnTo>
                  <a:lnTo>
                    <a:pt x="387770" y="8928"/>
                  </a:lnTo>
                  <a:lnTo>
                    <a:pt x="381545" y="9921"/>
                  </a:lnTo>
                  <a:lnTo>
                    <a:pt x="375410" y="11575"/>
                  </a:lnTo>
                  <a:lnTo>
                    <a:pt x="369336" y="13669"/>
                  </a:lnTo>
                  <a:lnTo>
                    <a:pt x="363302" y="15066"/>
                  </a:lnTo>
                  <a:lnTo>
                    <a:pt x="351306" y="16618"/>
                  </a:lnTo>
                  <a:lnTo>
                    <a:pt x="344337" y="17031"/>
                  </a:lnTo>
                  <a:lnTo>
                    <a:pt x="328656" y="17491"/>
                  </a:lnTo>
                  <a:lnTo>
                    <a:pt x="276667" y="17826"/>
                  </a:lnTo>
                  <a:lnTo>
                    <a:pt x="267789" y="18830"/>
                  </a:lnTo>
                  <a:lnTo>
                    <a:pt x="258893" y="20491"/>
                  </a:lnTo>
                  <a:lnTo>
                    <a:pt x="249986" y="22590"/>
                  </a:lnTo>
                  <a:lnTo>
                    <a:pt x="240079" y="23989"/>
                  </a:lnTo>
                  <a:lnTo>
                    <a:pt x="229505" y="24922"/>
                  </a:lnTo>
                  <a:lnTo>
                    <a:pt x="218489" y="25545"/>
                  </a:lnTo>
                  <a:lnTo>
                    <a:pt x="198309" y="26236"/>
                  </a:lnTo>
                  <a:lnTo>
                    <a:pt x="161101" y="26679"/>
                  </a:lnTo>
                  <a:lnTo>
                    <a:pt x="151057" y="27708"/>
                  </a:lnTo>
                  <a:lnTo>
                    <a:pt x="140392" y="29386"/>
                  </a:lnTo>
                  <a:lnTo>
                    <a:pt x="129314" y="31496"/>
                  </a:lnTo>
                  <a:lnTo>
                    <a:pt x="119944" y="32904"/>
                  </a:lnTo>
                  <a:lnTo>
                    <a:pt x="111712" y="33842"/>
                  </a:lnTo>
                  <a:lnTo>
                    <a:pt x="104241" y="34468"/>
                  </a:lnTo>
                  <a:lnTo>
                    <a:pt x="96283" y="34885"/>
                  </a:lnTo>
                  <a:lnTo>
                    <a:pt x="79503" y="35347"/>
                  </a:lnTo>
                  <a:lnTo>
                    <a:pt x="71854" y="36463"/>
                  </a:lnTo>
                  <a:lnTo>
                    <a:pt x="64770" y="38199"/>
                  </a:lnTo>
                  <a:lnTo>
                    <a:pt x="58062" y="40349"/>
                  </a:lnTo>
                  <a:lnTo>
                    <a:pt x="51607" y="41782"/>
                  </a:lnTo>
                  <a:lnTo>
                    <a:pt x="39142" y="43374"/>
                  </a:lnTo>
                  <a:lnTo>
                    <a:pt x="33040" y="44791"/>
                  </a:lnTo>
                  <a:lnTo>
                    <a:pt x="26987" y="46727"/>
                  </a:lnTo>
                  <a:lnTo>
                    <a:pt x="20968" y="49011"/>
                  </a:lnTo>
                  <a:lnTo>
                    <a:pt x="15963" y="50533"/>
                  </a:lnTo>
                  <a:lnTo>
                    <a:pt x="11635" y="51548"/>
                  </a:lnTo>
                  <a:lnTo>
                    <a:pt x="0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585"/>
            <p:cNvSpPr/>
            <p:nvPr/>
          </p:nvSpPr>
          <p:spPr>
            <a:xfrm>
              <a:off x="5370609" y="3527226"/>
              <a:ext cx="460477" cy="17860"/>
            </a:xfrm>
            <a:custGeom>
              <a:avLst/>
              <a:gdLst/>
              <a:ahLst/>
              <a:cxnLst/>
              <a:rect l="0" t="0" r="0" b="0"/>
              <a:pathLst>
                <a:path w="460477" h="17860">
                  <a:moveTo>
                    <a:pt x="460476" y="8930"/>
                  </a:moveTo>
                  <a:lnTo>
                    <a:pt x="378189" y="8930"/>
                  </a:lnTo>
                  <a:lnTo>
                    <a:pt x="369899" y="7937"/>
                  </a:lnTo>
                  <a:lnTo>
                    <a:pt x="361397" y="6284"/>
                  </a:lnTo>
                  <a:lnTo>
                    <a:pt x="352751" y="4189"/>
                  </a:lnTo>
                  <a:lnTo>
                    <a:pt x="344011" y="2793"/>
                  </a:lnTo>
                  <a:lnTo>
                    <a:pt x="335208" y="1862"/>
                  </a:lnTo>
                  <a:lnTo>
                    <a:pt x="326363" y="1241"/>
                  </a:lnTo>
                  <a:lnTo>
                    <a:pt x="317489" y="827"/>
                  </a:lnTo>
                  <a:lnTo>
                    <a:pt x="299692" y="367"/>
                  </a:lnTo>
                  <a:lnTo>
                    <a:pt x="130110" y="0"/>
                  </a:lnTo>
                  <a:lnTo>
                    <a:pt x="121170" y="992"/>
                  </a:lnTo>
                  <a:lnTo>
                    <a:pt x="112233" y="2646"/>
                  </a:lnTo>
                  <a:lnTo>
                    <a:pt x="103299" y="4740"/>
                  </a:lnTo>
                  <a:lnTo>
                    <a:pt x="95357" y="6137"/>
                  </a:lnTo>
                  <a:lnTo>
                    <a:pt x="88079" y="7067"/>
                  </a:lnTo>
                  <a:lnTo>
                    <a:pt x="81243" y="7688"/>
                  </a:lnTo>
                  <a:lnTo>
                    <a:pt x="74701" y="8102"/>
                  </a:lnTo>
                  <a:lnTo>
                    <a:pt x="62140" y="8562"/>
                  </a:lnTo>
                  <a:lnTo>
                    <a:pt x="38900" y="8857"/>
                  </a:lnTo>
                  <a:lnTo>
                    <a:pt x="30685" y="8897"/>
                  </a:lnTo>
                  <a:lnTo>
                    <a:pt x="27104" y="9901"/>
                  </a:lnTo>
                  <a:lnTo>
                    <a:pt x="23726" y="11561"/>
                  </a:lnTo>
                  <a:lnTo>
                    <a:pt x="15915" y="16615"/>
                  </a:lnTo>
                  <a:lnTo>
                    <a:pt x="14281" y="17030"/>
                  </a:lnTo>
                  <a:lnTo>
                    <a:pt x="9821" y="17491"/>
                  </a:lnTo>
                  <a:lnTo>
                    <a:pt x="0" y="17853"/>
                  </a:lnTo>
                  <a:lnTo>
                    <a:pt x="5062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586"/>
            <p:cNvSpPr/>
            <p:nvPr/>
          </p:nvSpPr>
          <p:spPr>
            <a:xfrm>
              <a:off x="5322093" y="4348757"/>
              <a:ext cx="571501" cy="17861"/>
            </a:xfrm>
            <a:custGeom>
              <a:avLst/>
              <a:gdLst/>
              <a:ahLst/>
              <a:cxnLst/>
              <a:rect l="0" t="0" r="0" b="0"/>
              <a:pathLst>
                <a:path w="571501" h="17861">
                  <a:moveTo>
                    <a:pt x="571500" y="17860"/>
                  </a:moveTo>
                  <a:lnTo>
                    <a:pt x="533923" y="17860"/>
                  </a:lnTo>
                  <a:lnTo>
                    <a:pt x="529581" y="16867"/>
                  </a:lnTo>
                  <a:lnTo>
                    <a:pt x="524703" y="15214"/>
                  </a:lnTo>
                  <a:lnTo>
                    <a:pt x="519466" y="13119"/>
                  </a:lnTo>
                  <a:lnTo>
                    <a:pt x="513991" y="11723"/>
                  </a:lnTo>
                  <a:lnTo>
                    <a:pt x="508356" y="10792"/>
                  </a:lnTo>
                  <a:lnTo>
                    <a:pt x="502615" y="10171"/>
                  </a:lnTo>
                  <a:lnTo>
                    <a:pt x="495811" y="9757"/>
                  </a:lnTo>
                  <a:lnTo>
                    <a:pt x="480314" y="9298"/>
                  </a:lnTo>
                  <a:lnTo>
                    <a:pt x="410692" y="8944"/>
                  </a:lnTo>
                  <a:lnTo>
                    <a:pt x="375032" y="8933"/>
                  </a:lnTo>
                  <a:lnTo>
                    <a:pt x="365116" y="7940"/>
                  </a:lnTo>
                  <a:lnTo>
                    <a:pt x="354535" y="6285"/>
                  </a:lnTo>
                  <a:lnTo>
                    <a:pt x="343513" y="4190"/>
                  </a:lnTo>
                  <a:lnTo>
                    <a:pt x="333189" y="2793"/>
                  </a:lnTo>
                  <a:lnTo>
                    <a:pt x="323329" y="1863"/>
                  </a:lnTo>
                  <a:lnTo>
                    <a:pt x="313779" y="1242"/>
                  </a:lnTo>
                  <a:lnTo>
                    <a:pt x="303444" y="828"/>
                  </a:lnTo>
                  <a:lnTo>
                    <a:pt x="281377" y="368"/>
                  </a:lnTo>
                  <a:lnTo>
                    <a:pt x="48184" y="0"/>
                  </a:lnTo>
                  <a:lnTo>
                    <a:pt x="42045" y="993"/>
                  </a:lnTo>
                  <a:lnTo>
                    <a:pt x="35967" y="2646"/>
                  </a:lnTo>
                  <a:lnTo>
                    <a:pt x="29931" y="4741"/>
                  </a:lnTo>
                  <a:lnTo>
                    <a:pt x="24915" y="6137"/>
                  </a:lnTo>
                  <a:lnTo>
                    <a:pt x="20578" y="7068"/>
                  </a:lnTo>
                  <a:lnTo>
                    <a:pt x="11231" y="8562"/>
                  </a:lnTo>
                  <a:lnTo>
                    <a:pt x="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587"/>
            <p:cNvSpPr/>
            <p:nvPr/>
          </p:nvSpPr>
          <p:spPr>
            <a:xfrm>
              <a:off x="5438179" y="4464843"/>
              <a:ext cx="410767" cy="8931"/>
            </a:xfrm>
            <a:custGeom>
              <a:avLst/>
              <a:gdLst/>
              <a:ahLst/>
              <a:cxnLst/>
              <a:rect l="0" t="0" r="0" b="0"/>
              <a:pathLst>
                <a:path w="410767" h="8931">
                  <a:moveTo>
                    <a:pt x="410766" y="8930"/>
                  </a:moveTo>
                  <a:lnTo>
                    <a:pt x="385034" y="8930"/>
                  </a:lnTo>
                  <a:lnTo>
                    <a:pt x="380713" y="7937"/>
                  </a:lnTo>
                  <a:lnTo>
                    <a:pt x="376840" y="6284"/>
                  </a:lnTo>
                  <a:lnTo>
                    <a:pt x="373266" y="4189"/>
                  </a:lnTo>
                  <a:lnTo>
                    <a:pt x="368899" y="2793"/>
                  </a:lnTo>
                  <a:lnTo>
                    <a:pt x="364002" y="1862"/>
                  </a:lnTo>
                  <a:lnTo>
                    <a:pt x="358755" y="1242"/>
                  </a:lnTo>
                  <a:lnTo>
                    <a:pt x="353271" y="828"/>
                  </a:lnTo>
                  <a:lnTo>
                    <a:pt x="347632" y="552"/>
                  </a:lnTo>
                  <a:lnTo>
                    <a:pt x="335081" y="245"/>
                  </a:lnTo>
                  <a:lnTo>
                    <a:pt x="43408" y="0"/>
                  </a:lnTo>
                  <a:lnTo>
                    <a:pt x="36876" y="992"/>
                  </a:lnTo>
                  <a:lnTo>
                    <a:pt x="31529" y="2646"/>
                  </a:lnTo>
                  <a:lnTo>
                    <a:pt x="26973" y="4741"/>
                  </a:lnTo>
                  <a:lnTo>
                    <a:pt x="21950" y="6137"/>
                  </a:lnTo>
                  <a:lnTo>
                    <a:pt x="16619" y="7068"/>
                  </a:lnTo>
                  <a:lnTo>
                    <a:pt x="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588"/>
            <p:cNvSpPr/>
            <p:nvPr/>
          </p:nvSpPr>
          <p:spPr>
            <a:xfrm>
              <a:off x="5491757" y="4652367"/>
              <a:ext cx="366119" cy="17860"/>
            </a:xfrm>
            <a:custGeom>
              <a:avLst/>
              <a:gdLst/>
              <a:ahLst/>
              <a:cxnLst/>
              <a:rect l="0" t="0" r="0" b="0"/>
              <a:pathLst>
                <a:path w="366119" h="17860">
                  <a:moveTo>
                    <a:pt x="366118" y="0"/>
                  </a:moveTo>
                  <a:lnTo>
                    <a:pt x="361377" y="0"/>
                  </a:lnTo>
                  <a:lnTo>
                    <a:pt x="358989" y="991"/>
                  </a:lnTo>
                  <a:lnTo>
                    <a:pt x="356404" y="2645"/>
                  </a:lnTo>
                  <a:lnTo>
                    <a:pt x="353688" y="4740"/>
                  </a:lnTo>
                  <a:lnTo>
                    <a:pt x="350886" y="6137"/>
                  </a:lnTo>
                  <a:lnTo>
                    <a:pt x="348026" y="7067"/>
                  </a:lnTo>
                  <a:lnTo>
                    <a:pt x="345127" y="7688"/>
                  </a:lnTo>
                  <a:lnTo>
                    <a:pt x="341210" y="8102"/>
                  </a:lnTo>
                  <a:lnTo>
                    <a:pt x="331566" y="8562"/>
                  </a:lnTo>
                  <a:lnTo>
                    <a:pt x="327208" y="7692"/>
                  </a:lnTo>
                  <a:lnTo>
                    <a:pt x="323311" y="6120"/>
                  </a:lnTo>
                  <a:lnTo>
                    <a:pt x="319720" y="4080"/>
                  </a:lnTo>
                  <a:lnTo>
                    <a:pt x="314350" y="2720"/>
                  </a:lnTo>
                  <a:lnTo>
                    <a:pt x="307793" y="1813"/>
                  </a:lnTo>
                  <a:lnTo>
                    <a:pt x="300446" y="1209"/>
                  </a:lnTo>
                  <a:lnTo>
                    <a:pt x="293562" y="806"/>
                  </a:lnTo>
                  <a:lnTo>
                    <a:pt x="280623" y="358"/>
                  </a:lnTo>
                  <a:lnTo>
                    <a:pt x="243072" y="47"/>
                  </a:lnTo>
                  <a:lnTo>
                    <a:pt x="107145" y="0"/>
                  </a:lnTo>
                  <a:lnTo>
                    <a:pt x="99211" y="991"/>
                  </a:lnTo>
                  <a:lnTo>
                    <a:pt x="91938" y="2645"/>
                  </a:lnTo>
                  <a:lnTo>
                    <a:pt x="85105" y="4740"/>
                  </a:lnTo>
                  <a:lnTo>
                    <a:pt x="77573" y="6137"/>
                  </a:lnTo>
                  <a:lnTo>
                    <a:pt x="69574" y="7067"/>
                  </a:lnTo>
                  <a:lnTo>
                    <a:pt x="61266" y="7688"/>
                  </a:lnTo>
                  <a:lnTo>
                    <a:pt x="53742" y="8102"/>
                  </a:lnTo>
                  <a:lnTo>
                    <a:pt x="40092" y="8562"/>
                  </a:lnTo>
                  <a:lnTo>
                    <a:pt x="21250" y="8820"/>
                  </a:lnTo>
                  <a:lnTo>
                    <a:pt x="16151" y="9849"/>
                  </a:lnTo>
                  <a:lnTo>
                    <a:pt x="11760" y="11526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589"/>
            <p:cNvSpPr/>
            <p:nvPr/>
          </p:nvSpPr>
          <p:spPr>
            <a:xfrm>
              <a:off x="5357812" y="5420320"/>
              <a:ext cx="482204" cy="53579"/>
            </a:xfrm>
            <a:custGeom>
              <a:avLst/>
              <a:gdLst/>
              <a:ahLst/>
              <a:cxnLst/>
              <a:rect l="0" t="0" r="0" b="0"/>
              <a:pathLst>
                <a:path w="482204" h="53579">
                  <a:moveTo>
                    <a:pt x="482203" y="0"/>
                  </a:moveTo>
                  <a:lnTo>
                    <a:pt x="474514" y="0"/>
                  </a:lnTo>
                  <a:lnTo>
                    <a:pt x="473109" y="992"/>
                  </a:lnTo>
                  <a:lnTo>
                    <a:pt x="471179" y="2645"/>
                  </a:lnTo>
                  <a:lnTo>
                    <a:pt x="468900" y="4740"/>
                  </a:lnTo>
                  <a:lnTo>
                    <a:pt x="466389" y="6137"/>
                  </a:lnTo>
                  <a:lnTo>
                    <a:pt x="460954" y="7688"/>
                  </a:lnTo>
                  <a:lnTo>
                    <a:pt x="446430" y="8766"/>
                  </a:lnTo>
                  <a:lnTo>
                    <a:pt x="434892" y="8881"/>
                  </a:lnTo>
                  <a:lnTo>
                    <a:pt x="343510" y="8930"/>
                  </a:lnTo>
                  <a:lnTo>
                    <a:pt x="337155" y="9921"/>
                  </a:lnTo>
                  <a:lnTo>
                    <a:pt x="330934" y="11575"/>
                  </a:lnTo>
                  <a:lnTo>
                    <a:pt x="324802" y="13670"/>
                  </a:lnTo>
                  <a:lnTo>
                    <a:pt x="317738" y="15066"/>
                  </a:lnTo>
                  <a:lnTo>
                    <a:pt x="310052" y="15997"/>
                  </a:lnTo>
                  <a:lnTo>
                    <a:pt x="301951" y="16618"/>
                  </a:lnTo>
                  <a:lnTo>
                    <a:pt x="293574" y="17032"/>
                  </a:lnTo>
                  <a:lnTo>
                    <a:pt x="276329" y="17491"/>
                  </a:lnTo>
                  <a:lnTo>
                    <a:pt x="267563" y="18606"/>
                  </a:lnTo>
                  <a:lnTo>
                    <a:pt x="258742" y="20342"/>
                  </a:lnTo>
                  <a:lnTo>
                    <a:pt x="249886" y="22491"/>
                  </a:lnTo>
                  <a:lnTo>
                    <a:pt x="241005" y="23924"/>
                  </a:lnTo>
                  <a:lnTo>
                    <a:pt x="232107" y="24879"/>
                  </a:lnTo>
                  <a:lnTo>
                    <a:pt x="223199" y="25515"/>
                  </a:lnTo>
                  <a:lnTo>
                    <a:pt x="214284" y="26932"/>
                  </a:lnTo>
                  <a:lnTo>
                    <a:pt x="205363" y="28869"/>
                  </a:lnTo>
                  <a:lnTo>
                    <a:pt x="196440" y="31152"/>
                  </a:lnTo>
                  <a:lnTo>
                    <a:pt x="187515" y="32674"/>
                  </a:lnTo>
                  <a:lnTo>
                    <a:pt x="178588" y="33689"/>
                  </a:lnTo>
                  <a:lnTo>
                    <a:pt x="169660" y="34366"/>
                  </a:lnTo>
                  <a:lnTo>
                    <a:pt x="160732" y="34817"/>
                  </a:lnTo>
                  <a:lnTo>
                    <a:pt x="142873" y="35318"/>
                  </a:lnTo>
                  <a:lnTo>
                    <a:pt x="134937" y="36443"/>
                  </a:lnTo>
                  <a:lnTo>
                    <a:pt x="127660" y="38186"/>
                  </a:lnTo>
                  <a:lnTo>
                    <a:pt x="120826" y="40340"/>
                  </a:lnTo>
                  <a:lnTo>
                    <a:pt x="113293" y="41776"/>
                  </a:lnTo>
                  <a:lnTo>
                    <a:pt x="105294" y="42734"/>
                  </a:lnTo>
                  <a:lnTo>
                    <a:pt x="96985" y="43372"/>
                  </a:lnTo>
                  <a:lnTo>
                    <a:pt x="82461" y="44081"/>
                  </a:lnTo>
                  <a:lnTo>
                    <a:pt x="69392" y="44396"/>
                  </a:lnTo>
                  <a:lnTo>
                    <a:pt x="56968" y="44536"/>
                  </a:lnTo>
                  <a:lnTo>
                    <a:pt x="50878" y="45565"/>
                  </a:lnTo>
                  <a:lnTo>
                    <a:pt x="44833" y="47245"/>
                  </a:lnTo>
                  <a:lnTo>
                    <a:pt x="38818" y="49356"/>
                  </a:lnTo>
                  <a:lnTo>
                    <a:pt x="33816" y="50763"/>
                  </a:lnTo>
                  <a:lnTo>
                    <a:pt x="25613" y="52327"/>
                  </a:lnTo>
                  <a:lnTo>
                    <a:pt x="12262" y="53331"/>
                  </a:lnTo>
                  <a:lnTo>
                    <a:pt x="0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590"/>
            <p:cNvSpPr/>
            <p:nvPr/>
          </p:nvSpPr>
          <p:spPr>
            <a:xfrm>
              <a:off x="5411390" y="5563195"/>
              <a:ext cx="366118" cy="17859"/>
            </a:xfrm>
            <a:custGeom>
              <a:avLst/>
              <a:gdLst/>
              <a:ahLst/>
              <a:cxnLst/>
              <a:rect l="0" t="0" r="0" b="0"/>
              <a:pathLst>
                <a:path w="366118" h="17859">
                  <a:moveTo>
                    <a:pt x="366117" y="8928"/>
                  </a:moveTo>
                  <a:lnTo>
                    <a:pt x="323800" y="8928"/>
                  </a:lnTo>
                  <a:lnTo>
                    <a:pt x="318062" y="7936"/>
                  </a:lnTo>
                  <a:lnTo>
                    <a:pt x="312252" y="6283"/>
                  </a:lnTo>
                  <a:lnTo>
                    <a:pt x="306395" y="4188"/>
                  </a:lnTo>
                  <a:lnTo>
                    <a:pt x="299513" y="2792"/>
                  </a:lnTo>
                  <a:lnTo>
                    <a:pt x="291948" y="1861"/>
                  </a:lnTo>
                  <a:lnTo>
                    <a:pt x="283929" y="1240"/>
                  </a:lnTo>
                  <a:lnTo>
                    <a:pt x="276598" y="826"/>
                  </a:lnTo>
                  <a:lnTo>
                    <a:pt x="263162" y="367"/>
                  </a:lnTo>
                  <a:lnTo>
                    <a:pt x="225265" y="47"/>
                  </a:lnTo>
                  <a:lnTo>
                    <a:pt x="155184" y="0"/>
                  </a:lnTo>
                  <a:lnTo>
                    <a:pt x="148105" y="992"/>
                  </a:lnTo>
                  <a:lnTo>
                    <a:pt x="140408" y="2645"/>
                  </a:lnTo>
                  <a:lnTo>
                    <a:pt x="132301" y="4739"/>
                  </a:lnTo>
                  <a:lnTo>
                    <a:pt x="124911" y="6135"/>
                  </a:lnTo>
                  <a:lnTo>
                    <a:pt x="118001" y="7066"/>
                  </a:lnTo>
                  <a:lnTo>
                    <a:pt x="111410" y="7687"/>
                  </a:lnTo>
                  <a:lnTo>
                    <a:pt x="105031" y="8101"/>
                  </a:lnTo>
                  <a:lnTo>
                    <a:pt x="98794" y="8377"/>
                  </a:lnTo>
                  <a:lnTo>
                    <a:pt x="86572" y="8683"/>
                  </a:lnTo>
                  <a:lnTo>
                    <a:pt x="6108" y="8928"/>
                  </a:lnTo>
                  <a:lnTo>
                    <a:pt x="4072" y="9920"/>
                  </a:lnTo>
                  <a:lnTo>
                    <a:pt x="2715" y="11574"/>
                  </a:lnTo>
                  <a:lnTo>
                    <a:pt x="0" y="178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591"/>
            <p:cNvSpPr/>
            <p:nvPr/>
          </p:nvSpPr>
          <p:spPr>
            <a:xfrm>
              <a:off x="5393531" y="5715000"/>
              <a:ext cx="366118" cy="8930"/>
            </a:xfrm>
            <a:custGeom>
              <a:avLst/>
              <a:gdLst/>
              <a:ahLst/>
              <a:cxnLst/>
              <a:rect l="0" t="0" r="0" b="0"/>
              <a:pathLst>
                <a:path w="366118" h="8930">
                  <a:moveTo>
                    <a:pt x="366117" y="0"/>
                  </a:moveTo>
                  <a:lnTo>
                    <a:pt x="366117" y="4740"/>
                  </a:lnTo>
                  <a:lnTo>
                    <a:pt x="365125" y="6136"/>
                  </a:lnTo>
                  <a:lnTo>
                    <a:pt x="363471" y="7067"/>
                  </a:lnTo>
                  <a:lnTo>
                    <a:pt x="361377" y="7688"/>
                  </a:lnTo>
                  <a:lnTo>
                    <a:pt x="358988" y="8102"/>
                  </a:lnTo>
                  <a:lnTo>
                    <a:pt x="356403" y="8377"/>
                  </a:lnTo>
                  <a:lnTo>
                    <a:pt x="353688" y="8561"/>
                  </a:lnTo>
                  <a:lnTo>
                    <a:pt x="345379" y="8765"/>
                  </a:lnTo>
                  <a:lnTo>
                    <a:pt x="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592"/>
            <p:cNvSpPr/>
            <p:nvPr/>
          </p:nvSpPr>
          <p:spPr>
            <a:xfrm>
              <a:off x="4412996" y="1580554"/>
              <a:ext cx="140941" cy="250032"/>
            </a:xfrm>
            <a:custGeom>
              <a:avLst/>
              <a:gdLst/>
              <a:ahLst/>
              <a:cxnLst/>
              <a:rect l="0" t="0" r="0" b="0"/>
              <a:pathLst>
                <a:path w="140941" h="250032">
                  <a:moveTo>
                    <a:pt x="42918" y="0"/>
                  </a:moveTo>
                  <a:lnTo>
                    <a:pt x="42918" y="7688"/>
                  </a:lnTo>
                  <a:lnTo>
                    <a:pt x="41925" y="8102"/>
                  </a:lnTo>
                  <a:lnTo>
                    <a:pt x="38178" y="8562"/>
                  </a:lnTo>
                  <a:lnTo>
                    <a:pt x="35789" y="9677"/>
                  </a:lnTo>
                  <a:lnTo>
                    <a:pt x="33204" y="11412"/>
                  </a:lnTo>
                  <a:lnTo>
                    <a:pt x="30488" y="13561"/>
                  </a:lnTo>
                  <a:lnTo>
                    <a:pt x="28679" y="15986"/>
                  </a:lnTo>
                  <a:lnTo>
                    <a:pt x="26667" y="21326"/>
                  </a:lnTo>
                  <a:lnTo>
                    <a:pt x="23128" y="27007"/>
                  </a:lnTo>
                  <a:lnTo>
                    <a:pt x="20794" y="29911"/>
                  </a:lnTo>
                  <a:lnTo>
                    <a:pt x="18247" y="32839"/>
                  </a:lnTo>
                  <a:lnTo>
                    <a:pt x="15556" y="35784"/>
                  </a:lnTo>
                  <a:lnTo>
                    <a:pt x="12771" y="38738"/>
                  </a:lnTo>
                  <a:lnTo>
                    <a:pt x="9921" y="40708"/>
                  </a:lnTo>
                  <a:lnTo>
                    <a:pt x="7029" y="42022"/>
                  </a:lnTo>
                  <a:lnTo>
                    <a:pt x="4109" y="42897"/>
                  </a:lnTo>
                  <a:lnTo>
                    <a:pt x="2163" y="44473"/>
                  </a:lnTo>
                  <a:lnTo>
                    <a:pt x="865" y="46516"/>
                  </a:lnTo>
                  <a:lnTo>
                    <a:pt x="0" y="48870"/>
                  </a:lnTo>
                  <a:lnTo>
                    <a:pt x="415" y="51432"/>
                  </a:lnTo>
                  <a:lnTo>
                    <a:pt x="3522" y="56924"/>
                  </a:lnTo>
                  <a:lnTo>
                    <a:pt x="5740" y="59778"/>
                  </a:lnTo>
                  <a:lnTo>
                    <a:pt x="8211" y="62672"/>
                  </a:lnTo>
                  <a:lnTo>
                    <a:pt x="10850" y="65594"/>
                  </a:lnTo>
                  <a:lnTo>
                    <a:pt x="16428" y="71486"/>
                  </a:lnTo>
                  <a:lnTo>
                    <a:pt x="19305" y="74447"/>
                  </a:lnTo>
                  <a:lnTo>
                    <a:pt x="24199" y="77412"/>
                  </a:lnTo>
                  <a:lnTo>
                    <a:pt x="30439" y="80382"/>
                  </a:lnTo>
                  <a:lnTo>
                    <a:pt x="37575" y="83354"/>
                  </a:lnTo>
                  <a:lnTo>
                    <a:pt x="44317" y="86327"/>
                  </a:lnTo>
                  <a:lnTo>
                    <a:pt x="57099" y="92276"/>
                  </a:lnTo>
                  <a:lnTo>
                    <a:pt x="64278" y="95252"/>
                  </a:lnTo>
                  <a:lnTo>
                    <a:pt x="72041" y="98228"/>
                  </a:lnTo>
                  <a:lnTo>
                    <a:pt x="80192" y="101204"/>
                  </a:lnTo>
                  <a:lnTo>
                    <a:pt x="87611" y="104180"/>
                  </a:lnTo>
                  <a:lnTo>
                    <a:pt x="94542" y="107157"/>
                  </a:lnTo>
                  <a:lnTo>
                    <a:pt x="107533" y="113110"/>
                  </a:lnTo>
                  <a:lnTo>
                    <a:pt x="119922" y="119063"/>
                  </a:lnTo>
                  <a:lnTo>
                    <a:pt x="125012" y="121047"/>
                  </a:lnTo>
                  <a:lnTo>
                    <a:pt x="129397" y="122370"/>
                  </a:lnTo>
                  <a:lnTo>
                    <a:pt x="133313" y="123252"/>
                  </a:lnTo>
                  <a:lnTo>
                    <a:pt x="135923" y="124832"/>
                  </a:lnTo>
                  <a:lnTo>
                    <a:pt x="137663" y="126878"/>
                  </a:lnTo>
                  <a:lnTo>
                    <a:pt x="138824" y="129234"/>
                  </a:lnTo>
                  <a:lnTo>
                    <a:pt x="140113" y="134497"/>
                  </a:lnTo>
                  <a:lnTo>
                    <a:pt x="140686" y="140144"/>
                  </a:lnTo>
                  <a:lnTo>
                    <a:pt x="140940" y="145961"/>
                  </a:lnTo>
                  <a:lnTo>
                    <a:pt x="140016" y="149893"/>
                  </a:lnTo>
                  <a:lnTo>
                    <a:pt x="138407" y="154499"/>
                  </a:lnTo>
                  <a:lnTo>
                    <a:pt x="136343" y="159554"/>
                  </a:lnTo>
                  <a:lnTo>
                    <a:pt x="133975" y="163916"/>
                  </a:lnTo>
                  <a:lnTo>
                    <a:pt x="131404" y="167817"/>
                  </a:lnTo>
                  <a:lnTo>
                    <a:pt x="128698" y="171409"/>
                  </a:lnTo>
                  <a:lnTo>
                    <a:pt x="125901" y="174796"/>
                  </a:lnTo>
                  <a:lnTo>
                    <a:pt x="123044" y="178046"/>
                  </a:lnTo>
                  <a:lnTo>
                    <a:pt x="120148" y="181206"/>
                  </a:lnTo>
                  <a:lnTo>
                    <a:pt x="116232" y="184304"/>
                  </a:lnTo>
                  <a:lnTo>
                    <a:pt x="111638" y="187361"/>
                  </a:lnTo>
                  <a:lnTo>
                    <a:pt x="106590" y="190392"/>
                  </a:lnTo>
                  <a:lnTo>
                    <a:pt x="101241" y="193405"/>
                  </a:lnTo>
                  <a:lnTo>
                    <a:pt x="90006" y="199398"/>
                  </a:lnTo>
                  <a:lnTo>
                    <a:pt x="85224" y="202385"/>
                  </a:lnTo>
                  <a:lnTo>
                    <a:pt x="81044" y="205369"/>
                  </a:lnTo>
                  <a:lnTo>
                    <a:pt x="77265" y="208350"/>
                  </a:lnTo>
                  <a:lnTo>
                    <a:pt x="73753" y="211330"/>
                  </a:lnTo>
                  <a:lnTo>
                    <a:pt x="70420" y="214308"/>
                  </a:lnTo>
                  <a:lnTo>
                    <a:pt x="67206" y="217287"/>
                  </a:lnTo>
                  <a:lnTo>
                    <a:pt x="63078" y="220264"/>
                  </a:lnTo>
                  <a:lnTo>
                    <a:pt x="58343" y="223241"/>
                  </a:lnTo>
                  <a:lnTo>
                    <a:pt x="53201" y="226218"/>
                  </a:lnTo>
                  <a:lnTo>
                    <a:pt x="48781" y="229195"/>
                  </a:lnTo>
                  <a:lnTo>
                    <a:pt x="44841" y="232172"/>
                  </a:lnTo>
                  <a:lnTo>
                    <a:pt x="36132" y="239338"/>
                  </a:lnTo>
                  <a:lnTo>
                    <a:pt x="32295" y="242963"/>
                  </a:lnTo>
                  <a:lnTo>
                    <a:pt x="25058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593"/>
            <p:cNvSpPr/>
            <p:nvPr/>
          </p:nvSpPr>
          <p:spPr>
            <a:xfrm>
              <a:off x="4670629" y="1687747"/>
              <a:ext cx="151353" cy="98155"/>
            </a:xfrm>
            <a:custGeom>
              <a:avLst/>
              <a:gdLst/>
              <a:ahLst/>
              <a:cxnLst/>
              <a:rect l="0" t="0" r="0" b="0"/>
              <a:pathLst>
                <a:path w="151353" h="98155">
                  <a:moveTo>
                    <a:pt x="35316" y="26753"/>
                  </a:moveTo>
                  <a:lnTo>
                    <a:pt x="30576" y="31493"/>
                  </a:lnTo>
                  <a:lnTo>
                    <a:pt x="29179" y="33881"/>
                  </a:lnTo>
                  <a:lnTo>
                    <a:pt x="28248" y="36466"/>
                  </a:lnTo>
                  <a:lnTo>
                    <a:pt x="27627" y="39181"/>
                  </a:lnTo>
                  <a:lnTo>
                    <a:pt x="26221" y="41984"/>
                  </a:lnTo>
                  <a:lnTo>
                    <a:pt x="24291" y="44844"/>
                  </a:lnTo>
                  <a:lnTo>
                    <a:pt x="18806" y="51823"/>
                  </a:lnTo>
                  <a:lnTo>
                    <a:pt x="17364" y="53388"/>
                  </a:lnTo>
                  <a:lnTo>
                    <a:pt x="13116" y="57773"/>
                  </a:lnTo>
                  <a:lnTo>
                    <a:pt x="11586" y="60331"/>
                  </a:lnTo>
                  <a:lnTo>
                    <a:pt x="10566" y="63029"/>
                  </a:lnTo>
                  <a:lnTo>
                    <a:pt x="9886" y="65819"/>
                  </a:lnTo>
                  <a:lnTo>
                    <a:pt x="8441" y="68672"/>
                  </a:lnTo>
                  <a:lnTo>
                    <a:pt x="6485" y="71566"/>
                  </a:lnTo>
                  <a:lnTo>
                    <a:pt x="4189" y="74488"/>
                  </a:lnTo>
                  <a:lnTo>
                    <a:pt x="2659" y="77427"/>
                  </a:lnTo>
                  <a:lnTo>
                    <a:pt x="1638" y="80379"/>
                  </a:lnTo>
                  <a:lnTo>
                    <a:pt x="0" y="87506"/>
                  </a:lnTo>
                  <a:lnTo>
                    <a:pt x="858" y="89083"/>
                  </a:lnTo>
                  <a:lnTo>
                    <a:pt x="2422" y="91126"/>
                  </a:lnTo>
                  <a:lnTo>
                    <a:pt x="7320" y="96795"/>
                  </a:lnTo>
                  <a:lnTo>
                    <a:pt x="9707" y="97260"/>
                  </a:lnTo>
                  <a:lnTo>
                    <a:pt x="13282" y="97570"/>
                  </a:lnTo>
                  <a:lnTo>
                    <a:pt x="21555" y="97914"/>
                  </a:lnTo>
                  <a:lnTo>
                    <a:pt x="28538" y="98067"/>
                  </a:lnTo>
                  <a:lnTo>
                    <a:pt x="47529" y="98154"/>
                  </a:lnTo>
                  <a:lnTo>
                    <a:pt x="54372" y="97174"/>
                  </a:lnTo>
                  <a:lnTo>
                    <a:pt x="60919" y="95528"/>
                  </a:lnTo>
                  <a:lnTo>
                    <a:pt x="67267" y="93439"/>
                  </a:lnTo>
                  <a:lnTo>
                    <a:pt x="73484" y="91054"/>
                  </a:lnTo>
                  <a:lnTo>
                    <a:pt x="79613" y="88472"/>
                  </a:lnTo>
                  <a:lnTo>
                    <a:pt x="85683" y="85758"/>
                  </a:lnTo>
                  <a:lnTo>
                    <a:pt x="97719" y="80097"/>
                  </a:lnTo>
                  <a:lnTo>
                    <a:pt x="121616" y="68378"/>
                  </a:lnTo>
                  <a:lnTo>
                    <a:pt x="126584" y="65417"/>
                  </a:lnTo>
                  <a:lnTo>
                    <a:pt x="130888" y="62451"/>
                  </a:lnTo>
                  <a:lnTo>
                    <a:pt x="134749" y="59481"/>
                  </a:lnTo>
                  <a:lnTo>
                    <a:pt x="138316" y="56509"/>
                  </a:lnTo>
                  <a:lnTo>
                    <a:pt x="141685" y="53535"/>
                  </a:lnTo>
                  <a:lnTo>
                    <a:pt x="144924" y="50561"/>
                  </a:lnTo>
                  <a:lnTo>
                    <a:pt x="147083" y="47586"/>
                  </a:lnTo>
                  <a:lnTo>
                    <a:pt x="148522" y="44610"/>
                  </a:lnTo>
                  <a:lnTo>
                    <a:pt x="149482" y="41634"/>
                  </a:lnTo>
                  <a:lnTo>
                    <a:pt x="150122" y="38658"/>
                  </a:lnTo>
                  <a:lnTo>
                    <a:pt x="150549" y="35682"/>
                  </a:lnTo>
                  <a:lnTo>
                    <a:pt x="150833" y="32705"/>
                  </a:lnTo>
                  <a:lnTo>
                    <a:pt x="151022" y="29729"/>
                  </a:lnTo>
                  <a:lnTo>
                    <a:pt x="151234" y="23776"/>
                  </a:lnTo>
                  <a:lnTo>
                    <a:pt x="151352" y="14846"/>
                  </a:lnTo>
                  <a:lnTo>
                    <a:pt x="150376" y="12862"/>
                  </a:lnTo>
                  <a:lnTo>
                    <a:pt x="148734" y="11539"/>
                  </a:lnTo>
                  <a:lnTo>
                    <a:pt x="146647" y="10657"/>
                  </a:lnTo>
                  <a:lnTo>
                    <a:pt x="144263" y="9077"/>
                  </a:lnTo>
                  <a:lnTo>
                    <a:pt x="141681" y="7031"/>
                  </a:lnTo>
                  <a:lnTo>
                    <a:pt x="138968" y="4675"/>
                  </a:lnTo>
                  <a:lnTo>
                    <a:pt x="136168" y="3105"/>
                  </a:lnTo>
                  <a:lnTo>
                    <a:pt x="133308" y="2057"/>
                  </a:lnTo>
                  <a:lnTo>
                    <a:pt x="130410" y="1359"/>
                  </a:lnTo>
                  <a:lnTo>
                    <a:pt x="127485" y="894"/>
                  </a:lnTo>
                  <a:lnTo>
                    <a:pt x="124544" y="584"/>
                  </a:lnTo>
                  <a:lnTo>
                    <a:pt x="121590" y="377"/>
                  </a:lnTo>
                  <a:lnTo>
                    <a:pt x="117636" y="239"/>
                  </a:lnTo>
                  <a:lnTo>
                    <a:pt x="99680" y="18"/>
                  </a:lnTo>
                  <a:lnTo>
                    <a:pt x="96085" y="0"/>
                  </a:lnTo>
                  <a:lnTo>
                    <a:pt x="90711" y="980"/>
                  </a:lnTo>
                  <a:lnTo>
                    <a:pt x="84152" y="2625"/>
                  </a:lnTo>
                  <a:lnTo>
                    <a:pt x="76803" y="4715"/>
                  </a:lnTo>
                  <a:lnTo>
                    <a:pt x="70911" y="7100"/>
                  </a:lnTo>
                  <a:lnTo>
                    <a:pt x="65992" y="9682"/>
                  </a:lnTo>
                  <a:lnTo>
                    <a:pt x="61720" y="12395"/>
                  </a:lnTo>
                  <a:lnTo>
                    <a:pt x="57879" y="14205"/>
                  </a:lnTo>
                  <a:lnTo>
                    <a:pt x="54327" y="15411"/>
                  </a:lnTo>
                  <a:lnTo>
                    <a:pt x="44246" y="178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594"/>
            <p:cNvSpPr/>
            <p:nvPr/>
          </p:nvSpPr>
          <p:spPr>
            <a:xfrm>
              <a:off x="4509492" y="1884164"/>
              <a:ext cx="151606" cy="196454"/>
            </a:xfrm>
            <a:custGeom>
              <a:avLst/>
              <a:gdLst/>
              <a:ahLst/>
              <a:cxnLst/>
              <a:rect l="0" t="0" r="0" b="0"/>
              <a:pathLst>
                <a:path w="151606" h="196454">
                  <a:moveTo>
                    <a:pt x="89297" y="0"/>
                  </a:moveTo>
                  <a:lnTo>
                    <a:pt x="81608" y="7688"/>
                  </a:lnTo>
                  <a:lnTo>
                    <a:pt x="78272" y="8378"/>
                  </a:lnTo>
                  <a:lnTo>
                    <a:pt x="75994" y="8561"/>
                  </a:lnTo>
                  <a:lnTo>
                    <a:pt x="73483" y="9676"/>
                  </a:lnTo>
                  <a:lnTo>
                    <a:pt x="70816" y="11412"/>
                  </a:lnTo>
                  <a:lnTo>
                    <a:pt x="64149" y="16585"/>
                  </a:lnTo>
                  <a:lnTo>
                    <a:pt x="60591" y="22585"/>
                  </a:lnTo>
                  <a:lnTo>
                    <a:pt x="54963" y="33124"/>
                  </a:lnTo>
                  <a:lnTo>
                    <a:pt x="54194" y="37211"/>
                  </a:lnTo>
                  <a:lnTo>
                    <a:pt x="53700" y="43179"/>
                  </a:lnTo>
                  <a:lnTo>
                    <a:pt x="54651" y="43669"/>
                  </a:lnTo>
                  <a:lnTo>
                    <a:pt x="58354" y="44213"/>
                  </a:lnTo>
                  <a:lnTo>
                    <a:pt x="61723" y="44358"/>
                  </a:lnTo>
                  <a:lnTo>
                    <a:pt x="70758" y="44519"/>
                  </a:lnTo>
                  <a:lnTo>
                    <a:pt x="74953" y="45554"/>
                  </a:lnTo>
                  <a:lnTo>
                    <a:pt x="78742" y="47236"/>
                  </a:lnTo>
                  <a:lnTo>
                    <a:pt x="82260" y="49350"/>
                  </a:lnTo>
                  <a:lnTo>
                    <a:pt x="86590" y="51752"/>
                  </a:lnTo>
                  <a:lnTo>
                    <a:pt x="96692" y="57066"/>
                  </a:lnTo>
                  <a:lnTo>
                    <a:pt x="102165" y="58879"/>
                  </a:lnTo>
                  <a:lnTo>
                    <a:pt x="107797" y="60089"/>
                  </a:lnTo>
                  <a:lnTo>
                    <a:pt x="113537" y="60895"/>
                  </a:lnTo>
                  <a:lnTo>
                    <a:pt x="119347" y="62425"/>
                  </a:lnTo>
                  <a:lnTo>
                    <a:pt x="125204" y="64437"/>
                  </a:lnTo>
                  <a:lnTo>
                    <a:pt x="131095" y="66770"/>
                  </a:lnTo>
                  <a:lnTo>
                    <a:pt x="136014" y="68326"/>
                  </a:lnTo>
                  <a:lnTo>
                    <a:pt x="140285" y="69363"/>
                  </a:lnTo>
                  <a:lnTo>
                    <a:pt x="144125" y="70054"/>
                  </a:lnTo>
                  <a:lnTo>
                    <a:pt x="146685" y="71507"/>
                  </a:lnTo>
                  <a:lnTo>
                    <a:pt x="148391" y="73468"/>
                  </a:lnTo>
                  <a:lnTo>
                    <a:pt x="151130" y="79004"/>
                  </a:lnTo>
                  <a:lnTo>
                    <a:pt x="151605" y="84704"/>
                  </a:lnTo>
                  <a:lnTo>
                    <a:pt x="150679" y="87227"/>
                  </a:lnTo>
                  <a:lnTo>
                    <a:pt x="144636" y="96510"/>
                  </a:lnTo>
                  <a:lnTo>
                    <a:pt x="142065" y="101051"/>
                  </a:lnTo>
                  <a:lnTo>
                    <a:pt x="139358" y="106062"/>
                  </a:lnTo>
                  <a:lnTo>
                    <a:pt x="135569" y="110396"/>
                  </a:lnTo>
                  <a:lnTo>
                    <a:pt x="131059" y="114277"/>
                  </a:lnTo>
                  <a:lnTo>
                    <a:pt x="126068" y="117856"/>
                  </a:lnTo>
                  <a:lnTo>
                    <a:pt x="120756" y="121235"/>
                  </a:lnTo>
                  <a:lnTo>
                    <a:pt x="115230" y="124479"/>
                  </a:lnTo>
                  <a:lnTo>
                    <a:pt x="109562" y="127634"/>
                  </a:lnTo>
                  <a:lnTo>
                    <a:pt x="97972" y="133786"/>
                  </a:lnTo>
                  <a:lnTo>
                    <a:pt x="74363" y="145820"/>
                  </a:lnTo>
                  <a:lnTo>
                    <a:pt x="68427" y="149799"/>
                  </a:lnTo>
                  <a:lnTo>
                    <a:pt x="62485" y="154436"/>
                  </a:lnTo>
                  <a:lnTo>
                    <a:pt x="56540" y="159512"/>
                  </a:lnTo>
                  <a:lnTo>
                    <a:pt x="50592" y="163888"/>
                  </a:lnTo>
                  <a:lnTo>
                    <a:pt x="44641" y="167798"/>
                  </a:lnTo>
                  <a:lnTo>
                    <a:pt x="38690" y="171396"/>
                  </a:lnTo>
                  <a:lnTo>
                    <a:pt x="33731" y="174787"/>
                  </a:lnTo>
                  <a:lnTo>
                    <a:pt x="29432" y="178040"/>
                  </a:lnTo>
                  <a:lnTo>
                    <a:pt x="25575" y="181201"/>
                  </a:lnTo>
                  <a:lnTo>
                    <a:pt x="22010" y="183309"/>
                  </a:lnTo>
                  <a:lnTo>
                    <a:pt x="18642" y="184713"/>
                  </a:lnTo>
                  <a:lnTo>
                    <a:pt x="15405" y="185650"/>
                  </a:lnTo>
                  <a:lnTo>
                    <a:pt x="13246" y="187266"/>
                  </a:lnTo>
                  <a:lnTo>
                    <a:pt x="11807" y="189336"/>
                  </a:lnTo>
                  <a:lnTo>
                    <a:pt x="10847" y="191709"/>
                  </a:lnTo>
                  <a:lnTo>
                    <a:pt x="9216" y="193290"/>
                  </a:lnTo>
                  <a:lnTo>
                    <a:pt x="7136" y="194344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595"/>
            <p:cNvSpPr/>
            <p:nvPr/>
          </p:nvSpPr>
          <p:spPr>
            <a:xfrm>
              <a:off x="4741664" y="1946671"/>
              <a:ext cx="8930" cy="169665"/>
            </a:xfrm>
            <a:custGeom>
              <a:avLst/>
              <a:gdLst/>
              <a:ahLst/>
              <a:cxnLst/>
              <a:rect l="0" t="0" r="0" b="0"/>
              <a:pathLst>
                <a:path w="8930" h="169665">
                  <a:moveTo>
                    <a:pt x="8929" y="0"/>
                  </a:moveTo>
                  <a:lnTo>
                    <a:pt x="8929" y="37500"/>
                  </a:lnTo>
                  <a:lnTo>
                    <a:pt x="7937" y="41868"/>
                  </a:lnTo>
                  <a:lnTo>
                    <a:pt x="6284" y="46763"/>
                  </a:lnTo>
                  <a:lnTo>
                    <a:pt x="4189" y="52012"/>
                  </a:lnTo>
                  <a:lnTo>
                    <a:pt x="2792" y="57495"/>
                  </a:lnTo>
                  <a:lnTo>
                    <a:pt x="1861" y="63135"/>
                  </a:lnTo>
                  <a:lnTo>
                    <a:pt x="1241" y="68879"/>
                  </a:lnTo>
                  <a:lnTo>
                    <a:pt x="827" y="74693"/>
                  </a:lnTo>
                  <a:lnTo>
                    <a:pt x="551" y="80553"/>
                  </a:lnTo>
                  <a:lnTo>
                    <a:pt x="245" y="92356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596"/>
            <p:cNvSpPr/>
            <p:nvPr/>
          </p:nvSpPr>
          <p:spPr>
            <a:xfrm>
              <a:off x="4589859" y="2196703"/>
              <a:ext cx="115919" cy="169665"/>
            </a:xfrm>
            <a:custGeom>
              <a:avLst/>
              <a:gdLst/>
              <a:ahLst/>
              <a:cxnLst/>
              <a:rect l="0" t="0" r="0" b="0"/>
              <a:pathLst>
                <a:path w="115919" h="169665">
                  <a:moveTo>
                    <a:pt x="80367" y="0"/>
                  </a:moveTo>
                  <a:lnTo>
                    <a:pt x="75627" y="0"/>
                  </a:lnTo>
                  <a:lnTo>
                    <a:pt x="73238" y="992"/>
                  </a:lnTo>
                  <a:lnTo>
                    <a:pt x="70653" y="2646"/>
                  </a:lnTo>
                  <a:lnTo>
                    <a:pt x="67938" y="4740"/>
                  </a:lnTo>
                  <a:lnTo>
                    <a:pt x="65136" y="6136"/>
                  </a:lnTo>
                  <a:lnTo>
                    <a:pt x="62276" y="7067"/>
                  </a:lnTo>
                  <a:lnTo>
                    <a:pt x="59376" y="7688"/>
                  </a:lnTo>
                  <a:lnTo>
                    <a:pt x="56451" y="8102"/>
                  </a:lnTo>
                  <a:lnTo>
                    <a:pt x="53509" y="8378"/>
                  </a:lnTo>
                  <a:lnTo>
                    <a:pt x="50556" y="8562"/>
                  </a:lnTo>
                  <a:lnTo>
                    <a:pt x="47594" y="9676"/>
                  </a:lnTo>
                  <a:lnTo>
                    <a:pt x="44628" y="11412"/>
                  </a:lnTo>
                  <a:lnTo>
                    <a:pt x="41658" y="13561"/>
                  </a:lnTo>
                  <a:lnTo>
                    <a:pt x="38686" y="15986"/>
                  </a:lnTo>
                  <a:lnTo>
                    <a:pt x="35712" y="18594"/>
                  </a:lnTo>
                  <a:lnTo>
                    <a:pt x="28552" y="25170"/>
                  </a:lnTo>
                  <a:lnTo>
                    <a:pt x="19255" y="34335"/>
                  </a:lnTo>
                  <a:lnTo>
                    <a:pt x="19782" y="35789"/>
                  </a:lnTo>
                  <a:lnTo>
                    <a:pt x="23014" y="40049"/>
                  </a:lnTo>
                  <a:lnTo>
                    <a:pt x="25264" y="42574"/>
                  </a:lnTo>
                  <a:lnTo>
                    <a:pt x="30410" y="48026"/>
                  </a:lnTo>
                  <a:lnTo>
                    <a:pt x="33172" y="49876"/>
                  </a:lnTo>
                  <a:lnTo>
                    <a:pt x="36005" y="51110"/>
                  </a:lnTo>
                  <a:lnTo>
                    <a:pt x="38886" y="51933"/>
                  </a:lnTo>
                  <a:lnTo>
                    <a:pt x="42791" y="53473"/>
                  </a:lnTo>
                  <a:lnTo>
                    <a:pt x="47380" y="55492"/>
                  </a:lnTo>
                  <a:lnTo>
                    <a:pt x="57768" y="60382"/>
                  </a:lnTo>
                  <a:lnTo>
                    <a:pt x="86480" y="74526"/>
                  </a:lnTo>
                  <a:lnTo>
                    <a:pt x="91387" y="76473"/>
                  </a:lnTo>
                  <a:lnTo>
                    <a:pt x="95651" y="77771"/>
                  </a:lnTo>
                  <a:lnTo>
                    <a:pt x="99486" y="78636"/>
                  </a:lnTo>
                  <a:lnTo>
                    <a:pt x="103035" y="80205"/>
                  </a:lnTo>
                  <a:lnTo>
                    <a:pt x="106393" y="82243"/>
                  </a:lnTo>
                  <a:lnTo>
                    <a:pt x="109624" y="84594"/>
                  </a:lnTo>
                  <a:lnTo>
                    <a:pt x="111778" y="87154"/>
                  </a:lnTo>
                  <a:lnTo>
                    <a:pt x="113214" y="89852"/>
                  </a:lnTo>
                  <a:lnTo>
                    <a:pt x="114171" y="92644"/>
                  </a:lnTo>
                  <a:lnTo>
                    <a:pt x="114809" y="95497"/>
                  </a:lnTo>
                  <a:lnTo>
                    <a:pt x="115235" y="98391"/>
                  </a:lnTo>
                  <a:lnTo>
                    <a:pt x="115518" y="101313"/>
                  </a:lnTo>
                  <a:lnTo>
                    <a:pt x="115707" y="104253"/>
                  </a:lnTo>
                  <a:lnTo>
                    <a:pt x="115834" y="107205"/>
                  </a:lnTo>
                  <a:lnTo>
                    <a:pt x="115918" y="110165"/>
                  </a:lnTo>
                  <a:lnTo>
                    <a:pt x="114981" y="113131"/>
                  </a:lnTo>
                  <a:lnTo>
                    <a:pt x="113365" y="116100"/>
                  </a:lnTo>
                  <a:lnTo>
                    <a:pt x="111295" y="119072"/>
                  </a:lnTo>
                  <a:lnTo>
                    <a:pt x="108923" y="122045"/>
                  </a:lnTo>
                  <a:lnTo>
                    <a:pt x="106350" y="125020"/>
                  </a:lnTo>
                  <a:lnTo>
                    <a:pt x="103642" y="127995"/>
                  </a:lnTo>
                  <a:lnTo>
                    <a:pt x="99853" y="130970"/>
                  </a:lnTo>
                  <a:lnTo>
                    <a:pt x="95342" y="133946"/>
                  </a:lnTo>
                  <a:lnTo>
                    <a:pt x="90350" y="136922"/>
                  </a:lnTo>
                  <a:lnTo>
                    <a:pt x="85038" y="139899"/>
                  </a:lnTo>
                  <a:lnTo>
                    <a:pt x="73844" y="145851"/>
                  </a:lnTo>
                  <a:lnTo>
                    <a:pt x="56385" y="154781"/>
                  </a:lnTo>
                  <a:lnTo>
                    <a:pt x="51481" y="156765"/>
                  </a:lnTo>
                  <a:lnTo>
                    <a:pt x="47218" y="158088"/>
                  </a:lnTo>
                  <a:lnTo>
                    <a:pt x="43385" y="158970"/>
                  </a:lnTo>
                  <a:lnTo>
                    <a:pt x="38845" y="160550"/>
                  </a:lnTo>
                  <a:lnTo>
                    <a:pt x="33835" y="162596"/>
                  </a:lnTo>
                  <a:lnTo>
                    <a:pt x="28510" y="164952"/>
                  </a:lnTo>
                  <a:lnTo>
                    <a:pt x="23967" y="166523"/>
                  </a:lnTo>
                  <a:lnTo>
                    <a:pt x="19947" y="167570"/>
                  </a:lnTo>
                  <a:lnTo>
                    <a:pt x="16274" y="168268"/>
                  </a:lnTo>
                  <a:lnTo>
                    <a:pt x="12834" y="168733"/>
                  </a:lnTo>
                  <a:lnTo>
                    <a:pt x="9548" y="169044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597"/>
            <p:cNvSpPr/>
            <p:nvPr/>
          </p:nvSpPr>
          <p:spPr>
            <a:xfrm>
              <a:off x="4768453" y="2268262"/>
              <a:ext cx="133946" cy="187290"/>
            </a:xfrm>
            <a:custGeom>
              <a:avLst/>
              <a:gdLst/>
              <a:ahLst/>
              <a:cxnLst/>
              <a:rect l="0" t="0" r="0" b="0"/>
              <a:pathLst>
                <a:path w="133946" h="187290">
                  <a:moveTo>
                    <a:pt x="0" y="44527"/>
                  </a:moveTo>
                  <a:lnTo>
                    <a:pt x="0" y="39786"/>
                  </a:lnTo>
                  <a:lnTo>
                    <a:pt x="991" y="38390"/>
                  </a:lnTo>
                  <a:lnTo>
                    <a:pt x="2645" y="37459"/>
                  </a:lnTo>
                  <a:lnTo>
                    <a:pt x="4740" y="36838"/>
                  </a:lnTo>
                  <a:lnTo>
                    <a:pt x="6136" y="35432"/>
                  </a:lnTo>
                  <a:lnTo>
                    <a:pt x="7067" y="33503"/>
                  </a:lnTo>
                  <a:lnTo>
                    <a:pt x="7688" y="31224"/>
                  </a:lnTo>
                  <a:lnTo>
                    <a:pt x="11024" y="26047"/>
                  </a:lnTo>
                  <a:lnTo>
                    <a:pt x="13302" y="23277"/>
                  </a:lnTo>
                  <a:lnTo>
                    <a:pt x="15813" y="20438"/>
                  </a:lnTo>
                  <a:lnTo>
                    <a:pt x="21249" y="14638"/>
                  </a:lnTo>
                  <a:lnTo>
                    <a:pt x="24088" y="12695"/>
                  </a:lnTo>
                  <a:lnTo>
                    <a:pt x="26973" y="11399"/>
                  </a:lnTo>
                  <a:lnTo>
                    <a:pt x="29888" y="10535"/>
                  </a:lnTo>
                  <a:lnTo>
                    <a:pt x="33816" y="8967"/>
                  </a:lnTo>
                  <a:lnTo>
                    <a:pt x="38419" y="6930"/>
                  </a:lnTo>
                  <a:lnTo>
                    <a:pt x="43472" y="4579"/>
                  </a:lnTo>
                  <a:lnTo>
                    <a:pt x="47832" y="3012"/>
                  </a:lnTo>
                  <a:lnTo>
                    <a:pt x="51732" y="1967"/>
                  </a:lnTo>
                  <a:lnTo>
                    <a:pt x="55324" y="1271"/>
                  </a:lnTo>
                  <a:lnTo>
                    <a:pt x="59703" y="807"/>
                  </a:lnTo>
                  <a:lnTo>
                    <a:pt x="64606" y="497"/>
                  </a:lnTo>
                  <a:lnTo>
                    <a:pt x="74354" y="153"/>
                  </a:lnTo>
                  <a:lnTo>
                    <a:pt x="81994" y="0"/>
                  </a:lnTo>
                  <a:lnTo>
                    <a:pt x="84428" y="952"/>
                  </a:lnTo>
                  <a:lnTo>
                    <a:pt x="86051" y="2578"/>
                  </a:lnTo>
                  <a:lnTo>
                    <a:pt x="87132" y="4655"/>
                  </a:lnTo>
                  <a:lnTo>
                    <a:pt x="88846" y="6039"/>
                  </a:lnTo>
                  <a:lnTo>
                    <a:pt x="90981" y="6962"/>
                  </a:lnTo>
                  <a:lnTo>
                    <a:pt x="93395" y="7577"/>
                  </a:lnTo>
                  <a:lnTo>
                    <a:pt x="95005" y="8980"/>
                  </a:lnTo>
                  <a:lnTo>
                    <a:pt x="96079" y="10907"/>
                  </a:lnTo>
                  <a:lnTo>
                    <a:pt x="97272" y="15694"/>
                  </a:lnTo>
                  <a:lnTo>
                    <a:pt x="97802" y="21129"/>
                  </a:lnTo>
                  <a:lnTo>
                    <a:pt x="98037" y="26851"/>
                  </a:lnTo>
                  <a:lnTo>
                    <a:pt x="98100" y="29767"/>
                  </a:lnTo>
                  <a:lnTo>
                    <a:pt x="97150" y="33694"/>
                  </a:lnTo>
                  <a:lnTo>
                    <a:pt x="95524" y="38297"/>
                  </a:lnTo>
                  <a:lnTo>
                    <a:pt x="93448" y="43350"/>
                  </a:lnTo>
                  <a:lnTo>
                    <a:pt x="91072" y="47711"/>
                  </a:lnTo>
                  <a:lnTo>
                    <a:pt x="88497" y="51610"/>
                  </a:lnTo>
                  <a:lnTo>
                    <a:pt x="85786" y="55202"/>
                  </a:lnTo>
                  <a:lnTo>
                    <a:pt x="82988" y="59581"/>
                  </a:lnTo>
                  <a:lnTo>
                    <a:pt x="80130" y="64485"/>
                  </a:lnTo>
                  <a:lnTo>
                    <a:pt x="77233" y="69738"/>
                  </a:lnTo>
                  <a:lnTo>
                    <a:pt x="71367" y="80867"/>
                  </a:lnTo>
                  <a:lnTo>
                    <a:pt x="59517" y="104181"/>
                  </a:lnTo>
                  <a:lnTo>
                    <a:pt x="57537" y="109101"/>
                  </a:lnTo>
                  <a:lnTo>
                    <a:pt x="56218" y="113373"/>
                  </a:lnTo>
                  <a:lnTo>
                    <a:pt x="55337" y="117213"/>
                  </a:lnTo>
                  <a:lnTo>
                    <a:pt x="53759" y="120765"/>
                  </a:lnTo>
                  <a:lnTo>
                    <a:pt x="51714" y="124126"/>
                  </a:lnTo>
                  <a:lnTo>
                    <a:pt x="49359" y="127359"/>
                  </a:lnTo>
                  <a:lnTo>
                    <a:pt x="47789" y="131498"/>
                  </a:lnTo>
                  <a:lnTo>
                    <a:pt x="46741" y="136242"/>
                  </a:lnTo>
                  <a:lnTo>
                    <a:pt x="46044" y="141389"/>
                  </a:lnTo>
                  <a:lnTo>
                    <a:pt x="45578" y="145812"/>
                  </a:lnTo>
                  <a:lnTo>
                    <a:pt x="45268" y="149754"/>
                  </a:lnTo>
                  <a:lnTo>
                    <a:pt x="45062" y="153373"/>
                  </a:lnTo>
                  <a:lnTo>
                    <a:pt x="45915" y="156778"/>
                  </a:lnTo>
                  <a:lnTo>
                    <a:pt x="47478" y="160041"/>
                  </a:lnTo>
                  <a:lnTo>
                    <a:pt x="49511" y="163208"/>
                  </a:lnTo>
                  <a:lnTo>
                    <a:pt x="51858" y="165319"/>
                  </a:lnTo>
                  <a:lnTo>
                    <a:pt x="54416" y="166727"/>
                  </a:lnTo>
                  <a:lnTo>
                    <a:pt x="57113" y="167665"/>
                  </a:lnTo>
                  <a:lnTo>
                    <a:pt x="59904" y="169283"/>
                  </a:lnTo>
                  <a:lnTo>
                    <a:pt x="62756" y="171354"/>
                  </a:lnTo>
                  <a:lnTo>
                    <a:pt x="65649" y="173727"/>
                  </a:lnTo>
                  <a:lnTo>
                    <a:pt x="68571" y="175308"/>
                  </a:lnTo>
                  <a:lnTo>
                    <a:pt x="71511" y="176363"/>
                  </a:lnTo>
                  <a:lnTo>
                    <a:pt x="74463" y="177066"/>
                  </a:lnTo>
                  <a:lnTo>
                    <a:pt x="77423" y="177535"/>
                  </a:lnTo>
                  <a:lnTo>
                    <a:pt x="80389" y="177847"/>
                  </a:lnTo>
                  <a:lnTo>
                    <a:pt x="83358" y="178055"/>
                  </a:lnTo>
                  <a:lnTo>
                    <a:pt x="86329" y="179186"/>
                  </a:lnTo>
                  <a:lnTo>
                    <a:pt x="89303" y="180932"/>
                  </a:lnTo>
                  <a:lnTo>
                    <a:pt x="92277" y="183089"/>
                  </a:lnTo>
                  <a:lnTo>
                    <a:pt x="96245" y="184526"/>
                  </a:lnTo>
                  <a:lnTo>
                    <a:pt x="100874" y="185485"/>
                  </a:lnTo>
                  <a:lnTo>
                    <a:pt x="105944" y="186124"/>
                  </a:lnTo>
                  <a:lnTo>
                    <a:pt x="110317" y="186549"/>
                  </a:lnTo>
                  <a:lnTo>
                    <a:pt x="114224" y="186834"/>
                  </a:lnTo>
                  <a:lnTo>
                    <a:pt x="122883" y="187289"/>
                  </a:lnTo>
                  <a:lnTo>
                    <a:pt x="123594" y="186335"/>
                  </a:lnTo>
                  <a:lnTo>
                    <a:pt x="124384" y="182628"/>
                  </a:lnTo>
                  <a:lnTo>
                    <a:pt x="125587" y="181242"/>
                  </a:lnTo>
                  <a:lnTo>
                    <a:pt x="127381" y="180319"/>
                  </a:lnTo>
                  <a:lnTo>
                    <a:pt x="133560" y="178580"/>
                  </a:lnTo>
                  <a:lnTo>
                    <a:pt x="131128" y="178520"/>
                  </a:lnTo>
                  <a:lnTo>
                    <a:pt x="125046" y="178472"/>
                  </a:lnTo>
                  <a:lnTo>
                    <a:pt x="125015" y="178472"/>
                  </a:lnTo>
                  <a:lnTo>
                    <a:pt x="133945" y="1784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598"/>
            <p:cNvSpPr/>
            <p:nvPr/>
          </p:nvSpPr>
          <p:spPr>
            <a:xfrm>
              <a:off x="4839890" y="3090049"/>
              <a:ext cx="178595" cy="169287"/>
            </a:xfrm>
            <a:custGeom>
              <a:avLst/>
              <a:gdLst/>
              <a:ahLst/>
              <a:cxnLst/>
              <a:rect l="0" t="0" r="0" b="0"/>
              <a:pathLst>
                <a:path w="178595" h="169287">
                  <a:moveTo>
                    <a:pt x="178594" y="26411"/>
                  </a:moveTo>
                  <a:lnTo>
                    <a:pt x="162084" y="9902"/>
                  </a:lnTo>
                  <a:lnTo>
                    <a:pt x="160642" y="9452"/>
                  </a:lnTo>
                  <a:lnTo>
                    <a:pt x="156394" y="8951"/>
                  </a:lnTo>
                  <a:lnTo>
                    <a:pt x="153872" y="7826"/>
                  </a:lnTo>
                  <a:lnTo>
                    <a:pt x="148424" y="3929"/>
                  </a:lnTo>
                  <a:lnTo>
                    <a:pt x="145582" y="2494"/>
                  </a:lnTo>
                  <a:lnTo>
                    <a:pt x="142695" y="1537"/>
                  </a:lnTo>
                  <a:lnTo>
                    <a:pt x="139779" y="898"/>
                  </a:lnTo>
                  <a:lnTo>
                    <a:pt x="135850" y="473"/>
                  </a:lnTo>
                  <a:lnTo>
                    <a:pt x="131246" y="189"/>
                  </a:lnTo>
                  <a:lnTo>
                    <a:pt x="126193" y="0"/>
                  </a:lnTo>
                  <a:lnTo>
                    <a:pt x="121831" y="866"/>
                  </a:lnTo>
                  <a:lnTo>
                    <a:pt x="117932" y="2436"/>
                  </a:lnTo>
                  <a:lnTo>
                    <a:pt x="114340" y="4474"/>
                  </a:lnTo>
                  <a:lnTo>
                    <a:pt x="109961" y="5834"/>
                  </a:lnTo>
                  <a:lnTo>
                    <a:pt x="105057" y="6739"/>
                  </a:lnTo>
                  <a:lnTo>
                    <a:pt x="99804" y="7343"/>
                  </a:lnTo>
                  <a:lnTo>
                    <a:pt x="95310" y="7746"/>
                  </a:lnTo>
                  <a:lnTo>
                    <a:pt x="91321" y="8014"/>
                  </a:lnTo>
                  <a:lnTo>
                    <a:pt x="87670" y="8193"/>
                  </a:lnTo>
                  <a:lnTo>
                    <a:pt x="83251" y="9305"/>
                  </a:lnTo>
                  <a:lnTo>
                    <a:pt x="78321" y="11038"/>
                  </a:lnTo>
                  <a:lnTo>
                    <a:pt x="73050" y="13186"/>
                  </a:lnTo>
                  <a:lnTo>
                    <a:pt x="68544" y="14618"/>
                  </a:lnTo>
                  <a:lnTo>
                    <a:pt x="64547" y="15572"/>
                  </a:lnTo>
                  <a:lnTo>
                    <a:pt x="60891" y="16209"/>
                  </a:lnTo>
                  <a:lnTo>
                    <a:pt x="57462" y="17625"/>
                  </a:lnTo>
                  <a:lnTo>
                    <a:pt x="54182" y="19562"/>
                  </a:lnTo>
                  <a:lnTo>
                    <a:pt x="51004" y="21845"/>
                  </a:lnTo>
                  <a:lnTo>
                    <a:pt x="48886" y="24359"/>
                  </a:lnTo>
                  <a:lnTo>
                    <a:pt x="47473" y="27027"/>
                  </a:lnTo>
                  <a:lnTo>
                    <a:pt x="45207" y="33698"/>
                  </a:lnTo>
                  <a:lnTo>
                    <a:pt x="44897" y="37257"/>
                  </a:lnTo>
                  <a:lnTo>
                    <a:pt x="44814" y="39595"/>
                  </a:lnTo>
                  <a:lnTo>
                    <a:pt x="45751" y="42145"/>
                  </a:lnTo>
                  <a:lnTo>
                    <a:pt x="47367" y="44838"/>
                  </a:lnTo>
                  <a:lnTo>
                    <a:pt x="49438" y="47625"/>
                  </a:lnTo>
                  <a:lnTo>
                    <a:pt x="51810" y="50476"/>
                  </a:lnTo>
                  <a:lnTo>
                    <a:pt x="54384" y="53368"/>
                  </a:lnTo>
                  <a:lnTo>
                    <a:pt x="57092" y="56289"/>
                  </a:lnTo>
                  <a:lnTo>
                    <a:pt x="60881" y="59228"/>
                  </a:lnTo>
                  <a:lnTo>
                    <a:pt x="65392" y="62180"/>
                  </a:lnTo>
                  <a:lnTo>
                    <a:pt x="70384" y="65140"/>
                  </a:lnTo>
                  <a:lnTo>
                    <a:pt x="75696" y="69097"/>
                  </a:lnTo>
                  <a:lnTo>
                    <a:pt x="81222" y="73720"/>
                  </a:lnTo>
                  <a:lnTo>
                    <a:pt x="86890" y="78786"/>
                  </a:lnTo>
                  <a:lnTo>
                    <a:pt x="92653" y="83156"/>
                  </a:lnTo>
                  <a:lnTo>
                    <a:pt x="98480" y="87061"/>
                  </a:lnTo>
                  <a:lnTo>
                    <a:pt x="104349" y="90657"/>
                  </a:lnTo>
                  <a:lnTo>
                    <a:pt x="110245" y="94046"/>
                  </a:lnTo>
                  <a:lnTo>
                    <a:pt x="122090" y="100458"/>
                  </a:lnTo>
                  <a:lnTo>
                    <a:pt x="127033" y="102565"/>
                  </a:lnTo>
                  <a:lnTo>
                    <a:pt x="131322" y="103969"/>
                  </a:lnTo>
                  <a:lnTo>
                    <a:pt x="135173" y="104905"/>
                  </a:lnTo>
                  <a:lnTo>
                    <a:pt x="138732" y="106522"/>
                  </a:lnTo>
                  <a:lnTo>
                    <a:pt x="142098" y="108592"/>
                  </a:lnTo>
                  <a:lnTo>
                    <a:pt x="145334" y="110964"/>
                  </a:lnTo>
                  <a:lnTo>
                    <a:pt x="147491" y="113537"/>
                  </a:lnTo>
                  <a:lnTo>
                    <a:pt x="148929" y="116245"/>
                  </a:lnTo>
                  <a:lnTo>
                    <a:pt x="151637" y="124146"/>
                  </a:lnTo>
                  <a:lnTo>
                    <a:pt x="147014" y="129232"/>
                  </a:lnTo>
                  <a:lnTo>
                    <a:pt x="143650" y="131670"/>
                  </a:lnTo>
                  <a:lnTo>
                    <a:pt x="139423" y="134286"/>
                  </a:lnTo>
                  <a:lnTo>
                    <a:pt x="134621" y="137023"/>
                  </a:lnTo>
                  <a:lnTo>
                    <a:pt x="130427" y="138848"/>
                  </a:lnTo>
                  <a:lnTo>
                    <a:pt x="126639" y="140064"/>
                  </a:lnTo>
                  <a:lnTo>
                    <a:pt x="123121" y="140875"/>
                  </a:lnTo>
                  <a:lnTo>
                    <a:pt x="118791" y="142408"/>
                  </a:lnTo>
                  <a:lnTo>
                    <a:pt x="113921" y="144422"/>
                  </a:lnTo>
                  <a:lnTo>
                    <a:pt x="108689" y="146757"/>
                  </a:lnTo>
                  <a:lnTo>
                    <a:pt x="102226" y="148313"/>
                  </a:lnTo>
                  <a:lnTo>
                    <a:pt x="94940" y="149351"/>
                  </a:lnTo>
                  <a:lnTo>
                    <a:pt x="87106" y="150043"/>
                  </a:lnTo>
                  <a:lnTo>
                    <a:pt x="79898" y="151496"/>
                  </a:lnTo>
                  <a:lnTo>
                    <a:pt x="73110" y="153457"/>
                  </a:lnTo>
                  <a:lnTo>
                    <a:pt x="66599" y="155757"/>
                  </a:lnTo>
                  <a:lnTo>
                    <a:pt x="60274" y="157290"/>
                  </a:lnTo>
                  <a:lnTo>
                    <a:pt x="54074" y="158312"/>
                  </a:lnTo>
                  <a:lnTo>
                    <a:pt x="47956" y="158993"/>
                  </a:lnTo>
                  <a:lnTo>
                    <a:pt x="42884" y="160440"/>
                  </a:lnTo>
                  <a:lnTo>
                    <a:pt x="38511" y="162396"/>
                  </a:lnTo>
                  <a:lnTo>
                    <a:pt x="34604" y="164693"/>
                  </a:lnTo>
                  <a:lnTo>
                    <a:pt x="31007" y="166224"/>
                  </a:lnTo>
                  <a:lnTo>
                    <a:pt x="27617" y="167245"/>
                  </a:lnTo>
                  <a:lnTo>
                    <a:pt x="24364" y="167925"/>
                  </a:lnTo>
                  <a:lnTo>
                    <a:pt x="21204" y="168379"/>
                  </a:lnTo>
                  <a:lnTo>
                    <a:pt x="18104" y="168681"/>
                  </a:lnTo>
                  <a:lnTo>
                    <a:pt x="15046" y="168883"/>
                  </a:lnTo>
                  <a:lnTo>
                    <a:pt x="12015" y="169017"/>
                  </a:lnTo>
                  <a:lnTo>
                    <a:pt x="0" y="1692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599"/>
            <p:cNvSpPr/>
            <p:nvPr/>
          </p:nvSpPr>
          <p:spPr>
            <a:xfrm>
              <a:off x="5036385" y="3232546"/>
              <a:ext cx="142664" cy="62476"/>
            </a:xfrm>
            <a:custGeom>
              <a:avLst/>
              <a:gdLst/>
              <a:ahLst/>
              <a:cxnLst/>
              <a:rect l="0" t="0" r="0" b="0"/>
              <a:pathLst>
                <a:path w="142664" h="62476">
                  <a:moveTo>
                    <a:pt x="26747" y="35719"/>
                  </a:moveTo>
                  <a:lnTo>
                    <a:pt x="22007" y="35719"/>
                  </a:lnTo>
                  <a:lnTo>
                    <a:pt x="20610" y="36711"/>
                  </a:lnTo>
                  <a:lnTo>
                    <a:pt x="19679" y="38365"/>
                  </a:lnTo>
                  <a:lnTo>
                    <a:pt x="19058" y="40460"/>
                  </a:lnTo>
                  <a:lnTo>
                    <a:pt x="17652" y="41856"/>
                  </a:lnTo>
                  <a:lnTo>
                    <a:pt x="15722" y="42787"/>
                  </a:lnTo>
                  <a:lnTo>
                    <a:pt x="13444" y="43407"/>
                  </a:lnTo>
                  <a:lnTo>
                    <a:pt x="10932" y="43821"/>
                  </a:lnTo>
                  <a:lnTo>
                    <a:pt x="8266" y="44097"/>
                  </a:lnTo>
                  <a:lnTo>
                    <a:pt x="5497" y="44281"/>
                  </a:lnTo>
                  <a:lnTo>
                    <a:pt x="3651" y="45395"/>
                  </a:lnTo>
                  <a:lnTo>
                    <a:pt x="2419" y="47131"/>
                  </a:lnTo>
                  <a:lnTo>
                    <a:pt x="102" y="53201"/>
                  </a:lnTo>
                  <a:lnTo>
                    <a:pt x="53" y="54319"/>
                  </a:lnTo>
                  <a:lnTo>
                    <a:pt x="0" y="58207"/>
                  </a:lnTo>
                  <a:lnTo>
                    <a:pt x="978" y="59641"/>
                  </a:lnTo>
                  <a:lnTo>
                    <a:pt x="2622" y="60596"/>
                  </a:lnTo>
                  <a:lnTo>
                    <a:pt x="4711" y="61233"/>
                  </a:lnTo>
                  <a:lnTo>
                    <a:pt x="8087" y="61658"/>
                  </a:lnTo>
                  <a:lnTo>
                    <a:pt x="12322" y="61942"/>
                  </a:lnTo>
                  <a:lnTo>
                    <a:pt x="17131" y="62131"/>
                  </a:lnTo>
                  <a:lnTo>
                    <a:pt x="27765" y="62340"/>
                  </a:lnTo>
                  <a:lnTo>
                    <a:pt x="50761" y="62475"/>
                  </a:lnTo>
                  <a:lnTo>
                    <a:pt x="57639" y="61494"/>
                  </a:lnTo>
                  <a:lnTo>
                    <a:pt x="65201" y="59847"/>
                  </a:lnTo>
                  <a:lnTo>
                    <a:pt x="73219" y="57758"/>
                  </a:lnTo>
                  <a:lnTo>
                    <a:pt x="80548" y="56365"/>
                  </a:lnTo>
                  <a:lnTo>
                    <a:pt x="87419" y="55436"/>
                  </a:lnTo>
                  <a:lnTo>
                    <a:pt x="93984" y="54816"/>
                  </a:lnTo>
                  <a:lnTo>
                    <a:pt x="100345" y="53411"/>
                  </a:lnTo>
                  <a:lnTo>
                    <a:pt x="106571" y="51483"/>
                  </a:lnTo>
                  <a:lnTo>
                    <a:pt x="112705" y="49205"/>
                  </a:lnTo>
                  <a:lnTo>
                    <a:pt x="117786" y="46694"/>
                  </a:lnTo>
                  <a:lnTo>
                    <a:pt x="122166" y="44028"/>
                  </a:lnTo>
                  <a:lnTo>
                    <a:pt x="126078" y="41258"/>
                  </a:lnTo>
                  <a:lnTo>
                    <a:pt x="129679" y="39412"/>
                  </a:lnTo>
                  <a:lnTo>
                    <a:pt x="133071" y="38181"/>
                  </a:lnTo>
                  <a:lnTo>
                    <a:pt x="136325" y="37360"/>
                  </a:lnTo>
                  <a:lnTo>
                    <a:pt x="138494" y="35821"/>
                  </a:lnTo>
                  <a:lnTo>
                    <a:pt x="139940" y="33803"/>
                  </a:lnTo>
                  <a:lnTo>
                    <a:pt x="142262" y="28175"/>
                  </a:lnTo>
                  <a:lnTo>
                    <a:pt x="142452" y="26720"/>
                  </a:lnTo>
                  <a:lnTo>
                    <a:pt x="142579" y="24759"/>
                  </a:lnTo>
                  <a:lnTo>
                    <a:pt x="142663" y="22459"/>
                  </a:lnTo>
                  <a:lnTo>
                    <a:pt x="141728" y="19934"/>
                  </a:lnTo>
                  <a:lnTo>
                    <a:pt x="140112" y="17258"/>
                  </a:lnTo>
                  <a:lnTo>
                    <a:pt x="138042" y="14482"/>
                  </a:lnTo>
                  <a:lnTo>
                    <a:pt x="135670" y="12631"/>
                  </a:lnTo>
                  <a:lnTo>
                    <a:pt x="133097" y="11397"/>
                  </a:lnTo>
                  <a:lnTo>
                    <a:pt x="130389" y="10575"/>
                  </a:lnTo>
                  <a:lnTo>
                    <a:pt x="126599" y="9035"/>
                  </a:lnTo>
                  <a:lnTo>
                    <a:pt x="122089" y="7015"/>
                  </a:lnTo>
                  <a:lnTo>
                    <a:pt x="117097" y="4677"/>
                  </a:lnTo>
                  <a:lnTo>
                    <a:pt x="111785" y="3118"/>
                  </a:lnTo>
                  <a:lnTo>
                    <a:pt x="106260" y="2079"/>
                  </a:lnTo>
                  <a:lnTo>
                    <a:pt x="100591" y="1386"/>
                  </a:lnTo>
                  <a:lnTo>
                    <a:pt x="95820" y="924"/>
                  </a:lnTo>
                  <a:lnTo>
                    <a:pt x="91647" y="616"/>
                  </a:lnTo>
                  <a:lnTo>
                    <a:pt x="87873" y="411"/>
                  </a:lnTo>
                  <a:lnTo>
                    <a:pt x="78388" y="182"/>
                  </a:lnTo>
                  <a:lnTo>
                    <a:pt x="6246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600"/>
            <p:cNvSpPr/>
            <p:nvPr/>
          </p:nvSpPr>
          <p:spPr>
            <a:xfrm>
              <a:off x="4964906" y="3348632"/>
              <a:ext cx="124481" cy="142876"/>
            </a:xfrm>
            <a:custGeom>
              <a:avLst/>
              <a:gdLst/>
              <a:ahLst/>
              <a:cxnLst/>
              <a:rect l="0" t="0" r="0" b="0"/>
              <a:pathLst>
                <a:path w="124481" h="142876">
                  <a:moveTo>
                    <a:pt x="44648" y="0"/>
                  </a:moveTo>
                  <a:lnTo>
                    <a:pt x="36960" y="0"/>
                  </a:lnTo>
                  <a:lnTo>
                    <a:pt x="33624" y="2646"/>
                  </a:lnTo>
                  <a:lnTo>
                    <a:pt x="31346" y="4741"/>
                  </a:lnTo>
                  <a:lnTo>
                    <a:pt x="29827" y="7130"/>
                  </a:lnTo>
                  <a:lnTo>
                    <a:pt x="28814" y="9714"/>
                  </a:lnTo>
                  <a:lnTo>
                    <a:pt x="28139" y="12429"/>
                  </a:lnTo>
                  <a:lnTo>
                    <a:pt x="27688" y="15232"/>
                  </a:lnTo>
                  <a:lnTo>
                    <a:pt x="27389" y="18092"/>
                  </a:lnTo>
                  <a:lnTo>
                    <a:pt x="26907" y="25071"/>
                  </a:lnTo>
                  <a:lnTo>
                    <a:pt x="29487" y="28672"/>
                  </a:lnTo>
                  <a:lnTo>
                    <a:pt x="31564" y="31021"/>
                  </a:lnTo>
                  <a:lnTo>
                    <a:pt x="36518" y="36277"/>
                  </a:lnTo>
                  <a:lnTo>
                    <a:pt x="39228" y="39067"/>
                  </a:lnTo>
                  <a:lnTo>
                    <a:pt x="43019" y="41920"/>
                  </a:lnTo>
                  <a:lnTo>
                    <a:pt x="47531" y="44814"/>
                  </a:lnTo>
                  <a:lnTo>
                    <a:pt x="52523" y="47736"/>
                  </a:lnTo>
                  <a:lnTo>
                    <a:pt x="57835" y="50676"/>
                  </a:lnTo>
                  <a:lnTo>
                    <a:pt x="69030" y="56588"/>
                  </a:lnTo>
                  <a:lnTo>
                    <a:pt x="86489" y="65494"/>
                  </a:lnTo>
                  <a:lnTo>
                    <a:pt x="91393" y="68467"/>
                  </a:lnTo>
                  <a:lnTo>
                    <a:pt x="95656" y="71442"/>
                  </a:lnTo>
                  <a:lnTo>
                    <a:pt x="99489" y="74417"/>
                  </a:lnTo>
                  <a:lnTo>
                    <a:pt x="103036" y="77392"/>
                  </a:lnTo>
                  <a:lnTo>
                    <a:pt x="106394" y="80369"/>
                  </a:lnTo>
                  <a:lnTo>
                    <a:pt x="109625" y="83345"/>
                  </a:lnTo>
                  <a:lnTo>
                    <a:pt x="112771" y="85329"/>
                  </a:lnTo>
                  <a:lnTo>
                    <a:pt x="115860" y="86652"/>
                  </a:lnTo>
                  <a:lnTo>
                    <a:pt x="118911" y="87534"/>
                  </a:lnTo>
                  <a:lnTo>
                    <a:pt x="120946" y="89113"/>
                  </a:lnTo>
                  <a:lnTo>
                    <a:pt x="122302" y="91159"/>
                  </a:lnTo>
                  <a:lnTo>
                    <a:pt x="123207" y="93515"/>
                  </a:lnTo>
                  <a:lnTo>
                    <a:pt x="123810" y="96078"/>
                  </a:lnTo>
                  <a:lnTo>
                    <a:pt x="124212" y="98778"/>
                  </a:lnTo>
                  <a:lnTo>
                    <a:pt x="124480" y="101571"/>
                  </a:lnTo>
                  <a:lnTo>
                    <a:pt x="123666" y="103433"/>
                  </a:lnTo>
                  <a:lnTo>
                    <a:pt x="122131" y="104674"/>
                  </a:lnTo>
                  <a:lnTo>
                    <a:pt x="120116" y="105502"/>
                  </a:lnTo>
                  <a:lnTo>
                    <a:pt x="118772" y="107045"/>
                  </a:lnTo>
                  <a:lnTo>
                    <a:pt x="117877" y="109067"/>
                  </a:lnTo>
                  <a:lnTo>
                    <a:pt x="117279" y="111407"/>
                  </a:lnTo>
                  <a:lnTo>
                    <a:pt x="114897" y="112966"/>
                  </a:lnTo>
                  <a:lnTo>
                    <a:pt x="111325" y="114007"/>
                  </a:lnTo>
                  <a:lnTo>
                    <a:pt x="106958" y="114700"/>
                  </a:lnTo>
                  <a:lnTo>
                    <a:pt x="103055" y="116154"/>
                  </a:lnTo>
                  <a:lnTo>
                    <a:pt x="99462" y="118116"/>
                  </a:lnTo>
                  <a:lnTo>
                    <a:pt x="96073" y="120416"/>
                  </a:lnTo>
                  <a:lnTo>
                    <a:pt x="91830" y="121949"/>
                  </a:lnTo>
                  <a:lnTo>
                    <a:pt x="87017" y="122971"/>
                  </a:lnTo>
                  <a:lnTo>
                    <a:pt x="81824" y="123653"/>
                  </a:lnTo>
                  <a:lnTo>
                    <a:pt x="77369" y="125100"/>
                  </a:lnTo>
                  <a:lnTo>
                    <a:pt x="73407" y="127056"/>
                  </a:lnTo>
                  <a:lnTo>
                    <a:pt x="69774" y="129352"/>
                  </a:lnTo>
                  <a:lnTo>
                    <a:pt x="65368" y="130883"/>
                  </a:lnTo>
                  <a:lnTo>
                    <a:pt x="60446" y="131904"/>
                  </a:lnTo>
                  <a:lnTo>
                    <a:pt x="55180" y="132584"/>
                  </a:lnTo>
                  <a:lnTo>
                    <a:pt x="49685" y="133038"/>
                  </a:lnTo>
                  <a:lnTo>
                    <a:pt x="44037" y="133341"/>
                  </a:lnTo>
                  <a:lnTo>
                    <a:pt x="38288" y="133542"/>
                  </a:lnTo>
                  <a:lnTo>
                    <a:pt x="33463" y="134669"/>
                  </a:lnTo>
                  <a:lnTo>
                    <a:pt x="29254" y="136412"/>
                  </a:lnTo>
                  <a:lnTo>
                    <a:pt x="25456" y="138566"/>
                  </a:lnTo>
                  <a:lnTo>
                    <a:pt x="21931" y="140003"/>
                  </a:lnTo>
                  <a:lnTo>
                    <a:pt x="18589" y="140960"/>
                  </a:lnTo>
                  <a:lnTo>
                    <a:pt x="10837" y="142497"/>
                  </a:lnTo>
                  <a:lnTo>
                    <a:pt x="7131" y="142707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601"/>
            <p:cNvSpPr/>
            <p:nvPr/>
          </p:nvSpPr>
          <p:spPr>
            <a:xfrm>
              <a:off x="5170289" y="3464718"/>
              <a:ext cx="17860" cy="71439"/>
            </a:xfrm>
            <a:custGeom>
              <a:avLst/>
              <a:gdLst/>
              <a:ahLst/>
              <a:cxnLst/>
              <a:rect l="0" t="0" r="0" b="0"/>
              <a:pathLst>
                <a:path w="17860" h="71439">
                  <a:moveTo>
                    <a:pt x="17859" y="0"/>
                  </a:moveTo>
                  <a:lnTo>
                    <a:pt x="17859" y="4741"/>
                  </a:lnTo>
                  <a:lnTo>
                    <a:pt x="16867" y="7130"/>
                  </a:lnTo>
                  <a:lnTo>
                    <a:pt x="15213" y="9714"/>
                  </a:lnTo>
                  <a:lnTo>
                    <a:pt x="13119" y="12429"/>
                  </a:lnTo>
                  <a:lnTo>
                    <a:pt x="11722" y="15231"/>
                  </a:lnTo>
                  <a:lnTo>
                    <a:pt x="10791" y="18092"/>
                  </a:lnTo>
                  <a:lnTo>
                    <a:pt x="10170" y="20991"/>
                  </a:lnTo>
                  <a:lnTo>
                    <a:pt x="9757" y="24908"/>
                  </a:lnTo>
                  <a:lnTo>
                    <a:pt x="9481" y="29504"/>
                  </a:lnTo>
                  <a:lnTo>
                    <a:pt x="9297" y="34552"/>
                  </a:lnTo>
                  <a:lnTo>
                    <a:pt x="8182" y="38910"/>
                  </a:lnTo>
                  <a:lnTo>
                    <a:pt x="6446" y="42807"/>
                  </a:lnTo>
                  <a:lnTo>
                    <a:pt x="4298" y="46398"/>
                  </a:lnTo>
                  <a:lnTo>
                    <a:pt x="2865" y="49783"/>
                  </a:lnTo>
                  <a:lnTo>
                    <a:pt x="1910" y="53033"/>
                  </a:lnTo>
                  <a:lnTo>
                    <a:pt x="1274" y="56191"/>
                  </a:lnTo>
                  <a:lnTo>
                    <a:pt x="848" y="59289"/>
                  </a:lnTo>
                  <a:lnTo>
                    <a:pt x="565" y="62346"/>
                  </a:lnTo>
                  <a:lnTo>
                    <a:pt x="0" y="71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602"/>
            <p:cNvSpPr/>
            <p:nvPr/>
          </p:nvSpPr>
          <p:spPr>
            <a:xfrm>
              <a:off x="5054203" y="3607593"/>
              <a:ext cx="115809" cy="125017"/>
            </a:xfrm>
            <a:custGeom>
              <a:avLst/>
              <a:gdLst/>
              <a:ahLst/>
              <a:cxnLst/>
              <a:rect l="0" t="0" r="0" b="0"/>
              <a:pathLst>
                <a:path w="115809" h="125017">
                  <a:moveTo>
                    <a:pt x="17859" y="0"/>
                  </a:moveTo>
                  <a:lnTo>
                    <a:pt x="8961" y="0"/>
                  </a:lnTo>
                  <a:lnTo>
                    <a:pt x="8930" y="13303"/>
                  </a:lnTo>
                  <a:lnTo>
                    <a:pt x="9922" y="15814"/>
                  </a:lnTo>
                  <a:lnTo>
                    <a:pt x="11575" y="18480"/>
                  </a:lnTo>
                  <a:lnTo>
                    <a:pt x="13670" y="21250"/>
                  </a:lnTo>
                  <a:lnTo>
                    <a:pt x="17051" y="24088"/>
                  </a:lnTo>
                  <a:lnTo>
                    <a:pt x="21289" y="26973"/>
                  </a:lnTo>
                  <a:lnTo>
                    <a:pt x="26098" y="29888"/>
                  </a:lnTo>
                  <a:lnTo>
                    <a:pt x="31289" y="33816"/>
                  </a:lnTo>
                  <a:lnTo>
                    <a:pt x="36735" y="38419"/>
                  </a:lnTo>
                  <a:lnTo>
                    <a:pt x="42349" y="43472"/>
                  </a:lnTo>
                  <a:lnTo>
                    <a:pt x="48076" y="47833"/>
                  </a:lnTo>
                  <a:lnTo>
                    <a:pt x="53879" y="51733"/>
                  </a:lnTo>
                  <a:lnTo>
                    <a:pt x="59732" y="55324"/>
                  </a:lnTo>
                  <a:lnTo>
                    <a:pt x="65618" y="58711"/>
                  </a:lnTo>
                  <a:lnTo>
                    <a:pt x="77450" y="65120"/>
                  </a:lnTo>
                  <a:lnTo>
                    <a:pt x="82391" y="68218"/>
                  </a:lnTo>
                  <a:lnTo>
                    <a:pt x="86677" y="71275"/>
                  </a:lnTo>
                  <a:lnTo>
                    <a:pt x="90526" y="74306"/>
                  </a:lnTo>
                  <a:lnTo>
                    <a:pt x="95078" y="77319"/>
                  </a:lnTo>
                  <a:lnTo>
                    <a:pt x="100095" y="80320"/>
                  </a:lnTo>
                  <a:lnTo>
                    <a:pt x="105425" y="83312"/>
                  </a:lnTo>
                  <a:lnTo>
                    <a:pt x="108979" y="86299"/>
                  </a:lnTo>
                  <a:lnTo>
                    <a:pt x="111348" y="89283"/>
                  </a:lnTo>
                  <a:lnTo>
                    <a:pt x="115150" y="96460"/>
                  </a:lnTo>
                  <a:lnTo>
                    <a:pt x="115669" y="100088"/>
                  </a:lnTo>
                  <a:lnTo>
                    <a:pt x="115808" y="102443"/>
                  </a:lnTo>
                  <a:lnTo>
                    <a:pt x="114909" y="105007"/>
                  </a:lnTo>
                  <a:lnTo>
                    <a:pt x="113316" y="107708"/>
                  </a:lnTo>
                  <a:lnTo>
                    <a:pt x="111263" y="110500"/>
                  </a:lnTo>
                  <a:lnTo>
                    <a:pt x="108902" y="112362"/>
                  </a:lnTo>
                  <a:lnTo>
                    <a:pt x="106335" y="113604"/>
                  </a:lnTo>
                  <a:lnTo>
                    <a:pt x="103632" y="114431"/>
                  </a:lnTo>
                  <a:lnTo>
                    <a:pt x="100838" y="114983"/>
                  </a:lnTo>
                  <a:lnTo>
                    <a:pt x="97983" y="115351"/>
                  </a:lnTo>
                  <a:lnTo>
                    <a:pt x="95087" y="115596"/>
                  </a:lnTo>
                  <a:lnTo>
                    <a:pt x="91173" y="116751"/>
                  </a:lnTo>
                  <a:lnTo>
                    <a:pt x="86578" y="118514"/>
                  </a:lnTo>
                  <a:lnTo>
                    <a:pt x="81531" y="120681"/>
                  </a:lnTo>
                  <a:lnTo>
                    <a:pt x="77174" y="122126"/>
                  </a:lnTo>
                  <a:lnTo>
                    <a:pt x="73277" y="123090"/>
                  </a:lnTo>
                  <a:lnTo>
                    <a:pt x="69688" y="123731"/>
                  </a:lnTo>
                  <a:lnTo>
                    <a:pt x="64317" y="124160"/>
                  </a:lnTo>
                  <a:lnTo>
                    <a:pt x="57761" y="124445"/>
                  </a:lnTo>
                  <a:lnTo>
                    <a:pt x="35332" y="124903"/>
                  </a:lnTo>
                  <a:lnTo>
                    <a:pt x="0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603"/>
            <p:cNvSpPr/>
            <p:nvPr/>
          </p:nvSpPr>
          <p:spPr>
            <a:xfrm>
              <a:off x="5223867" y="3670137"/>
              <a:ext cx="125016" cy="160699"/>
            </a:xfrm>
            <a:custGeom>
              <a:avLst/>
              <a:gdLst/>
              <a:ahLst/>
              <a:cxnLst/>
              <a:rect l="0" t="0" r="0" b="0"/>
              <a:pathLst>
                <a:path w="125016" h="160699">
                  <a:moveTo>
                    <a:pt x="0" y="44613"/>
                  </a:moveTo>
                  <a:lnTo>
                    <a:pt x="0" y="36924"/>
                  </a:lnTo>
                  <a:lnTo>
                    <a:pt x="2645" y="33589"/>
                  </a:lnTo>
                  <a:lnTo>
                    <a:pt x="4740" y="31310"/>
                  </a:lnTo>
                  <a:lnTo>
                    <a:pt x="7129" y="29791"/>
                  </a:lnTo>
                  <a:lnTo>
                    <a:pt x="9713" y="28778"/>
                  </a:lnTo>
                  <a:lnTo>
                    <a:pt x="12428" y="28103"/>
                  </a:lnTo>
                  <a:lnTo>
                    <a:pt x="15231" y="26661"/>
                  </a:lnTo>
                  <a:lnTo>
                    <a:pt x="18091" y="24707"/>
                  </a:lnTo>
                  <a:lnTo>
                    <a:pt x="20990" y="22413"/>
                  </a:lnTo>
                  <a:lnTo>
                    <a:pt x="23915" y="19890"/>
                  </a:lnTo>
                  <a:lnTo>
                    <a:pt x="26857" y="17217"/>
                  </a:lnTo>
                  <a:lnTo>
                    <a:pt x="29811" y="14443"/>
                  </a:lnTo>
                  <a:lnTo>
                    <a:pt x="32772" y="12593"/>
                  </a:lnTo>
                  <a:lnTo>
                    <a:pt x="35739" y="11360"/>
                  </a:lnTo>
                  <a:lnTo>
                    <a:pt x="38709" y="10537"/>
                  </a:lnTo>
                  <a:lnTo>
                    <a:pt x="41680" y="8997"/>
                  </a:lnTo>
                  <a:lnTo>
                    <a:pt x="44654" y="6978"/>
                  </a:lnTo>
                  <a:lnTo>
                    <a:pt x="47629" y="4640"/>
                  </a:lnTo>
                  <a:lnTo>
                    <a:pt x="50604" y="3081"/>
                  </a:lnTo>
                  <a:lnTo>
                    <a:pt x="53580" y="2043"/>
                  </a:lnTo>
                  <a:lnTo>
                    <a:pt x="56556" y="1350"/>
                  </a:lnTo>
                  <a:lnTo>
                    <a:pt x="59532" y="888"/>
                  </a:lnTo>
                  <a:lnTo>
                    <a:pt x="62508" y="580"/>
                  </a:lnTo>
                  <a:lnTo>
                    <a:pt x="65484" y="375"/>
                  </a:lnTo>
                  <a:lnTo>
                    <a:pt x="69453" y="238"/>
                  </a:lnTo>
                  <a:lnTo>
                    <a:pt x="86292" y="0"/>
                  </a:lnTo>
                  <a:lnTo>
                    <a:pt x="88285" y="980"/>
                  </a:lnTo>
                  <a:lnTo>
                    <a:pt x="90607" y="2626"/>
                  </a:lnTo>
                  <a:lnTo>
                    <a:pt x="96721" y="7656"/>
                  </a:lnTo>
                  <a:lnTo>
                    <a:pt x="100204" y="8343"/>
                  </a:lnTo>
                  <a:lnTo>
                    <a:pt x="102521" y="8527"/>
                  </a:lnTo>
                  <a:lnTo>
                    <a:pt x="104065" y="9641"/>
                  </a:lnTo>
                  <a:lnTo>
                    <a:pt x="105096" y="11377"/>
                  </a:lnTo>
                  <a:lnTo>
                    <a:pt x="106240" y="15950"/>
                  </a:lnTo>
                  <a:lnTo>
                    <a:pt x="106545" y="18559"/>
                  </a:lnTo>
                  <a:lnTo>
                    <a:pt x="106749" y="21290"/>
                  </a:lnTo>
                  <a:lnTo>
                    <a:pt x="106884" y="24103"/>
                  </a:lnTo>
                  <a:lnTo>
                    <a:pt x="107035" y="29875"/>
                  </a:lnTo>
                  <a:lnTo>
                    <a:pt x="106083" y="32803"/>
                  </a:lnTo>
                  <a:lnTo>
                    <a:pt x="104456" y="35748"/>
                  </a:lnTo>
                  <a:lnTo>
                    <a:pt x="102380" y="38702"/>
                  </a:lnTo>
                  <a:lnTo>
                    <a:pt x="100003" y="41665"/>
                  </a:lnTo>
                  <a:lnTo>
                    <a:pt x="97426" y="44631"/>
                  </a:lnTo>
                  <a:lnTo>
                    <a:pt x="94716" y="47602"/>
                  </a:lnTo>
                  <a:lnTo>
                    <a:pt x="92910" y="50574"/>
                  </a:lnTo>
                  <a:lnTo>
                    <a:pt x="91706" y="53548"/>
                  </a:lnTo>
                  <a:lnTo>
                    <a:pt x="90902" y="56522"/>
                  </a:lnTo>
                  <a:lnTo>
                    <a:pt x="89375" y="59497"/>
                  </a:lnTo>
                  <a:lnTo>
                    <a:pt x="87364" y="62473"/>
                  </a:lnTo>
                  <a:lnTo>
                    <a:pt x="85032" y="65450"/>
                  </a:lnTo>
                  <a:lnTo>
                    <a:pt x="82485" y="68426"/>
                  </a:lnTo>
                  <a:lnTo>
                    <a:pt x="79794" y="71402"/>
                  </a:lnTo>
                  <a:lnTo>
                    <a:pt x="74159" y="77355"/>
                  </a:lnTo>
                  <a:lnTo>
                    <a:pt x="54757" y="96978"/>
                  </a:lnTo>
                  <a:lnTo>
                    <a:pt x="51387" y="101351"/>
                  </a:lnTo>
                  <a:lnTo>
                    <a:pt x="49141" y="105258"/>
                  </a:lnTo>
                  <a:lnTo>
                    <a:pt x="47644" y="108855"/>
                  </a:lnTo>
                  <a:lnTo>
                    <a:pt x="45653" y="112246"/>
                  </a:lnTo>
                  <a:lnTo>
                    <a:pt x="43333" y="115498"/>
                  </a:lnTo>
                  <a:lnTo>
                    <a:pt x="40795" y="118659"/>
                  </a:lnTo>
                  <a:lnTo>
                    <a:pt x="39103" y="121758"/>
                  </a:lnTo>
                  <a:lnTo>
                    <a:pt x="37975" y="124816"/>
                  </a:lnTo>
                  <a:lnTo>
                    <a:pt x="36164" y="132113"/>
                  </a:lnTo>
                  <a:lnTo>
                    <a:pt x="35916" y="135757"/>
                  </a:lnTo>
                  <a:lnTo>
                    <a:pt x="35850" y="138118"/>
                  </a:lnTo>
                  <a:lnTo>
                    <a:pt x="36799" y="140683"/>
                  </a:lnTo>
                  <a:lnTo>
                    <a:pt x="38423" y="143387"/>
                  </a:lnTo>
                  <a:lnTo>
                    <a:pt x="40498" y="146180"/>
                  </a:lnTo>
                  <a:lnTo>
                    <a:pt x="41882" y="149035"/>
                  </a:lnTo>
                  <a:lnTo>
                    <a:pt x="42804" y="151931"/>
                  </a:lnTo>
                  <a:lnTo>
                    <a:pt x="43418" y="154853"/>
                  </a:lnTo>
                  <a:lnTo>
                    <a:pt x="44820" y="156802"/>
                  </a:lnTo>
                  <a:lnTo>
                    <a:pt x="46747" y="158101"/>
                  </a:lnTo>
                  <a:lnTo>
                    <a:pt x="49024" y="158966"/>
                  </a:lnTo>
                  <a:lnTo>
                    <a:pt x="51534" y="159544"/>
                  </a:lnTo>
                  <a:lnTo>
                    <a:pt x="54199" y="159929"/>
                  </a:lnTo>
                  <a:lnTo>
                    <a:pt x="56969" y="160185"/>
                  </a:lnTo>
                  <a:lnTo>
                    <a:pt x="59807" y="160356"/>
                  </a:lnTo>
                  <a:lnTo>
                    <a:pt x="65607" y="160546"/>
                  </a:lnTo>
                  <a:lnTo>
                    <a:pt x="80382" y="160678"/>
                  </a:lnTo>
                  <a:lnTo>
                    <a:pt x="111374" y="160698"/>
                  </a:lnTo>
                  <a:lnTo>
                    <a:pt x="113937" y="159706"/>
                  </a:lnTo>
                  <a:lnTo>
                    <a:pt x="116637" y="158052"/>
                  </a:lnTo>
                  <a:lnTo>
                    <a:pt x="124996" y="151783"/>
                  </a:lnTo>
                  <a:lnTo>
                    <a:pt x="125007" y="151775"/>
                  </a:lnTo>
                  <a:lnTo>
                    <a:pt x="125009" y="151773"/>
                  </a:lnTo>
                  <a:lnTo>
                    <a:pt x="125015" y="1517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604"/>
            <p:cNvSpPr/>
            <p:nvPr/>
          </p:nvSpPr>
          <p:spPr>
            <a:xfrm>
              <a:off x="5223867" y="4268390"/>
              <a:ext cx="1" cy="35720"/>
            </a:xfrm>
            <a:custGeom>
              <a:avLst/>
              <a:gdLst/>
              <a:ahLst/>
              <a:cxnLst/>
              <a:rect l="0" t="0" r="0" b="0"/>
              <a:pathLst>
                <a:path w="1" h="35720">
                  <a:moveTo>
                    <a:pt x="0" y="0"/>
                  </a:moveTo>
                  <a:lnTo>
                    <a:pt x="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605"/>
            <p:cNvSpPr/>
            <p:nvPr/>
          </p:nvSpPr>
          <p:spPr>
            <a:xfrm>
              <a:off x="5241726" y="4500562"/>
              <a:ext cx="1" cy="71439"/>
            </a:xfrm>
            <a:custGeom>
              <a:avLst/>
              <a:gdLst/>
              <a:ahLst/>
              <a:cxnLst/>
              <a:rect l="0" t="0" r="0" b="0"/>
              <a:pathLst>
                <a:path w="1" h="71439">
                  <a:moveTo>
                    <a:pt x="0" y="0"/>
                  </a:moveTo>
                  <a:lnTo>
                    <a:pt x="0" y="71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606"/>
            <p:cNvSpPr/>
            <p:nvPr/>
          </p:nvSpPr>
          <p:spPr>
            <a:xfrm>
              <a:off x="5214937" y="4661296"/>
              <a:ext cx="8931" cy="80369"/>
            </a:xfrm>
            <a:custGeom>
              <a:avLst/>
              <a:gdLst/>
              <a:ahLst/>
              <a:cxnLst/>
              <a:rect l="0" t="0" r="0" b="0"/>
              <a:pathLst>
                <a:path w="8931" h="80369">
                  <a:moveTo>
                    <a:pt x="0" y="0"/>
                  </a:moveTo>
                  <a:lnTo>
                    <a:pt x="0" y="59981"/>
                  </a:lnTo>
                  <a:lnTo>
                    <a:pt x="992" y="64792"/>
                  </a:lnTo>
                  <a:lnTo>
                    <a:pt x="2646" y="68992"/>
                  </a:lnTo>
                  <a:lnTo>
                    <a:pt x="8930" y="803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607"/>
            <p:cNvSpPr/>
            <p:nvPr/>
          </p:nvSpPr>
          <p:spPr>
            <a:xfrm>
              <a:off x="5143500" y="5491757"/>
              <a:ext cx="17860" cy="53579"/>
            </a:xfrm>
            <a:custGeom>
              <a:avLst/>
              <a:gdLst/>
              <a:ahLst/>
              <a:cxnLst/>
              <a:rect l="0" t="0" r="0" b="0"/>
              <a:pathLst>
                <a:path w="17860" h="53579">
                  <a:moveTo>
                    <a:pt x="0" y="0"/>
                  </a:moveTo>
                  <a:lnTo>
                    <a:pt x="0" y="12429"/>
                  </a:lnTo>
                  <a:lnTo>
                    <a:pt x="991" y="15232"/>
                  </a:lnTo>
                  <a:lnTo>
                    <a:pt x="2645" y="18092"/>
                  </a:lnTo>
                  <a:lnTo>
                    <a:pt x="4740" y="20991"/>
                  </a:lnTo>
                  <a:lnTo>
                    <a:pt x="6136" y="23916"/>
                  </a:lnTo>
                  <a:lnTo>
                    <a:pt x="7067" y="26858"/>
                  </a:lnTo>
                  <a:lnTo>
                    <a:pt x="7688" y="29812"/>
                  </a:lnTo>
                  <a:lnTo>
                    <a:pt x="9094" y="32773"/>
                  </a:lnTo>
                  <a:lnTo>
                    <a:pt x="11024" y="35739"/>
                  </a:lnTo>
                  <a:lnTo>
                    <a:pt x="13302" y="38709"/>
                  </a:lnTo>
                  <a:lnTo>
                    <a:pt x="14821" y="41681"/>
                  </a:lnTo>
                  <a:lnTo>
                    <a:pt x="15833" y="44655"/>
                  </a:lnTo>
                  <a:lnTo>
                    <a:pt x="17859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608"/>
            <p:cNvSpPr/>
            <p:nvPr/>
          </p:nvSpPr>
          <p:spPr>
            <a:xfrm>
              <a:off x="5197078" y="5706070"/>
              <a:ext cx="5727" cy="133946"/>
            </a:xfrm>
            <a:custGeom>
              <a:avLst/>
              <a:gdLst/>
              <a:ahLst/>
              <a:cxnLst/>
              <a:rect l="0" t="0" r="0" b="0"/>
              <a:pathLst>
                <a:path w="5727" h="133946">
                  <a:moveTo>
                    <a:pt x="0" y="0"/>
                  </a:moveTo>
                  <a:lnTo>
                    <a:pt x="0" y="12429"/>
                  </a:lnTo>
                  <a:lnTo>
                    <a:pt x="991" y="16223"/>
                  </a:lnTo>
                  <a:lnTo>
                    <a:pt x="2645" y="20738"/>
                  </a:lnTo>
                  <a:lnTo>
                    <a:pt x="4740" y="25731"/>
                  </a:lnTo>
                  <a:lnTo>
                    <a:pt x="5144" y="32037"/>
                  </a:lnTo>
                  <a:lnTo>
                    <a:pt x="4421" y="39218"/>
                  </a:lnTo>
                  <a:lnTo>
                    <a:pt x="2948" y="46981"/>
                  </a:lnTo>
                  <a:lnTo>
                    <a:pt x="2957" y="54141"/>
                  </a:lnTo>
                  <a:lnTo>
                    <a:pt x="3956" y="60899"/>
                  </a:lnTo>
                  <a:lnTo>
                    <a:pt x="5613" y="67388"/>
                  </a:lnTo>
                  <a:lnTo>
                    <a:pt x="5726" y="74691"/>
                  </a:lnTo>
                  <a:lnTo>
                    <a:pt x="4810" y="82536"/>
                  </a:lnTo>
                  <a:lnTo>
                    <a:pt x="3206" y="90743"/>
                  </a:lnTo>
                  <a:lnTo>
                    <a:pt x="2137" y="98198"/>
                  </a:lnTo>
                  <a:lnTo>
                    <a:pt x="1425" y="105152"/>
                  </a:lnTo>
                  <a:lnTo>
                    <a:pt x="633" y="117179"/>
                  </a:lnTo>
                  <a:lnTo>
                    <a:pt x="0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609"/>
            <p:cNvSpPr/>
            <p:nvPr/>
          </p:nvSpPr>
          <p:spPr>
            <a:xfrm>
              <a:off x="2812851" y="2679028"/>
              <a:ext cx="976714" cy="1079120"/>
            </a:xfrm>
            <a:custGeom>
              <a:avLst/>
              <a:gdLst/>
              <a:ahLst/>
              <a:cxnLst/>
              <a:rect l="0" t="0" r="0" b="0"/>
              <a:pathLst>
                <a:path w="976714" h="1079120">
                  <a:moveTo>
                    <a:pt x="0" y="8807"/>
                  </a:moveTo>
                  <a:lnTo>
                    <a:pt x="0" y="43436"/>
                  </a:lnTo>
                  <a:lnTo>
                    <a:pt x="992" y="47768"/>
                  </a:lnTo>
                  <a:lnTo>
                    <a:pt x="6137" y="59598"/>
                  </a:lnTo>
                  <a:lnTo>
                    <a:pt x="8378" y="80870"/>
                  </a:lnTo>
                  <a:lnTo>
                    <a:pt x="8857" y="111085"/>
                  </a:lnTo>
                  <a:lnTo>
                    <a:pt x="9900" y="135023"/>
                  </a:lnTo>
                  <a:lnTo>
                    <a:pt x="15060" y="160968"/>
                  </a:lnTo>
                  <a:lnTo>
                    <a:pt x="17030" y="187506"/>
                  </a:lnTo>
                  <a:lnTo>
                    <a:pt x="17614" y="214221"/>
                  </a:lnTo>
                  <a:lnTo>
                    <a:pt x="17827" y="263583"/>
                  </a:lnTo>
                  <a:lnTo>
                    <a:pt x="20491" y="286414"/>
                  </a:lnTo>
                  <a:lnTo>
                    <a:pt x="23990" y="309789"/>
                  </a:lnTo>
                  <a:lnTo>
                    <a:pt x="25545" y="333408"/>
                  </a:lnTo>
                  <a:lnTo>
                    <a:pt x="26236" y="357134"/>
                  </a:lnTo>
                  <a:lnTo>
                    <a:pt x="27535" y="380908"/>
                  </a:lnTo>
                  <a:lnTo>
                    <a:pt x="31420" y="404703"/>
                  </a:lnTo>
                  <a:lnTo>
                    <a:pt x="33808" y="431155"/>
                  </a:lnTo>
                  <a:lnTo>
                    <a:pt x="35862" y="458455"/>
                  </a:lnTo>
                  <a:lnTo>
                    <a:pt x="40082" y="483817"/>
                  </a:lnTo>
                  <a:lnTo>
                    <a:pt x="42619" y="508319"/>
                  </a:lnTo>
                  <a:lnTo>
                    <a:pt x="44738" y="533429"/>
                  </a:lnTo>
                  <a:lnTo>
                    <a:pt x="48988" y="561126"/>
                  </a:lnTo>
                  <a:lnTo>
                    <a:pt x="51538" y="587327"/>
                  </a:lnTo>
                  <a:lnTo>
                    <a:pt x="52672" y="612200"/>
                  </a:lnTo>
                  <a:lnTo>
                    <a:pt x="53175" y="636485"/>
                  </a:lnTo>
                  <a:lnTo>
                    <a:pt x="53459" y="677210"/>
                  </a:lnTo>
                  <a:lnTo>
                    <a:pt x="56171" y="703412"/>
                  </a:lnTo>
                  <a:lnTo>
                    <a:pt x="58283" y="715955"/>
                  </a:lnTo>
                  <a:lnTo>
                    <a:pt x="64652" y="728286"/>
                  </a:lnTo>
                  <a:lnTo>
                    <a:pt x="93349" y="763610"/>
                  </a:lnTo>
                  <a:lnTo>
                    <a:pt x="105320" y="783815"/>
                  </a:lnTo>
                  <a:lnTo>
                    <a:pt x="111301" y="805362"/>
                  </a:lnTo>
                  <a:lnTo>
                    <a:pt x="113959" y="828168"/>
                  </a:lnTo>
                  <a:lnTo>
                    <a:pt x="115141" y="851533"/>
                  </a:lnTo>
                  <a:lnTo>
                    <a:pt x="115806" y="882259"/>
                  </a:lnTo>
                  <a:lnTo>
                    <a:pt x="116085" y="996868"/>
                  </a:lnTo>
                  <a:lnTo>
                    <a:pt x="117077" y="1001881"/>
                  </a:lnTo>
                  <a:lnTo>
                    <a:pt x="122223" y="1014671"/>
                  </a:lnTo>
                  <a:lnTo>
                    <a:pt x="124648" y="1037298"/>
                  </a:lnTo>
                  <a:lnTo>
                    <a:pt x="125763" y="1039749"/>
                  </a:lnTo>
                  <a:lnTo>
                    <a:pt x="127498" y="1041383"/>
                  </a:lnTo>
                  <a:lnTo>
                    <a:pt x="133568" y="1044460"/>
                  </a:lnTo>
                  <a:lnTo>
                    <a:pt x="138574" y="1049335"/>
                  </a:lnTo>
                  <a:lnTo>
                    <a:pt x="141000" y="1050750"/>
                  </a:lnTo>
                  <a:lnTo>
                    <a:pt x="146341" y="1052323"/>
                  </a:lnTo>
                  <a:lnTo>
                    <a:pt x="173845" y="1053507"/>
                  </a:lnTo>
                  <a:lnTo>
                    <a:pt x="360224" y="1053581"/>
                  </a:lnTo>
                  <a:lnTo>
                    <a:pt x="384003" y="1056227"/>
                  </a:lnTo>
                  <a:lnTo>
                    <a:pt x="407801" y="1059718"/>
                  </a:lnTo>
                  <a:lnTo>
                    <a:pt x="431607" y="1061269"/>
                  </a:lnTo>
                  <a:lnTo>
                    <a:pt x="458062" y="1061959"/>
                  </a:lnTo>
                  <a:lnTo>
                    <a:pt x="515468" y="1062401"/>
                  </a:lnTo>
                  <a:lnTo>
                    <a:pt x="542298" y="1065108"/>
                  </a:lnTo>
                  <a:lnTo>
                    <a:pt x="568443" y="1068626"/>
                  </a:lnTo>
                  <a:lnTo>
                    <a:pt x="596600" y="1070190"/>
                  </a:lnTo>
                  <a:lnTo>
                    <a:pt x="623004" y="1070884"/>
                  </a:lnTo>
                  <a:lnTo>
                    <a:pt x="672294" y="1071331"/>
                  </a:lnTo>
                  <a:lnTo>
                    <a:pt x="696334" y="1074037"/>
                  </a:lnTo>
                  <a:lnTo>
                    <a:pt x="719255" y="1077556"/>
                  </a:lnTo>
                  <a:lnTo>
                    <a:pt x="739364" y="1079119"/>
                  </a:lnTo>
                  <a:lnTo>
                    <a:pt x="760869" y="1077168"/>
                  </a:lnTo>
                  <a:lnTo>
                    <a:pt x="789997" y="1073137"/>
                  </a:lnTo>
                  <a:lnTo>
                    <a:pt x="813841" y="1071943"/>
                  </a:lnTo>
                  <a:lnTo>
                    <a:pt x="843825" y="1071539"/>
                  </a:lnTo>
                  <a:lnTo>
                    <a:pt x="856575" y="1068838"/>
                  </a:lnTo>
                  <a:lnTo>
                    <a:pt x="872263" y="1064386"/>
                  </a:lnTo>
                  <a:lnTo>
                    <a:pt x="876189" y="1063761"/>
                  </a:lnTo>
                  <a:lnTo>
                    <a:pt x="883196" y="1060420"/>
                  </a:lnTo>
                  <a:lnTo>
                    <a:pt x="900085" y="1046293"/>
                  </a:lnTo>
                  <a:lnTo>
                    <a:pt x="906102" y="1040397"/>
                  </a:lnTo>
                  <a:lnTo>
                    <a:pt x="907677" y="1037847"/>
                  </a:lnTo>
                  <a:lnTo>
                    <a:pt x="909428" y="1032366"/>
                  </a:lnTo>
                  <a:lnTo>
                    <a:pt x="910413" y="1023703"/>
                  </a:lnTo>
                  <a:lnTo>
                    <a:pt x="911544" y="1020764"/>
                  </a:lnTo>
                  <a:lnTo>
                    <a:pt x="916883" y="1011887"/>
                  </a:lnTo>
                  <a:lnTo>
                    <a:pt x="919898" y="1002973"/>
                  </a:lnTo>
                  <a:lnTo>
                    <a:pt x="924120" y="997023"/>
                  </a:lnTo>
                  <a:lnTo>
                    <a:pt x="925642" y="993055"/>
                  </a:lnTo>
                  <a:lnTo>
                    <a:pt x="930731" y="972429"/>
                  </a:lnTo>
                  <a:lnTo>
                    <a:pt x="934557" y="960959"/>
                  </a:lnTo>
                  <a:lnTo>
                    <a:pt x="939659" y="937426"/>
                  </a:lnTo>
                  <a:lnTo>
                    <a:pt x="949926" y="908928"/>
                  </a:lnTo>
                  <a:lnTo>
                    <a:pt x="955372" y="875629"/>
                  </a:lnTo>
                  <a:lnTo>
                    <a:pt x="961288" y="853239"/>
                  </a:lnTo>
                  <a:lnTo>
                    <a:pt x="964475" y="823344"/>
                  </a:lnTo>
                  <a:lnTo>
                    <a:pt x="971262" y="794201"/>
                  </a:lnTo>
                  <a:lnTo>
                    <a:pt x="976713" y="772275"/>
                  </a:lnTo>
                  <a:lnTo>
                    <a:pt x="975588" y="761864"/>
                  </a:lnTo>
                  <a:lnTo>
                    <a:pt x="971861" y="751947"/>
                  </a:lnTo>
                  <a:lnTo>
                    <a:pt x="966399" y="742358"/>
                  </a:lnTo>
                  <a:lnTo>
                    <a:pt x="960331" y="718476"/>
                  </a:lnTo>
                  <a:lnTo>
                    <a:pt x="958626" y="692317"/>
                  </a:lnTo>
                  <a:lnTo>
                    <a:pt x="961176" y="667462"/>
                  </a:lnTo>
                  <a:lnTo>
                    <a:pt x="965616" y="643186"/>
                  </a:lnTo>
                  <a:lnTo>
                    <a:pt x="969905" y="618175"/>
                  </a:lnTo>
                  <a:lnTo>
                    <a:pt x="971811" y="590523"/>
                  </a:lnTo>
                  <a:lnTo>
                    <a:pt x="972658" y="564343"/>
                  </a:lnTo>
                  <a:lnTo>
                    <a:pt x="973202" y="515197"/>
                  </a:lnTo>
                  <a:lnTo>
                    <a:pt x="973336" y="282693"/>
                  </a:lnTo>
                  <a:lnTo>
                    <a:pt x="970690" y="258857"/>
                  </a:lnTo>
                  <a:lnTo>
                    <a:pt x="966268" y="225771"/>
                  </a:lnTo>
                  <a:lnTo>
                    <a:pt x="962312" y="194470"/>
                  </a:lnTo>
                  <a:lnTo>
                    <a:pt x="957502" y="162706"/>
                  </a:lnTo>
                  <a:lnTo>
                    <a:pt x="955384" y="144676"/>
                  </a:lnTo>
                  <a:lnTo>
                    <a:pt x="948586" y="114285"/>
                  </a:lnTo>
                  <a:lnTo>
                    <a:pt x="946461" y="99343"/>
                  </a:lnTo>
                  <a:lnTo>
                    <a:pt x="931395" y="67794"/>
                  </a:lnTo>
                  <a:lnTo>
                    <a:pt x="925591" y="56190"/>
                  </a:lnTo>
                  <a:lnTo>
                    <a:pt x="921662" y="51310"/>
                  </a:lnTo>
                  <a:lnTo>
                    <a:pt x="912005" y="43242"/>
                  </a:lnTo>
                  <a:lnTo>
                    <a:pt x="883802" y="26889"/>
                  </a:lnTo>
                  <a:lnTo>
                    <a:pt x="860180" y="14804"/>
                  </a:lnTo>
                  <a:lnTo>
                    <a:pt x="848299" y="11473"/>
                  </a:lnTo>
                  <a:lnTo>
                    <a:pt x="819763" y="4593"/>
                  </a:lnTo>
                  <a:lnTo>
                    <a:pt x="789478" y="1275"/>
                  </a:lnTo>
                  <a:lnTo>
                    <a:pt x="766936" y="499"/>
                  </a:lnTo>
                  <a:lnTo>
                    <a:pt x="720127" y="0"/>
                  </a:lnTo>
                  <a:lnTo>
                    <a:pt x="693781" y="2578"/>
                  </a:lnTo>
                  <a:lnTo>
                    <a:pt x="666527" y="6039"/>
                  </a:lnTo>
                  <a:lnTo>
                    <a:pt x="641185" y="7577"/>
                  </a:lnTo>
                  <a:lnTo>
                    <a:pt x="614046" y="10906"/>
                  </a:lnTo>
                  <a:lnTo>
                    <a:pt x="584456" y="14701"/>
                  </a:lnTo>
                  <a:lnTo>
                    <a:pt x="568231" y="15713"/>
                  </a:lnTo>
                  <a:lnTo>
                    <a:pt x="551461" y="16388"/>
                  </a:lnTo>
                  <a:lnTo>
                    <a:pt x="535321" y="17829"/>
                  </a:lnTo>
                  <a:lnTo>
                    <a:pt x="519599" y="19783"/>
                  </a:lnTo>
                  <a:lnTo>
                    <a:pt x="453982" y="30047"/>
                  </a:lnTo>
                  <a:lnTo>
                    <a:pt x="436600" y="31897"/>
                  </a:lnTo>
                  <a:lnTo>
                    <a:pt x="419059" y="33130"/>
                  </a:lnTo>
                  <a:lnTo>
                    <a:pt x="401411" y="33952"/>
                  </a:lnTo>
                  <a:lnTo>
                    <a:pt x="384686" y="35492"/>
                  </a:lnTo>
                  <a:lnTo>
                    <a:pt x="368574" y="37511"/>
                  </a:lnTo>
                  <a:lnTo>
                    <a:pt x="302331" y="47881"/>
                  </a:lnTo>
                  <a:lnTo>
                    <a:pt x="254393" y="56544"/>
                  </a:lnTo>
                  <a:lnTo>
                    <a:pt x="239048" y="58491"/>
                  </a:lnTo>
                  <a:lnTo>
                    <a:pt x="208769" y="60654"/>
                  </a:lnTo>
                  <a:lnTo>
                    <a:pt x="181422" y="64262"/>
                  </a:lnTo>
                  <a:lnTo>
                    <a:pt x="156038" y="69172"/>
                  </a:lnTo>
                  <a:lnTo>
                    <a:pt x="131528" y="74662"/>
                  </a:lnTo>
                  <a:lnTo>
                    <a:pt x="107404" y="77763"/>
                  </a:lnTo>
                  <a:lnTo>
                    <a:pt x="85438" y="80134"/>
                  </a:lnTo>
                  <a:lnTo>
                    <a:pt x="55168" y="87095"/>
                  </a:lnTo>
                  <a:lnTo>
                    <a:pt x="35719" y="891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610"/>
            <p:cNvSpPr/>
            <p:nvPr/>
          </p:nvSpPr>
          <p:spPr>
            <a:xfrm>
              <a:off x="3009304" y="3000378"/>
              <a:ext cx="267892" cy="294676"/>
            </a:xfrm>
            <a:custGeom>
              <a:avLst/>
              <a:gdLst/>
              <a:ahLst/>
              <a:cxnLst/>
              <a:rect l="0" t="0" r="0" b="0"/>
              <a:pathLst>
                <a:path w="267892" h="294676">
                  <a:moveTo>
                    <a:pt x="0" y="62504"/>
                  </a:moveTo>
                  <a:lnTo>
                    <a:pt x="0" y="57764"/>
                  </a:lnTo>
                  <a:lnTo>
                    <a:pt x="992" y="55375"/>
                  </a:lnTo>
                  <a:lnTo>
                    <a:pt x="6137" y="47273"/>
                  </a:lnTo>
                  <a:lnTo>
                    <a:pt x="7688" y="41514"/>
                  </a:lnTo>
                  <a:lnTo>
                    <a:pt x="10087" y="38589"/>
                  </a:lnTo>
                  <a:lnTo>
                    <a:pt x="18043" y="32693"/>
                  </a:lnTo>
                  <a:lnTo>
                    <a:pt x="25548" y="26765"/>
                  </a:lnTo>
                  <a:lnTo>
                    <a:pt x="32190" y="20823"/>
                  </a:lnTo>
                  <a:lnTo>
                    <a:pt x="38450" y="14875"/>
                  </a:lnTo>
                  <a:lnTo>
                    <a:pt x="42501" y="12892"/>
                  </a:lnTo>
                  <a:lnTo>
                    <a:pt x="47185" y="11570"/>
                  </a:lnTo>
                  <a:lnTo>
                    <a:pt x="52293" y="10689"/>
                  </a:lnTo>
                  <a:lnTo>
                    <a:pt x="58674" y="9109"/>
                  </a:lnTo>
                  <a:lnTo>
                    <a:pt x="65906" y="7064"/>
                  </a:lnTo>
                  <a:lnTo>
                    <a:pt x="73703" y="4708"/>
                  </a:lnTo>
                  <a:lnTo>
                    <a:pt x="80885" y="3137"/>
                  </a:lnTo>
                  <a:lnTo>
                    <a:pt x="87658" y="2091"/>
                  </a:lnTo>
                  <a:lnTo>
                    <a:pt x="94157" y="1392"/>
                  </a:lnTo>
                  <a:lnTo>
                    <a:pt x="101467" y="927"/>
                  </a:lnTo>
                  <a:lnTo>
                    <a:pt x="109317" y="617"/>
                  </a:lnTo>
                  <a:lnTo>
                    <a:pt x="131940" y="181"/>
                  </a:lnTo>
                  <a:lnTo>
                    <a:pt x="181013" y="0"/>
                  </a:lnTo>
                  <a:lnTo>
                    <a:pt x="184175" y="991"/>
                  </a:lnTo>
                  <a:lnTo>
                    <a:pt x="190335" y="4738"/>
                  </a:lnTo>
                  <a:lnTo>
                    <a:pt x="196380" y="9710"/>
                  </a:lnTo>
                  <a:lnTo>
                    <a:pt x="199381" y="12425"/>
                  </a:lnTo>
                  <a:lnTo>
                    <a:pt x="201382" y="15228"/>
                  </a:lnTo>
                  <a:lnTo>
                    <a:pt x="204593" y="24208"/>
                  </a:lnTo>
                  <a:lnTo>
                    <a:pt x="204856" y="25067"/>
                  </a:lnTo>
                  <a:lnTo>
                    <a:pt x="202503" y="31314"/>
                  </a:lnTo>
                  <a:lnTo>
                    <a:pt x="199142" y="39712"/>
                  </a:lnTo>
                  <a:lnTo>
                    <a:pt x="197648" y="46752"/>
                  </a:lnTo>
                  <a:lnTo>
                    <a:pt x="194338" y="55834"/>
                  </a:lnTo>
                  <a:lnTo>
                    <a:pt x="192067" y="61034"/>
                  </a:lnTo>
                  <a:lnTo>
                    <a:pt x="188568" y="65493"/>
                  </a:lnTo>
                  <a:lnTo>
                    <a:pt x="184251" y="69458"/>
                  </a:lnTo>
                  <a:lnTo>
                    <a:pt x="179389" y="73093"/>
                  </a:lnTo>
                  <a:lnTo>
                    <a:pt x="175155" y="77501"/>
                  </a:lnTo>
                  <a:lnTo>
                    <a:pt x="171340" y="82424"/>
                  </a:lnTo>
                  <a:lnTo>
                    <a:pt x="167805" y="87690"/>
                  </a:lnTo>
                  <a:lnTo>
                    <a:pt x="163464" y="93186"/>
                  </a:lnTo>
                  <a:lnTo>
                    <a:pt x="158585" y="98833"/>
                  </a:lnTo>
                  <a:lnTo>
                    <a:pt x="153348" y="104583"/>
                  </a:lnTo>
                  <a:lnTo>
                    <a:pt x="142238" y="116263"/>
                  </a:lnTo>
                  <a:lnTo>
                    <a:pt x="101166" y="157765"/>
                  </a:lnTo>
                  <a:lnTo>
                    <a:pt x="96218" y="163714"/>
                  </a:lnTo>
                  <a:lnTo>
                    <a:pt x="91926" y="169665"/>
                  </a:lnTo>
                  <a:lnTo>
                    <a:pt x="88073" y="175617"/>
                  </a:lnTo>
                  <a:lnTo>
                    <a:pt x="84512" y="181569"/>
                  </a:lnTo>
                  <a:lnTo>
                    <a:pt x="81147" y="187521"/>
                  </a:lnTo>
                  <a:lnTo>
                    <a:pt x="77910" y="193474"/>
                  </a:lnTo>
                  <a:lnTo>
                    <a:pt x="74761" y="198435"/>
                  </a:lnTo>
                  <a:lnTo>
                    <a:pt x="68615" y="206592"/>
                  </a:lnTo>
                  <a:lnTo>
                    <a:pt x="65587" y="211149"/>
                  </a:lnTo>
                  <a:lnTo>
                    <a:pt x="62576" y="216171"/>
                  </a:lnTo>
                  <a:lnTo>
                    <a:pt x="59577" y="221504"/>
                  </a:lnTo>
                  <a:lnTo>
                    <a:pt x="56244" y="230074"/>
                  </a:lnTo>
                  <a:lnTo>
                    <a:pt x="55356" y="233749"/>
                  </a:lnTo>
                  <a:lnTo>
                    <a:pt x="55755" y="237191"/>
                  </a:lnTo>
                  <a:lnTo>
                    <a:pt x="57014" y="240478"/>
                  </a:lnTo>
                  <a:lnTo>
                    <a:pt x="58846" y="243661"/>
                  </a:lnTo>
                  <a:lnTo>
                    <a:pt x="60880" y="249844"/>
                  </a:lnTo>
                  <a:lnTo>
                    <a:pt x="61423" y="252881"/>
                  </a:lnTo>
                  <a:lnTo>
                    <a:pt x="64672" y="258903"/>
                  </a:lnTo>
                  <a:lnTo>
                    <a:pt x="66927" y="261898"/>
                  </a:lnTo>
                  <a:lnTo>
                    <a:pt x="74725" y="267871"/>
                  </a:lnTo>
                  <a:lnTo>
                    <a:pt x="79582" y="270853"/>
                  </a:lnTo>
                  <a:lnTo>
                    <a:pt x="87625" y="276812"/>
                  </a:lnTo>
                  <a:lnTo>
                    <a:pt x="91159" y="279790"/>
                  </a:lnTo>
                  <a:lnTo>
                    <a:pt x="95500" y="281776"/>
                  </a:lnTo>
                  <a:lnTo>
                    <a:pt x="100378" y="283099"/>
                  </a:lnTo>
                  <a:lnTo>
                    <a:pt x="105614" y="283981"/>
                  </a:lnTo>
                  <a:lnTo>
                    <a:pt x="111089" y="285562"/>
                  </a:lnTo>
                  <a:lnTo>
                    <a:pt x="116724" y="287608"/>
                  </a:lnTo>
                  <a:lnTo>
                    <a:pt x="122464" y="289964"/>
                  </a:lnTo>
                  <a:lnTo>
                    <a:pt x="128275" y="291535"/>
                  </a:lnTo>
                  <a:lnTo>
                    <a:pt x="134134" y="292582"/>
                  </a:lnTo>
                  <a:lnTo>
                    <a:pt x="140025" y="293280"/>
                  </a:lnTo>
                  <a:lnTo>
                    <a:pt x="146928" y="293745"/>
                  </a:lnTo>
                  <a:lnTo>
                    <a:pt x="154507" y="294056"/>
                  </a:lnTo>
                  <a:lnTo>
                    <a:pt x="176748" y="294492"/>
                  </a:lnTo>
                  <a:lnTo>
                    <a:pt x="243546" y="294675"/>
                  </a:lnTo>
                  <a:lnTo>
                    <a:pt x="246700" y="293683"/>
                  </a:lnTo>
                  <a:lnTo>
                    <a:pt x="252850" y="289936"/>
                  </a:lnTo>
                  <a:lnTo>
                    <a:pt x="258891" y="287608"/>
                  </a:lnTo>
                  <a:lnTo>
                    <a:pt x="267891" y="2857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611"/>
            <p:cNvSpPr/>
            <p:nvPr/>
          </p:nvSpPr>
          <p:spPr>
            <a:xfrm>
              <a:off x="3312914" y="3036093"/>
              <a:ext cx="187524" cy="276822"/>
            </a:xfrm>
            <a:custGeom>
              <a:avLst/>
              <a:gdLst/>
              <a:ahLst/>
              <a:cxnLst/>
              <a:rect l="0" t="0" r="0" b="0"/>
              <a:pathLst>
                <a:path w="187524" h="276822">
                  <a:moveTo>
                    <a:pt x="187523" y="0"/>
                  </a:moveTo>
                  <a:lnTo>
                    <a:pt x="187523" y="12429"/>
                  </a:lnTo>
                  <a:lnTo>
                    <a:pt x="184877" y="20737"/>
                  </a:lnTo>
                  <a:lnTo>
                    <a:pt x="182783" y="25731"/>
                  </a:lnTo>
                  <a:lnTo>
                    <a:pt x="180455" y="33926"/>
                  </a:lnTo>
                  <a:lnTo>
                    <a:pt x="178429" y="41867"/>
                  </a:lnTo>
                  <a:lnTo>
                    <a:pt x="176499" y="46763"/>
                  </a:lnTo>
                  <a:lnTo>
                    <a:pt x="174221" y="52011"/>
                  </a:lnTo>
                  <a:lnTo>
                    <a:pt x="169043" y="63134"/>
                  </a:lnTo>
                  <a:lnTo>
                    <a:pt x="166274" y="68879"/>
                  </a:lnTo>
                  <a:lnTo>
                    <a:pt x="162442" y="74692"/>
                  </a:lnTo>
                  <a:lnTo>
                    <a:pt x="157904" y="80553"/>
                  </a:lnTo>
                  <a:lnTo>
                    <a:pt x="152894" y="86444"/>
                  </a:lnTo>
                  <a:lnTo>
                    <a:pt x="148563" y="92356"/>
                  </a:lnTo>
                  <a:lnTo>
                    <a:pt x="144682" y="98282"/>
                  </a:lnTo>
                  <a:lnTo>
                    <a:pt x="141103" y="104216"/>
                  </a:lnTo>
                  <a:lnTo>
                    <a:pt x="136733" y="110157"/>
                  </a:lnTo>
                  <a:lnTo>
                    <a:pt x="131835" y="116102"/>
                  </a:lnTo>
                  <a:lnTo>
                    <a:pt x="126584" y="122050"/>
                  </a:lnTo>
                  <a:lnTo>
                    <a:pt x="122092" y="127999"/>
                  </a:lnTo>
                  <a:lnTo>
                    <a:pt x="118106" y="133950"/>
                  </a:lnTo>
                  <a:lnTo>
                    <a:pt x="114456" y="139902"/>
                  </a:lnTo>
                  <a:lnTo>
                    <a:pt x="99838" y="162499"/>
                  </a:lnTo>
                  <a:lnTo>
                    <a:pt x="94340" y="169849"/>
                  </a:lnTo>
                  <a:lnTo>
                    <a:pt x="88689" y="176732"/>
                  </a:lnTo>
                  <a:lnTo>
                    <a:pt x="82939" y="183306"/>
                  </a:lnTo>
                  <a:lnTo>
                    <a:pt x="77120" y="188681"/>
                  </a:lnTo>
                  <a:lnTo>
                    <a:pt x="71257" y="193256"/>
                  </a:lnTo>
                  <a:lnTo>
                    <a:pt x="65364" y="197298"/>
                  </a:lnTo>
                  <a:lnTo>
                    <a:pt x="60443" y="201978"/>
                  </a:lnTo>
                  <a:lnTo>
                    <a:pt x="56170" y="207081"/>
                  </a:lnTo>
                  <a:lnTo>
                    <a:pt x="52329" y="212469"/>
                  </a:lnTo>
                  <a:lnTo>
                    <a:pt x="48777" y="217052"/>
                  </a:lnTo>
                  <a:lnTo>
                    <a:pt x="45416" y="221100"/>
                  </a:lnTo>
                  <a:lnTo>
                    <a:pt x="42183" y="224790"/>
                  </a:lnTo>
                  <a:lnTo>
                    <a:pt x="38044" y="229235"/>
                  </a:lnTo>
                  <a:lnTo>
                    <a:pt x="28153" y="239466"/>
                  </a:lnTo>
                  <a:lnTo>
                    <a:pt x="22433" y="247981"/>
                  </a:lnTo>
                  <a:lnTo>
                    <a:pt x="20909" y="251641"/>
                  </a:lnTo>
                  <a:lnTo>
                    <a:pt x="18900" y="254081"/>
                  </a:lnTo>
                  <a:lnTo>
                    <a:pt x="16568" y="255708"/>
                  </a:lnTo>
                  <a:lnTo>
                    <a:pt x="14022" y="256792"/>
                  </a:lnTo>
                  <a:lnTo>
                    <a:pt x="8547" y="260643"/>
                  </a:lnTo>
                  <a:lnTo>
                    <a:pt x="1688" y="266459"/>
                  </a:lnTo>
                  <a:lnTo>
                    <a:pt x="1125" y="267929"/>
                  </a:lnTo>
                  <a:lnTo>
                    <a:pt x="750" y="269900"/>
                  </a:lnTo>
                  <a:lnTo>
                    <a:pt x="0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612"/>
            <p:cNvSpPr/>
            <p:nvPr/>
          </p:nvSpPr>
          <p:spPr>
            <a:xfrm>
              <a:off x="3429000" y="3071812"/>
              <a:ext cx="107157" cy="303610"/>
            </a:xfrm>
            <a:custGeom>
              <a:avLst/>
              <a:gdLst/>
              <a:ahLst/>
              <a:cxnLst/>
              <a:rect l="0" t="0" r="0" b="0"/>
              <a:pathLst>
                <a:path w="107157" h="303610">
                  <a:moveTo>
                    <a:pt x="0" y="0"/>
                  </a:moveTo>
                  <a:lnTo>
                    <a:pt x="4740" y="4740"/>
                  </a:lnTo>
                  <a:lnTo>
                    <a:pt x="7129" y="8121"/>
                  </a:lnTo>
                  <a:lnTo>
                    <a:pt x="9713" y="12359"/>
                  </a:lnTo>
                  <a:lnTo>
                    <a:pt x="12428" y="17169"/>
                  </a:lnTo>
                  <a:lnTo>
                    <a:pt x="15445" y="25159"/>
                  </a:lnTo>
                  <a:lnTo>
                    <a:pt x="17778" y="33010"/>
                  </a:lnTo>
                  <a:lnTo>
                    <a:pt x="19789" y="37881"/>
                  </a:lnTo>
                  <a:lnTo>
                    <a:pt x="22123" y="43114"/>
                  </a:lnTo>
                  <a:lnTo>
                    <a:pt x="27361" y="54219"/>
                  </a:lnTo>
                  <a:lnTo>
                    <a:pt x="30146" y="59958"/>
                  </a:lnTo>
                  <a:lnTo>
                    <a:pt x="32996" y="66761"/>
                  </a:lnTo>
                  <a:lnTo>
                    <a:pt x="35888" y="74273"/>
                  </a:lnTo>
                  <a:lnTo>
                    <a:pt x="38808" y="82258"/>
                  </a:lnTo>
                  <a:lnTo>
                    <a:pt x="40755" y="89565"/>
                  </a:lnTo>
                  <a:lnTo>
                    <a:pt x="42052" y="96421"/>
                  </a:lnTo>
                  <a:lnTo>
                    <a:pt x="42917" y="102976"/>
                  </a:lnTo>
                  <a:lnTo>
                    <a:pt x="44486" y="110322"/>
                  </a:lnTo>
                  <a:lnTo>
                    <a:pt x="46525" y="118196"/>
                  </a:lnTo>
                  <a:lnTo>
                    <a:pt x="48876" y="126423"/>
                  </a:lnTo>
                  <a:lnTo>
                    <a:pt x="51435" y="133891"/>
                  </a:lnTo>
                  <a:lnTo>
                    <a:pt x="54133" y="140854"/>
                  </a:lnTo>
                  <a:lnTo>
                    <a:pt x="56925" y="147481"/>
                  </a:lnTo>
                  <a:lnTo>
                    <a:pt x="58786" y="154875"/>
                  </a:lnTo>
                  <a:lnTo>
                    <a:pt x="60026" y="162781"/>
                  </a:lnTo>
                  <a:lnTo>
                    <a:pt x="60853" y="171029"/>
                  </a:lnTo>
                  <a:lnTo>
                    <a:pt x="62397" y="178511"/>
                  </a:lnTo>
                  <a:lnTo>
                    <a:pt x="64418" y="185484"/>
                  </a:lnTo>
                  <a:lnTo>
                    <a:pt x="74791" y="215673"/>
                  </a:lnTo>
                  <a:lnTo>
                    <a:pt x="76650" y="223157"/>
                  </a:lnTo>
                  <a:lnTo>
                    <a:pt x="77889" y="230131"/>
                  </a:lnTo>
                  <a:lnTo>
                    <a:pt x="78715" y="236764"/>
                  </a:lnTo>
                  <a:lnTo>
                    <a:pt x="80257" y="243171"/>
                  </a:lnTo>
                  <a:lnTo>
                    <a:pt x="82278" y="249427"/>
                  </a:lnTo>
                  <a:lnTo>
                    <a:pt x="84618" y="255581"/>
                  </a:lnTo>
                  <a:lnTo>
                    <a:pt x="87169" y="260677"/>
                  </a:lnTo>
                  <a:lnTo>
                    <a:pt x="89863" y="265066"/>
                  </a:lnTo>
                  <a:lnTo>
                    <a:pt x="92650" y="268984"/>
                  </a:lnTo>
                  <a:lnTo>
                    <a:pt x="95748" y="275984"/>
                  </a:lnTo>
                  <a:lnTo>
                    <a:pt x="97125" y="282401"/>
                  </a:lnTo>
                  <a:lnTo>
                    <a:pt x="97737" y="288561"/>
                  </a:lnTo>
                  <a:lnTo>
                    <a:pt x="98892" y="291593"/>
                  </a:lnTo>
                  <a:lnTo>
                    <a:pt x="100654" y="294606"/>
                  </a:lnTo>
                  <a:lnTo>
                    <a:pt x="107156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613"/>
            <p:cNvSpPr/>
            <p:nvPr/>
          </p:nvSpPr>
          <p:spPr>
            <a:xfrm>
              <a:off x="3598664" y="3027163"/>
              <a:ext cx="62508" cy="303611"/>
            </a:xfrm>
            <a:custGeom>
              <a:avLst/>
              <a:gdLst/>
              <a:ahLst/>
              <a:cxnLst/>
              <a:rect l="0" t="0" r="0" b="0"/>
              <a:pathLst>
                <a:path w="62508" h="303611">
                  <a:moveTo>
                    <a:pt x="62507" y="0"/>
                  </a:moveTo>
                  <a:lnTo>
                    <a:pt x="62507" y="86476"/>
                  </a:lnTo>
                  <a:lnTo>
                    <a:pt x="61515" y="92377"/>
                  </a:lnTo>
                  <a:lnTo>
                    <a:pt x="59861" y="98296"/>
                  </a:lnTo>
                  <a:lnTo>
                    <a:pt x="57767" y="104226"/>
                  </a:lnTo>
                  <a:lnTo>
                    <a:pt x="56370" y="110164"/>
                  </a:lnTo>
                  <a:lnTo>
                    <a:pt x="55439" y="116107"/>
                  </a:lnTo>
                  <a:lnTo>
                    <a:pt x="54819" y="122053"/>
                  </a:lnTo>
                  <a:lnTo>
                    <a:pt x="53413" y="128001"/>
                  </a:lnTo>
                  <a:lnTo>
                    <a:pt x="51484" y="133952"/>
                  </a:lnTo>
                  <a:lnTo>
                    <a:pt x="49205" y="139903"/>
                  </a:lnTo>
                  <a:lnTo>
                    <a:pt x="46694" y="145855"/>
                  </a:lnTo>
                  <a:lnTo>
                    <a:pt x="44027" y="151807"/>
                  </a:lnTo>
                  <a:lnTo>
                    <a:pt x="41258" y="157759"/>
                  </a:lnTo>
                  <a:lnTo>
                    <a:pt x="39411" y="163712"/>
                  </a:lnTo>
                  <a:lnTo>
                    <a:pt x="38180" y="169665"/>
                  </a:lnTo>
                  <a:lnTo>
                    <a:pt x="37360" y="175618"/>
                  </a:lnTo>
                  <a:lnTo>
                    <a:pt x="35821" y="181571"/>
                  </a:lnTo>
                  <a:lnTo>
                    <a:pt x="33802" y="187524"/>
                  </a:lnTo>
                  <a:lnTo>
                    <a:pt x="31464" y="193477"/>
                  </a:lnTo>
                  <a:lnTo>
                    <a:pt x="29905" y="199430"/>
                  </a:lnTo>
                  <a:lnTo>
                    <a:pt x="28867" y="205383"/>
                  </a:lnTo>
                  <a:lnTo>
                    <a:pt x="28174" y="211336"/>
                  </a:lnTo>
                  <a:lnTo>
                    <a:pt x="27712" y="217290"/>
                  </a:lnTo>
                  <a:lnTo>
                    <a:pt x="27404" y="223243"/>
                  </a:lnTo>
                  <a:lnTo>
                    <a:pt x="27199" y="229195"/>
                  </a:lnTo>
                  <a:lnTo>
                    <a:pt x="26070" y="235149"/>
                  </a:lnTo>
                  <a:lnTo>
                    <a:pt x="24325" y="241102"/>
                  </a:lnTo>
                  <a:lnTo>
                    <a:pt x="22170" y="247055"/>
                  </a:lnTo>
                  <a:lnTo>
                    <a:pt x="20733" y="252016"/>
                  </a:lnTo>
                  <a:lnTo>
                    <a:pt x="19136" y="260174"/>
                  </a:lnTo>
                  <a:lnTo>
                    <a:pt x="17718" y="264731"/>
                  </a:lnTo>
                  <a:lnTo>
                    <a:pt x="15781" y="269753"/>
                  </a:lnTo>
                  <a:lnTo>
                    <a:pt x="13497" y="275086"/>
                  </a:lnTo>
                  <a:lnTo>
                    <a:pt x="11974" y="279632"/>
                  </a:lnTo>
                  <a:lnTo>
                    <a:pt x="10283" y="287331"/>
                  </a:lnTo>
                  <a:lnTo>
                    <a:pt x="9108" y="296358"/>
                  </a:lnTo>
                  <a:lnTo>
                    <a:pt x="9048" y="298775"/>
                  </a:lnTo>
                  <a:lnTo>
                    <a:pt x="8017" y="300387"/>
                  </a:lnTo>
                  <a:lnTo>
                    <a:pt x="6336" y="301461"/>
                  </a:lnTo>
                  <a:lnTo>
                    <a:pt x="0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614"/>
            <p:cNvSpPr/>
            <p:nvPr/>
          </p:nvSpPr>
          <p:spPr>
            <a:xfrm>
              <a:off x="3571875" y="3062882"/>
              <a:ext cx="151805" cy="107157"/>
            </a:xfrm>
            <a:custGeom>
              <a:avLst/>
              <a:gdLst/>
              <a:ahLst/>
              <a:cxnLst/>
              <a:rect l="0" t="0" r="0" b="0"/>
              <a:pathLst>
                <a:path w="151805" h="107157">
                  <a:moveTo>
                    <a:pt x="8929" y="0"/>
                  </a:moveTo>
                  <a:lnTo>
                    <a:pt x="8929" y="4741"/>
                  </a:lnTo>
                  <a:lnTo>
                    <a:pt x="7937" y="7129"/>
                  </a:lnTo>
                  <a:lnTo>
                    <a:pt x="6283" y="9713"/>
                  </a:lnTo>
                  <a:lnTo>
                    <a:pt x="1241" y="16250"/>
                  </a:lnTo>
                  <a:lnTo>
                    <a:pt x="827" y="17779"/>
                  </a:lnTo>
                  <a:lnTo>
                    <a:pt x="551" y="19790"/>
                  </a:lnTo>
                  <a:lnTo>
                    <a:pt x="367" y="22123"/>
                  </a:lnTo>
                  <a:lnTo>
                    <a:pt x="245" y="24671"/>
                  </a:lnTo>
                  <a:lnTo>
                    <a:pt x="108" y="30147"/>
                  </a:lnTo>
                  <a:lnTo>
                    <a:pt x="0" y="84585"/>
                  </a:lnTo>
                  <a:lnTo>
                    <a:pt x="992" y="86156"/>
                  </a:lnTo>
                  <a:lnTo>
                    <a:pt x="2645" y="87203"/>
                  </a:lnTo>
                  <a:lnTo>
                    <a:pt x="4740" y="87901"/>
                  </a:lnTo>
                  <a:lnTo>
                    <a:pt x="7129" y="89359"/>
                  </a:lnTo>
                  <a:lnTo>
                    <a:pt x="9713" y="91322"/>
                  </a:lnTo>
                  <a:lnTo>
                    <a:pt x="16250" y="96863"/>
                  </a:lnTo>
                  <a:lnTo>
                    <a:pt x="19789" y="100266"/>
                  </a:lnTo>
                  <a:lnTo>
                    <a:pt x="22123" y="102563"/>
                  </a:lnTo>
                  <a:lnTo>
                    <a:pt x="24670" y="104094"/>
                  </a:lnTo>
                  <a:lnTo>
                    <a:pt x="27361" y="105115"/>
                  </a:lnTo>
                  <a:lnTo>
                    <a:pt x="30146" y="105795"/>
                  </a:lnTo>
                  <a:lnTo>
                    <a:pt x="32996" y="106249"/>
                  </a:lnTo>
                  <a:lnTo>
                    <a:pt x="35888" y="106551"/>
                  </a:lnTo>
                  <a:lnTo>
                    <a:pt x="38808" y="106753"/>
                  </a:lnTo>
                  <a:lnTo>
                    <a:pt x="42739" y="106888"/>
                  </a:lnTo>
                  <a:lnTo>
                    <a:pt x="60660" y="107103"/>
                  </a:lnTo>
                  <a:lnTo>
                    <a:pt x="101193" y="107156"/>
                  </a:lnTo>
                  <a:lnTo>
                    <a:pt x="104173" y="106164"/>
                  </a:lnTo>
                  <a:lnTo>
                    <a:pt x="107151" y="104511"/>
                  </a:lnTo>
                  <a:lnTo>
                    <a:pt x="110130" y="102416"/>
                  </a:lnTo>
                  <a:lnTo>
                    <a:pt x="113107" y="101020"/>
                  </a:lnTo>
                  <a:lnTo>
                    <a:pt x="116084" y="100088"/>
                  </a:lnTo>
                  <a:lnTo>
                    <a:pt x="119061" y="99468"/>
                  </a:lnTo>
                  <a:lnTo>
                    <a:pt x="122038" y="99054"/>
                  </a:lnTo>
                  <a:lnTo>
                    <a:pt x="125015" y="98778"/>
                  </a:lnTo>
                  <a:lnTo>
                    <a:pt x="132181" y="98336"/>
                  </a:lnTo>
                  <a:lnTo>
                    <a:pt x="135806" y="98275"/>
                  </a:lnTo>
                  <a:lnTo>
                    <a:pt x="138162" y="98259"/>
                  </a:lnTo>
                  <a:lnTo>
                    <a:pt x="139733" y="97256"/>
                  </a:lnTo>
                  <a:lnTo>
                    <a:pt x="140780" y="95595"/>
                  </a:lnTo>
                  <a:lnTo>
                    <a:pt x="141478" y="93496"/>
                  </a:lnTo>
                  <a:lnTo>
                    <a:pt x="142936" y="92096"/>
                  </a:lnTo>
                  <a:lnTo>
                    <a:pt x="144900" y="91163"/>
                  </a:lnTo>
                  <a:lnTo>
                    <a:pt x="151794" y="89300"/>
                  </a:lnTo>
                  <a:lnTo>
                    <a:pt x="151804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615"/>
            <p:cNvSpPr/>
            <p:nvPr/>
          </p:nvSpPr>
          <p:spPr>
            <a:xfrm>
              <a:off x="2536031" y="2946796"/>
              <a:ext cx="330399" cy="89298"/>
            </a:xfrm>
            <a:custGeom>
              <a:avLst/>
              <a:gdLst/>
              <a:ahLst/>
              <a:cxnLst/>
              <a:rect l="0" t="0" r="0" b="0"/>
              <a:pathLst>
                <a:path w="330399" h="89298">
                  <a:moveTo>
                    <a:pt x="330398" y="0"/>
                  </a:moveTo>
                  <a:lnTo>
                    <a:pt x="325658" y="0"/>
                  </a:lnTo>
                  <a:lnTo>
                    <a:pt x="324261" y="992"/>
                  </a:lnTo>
                  <a:lnTo>
                    <a:pt x="323330" y="2646"/>
                  </a:lnTo>
                  <a:lnTo>
                    <a:pt x="322710" y="4741"/>
                  </a:lnTo>
                  <a:lnTo>
                    <a:pt x="321304" y="6137"/>
                  </a:lnTo>
                  <a:lnTo>
                    <a:pt x="319374" y="7068"/>
                  </a:lnTo>
                  <a:lnTo>
                    <a:pt x="314584" y="8102"/>
                  </a:lnTo>
                  <a:lnTo>
                    <a:pt x="309149" y="8562"/>
                  </a:lnTo>
                  <a:lnTo>
                    <a:pt x="306310" y="9677"/>
                  </a:lnTo>
                  <a:lnTo>
                    <a:pt x="303425" y="11412"/>
                  </a:lnTo>
                  <a:lnTo>
                    <a:pt x="300510" y="13561"/>
                  </a:lnTo>
                  <a:lnTo>
                    <a:pt x="294625" y="15949"/>
                  </a:lnTo>
                  <a:lnTo>
                    <a:pt x="287710" y="18003"/>
                  </a:lnTo>
                  <a:lnTo>
                    <a:pt x="283088" y="19939"/>
                  </a:lnTo>
                  <a:lnTo>
                    <a:pt x="278022" y="22223"/>
                  </a:lnTo>
                  <a:lnTo>
                    <a:pt x="269747" y="24760"/>
                  </a:lnTo>
                  <a:lnTo>
                    <a:pt x="261771" y="25887"/>
                  </a:lnTo>
                  <a:lnTo>
                    <a:pt x="251611" y="26388"/>
                  </a:lnTo>
                  <a:lnTo>
                    <a:pt x="234734" y="26670"/>
                  </a:lnTo>
                  <a:lnTo>
                    <a:pt x="228919" y="27702"/>
                  </a:lnTo>
                  <a:lnTo>
                    <a:pt x="223058" y="29382"/>
                  </a:lnTo>
                  <a:lnTo>
                    <a:pt x="217166" y="31494"/>
                  </a:lnTo>
                  <a:lnTo>
                    <a:pt x="210262" y="32903"/>
                  </a:lnTo>
                  <a:lnTo>
                    <a:pt x="202682" y="33841"/>
                  </a:lnTo>
                  <a:lnTo>
                    <a:pt x="194653" y="34467"/>
                  </a:lnTo>
                  <a:lnTo>
                    <a:pt x="187315" y="35876"/>
                  </a:lnTo>
                  <a:lnTo>
                    <a:pt x="180439" y="37809"/>
                  </a:lnTo>
                  <a:lnTo>
                    <a:pt x="173871" y="40088"/>
                  </a:lnTo>
                  <a:lnTo>
                    <a:pt x="167507" y="42601"/>
                  </a:lnTo>
                  <a:lnTo>
                    <a:pt x="161281" y="45268"/>
                  </a:lnTo>
                  <a:lnTo>
                    <a:pt x="155146" y="48038"/>
                  </a:lnTo>
                  <a:lnTo>
                    <a:pt x="149071" y="49885"/>
                  </a:lnTo>
                  <a:lnTo>
                    <a:pt x="143037" y="51116"/>
                  </a:lnTo>
                  <a:lnTo>
                    <a:pt x="137029" y="51937"/>
                  </a:lnTo>
                  <a:lnTo>
                    <a:pt x="131041" y="53476"/>
                  </a:lnTo>
                  <a:lnTo>
                    <a:pt x="125063" y="55495"/>
                  </a:lnTo>
                  <a:lnTo>
                    <a:pt x="119094" y="57833"/>
                  </a:lnTo>
                  <a:lnTo>
                    <a:pt x="112138" y="59391"/>
                  </a:lnTo>
                  <a:lnTo>
                    <a:pt x="104524" y="60430"/>
                  </a:lnTo>
                  <a:lnTo>
                    <a:pt x="96472" y="61122"/>
                  </a:lnTo>
                  <a:lnTo>
                    <a:pt x="89119" y="62577"/>
                  </a:lnTo>
                  <a:lnTo>
                    <a:pt x="82233" y="64538"/>
                  </a:lnTo>
                  <a:lnTo>
                    <a:pt x="75658" y="66838"/>
                  </a:lnTo>
                  <a:lnTo>
                    <a:pt x="69290" y="68371"/>
                  </a:lnTo>
                  <a:lnTo>
                    <a:pt x="63061" y="69394"/>
                  </a:lnTo>
                  <a:lnTo>
                    <a:pt x="56923" y="70075"/>
                  </a:lnTo>
                  <a:lnTo>
                    <a:pt x="50847" y="71521"/>
                  </a:lnTo>
                  <a:lnTo>
                    <a:pt x="44812" y="73478"/>
                  </a:lnTo>
                  <a:lnTo>
                    <a:pt x="38804" y="75774"/>
                  </a:lnTo>
                  <a:lnTo>
                    <a:pt x="29483" y="78326"/>
                  </a:lnTo>
                  <a:lnTo>
                    <a:pt x="25609" y="79006"/>
                  </a:lnTo>
                  <a:lnTo>
                    <a:pt x="22033" y="80452"/>
                  </a:lnTo>
                  <a:lnTo>
                    <a:pt x="18657" y="82408"/>
                  </a:lnTo>
                  <a:lnTo>
                    <a:pt x="15415" y="84705"/>
                  </a:lnTo>
                  <a:lnTo>
                    <a:pt x="9166" y="87256"/>
                  </a:lnTo>
                  <a:lnTo>
                    <a:pt x="0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616"/>
            <p:cNvSpPr/>
            <p:nvPr/>
          </p:nvSpPr>
          <p:spPr>
            <a:xfrm>
              <a:off x="2509242" y="3321843"/>
              <a:ext cx="410766" cy="71439"/>
            </a:xfrm>
            <a:custGeom>
              <a:avLst/>
              <a:gdLst/>
              <a:ahLst/>
              <a:cxnLst/>
              <a:rect l="0" t="0" r="0" b="0"/>
              <a:pathLst>
                <a:path w="410766" h="71439">
                  <a:moveTo>
                    <a:pt x="410765" y="0"/>
                  </a:moveTo>
                  <a:lnTo>
                    <a:pt x="406025" y="0"/>
                  </a:lnTo>
                  <a:lnTo>
                    <a:pt x="404628" y="992"/>
                  </a:lnTo>
                  <a:lnTo>
                    <a:pt x="403697" y="2646"/>
                  </a:lnTo>
                  <a:lnTo>
                    <a:pt x="403077" y="4741"/>
                  </a:lnTo>
                  <a:lnTo>
                    <a:pt x="401671" y="6137"/>
                  </a:lnTo>
                  <a:lnTo>
                    <a:pt x="399741" y="7068"/>
                  </a:lnTo>
                  <a:lnTo>
                    <a:pt x="393960" y="9094"/>
                  </a:lnTo>
                  <a:lnTo>
                    <a:pt x="389640" y="11024"/>
                  </a:lnTo>
                  <a:lnTo>
                    <a:pt x="379548" y="15814"/>
                  </a:lnTo>
                  <a:lnTo>
                    <a:pt x="368448" y="21250"/>
                  </a:lnTo>
                  <a:lnTo>
                    <a:pt x="362710" y="23096"/>
                  </a:lnTo>
                  <a:lnTo>
                    <a:pt x="351043" y="25148"/>
                  </a:lnTo>
                  <a:lnTo>
                    <a:pt x="344161" y="25695"/>
                  </a:lnTo>
                  <a:lnTo>
                    <a:pt x="336597" y="26060"/>
                  </a:lnTo>
                  <a:lnTo>
                    <a:pt x="328577" y="26303"/>
                  </a:lnTo>
                  <a:lnTo>
                    <a:pt x="320255" y="27457"/>
                  </a:lnTo>
                  <a:lnTo>
                    <a:pt x="311729" y="29219"/>
                  </a:lnTo>
                  <a:lnTo>
                    <a:pt x="303070" y="31386"/>
                  </a:lnTo>
                  <a:lnTo>
                    <a:pt x="294320" y="32830"/>
                  </a:lnTo>
                  <a:lnTo>
                    <a:pt x="285510" y="33793"/>
                  </a:lnTo>
                  <a:lnTo>
                    <a:pt x="276660" y="34435"/>
                  </a:lnTo>
                  <a:lnTo>
                    <a:pt x="267784" y="35855"/>
                  </a:lnTo>
                  <a:lnTo>
                    <a:pt x="258890" y="37794"/>
                  </a:lnTo>
                  <a:lnTo>
                    <a:pt x="249983" y="40079"/>
                  </a:lnTo>
                  <a:lnTo>
                    <a:pt x="240077" y="41602"/>
                  </a:lnTo>
                  <a:lnTo>
                    <a:pt x="229505" y="42618"/>
                  </a:lnTo>
                  <a:lnTo>
                    <a:pt x="218487" y="43295"/>
                  </a:lnTo>
                  <a:lnTo>
                    <a:pt x="208166" y="44738"/>
                  </a:lnTo>
                  <a:lnTo>
                    <a:pt x="198309" y="46693"/>
                  </a:lnTo>
                  <a:lnTo>
                    <a:pt x="188760" y="48988"/>
                  </a:lnTo>
                  <a:lnTo>
                    <a:pt x="179418" y="50518"/>
                  </a:lnTo>
                  <a:lnTo>
                    <a:pt x="170214" y="51538"/>
                  </a:lnTo>
                  <a:lnTo>
                    <a:pt x="161101" y="52218"/>
                  </a:lnTo>
                  <a:lnTo>
                    <a:pt x="151056" y="52672"/>
                  </a:lnTo>
                  <a:lnTo>
                    <a:pt x="129313" y="53175"/>
                  </a:lnTo>
                  <a:lnTo>
                    <a:pt x="118951" y="54302"/>
                  </a:lnTo>
                  <a:lnTo>
                    <a:pt x="109066" y="56045"/>
                  </a:lnTo>
                  <a:lnTo>
                    <a:pt x="99500" y="58199"/>
                  </a:lnTo>
                  <a:lnTo>
                    <a:pt x="90146" y="59635"/>
                  </a:lnTo>
                  <a:lnTo>
                    <a:pt x="80933" y="60593"/>
                  </a:lnTo>
                  <a:lnTo>
                    <a:pt x="71815" y="61231"/>
                  </a:lnTo>
                  <a:lnTo>
                    <a:pt x="63751" y="62649"/>
                  </a:lnTo>
                  <a:lnTo>
                    <a:pt x="56391" y="64587"/>
                  </a:lnTo>
                  <a:lnTo>
                    <a:pt x="49501" y="66870"/>
                  </a:lnTo>
                  <a:lnTo>
                    <a:pt x="42922" y="68393"/>
                  </a:lnTo>
                  <a:lnTo>
                    <a:pt x="30321" y="70084"/>
                  </a:lnTo>
                  <a:lnTo>
                    <a:pt x="20752" y="70837"/>
                  </a:lnTo>
                  <a:lnTo>
                    <a:pt x="9786" y="71259"/>
                  </a:lnTo>
                  <a:lnTo>
                    <a:pt x="0" y="71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617"/>
            <p:cNvSpPr/>
            <p:nvPr/>
          </p:nvSpPr>
          <p:spPr>
            <a:xfrm>
              <a:off x="2152054" y="2875359"/>
              <a:ext cx="174352" cy="187524"/>
            </a:xfrm>
            <a:custGeom>
              <a:avLst/>
              <a:gdLst/>
              <a:ahLst/>
              <a:cxnLst/>
              <a:rect l="0" t="0" r="0" b="0"/>
              <a:pathLst>
                <a:path w="174352" h="187524">
                  <a:moveTo>
                    <a:pt x="62508" y="0"/>
                  </a:moveTo>
                  <a:lnTo>
                    <a:pt x="62508" y="4740"/>
                  </a:lnTo>
                  <a:lnTo>
                    <a:pt x="61516" y="6137"/>
                  </a:lnTo>
                  <a:lnTo>
                    <a:pt x="59862" y="7067"/>
                  </a:lnTo>
                  <a:lnTo>
                    <a:pt x="57768" y="7688"/>
                  </a:lnTo>
                  <a:lnTo>
                    <a:pt x="52794" y="11023"/>
                  </a:lnTo>
                  <a:lnTo>
                    <a:pt x="50079" y="13302"/>
                  </a:lnTo>
                  <a:lnTo>
                    <a:pt x="47277" y="14821"/>
                  </a:lnTo>
                  <a:lnTo>
                    <a:pt x="44416" y="15834"/>
                  </a:lnTo>
                  <a:lnTo>
                    <a:pt x="41517" y="16509"/>
                  </a:lnTo>
                  <a:lnTo>
                    <a:pt x="39584" y="17951"/>
                  </a:lnTo>
                  <a:lnTo>
                    <a:pt x="38296" y="19905"/>
                  </a:lnTo>
                  <a:lnTo>
                    <a:pt x="37437" y="22199"/>
                  </a:lnTo>
                  <a:lnTo>
                    <a:pt x="33837" y="27395"/>
                  </a:lnTo>
                  <a:lnTo>
                    <a:pt x="31488" y="30169"/>
                  </a:lnTo>
                  <a:lnTo>
                    <a:pt x="30914" y="33011"/>
                  </a:lnTo>
                  <a:lnTo>
                    <a:pt x="31523" y="35898"/>
                  </a:lnTo>
                  <a:lnTo>
                    <a:pt x="33854" y="41751"/>
                  </a:lnTo>
                  <a:lnTo>
                    <a:pt x="34476" y="44702"/>
                  </a:lnTo>
                  <a:lnTo>
                    <a:pt x="34890" y="47660"/>
                  </a:lnTo>
                  <a:lnTo>
                    <a:pt x="36159" y="50625"/>
                  </a:lnTo>
                  <a:lnTo>
                    <a:pt x="37997" y="53594"/>
                  </a:lnTo>
                  <a:lnTo>
                    <a:pt x="40214" y="56565"/>
                  </a:lnTo>
                  <a:lnTo>
                    <a:pt x="42684" y="59538"/>
                  </a:lnTo>
                  <a:lnTo>
                    <a:pt x="45324" y="62512"/>
                  </a:lnTo>
                  <a:lnTo>
                    <a:pt x="50902" y="68463"/>
                  </a:lnTo>
                  <a:lnTo>
                    <a:pt x="56688" y="74415"/>
                  </a:lnTo>
                  <a:lnTo>
                    <a:pt x="60613" y="76399"/>
                  </a:lnTo>
                  <a:lnTo>
                    <a:pt x="65213" y="77721"/>
                  </a:lnTo>
                  <a:lnTo>
                    <a:pt x="70265" y="78603"/>
                  </a:lnTo>
                  <a:lnTo>
                    <a:pt x="75617" y="80183"/>
                  </a:lnTo>
                  <a:lnTo>
                    <a:pt x="81169" y="82229"/>
                  </a:lnTo>
                  <a:lnTo>
                    <a:pt x="86855" y="84585"/>
                  </a:lnTo>
                  <a:lnTo>
                    <a:pt x="93622" y="87147"/>
                  </a:lnTo>
                  <a:lnTo>
                    <a:pt x="109079" y="92641"/>
                  </a:lnTo>
                  <a:lnTo>
                    <a:pt x="116375" y="94502"/>
                  </a:lnTo>
                  <a:lnTo>
                    <a:pt x="123224" y="95744"/>
                  </a:lnTo>
                  <a:lnTo>
                    <a:pt x="129775" y="96571"/>
                  </a:lnTo>
                  <a:lnTo>
                    <a:pt x="136126" y="98115"/>
                  </a:lnTo>
                  <a:lnTo>
                    <a:pt x="142345" y="100136"/>
                  </a:lnTo>
                  <a:lnTo>
                    <a:pt x="148475" y="102476"/>
                  </a:lnTo>
                  <a:lnTo>
                    <a:pt x="153554" y="105028"/>
                  </a:lnTo>
                  <a:lnTo>
                    <a:pt x="157932" y="107722"/>
                  </a:lnTo>
                  <a:lnTo>
                    <a:pt x="167347" y="114434"/>
                  </a:lnTo>
                  <a:lnTo>
                    <a:pt x="171281" y="115351"/>
                  </a:lnTo>
                  <a:lnTo>
                    <a:pt x="173718" y="115596"/>
                  </a:lnTo>
                  <a:lnTo>
                    <a:pt x="174351" y="116751"/>
                  </a:lnTo>
                  <a:lnTo>
                    <a:pt x="173781" y="118514"/>
                  </a:lnTo>
                  <a:lnTo>
                    <a:pt x="170478" y="123731"/>
                  </a:lnTo>
                  <a:lnTo>
                    <a:pt x="165165" y="129375"/>
                  </a:lnTo>
                  <a:lnTo>
                    <a:pt x="157307" y="137331"/>
                  </a:lnTo>
                  <a:lnTo>
                    <a:pt x="154481" y="139179"/>
                  </a:lnTo>
                  <a:lnTo>
                    <a:pt x="151604" y="140411"/>
                  </a:lnTo>
                  <a:lnTo>
                    <a:pt x="148695" y="141232"/>
                  </a:lnTo>
                  <a:lnTo>
                    <a:pt x="144771" y="142772"/>
                  </a:lnTo>
                  <a:lnTo>
                    <a:pt x="140170" y="144790"/>
                  </a:lnTo>
                  <a:lnTo>
                    <a:pt x="135119" y="147128"/>
                  </a:lnTo>
                  <a:lnTo>
                    <a:pt x="129767" y="148687"/>
                  </a:lnTo>
                  <a:lnTo>
                    <a:pt x="124214" y="149726"/>
                  </a:lnTo>
                  <a:lnTo>
                    <a:pt x="118529" y="150419"/>
                  </a:lnTo>
                  <a:lnTo>
                    <a:pt x="112754" y="151873"/>
                  </a:lnTo>
                  <a:lnTo>
                    <a:pt x="106919" y="153834"/>
                  </a:lnTo>
                  <a:lnTo>
                    <a:pt x="101045" y="156134"/>
                  </a:lnTo>
                  <a:lnTo>
                    <a:pt x="95145" y="158660"/>
                  </a:lnTo>
                  <a:lnTo>
                    <a:pt x="83297" y="164112"/>
                  </a:lnTo>
                  <a:lnTo>
                    <a:pt x="77360" y="165962"/>
                  </a:lnTo>
                  <a:lnTo>
                    <a:pt x="71417" y="167196"/>
                  </a:lnTo>
                  <a:lnTo>
                    <a:pt x="65471" y="168018"/>
                  </a:lnTo>
                  <a:lnTo>
                    <a:pt x="59522" y="169559"/>
                  </a:lnTo>
                  <a:lnTo>
                    <a:pt x="53572" y="171578"/>
                  </a:lnTo>
                  <a:lnTo>
                    <a:pt x="47621" y="173917"/>
                  </a:lnTo>
                  <a:lnTo>
                    <a:pt x="42662" y="175476"/>
                  </a:lnTo>
                  <a:lnTo>
                    <a:pt x="38363" y="176515"/>
                  </a:lnTo>
                  <a:lnTo>
                    <a:pt x="34505" y="177208"/>
                  </a:lnTo>
                  <a:lnTo>
                    <a:pt x="30941" y="178662"/>
                  </a:lnTo>
                  <a:lnTo>
                    <a:pt x="27573" y="180623"/>
                  </a:lnTo>
                  <a:lnTo>
                    <a:pt x="24335" y="182923"/>
                  </a:lnTo>
                  <a:lnTo>
                    <a:pt x="21184" y="184456"/>
                  </a:lnTo>
                  <a:lnTo>
                    <a:pt x="18092" y="185478"/>
                  </a:lnTo>
                  <a:lnTo>
                    <a:pt x="15038" y="186160"/>
                  </a:lnTo>
                  <a:lnTo>
                    <a:pt x="12010" y="186614"/>
                  </a:lnTo>
                  <a:lnTo>
                    <a:pt x="8999" y="186917"/>
                  </a:ln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618"/>
            <p:cNvSpPr/>
            <p:nvPr/>
          </p:nvSpPr>
          <p:spPr>
            <a:xfrm>
              <a:off x="2402085" y="2973585"/>
              <a:ext cx="44650" cy="214314"/>
            </a:xfrm>
            <a:custGeom>
              <a:avLst/>
              <a:gdLst/>
              <a:ahLst/>
              <a:cxnLst/>
              <a:rect l="0" t="0" r="0" b="0"/>
              <a:pathLst>
                <a:path w="44650" h="214314">
                  <a:moveTo>
                    <a:pt x="44649" y="0"/>
                  </a:moveTo>
                  <a:lnTo>
                    <a:pt x="44649" y="12429"/>
                  </a:lnTo>
                  <a:lnTo>
                    <a:pt x="43656" y="15231"/>
                  </a:lnTo>
                  <a:lnTo>
                    <a:pt x="42003" y="18092"/>
                  </a:lnTo>
                  <a:lnTo>
                    <a:pt x="39908" y="20991"/>
                  </a:lnTo>
                  <a:lnTo>
                    <a:pt x="38512" y="24908"/>
                  </a:lnTo>
                  <a:lnTo>
                    <a:pt x="37581" y="29504"/>
                  </a:lnTo>
                  <a:lnTo>
                    <a:pt x="36961" y="34552"/>
                  </a:lnTo>
                  <a:lnTo>
                    <a:pt x="36547" y="39902"/>
                  </a:lnTo>
                  <a:lnTo>
                    <a:pt x="36271" y="45453"/>
                  </a:lnTo>
                  <a:lnTo>
                    <a:pt x="36087" y="51138"/>
                  </a:lnTo>
                  <a:lnTo>
                    <a:pt x="34972" y="56912"/>
                  </a:lnTo>
                  <a:lnTo>
                    <a:pt x="33237" y="62746"/>
                  </a:lnTo>
                  <a:lnTo>
                    <a:pt x="31088" y="68620"/>
                  </a:lnTo>
                  <a:lnTo>
                    <a:pt x="29655" y="74520"/>
                  </a:lnTo>
                  <a:lnTo>
                    <a:pt x="28700" y="80438"/>
                  </a:lnTo>
                  <a:lnTo>
                    <a:pt x="28063" y="86368"/>
                  </a:lnTo>
                  <a:lnTo>
                    <a:pt x="26646" y="92305"/>
                  </a:lnTo>
                  <a:lnTo>
                    <a:pt x="24710" y="98248"/>
                  </a:lnTo>
                  <a:lnTo>
                    <a:pt x="22426" y="104194"/>
                  </a:lnTo>
                  <a:lnTo>
                    <a:pt x="20904" y="110142"/>
                  </a:lnTo>
                  <a:lnTo>
                    <a:pt x="19889" y="116092"/>
                  </a:lnTo>
                  <a:lnTo>
                    <a:pt x="19213" y="122043"/>
                  </a:lnTo>
                  <a:lnTo>
                    <a:pt x="17770" y="127995"/>
                  </a:lnTo>
                  <a:lnTo>
                    <a:pt x="15816" y="133947"/>
                  </a:lnTo>
                  <a:lnTo>
                    <a:pt x="13520" y="139900"/>
                  </a:lnTo>
                  <a:lnTo>
                    <a:pt x="11990" y="145853"/>
                  </a:lnTo>
                  <a:lnTo>
                    <a:pt x="10970" y="151806"/>
                  </a:lnTo>
                  <a:lnTo>
                    <a:pt x="10290" y="157758"/>
                  </a:lnTo>
                  <a:lnTo>
                    <a:pt x="9837" y="162719"/>
                  </a:lnTo>
                  <a:lnTo>
                    <a:pt x="9535" y="167019"/>
                  </a:lnTo>
                  <a:lnTo>
                    <a:pt x="9333" y="170877"/>
                  </a:lnTo>
                  <a:lnTo>
                    <a:pt x="9109" y="180456"/>
                  </a:lnTo>
                  <a:lnTo>
                    <a:pt x="9049" y="185789"/>
                  </a:lnTo>
                  <a:lnTo>
                    <a:pt x="8017" y="190336"/>
                  </a:lnTo>
                  <a:lnTo>
                    <a:pt x="6337" y="194359"/>
                  </a:lnTo>
                  <a:lnTo>
                    <a:pt x="4225" y="198034"/>
                  </a:lnTo>
                  <a:lnTo>
                    <a:pt x="2817" y="201476"/>
                  </a:lnTo>
                  <a:lnTo>
                    <a:pt x="1878" y="204763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Annotation619"/>
            <p:cNvSpPr/>
            <p:nvPr/>
          </p:nvSpPr>
          <p:spPr>
            <a:xfrm>
              <a:off x="2384226" y="2964656"/>
              <a:ext cx="160735" cy="80364"/>
            </a:xfrm>
            <a:custGeom>
              <a:avLst/>
              <a:gdLst/>
              <a:ahLst/>
              <a:cxnLst/>
              <a:rect l="0" t="0" r="0" b="0"/>
              <a:pathLst>
                <a:path w="160735" h="80364">
                  <a:moveTo>
                    <a:pt x="0" y="0"/>
                  </a:moveTo>
                  <a:lnTo>
                    <a:pt x="0" y="21249"/>
                  </a:lnTo>
                  <a:lnTo>
                    <a:pt x="992" y="24088"/>
                  </a:lnTo>
                  <a:lnTo>
                    <a:pt x="2646" y="26973"/>
                  </a:lnTo>
                  <a:lnTo>
                    <a:pt x="4740" y="29887"/>
                  </a:lnTo>
                  <a:lnTo>
                    <a:pt x="6137" y="32823"/>
                  </a:lnTo>
                  <a:lnTo>
                    <a:pt x="7068" y="35773"/>
                  </a:lnTo>
                  <a:lnTo>
                    <a:pt x="7688" y="38731"/>
                  </a:lnTo>
                  <a:lnTo>
                    <a:pt x="9094" y="41696"/>
                  </a:lnTo>
                  <a:lnTo>
                    <a:pt x="11024" y="44664"/>
                  </a:lnTo>
                  <a:lnTo>
                    <a:pt x="13302" y="47635"/>
                  </a:lnTo>
                  <a:lnTo>
                    <a:pt x="14821" y="50608"/>
                  </a:lnTo>
                  <a:lnTo>
                    <a:pt x="15834" y="53583"/>
                  </a:lnTo>
                  <a:lnTo>
                    <a:pt x="16509" y="56558"/>
                  </a:lnTo>
                  <a:lnTo>
                    <a:pt x="16959" y="59533"/>
                  </a:lnTo>
                  <a:lnTo>
                    <a:pt x="17259" y="62509"/>
                  </a:lnTo>
                  <a:lnTo>
                    <a:pt x="17459" y="65485"/>
                  </a:lnTo>
                  <a:lnTo>
                    <a:pt x="18585" y="67469"/>
                  </a:lnTo>
                  <a:lnTo>
                    <a:pt x="20328" y="68791"/>
                  </a:lnTo>
                  <a:lnTo>
                    <a:pt x="22481" y="69673"/>
                  </a:lnTo>
                  <a:lnTo>
                    <a:pt x="23917" y="71254"/>
                  </a:lnTo>
                  <a:lnTo>
                    <a:pt x="24875" y="73299"/>
                  </a:lnTo>
                  <a:lnTo>
                    <a:pt x="25513" y="75655"/>
                  </a:lnTo>
                  <a:lnTo>
                    <a:pt x="26930" y="77225"/>
                  </a:lnTo>
                  <a:lnTo>
                    <a:pt x="28868" y="78273"/>
                  </a:lnTo>
                  <a:lnTo>
                    <a:pt x="33666" y="79436"/>
                  </a:lnTo>
                  <a:lnTo>
                    <a:pt x="36335" y="79747"/>
                  </a:lnTo>
                  <a:lnTo>
                    <a:pt x="39106" y="79953"/>
                  </a:lnTo>
                  <a:lnTo>
                    <a:pt x="41946" y="80091"/>
                  </a:lnTo>
                  <a:lnTo>
                    <a:pt x="47747" y="80244"/>
                  </a:lnTo>
                  <a:lnTo>
                    <a:pt x="74417" y="80363"/>
                  </a:lnTo>
                  <a:lnTo>
                    <a:pt x="78385" y="79372"/>
                  </a:lnTo>
                  <a:lnTo>
                    <a:pt x="83015" y="77719"/>
                  </a:lnTo>
                  <a:lnTo>
                    <a:pt x="88085" y="75625"/>
                  </a:lnTo>
                  <a:lnTo>
                    <a:pt x="92458" y="74229"/>
                  </a:lnTo>
                  <a:lnTo>
                    <a:pt x="96365" y="73298"/>
                  </a:lnTo>
                  <a:lnTo>
                    <a:pt x="99962" y="72678"/>
                  </a:lnTo>
                  <a:lnTo>
                    <a:pt x="103353" y="72264"/>
                  </a:lnTo>
                  <a:lnTo>
                    <a:pt x="106604" y="71989"/>
                  </a:lnTo>
                  <a:lnTo>
                    <a:pt x="109765" y="71805"/>
                  </a:lnTo>
                  <a:lnTo>
                    <a:pt x="112864" y="70690"/>
                  </a:lnTo>
                  <a:lnTo>
                    <a:pt x="115922" y="68955"/>
                  </a:lnTo>
                  <a:lnTo>
                    <a:pt x="118953" y="66805"/>
                  </a:lnTo>
                  <a:lnTo>
                    <a:pt x="121966" y="65373"/>
                  </a:lnTo>
                  <a:lnTo>
                    <a:pt x="124967" y="64418"/>
                  </a:lnTo>
                  <a:lnTo>
                    <a:pt x="127960" y="63781"/>
                  </a:lnTo>
                  <a:lnTo>
                    <a:pt x="130947" y="63356"/>
                  </a:lnTo>
                  <a:lnTo>
                    <a:pt x="133931" y="63073"/>
                  </a:lnTo>
                  <a:lnTo>
                    <a:pt x="136913" y="62885"/>
                  </a:lnTo>
                  <a:lnTo>
                    <a:pt x="142871" y="62675"/>
                  </a:lnTo>
                  <a:lnTo>
                    <a:pt x="160734" y="625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Annotation620"/>
            <p:cNvSpPr/>
            <p:nvPr/>
          </p:nvSpPr>
          <p:spPr>
            <a:xfrm>
              <a:off x="2187773" y="3268265"/>
              <a:ext cx="123363" cy="232173"/>
            </a:xfrm>
            <a:custGeom>
              <a:avLst/>
              <a:gdLst/>
              <a:ahLst/>
              <a:cxnLst/>
              <a:rect l="0" t="0" r="0" b="0"/>
              <a:pathLst>
                <a:path w="123363" h="232173">
                  <a:moveTo>
                    <a:pt x="8930" y="0"/>
                  </a:moveTo>
                  <a:lnTo>
                    <a:pt x="17492" y="0"/>
                  </a:lnTo>
                  <a:lnTo>
                    <a:pt x="13010" y="0"/>
                  </a:lnTo>
                  <a:lnTo>
                    <a:pt x="11650" y="992"/>
                  </a:lnTo>
                  <a:lnTo>
                    <a:pt x="10743" y="2646"/>
                  </a:lnTo>
                  <a:lnTo>
                    <a:pt x="9288" y="7688"/>
                  </a:lnTo>
                  <a:lnTo>
                    <a:pt x="6443" y="11023"/>
                  </a:lnTo>
                  <a:lnTo>
                    <a:pt x="4295" y="13302"/>
                  </a:lnTo>
                  <a:lnTo>
                    <a:pt x="2863" y="15814"/>
                  </a:lnTo>
                  <a:lnTo>
                    <a:pt x="1273" y="21249"/>
                  </a:lnTo>
                  <a:lnTo>
                    <a:pt x="565" y="26973"/>
                  </a:lnTo>
                  <a:lnTo>
                    <a:pt x="112" y="33991"/>
                  </a:lnTo>
                  <a:lnTo>
                    <a:pt x="2696" y="37597"/>
                  </a:lnTo>
                  <a:lnTo>
                    <a:pt x="4774" y="39947"/>
                  </a:lnTo>
                  <a:lnTo>
                    <a:pt x="7151" y="43499"/>
                  </a:lnTo>
                  <a:lnTo>
                    <a:pt x="9728" y="47850"/>
                  </a:lnTo>
                  <a:lnTo>
                    <a:pt x="12439" y="52736"/>
                  </a:lnTo>
                  <a:lnTo>
                    <a:pt x="16230" y="56985"/>
                  </a:lnTo>
                  <a:lnTo>
                    <a:pt x="20742" y="60810"/>
                  </a:lnTo>
                  <a:lnTo>
                    <a:pt x="25734" y="64353"/>
                  </a:lnTo>
                  <a:lnTo>
                    <a:pt x="30054" y="67707"/>
                  </a:lnTo>
                  <a:lnTo>
                    <a:pt x="33927" y="70935"/>
                  </a:lnTo>
                  <a:lnTo>
                    <a:pt x="37501" y="74079"/>
                  </a:lnTo>
                  <a:lnTo>
                    <a:pt x="41868" y="77167"/>
                  </a:lnTo>
                  <a:lnTo>
                    <a:pt x="46763" y="80218"/>
                  </a:lnTo>
                  <a:lnTo>
                    <a:pt x="52011" y="83244"/>
                  </a:lnTo>
                  <a:lnTo>
                    <a:pt x="57494" y="87246"/>
                  </a:lnTo>
                  <a:lnTo>
                    <a:pt x="63134" y="91898"/>
                  </a:lnTo>
                  <a:lnTo>
                    <a:pt x="73700" y="101367"/>
                  </a:lnTo>
                  <a:lnTo>
                    <a:pt x="81703" y="108883"/>
                  </a:lnTo>
                  <a:lnTo>
                    <a:pt x="91787" y="118692"/>
                  </a:lnTo>
                  <a:lnTo>
                    <a:pt x="93934" y="121792"/>
                  </a:lnTo>
                  <a:lnTo>
                    <a:pt x="96318" y="127882"/>
                  </a:lnTo>
                  <a:lnTo>
                    <a:pt x="97661" y="132149"/>
                  </a:lnTo>
                  <a:lnTo>
                    <a:pt x="98059" y="138154"/>
                  </a:lnTo>
                  <a:lnTo>
                    <a:pt x="97123" y="140719"/>
                  </a:lnTo>
                  <a:lnTo>
                    <a:pt x="93436" y="146216"/>
                  </a:lnTo>
                  <a:lnTo>
                    <a:pt x="97017" y="149071"/>
                  </a:lnTo>
                  <a:lnTo>
                    <a:pt x="104366" y="151967"/>
                  </a:lnTo>
                  <a:lnTo>
                    <a:pt x="114226" y="154890"/>
                  </a:lnTo>
                  <a:lnTo>
                    <a:pt x="119807" y="157830"/>
                  </a:lnTo>
                  <a:lnTo>
                    <a:pt x="122535" y="160783"/>
                  </a:lnTo>
                  <a:lnTo>
                    <a:pt x="123362" y="163743"/>
                  </a:lnTo>
                  <a:lnTo>
                    <a:pt x="121929" y="166709"/>
                  </a:lnTo>
                  <a:lnTo>
                    <a:pt x="118989" y="169678"/>
                  </a:lnTo>
                  <a:lnTo>
                    <a:pt x="115045" y="172650"/>
                  </a:lnTo>
                  <a:lnTo>
                    <a:pt x="111423" y="175624"/>
                  </a:lnTo>
                  <a:lnTo>
                    <a:pt x="108016" y="178598"/>
                  </a:lnTo>
                  <a:lnTo>
                    <a:pt x="104753" y="181573"/>
                  </a:lnTo>
                  <a:lnTo>
                    <a:pt x="98481" y="187524"/>
                  </a:lnTo>
                  <a:lnTo>
                    <a:pt x="95420" y="190501"/>
                  </a:lnTo>
                  <a:lnTo>
                    <a:pt x="91395" y="193477"/>
                  </a:lnTo>
                  <a:lnTo>
                    <a:pt x="86726" y="196454"/>
                  </a:lnTo>
                  <a:lnTo>
                    <a:pt x="81630" y="199430"/>
                  </a:lnTo>
                  <a:lnTo>
                    <a:pt x="77240" y="202406"/>
                  </a:lnTo>
                  <a:lnTo>
                    <a:pt x="73322" y="205383"/>
                  </a:lnTo>
                  <a:lnTo>
                    <a:pt x="69717" y="208360"/>
                  </a:lnTo>
                  <a:lnTo>
                    <a:pt x="66322" y="210343"/>
                  </a:lnTo>
                  <a:lnTo>
                    <a:pt x="63066" y="211667"/>
                  </a:lnTo>
                  <a:lnTo>
                    <a:pt x="59903" y="212549"/>
                  </a:lnTo>
                  <a:lnTo>
                    <a:pt x="55811" y="214129"/>
                  </a:lnTo>
                  <a:lnTo>
                    <a:pt x="51098" y="216174"/>
                  </a:lnTo>
                  <a:lnTo>
                    <a:pt x="45971" y="218530"/>
                  </a:lnTo>
                  <a:lnTo>
                    <a:pt x="41562" y="220101"/>
                  </a:lnTo>
                  <a:lnTo>
                    <a:pt x="37630" y="221148"/>
                  </a:lnTo>
                  <a:lnTo>
                    <a:pt x="34016" y="221846"/>
                  </a:lnTo>
                  <a:lnTo>
                    <a:pt x="30615" y="223304"/>
                  </a:lnTo>
                  <a:lnTo>
                    <a:pt x="27355" y="225267"/>
                  </a:lnTo>
                  <a:lnTo>
                    <a:pt x="24190" y="227569"/>
                  </a:lnTo>
                  <a:lnTo>
                    <a:pt x="21087" y="229104"/>
                  </a:lnTo>
                  <a:lnTo>
                    <a:pt x="18027" y="230126"/>
                  </a:lnTo>
                  <a:lnTo>
                    <a:pt x="14995" y="230809"/>
                  </a:lnTo>
                  <a:lnTo>
                    <a:pt x="11981" y="231263"/>
                  </a:lnTo>
                  <a:lnTo>
                    <a:pt x="8979" y="231566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Annotation621"/>
            <p:cNvSpPr/>
            <p:nvPr/>
          </p:nvSpPr>
          <p:spPr>
            <a:xfrm>
              <a:off x="2411015" y="3429032"/>
              <a:ext cx="116051" cy="187492"/>
            </a:xfrm>
            <a:custGeom>
              <a:avLst/>
              <a:gdLst/>
              <a:ahLst/>
              <a:cxnLst/>
              <a:rect l="0" t="0" r="0" b="0"/>
              <a:pathLst>
                <a:path w="116051" h="187492">
                  <a:moveTo>
                    <a:pt x="44649" y="8897"/>
                  </a:moveTo>
                  <a:lnTo>
                    <a:pt x="49389" y="8897"/>
                  </a:lnTo>
                  <a:lnTo>
                    <a:pt x="50786" y="7905"/>
                  </a:lnTo>
                  <a:lnTo>
                    <a:pt x="51717" y="6251"/>
                  </a:lnTo>
                  <a:lnTo>
                    <a:pt x="53211" y="1209"/>
                  </a:lnTo>
                  <a:lnTo>
                    <a:pt x="54325" y="795"/>
                  </a:lnTo>
                  <a:lnTo>
                    <a:pt x="56060" y="519"/>
                  </a:lnTo>
                  <a:lnTo>
                    <a:pt x="61234" y="76"/>
                  </a:lnTo>
                  <a:lnTo>
                    <a:pt x="64588" y="16"/>
                  </a:lnTo>
                  <a:lnTo>
                    <a:pt x="66871" y="0"/>
                  </a:lnTo>
                  <a:lnTo>
                    <a:pt x="68393" y="981"/>
                  </a:lnTo>
                  <a:lnTo>
                    <a:pt x="69408" y="2627"/>
                  </a:lnTo>
                  <a:lnTo>
                    <a:pt x="70085" y="4717"/>
                  </a:lnTo>
                  <a:lnTo>
                    <a:pt x="71528" y="6111"/>
                  </a:lnTo>
                  <a:lnTo>
                    <a:pt x="73482" y="7039"/>
                  </a:lnTo>
                  <a:lnTo>
                    <a:pt x="75777" y="7658"/>
                  </a:lnTo>
                  <a:lnTo>
                    <a:pt x="78299" y="8071"/>
                  </a:lnTo>
                  <a:lnTo>
                    <a:pt x="80973" y="8346"/>
                  </a:lnTo>
                  <a:lnTo>
                    <a:pt x="87653" y="8788"/>
                  </a:lnTo>
                  <a:lnTo>
                    <a:pt x="91212" y="11494"/>
                  </a:lnTo>
                  <a:lnTo>
                    <a:pt x="93550" y="13605"/>
                  </a:lnTo>
                  <a:lnTo>
                    <a:pt x="96101" y="15012"/>
                  </a:lnTo>
                  <a:lnTo>
                    <a:pt x="98794" y="15950"/>
                  </a:lnTo>
                  <a:lnTo>
                    <a:pt x="101582" y="16576"/>
                  </a:lnTo>
                  <a:lnTo>
                    <a:pt x="103440" y="17985"/>
                  </a:lnTo>
                  <a:lnTo>
                    <a:pt x="104679" y="19916"/>
                  </a:lnTo>
                  <a:lnTo>
                    <a:pt x="105505" y="22196"/>
                  </a:lnTo>
                  <a:lnTo>
                    <a:pt x="107047" y="23716"/>
                  </a:lnTo>
                  <a:lnTo>
                    <a:pt x="109068" y="24730"/>
                  </a:lnTo>
                  <a:lnTo>
                    <a:pt x="115675" y="26637"/>
                  </a:lnTo>
                  <a:lnTo>
                    <a:pt x="115965" y="31461"/>
                  </a:lnTo>
                  <a:lnTo>
                    <a:pt x="116050" y="34434"/>
                  </a:lnTo>
                  <a:lnTo>
                    <a:pt x="113424" y="37776"/>
                  </a:lnTo>
                  <a:lnTo>
                    <a:pt x="111335" y="40055"/>
                  </a:lnTo>
                  <a:lnTo>
                    <a:pt x="108950" y="41575"/>
                  </a:lnTo>
                  <a:lnTo>
                    <a:pt x="106368" y="42589"/>
                  </a:lnTo>
                  <a:lnTo>
                    <a:pt x="103654" y="43264"/>
                  </a:lnTo>
                  <a:lnTo>
                    <a:pt x="101845" y="44707"/>
                  </a:lnTo>
                  <a:lnTo>
                    <a:pt x="100639" y="46661"/>
                  </a:lnTo>
                  <a:lnTo>
                    <a:pt x="99835" y="48956"/>
                  </a:lnTo>
                  <a:lnTo>
                    <a:pt x="98307" y="50486"/>
                  </a:lnTo>
                  <a:lnTo>
                    <a:pt x="96296" y="51505"/>
                  </a:lnTo>
                  <a:lnTo>
                    <a:pt x="93963" y="52185"/>
                  </a:lnTo>
                  <a:lnTo>
                    <a:pt x="91415" y="52639"/>
                  </a:lnTo>
                  <a:lnTo>
                    <a:pt x="88725" y="52941"/>
                  </a:lnTo>
                  <a:lnTo>
                    <a:pt x="85939" y="53142"/>
                  </a:lnTo>
                  <a:lnTo>
                    <a:pt x="84082" y="54269"/>
                  </a:lnTo>
                  <a:lnTo>
                    <a:pt x="82844" y="56012"/>
                  </a:lnTo>
                  <a:lnTo>
                    <a:pt x="82018" y="58166"/>
                  </a:lnTo>
                  <a:lnTo>
                    <a:pt x="80476" y="59603"/>
                  </a:lnTo>
                  <a:lnTo>
                    <a:pt x="78455" y="60560"/>
                  </a:lnTo>
                  <a:lnTo>
                    <a:pt x="76116" y="61199"/>
                  </a:lnTo>
                  <a:lnTo>
                    <a:pt x="73564" y="62616"/>
                  </a:lnTo>
                  <a:lnTo>
                    <a:pt x="70871" y="64553"/>
                  </a:lnTo>
                  <a:lnTo>
                    <a:pt x="64160" y="70052"/>
                  </a:lnTo>
                  <a:lnTo>
                    <a:pt x="63609" y="71495"/>
                  </a:lnTo>
                  <a:lnTo>
                    <a:pt x="62834" y="77274"/>
                  </a:lnTo>
                  <a:lnTo>
                    <a:pt x="62572" y="82376"/>
                  </a:lnTo>
                  <a:lnTo>
                    <a:pt x="62521" y="87903"/>
                  </a:lnTo>
                  <a:lnTo>
                    <a:pt x="65159" y="91305"/>
                  </a:lnTo>
                  <a:lnTo>
                    <a:pt x="70197" y="96833"/>
                  </a:lnTo>
                  <a:lnTo>
                    <a:pt x="83758" y="110503"/>
                  </a:lnTo>
                  <a:lnTo>
                    <a:pt x="86596" y="112353"/>
                  </a:lnTo>
                  <a:lnTo>
                    <a:pt x="89481" y="113586"/>
                  </a:lnTo>
                  <a:lnTo>
                    <a:pt x="92396" y="114409"/>
                  </a:lnTo>
                  <a:lnTo>
                    <a:pt x="95332" y="115949"/>
                  </a:lnTo>
                  <a:lnTo>
                    <a:pt x="98281" y="117968"/>
                  </a:lnTo>
                  <a:lnTo>
                    <a:pt x="105403" y="123598"/>
                  </a:lnTo>
                  <a:lnTo>
                    <a:pt x="109023" y="127013"/>
                  </a:lnTo>
                  <a:lnTo>
                    <a:pt x="115673" y="133509"/>
                  </a:lnTo>
                  <a:lnTo>
                    <a:pt x="115963" y="138533"/>
                  </a:lnTo>
                  <a:lnTo>
                    <a:pt x="115012" y="139970"/>
                  </a:lnTo>
                  <a:lnTo>
                    <a:pt x="113385" y="140927"/>
                  </a:lnTo>
                  <a:lnTo>
                    <a:pt x="111309" y="141565"/>
                  </a:lnTo>
                  <a:lnTo>
                    <a:pt x="109925" y="142984"/>
                  </a:lnTo>
                  <a:lnTo>
                    <a:pt x="109002" y="144921"/>
                  </a:lnTo>
                  <a:lnTo>
                    <a:pt x="108387" y="147205"/>
                  </a:lnTo>
                  <a:lnTo>
                    <a:pt x="106984" y="148727"/>
                  </a:lnTo>
                  <a:lnTo>
                    <a:pt x="105057" y="149742"/>
                  </a:lnTo>
                  <a:lnTo>
                    <a:pt x="102781" y="150419"/>
                  </a:lnTo>
                  <a:lnTo>
                    <a:pt x="100270" y="150870"/>
                  </a:lnTo>
                  <a:lnTo>
                    <a:pt x="97605" y="151170"/>
                  </a:lnTo>
                  <a:lnTo>
                    <a:pt x="94836" y="151371"/>
                  </a:lnTo>
                  <a:lnTo>
                    <a:pt x="91997" y="152497"/>
                  </a:lnTo>
                  <a:lnTo>
                    <a:pt x="89113" y="154239"/>
                  </a:lnTo>
                  <a:lnTo>
                    <a:pt x="86197" y="156393"/>
                  </a:lnTo>
                  <a:lnTo>
                    <a:pt x="83262" y="157830"/>
                  </a:lnTo>
                  <a:lnTo>
                    <a:pt x="80313" y="158787"/>
                  </a:lnTo>
                  <a:lnTo>
                    <a:pt x="73191" y="160323"/>
                  </a:lnTo>
                  <a:lnTo>
                    <a:pt x="69571" y="160534"/>
                  </a:lnTo>
                  <a:lnTo>
                    <a:pt x="67217" y="160590"/>
                  </a:lnTo>
                  <a:lnTo>
                    <a:pt x="63663" y="161619"/>
                  </a:lnTo>
                  <a:lnTo>
                    <a:pt x="59309" y="163298"/>
                  </a:lnTo>
                  <a:lnTo>
                    <a:pt x="47544" y="168380"/>
                  </a:lnTo>
                  <a:lnTo>
                    <a:pt x="45587" y="168797"/>
                  </a:lnTo>
                  <a:lnTo>
                    <a:pt x="43290" y="169075"/>
                  </a:lnTo>
                  <a:lnTo>
                    <a:pt x="40766" y="169261"/>
                  </a:lnTo>
                  <a:lnTo>
                    <a:pt x="38092" y="170376"/>
                  </a:lnTo>
                  <a:lnTo>
                    <a:pt x="35316" y="172112"/>
                  </a:lnTo>
                  <a:lnTo>
                    <a:pt x="28474" y="177287"/>
                  </a:lnTo>
                  <a:lnTo>
                    <a:pt x="24892" y="177995"/>
                  </a:lnTo>
                  <a:lnTo>
                    <a:pt x="19248" y="178450"/>
                  </a:lnTo>
                  <a:lnTo>
                    <a:pt x="15831" y="181157"/>
                  </a:lnTo>
                  <a:lnTo>
                    <a:pt x="8937" y="187484"/>
                  </a:lnTo>
                  <a:lnTo>
                    <a:pt x="8933" y="187488"/>
                  </a:lnTo>
                  <a:lnTo>
                    <a:pt x="8930" y="187491"/>
                  </a:lnTo>
                  <a:lnTo>
                    <a:pt x="368" y="187491"/>
                  </a:lnTo>
                  <a:lnTo>
                    <a:pt x="8927" y="187491"/>
                  </a:lnTo>
                  <a:lnTo>
                    <a:pt x="109" y="187491"/>
                  </a:lnTo>
                  <a:lnTo>
                    <a:pt x="8920" y="187491"/>
                  </a:lnTo>
                  <a:lnTo>
                    <a:pt x="0" y="187491"/>
                  </a:lnTo>
                  <a:lnTo>
                    <a:pt x="0" y="178561"/>
                  </a:lnTo>
                  <a:lnTo>
                    <a:pt x="8930" y="1785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Annotation622"/>
            <p:cNvSpPr/>
            <p:nvPr/>
          </p:nvSpPr>
          <p:spPr>
            <a:xfrm>
              <a:off x="3759398" y="2884288"/>
              <a:ext cx="500063" cy="53579"/>
            </a:xfrm>
            <a:custGeom>
              <a:avLst/>
              <a:gdLst/>
              <a:ahLst/>
              <a:cxnLst/>
              <a:rect l="0" t="0" r="0" b="0"/>
              <a:pathLst>
                <a:path w="500063" h="53579">
                  <a:moveTo>
                    <a:pt x="0" y="53578"/>
                  </a:moveTo>
                  <a:lnTo>
                    <a:pt x="4740" y="53578"/>
                  </a:lnTo>
                  <a:lnTo>
                    <a:pt x="7129" y="52586"/>
                  </a:lnTo>
                  <a:lnTo>
                    <a:pt x="9713" y="50933"/>
                  </a:lnTo>
                  <a:lnTo>
                    <a:pt x="12429" y="48838"/>
                  </a:lnTo>
                  <a:lnTo>
                    <a:pt x="15231" y="47441"/>
                  </a:lnTo>
                  <a:lnTo>
                    <a:pt x="20991" y="45890"/>
                  </a:lnTo>
                  <a:lnTo>
                    <a:pt x="35739" y="44812"/>
                  </a:lnTo>
                  <a:lnTo>
                    <a:pt x="47301" y="44697"/>
                  </a:lnTo>
                  <a:lnTo>
                    <a:pt x="68984" y="44658"/>
                  </a:lnTo>
                  <a:lnTo>
                    <a:pt x="75755" y="43663"/>
                  </a:lnTo>
                  <a:lnTo>
                    <a:pt x="83246" y="42007"/>
                  </a:lnTo>
                  <a:lnTo>
                    <a:pt x="91216" y="39911"/>
                  </a:lnTo>
                  <a:lnTo>
                    <a:pt x="98514" y="38514"/>
                  </a:lnTo>
                  <a:lnTo>
                    <a:pt x="111914" y="36961"/>
                  </a:lnTo>
                  <a:lnTo>
                    <a:pt x="127131" y="36271"/>
                  </a:lnTo>
                  <a:lnTo>
                    <a:pt x="156411" y="35828"/>
                  </a:lnTo>
                  <a:lnTo>
                    <a:pt x="219862" y="35722"/>
                  </a:lnTo>
                  <a:lnTo>
                    <a:pt x="225950" y="34729"/>
                  </a:lnTo>
                  <a:lnTo>
                    <a:pt x="231993" y="33074"/>
                  </a:lnTo>
                  <a:lnTo>
                    <a:pt x="238006" y="30979"/>
                  </a:lnTo>
                  <a:lnTo>
                    <a:pt x="243999" y="29583"/>
                  </a:lnTo>
                  <a:lnTo>
                    <a:pt x="255949" y="28031"/>
                  </a:lnTo>
                  <a:lnTo>
                    <a:pt x="267875" y="27341"/>
                  </a:lnTo>
                  <a:lnTo>
                    <a:pt x="279789" y="27035"/>
                  </a:lnTo>
                  <a:lnTo>
                    <a:pt x="291700" y="26898"/>
                  </a:lnTo>
                  <a:lnTo>
                    <a:pt x="297654" y="25870"/>
                  </a:lnTo>
                  <a:lnTo>
                    <a:pt x="303608" y="24192"/>
                  </a:lnTo>
                  <a:lnTo>
                    <a:pt x="309562" y="22081"/>
                  </a:lnTo>
                  <a:lnTo>
                    <a:pt x="315515" y="20674"/>
                  </a:lnTo>
                  <a:lnTo>
                    <a:pt x="327421" y="19110"/>
                  </a:lnTo>
                  <a:lnTo>
                    <a:pt x="339328" y="18416"/>
                  </a:lnTo>
                  <a:lnTo>
                    <a:pt x="351234" y="18107"/>
                  </a:lnTo>
                  <a:lnTo>
                    <a:pt x="381000" y="17892"/>
                  </a:lnTo>
                  <a:lnTo>
                    <a:pt x="386953" y="16889"/>
                  </a:lnTo>
                  <a:lnTo>
                    <a:pt x="392906" y="15228"/>
                  </a:lnTo>
                  <a:lnTo>
                    <a:pt x="398859" y="13129"/>
                  </a:lnTo>
                  <a:lnTo>
                    <a:pt x="404812" y="11729"/>
                  </a:lnTo>
                  <a:lnTo>
                    <a:pt x="416719" y="10174"/>
                  </a:lnTo>
                  <a:lnTo>
                    <a:pt x="429837" y="9299"/>
                  </a:lnTo>
                  <a:lnTo>
                    <a:pt x="444749" y="9039"/>
                  </a:lnTo>
                  <a:lnTo>
                    <a:pt x="466906" y="8940"/>
                  </a:lnTo>
                  <a:lnTo>
                    <a:pt x="470021" y="7944"/>
                  </a:lnTo>
                  <a:lnTo>
                    <a:pt x="473089" y="6289"/>
                  </a:lnTo>
                  <a:lnTo>
                    <a:pt x="476127" y="4192"/>
                  </a:lnTo>
                  <a:lnTo>
                    <a:pt x="479144" y="2795"/>
                  </a:lnTo>
                  <a:lnTo>
                    <a:pt x="485143" y="1243"/>
                  </a:lnTo>
                  <a:lnTo>
                    <a:pt x="50006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Annotation623"/>
            <p:cNvSpPr/>
            <p:nvPr/>
          </p:nvSpPr>
          <p:spPr>
            <a:xfrm>
              <a:off x="3839765" y="3161109"/>
              <a:ext cx="366118" cy="17860"/>
            </a:xfrm>
            <a:custGeom>
              <a:avLst/>
              <a:gdLst/>
              <a:ahLst/>
              <a:cxnLst/>
              <a:rect l="0" t="0" r="0" b="0"/>
              <a:pathLst>
                <a:path w="366118" h="17860">
                  <a:moveTo>
                    <a:pt x="0" y="17859"/>
                  </a:moveTo>
                  <a:lnTo>
                    <a:pt x="4741" y="17859"/>
                  </a:lnTo>
                  <a:lnTo>
                    <a:pt x="8121" y="16867"/>
                  </a:lnTo>
                  <a:lnTo>
                    <a:pt x="12359" y="15213"/>
                  </a:lnTo>
                  <a:lnTo>
                    <a:pt x="17169" y="13118"/>
                  </a:lnTo>
                  <a:lnTo>
                    <a:pt x="22360" y="11722"/>
                  </a:lnTo>
                  <a:lnTo>
                    <a:pt x="27805" y="10791"/>
                  </a:lnTo>
                  <a:lnTo>
                    <a:pt x="33419" y="10171"/>
                  </a:lnTo>
                  <a:lnTo>
                    <a:pt x="39147" y="9757"/>
                  </a:lnTo>
                  <a:lnTo>
                    <a:pt x="44950" y="9481"/>
                  </a:lnTo>
                  <a:lnTo>
                    <a:pt x="50802" y="9297"/>
                  </a:lnTo>
                  <a:lnTo>
                    <a:pt x="56689" y="8182"/>
                  </a:lnTo>
                  <a:lnTo>
                    <a:pt x="62597" y="6447"/>
                  </a:lnTo>
                  <a:lnTo>
                    <a:pt x="68520" y="4298"/>
                  </a:lnTo>
                  <a:lnTo>
                    <a:pt x="75446" y="2865"/>
                  </a:lnTo>
                  <a:lnTo>
                    <a:pt x="83039" y="1910"/>
                  </a:lnTo>
                  <a:lnTo>
                    <a:pt x="91078" y="1273"/>
                  </a:lnTo>
                  <a:lnTo>
                    <a:pt x="98422" y="848"/>
                  </a:lnTo>
                  <a:lnTo>
                    <a:pt x="111874" y="377"/>
                  </a:lnTo>
                  <a:lnTo>
                    <a:pt x="143807" y="74"/>
                  </a:lnTo>
                  <a:lnTo>
                    <a:pt x="36611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InkAnnotation624"/>
            <p:cNvSpPr/>
            <p:nvPr/>
          </p:nvSpPr>
          <p:spPr>
            <a:xfrm>
              <a:off x="3866554" y="3429000"/>
              <a:ext cx="267892" cy="26790"/>
            </a:xfrm>
            <a:custGeom>
              <a:avLst/>
              <a:gdLst/>
              <a:ahLst/>
              <a:cxnLst/>
              <a:rect l="0" t="0" r="0" b="0"/>
              <a:pathLst>
                <a:path w="267892" h="26790">
                  <a:moveTo>
                    <a:pt x="0" y="0"/>
                  </a:moveTo>
                  <a:lnTo>
                    <a:pt x="0" y="4740"/>
                  </a:lnTo>
                  <a:lnTo>
                    <a:pt x="992" y="6136"/>
                  </a:lnTo>
                  <a:lnTo>
                    <a:pt x="2646" y="7068"/>
                  </a:lnTo>
                  <a:lnTo>
                    <a:pt x="4741" y="7688"/>
                  </a:lnTo>
                  <a:lnTo>
                    <a:pt x="9714" y="8377"/>
                  </a:lnTo>
                  <a:lnTo>
                    <a:pt x="16224" y="8684"/>
                  </a:lnTo>
                  <a:lnTo>
                    <a:pt x="36572" y="8880"/>
                  </a:lnTo>
                  <a:lnTo>
                    <a:pt x="162131" y="8929"/>
                  </a:lnTo>
                  <a:lnTo>
                    <a:pt x="169603" y="9921"/>
                  </a:lnTo>
                  <a:lnTo>
                    <a:pt x="176568" y="11575"/>
                  </a:lnTo>
                  <a:lnTo>
                    <a:pt x="183197" y="13670"/>
                  </a:lnTo>
                  <a:lnTo>
                    <a:pt x="190592" y="15066"/>
                  </a:lnTo>
                  <a:lnTo>
                    <a:pt x="198499" y="15997"/>
                  </a:lnTo>
                  <a:lnTo>
                    <a:pt x="206747" y="16617"/>
                  </a:lnTo>
                  <a:lnTo>
                    <a:pt x="214230" y="17031"/>
                  </a:lnTo>
                  <a:lnTo>
                    <a:pt x="227836" y="17491"/>
                  </a:lnTo>
                  <a:lnTo>
                    <a:pt x="245610" y="17786"/>
                  </a:lnTo>
                  <a:lnTo>
                    <a:pt x="252366" y="17826"/>
                  </a:lnTo>
                  <a:lnTo>
                    <a:pt x="255557" y="18830"/>
                  </a:lnTo>
                  <a:lnTo>
                    <a:pt x="258675" y="20490"/>
                  </a:lnTo>
                  <a:lnTo>
                    <a:pt x="267891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InkAnnotation625"/>
            <p:cNvSpPr/>
            <p:nvPr/>
          </p:nvSpPr>
          <p:spPr>
            <a:xfrm>
              <a:off x="3830835" y="3634382"/>
              <a:ext cx="294681" cy="44650"/>
            </a:xfrm>
            <a:custGeom>
              <a:avLst/>
              <a:gdLst/>
              <a:ahLst/>
              <a:cxnLst/>
              <a:rect l="0" t="0" r="0" b="0"/>
              <a:pathLst>
                <a:path w="294681" h="44650">
                  <a:moveTo>
                    <a:pt x="0" y="0"/>
                  </a:moveTo>
                  <a:lnTo>
                    <a:pt x="7689" y="7689"/>
                  </a:lnTo>
                  <a:lnTo>
                    <a:pt x="11024" y="8378"/>
                  </a:lnTo>
                  <a:lnTo>
                    <a:pt x="16806" y="8685"/>
                  </a:lnTo>
                  <a:lnTo>
                    <a:pt x="31218" y="8857"/>
                  </a:lnTo>
                  <a:lnTo>
                    <a:pt x="42318" y="8897"/>
                  </a:lnTo>
                  <a:lnTo>
                    <a:pt x="48055" y="9901"/>
                  </a:lnTo>
                  <a:lnTo>
                    <a:pt x="53865" y="11562"/>
                  </a:lnTo>
                  <a:lnTo>
                    <a:pt x="59723" y="13661"/>
                  </a:lnTo>
                  <a:lnTo>
                    <a:pt x="65612" y="15060"/>
                  </a:lnTo>
                  <a:lnTo>
                    <a:pt x="71523" y="15994"/>
                  </a:lnTo>
                  <a:lnTo>
                    <a:pt x="77448" y="16616"/>
                  </a:lnTo>
                  <a:lnTo>
                    <a:pt x="84374" y="17030"/>
                  </a:lnTo>
                  <a:lnTo>
                    <a:pt x="100008" y="17491"/>
                  </a:lnTo>
                  <a:lnTo>
                    <a:pt x="107352" y="18606"/>
                  </a:lnTo>
                  <a:lnTo>
                    <a:pt x="114232" y="20341"/>
                  </a:lnTo>
                  <a:lnTo>
                    <a:pt x="120803" y="22491"/>
                  </a:lnTo>
                  <a:lnTo>
                    <a:pt x="128160" y="23924"/>
                  </a:lnTo>
                  <a:lnTo>
                    <a:pt x="136042" y="24879"/>
                  </a:lnTo>
                  <a:lnTo>
                    <a:pt x="144273" y="25515"/>
                  </a:lnTo>
                  <a:lnTo>
                    <a:pt x="152737" y="26932"/>
                  </a:lnTo>
                  <a:lnTo>
                    <a:pt x="161356" y="28869"/>
                  </a:lnTo>
                  <a:lnTo>
                    <a:pt x="170078" y="31153"/>
                  </a:lnTo>
                  <a:lnTo>
                    <a:pt x="178870" y="32674"/>
                  </a:lnTo>
                  <a:lnTo>
                    <a:pt x="187708" y="33689"/>
                  </a:lnTo>
                  <a:lnTo>
                    <a:pt x="196576" y="34366"/>
                  </a:lnTo>
                  <a:lnTo>
                    <a:pt x="204473" y="34817"/>
                  </a:lnTo>
                  <a:lnTo>
                    <a:pt x="218538" y="35318"/>
                  </a:lnTo>
                  <a:lnTo>
                    <a:pt x="237613" y="35600"/>
                  </a:lnTo>
                  <a:lnTo>
                    <a:pt x="243737" y="36632"/>
                  </a:lnTo>
                  <a:lnTo>
                    <a:pt x="249804" y="38312"/>
                  </a:lnTo>
                  <a:lnTo>
                    <a:pt x="255833" y="40424"/>
                  </a:lnTo>
                  <a:lnTo>
                    <a:pt x="260845" y="41832"/>
                  </a:lnTo>
                  <a:lnTo>
                    <a:pt x="265178" y="42771"/>
                  </a:lnTo>
                  <a:lnTo>
                    <a:pt x="272638" y="43814"/>
                  </a:lnTo>
                  <a:lnTo>
                    <a:pt x="279261" y="44278"/>
                  </a:lnTo>
                  <a:lnTo>
                    <a:pt x="285512" y="44484"/>
                  </a:lnTo>
                  <a:lnTo>
                    <a:pt x="294679" y="44649"/>
                  </a:lnTo>
                  <a:lnTo>
                    <a:pt x="29468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InkAnnotation626"/>
            <p:cNvSpPr/>
            <p:nvPr/>
          </p:nvSpPr>
          <p:spPr>
            <a:xfrm>
              <a:off x="4214812" y="2589609"/>
              <a:ext cx="1919884" cy="321470"/>
            </a:xfrm>
            <a:custGeom>
              <a:avLst/>
              <a:gdLst/>
              <a:ahLst/>
              <a:cxnLst/>
              <a:rect l="0" t="0" r="0" b="0"/>
              <a:pathLst>
                <a:path w="1919884" h="321470">
                  <a:moveTo>
                    <a:pt x="0" y="321469"/>
                  </a:moveTo>
                  <a:lnTo>
                    <a:pt x="117811" y="321469"/>
                  </a:lnTo>
                  <a:lnTo>
                    <a:pt x="127105" y="318823"/>
                  </a:lnTo>
                  <a:lnTo>
                    <a:pt x="137851" y="315332"/>
                  </a:lnTo>
                  <a:lnTo>
                    <a:pt x="172722" y="312784"/>
                  </a:lnTo>
                  <a:lnTo>
                    <a:pt x="209359" y="311568"/>
                  </a:lnTo>
                  <a:lnTo>
                    <a:pt x="245814" y="304853"/>
                  </a:lnTo>
                  <a:lnTo>
                    <a:pt x="303885" y="303682"/>
                  </a:lnTo>
                  <a:lnTo>
                    <a:pt x="329488" y="302638"/>
                  </a:lnTo>
                  <a:lnTo>
                    <a:pt x="359065" y="293900"/>
                  </a:lnTo>
                  <a:lnTo>
                    <a:pt x="375881" y="289372"/>
                  </a:lnTo>
                  <a:lnTo>
                    <a:pt x="428698" y="279931"/>
                  </a:lnTo>
                  <a:lnTo>
                    <a:pt x="482210" y="276101"/>
                  </a:lnTo>
                  <a:lnTo>
                    <a:pt x="535782" y="267750"/>
                  </a:lnTo>
                  <a:lnTo>
                    <a:pt x="598289" y="256917"/>
                  </a:lnTo>
                  <a:lnTo>
                    <a:pt x="617140" y="253091"/>
                  </a:lnTo>
                  <a:lnTo>
                    <a:pt x="668486" y="250434"/>
                  </a:lnTo>
                  <a:lnTo>
                    <a:pt x="705200" y="242982"/>
                  </a:lnTo>
                  <a:lnTo>
                    <a:pt x="733154" y="235816"/>
                  </a:lnTo>
                  <a:lnTo>
                    <a:pt x="784562" y="227911"/>
                  </a:lnTo>
                  <a:lnTo>
                    <a:pt x="839281" y="223652"/>
                  </a:lnTo>
                  <a:lnTo>
                    <a:pt x="908029" y="214172"/>
                  </a:lnTo>
                  <a:lnTo>
                    <a:pt x="964161" y="205293"/>
                  </a:lnTo>
                  <a:lnTo>
                    <a:pt x="1002722" y="198493"/>
                  </a:lnTo>
                  <a:lnTo>
                    <a:pt x="1033967" y="194412"/>
                  </a:lnTo>
                  <a:lnTo>
                    <a:pt x="1062077" y="186918"/>
                  </a:lnTo>
                  <a:lnTo>
                    <a:pt x="1086612" y="181061"/>
                  </a:lnTo>
                  <a:lnTo>
                    <a:pt x="1109095" y="176679"/>
                  </a:lnTo>
                  <a:lnTo>
                    <a:pt x="1125946" y="172782"/>
                  </a:lnTo>
                  <a:lnTo>
                    <a:pt x="1187695" y="162779"/>
                  </a:lnTo>
                  <a:lnTo>
                    <a:pt x="1214452" y="158694"/>
                  </a:lnTo>
                  <a:lnTo>
                    <a:pt x="1241231" y="153846"/>
                  </a:lnTo>
                  <a:lnTo>
                    <a:pt x="1268017" y="149763"/>
                  </a:lnTo>
                  <a:lnTo>
                    <a:pt x="1294805" y="144916"/>
                  </a:lnTo>
                  <a:lnTo>
                    <a:pt x="1348383" y="140408"/>
                  </a:lnTo>
                  <a:lnTo>
                    <a:pt x="1379362" y="135222"/>
                  </a:lnTo>
                  <a:lnTo>
                    <a:pt x="1437925" y="133028"/>
                  </a:lnTo>
                  <a:lnTo>
                    <a:pt x="1491280" y="125850"/>
                  </a:lnTo>
                  <a:lnTo>
                    <a:pt x="1535909" y="125125"/>
                  </a:lnTo>
                  <a:lnTo>
                    <a:pt x="1551121" y="127710"/>
                  </a:lnTo>
                  <a:lnTo>
                    <a:pt x="1565488" y="131174"/>
                  </a:lnTo>
                  <a:lnTo>
                    <a:pt x="1618299" y="133783"/>
                  </a:lnTo>
                  <a:lnTo>
                    <a:pt x="1678899" y="133936"/>
                  </a:lnTo>
                  <a:lnTo>
                    <a:pt x="1694047" y="136587"/>
                  </a:lnTo>
                  <a:lnTo>
                    <a:pt x="1708386" y="140080"/>
                  </a:lnTo>
                  <a:lnTo>
                    <a:pt x="1761174" y="142711"/>
                  </a:lnTo>
                  <a:lnTo>
                    <a:pt x="1776916" y="143794"/>
                  </a:lnTo>
                  <a:lnTo>
                    <a:pt x="1809346" y="150554"/>
                  </a:lnTo>
                  <a:lnTo>
                    <a:pt x="1855629" y="151772"/>
                  </a:lnTo>
                  <a:lnTo>
                    <a:pt x="1860180" y="152775"/>
                  </a:lnTo>
                  <a:lnTo>
                    <a:pt x="1872317" y="157935"/>
                  </a:lnTo>
                  <a:lnTo>
                    <a:pt x="1894706" y="160365"/>
                  </a:lnTo>
                  <a:lnTo>
                    <a:pt x="1897146" y="159496"/>
                  </a:lnTo>
                  <a:lnTo>
                    <a:pt x="1898771" y="157925"/>
                  </a:lnTo>
                  <a:lnTo>
                    <a:pt x="1899855" y="155885"/>
                  </a:lnTo>
                  <a:lnTo>
                    <a:pt x="1901570" y="154524"/>
                  </a:lnTo>
                  <a:lnTo>
                    <a:pt x="1903705" y="153618"/>
                  </a:lnTo>
                  <a:lnTo>
                    <a:pt x="1909521" y="152163"/>
                  </a:lnTo>
                  <a:lnTo>
                    <a:pt x="1919847" y="142908"/>
                  </a:lnTo>
                  <a:lnTo>
                    <a:pt x="1919883" y="94847"/>
                  </a:lnTo>
                  <a:lnTo>
                    <a:pt x="1917238" y="86472"/>
                  </a:lnTo>
                  <a:lnTo>
                    <a:pt x="1913745" y="77127"/>
                  </a:lnTo>
                  <a:lnTo>
                    <a:pt x="1912195" y="69667"/>
                  </a:lnTo>
                  <a:lnTo>
                    <a:pt x="1911321" y="59888"/>
                  </a:lnTo>
                  <a:lnTo>
                    <a:pt x="1911062" y="50707"/>
                  </a:lnTo>
                  <a:lnTo>
                    <a:pt x="19109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Annotation627"/>
            <p:cNvSpPr/>
            <p:nvPr/>
          </p:nvSpPr>
          <p:spPr>
            <a:xfrm>
              <a:off x="4134445" y="3179336"/>
              <a:ext cx="2116336" cy="888793"/>
            </a:xfrm>
            <a:custGeom>
              <a:avLst/>
              <a:gdLst/>
              <a:ahLst/>
              <a:cxnLst/>
              <a:rect l="0" t="0" r="0" b="0"/>
              <a:pathLst>
                <a:path w="2116336" h="888793">
                  <a:moveTo>
                    <a:pt x="0" y="8562"/>
                  </a:moveTo>
                  <a:lnTo>
                    <a:pt x="21326" y="8562"/>
                  </a:lnTo>
                  <a:lnTo>
                    <a:pt x="24139" y="7570"/>
                  </a:lnTo>
                  <a:lnTo>
                    <a:pt x="32839" y="2425"/>
                  </a:lnTo>
                  <a:lnTo>
                    <a:pt x="38738" y="873"/>
                  </a:lnTo>
                  <a:lnTo>
                    <a:pt x="47637" y="0"/>
                  </a:lnTo>
                  <a:lnTo>
                    <a:pt x="56229" y="2441"/>
                  </a:lnTo>
                  <a:lnTo>
                    <a:pt x="66662" y="5842"/>
                  </a:lnTo>
                  <a:lnTo>
                    <a:pt x="101306" y="8323"/>
                  </a:lnTo>
                  <a:lnTo>
                    <a:pt x="179117" y="8559"/>
                  </a:lnTo>
                  <a:lnTo>
                    <a:pt x="240140" y="16664"/>
                  </a:lnTo>
                  <a:lnTo>
                    <a:pt x="261763" y="18238"/>
                  </a:lnTo>
                  <a:lnTo>
                    <a:pt x="321633" y="28501"/>
                  </a:lnTo>
                  <a:lnTo>
                    <a:pt x="345660" y="33321"/>
                  </a:lnTo>
                  <a:lnTo>
                    <a:pt x="367993" y="37395"/>
                  </a:lnTo>
                  <a:lnTo>
                    <a:pt x="403883" y="50503"/>
                  </a:lnTo>
                  <a:lnTo>
                    <a:pt x="457374" y="77029"/>
                  </a:lnTo>
                  <a:lnTo>
                    <a:pt x="480464" y="91906"/>
                  </a:lnTo>
                  <a:lnTo>
                    <a:pt x="484021" y="95875"/>
                  </a:lnTo>
                  <a:lnTo>
                    <a:pt x="486391" y="100505"/>
                  </a:lnTo>
                  <a:lnTo>
                    <a:pt x="490018" y="109948"/>
                  </a:lnTo>
                  <a:lnTo>
                    <a:pt x="506179" y="136493"/>
                  </a:lnTo>
                  <a:lnTo>
                    <a:pt x="512041" y="144133"/>
                  </a:lnTo>
                  <a:lnTo>
                    <a:pt x="514001" y="148552"/>
                  </a:lnTo>
                  <a:lnTo>
                    <a:pt x="516179" y="158754"/>
                  </a:lnTo>
                  <a:lnTo>
                    <a:pt x="517405" y="180394"/>
                  </a:lnTo>
                  <a:lnTo>
                    <a:pt x="520338" y="194403"/>
                  </a:lnTo>
                  <a:lnTo>
                    <a:pt x="523957" y="207244"/>
                  </a:lnTo>
                  <a:lnTo>
                    <a:pt x="526280" y="234302"/>
                  </a:lnTo>
                  <a:lnTo>
                    <a:pt x="526682" y="256687"/>
                  </a:lnTo>
                  <a:lnTo>
                    <a:pt x="526842" y="312582"/>
                  </a:lnTo>
                  <a:lnTo>
                    <a:pt x="529493" y="327567"/>
                  </a:lnTo>
                  <a:lnTo>
                    <a:pt x="532986" y="341835"/>
                  </a:lnTo>
                  <a:lnTo>
                    <a:pt x="534953" y="366601"/>
                  </a:lnTo>
                  <a:lnTo>
                    <a:pt x="536528" y="392791"/>
                  </a:lnTo>
                  <a:lnTo>
                    <a:pt x="542838" y="419402"/>
                  </a:lnTo>
                  <a:lnTo>
                    <a:pt x="549999" y="446139"/>
                  </a:lnTo>
                  <a:lnTo>
                    <a:pt x="553553" y="472912"/>
                  </a:lnTo>
                  <a:lnTo>
                    <a:pt x="560449" y="499696"/>
                  </a:lnTo>
                  <a:lnTo>
                    <a:pt x="568777" y="526484"/>
                  </a:lnTo>
                  <a:lnTo>
                    <a:pt x="583439" y="571132"/>
                  </a:lnTo>
                  <a:lnTo>
                    <a:pt x="592020" y="586346"/>
                  </a:lnTo>
                  <a:lnTo>
                    <a:pt x="608006" y="608713"/>
                  </a:lnTo>
                  <a:lnTo>
                    <a:pt x="622666" y="631546"/>
                  </a:lnTo>
                  <a:lnTo>
                    <a:pt x="630951" y="644615"/>
                  </a:lnTo>
                  <a:lnTo>
                    <a:pt x="652439" y="669175"/>
                  </a:lnTo>
                  <a:lnTo>
                    <a:pt x="675793" y="693135"/>
                  </a:lnTo>
                  <a:lnTo>
                    <a:pt x="699514" y="715984"/>
                  </a:lnTo>
                  <a:lnTo>
                    <a:pt x="736204" y="743607"/>
                  </a:lnTo>
                  <a:lnTo>
                    <a:pt x="791398" y="770439"/>
                  </a:lnTo>
                  <a:lnTo>
                    <a:pt x="806154" y="773814"/>
                  </a:lnTo>
                  <a:lnTo>
                    <a:pt x="821642" y="776307"/>
                  </a:lnTo>
                  <a:lnTo>
                    <a:pt x="847754" y="783346"/>
                  </a:lnTo>
                  <a:lnTo>
                    <a:pt x="868658" y="787469"/>
                  </a:lnTo>
                  <a:lnTo>
                    <a:pt x="891057" y="792328"/>
                  </a:lnTo>
                  <a:lnTo>
                    <a:pt x="954758" y="795287"/>
                  </a:lnTo>
                  <a:lnTo>
                    <a:pt x="984182" y="801426"/>
                  </a:lnTo>
                  <a:lnTo>
                    <a:pt x="1044886" y="803194"/>
                  </a:lnTo>
                  <a:lnTo>
                    <a:pt x="1125143" y="803301"/>
                  </a:lnTo>
                  <a:lnTo>
                    <a:pt x="1188641" y="811406"/>
                  </a:lnTo>
                  <a:lnTo>
                    <a:pt x="1220574" y="812981"/>
                  </a:lnTo>
                  <a:lnTo>
                    <a:pt x="1277692" y="820314"/>
                  </a:lnTo>
                  <a:lnTo>
                    <a:pt x="1322329" y="823642"/>
                  </a:lnTo>
                  <a:lnTo>
                    <a:pt x="1375084" y="829243"/>
                  </a:lnTo>
                  <a:lnTo>
                    <a:pt x="1417745" y="832571"/>
                  </a:lnTo>
                  <a:lnTo>
                    <a:pt x="1445994" y="837111"/>
                  </a:lnTo>
                  <a:lnTo>
                    <a:pt x="1507201" y="838855"/>
                  </a:lnTo>
                  <a:lnTo>
                    <a:pt x="1559650" y="839993"/>
                  </a:lnTo>
                  <a:lnTo>
                    <a:pt x="1616998" y="847123"/>
                  </a:lnTo>
                  <a:lnTo>
                    <a:pt x="1649120" y="848699"/>
                  </a:lnTo>
                  <a:lnTo>
                    <a:pt x="1714332" y="856316"/>
                  </a:lnTo>
                  <a:lnTo>
                    <a:pt x="1759126" y="857800"/>
                  </a:lnTo>
                  <a:lnTo>
                    <a:pt x="1824301" y="867901"/>
                  </a:lnTo>
                  <a:lnTo>
                    <a:pt x="1892684" y="880611"/>
                  </a:lnTo>
                  <a:lnTo>
                    <a:pt x="1957663" y="884584"/>
                  </a:lnTo>
                  <a:lnTo>
                    <a:pt x="1970077" y="888376"/>
                  </a:lnTo>
                  <a:lnTo>
                    <a:pt x="1976166" y="888792"/>
                  </a:lnTo>
                  <a:lnTo>
                    <a:pt x="2038381" y="883705"/>
                  </a:lnTo>
                  <a:lnTo>
                    <a:pt x="2043530" y="883694"/>
                  </a:lnTo>
                  <a:lnTo>
                    <a:pt x="2047955" y="882694"/>
                  </a:lnTo>
                  <a:lnTo>
                    <a:pt x="2062186" y="876607"/>
                  </a:lnTo>
                  <a:lnTo>
                    <a:pt x="2074551" y="875110"/>
                  </a:lnTo>
                  <a:lnTo>
                    <a:pt x="2076573" y="873995"/>
                  </a:lnTo>
                  <a:lnTo>
                    <a:pt x="2077921" y="872260"/>
                  </a:lnTo>
                  <a:lnTo>
                    <a:pt x="2078819" y="870110"/>
                  </a:lnTo>
                  <a:lnTo>
                    <a:pt x="2080411" y="868677"/>
                  </a:lnTo>
                  <a:lnTo>
                    <a:pt x="2082464" y="867723"/>
                  </a:lnTo>
                  <a:lnTo>
                    <a:pt x="2088148" y="866189"/>
                  </a:lnTo>
                  <a:lnTo>
                    <a:pt x="2097112" y="865845"/>
                  </a:lnTo>
                  <a:lnTo>
                    <a:pt x="2107003" y="857251"/>
                  </a:lnTo>
                  <a:lnTo>
                    <a:pt x="2107370" y="849226"/>
                  </a:lnTo>
                  <a:lnTo>
                    <a:pt x="2108375" y="848801"/>
                  </a:lnTo>
                  <a:lnTo>
                    <a:pt x="2112136" y="848330"/>
                  </a:lnTo>
                  <a:lnTo>
                    <a:pt x="2113536" y="847212"/>
                  </a:lnTo>
                  <a:lnTo>
                    <a:pt x="2114469" y="845474"/>
                  </a:lnTo>
                  <a:lnTo>
                    <a:pt x="2115967" y="840297"/>
                  </a:lnTo>
                  <a:lnTo>
                    <a:pt x="2116329" y="815129"/>
                  </a:lnTo>
                  <a:lnTo>
                    <a:pt x="2116335" y="800317"/>
                  </a:lnTo>
                  <a:lnTo>
                    <a:pt x="2115343" y="797344"/>
                  </a:lnTo>
                  <a:lnTo>
                    <a:pt x="2110199" y="788419"/>
                  </a:lnTo>
                  <a:lnTo>
                    <a:pt x="2108647" y="782467"/>
                  </a:lnTo>
                  <a:lnTo>
                    <a:pt x="2106659" y="764425"/>
                  </a:lnTo>
                  <a:lnTo>
                    <a:pt x="2100386" y="750277"/>
                  </a:lnTo>
                  <a:lnTo>
                    <a:pt x="2098853" y="737929"/>
                  </a:lnTo>
                  <a:lnTo>
                    <a:pt x="2097735" y="734916"/>
                  </a:lnTo>
                  <a:lnTo>
                    <a:pt x="2092414" y="725935"/>
                  </a:lnTo>
                  <a:lnTo>
                    <a:pt x="2089925" y="715774"/>
                  </a:lnTo>
                  <a:lnTo>
                    <a:pt x="2080995" y="705491"/>
                  </a:lnTo>
                  <a:lnTo>
                    <a:pt x="2071687" y="7050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Annotation628"/>
            <p:cNvSpPr/>
            <p:nvPr/>
          </p:nvSpPr>
          <p:spPr>
            <a:xfrm>
              <a:off x="4134445" y="3455789"/>
              <a:ext cx="2044899" cy="1732360"/>
            </a:xfrm>
            <a:custGeom>
              <a:avLst/>
              <a:gdLst/>
              <a:ahLst/>
              <a:cxnLst/>
              <a:rect l="0" t="0" r="0" b="0"/>
              <a:pathLst>
                <a:path w="2044899" h="1732360">
                  <a:moveTo>
                    <a:pt x="0" y="0"/>
                  </a:moveTo>
                  <a:lnTo>
                    <a:pt x="0" y="8562"/>
                  </a:lnTo>
                  <a:lnTo>
                    <a:pt x="12429" y="8897"/>
                  </a:lnTo>
                  <a:lnTo>
                    <a:pt x="15231" y="9900"/>
                  </a:lnTo>
                  <a:lnTo>
                    <a:pt x="20990" y="13660"/>
                  </a:lnTo>
                  <a:lnTo>
                    <a:pt x="29503" y="15993"/>
                  </a:lnTo>
                  <a:lnTo>
                    <a:pt x="65425" y="18779"/>
                  </a:lnTo>
                  <a:lnTo>
                    <a:pt x="77483" y="23974"/>
                  </a:lnTo>
                  <a:lnTo>
                    <a:pt x="98833" y="28878"/>
                  </a:lnTo>
                  <a:lnTo>
                    <a:pt x="145875" y="49690"/>
                  </a:lnTo>
                  <a:lnTo>
                    <a:pt x="169669" y="55456"/>
                  </a:lnTo>
                  <a:lnTo>
                    <a:pt x="199430" y="67716"/>
                  </a:lnTo>
                  <a:lnTo>
                    <a:pt x="223242" y="73348"/>
                  </a:lnTo>
                  <a:lnTo>
                    <a:pt x="229195" y="75688"/>
                  </a:lnTo>
                  <a:lnTo>
                    <a:pt x="241101" y="83579"/>
                  </a:lnTo>
                  <a:lnTo>
                    <a:pt x="258961" y="96532"/>
                  </a:lnTo>
                  <a:lnTo>
                    <a:pt x="278032" y="109798"/>
                  </a:lnTo>
                  <a:lnTo>
                    <a:pt x="299476" y="128109"/>
                  </a:lnTo>
                  <a:lnTo>
                    <a:pt x="320905" y="140043"/>
                  </a:lnTo>
                  <a:lnTo>
                    <a:pt x="369272" y="190581"/>
                  </a:lnTo>
                  <a:lnTo>
                    <a:pt x="398883" y="225016"/>
                  </a:lnTo>
                  <a:lnTo>
                    <a:pt x="431438" y="277751"/>
                  </a:lnTo>
                  <a:lnTo>
                    <a:pt x="452161" y="330480"/>
                  </a:lnTo>
                  <a:lnTo>
                    <a:pt x="469280" y="383983"/>
                  </a:lnTo>
                  <a:lnTo>
                    <a:pt x="479059" y="443691"/>
                  </a:lnTo>
                  <a:lnTo>
                    <a:pt x="481789" y="495505"/>
                  </a:lnTo>
                  <a:lnTo>
                    <a:pt x="484795" y="546756"/>
                  </a:lnTo>
                  <a:lnTo>
                    <a:pt x="490298" y="598374"/>
                  </a:lnTo>
                  <a:lnTo>
                    <a:pt x="490968" y="643542"/>
                  </a:lnTo>
                  <a:lnTo>
                    <a:pt x="491133" y="999721"/>
                  </a:lnTo>
                  <a:lnTo>
                    <a:pt x="498821" y="1053667"/>
                  </a:lnTo>
                  <a:lnTo>
                    <a:pt x="509084" y="1116209"/>
                  </a:lnTo>
                  <a:lnTo>
                    <a:pt x="518007" y="1163652"/>
                  </a:lnTo>
                  <a:lnTo>
                    <a:pt x="527456" y="1194483"/>
                  </a:lnTo>
                  <a:lnTo>
                    <a:pt x="553656" y="1257169"/>
                  </a:lnTo>
                  <a:lnTo>
                    <a:pt x="565549" y="1282519"/>
                  </a:lnTo>
                  <a:lnTo>
                    <a:pt x="605638" y="1336466"/>
                  </a:lnTo>
                  <a:lnTo>
                    <a:pt x="622194" y="1359294"/>
                  </a:lnTo>
                  <a:lnTo>
                    <a:pt x="660976" y="1390936"/>
                  </a:lnTo>
                  <a:lnTo>
                    <a:pt x="678709" y="1403986"/>
                  </a:lnTo>
                  <a:lnTo>
                    <a:pt x="696531" y="1417774"/>
                  </a:lnTo>
                  <a:lnTo>
                    <a:pt x="756047" y="1449550"/>
                  </a:lnTo>
                  <a:lnTo>
                    <a:pt x="816570" y="1479351"/>
                  </a:lnTo>
                  <a:lnTo>
                    <a:pt x="839574" y="1487289"/>
                  </a:lnTo>
                  <a:lnTo>
                    <a:pt x="904967" y="1500249"/>
                  </a:lnTo>
                  <a:lnTo>
                    <a:pt x="935577" y="1509717"/>
                  </a:lnTo>
                  <a:lnTo>
                    <a:pt x="965767" y="1521142"/>
                  </a:lnTo>
                  <a:lnTo>
                    <a:pt x="1028829" y="1533816"/>
                  </a:lnTo>
                  <a:lnTo>
                    <a:pt x="1054270" y="1537933"/>
                  </a:lnTo>
                  <a:lnTo>
                    <a:pt x="1080660" y="1542790"/>
                  </a:lnTo>
                  <a:lnTo>
                    <a:pt x="1107331" y="1546875"/>
                  </a:lnTo>
                  <a:lnTo>
                    <a:pt x="1131439" y="1551724"/>
                  </a:lnTo>
                  <a:lnTo>
                    <a:pt x="1188017" y="1558386"/>
                  </a:lnTo>
                  <a:lnTo>
                    <a:pt x="1248076" y="1569595"/>
                  </a:lnTo>
                  <a:lnTo>
                    <a:pt x="1270045" y="1573669"/>
                  </a:lnTo>
                  <a:lnTo>
                    <a:pt x="1330642" y="1592581"/>
                  </a:lnTo>
                  <a:lnTo>
                    <a:pt x="1386901" y="1604209"/>
                  </a:lnTo>
                  <a:lnTo>
                    <a:pt x="1417727" y="1609370"/>
                  </a:lnTo>
                  <a:lnTo>
                    <a:pt x="1475466" y="1630243"/>
                  </a:lnTo>
                  <a:lnTo>
                    <a:pt x="1539024" y="1643126"/>
                  </a:lnTo>
                  <a:lnTo>
                    <a:pt x="1601123" y="1657859"/>
                  </a:lnTo>
                  <a:lnTo>
                    <a:pt x="1635861" y="1665259"/>
                  </a:lnTo>
                  <a:lnTo>
                    <a:pt x="1669295" y="1676314"/>
                  </a:lnTo>
                  <a:lnTo>
                    <a:pt x="1681511" y="1678677"/>
                  </a:lnTo>
                  <a:lnTo>
                    <a:pt x="1699543" y="1684594"/>
                  </a:lnTo>
                  <a:lnTo>
                    <a:pt x="1723415" y="1689741"/>
                  </a:lnTo>
                  <a:lnTo>
                    <a:pt x="1735329" y="1693574"/>
                  </a:lnTo>
                  <a:lnTo>
                    <a:pt x="1753193" y="1696724"/>
                  </a:lnTo>
                  <a:lnTo>
                    <a:pt x="1771053" y="1702508"/>
                  </a:lnTo>
                  <a:lnTo>
                    <a:pt x="1788914" y="1705655"/>
                  </a:lnTo>
                  <a:lnTo>
                    <a:pt x="1806773" y="1711439"/>
                  </a:lnTo>
                  <a:lnTo>
                    <a:pt x="1842492" y="1714231"/>
                  </a:lnTo>
                  <a:lnTo>
                    <a:pt x="1854398" y="1714381"/>
                  </a:lnTo>
                  <a:lnTo>
                    <a:pt x="1866305" y="1717092"/>
                  </a:lnTo>
                  <a:lnTo>
                    <a:pt x="1881519" y="1721552"/>
                  </a:lnTo>
                  <a:lnTo>
                    <a:pt x="1911504" y="1725910"/>
                  </a:lnTo>
                  <a:lnTo>
                    <a:pt x="1926330" y="1730449"/>
                  </a:lnTo>
                  <a:lnTo>
                    <a:pt x="1944360" y="1732108"/>
                  </a:lnTo>
                  <a:lnTo>
                    <a:pt x="2006196" y="1732359"/>
                  </a:lnTo>
                  <a:lnTo>
                    <a:pt x="2012153" y="1732359"/>
                  </a:lnTo>
                  <a:lnTo>
                    <a:pt x="2014138" y="1731368"/>
                  </a:lnTo>
                  <a:lnTo>
                    <a:pt x="2015462" y="1729714"/>
                  </a:lnTo>
                  <a:lnTo>
                    <a:pt x="2016344" y="1727619"/>
                  </a:lnTo>
                  <a:lnTo>
                    <a:pt x="2017925" y="1726222"/>
                  </a:lnTo>
                  <a:lnTo>
                    <a:pt x="2019970" y="1725291"/>
                  </a:lnTo>
                  <a:lnTo>
                    <a:pt x="2025642" y="1723797"/>
                  </a:lnTo>
                  <a:lnTo>
                    <a:pt x="2035564" y="1723439"/>
                  </a:lnTo>
                  <a:lnTo>
                    <a:pt x="2035933" y="1715742"/>
                  </a:lnTo>
                  <a:lnTo>
                    <a:pt x="2036937" y="1715328"/>
                  </a:lnTo>
                  <a:lnTo>
                    <a:pt x="2043653" y="1714609"/>
                  </a:lnTo>
                  <a:lnTo>
                    <a:pt x="2044068" y="1713580"/>
                  </a:lnTo>
                  <a:lnTo>
                    <a:pt x="2044825" y="1705412"/>
                  </a:lnTo>
                  <a:lnTo>
                    <a:pt x="2044898" y="1631524"/>
                  </a:lnTo>
                  <a:lnTo>
                    <a:pt x="2042253" y="1622720"/>
                  </a:lnTo>
                  <a:lnTo>
                    <a:pt x="2038761" y="1613186"/>
                  </a:lnTo>
                  <a:lnTo>
                    <a:pt x="2036795" y="1602239"/>
                  </a:lnTo>
                  <a:lnTo>
                    <a:pt x="2036336" y="1595815"/>
                  </a:lnTo>
                  <a:lnTo>
                    <a:pt x="2035222" y="1592712"/>
                  </a:lnTo>
                  <a:lnTo>
                    <a:pt x="2028312" y="1582351"/>
                  </a:lnTo>
                  <a:lnTo>
                    <a:pt x="2027604" y="1578707"/>
                  </a:lnTo>
                  <a:lnTo>
                    <a:pt x="2027039" y="1571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Annotation629"/>
            <p:cNvSpPr/>
            <p:nvPr/>
          </p:nvSpPr>
          <p:spPr>
            <a:xfrm>
              <a:off x="4134445" y="3687960"/>
              <a:ext cx="1973462" cy="2705585"/>
            </a:xfrm>
            <a:custGeom>
              <a:avLst/>
              <a:gdLst/>
              <a:ahLst/>
              <a:cxnLst/>
              <a:rect l="0" t="0" r="0" b="0"/>
              <a:pathLst>
                <a:path w="1973462" h="2705585">
                  <a:moveTo>
                    <a:pt x="0" y="0"/>
                  </a:moveTo>
                  <a:lnTo>
                    <a:pt x="7688" y="7689"/>
                  </a:lnTo>
                  <a:lnTo>
                    <a:pt x="8684" y="21951"/>
                  </a:lnTo>
                  <a:lnTo>
                    <a:pt x="8821" y="28939"/>
                  </a:lnTo>
                  <a:lnTo>
                    <a:pt x="11527" y="37997"/>
                  </a:lnTo>
                  <a:lnTo>
                    <a:pt x="15045" y="48638"/>
                  </a:lnTo>
                  <a:lnTo>
                    <a:pt x="17488" y="82265"/>
                  </a:lnTo>
                  <a:lnTo>
                    <a:pt x="17849" y="160784"/>
                  </a:lnTo>
                  <a:lnTo>
                    <a:pt x="17859" y="332257"/>
                  </a:lnTo>
                  <a:lnTo>
                    <a:pt x="10791" y="402473"/>
                  </a:lnTo>
                  <a:lnTo>
                    <a:pt x="9174" y="477326"/>
                  </a:lnTo>
                  <a:lnTo>
                    <a:pt x="8939" y="608619"/>
                  </a:lnTo>
                  <a:lnTo>
                    <a:pt x="1863" y="689633"/>
                  </a:lnTo>
                  <a:lnTo>
                    <a:pt x="368" y="759428"/>
                  </a:lnTo>
                  <a:lnTo>
                    <a:pt x="3" y="964777"/>
                  </a:lnTo>
                  <a:lnTo>
                    <a:pt x="7068" y="1051106"/>
                  </a:lnTo>
                  <a:lnTo>
                    <a:pt x="8685" y="1128767"/>
                  </a:lnTo>
                  <a:lnTo>
                    <a:pt x="13637" y="1210174"/>
                  </a:lnTo>
                  <a:lnTo>
                    <a:pt x="23749" y="1307464"/>
                  </a:lnTo>
                  <a:lnTo>
                    <a:pt x="33651" y="1389937"/>
                  </a:lnTo>
                  <a:lnTo>
                    <a:pt x="44544" y="1469497"/>
                  </a:lnTo>
                  <a:lnTo>
                    <a:pt x="60030" y="1553711"/>
                  </a:lnTo>
                  <a:lnTo>
                    <a:pt x="64419" y="1586823"/>
                  </a:lnTo>
                  <a:lnTo>
                    <a:pt x="86395" y="1666955"/>
                  </a:lnTo>
                  <a:lnTo>
                    <a:pt x="113111" y="1744007"/>
                  </a:lnTo>
                  <a:lnTo>
                    <a:pt x="131961" y="1788970"/>
                  </a:lnTo>
                  <a:lnTo>
                    <a:pt x="160182" y="1841555"/>
                  </a:lnTo>
                  <a:lnTo>
                    <a:pt x="167434" y="1857289"/>
                  </a:lnTo>
                  <a:lnTo>
                    <a:pt x="188259" y="1883559"/>
                  </a:lnTo>
                  <a:lnTo>
                    <a:pt x="247067" y="1952247"/>
                  </a:lnTo>
                  <a:lnTo>
                    <a:pt x="303773" y="2018105"/>
                  </a:lnTo>
                  <a:lnTo>
                    <a:pt x="388689" y="2103189"/>
                  </a:lnTo>
                  <a:lnTo>
                    <a:pt x="455598" y="2154652"/>
                  </a:lnTo>
                  <a:lnTo>
                    <a:pt x="510244" y="2202285"/>
                  </a:lnTo>
                  <a:lnTo>
                    <a:pt x="571573" y="2252408"/>
                  </a:lnTo>
                  <a:lnTo>
                    <a:pt x="631221" y="2289894"/>
                  </a:lnTo>
                  <a:lnTo>
                    <a:pt x="683029" y="2326422"/>
                  </a:lnTo>
                  <a:lnTo>
                    <a:pt x="734280" y="2364341"/>
                  </a:lnTo>
                  <a:lnTo>
                    <a:pt x="791042" y="2402003"/>
                  </a:lnTo>
                  <a:lnTo>
                    <a:pt x="821427" y="2421023"/>
                  </a:lnTo>
                  <a:lnTo>
                    <a:pt x="873724" y="2444879"/>
                  </a:lnTo>
                  <a:lnTo>
                    <a:pt x="929288" y="2473671"/>
                  </a:lnTo>
                  <a:lnTo>
                    <a:pt x="964584" y="2488781"/>
                  </a:lnTo>
                  <a:lnTo>
                    <a:pt x="976431" y="2492625"/>
                  </a:lnTo>
                  <a:lnTo>
                    <a:pt x="997532" y="2504833"/>
                  </a:lnTo>
                  <a:lnTo>
                    <a:pt x="1017824" y="2518197"/>
                  </a:lnTo>
                  <a:lnTo>
                    <a:pt x="1074910" y="2542968"/>
                  </a:lnTo>
                  <a:lnTo>
                    <a:pt x="1134119" y="2564812"/>
                  </a:lnTo>
                  <a:lnTo>
                    <a:pt x="1192615" y="2585719"/>
                  </a:lnTo>
                  <a:lnTo>
                    <a:pt x="1223186" y="2594300"/>
                  </a:lnTo>
                  <a:lnTo>
                    <a:pt x="1275549" y="2602721"/>
                  </a:lnTo>
                  <a:lnTo>
                    <a:pt x="1328477" y="2616558"/>
                  </a:lnTo>
                  <a:lnTo>
                    <a:pt x="1381039" y="2630310"/>
                  </a:lnTo>
                  <a:lnTo>
                    <a:pt x="1438402" y="2641040"/>
                  </a:lnTo>
                  <a:lnTo>
                    <a:pt x="1499336" y="2657151"/>
                  </a:lnTo>
                  <a:lnTo>
                    <a:pt x="1553691" y="2666841"/>
                  </a:lnTo>
                  <a:lnTo>
                    <a:pt x="1616269" y="2676861"/>
                  </a:lnTo>
                  <a:lnTo>
                    <a:pt x="1643060" y="2680946"/>
                  </a:lnTo>
                  <a:lnTo>
                    <a:pt x="1667205" y="2685794"/>
                  </a:lnTo>
                  <a:lnTo>
                    <a:pt x="1723797" y="2692457"/>
                  </a:lnTo>
                  <a:lnTo>
                    <a:pt x="1758412" y="2696199"/>
                  </a:lnTo>
                  <a:lnTo>
                    <a:pt x="1764611" y="2696387"/>
                  </a:lnTo>
                  <a:lnTo>
                    <a:pt x="1776789" y="2699243"/>
                  </a:lnTo>
                  <a:lnTo>
                    <a:pt x="1788817" y="2702828"/>
                  </a:lnTo>
                  <a:lnTo>
                    <a:pt x="1831795" y="2705584"/>
                  </a:lnTo>
                  <a:lnTo>
                    <a:pt x="1841376" y="2703000"/>
                  </a:lnTo>
                  <a:lnTo>
                    <a:pt x="1852248" y="2699536"/>
                  </a:lnTo>
                  <a:lnTo>
                    <a:pt x="1886074" y="2696928"/>
                  </a:lnTo>
                  <a:lnTo>
                    <a:pt x="1891390" y="2696874"/>
                  </a:lnTo>
                  <a:lnTo>
                    <a:pt x="1895927" y="2695846"/>
                  </a:lnTo>
                  <a:lnTo>
                    <a:pt x="1910336" y="2689713"/>
                  </a:lnTo>
                  <a:lnTo>
                    <a:pt x="1922737" y="2688207"/>
                  </a:lnTo>
                  <a:lnTo>
                    <a:pt x="1941956" y="2687846"/>
                  </a:lnTo>
                  <a:lnTo>
                    <a:pt x="1944520" y="2686850"/>
                  </a:lnTo>
                  <a:lnTo>
                    <a:pt x="1953946" y="2680148"/>
                  </a:lnTo>
                  <a:lnTo>
                    <a:pt x="1957511" y="2679458"/>
                  </a:lnTo>
                  <a:lnTo>
                    <a:pt x="1959851" y="2679274"/>
                  </a:lnTo>
                  <a:lnTo>
                    <a:pt x="1961411" y="2678159"/>
                  </a:lnTo>
                  <a:lnTo>
                    <a:pt x="1962451" y="2676424"/>
                  </a:lnTo>
                  <a:lnTo>
                    <a:pt x="1963144" y="2674275"/>
                  </a:lnTo>
                  <a:lnTo>
                    <a:pt x="1964599" y="2672842"/>
                  </a:lnTo>
                  <a:lnTo>
                    <a:pt x="1966560" y="2671887"/>
                  </a:lnTo>
                  <a:lnTo>
                    <a:pt x="1972098" y="2670354"/>
                  </a:lnTo>
                  <a:lnTo>
                    <a:pt x="1972552" y="2669236"/>
                  </a:lnTo>
                  <a:lnTo>
                    <a:pt x="1973381" y="2660904"/>
                  </a:lnTo>
                  <a:lnTo>
                    <a:pt x="1973461" y="2547566"/>
                  </a:lnTo>
                  <a:lnTo>
                    <a:pt x="1972469" y="2542729"/>
                  </a:lnTo>
                  <a:lnTo>
                    <a:pt x="1967323" y="2530188"/>
                  </a:lnTo>
                  <a:lnTo>
                    <a:pt x="1964899" y="2507652"/>
                  </a:lnTo>
                  <a:lnTo>
                    <a:pt x="1964563" y="2483788"/>
                  </a:lnTo>
                  <a:lnTo>
                    <a:pt x="1963560" y="2480366"/>
                  </a:lnTo>
                  <a:lnTo>
                    <a:pt x="1961899" y="2478085"/>
                  </a:lnTo>
                  <a:lnTo>
                    <a:pt x="1959801" y="2476564"/>
                  </a:lnTo>
                  <a:lnTo>
                    <a:pt x="1958400" y="2473567"/>
                  </a:lnTo>
                  <a:lnTo>
                    <a:pt x="1956431" y="2460858"/>
                  </a:lnTo>
                  <a:lnTo>
                    <a:pt x="1955601" y="2394811"/>
                  </a:lnTo>
                  <a:lnTo>
                    <a:pt x="1952956" y="2391246"/>
                  </a:lnTo>
                  <a:lnTo>
                    <a:pt x="1950861" y="2388906"/>
                  </a:lnTo>
                  <a:lnTo>
                    <a:pt x="1950456" y="2387346"/>
                  </a:lnTo>
                  <a:lnTo>
                    <a:pt x="1951180" y="2386306"/>
                  </a:lnTo>
                  <a:lnTo>
                    <a:pt x="1952653" y="2385613"/>
                  </a:lnTo>
                  <a:lnTo>
                    <a:pt x="1953636" y="2384159"/>
                  </a:lnTo>
                  <a:lnTo>
                    <a:pt x="1955601" y="2375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InkAnnotation630"/>
            <p:cNvSpPr/>
            <p:nvPr/>
          </p:nvSpPr>
          <p:spPr>
            <a:xfrm>
              <a:off x="2866466" y="2455664"/>
              <a:ext cx="214153" cy="169628"/>
            </a:xfrm>
            <a:custGeom>
              <a:avLst/>
              <a:gdLst/>
              <a:ahLst/>
              <a:cxnLst/>
              <a:rect l="0" t="0" r="0" b="0"/>
              <a:pathLst>
                <a:path w="214153" h="169628">
                  <a:moveTo>
                    <a:pt x="187487" y="0"/>
                  </a:moveTo>
                  <a:lnTo>
                    <a:pt x="182746" y="0"/>
                  </a:lnTo>
                  <a:lnTo>
                    <a:pt x="180358" y="992"/>
                  </a:lnTo>
                  <a:lnTo>
                    <a:pt x="175058" y="4740"/>
                  </a:lnTo>
                  <a:lnTo>
                    <a:pt x="172255" y="6137"/>
                  </a:lnTo>
                  <a:lnTo>
                    <a:pt x="166496" y="7688"/>
                  </a:lnTo>
                  <a:lnTo>
                    <a:pt x="160629" y="8378"/>
                  </a:lnTo>
                  <a:lnTo>
                    <a:pt x="157675" y="8562"/>
                  </a:lnTo>
                  <a:lnTo>
                    <a:pt x="153722" y="9676"/>
                  </a:lnTo>
                  <a:lnTo>
                    <a:pt x="149102" y="11411"/>
                  </a:lnTo>
                  <a:lnTo>
                    <a:pt x="144037" y="13561"/>
                  </a:lnTo>
                  <a:lnTo>
                    <a:pt x="139669" y="14993"/>
                  </a:lnTo>
                  <a:lnTo>
                    <a:pt x="135764" y="15949"/>
                  </a:lnTo>
                  <a:lnTo>
                    <a:pt x="132169" y="16585"/>
                  </a:lnTo>
                  <a:lnTo>
                    <a:pt x="127788" y="18002"/>
                  </a:lnTo>
                  <a:lnTo>
                    <a:pt x="122882" y="19939"/>
                  </a:lnTo>
                  <a:lnTo>
                    <a:pt x="117628" y="22222"/>
                  </a:lnTo>
                  <a:lnTo>
                    <a:pt x="106498" y="27405"/>
                  </a:lnTo>
                  <a:lnTo>
                    <a:pt x="100752" y="30176"/>
                  </a:lnTo>
                  <a:lnTo>
                    <a:pt x="95929" y="33015"/>
                  </a:lnTo>
                  <a:lnTo>
                    <a:pt x="91722" y="35901"/>
                  </a:lnTo>
                  <a:lnTo>
                    <a:pt x="87925" y="38816"/>
                  </a:lnTo>
                  <a:lnTo>
                    <a:pt x="83409" y="42745"/>
                  </a:lnTo>
                  <a:lnTo>
                    <a:pt x="78414" y="47348"/>
                  </a:lnTo>
                  <a:lnTo>
                    <a:pt x="73100" y="52401"/>
                  </a:lnTo>
                  <a:lnTo>
                    <a:pt x="67572" y="56762"/>
                  </a:lnTo>
                  <a:lnTo>
                    <a:pt x="61903" y="60662"/>
                  </a:lnTo>
                  <a:lnTo>
                    <a:pt x="56139" y="64253"/>
                  </a:lnTo>
                  <a:lnTo>
                    <a:pt x="51305" y="68632"/>
                  </a:lnTo>
                  <a:lnTo>
                    <a:pt x="47089" y="73536"/>
                  </a:lnTo>
                  <a:lnTo>
                    <a:pt x="43287" y="78789"/>
                  </a:lnTo>
                  <a:lnTo>
                    <a:pt x="38767" y="83284"/>
                  </a:lnTo>
                  <a:lnTo>
                    <a:pt x="33770" y="87272"/>
                  </a:lnTo>
                  <a:lnTo>
                    <a:pt x="28454" y="90924"/>
                  </a:lnTo>
                  <a:lnTo>
                    <a:pt x="23918" y="94350"/>
                  </a:lnTo>
                  <a:lnTo>
                    <a:pt x="19902" y="97626"/>
                  </a:lnTo>
                  <a:lnTo>
                    <a:pt x="16232" y="100803"/>
                  </a:lnTo>
                  <a:lnTo>
                    <a:pt x="13786" y="103913"/>
                  </a:lnTo>
                  <a:lnTo>
                    <a:pt x="12155" y="106978"/>
                  </a:lnTo>
                  <a:lnTo>
                    <a:pt x="11067" y="110014"/>
                  </a:lnTo>
                  <a:lnTo>
                    <a:pt x="9350" y="113030"/>
                  </a:lnTo>
                  <a:lnTo>
                    <a:pt x="7213" y="116033"/>
                  </a:lnTo>
                  <a:lnTo>
                    <a:pt x="4797" y="119027"/>
                  </a:lnTo>
                  <a:lnTo>
                    <a:pt x="3185" y="123007"/>
                  </a:lnTo>
                  <a:lnTo>
                    <a:pt x="2111" y="127645"/>
                  </a:lnTo>
                  <a:lnTo>
                    <a:pt x="1395" y="132722"/>
                  </a:lnTo>
                  <a:lnTo>
                    <a:pt x="917" y="137098"/>
                  </a:lnTo>
                  <a:lnTo>
                    <a:pt x="599" y="141008"/>
                  </a:lnTo>
                  <a:lnTo>
                    <a:pt x="387" y="144607"/>
                  </a:lnTo>
                  <a:lnTo>
                    <a:pt x="152" y="151251"/>
                  </a:lnTo>
                  <a:lnTo>
                    <a:pt x="0" y="158861"/>
                  </a:lnTo>
                  <a:lnTo>
                    <a:pt x="2626" y="162547"/>
                  </a:lnTo>
                  <a:lnTo>
                    <a:pt x="4715" y="164919"/>
                  </a:lnTo>
                  <a:lnTo>
                    <a:pt x="7099" y="166501"/>
                  </a:lnTo>
                  <a:lnTo>
                    <a:pt x="12395" y="168258"/>
                  </a:lnTo>
                  <a:lnTo>
                    <a:pt x="16189" y="168726"/>
                  </a:lnTo>
                  <a:lnTo>
                    <a:pt x="20702" y="169039"/>
                  </a:lnTo>
                  <a:lnTo>
                    <a:pt x="25695" y="169247"/>
                  </a:lnTo>
                  <a:lnTo>
                    <a:pt x="36535" y="169478"/>
                  </a:lnTo>
                  <a:lnTo>
                    <a:pt x="59663" y="169627"/>
                  </a:lnTo>
                  <a:lnTo>
                    <a:pt x="65560" y="168647"/>
                  </a:lnTo>
                  <a:lnTo>
                    <a:pt x="71475" y="167001"/>
                  </a:lnTo>
                  <a:lnTo>
                    <a:pt x="77404" y="164912"/>
                  </a:lnTo>
                  <a:lnTo>
                    <a:pt x="83340" y="163520"/>
                  </a:lnTo>
                  <a:lnTo>
                    <a:pt x="89282" y="162591"/>
                  </a:lnTo>
                  <a:lnTo>
                    <a:pt x="95228" y="161972"/>
                  </a:lnTo>
                  <a:lnTo>
                    <a:pt x="102168" y="160567"/>
                  </a:lnTo>
                  <a:lnTo>
                    <a:pt x="109772" y="158638"/>
                  </a:lnTo>
                  <a:lnTo>
                    <a:pt x="117817" y="156360"/>
                  </a:lnTo>
                  <a:lnTo>
                    <a:pt x="125166" y="153849"/>
                  </a:lnTo>
                  <a:lnTo>
                    <a:pt x="132049" y="151183"/>
                  </a:lnTo>
                  <a:lnTo>
                    <a:pt x="138621" y="148414"/>
                  </a:lnTo>
                  <a:lnTo>
                    <a:pt x="144988" y="144583"/>
                  </a:lnTo>
                  <a:lnTo>
                    <a:pt x="151217" y="140045"/>
                  </a:lnTo>
                  <a:lnTo>
                    <a:pt x="157354" y="135035"/>
                  </a:lnTo>
                  <a:lnTo>
                    <a:pt x="163429" y="130703"/>
                  </a:lnTo>
                  <a:lnTo>
                    <a:pt x="169464" y="126822"/>
                  </a:lnTo>
                  <a:lnTo>
                    <a:pt x="175472" y="123244"/>
                  </a:lnTo>
                  <a:lnTo>
                    <a:pt x="180469" y="119865"/>
                  </a:lnTo>
                  <a:lnTo>
                    <a:pt x="184792" y="116621"/>
                  </a:lnTo>
                  <a:lnTo>
                    <a:pt x="188667" y="113466"/>
                  </a:lnTo>
                  <a:lnTo>
                    <a:pt x="192242" y="109378"/>
                  </a:lnTo>
                  <a:lnTo>
                    <a:pt x="195618" y="104669"/>
                  </a:lnTo>
                  <a:lnTo>
                    <a:pt x="198861" y="99544"/>
                  </a:lnTo>
                  <a:lnTo>
                    <a:pt x="201023" y="95136"/>
                  </a:lnTo>
                  <a:lnTo>
                    <a:pt x="202464" y="91205"/>
                  </a:lnTo>
                  <a:lnTo>
                    <a:pt x="203425" y="87592"/>
                  </a:lnTo>
                  <a:lnTo>
                    <a:pt x="205057" y="84192"/>
                  </a:lnTo>
                  <a:lnTo>
                    <a:pt x="207138" y="80932"/>
                  </a:lnTo>
                  <a:lnTo>
                    <a:pt x="212866" y="73313"/>
                  </a:lnTo>
                  <a:lnTo>
                    <a:pt x="213649" y="69625"/>
                  </a:lnTo>
                  <a:lnTo>
                    <a:pt x="214152" y="63913"/>
                  </a:lnTo>
                  <a:lnTo>
                    <a:pt x="213201" y="63445"/>
                  </a:lnTo>
                  <a:lnTo>
                    <a:pt x="209499" y="62924"/>
                  </a:lnTo>
                  <a:lnTo>
                    <a:pt x="208114" y="61793"/>
                  </a:lnTo>
                  <a:lnTo>
                    <a:pt x="207191" y="60047"/>
                  </a:lnTo>
                  <a:lnTo>
                    <a:pt x="206576" y="57890"/>
                  </a:lnTo>
                  <a:lnTo>
                    <a:pt x="205174" y="56453"/>
                  </a:lnTo>
                  <a:lnTo>
                    <a:pt x="203247" y="55494"/>
                  </a:lnTo>
                  <a:lnTo>
                    <a:pt x="197765" y="53957"/>
                  </a:lnTo>
                  <a:lnTo>
                    <a:pt x="192076" y="53690"/>
                  </a:lnTo>
                  <a:lnTo>
                    <a:pt x="187487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InkAnnotation631"/>
            <p:cNvSpPr/>
            <p:nvPr/>
          </p:nvSpPr>
          <p:spPr>
            <a:xfrm>
              <a:off x="3259458" y="2491382"/>
              <a:ext cx="87897" cy="107153"/>
            </a:xfrm>
            <a:custGeom>
              <a:avLst/>
              <a:gdLst/>
              <a:ahLst/>
              <a:cxnLst/>
              <a:rect l="0" t="0" r="0" b="0"/>
              <a:pathLst>
                <a:path w="87897" h="107153">
                  <a:moveTo>
                    <a:pt x="53456" y="0"/>
                  </a:moveTo>
                  <a:lnTo>
                    <a:pt x="48714" y="0"/>
                  </a:lnTo>
                  <a:lnTo>
                    <a:pt x="47318" y="992"/>
                  </a:lnTo>
                  <a:lnTo>
                    <a:pt x="46387" y="2646"/>
                  </a:lnTo>
                  <a:lnTo>
                    <a:pt x="45767" y="4741"/>
                  </a:lnTo>
                  <a:lnTo>
                    <a:pt x="44361" y="6137"/>
                  </a:lnTo>
                  <a:lnTo>
                    <a:pt x="42432" y="7068"/>
                  </a:lnTo>
                  <a:lnTo>
                    <a:pt x="40153" y="7689"/>
                  </a:lnTo>
                  <a:lnTo>
                    <a:pt x="37642" y="9095"/>
                  </a:lnTo>
                  <a:lnTo>
                    <a:pt x="34976" y="11024"/>
                  </a:lnTo>
                  <a:lnTo>
                    <a:pt x="32206" y="13303"/>
                  </a:lnTo>
                  <a:lnTo>
                    <a:pt x="29367" y="15814"/>
                  </a:lnTo>
                  <a:lnTo>
                    <a:pt x="23567" y="21250"/>
                  </a:lnTo>
                  <a:lnTo>
                    <a:pt x="14724" y="29888"/>
                  </a:lnTo>
                  <a:lnTo>
                    <a:pt x="12751" y="32824"/>
                  </a:lnTo>
                  <a:lnTo>
                    <a:pt x="11437" y="35774"/>
                  </a:lnTo>
                  <a:lnTo>
                    <a:pt x="10560" y="38732"/>
                  </a:lnTo>
                  <a:lnTo>
                    <a:pt x="8984" y="42689"/>
                  </a:lnTo>
                  <a:lnTo>
                    <a:pt x="6940" y="47311"/>
                  </a:lnTo>
                  <a:lnTo>
                    <a:pt x="4586" y="52376"/>
                  </a:lnTo>
                  <a:lnTo>
                    <a:pt x="3016" y="56746"/>
                  </a:lnTo>
                  <a:lnTo>
                    <a:pt x="1970" y="60651"/>
                  </a:lnTo>
                  <a:lnTo>
                    <a:pt x="1272" y="64246"/>
                  </a:lnTo>
                  <a:lnTo>
                    <a:pt x="808" y="67636"/>
                  </a:lnTo>
                  <a:lnTo>
                    <a:pt x="498" y="70887"/>
                  </a:lnTo>
                  <a:lnTo>
                    <a:pt x="291" y="74047"/>
                  </a:lnTo>
                  <a:lnTo>
                    <a:pt x="153" y="77147"/>
                  </a:lnTo>
                  <a:lnTo>
                    <a:pt x="0" y="83235"/>
                  </a:lnTo>
                  <a:lnTo>
                    <a:pt x="951" y="86248"/>
                  </a:lnTo>
                  <a:lnTo>
                    <a:pt x="2578" y="89249"/>
                  </a:lnTo>
                  <a:lnTo>
                    <a:pt x="4654" y="92242"/>
                  </a:lnTo>
                  <a:lnTo>
                    <a:pt x="6039" y="95229"/>
                  </a:lnTo>
                  <a:lnTo>
                    <a:pt x="6962" y="98213"/>
                  </a:lnTo>
                  <a:lnTo>
                    <a:pt x="8442" y="105390"/>
                  </a:lnTo>
                  <a:lnTo>
                    <a:pt x="9556" y="105979"/>
                  </a:lnTo>
                  <a:lnTo>
                    <a:pt x="11291" y="106372"/>
                  </a:lnTo>
                  <a:lnTo>
                    <a:pt x="16464" y="107002"/>
                  </a:lnTo>
                  <a:lnTo>
                    <a:pt x="17880" y="107053"/>
                  </a:lnTo>
                  <a:lnTo>
                    <a:pt x="27282" y="107136"/>
                  </a:lnTo>
                  <a:lnTo>
                    <a:pt x="38694" y="107152"/>
                  </a:lnTo>
                  <a:lnTo>
                    <a:pt x="41630" y="106162"/>
                  </a:lnTo>
                  <a:lnTo>
                    <a:pt x="44579" y="104509"/>
                  </a:lnTo>
                  <a:lnTo>
                    <a:pt x="47538" y="102415"/>
                  </a:lnTo>
                  <a:lnTo>
                    <a:pt x="50503" y="101019"/>
                  </a:lnTo>
                  <a:lnTo>
                    <a:pt x="53471" y="100088"/>
                  </a:lnTo>
                  <a:lnTo>
                    <a:pt x="56443" y="99467"/>
                  </a:lnTo>
                  <a:lnTo>
                    <a:pt x="59415" y="98062"/>
                  </a:lnTo>
                  <a:lnTo>
                    <a:pt x="62390" y="96133"/>
                  </a:lnTo>
                  <a:lnTo>
                    <a:pt x="65365" y="93854"/>
                  </a:lnTo>
                  <a:lnTo>
                    <a:pt x="67348" y="91343"/>
                  </a:lnTo>
                  <a:lnTo>
                    <a:pt x="68670" y="88677"/>
                  </a:lnTo>
                  <a:lnTo>
                    <a:pt x="69552" y="85907"/>
                  </a:lnTo>
                  <a:lnTo>
                    <a:pt x="71132" y="83068"/>
                  </a:lnTo>
                  <a:lnTo>
                    <a:pt x="73177" y="80184"/>
                  </a:lnTo>
                  <a:lnTo>
                    <a:pt x="75533" y="77268"/>
                  </a:lnTo>
                  <a:lnTo>
                    <a:pt x="77103" y="73340"/>
                  </a:lnTo>
                  <a:lnTo>
                    <a:pt x="78151" y="68738"/>
                  </a:lnTo>
                  <a:lnTo>
                    <a:pt x="79831" y="56573"/>
                  </a:lnTo>
                  <a:lnTo>
                    <a:pt x="80961" y="54582"/>
                  </a:lnTo>
                  <a:lnTo>
                    <a:pt x="82706" y="52263"/>
                  </a:lnTo>
                  <a:lnTo>
                    <a:pt x="84863" y="49725"/>
                  </a:lnTo>
                  <a:lnTo>
                    <a:pt x="86300" y="47041"/>
                  </a:lnTo>
                  <a:lnTo>
                    <a:pt x="87258" y="44259"/>
                  </a:lnTo>
                  <a:lnTo>
                    <a:pt x="87896" y="41412"/>
                  </a:lnTo>
                  <a:lnTo>
                    <a:pt x="87330" y="38522"/>
                  </a:lnTo>
                  <a:lnTo>
                    <a:pt x="85961" y="35604"/>
                  </a:lnTo>
                  <a:lnTo>
                    <a:pt x="80253" y="26803"/>
                  </a:lnTo>
                  <a:lnTo>
                    <a:pt x="62385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InkAnnotation632"/>
            <p:cNvSpPr/>
            <p:nvPr/>
          </p:nvSpPr>
          <p:spPr>
            <a:xfrm>
              <a:off x="4134445" y="2741413"/>
              <a:ext cx="17850" cy="107158"/>
            </a:xfrm>
            <a:custGeom>
              <a:avLst/>
              <a:gdLst/>
              <a:ahLst/>
              <a:cxnLst/>
              <a:rect l="0" t="0" r="0" b="0"/>
              <a:pathLst>
                <a:path w="17850" h="107158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5" y="7068"/>
                  </a:lnTo>
                  <a:lnTo>
                    <a:pt x="4740" y="7689"/>
                  </a:lnTo>
                  <a:lnTo>
                    <a:pt x="6136" y="9095"/>
                  </a:lnTo>
                  <a:lnTo>
                    <a:pt x="7068" y="11024"/>
                  </a:lnTo>
                  <a:lnTo>
                    <a:pt x="7688" y="13303"/>
                  </a:lnTo>
                  <a:lnTo>
                    <a:pt x="8102" y="15814"/>
                  </a:lnTo>
                  <a:lnTo>
                    <a:pt x="8378" y="18480"/>
                  </a:lnTo>
                  <a:lnTo>
                    <a:pt x="8562" y="21250"/>
                  </a:lnTo>
                  <a:lnTo>
                    <a:pt x="8684" y="24088"/>
                  </a:lnTo>
                  <a:lnTo>
                    <a:pt x="8821" y="29888"/>
                  </a:lnTo>
                  <a:lnTo>
                    <a:pt x="8930" y="106743"/>
                  </a:lnTo>
                  <a:lnTo>
                    <a:pt x="9922" y="106881"/>
                  </a:lnTo>
                  <a:lnTo>
                    <a:pt x="11575" y="106973"/>
                  </a:lnTo>
                  <a:lnTo>
                    <a:pt x="16618" y="107120"/>
                  </a:lnTo>
                  <a:lnTo>
                    <a:pt x="16040" y="107132"/>
                  </a:lnTo>
                  <a:lnTo>
                    <a:pt x="8959" y="107156"/>
                  </a:lnTo>
                  <a:lnTo>
                    <a:pt x="8932" y="107157"/>
                  </a:lnTo>
                  <a:lnTo>
                    <a:pt x="17849" y="107157"/>
                  </a:lnTo>
                  <a:lnTo>
                    <a:pt x="8930" y="1071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InkAnnotation633"/>
            <p:cNvSpPr/>
            <p:nvPr/>
          </p:nvSpPr>
          <p:spPr>
            <a:xfrm>
              <a:off x="6295429" y="2678906"/>
              <a:ext cx="26413" cy="133946"/>
            </a:xfrm>
            <a:custGeom>
              <a:avLst/>
              <a:gdLst/>
              <a:ahLst/>
              <a:cxnLst/>
              <a:rect l="0" t="0" r="0" b="0"/>
              <a:pathLst>
                <a:path w="26413" h="133946">
                  <a:moveTo>
                    <a:pt x="0" y="0"/>
                  </a:moveTo>
                  <a:lnTo>
                    <a:pt x="7689" y="0"/>
                  </a:lnTo>
                  <a:lnTo>
                    <a:pt x="8103" y="992"/>
                  </a:lnTo>
                  <a:lnTo>
                    <a:pt x="8562" y="4740"/>
                  </a:lnTo>
                  <a:lnTo>
                    <a:pt x="9676" y="6137"/>
                  </a:lnTo>
                  <a:lnTo>
                    <a:pt x="11412" y="7067"/>
                  </a:lnTo>
                  <a:lnTo>
                    <a:pt x="16586" y="8562"/>
                  </a:lnTo>
                  <a:lnTo>
                    <a:pt x="17010" y="9676"/>
                  </a:lnTo>
                  <a:lnTo>
                    <a:pt x="17482" y="13561"/>
                  </a:lnTo>
                  <a:lnTo>
                    <a:pt x="18600" y="14993"/>
                  </a:lnTo>
                  <a:lnTo>
                    <a:pt x="20338" y="15949"/>
                  </a:lnTo>
                  <a:lnTo>
                    <a:pt x="22488" y="16585"/>
                  </a:lnTo>
                  <a:lnTo>
                    <a:pt x="23922" y="18002"/>
                  </a:lnTo>
                  <a:lnTo>
                    <a:pt x="24878" y="19939"/>
                  </a:lnTo>
                  <a:lnTo>
                    <a:pt x="25516" y="22222"/>
                  </a:lnTo>
                  <a:lnTo>
                    <a:pt x="25940" y="24736"/>
                  </a:lnTo>
                  <a:lnTo>
                    <a:pt x="26223" y="27405"/>
                  </a:lnTo>
                  <a:lnTo>
                    <a:pt x="26412" y="30176"/>
                  </a:lnTo>
                  <a:lnTo>
                    <a:pt x="25546" y="32023"/>
                  </a:lnTo>
                  <a:lnTo>
                    <a:pt x="23976" y="33255"/>
                  </a:lnTo>
                  <a:lnTo>
                    <a:pt x="21937" y="34076"/>
                  </a:lnTo>
                  <a:lnTo>
                    <a:pt x="20578" y="35616"/>
                  </a:lnTo>
                  <a:lnTo>
                    <a:pt x="19671" y="37634"/>
                  </a:lnTo>
                  <a:lnTo>
                    <a:pt x="19068" y="39972"/>
                  </a:lnTo>
                  <a:lnTo>
                    <a:pt x="18665" y="42523"/>
                  </a:lnTo>
                  <a:lnTo>
                    <a:pt x="18396" y="45216"/>
                  </a:lnTo>
                  <a:lnTo>
                    <a:pt x="18218" y="48003"/>
                  </a:lnTo>
                  <a:lnTo>
                    <a:pt x="18099" y="50853"/>
                  </a:lnTo>
                  <a:lnTo>
                    <a:pt x="17891" y="60776"/>
                  </a:lnTo>
                  <a:lnTo>
                    <a:pt x="17863" y="74784"/>
                  </a:lnTo>
                  <a:lnTo>
                    <a:pt x="16869" y="77637"/>
                  </a:lnTo>
                  <a:lnTo>
                    <a:pt x="15215" y="80531"/>
                  </a:lnTo>
                  <a:lnTo>
                    <a:pt x="13120" y="83453"/>
                  </a:lnTo>
                  <a:lnTo>
                    <a:pt x="11724" y="86393"/>
                  </a:lnTo>
                  <a:lnTo>
                    <a:pt x="10793" y="89345"/>
                  </a:lnTo>
                  <a:lnTo>
                    <a:pt x="10171" y="92306"/>
                  </a:lnTo>
                  <a:lnTo>
                    <a:pt x="9758" y="95271"/>
                  </a:lnTo>
                  <a:lnTo>
                    <a:pt x="9482" y="98240"/>
                  </a:lnTo>
                  <a:lnTo>
                    <a:pt x="9039" y="105395"/>
                  </a:lnTo>
                  <a:lnTo>
                    <a:pt x="8979" y="109019"/>
                  </a:lnTo>
                  <a:lnTo>
                    <a:pt x="8930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InkAnnotation634"/>
            <p:cNvSpPr/>
            <p:nvPr/>
          </p:nvSpPr>
          <p:spPr>
            <a:xfrm>
              <a:off x="902053" y="2107406"/>
              <a:ext cx="142672" cy="183367"/>
            </a:xfrm>
            <a:custGeom>
              <a:avLst/>
              <a:gdLst/>
              <a:ahLst/>
              <a:cxnLst/>
              <a:rect l="0" t="0" r="0" b="0"/>
              <a:pathLst>
                <a:path w="142672" h="183367">
                  <a:moveTo>
                    <a:pt x="80212" y="0"/>
                  </a:moveTo>
                  <a:lnTo>
                    <a:pt x="72524" y="0"/>
                  </a:lnTo>
                  <a:lnTo>
                    <a:pt x="69188" y="2646"/>
                  </a:lnTo>
                  <a:lnTo>
                    <a:pt x="66910" y="4740"/>
                  </a:lnTo>
                  <a:lnTo>
                    <a:pt x="64398" y="6137"/>
                  </a:lnTo>
                  <a:lnTo>
                    <a:pt x="61732" y="7068"/>
                  </a:lnTo>
                  <a:lnTo>
                    <a:pt x="58962" y="7688"/>
                  </a:lnTo>
                  <a:lnTo>
                    <a:pt x="57116" y="9094"/>
                  </a:lnTo>
                  <a:lnTo>
                    <a:pt x="55885" y="11023"/>
                  </a:lnTo>
                  <a:lnTo>
                    <a:pt x="55064" y="13302"/>
                  </a:lnTo>
                  <a:lnTo>
                    <a:pt x="53525" y="16806"/>
                  </a:lnTo>
                  <a:lnTo>
                    <a:pt x="49169" y="25990"/>
                  </a:lnTo>
                  <a:lnTo>
                    <a:pt x="46618" y="30225"/>
                  </a:lnTo>
                  <a:lnTo>
                    <a:pt x="43925" y="34041"/>
                  </a:lnTo>
                  <a:lnTo>
                    <a:pt x="41138" y="37577"/>
                  </a:lnTo>
                  <a:lnTo>
                    <a:pt x="38288" y="41918"/>
                  </a:lnTo>
                  <a:lnTo>
                    <a:pt x="35395" y="46797"/>
                  </a:lnTo>
                  <a:lnTo>
                    <a:pt x="32475" y="52034"/>
                  </a:lnTo>
                  <a:lnTo>
                    <a:pt x="29536" y="56517"/>
                  </a:lnTo>
                  <a:lnTo>
                    <a:pt x="26584" y="60498"/>
                  </a:lnTo>
                  <a:lnTo>
                    <a:pt x="23624" y="64145"/>
                  </a:lnTo>
                  <a:lnTo>
                    <a:pt x="20659" y="68560"/>
                  </a:lnTo>
                  <a:lnTo>
                    <a:pt x="17689" y="73488"/>
                  </a:lnTo>
                  <a:lnTo>
                    <a:pt x="14718" y="78757"/>
                  </a:lnTo>
                  <a:lnTo>
                    <a:pt x="8770" y="89904"/>
                  </a:lnTo>
                  <a:lnTo>
                    <a:pt x="5795" y="95655"/>
                  </a:lnTo>
                  <a:lnTo>
                    <a:pt x="3812" y="100481"/>
                  </a:lnTo>
                  <a:lnTo>
                    <a:pt x="2489" y="104690"/>
                  </a:lnTo>
                  <a:lnTo>
                    <a:pt x="1608" y="108489"/>
                  </a:lnTo>
                  <a:lnTo>
                    <a:pt x="1020" y="113005"/>
                  </a:lnTo>
                  <a:lnTo>
                    <a:pt x="628" y="118001"/>
                  </a:lnTo>
                  <a:lnTo>
                    <a:pt x="193" y="127851"/>
                  </a:lnTo>
                  <a:lnTo>
                    <a:pt x="0" y="135536"/>
                  </a:lnTo>
                  <a:lnTo>
                    <a:pt x="940" y="139967"/>
                  </a:lnTo>
                  <a:lnTo>
                    <a:pt x="2560" y="144905"/>
                  </a:lnTo>
                  <a:lnTo>
                    <a:pt x="4631" y="150181"/>
                  </a:lnTo>
                  <a:lnTo>
                    <a:pt x="6012" y="154691"/>
                  </a:lnTo>
                  <a:lnTo>
                    <a:pt x="6933" y="158690"/>
                  </a:lnTo>
                  <a:lnTo>
                    <a:pt x="7547" y="162348"/>
                  </a:lnTo>
                  <a:lnTo>
                    <a:pt x="9941" y="165779"/>
                  </a:lnTo>
                  <a:lnTo>
                    <a:pt x="13521" y="169058"/>
                  </a:lnTo>
                  <a:lnTo>
                    <a:pt x="17892" y="172237"/>
                  </a:lnTo>
                  <a:lnTo>
                    <a:pt x="21798" y="174356"/>
                  </a:lnTo>
                  <a:lnTo>
                    <a:pt x="25394" y="175768"/>
                  </a:lnTo>
                  <a:lnTo>
                    <a:pt x="28784" y="176710"/>
                  </a:lnTo>
                  <a:lnTo>
                    <a:pt x="32036" y="178330"/>
                  </a:lnTo>
                  <a:lnTo>
                    <a:pt x="35196" y="180402"/>
                  </a:lnTo>
                  <a:lnTo>
                    <a:pt x="38295" y="182776"/>
                  </a:lnTo>
                  <a:lnTo>
                    <a:pt x="41354" y="183366"/>
                  </a:lnTo>
                  <a:lnTo>
                    <a:pt x="44384" y="182767"/>
                  </a:lnTo>
                  <a:lnTo>
                    <a:pt x="47397" y="181376"/>
                  </a:lnTo>
                  <a:lnTo>
                    <a:pt x="51390" y="180448"/>
                  </a:lnTo>
                  <a:lnTo>
                    <a:pt x="56037" y="179830"/>
                  </a:lnTo>
                  <a:lnTo>
                    <a:pt x="61119" y="179418"/>
                  </a:lnTo>
                  <a:lnTo>
                    <a:pt x="65499" y="178151"/>
                  </a:lnTo>
                  <a:lnTo>
                    <a:pt x="69411" y="176314"/>
                  </a:lnTo>
                  <a:lnTo>
                    <a:pt x="73011" y="174097"/>
                  </a:lnTo>
                  <a:lnTo>
                    <a:pt x="77396" y="171627"/>
                  </a:lnTo>
                  <a:lnTo>
                    <a:pt x="87559" y="166237"/>
                  </a:lnTo>
                  <a:lnTo>
                    <a:pt x="92056" y="163411"/>
                  </a:lnTo>
                  <a:lnTo>
                    <a:pt x="96045" y="160534"/>
                  </a:lnTo>
                  <a:lnTo>
                    <a:pt x="99697" y="157624"/>
                  </a:lnTo>
                  <a:lnTo>
                    <a:pt x="104116" y="153700"/>
                  </a:lnTo>
                  <a:lnTo>
                    <a:pt x="114318" y="144048"/>
                  </a:lnTo>
                  <a:lnTo>
                    <a:pt x="126477" y="132198"/>
                  </a:lnTo>
                  <a:lnTo>
                    <a:pt x="129907" y="127820"/>
                  </a:lnTo>
                  <a:lnTo>
                    <a:pt x="133186" y="122916"/>
                  </a:lnTo>
                  <a:lnTo>
                    <a:pt x="136364" y="117663"/>
                  </a:lnTo>
                  <a:lnTo>
                    <a:pt x="138483" y="112176"/>
                  </a:lnTo>
                  <a:lnTo>
                    <a:pt x="139895" y="106534"/>
                  </a:lnTo>
                  <a:lnTo>
                    <a:pt x="140837" y="100788"/>
                  </a:lnTo>
                  <a:lnTo>
                    <a:pt x="141464" y="94973"/>
                  </a:lnTo>
                  <a:lnTo>
                    <a:pt x="141883" y="89112"/>
                  </a:lnTo>
                  <a:lnTo>
                    <a:pt x="142348" y="78301"/>
                  </a:lnTo>
                  <a:lnTo>
                    <a:pt x="142555" y="70188"/>
                  </a:lnTo>
                  <a:lnTo>
                    <a:pt x="142671" y="55302"/>
                  </a:lnTo>
                  <a:lnTo>
                    <a:pt x="141695" y="50759"/>
                  </a:lnTo>
                  <a:lnTo>
                    <a:pt x="140052" y="46737"/>
                  </a:lnTo>
                  <a:lnTo>
                    <a:pt x="137965" y="43065"/>
                  </a:lnTo>
                  <a:lnTo>
                    <a:pt x="135581" y="39623"/>
                  </a:lnTo>
                  <a:lnTo>
                    <a:pt x="133000" y="36338"/>
                  </a:lnTo>
                  <a:lnTo>
                    <a:pt x="130287" y="33155"/>
                  </a:lnTo>
                  <a:lnTo>
                    <a:pt x="127486" y="31033"/>
                  </a:lnTo>
                  <a:lnTo>
                    <a:pt x="124626" y="29618"/>
                  </a:lnTo>
                  <a:lnTo>
                    <a:pt x="121728" y="28675"/>
                  </a:lnTo>
                  <a:lnTo>
                    <a:pt x="117811" y="27054"/>
                  </a:lnTo>
                  <a:lnTo>
                    <a:pt x="113216" y="24981"/>
                  </a:lnTo>
                  <a:lnTo>
                    <a:pt x="108167" y="22607"/>
                  </a:lnTo>
                  <a:lnTo>
                    <a:pt x="103810" y="21024"/>
                  </a:lnTo>
                  <a:lnTo>
                    <a:pt x="99913" y="19969"/>
                  </a:lnTo>
                  <a:lnTo>
                    <a:pt x="96323" y="19266"/>
                  </a:lnTo>
                  <a:lnTo>
                    <a:pt x="91944" y="19789"/>
                  </a:lnTo>
                  <a:lnTo>
                    <a:pt x="87041" y="21130"/>
                  </a:lnTo>
                  <a:lnTo>
                    <a:pt x="81789" y="23017"/>
                  </a:lnTo>
                  <a:lnTo>
                    <a:pt x="77294" y="24274"/>
                  </a:lnTo>
                  <a:lnTo>
                    <a:pt x="73306" y="25112"/>
                  </a:lnTo>
                  <a:lnTo>
                    <a:pt x="69655" y="25671"/>
                  </a:lnTo>
                  <a:lnTo>
                    <a:pt x="66229" y="27036"/>
                  </a:lnTo>
                  <a:lnTo>
                    <a:pt x="62952" y="28938"/>
                  </a:lnTo>
                  <a:lnTo>
                    <a:pt x="53423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InkAnnotation635"/>
            <p:cNvSpPr/>
            <p:nvPr/>
          </p:nvSpPr>
          <p:spPr>
            <a:xfrm>
              <a:off x="912234" y="2741413"/>
              <a:ext cx="194597" cy="151759"/>
            </a:xfrm>
            <a:custGeom>
              <a:avLst/>
              <a:gdLst/>
              <a:ahLst/>
              <a:cxnLst/>
              <a:rect l="0" t="0" r="0" b="0"/>
              <a:pathLst>
                <a:path w="194597" h="151759">
                  <a:moveTo>
                    <a:pt x="87890" y="0"/>
                  </a:moveTo>
                  <a:lnTo>
                    <a:pt x="83150" y="4741"/>
                  </a:lnTo>
                  <a:lnTo>
                    <a:pt x="80761" y="8121"/>
                  </a:lnTo>
                  <a:lnTo>
                    <a:pt x="78177" y="12360"/>
                  </a:lnTo>
                  <a:lnTo>
                    <a:pt x="75461" y="17170"/>
                  </a:lnTo>
                  <a:lnTo>
                    <a:pt x="71667" y="22360"/>
                  </a:lnTo>
                  <a:lnTo>
                    <a:pt x="67153" y="27806"/>
                  </a:lnTo>
                  <a:lnTo>
                    <a:pt x="62159" y="33420"/>
                  </a:lnTo>
                  <a:lnTo>
                    <a:pt x="57838" y="39147"/>
                  </a:lnTo>
                  <a:lnTo>
                    <a:pt x="53965" y="44950"/>
                  </a:lnTo>
                  <a:lnTo>
                    <a:pt x="50390" y="50803"/>
                  </a:lnTo>
                  <a:lnTo>
                    <a:pt x="46023" y="56689"/>
                  </a:lnTo>
                  <a:lnTo>
                    <a:pt x="41127" y="62597"/>
                  </a:lnTo>
                  <a:lnTo>
                    <a:pt x="31388" y="73462"/>
                  </a:lnTo>
                  <a:lnTo>
                    <a:pt x="23752" y="81598"/>
                  </a:lnTo>
                  <a:lnTo>
                    <a:pt x="20327" y="86149"/>
                  </a:lnTo>
                  <a:lnTo>
                    <a:pt x="17051" y="91167"/>
                  </a:lnTo>
                  <a:lnTo>
                    <a:pt x="13875" y="96497"/>
                  </a:lnTo>
                  <a:lnTo>
                    <a:pt x="11758" y="102034"/>
                  </a:lnTo>
                  <a:lnTo>
                    <a:pt x="10346" y="107710"/>
                  </a:lnTo>
                  <a:lnTo>
                    <a:pt x="9405" y="113479"/>
                  </a:lnTo>
                  <a:lnTo>
                    <a:pt x="7786" y="118317"/>
                  </a:lnTo>
                  <a:lnTo>
                    <a:pt x="5714" y="122534"/>
                  </a:lnTo>
                  <a:lnTo>
                    <a:pt x="3340" y="126338"/>
                  </a:lnTo>
                  <a:lnTo>
                    <a:pt x="1758" y="129866"/>
                  </a:lnTo>
                  <a:lnTo>
                    <a:pt x="703" y="133210"/>
                  </a:lnTo>
                  <a:lnTo>
                    <a:pt x="0" y="136432"/>
                  </a:lnTo>
                  <a:lnTo>
                    <a:pt x="523" y="139572"/>
                  </a:lnTo>
                  <a:lnTo>
                    <a:pt x="1864" y="142657"/>
                  </a:lnTo>
                  <a:lnTo>
                    <a:pt x="3751" y="145706"/>
                  </a:lnTo>
                  <a:lnTo>
                    <a:pt x="6000" y="147739"/>
                  </a:lnTo>
                  <a:lnTo>
                    <a:pt x="8492" y="149095"/>
                  </a:lnTo>
                  <a:lnTo>
                    <a:pt x="11146" y="149998"/>
                  </a:lnTo>
                  <a:lnTo>
                    <a:pt x="14899" y="150600"/>
                  </a:lnTo>
                  <a:lnTo>
                    <a:pt x="19386" y="151002"/>
                  </a:lnTo>
                  <a:lnTo>
                    <a:pt x="24361" y="151270"/>
                  </a:lnTo>
                  <a:lnTo>
                    <a:pt x="35181" y="151567"/>
                  </a:lnTo>
                  <a:lnTo>
                    <a:pt x="58296" y="151758"/>
                  </a:lnTo>
                  <a:lnTo>
                    <a:pt x="65184" y="150781"/>
                  </a:lnTo>
                  <a:lnTo>
                    <a:pt x="72753" y="149138"/>
                  </a:lnTo>
                  <a:lnTo>
                    <a:pt x="80776" y="147050"/>
                  </a:lnTo>
                  <a:lnTo>
                    <a:pt x="89100" y="143675"/>
                  </a:lnTo>
                  <a:lnTo>
                    <a:pt x="97627" y="139439"/>
                  </a:lnTo>
                  <a:lnTo>
                    <a:pt x="114046" y="130434"/>
                  </a:lnTo>
                  <a:lnTo>
                    <a:pt x="127958" y="123125"/>
                  </a:lnTo>
                  <a:lnTo>
                    <a:pt x="134446" y="118794"/>
                  </a:lnTo>
                  <a:lnTo>
                    <a:pt x="140755" y="113922"/>
                  </a:lnTo>
                  <a:lnTo>
                    <a:pt x="146946" y="108691"/>
                  </a:lnTo>
                  <a:lnTo>
                    <a:pt x="152066" y="104211"/>
                  </a:lnTo>
                  <a:lnTo>
                    <a:pt x="160400" y="96587"/>
                  </a:lnTo>
                  <a:lnTo>
                    <a:pt x="175410" y="81976"/>
                  </a:lnTo>
                  <a:lnTo>
                    <a:pt x="178979" y="76479"/>
                  </a:lnTo>
                  <a:lnTo>
                    <a:pt x="181359" y="70830"/>
                  </a:lnTo>
                  <a:lnTo>
                    <a:pt x="182945" y="65079"/>
                  </a:lnTo>
                  <a:lnTo>
                    <a:pt x="184994" y="60253"/>
                  </a:lnTo>
                  <a:lnTo>
                    <a:pt x="187353" y="56044"/>
                  </a:lnTo>
                  <a:lnTo>
                    <a:pt x="189917" y="52245"/>
                  </a:lnTo>
                  <a:lnTo>
                    <a:pt x="191627" y="47729"/>
                  </a:lnTo>
                  <a:lnTo>
                    <a:pt x="192767" y="42733"/>
                  </a:lnTo>
                  <a:lnTo>
                    <a:pt x="193527" y="37419"/>
                  </a:lnTo>
                  <a:lnTo>
                    <a:pt x="194033" y="32883"/>
                  </a:lnTo>
                  <a:lnTo>
                    <a:pt x="194371" y="28868"/>
                  </a:lnTo>
                  <a:lnTo>
                    <a:pt x="194596" y="25198"/>
                  </a:lnTo>
                  <a:lnTo>
                    <a:pt x="193754" y="22752"/>
                  </a:lnTo>
                  <a:lnTo>
                    <a:pt x="192201" y="21121"/>
                  </a:lnTo>
                  <a:lnTo>
                    <a:pt x="187829" y="18317"/>
                  </a:lnTo>
                  <a:lnTo>
                    <a:pt x="182578" y="13763"/>
                  </a:lnTo>
                  <a:lnTo>
                    <a:pt x="178797" y="12152"/>
                  </a:lnTo>
                  <a:lnTo>
                    <a:pt x="174292" y="11078"/>
                  </a:lnTo>
                  <a:lnTo>
                    <a:pt x="169304" y="10362"/>
                  </a:lnTo>
                  <a:lnTo>
                    <a:pt x="163994" y="9885"/>
                  </a:lnTo>
                  <a:lnTo>
                    <a:pt x="158470" y="9566"/>
                  </a:lnTo>
                  <a:lnTo>
                    <a:pt x="147040" y="9213"/>
                  </a:lnTo>
                  <a:lnTo>
                    <a:pt x="135346" y="9056"/>
                  </a:lnTo>
                  <a:lnTo>
                    <a:pt x="128457" y="10006"/>
                  </a:lnTo>
                  <a:lnTo>
                    <a:pt x="120888" y="11632"/>
                  </a:lnTo>
                  <a:lnTo>
                    <a:pt x="112865" y="13708"/>
                  </a:lnTo>
                  <a:lnTo>
                    <a:pt x="105533" y="16084"/>
                  </a:lnTo>
                  <a:lnTo>
                    <a:pt x="98660" y="18660"/>
                  </a:lnTo>
                  <a:lnTo>
                    <a:pt x="92093" y="21370"/>
                  </a:lnTo>
                  <a:lnTo>
                    <a:pt x="85731" y="25161"/>
                  </a:lnTo>
                  <a:lnTo>
                    <a:pt x="79506" y="29672"/>
                  </a:lnTo>
                  <a:lnTo>
                    <a:pt x="73371" y="34664"/>
                  </a:lnTo>
                  <a:lnTo>
                    <a:pt x="68289" y="37993"/>
                  </a:lnTo>
                  <a:lnTo>
                    <a:pt x="63909" y="40211"/>
                  </a:lnTo>
                  <a:lnTo>
                    <a:pt x="52172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InkAnnotation636"/>
            <p:cNvSpPr/>
            <p:nvPr/>
          </p:nvSpPr>
          <p:spPr>
            <a:xfrm>
              <a:off x="1010831" y="3491507"/>
              <a:ext cx="212000" cy="142350"/>
            </a:xfrm>
            <a:custGeom>
              <a:avLst/>
              <a:gdLst/>
              <a:ahLst/>
              <a:cxnLst/>
              <a:rect l="0" t="0" r="0" b="0"/>
              <a:pathLst>
                <a:path w="212000" h="142350">
                  <a:moveTo>
                    <a:pt x="114309" y="0"/>
                  </a:moveTo>
                  <a:lnTo>
                    <a:pt x="88319" y="0"/>
                  </a:lnTo>
                  <a:lnTo>
                    <a:pt x="84084" y="993"/>
                  </a:lnTo>
                  <a:lnTo>
                    <a:pt x="80268" y="2646"/>
                  </a:lnTo>
                  <a:lnTo>
                    <a:pt x="76733" y="4741"/>
                  </a:lnTo>
                  <a:lnTo>
                    <a:pt x="72391" y="7130"/>
                  </a:lnTo>
                  <a:lnTo>
                    <a:pt x="56800" y="15232"/>
                  </a:lnTo>
                  <a:lnTo>
                    <a:pt x="45424" y="20991"/>
                  </a:lnTo>
                  <a:lnTo>
                    <a:pt x="40605" y="24908"/>
                  </a:lnTo>
                  <a:lnTo>
                    <a:pt x="36399" y="29504"/>
                  </a:lnTo>
                  <a:lnTo>
                    <a:pt x="32604" y="34552"/>
                  </a:lnTo>
                  <a:lnTo>
                    <a:pt x="29081" y="38910"/>
                  </a:lnTo>
                  <a:lnTo>
                    <a:pt x="25740" y="42807"/>
                  </a:lnTo>
                  <a:lnTo>
                    <a:pt x="22521" y="46398"/>
                  </a:lnTo>
                  <a:lnTo>
                    <a:pt x="19383" y="50776"/>
                  </a:lnTo>
                  <a:lnTo>
                    <a:pt x="16298" y="55679"/>
                  </a:lnTo>
                  <a:lnTo>
                    <a:pt x="13250" y="60931"/>
                  </a:lnTo>
                  <a:lnTo>
                    <a:pt x="7217" y="72060"/>
                  </a:lnTo>
                  <a:lnTo>
                    <a:pt x="4219" y="77806"/>
                  </a:lnTo>
                  <a:lnTo>
                    <a:pt x="2220" y="83621"/>
                  </a:lnTo>
                  <a:lnTo>
                    <a:pt x="888" y="89481"/>
                  </a:lnTo>
                  <a:lnTo>
                    <a:pt x="0" y="95373"/>
                  </a:lnTo>
                  <a:lnTo>
                    <a:pt x="400" y="100293"/>
                  </a:lnTo>
                  <a:lnTo>
                    <a:pt x="1659" y="104566"/>
                  </a:lnTo>
                  <a:lnTo>
                    <a:pt x="3490" y="108406"/>
                  </a:lnTo>
                  <a:lnTo>
                    <a:pt x="5703" y="111958"/>
                  </a:lnTo>
                  <a:lnTo>
                    <a:pt x="8171" y="115319"/>
                  </a:lnTo>
                  <a:lnTo>
                    <a:pt x="10808" y="118551"/>
                  </a:lnTo>
                  <a:lnTo>
                    <a:pt x="13559" y="121698"/>
                  </a:lnTo>
                  <a:lnTo>
                    <a:pt x="16384" y="124788"/>
                  </a:lnTo>
                  <a:lnTo>
                    <a:pt x="19260" y="127841"/>
                  </a:lnTo>
                  <a:lnTo>
                    <a:pt x="23162" y="130868"/>
                  </a:lnTo>
                  <a:lnTo>
                    <a:pt x="27748" y="133878"/>
                  </a:lnTo>
                  <a:lnTo>
                    <a:pt x="32789" y="136877"/>
                  </a:lnTo>
                  <a:lnTo>
                    <a:pt x="38134" y="138877"/>
                  </a:lnTo>
                  <a:lnTo>
                    <a:pt x="43682" y="140210"/>
                  </a:lnTo>
                  <a:lnTo>
                    <a:pt x="49365" y="141098"/>
                  </a:lnTo>
                  <a:lnTo>
                    <a:pt x="56130" y="141691"/>
                  </a:lnTo>
                  <a:lnTo>
                    <a:pt x="63617" y="142085"/>
                  </a:lnTo>
                  <a:lnTo>
                    <a:pt x="71585" y="142349"/>
                  </a:lnTo>
                  <a:lnTo>
                    <a:pt x="78881" y="141532"/>
                  </a:lnTo>
                  <a:lnTo>
                    <a:pt x="85729" y="139996"/>
                  </a:lnTo>
                  <a:lnTo>
                    <a:pt x="92279" y="137979"/>
                  </a:lnTo>
                  <a:lnTo>
                    <a:pt x="99623" y="136635"/>
                  </a:lnTo>
                  <a:lnTo>
                    <a:pt x="107495" y="135738"/>
                  </a:lnTo>
                  <a:lnTo>
                    <a:pt x="115719" y="135141"/>
                  </a:lnTo>
                  <a:lnTo>
                    <a:pt x="123187" y="133750"/>
                  </a:lnTo>
                  <a:lnTo>
                    <a:pt x="130150" y="131831"/>
                  </a:lnTo>
                  <a:lnTo>
                    <a:pt x="136776" y="129559"/>
                  </a:lnTo>
                  <a:lnTo>
                    <a:pt x="143177" y="127053"/>
                  </a:lnTo>
                  <a:lnTo>
                    <a:pt x="149430" y="124389"/>
                  </a:lnTo>
                  <a:lnTo>
                    <a:pt x="155582" y="121622"/>
                  </a:lnTo>
                  <a:lnTo>
                    <a:pt x="161668" y="117792"/>
                  </a:lnTo>
                  <a:lnTo>
                    <a:pt x="167710" y="113255"/>
                  </a:lnTo>
                  <a:lnTo>
                    <a:pt x="173722" y="108246"/>
                  </a:lnTo>
                  <a:lnTo>
                    <a:pt x="178723" y="103914"/>
                  </a:lnTo>
                  <a:lnTo>
                    <a:pt x="183048" y="100033"/>
                  </a:lnTo>
                  <a:lnTo>
                    <a:pt x="186924" y="96455"/>
                  </a:lnTo>
                  <a:lnTo>
                    <a:pt x="190501" y="92085"/>
                  </a:lnTo>
                  <a:lnTo>
                    <a:pt x="193877" y="87186"/>
                  </a:lnTo>
                  <a:lnTo>
                    <a:pt x="197120" y="81937"/>
                  </a:lnTo>
                  <a:lnTo>
                    <a:pt x="200274" y="77445"/>
                  </a:lnTo>
                  <a:lnTo>
                    <a:pt x="203369" y="73458"/>
                  </a:lnTo>
                  <a:lnTo>
                    <a:pt x="206425" y="69808"/>
                  </a:lnTo>
                  <a:lnTo>
                    <a:pt x="208462" y="65391"/>
                  </a:lnTo>
                  <a:lnTo>
                    <a:pt x="209820" y="60461"/>
                  </a:lnTo>
                  <a:lnTo>
                    <a:pt x="210725" y="55190"/>
                  </a:lnTo>
                  <a:lnTo>
                    <a:pt x="211329" y="50684"/>
                  </a:lnTo>
                  <a:lnTo>
                    <a:pt x="211731" y="46688"/>
                  </a:lnTo>
                  <a:lnTo>
                    <a:pt x="211999" y="43031"/>
                  </a:lnTo>
                  <a:lnTo>
                    <a:pt x="211186" y="39602"/>
                  </a:lnTo>
                  <a:lnTo>
                    <a:pt x="209651" y="36324"/>
                  </a:lnTo>
                  <a:lnTo>
                    <a:pt x="207636" y="33145"/>
                  </a:lnTo>
                  <a:lnTo>
                    <a:pt x="206293" y="30035"/>
                  </a:lnTo>
                  <a:lnTo>
                    <a:pt x="205397" y="26968"/>
                  </a:lnTo>
                  <a:lnTo>
                    <a:pt x="204800" y="23932"/>
                  </a:lnTo>
                  <a:lnTo>
                    <a:pt x="203410" y="21908"/>
                  </a:lnTo>
                  <a:lnTo>
                    <a:pt x="201491" y="20558"/>
                  </a:lnTo>
                  <a:lnTo>
                    <a:pt x="199219" y="19659"/>
                  </a:lnTo>
                  <a:lnTo>
                    <a:pt x="195721" y="19059"/>
                  </a:lnTo>
                  <a:lnTo>
                    <a:pt x="191404" y="18659"/>
                  </a:lnTo>
                  <a:lnTo>
                    <a:pt x="186541" y="18393"/>
                  </a:lnTo>
                  <a:lnTo>
                    <a:pt x="175847" y="18096"/>
                  </a:lnTo>
                  <a:lnTo>
                    <a:pt x="123239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InkAnnotation637"/>
            <p:cNvSpPr/>
            <p:nvPr/>
          </p:nvSpPr>
          <p:spPr>
            <a:xfrm>
              <a:off x="1143000" y="3911203"/>
              <a:ext cx="17860" cy="410766"/>
            </a:xfrm>
            <a:custGeom>
              <a:avLst/>
              <a:gdLst/>
              <a:ahLst/>
              <a:cxnLst/>
              <a:rect l="0" t="0" r="0" b="0"/>
              <a:pathLst>
                <a:path w="17860" h="410766">
                  <a:moveTo>
                    <a:pt x="17859" y="0"/>
                  </a:moveTo>
                  <a:lnTo>
                    <a:pt x="17859" y="25731"/>
                  </a:lnTo>
                  <a:lnTo>
                    <a:pt x="16867" y="30052"/>
                  </a:lnTo>
                  <a:lnTo>
                    <a:pt x="15213" y="33925"/>
                  </a:lnTo>
                  <a:lnTo>
                    <a:pt x="13118" y="37500"/>
                  </a:lnTo>
                  <a:lnTo>
                    <a:pt x="11722" y="41867"/>
                  </a:lnTo>
                  <a:lnTo>
                    <a:pt x="10791" y="46762"/>
                  </a:lnTo>
                  <a:lnTo>
                    <a:pt x="10170" y="52011"/>
                  </a:lnTo>
                  <a:lnTo>
                    <a:pt x="9757" y="58486"/>
                  </a:lnTo>
                  <a:lnTo>
                    <a:pt x="9481" y="65780"/>
                  </a:lnTo>
                  <a:lnTo>
                    <a:pt x="9093" y="90266"/>
                  </a:lnTo>
                  <a:lnTo>
                    <a:pt x="8929" y="302259"/>
                  </a:lnTo>
                  <a:lnTo>
                    <a:pt x="7937" y="311638"/>
                  </a:lnTo>
                  <a:lnTo>
                    <a:pt x="6283" y="320868"/>
                  </a:lnTo>
                  <a:lnTo>
                    <a:pt x="4189" y="329998"/>
                  </a:lnTo>
                  <a:lnTo>
                    <a:pt x="2792" y="339061"/>
                  </a:lnTo>
                  <a:lnTo>
                    <a:pt x="1861" y="348080"/>
                  </a:lnTo>
                  <a:lnTo>
                    <a:pt x="1241" y="357069"/>
                  </a:lnTo>
                  <a:lnTo>
                    <a:pt x="551" y="372348"/>
                  </a:lnTo>
                  <a:lnTo>
                    <a:pt x="163" y="392107"/>
                  </a:lnTo>
                  <a:lnTo>
                    <a:pt x="0" y="410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InkAnnotation638"/>
            <p:cNvSpPr/>
            <p:nvPr/>
          </p:nvSpPr>
          <p:spPr>
            <a:xfrm>
              <a:off x="1134602" y="4607718"/>
              <a:ext cx="186533" cy="346336"/>
            </a:xfrm>
            <a:custGeom>
              <a:avLst/>
              <a:gdLst/>
              <a:ahLst/>
              <a:cxnLst/>
              <a:rect l="0" t="0" r="0" b="0"/>
              <a:pathLst>
                <a:path w="186533" h="346336">
                  <a:moveTo>
                    <a:pt x="142343" y="0"/>
                  </a:moveTo>
                  <a:lnTo>
                    <a:pt x="137603" y="4740"/>
                  </a:lnTo>
                  <a:lnTo>
                    <a:pt x="135214" y="6137"/>
                  </a:lnTo>
                  <a:lnTo>
                    <a:pt x="129914" y="7689"/>
                  </a:lnTo>
                  <a:lnTo>
                    <a:pt x="124251" y="11024"/>
                  </a:lnTo>
                  <a:lnTo>
                    <a:pt x="121352" y="13303"/>
                  </a:lnTo>
                  <a:lnTo>
                    <a:pt x="117435" y="15814"/>
                  </a:lnTo>
                  <a:lnTo>
                    <a:pt x="112839" y="18480"/>
                  </a:lnTo>
                  <a:lnTo>
                    <a:pt x="107791" y="21250"/>
                  </a:lnTo>
                  <a:lnTo>
                    <a:pt x="102441" y="25081"/>
                  </a:lnTo>
                  <a:lnTo>
                    <a:pt x="96890" y="29619"/>
                  </a:lnTo>
                  <a:lnTo>
                    <a:pt x="91205" y="34629"/>
                  </a:lnTo>
                  <a:lnTo>
                    <a:pt x="85431" y="38961"/>
                  </a:lnTo>
                  <a:lnTo>
                    <a:pt x="79597" y="42841"/>
                  </a:lnTo>
                  <a:lnTo>
                    <a:pt x="73723" y="46420"/>
                  </a:lnTo>
                  <a:lnTo>
                    <a:pt x="68815" y="51783"/>
                  </a:lnTo>
                  <a:lnTo>
                    <a:pt x="64551" y="58334"/>
                  </a:lnTo>
                  <a:lnTo>
                    <a:pt x="50578" y="85496"/>
                  </a:lnTo>
                  <a:lnTo>
                    <a:pt x="46440" y="92716"/>
                  </a:lnTo>
                  <a:lnTo>
                    <a:pt x="41697" y="100506"/>
                  </a:lnTo>
                  <a:lnTo>
                    <a:pt x="36550" y="108676"/>
                  </a:lnTo>
                  <a:lnTo>
                    <a:pt x="32127" y="116107"/>
                  </a:lnTo>
                  <a:lnTo>
                    <a:pt x="28186" y="123045"/>
                  </a:lnTo>
                  <a:lnTo>
                    <a:pt x="24566" y="129656"/>
                  </a:lnTo>
                  <a:lnTo>
                    <a:pt x="21161" y="137038"/>
                  </a:lnTo>
                  <a:lnTo>
                    <a:pt x="17899" y="144937"/>
                  </a:lnTo>
                  <a:lnTo>
                    <a:pt x="14732" y="153179"/>
                  </a:lnTo>
                  <a:lnTo>
                    <a:pt x="8567" y="170275"/>
                  </a:lnTo>
                  <a:lnTo>
                    <a:pt x="5534" y="179001"/>
                  </a:lnTo>
                  <a:lnTo>
                    <a:pt x="3512" y="187795"/>
                  </a:lnTo>
                  <a:lnTo>
                    <a:pt x="2164" y="196634"/>
                  </a:lnTo>
                  <a:lnTo>
                    <a:pt x="1265" y="205504"/>
                  </a:lnTo>
                  <a:lnTo>
                    <a:pt x="666" y="214393"/>
                  </a:lnTo>
                  <a:lnTo>
                    <a:pt x="267" y="223296"/>
                  </a:lnTo>
                  <a:lnTo>
                    <a:pt x="0" y="232208"/>
                  </a:lnTo>
                  <a:lnTo>
                    <a:pt x="815" y="241126"/>
                  </a:lnTo>
                  <a:lnTo>
                    <a:pt x="2350" y="250047"/>
                  </a:lnTo>
                  <a:lnTo>
                    <a:pt x="4366" y="258972"/>
                  </a:lnTo>
                  <a:lnTo>
                    <a:pt x="6702" y="266906"/>
                  </a:lnTo>
                  <a:lnTo>
                    <a:pt x="9252" y="274179"/>
                  </a:lnTo>
                  <a:lnTo>
                    <a:pt x="11943" y="281013"/>
                  </a:lnTo>
                  <a:lnTo>
                    <a:pt x="14730" y="287552"/>
                  </a:lnTo>
                  <a:lnTo>
                    <a:pt x="20472" y="300112"/>
                  </a:lnTo>
                  <a:lnTo>
                    <a:pt x="24385" y="306238"/>
                  </a:lnTo>
                  <a:lnTo>
                    <a:pt x="28978" y="312307"/>
                  </a:lnTo>
                  <a:lnTo>
                    <a:pt x="34024" y="318337"/>
                  </a:lnTo>
                  <a:lnTo>
                    <a:pt x="39372" y="323350"/>
                  </a:lnTo>
                  <a:lnTo>
                    <a:pt x="44922" y="327684"/>
                  </a:lnTo>
                  <a:lnTo>
                    <a:pt x="50607" y="331566"/>
                  </a:lnTo>
                  <a:lnTo>
                    <a:pt x="57373" y="335145"/>
                  </a:lnTo>
                  <a:lnTo>
                    <a:pt x="64860" y="338524"/>
                  </a:lnTo>
                  <a:lnTo>
                    <a:pt x="72828" y="341769"/>
                  </a:lnTo>
                  <a:lnTo>
                    <a:pt x="80125" y="343931"/>
                  </a:lnTo>
                  <a:lnTo>
                    <a:pt x="86974" y="345374"/>
                  </a:lnTo>
                  <a:lnTo>
                    <a:pt x="93524" y="346335"/>
                  </a:lnTo>
                  <a:lnTo>
                    <a:pt x="99875" y="345984"/>
                  </a:lnTo>
                  <a:lnTo>
                    <a:pt x="106093" y="344758"/>
                  </a:lnTo>
                  <a:lnTo>
                    <a:pt x="112224" y="342948"/>
                  </a:lnTo>
                  <a:lnTo>
                    <a:pt x="118295" y="340749"/>
                  </a:lnTo>
                  <a:lnTo>
                    <a:pt x="124326" y="338291"/>
                  </a:lnTo>
                  <a:lnTo>
                    <a:pt x="130332" y="335660"/>
                  </a:lnTo>
                  <a:lnTo>
                    <a:pt x="136320" y="331922"/>
                  </a:lnTo>
                  <a:lnTo>
                    <a:pt x="142296" y="327445"/>
                  </a:lnTo>
                  <a:lnTo>
                    <a:pt x="148265" y="322476"/>
                  </a:lnTo>
                  <a:lnTo>
                    <a:pt x="154229" y="317179"/>
                  </a:lnTo>
                  <a:lnTo>
                    <a:pt x="166146" y="306003"/>
                  </a:lnTo>
                  <a:lnTo>
                    <a:pt x="170118" y="300244"/>
                  </a:lnTo>
                  <a:lnTo>
                    <a:pt x="172766" y="294420"/>
                  </a:lnTo>
                  <a:lnTo>
                    <a:pt x="174531" y="288554"/>
                  </a:lnTo>
                  <a:lnTo>
                    <a:pt x="176700" y="282658"/>
                  </a:lnTo>
                  <a:lnTo>
                    <a:pt x="179138" y="276743"/>
                  </a:lnTo>
                  <a:lnTo>
                    <a:pt x="181756" y="270816"/>
                  </a:lnTo>
                  <a:lnTo>
                    <a:pt x="183501" y="263888"/>
                  </a:lnTo>
                  <a:lnTo>
                    <a:pt x="184665" y="256293"/>
                  </a:lnTo>
                  <a:lnTo>
                    <a:pt x="185440" y="248252"/>
                  </a:lnTo>
                  <a:lnTo>
                    <a:pt x="185957" y="239916"/>
                  </a:lnTo>
                  <a:lnTo>
                    <a:pt x="186532" y="222715"/>
                  </a:lnTo>
                  <a:lnTo>
                    <a:pt x="185693" y="213961"/>
                  </a:lnTo>
                  <a:lnTo>
                    <a:pt x="184141" y="205149"/>
                  </a:lnTo>
                  <a:lnTo>
                    <a:pt x="182115" y="196297"/>
                  </a:lnTo>
                  <a:lnTo>
                    <a:pt x="178779" y="187419"/>
                  </a:lnTo>
                  <a:lnTo>
                    <a:pt x="174571" y="178525"/>
                  </a:lnTo>
                  <a:lnTo>
                    <a:pt x="169782" y="169618"/>
                  </a:lnTo>
                  <a:lnTo>
                    <a:pt x="164604" y="160704"/>
                  </a:lnTo>
                  <a:lnTo>
                    <a:pt x="153560" y="142862"/>
                  </a:lnTo>
                  <a:lnTo>
                    <a:pt x="146844" y="133936"/>
                  </a:lnTo>
                  <a:lnTo>
                    <a:pt x="139391" y="125010"/>
                  </a:lnTo>
                  <a:lnTo>
                    <a:pt x="131445" y="116082"/>
                  </a:lnTo>
                  <a:lnTo>
                    <a:pt x="122179" y="108146"/>
                  </a:lnTo>
                  <a:lnTo>
                    <a:pt x="112033" y="100871"/>
                  </a:lnTo>
                  <a:lnTo>
                    <a:pt x="63680" y="69801"/>
                  </a:lnTo>
                  <a:lnTo>
                    <a:pt x="56167" y="65385"/>
                  </a:lnTo>
                  <a:lnTo>
                    <a:pt x="35187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InkAnnotation639"/>
            <p:cNvSpPr/>
            <p:nvPr/>
          </p:nvSpPr>
          <p:spPr>
            <a:xfrm>
              <a:off x="4277323" y="2348507"/>
              <a:ext cx="178588" cy="151428"/>
            </a:xfrm>
            <a:custGeom>
              <a:avLst/>
              <a:gdLst/>
              <a:ahLst/>
              <a:cxnLst/>
              <a:rect l="0" t="0" r="0" b="0"/>
              <a:pathLst>
                <a:path w="178588" h="151428">
                  <a:moveTo>
                    <a:pt x="53575" y="0"/>
                  </a:moveTo>
                  <a:lnTo>
                    <a:pt x="40014" y="0"/>
                  </a:lnTo>
                  <a:lnTo>
                    <a:pt x="38581" y="992"/>
                  </a:lnTo>
                  <a:lnTo>
                    <a:pt x="37626" y="2646"/>
                  </a:lnTo>
                  <a:lnTo>
                    <a:pt x="36989" y="4741"/>
                  </a:lnTo>
                  <a:lnTo>
                    <a:pt x="35573" y="6137"/>
                  </a:lnTo>
                  <a:lnTo>
                    <a:pt x="33636" y="7068"/>
                  </a:lnTo>
                  <a:lnTo>
                    <a:pt x="28139" y="8562"/>
                  </a:lnTo>
                  <a:lnTo>
                    <a:pt x="27688" y="9677"/>
                  </a:lnTo>
                  <a:lnTo>
                    <a:pt x="27187" y="13562"/>
                  </a:lnTo>
                  <a:lnTo>
                    <a:pt x="26061" y="14994"/>
                  </a:lnTo>
                  <a:lnTo>
                    <a:pt x="24318" y="15949"/>
                  </a:lnTo>
                  <a:lnTo>
                    <a:pt x="19132" y="17482"/>
                  </a:lnTo>
                  <a:lnTo>
                    <a:pt x="15778" y="20338"/>
                  </a:lnTo>
                  <a:lnTo>
                    <a:pt x="10280" y="25515"/>
                  </a:lnTo>
                  <a:lnTo>
                    <a:pt x="9829" y="26932"/>
                  </a:lnTo>
                  <a:lnTo>
                    <a:pt x="9327" y="31152"/>
                  </a:lnTo>
                  <a:lnTo>
                    <a:pt x="9045" y="34366"/>
                  </a:lnTo>
                  <a:lnTo>
                    <a:pt x="6333" y="37764"/>
                  </a:lnTo>
                  <a:lnTo>
                    <a:pt x="1249" y="43289"/>
                  </a:lnTo>
                  <a:lnTo>
                    <a:pt x="553" y="46690"/>
                  </a:lnTo>
                  <a:lnTo>
                    <a:pt x="367" y="48986"/>
                  </a:lnTo>
                  <a:lnTo>
                    <a:pt x="244" y="51509"/>
                  </a:lnTo>
                  <a:lnTo>
                    <a:pt x="29" y="60864"/>
                  </a:lnTo>
                  <a:lnTo>
                    <a:pt x="0" y="74793"/>
                  </a:lnTo>
                  <a:lnTo>
                    <a:pt x="991" y="76651"/>
                  </a:lnTo>
                  <a:lnTo>
                    <a:pt x="2644" y="77890"/>
                  </a:lnTo>
                  <a:lnTo>
                    <a:pt x="4738" y="78715"/>
                  </a:lnTo>
                  <a:lnTo>
                    <a:pt x="6134" y="80259"/>
                  </a:lnTo>
                  <a:lnTo>
                    <a:pt x="7065" y="82279"/>
                  </a:lnTo>
                  <a:lnTo>
                    <a:pt x="7685" y="84618"/>
                  </a:lnTo>
                  <a:lnTo>
                    <a:pt x="9091" y="87170"/>
                  </a:lnTo>
                  <a:lnTo>
                    <a:pt x="11021" y="89863"/>
                  </a:lnTo>
                  <a:lnTo>
                    <a:pt x="13299" y="92651"/>
                  </a:lnTo>
                  <a:lnTo>
                    <a:pt x="15810" y="94510"/>
                  </a:lnTo>
                  <a:lnTo>
                    <a:pt x="21247" y="96575"/>
                  </a:lnTo>
                  <a:lnTo>
                    <a:pt x="24085" y="98118"/>
                  </a:lnTo>
                  <a:lnTo>
                    <a:pt x="26970" y="100139"/>
                  </a:lnTo>
                  <a:lnTo>
                    <a:pt x="29885" y="102478"/>
                  </a:lnTo>
                  <a:lnTo>
                    <a:pt x="33813" y="105030"/>
                  </a:lnTo>
                  <a:lnTo>
                    <a:pt x="38416" y="107723"/>
                  </a:lnTo>
                  <a:lnTo>
                    <a:pt x="43469" y="110511"/>
                  </a:lnTo>
                  <a:lnTo>
                    <a:pt x="47830" y="113361"/>
                  </a:lnTo>
                  <a:lnTo>
                    <a:pt x="51729" y="116254"/>
                  </a:lnTo>
                  <a:lnTo>
                    <a:pt x="55321" y="119175"/>
                  </a:lnTo>
                  <a:lnTo>
                    <a:pt x="58708" y="122114"/>
                  </a:lnTo>
                  <a:lnTo>
                    <a:pt x="61957" y="125066"/>
                  </a:lnTo>
                  <a:lnTo>
                    <a:pt x="65116" y="128026"/>
                  </a:lnTo>
                  <a:lnTo>
                    <a:pt x="68214" y="129999"/>
                  </a:lnTo>
                  <a:lnTo>
                    <a:pt x="71272" y="131315"/>
                  </a:lnTo>
                  <a:lnTo>
                    <a:pt x="74302" y="132191"/>
                  </a:lnTo>
                  <a:lnTo>
                    <a:pt x="77315" y="133769"/>
                  </a:lnTo>
                  <a:lnTo>
                    <a:pt x="80316" y="135812"/>
                  </a:lnTo>
                  <a:lnTo>
                    <a:pt x="83308" y="138166"/>
                  </a:lnTo>
                  <a:lnTo>
                    <a:pt x="86296" y="139736"/>
                  </a:lnTo>
                  <a:lnTo>
                    <a:pt x="89279" y="140782"/>
                  </a:lnTo>
                  <a:lnTo>
                    <a:pt x="92261" y="141480"/>
                  </a:lnTo>
                  <a:lnTo>
                    <a:pt x="95240" y="141945"/>
                  </a:lnTo>
                  <a:lnTo>
                    <a:pt x="98219" y="142255"/>
                  </a:lnTo>
                  <a:lnTo>
                    <a:pt x="101197" y="142462"/>
                  </a:lnTo>
                  <a:lnTo>
                    <a:pt x="104174" y="143592"/>
                  </a:lnTo>
                  <a:lnTo>
                    <a:pt x="107152" y="145338"/>
                  </a:lnTo>
                  <a:lnTo>
                    <a:pt x="110129" y="147493"/>
                  </a:lnTo>
                  <a:lnTo>
                    <a:pt x="113106" y="148931"/>
                  </a:lnTo>
                  <a:lnTo>
                    <a:pt x="116082" y="149889"/>
                  </a:lnTo>
                  <a:lnTo>
                    <a:pt x="119059" y="150527"/>
                  </a:lnTo>
                  <a:lnTo>
                    <a:pt x="122036" y="150954"/>
                  </a:lnTo>
                  <a:lnTo>
                    <a:pt x="125012" y="151237"/>
                  </a:lnTo>
                  <a:lnTo>
                    <a:pt x="127989" y="151427"/>
                  </a:lnTo>
                  <a:lnTo>
                    <a:pt x="130966" y="150561"/>
                  </a:lnTo>
                  <a:lnTo>
                    <a:pt x="133942" y="148991"/>
                  </a:lnTo>
                  <a:lnTo>
                    <a:pt x="136919" y="146952"/>
                  </a:lnTo>
                  <a:lnTo>
                    <a:pt x="139895" y="145594"/>
                  </a:lnTo>
                  <a:lnTo>
                    <a:pt x="142872" y="144688"/>
                  </a:lnTo>
                  <a:lnTo>
                    <a:pt x="150038" y="143233"/>
                  </a:lnTo>
                  <a:lnTo>
                    <a:pt x="153663" y="143034"/>
                  </a:lnTo>
                  <a:lnTo>
                    <a:pt x="156019" y="142981"/>
                  </a:lnTo>
                  <a:lnTo>
                    <a:pt x="157590" y="141954"/>
                  </a:lnTo>
                  <a:lnTo>
                    <a:pt x="158637" y="140277"/>
                  </a:lnTo>
                  <a:lnTo>
                    <a:pt x="159335" y="138166"/>
                  </a:lnTo>
                  <a:lnTo>
                    <a:pt x="160792" y="136759"/>
                  </a:lnTo>
                  <a:lnTo>
                    <a:pt x="162756" y="135821"/>
                  </a:lnTo>
                  <a:lnTo>
                    <a:pt x="165058" y="135196"/>
                  </a:lnTo>
                  <a:lnTo>
                    <a:pt x="166592" y="133787"/>
                  </a:lnTo>
                  <a:lnTo>
                    <a:pt x="167615" y="131856"/>
                  </a:lnTo>
                  <a:lnTo>
                    <a:pt x="169257" y="126367"/>
                  </a:lnTo>
                  <a:lnTo>
                    <a:pt x="170383" y="125917"/>
                  </a:lnTo>
                  <a:lnTo>
                    <a:pt x="174282" y="125416"/>
                  </a:lnTo>
                  <a:lnTo>
                    <a:pt x="175718" y="124291"/>
                  </a:lnTo>
                  <a:lnTo>
                    <a:pt x="176675" y="122548"/>
                  </a:lnTo>
                  <a:lnTo>
                    <a:pt x="178212" y="117363"/>
                  </a:lnTo>
                  <a:lnTo>
                    <a:pt x="178422" y="114008"/>
                  </a:lnTo>
                  <a:lnTo>
                    <a:pt x="178580" y="107558"/>
                  </a:lnTo>
                  <a:lnTo>
                    <a:pt x="178587" y="102535"/>
                  </a:lnTo>
                  <a:lnTo>
                    <a:pt x="177596" y="101099"/>
                  </a:lnTo>
                  <a:lnTo>
                    <a:pt x="175943" y="100141"/>
                  </a:lnTo>
                  <a:lnTo>
                    <a:pt x="170902" y="98605"/>
                  </a:lnTo>
                  <a:lnTo>
                    <a:pt x="167566" y="95749"/>
                  </a:lnTo>
                  <a:lnTo>
                    <a:pt x="165288" y="93598"/>
                  </a:lnTo>
                  <a:lnTo>
                    <a:pt x="162777" y="92165"/>
                  </a:lnTo>
                  <a:lnTo>
                    <a:pt x="157341" y="90572"/>
                  </a:lnTo>
                  <a:lnTo>
                    <a:pt x="154502" y="90147"/>
                  </a:lnTo>
                  <a:lnTo>
                    <a:pt x="151617" y="89863"/>
                  </a:lnTo>
                  <a:lnTo>
                    <a:pt x="148702" y="89675"/>
                  </a:lnTo>
                  <a:lnTo>
                    <a:pt x="140171" y="89465"/>
                  </a:lnTo>
                  <a:lnTo>
                    <a:pt x="98223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InkAnnotation640"/>
            <p:cNvSpPr/>
            <p:nvPr/>
          </p:nvSpPr>
          <p:spPr>
            <a:xfrm>
              <a:off x="4241601" y="1991320"/>
              <a:ext cx="26790" cy="142876"/>
            </a:xfrm>
            <a:custGeom>
              <a:avLst/>
              <a:gdLst/>
              <a:ahLst/>
              <a:cxnLst/>
              <a:rect l="0" t="0" r="0" b="0"/>
              <a:pathLst>
                <a:path w="26790" h="142876">
                  <a:moveTo>
                    <a:pt x="0" y="0"/>
                  </a:moveTo>
                  <a:lnTo>
                    <a:pt x="0" y="12429"/>
                  </a:lnTo>
                  <a:lnTo>
                    <a:pt x="992" y="15231"/>
                  </a:lnTo>
                  <a:lnTo>
                    <a:pt x="2646" y="18092"/>
                  </a:lnTo>
                  <a:lnTo>
                    <a:pt x="4740" y="20991"/>
                  </a:lnTo>
                  <a:lnTo>
                    <a:pt x="6137" y="23915"/>
                  </a:lnTo>
                  <a:lnTo>
                    <a:pt x="7068" y="26857"/>
                  </a:lnTo>
                  <a:lnTo>
                    <a:pt x="7688" y="29811"/>
                  </a:lnTo>
                  <a:lnTo>
                    <a:pt x="8102" y="32773"/>
                  </a:lnTo>
                  <a:lnTo>
                    <a:pt x="8378" y="35739"/>
                  </a:lnTo>
                  <a:lnTo>
                    <a:pt x="8562" y="38709"/>
                  </a:lnTo>
                  <a:lnTo>
                    <a:pt x="8767" y="44654"/>
                  </a:lnTo>
                  <a:lnTo>
                    <a:pt x="8897" y="56556"/>
                  </a:lnTo>
                  <a:lnTo>
                    <a:pt x="8930" y="119030"/>
                  </a:lnTo>
                  <a:lnTo>
                    <a:pt x="9922" y="121025"/>
                  </a:lnTo>
                  <a:lnTo>
                    <a:pt x="11575" y="122355"/>
                  </a:lnTo>
                  <a:lnTo>
                    <a:pt x="13670" y="123242"/>
                  </a:lnTo>
                  <a:lnTo>
                    <a:pt x="15066" y="124825"/>
                  </a:lnTo>
                  <a:lnTo>
                    <a:pt x="15998" y="126873"/>
                  </a:lnTo>
                  <a:lnTo>
                    <a:pt x="17751" y="133531"/>
                  </a:lnTo>
                  <a:lnTo>
                    <a:pt x="17811" y="136407"/>
                  </a:lnTo>
                  <a:lnTo>
                    <a:pt x="17859" y="142853"/>
                  </a:lnTo>
                  <a:lnTo>
                    <a:pt x="17859" y="142875"/>
                  </a:lnTo>
                  <a:lnTo>
                    <a:pt x="17859" y="133977"/>
                  </a:lnTo>
                  <a:lnTo>
                    <a:pt x="26789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InkAnnotation641"/>
            <p:cNvSpPr/>
            <p:nvPr/>
          </p:nvSpPr>
          <p:spPr>
            <a:xfrm>
              <a:off x="4143385" y="1652001"/>
              <a:ext cx="133936" cy="142866"/>
            </a:xfrm>
            <a:custGeom>
              <a:avLst/>
              <a:gdLst/>
              <a:ahLst/>
              <a:cxnLst/>
              <a:rect l="0" t="0" r="0" b="0"/>
              <a:pathLst>
                <a:path w="133936" h="142866">
                  <a:moveTo>
                    <a:pt x="89286" y="8920"/>
                  </a:moveTo>
                  <a:lnTo>
                    <a:pt x="80724" y="358"/>
                  </a:lnTo>
                  <a:lnTo>
                    <a:pt x="77874" y="154"/>
                  </a:lnTo>
                  <a:lnTo>
                    <a:pt x="72701" y="23"/>
                  </a:lnTo>
                  <a:lnTo>
                    <a:pt x="67064" y="0"/>
                  </a:lnTo>
                  <a:lnTo>
                    <a:pt x="65542" y="989"/>
                  </a:lnTo>
                  <a:lnTo>
                    <a:pt x="64527" y="2641"/>
                  </a:lnTo>
                  <a:lnTo>
                    <a:pt x="63850" y="4734"/>
                  </a:lnTo>
                  <a:lnTo>
                    <a:pt x="62407" y="6129"/>
                  </a:lnTo>
                  <a:lnTo>
                    <a:pt x="60453" y="7060"/>
                  </a:lnTo>
                  <a:lnTo>
                    <a:pt x="58158" y="7680"/>
                  </a:lnTo>
                  <a:lnTo>
                    <a:pt x="55635" y="9086"/>
                  </a:lnTo>
                  <a:lnTo>
                    <a:pt x="52962" y="11015"/>
                  </a:lnTo>
                  <a:lnTo>
                    <a:pt x="50187" y="13293"/>
                  </a:lnTo>
                  <a:lnTo>
                    <a:pt x="47345" y="15804"/>
                  </a:lnTo>
                  <a:lnTo>
                    <a:pt x="41542" y="21241"/>
                  </a:lnTo>
                  <a:lnTo>
                    <a:pt x="28532" y="33982"/>
                  </a:lnTo>
                  <a:lnTo>
                    <a:pt x="14503" y="47987"/>
                  </a:lnTo>
                  <a:lnTo>
                    <a:pt x="12642" y="50840"/>
                  </a:lnTo>
                  <a:lnTo>
                    <a:pt x="11401" y="53734"/>
                  </a:lnTo>
                  <a:lnTo>
                    <a:pt x="10573" y="56655"/>
                  </a:lnTo>
                  <a:lnTo>
                    <a:pt x="9030" y="60587"/>
                  </a:lnTo>
                  <a:lnTo>
                    <a:pt x="7009" y="65193"/>
                  </a:lnTo>
                  <a:lnTo>
                    <a:pt x="4669" y="70248"/>
                  </a:lnTo>
                  <a:lnTo>
                    <a:pt x="3109" y="74610"/>
                  </a:lnTo>
                  <a:lnTo>
                    <a:pt x="2069" y="78511"/>
                  </a:lnTo>
                  <a:lnTo>
                    <a:pt x="1376" y="82103"/>
                  </a:lnTo>
                  <a:lnTo>
                    <a:pt x="913" y="85490"/>
                  </a:lnTo>
                  <a:lnTo>
                    <a:pt x="605" y="88740"/>
                  </a:lnTo>
                  <a:lnTo>
                    <a:pt x="400" y="91899"/>
                  </a:lnTo>
                  <a:lnTo>
                    <a:pt x="264" y="94997"/>
                  </a:lnTo>
                  <a:lnTo>
                    <a:pt x="111" y="101086"/>
                  </a:lnTo>
                  <a:lnTo>
                    <a:pt x="0" y="114303"/>
                  </a:lnTo>
                  <a:lnTo>
                    <a:pt x="989" y="116879"/>
                  </a:lnTo>
                  <a:lnTo>
                    <a:pt x="2640" y="120580"/>
                  </a:lnTo>
                  <a:lnTo>
                    <a:pt x="7679" y="131298"/>
                  </a:lnTo>
                  <a:lnTo>
                    <a:pt x="11014" y="135409"/>
                  </a:lnTo>
                  <a:lnTo>
                    <a:pt x="13292" y="137895"/>
                  </a:lnTo>
                  <a:lnTo>
                    <a:pt x="15803" y="139552"/>
                  </a:lnTo>
                  <a:lnTo>
                    <a:pt x="18469" y="140657"/>
                  </a:lnTo>
                  <a:lnTo>
                    <a:pt x="25137" y="142429"/>
                  </a:lnTo>
                  <a:lnTo>
                    <a:pt x="28695" y="142672"/>
                  </a:lnTo>
                  <a:lnTo>
                    <a:pt x="33583" y="142780"/>
                  </a:lnTo>
                  <a:lnTo>
                    <a:pt x="65484" y="142865"/>
                  </a:lnTo>
                  <a:lnTo>
                    <a:pt x="68457" y="141873"/>
                  </a:lnTo>
                  <a:lnTo>
                    <a:pt x="71431" y="140220"/>
                  </a:lnTo>
                  <a:lnTo>
                    <a:pt x="74406" y="138125"/>
                  </a:lnTo>
                  <a:lnTo>
                    <a:pt x="77382" y="136729"/>
                  </a:lnTo>
                  <a:lnTo>
                    <a:pt x="80358" y="135798"/>
                  </a:lnTo>
                  <a:lnTo>
                    <a:pt x="83334" y="135177"/>
                  </a:lnTo>
                  <a:lnTo>
                    <a:pt x="86311" y="133771"/>
                  </a:lnTo>
                  <a:lnTo>
                    <a:pt x="89287" y="131842"/>
                  </a:lnTo>
                  <a:lnTo>
                    <a:pt x="92263" y="129563"/>
                  </a:lnTo>
                  <a:lnTo>
                    <a:pt x="95240" y="128044"/>
                  </a:lnTo>
                  <a:lnTo>
                    <a:pt x="98216" y="127032"/>
                  </a:lnTo>
                  <a:lnTo>
                    <a:pt x="101193" y="126356"/>
                  </a:lnTo>
                  <a:lnTo>
                    <a:pt x="103177" y="124914"/>
                  </a:lnTo>
                  <a:lnTo>
                    <a:pt x="104500" y="122961"/>
                  </a:lnTo>
                  <a:lnTo>
                    <a:pt x="105382" y="120666"/>
                  </a:lnTo>
                  <a:lnTo>
                    <a:pt x="106962" y="118144"/>
                  </a:lnTo>
                  <a:lnTo>
                    <a:pt x="109007" y="115470"/>
                  </a:lnTo>
                  <a:lnTo>
                    <a:pt x="111363" y="112696"/>
                  </a:lnTo>
                  <a:lnTo>
                    <a:pt x="113926" y="109854"/>
                  </a:lnTo>
                  <a:lnTo>
                    <a:pt x="123350" y="99946"/>
                  </a:lnTo>
                  <a:lnTo>
                    <a:pt x="132548" y="90681"/>
                  </a:lnTo>
                  <a:lnTo>
                    <a:pt x="133010" y="89224"/>
                  </a:lnTo>
                  <a:lnTo>
                    <a:pt x="133524" y="84960"/>
                  </a:lnTo>
                  <a:lnTo>
                    <a:pt x="133813" y="81721"/>
                  </a:lnTo>
                  <a:lnTo>
                    <a:pt x="133881" y="78318"/>
                  </a:lnTo>
                  <a:lnTo>
                    <a:pt x="133924" y="72789"/>
                  </a:lnTo>
                  <a:lnTo>
                    <a:pt x="131284" y="69387"/>
                  </a:lnTo>
                  <a:lnTo>
                    <a:pt x="125019" y="62514"/>
                  </a:lnTo>
                  <a:lnTo>
                    <a:pt x="125005" y="62499"/>
                  </a:lnTo>
                  <a:lnTo>
                    <a:pt x="125005" y="71396"/>
                  </a:lnTo>
                  <a:lnTo>
                    <a:pt x="132693" y="71425"/>
                  </a:lnTo>
                  <a:lnTo>
                    <a:pt x="133107" y="70434"/>
                  </a:lnTo>
                  <a:lnTo>
                    <a:pt x="133383" y="68781"/>
                  </a:lnTo>
                  <a:lnTo>
                    <a:pt x="133935" y="624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InkAnnotation642"/>
            <p:cNvSpPr/>
            <p:nvPr/>
          </p:nvSpPr>
          <p:spPr>
            <a:xfrm>
              <a:off x="6831210" y="1723429"/>
              <a:ext cx="526853" cy="35720"/>
            </a:xfrm>
            <a:custGeom>
              <a:avLst/>
              <a:gdLst/>
              <a:ahLst/>
              <a:cxnLst/>
              <a:rect l="0" t="0" r="0" b="0"/>
              <a:pathLst>
                <a:path w="526853" h="35720">
                  <a:moveTo>
                    <a:pt x="0" y="35719"/>
                  </a:moveTo>
                  <a:lnTo>
                    <a:pt x="0" y="27157"/>
                  </a:lnTo>
                  <a:lnTo>
                    <a:pt x="16223" y="26811"/>
                  </a:lnTo>
                  <a:lnTo>
                    <a:pt x="42240" y="26792"/>
                  </a:lnTo>
                  <a:lnTo>
                    <a:pt x="48004" y="25799"/>
                  </a:lnTo>
                  <a:lnTo>
                    <a:pt x="53830" y="24145"/>
                  </a:lnTo>
                  <a:lnTo>
                    <a:pt x="59700" y="22050"/>
                  </a:lnTo>
                  <a:lnTo>
                    <a:pt x="67581" y="20653"/>
                  </a:lnTo>
                  <a:lnTo>
                    <a:pt x="76804" y="19722"/>
                  </a:lnTo>
                  <a:lnTo>
                    <a:pt x="86921" y="19101"/>
                  </a:lnTo>
                  <a:lnTo>
                    <a:pt x="108747" y="18411"/>
                  </a:lnTo>
                  <a:lnTo>
                    <a:pt x="178734" y="17908"/>
                  </a:lnTo>
                  <a:lnTo>
                    <a:pt x="313909" y="17860"/>
                  </a:lnTo>
                  <a:lnTo>
                    <a:pt x="327343" y="16868"/>
                  </a:lnTo>
                  <a:lnTo>
                    <a:pt x="341261" y="15214"/>
                  </a:lnTo>
                  <a:lnTo>
                    <a:pt x="355499" y="13119"/>
                  </a:lnTo>
                  <a:lnTo>
                    <a:pt x="368960" y="11723"/>
                  </a:lnTo>
                  <a:lnTo>
                    <a:pt x="381903" y="10792"/>
                  </a:lnTo>
                  <a:lnTo>
                    <a:pt x="394500" y="10171"/>
                  </a:lnTo>
                  <a:lnTo>
                    <a:pt x="419082" y="9482"/>
                  </a:lnTo>
                  <a:lnTo>
                    <a:pt x="462459" y="9039"/>
                  </a:lnTo>
                  <a:lnTo>
                    <a:pt x="472017" y="8010"/>
                  </a:lnTo>
                  <a:lnTo>
                    <a:pt x="481366" y="6333"/>
                  </a:lnTo>
                  <a:lnTo>
                    <a:pt x="490574" y="4222"/>
                  </a:lnTo>
                  <a:lnTo>
                    <a:pt x="498698" y="2815"/>
                  </a:lnTo>
                  <a:lnTo>
                    <a:pt x="506099" y="1876"/>
                  </a:lnTo>
                  <a:lnTo>
                    <a:pt x="52685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InkAnnotation643"/>
            <p:cNvSpPr/>
            <p:nvPr/>
          </p:nvSpPr>
          <p:spPr>
            <a:xfrm>
              <a:off x="7920632" y="1510481"/>
              <a:ext cx="205226" cy="284340"/>
            </a:xfrm>
            <a:custGeom>
              <a:avLst/>
              <a:gdLst/>
              <a:ahLst/>
              <a:cxnLst/>
              <a:rect l="0" t="0" r="0" b="0"/>
              <a:pathLst>
                <a:path w="205226" h="284340">
                  <a:moveTo>
                    <a:pt x="8930" y="25425"/>
                  </a:moveTo>
                  <a:lnTo>
                    <a:pt x="8930" y="52365"/>
                  </a:lnTo>
                  <a:lnTo>
                    <a:pt x="7938" y="56283"/>
                  </a:lnTo>
                  <a:lnTo>
                    <a:pt x="4190" y="63283"/>
                  </a:lnTo>
                  <a:lnTo>
                    <a:pt x="2793" y="67531"/>
                  </a:lnTo>
                  <a:lnTo>
                    <a:pt x="1862" y="72347"/>
                  </a:lnTo>
                  <a:lnTo>
                    <a:pt x="1241" y="77542"/>
                  </a:lnTo>
                  <a:lnTo>
                    <a:pt x="827" y="82990"/>
                  </a:lnTo>
                  <a:lnTo>
                    <a:pt x="551" y="88606"/>
                  </a:lnTo>
                  <a:lnTo>
                    <a:pt x="245" y="100138"/>
                  </a:lnTo>
                  <a:lnTo>
                    <a:pt x="0" y="249879"/>
                  </a:lnTo>
                  <a:lnTo>
                    <a:pt x="992" y="253444"/>
                  </a:lnTo>
                  <a:lnTo>
                    <a:pt x="4740" y="260051"/>
                  </a:lnTo>
                  <a:lnTo>
                    <a:pt x="9714" y="266294"/>
                  </a:lnTo>
                  <a:lnTo>
                    <a:pt x="15231" y="272376"/>
                  </a:lnTo>
                  <a:lnTo>
                    <a:pt x="25071" y="282608"/>
                  </a:lnTo>
                  <a:lnTo>
                    <a:pt x="26636" y="283201"/>
                  </a:lnTo>
                  <a:lnTo>
                    <a:pt x="31021" y="283859"/>
                  </a:lnTo>
                  <a:lnTo>
                    <a:pt x="36276" y="284152"/>
                  </a:lnTo>
                  <a:lnTo>
                    <a:pt x="39067" y="284230"/>
                  </a:lnTo>
                  <a:lnTo>
                    <a:pt x="52475" y="284339"/>
                  </a:lnTo>
                  <a:lnTo>
                    <a:pt x="56812" y="283363"/>
                  </a:lnTo>
                  <a:lnTo>
                    <a:pt x="60695" y="281719"/>
                  </a:lnTo>
                  <a:lnTo>
                    <a:pt x="64276" y="279632"/>
                  </a:lnTo>
                  <a:lnTo>
                    <a:pt x="68648" y="277247"/>
                  </a:lnTo>
                  <a:lnTo>
                    <a:pt x="78796" y="271953"/>
                  </a:lnTo>
                  <a:lnTo>
                    <a:pt x="83289" y="268160"/>
                  </a:lnTo>
                  <a:lnTo>
                    <a:pt x="87276" y="263646"/>
                  </a:lnTo>
                  <a:lnTo>
                    <a:pt x="90926" y="258653"/>
                  </a:lnTo>
                  <a:lnTo>
                    <a:pt x="95344" y="254332"/>
                  </a:lnTo>
                  <a:lnTo>
                    <a:pt x="100274" y="250460"/>
                  </a:lnTo>
                  <a:lnTo>
                    <a:pt x="105543" y="246885"/>
                  </a:lnTo>
                  <a:lnTo>
                    <a:pt x="111042" y="242518"/>
                  </a:lnTo>
                  <a:lnTo>
                    <a:pt x="116692" y="237622"/>
                  </a:lnTo>
                  <a:lnTo>
                    <a:pt x="122443" y="232375"/>
                  </a:lnTo>
                  <a:lnTo>
                    <a:pt x="134125" y="221251"/>
                  </a:lnTo>
                  <a:lnTo>
                    <a:pt x="140019" y="215507"/>
                  </a:lnTo>
                  <a:lnTo>
                    <a:pt x="144940" y="209693"/>
                  </a:lnTo>
                  <a:lnTo>
                    <a:pt x="149213" y="203833"/>
                  </a:lnTo>
                  <a:lnTo>
                    <a:pt x="153053" y="197942"/>
                  </a:lnTo>
                  <a:lnTo>
                    <a:pt x="157598" y="192030"/>
                  </a:lnTo>
                  <a:lnTo>
                    <a:pt x="162612" y="186104"/>
                  </a:lnTo>
                  <a:lnTo>
                    <a:pt x="167940" y="180169"/>
                  </a:lnTo>
                  <a:lnTo>
                    <a:pt x="172483" y="173236"/>
                  </a:lnTo>
                  <a:lnTo>
                    <a:pt x="176504" y="165638"/>
                  </a:lnTo>
                  <a:lnTo>
                    <a:pt x="183619" y="150249"/>
                  </a:lnTo>
                  <a:lnTo>
                    <a:pt x="196270" y="124201"/>
                  </a:lnTo>
                  <a:lnTo>
                    <a:pt x="199308" y="118065"/>
                  </a:lnTo>
                  <a:lnTo>
                    <a:pt x="201332" y="111990"/>
                  </a:lnTo>
                  <a:lnTo>
                    <a:pt x="202682" y="105955"/>
                  </a:lnTo>
                  <a:lnTo>
                    <a:pt x="203582" y="99947"/>
                  </a:lnTo>
                  <a:lnTo>
                    <a:pt x="204183" y="93958"/>
                  </a:lnTo>
                  <a:lnTo>
                    <a:pt x="204583" y="87981"/>
                  </a:lnTo>
                  <a:lnTo>
                    <a:pt x="205027" y="77040"/>
                  </a:lnTo>
                  <a:lnTo>
                    <a:pt x="205225" y="68870"/>
                  </a:lnTo>
                  <a:lnTo>
                    <a:pt x="204286" y="65302"/>
                  </a:lnTo>
                  <a:lnTo>
                    <a:pt x="200596" y="58692"/>
                  </a:lnTo>
                  <a:lnTo>
                    <a:pt x="198223" y="54549"/>
                  </a:lnTo>
                  <a:lnTo>
                    <a:pt x="192940" y="44653"/>
                  </a:lnTo>
                  <a:lnTo>
                    <a:pt x="187285" y="36285"/>
                  </a:lnTo>
                  <a:lnTo>
                    <a:pt x="181464" y="29260"/>
                  </a:lnTo>
                  <a:lnTo>
                    <a:pt x="175570" y="22830"/>
                  </a:lnTo>
                  <a:lnTo>
                    <a:pt x="171617" y="20718"/>
                  </a:lnTo>
                  <a:lnTo>
                    <a:pt x="166997" y="19310"/>
                  </a:lnTo>
                  <a:lnTo>
                    <a:pt x="161933" y="18372"/>
                  </a:lnTo>
                  <a:lnTo>
                    <a:pt x="156572" y="16754"/>
                  </a:lnTo>
                  <a:lnTo>
                    <a:pt x="151014" y="14683"/>
                  </a:lnTo>
                  <a:lnTo>
                    <a:pt x="145325" y="12311"/>
                  </a:lnTo>
                  <a:lnTo>
                    <a:pt x="139547" y="10729"/>
                  </a:lnTo>
                  <a:lnTo>
                    <a:pt x="133712" y="9674"/>
                  </a:lnTo>
                  <a:lnTo>
                    <a:pt x="127836" y="8971"/>
                  </a:lnTo>
                  <a:lnTo>
                    <a:pt x="121936" y="7510"/>
                  </a:lnTo>
                  <a:lnTo>
                    <a:pt x="116016" y="5544"/>
                  </a:lnTo>
                  <a:lnTo>
                    <a:pt x="110087" y="3242"/>
                  </a:lnTo>
                  <a:lnTo>
                    <a:pt x="105141" y="1706"/>
                  </a:lnTo>
                  <a:lnTo>
                    <a:pt x="100852" y="683"/>
                  </a:lnTo>
                  <a:lnTo>
                    <a:pt x="97001" y="0"/>
                  </a:lnTo>
                  <a:lnTo>
                    <a:pt x="93440" y="538"/>
                  </a:lnTo>
                  <a:lnTo>
                    <a:pt x="90075" y="1888"/>
                  </a:lnTo>
                  <a:lnTo>
                    <a:pt x="86839" y="3780"/>
                  </a:lnTo>
                  <a:lnTo>
                    <a:pt x="80598" y="5883"/>
                  </a:lnTo>
                  <a:lnTo>
                    <a:pt x="71438" y="75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InkAnnotation644"/>
            <p:cNvSpPr/>
            <p:nvPr/>
          </p:nvSpPr>
          <p:spPr>
            <a:xfrm>
              <a:off x="8215312" y="1724671"/>
              <a:ext cx="151756" cy="195211"/>
            </a:xfrm>
            <a:custGeom>
              <a:avLst/>
              <a:gdLst/>
              <a:ahLst/>
              <a:cxnLst/>
              <a:rect l="0" t="0" r="0" b="0"/>
              <a:pathLst>
                <a:path w="151756" h="195211">
                  <a:moveTo>
                    <a:pt x="0" y="7688"/>
                  </a:moveTo>
                  <a:lnTo>
                    <a:pt x="21249" y="7688"/>
                  </a:lnTo>
                  <a:lnTo>
                    <a:pt x="24088" y="6696"/>
                  </a:lnTo>
                  <a:lnTo>
                    <a:pt x="26974" y="5042"/>
                  </a:lnTo>
                  <a:lnTo>
                    <a:pt x="29889" y="2947"/>
                  </a:lnTo>
                  <a:lnTo>
                    <a:pt x="33816" y="1551"/>
                  </a:lnTo>
                  <a:lnTo>
                    <a:pt x="38419" y="620"/>
                  </a:lnTo>
                  <a:lnTo>
                    <a:pt x="43472" y="0"/>
                  </a:lnTo>
                  <a:lnTo>
                    <a:pt x="49817" y="578"/>
                  </a:lnTo>
                  <a:lnTo>
                    <a:pt x="57024" y="1956"/>
                  </a:lnTo>
                  <a:lnTo>
                    <a:pt x="64805" y="3867"/>
                  </a:lnTo>
                  <a:lnTo>
                    <a:pt x="71977" y="5140"/>
                  </a:lnTo>
                  <a:lnTo>
                    <a:pt x="78742" y="5989"/>
                  </a:lnTo>
                  <a:lnTo>
                    <a:pt x="85237" y="6556"/>
                  </a:lnTo>
                  <a:lnTo>
                    <a:pt x="91551" y="6933"/>
                  </a:lnTo>
                  <a:lnTo>
                    <a:pt x="103859" y="7352"/>
                  </a:lnTo>
                  <a:lnTo>
                    <a:pt x="131258" y="7644"/>
                  </a:lnTo>
                  <a:lnTo>
                    <a:pt x="135131" y="7658"/>
                  </a:lnTo>
                  <a:lnTo>
                    <a:pt x="138704" y="8660"/>
                  </a:lnTo>
                  <a:lnTo>
                    <a:pt x="142079" y="10321"/>
                  </a:lnTo>
                  <a:lnTo>
                    <a:pt x="149884" y="15374"/>
                  </a:lnTo>
                  <a:lnTo>
                    <a:pt x="150524" y="16781"/>
                  </a:lnTo>
                  <a:lnTo>
                    <a:pt x="151237" y="20990"/>
                  </a:lnTo>
                  <a:lnTo>
                    <a:pt x="151553" y="26168"/>
                  </a:lnTo>
                  <a:lnTo>
                    <a:pt x="151693" y="31776"/>
                  </a:lnTo>
                  <a:lnTo>
                    <a:pt x="151755" y="37576"/>
                  </a:lnTo>
                  <a:lnTo>
                    <a:pt x="150780" y="40512"/>
                  </a:lnTo>
                  <a:lnTo>
                    <a:pt x="147051" y="46419"/>
                  </a:lnTo>
                  <a:lnTo>
                    <a:pt x="144666" y="50376"/>
                  </a:lnTo>
                  <a:lnTo>
                    <a:pt x="142084" y="54998"/>
                  </a:lnTo>
                  <a:lnTo>
                    <a:pt x="139372" y="60064"/>
                  </a:lnTo>
                  <a:lnTo>
                    <a:pt x="136571" y="64433"/>
                  </a:lnTo>
                  <a:lnTo>
                    <a:pt x="133711" y="68339"/>
                  </a:lnTo>
                  <a:lnTo>
                    <a:pt x="130813" y="71934"/>
                  </a:lnTo>
                  <a:lnTo>
                    <a:pt x="126896" y="75323"/>
                  </a:lnTo>
                  <a:lnTo>
                    <a:pt x="122301" y="78575"/>
                  </a:lnTo>
                  <a:lnTo>
                    <a:pt x="117253" y="81735"/>
                  </a:lnTo>
                  <a:lnTo>
                    <a:pt x="112895" y="85826"/>
                  </a:lnTo>
                  <a:lnTo>
                    <a:pt x="108998" y="90538"/>
                  </a:lnTo>
                  <a:lnTo>
                    <a:pt x="105408" y="95664"/>
                  </a:lnTo>
                  <a:lnTo>
                    <a:pt x="102022" y="100073"/>
                  </a:lnTo>
                  <a:lnTo>
                    <a:pt x="98772" y="104004"/>
                  </a:lnTo>
                  <a:lnTo>
                    <a:pt x="95614" y="107617"/>
                  </a:lnTo>
                  <a:lnTo>
                    <a:pt x="92516" y="111019"/>
                  </a:lnTo>
                  <a:lnTo>
                    <a:pt x="86428" y="117444"/>
                  </a:lnTo>
                  <a:lnTo>
                    <a:pt x="77422" y="126639"/>
                  </a:lnTo>
                  <a:lnTo>
                    <a:pt x="75427" y="129653"/>
                  </a:lnTo>
                  <a:lnTo>
                    <a:pt x="73210" y="135647"/>
                  </a:lnTo>
                  <a:lnTo>
                    <a:pt x="69580" y="141619"/>
                  </a:lnTo>
                  <a:lnTo>
                    <a:pt x="67223" y="144600"/>
                  </a:lnTo>
                  <a:lnTo>
                    <a:pt x="64603" y="150559"/>
                  </a:lnTo>
                  <a:lnTo>
                    <a:pt x="63905" y="153537"/>
                  </a:lnTo>
                  <a:lnTo>
                    <a:pt x="64432" y="156514"/>
                  </a:lnTo>
                  <a:lnTo>
                    <a:pt x="67663" y="162468"/>
                  </a:lnTo>
                  <a:lnTo>
                    <a:pt x="69759" y="168422"/>
                  </a:lnTo>
                  <a:lnTo>
                    <a:pt x="70318" y="171399"/>
                  </a:lnTo>
                  <a:lnTo>
                    <a:pt x="71684" y="173383"/>
                  </a:lnTo>
                  <a:lnTo>
                    <a:pt x="73585" y="174706"/>
                  </a:lnTo>
                  <a:lnTo>
                    <a:pt x="75847" y="175588"/>
                  </a:lnTo>
                  <a:lnTo>
                    <a:pt x="78345" y="177168"/>
                  </a:lnTo>
                  <a:lnTo>
                    <a:pt x="81004" y="179214"/>
                  </a:lnTo>
                  <a:lnTo>
                    <a:pt x="83768" y="181570"/>
                  </a:lnTo>
                  <a:lnTo>
                    <a:pt x="86603" y="183141"/>
                  </a:lnTo>
                  <a:lnTo>
                    <a:pt x="89486" y="184187"/>
                  </a:lnTo>
                  <a:lnTo>
                    <a:pt x="92399" y="184885"/>
                  </a:lnTo>
                  <a:lnTo>
                    <a:pt x="95334" y="186343"/>
                  </a:lnTo>
                  <a:lnTo>
                    <a:pt x="98283" y="188307"/>
                  </a:lnTo>
                  <a:lnTo>
                    <a:pt x="101241" y="190609"/>
                  </a:lnTo>
                  <a:lnTo>
                    <a:pt x="104204" y="192143"/>
                  </a:lnTo>
                  <a:lnTo>
                    <a:pt x="107173" y="193166"/>
                  </a:lnTo>
                  <a:lnTo>
                    <a:pt x="114325" y="194807"/>
                  </a:lnTo>
                  <a:lnTo>
                    <a:pt x="117949" y="195032"/>
                  </a:lnTo>
                  <a:lnTo>
                    <a:pt x="122868" y="195132"/>
                  </a:lnTo>
                  <a:lnTo>
                    <a:pt x="133800" y="195210"/>
                  </a:lnTo>
                  <a:lnTo>
                    <a:pt x="133903" y="190471"/>
                  </a:lnTo>
                  <a:lnTo>
                    <a:pt x="133946" y="186282"/>
                  </a:lnTo>
                  <a:lnTo>
                    <a:pt x="142876" y="1862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1607321" y="96981"/>
            <a:ext cx="4516213" cy="2923310"/>
            <a:chOff x="1607321" y="96981"/>
            <a:chExt cx="4516213" cy="2923310"/>
          </a:xfrm>
        </p:grpSpPr>
        <p:sp>
          <p:nvSpPr>
            <p:cNvPr id="127" name="SMARTInkAnnotation703"/>
            <p:cNvSpPr/>
            <p:nvPr/>
          </p:nvSpPr>
          <p:spPr>
            <a:xfrm>
              <a:off x="1607321" y="235527"/>
              <a:ext cx="318388" cy="277020"/>
            </a:xfrm>
            <a:custGeom>
              <a:avLst/>
              <a:gdLst/>
              <a:ahLst/>
              <a:cxnLst/>
              <a:rect l="0" t="0" r="0" b="0"/>
              <a:pathLst>
                <a:path w="318388" h="277020">
                  <a:moveTo>
                    <a:pt x="207624" y="0"/>
                  </a:moveTo>
                  <a:lnTo>
                    <a:pt x="161371" y="0"/>
                  </a:lnTo>
                  <a:lnTo>
                    <a:pt x="155237" y="1539"/>
                  </a:lnTo>
                  <a:lnTo>
                    <a:pt x="148069" y="4105"/>
                  </a:lnTo>
                  <a:lnTo>
                    <a:pt x="140212" y="7355"/>
                  </a:lnTo>
                  <a:lnTo>
                    <a:pt x="133434" y="11061"/>
                  </a:lnTo>
                  <a:lnTo>
                    <a:pt x="127376" y="15071"/>
                  </a:lnTo>
                  <a:lnTo>
                    <a:pt x="121798" y="19283"/>
                  </a:lnTo>
                  <a:lnTo>
                    <a:pt x="115001" y="23631"/>
                  </a:lnTo>
                  <a:lnTo>
                    <a:pt x="107390" y="28069"/>
                  </a:lnTo>
                  <a:lnTo>
                    <a:pt x="99238" y="32567"/>
                  </a:lnTo>
                  <a:lnTo>
                    <a:pt x="92264" y="38645"/>
                  </a:lnTo>
                  <a:lnTo>
                    <a:pt x="86075" y="45775"/>
                  </a:lnTo>
                  <a:lnTo>
                    <a:pt x="80409" y="53608"/>
                  </a:lnTo>
                  <a:lnTo>
                    <a:pt x="75093" y="60369"/>
                  </a:lnTo>
                  <a:lnTo>
                    <a:pt x="70009" y="66415"/>
                  </a:lnTo>
                  <a:lnTo>
                    <a:pt x="65081" y="71986"/>
                  </a:lnTo>
                  <a:lnTo>
                    <a:pt x="51395" y="86386"/>
                  </a:lnTo>
                  <a:lnTo>
                    <a:pt x="24877" y="113361"/>
                  </a:lnTo>
                  <a:lnTo>
                    <a:pt x="21138" y="120217"/>
                  </a:lnTo>
                  <a:lnTo>
                    <a:pt x="18645" y="127865"/>
                  </a:lnTo>
                  <a:lnTo>
                    <a:pt x="16984" y="136044"/>
                  </a:lnTo>
                  <a:lnTo>
                    <a:pt x="14337" y="143035"/>
                  </a:lnTo>
                  <a:lnTo>
                    <a:pt x="11032" y="149235"/>
                  </a:lnTo>
                  <a:lnTo>
                    <a:pt x="7290" y="154908"/>
                  </a:lnTo>
                  <a:lnTo>
                    <a:pt x="4795" y="161769"/>
                  </a:lnTo>
                  <a:lnTo>
                    <a:pt x="3132" y="169422"/>
                  </a:lnTo>
                  <a:lnTo>
                    <a:pt x="2023" y="177602"/>
                  </a:lnTo>
                  <a:lnTo>
                    <a:pt x="1284" y="184595"/>
                  </a:lnTo>
                  <a:lnTo>
                    <a:pt x="791" y="190797"/>
                  </a:lnTo>
                  <a:lnTo>
                    <a:pt x="463" y="196471"/>
                  </a:lnTo>
                  <a:lnTo>
                    <a:pt x="98" y="206880"/>
                  </a:lnTo>
                  <a:lnTo>
                    <a:pt x="0" y="211811"/>
                  </a:lnTo>
                  <a:lnTo>
                    <a:pt x="1475" y="216637"/>
                  </a:lnTo>
                  <a:lnTo>
                    <a:pt x="3997" y="221395"/>
                  </a:lnTo>
                  <a:lnTo>
                    <a:pt x="7218" y="226105"/>
                  </a:lnTo>
                  <a:lnTo>
                    <a:pt x="10905" y="230785"/>
                  </a:lnTo>
                  <a:lnTo>
                    <a:pt x="14902" y="235445"/>
                  </a:lnTo>
                  <a:lnTo>
                    <a:pt x="19107" y="240090"/>
                  </a:lnTo>
                  <a:lnTo>
                    <a:pt x="27883" y="249357"/>
                  </a:lnTo>
                  <a:lnTo>
                    <a:pt x="46060" y="267849"/>
                  </a:lnTo>
                  <a:lnTo>
                    <a:pt x="52194" y="270930"/>
                  </a:lnTo>
                  <a:lnTo>
                    <a:pt x="59361" y="272983"/>
                  </a:lnTo>
                  <a:lnTo>
                    <a:pt x="67219" y="274353"/>
                  </a:lnTo>
                  <a:lnTo>
                    <a:pt x="75535" y="275265"/>
                  </a:lnTo>
                  <a:lnTo>
                    <a:pt x="84159" y="275874"/>
                  </a:lnTo>
                  <a:lnTo>
                    <a:pt x="92987" y="276279"/>
                  </a:lnTo>
                  <a:lnTo>
                    <a:pt x="111005" y="276730"/>
                  </a:lnTo>
                  <a:lnTo>
                    <a:pt x="147659" y="277019"/>
                  </a:lnTo>
                  <a:lnTo>
                    <a:pt x="156872" y="275504"/>
                  </a:lnTo>
                  <a:lnTo>
                    <a:pt x="166092" y="272954"/>
                  </a:lnTo>
                  <a:lnTo>
                    <a:pt x="175318" y="269715"/>
                  </a:lnTo>
                  <a:lnTo>
                    <a:pt x="184547" y="267555"/>
                  </a:lnTo>
                  <a:lnTo>
                    <a:pt x="193779" y="266115"/>
                  </a:lnTo>
                  <a:lnTo>
                    <a:pt x="203012" y="265156"/>
                  </a:lnTo>
                  <a:lnTo>
                    <a:pt x="212246" y="262976"/>
                  </a:lnTo>
                  <a:lnTo>
                    <a:pt x="221481" y="259984"/>
                  </a:lnTo>
                  <a:lnTo>
                    <a:pt x="230717" y="256450"/>
                  </a:lnTo>
                  <a:lnTo>
                    <a:pt x="239952" y="252554"/>
                  </a:lnTo>
                  <a:lnTo>
                    <a:pt x="249188" y="248418"/>
                  </a:lnTo>
                  <a:lnTo>
                    <a:pt x="258425" y="244121"/>
                  </a:lnTo>
                  <a:lnTo>
                    <a:pt x="266121" y="239717"/>
                  </a:lnTo>
                  <a:lnTo>
                    <a:pt x="272792" y="235242"/>
                  </a:lnTo>
                  <a:lnTo>
                    <a:pt x="278778" y="230719"/>
                  </a:lnTo>
                  <a:lnTo>
                    <a:pt x="284309" y="226164"/>
                  </a:lnTo>
                  <a:lnTo>
                    <a:pt x="289535" y="221588"/>
                  </a:lnTo>
                  <a:lnTo>
                    <a:pt x="294559" y="216998"/>
                  </a:lnTo>
                  <a:lnTo>
                    <a:pt x="304245" y="207793"/>
                  </a:lnTo>
                  <a:lnTo>
                    <a:pt x="308984" y="203183"/>
                  </a:lnTo>
                  <a:lnTo>
                    <a:pt x="312143" y="198570"/>
                  </a:lnTo>
                  <a:lnTo>
                    <a:pt x="314248" y="193956"/>
                  </a:lnTo>
                  <a:lnTo>
                    <a:pt x="315652" y="189340"/>
                  </a:lnTo>
                  <a:lnTo>
                    <a:pt x="316588" y="184724"/>
                  </a:lnTo>
                  <a:lnTo>
                    <a:pt x="317212" y="180107"/>
                  </a:lnTo>
                  <a:lnTo>
                    <a:pt x="317628" y="175489"/>
                  </a:lnTo>
                  <a:lnTo>
                    <a:pt x="317906" y="170872"/>
                  </a:lnTo>
                  <a:lnTo>
                    <a:pt x="318214" y="161636"/>
                  </a:lnTo>
                  <a:lnTo>
                    <a:pt x="318387" y="147781"/>
                  </a:lnTo>
                  <a:lnTo>
                    <a:pt x="316872" y="143163"/>
                  </a:lnTo>
                  <a:lnTo>
                    <a:pt x="314323" y="138545"/>
                  </a:lnTo>
                  <a:lnTo>
                    <a:pt x="311084" y="133927"/>
                  </a:lnTo>
                  <a:lnTo>
                    <a:pt x="307385" y="130848"/>
                  </a:lnTo>
                  <a:lnTo>
                    <a:pt x="303380" y="128796"/>
                  </a:lnTo>
                  <a:lnTo>
                    <a:pt x="299170" y="127427"/>
                  </a:lnTo>
                  <a:lnTo>
                    <a:pt x="290388" y="121802"/>
                  </a:lnTo>
                  <a:lnTo>
                    <a:pt x="285891" y="118147"/>
                  </a:lnTo>
                  <a:lnTo>
                    <a:pt x="281353" y="115710"/>
                  </a:lnTo>
                  <a:lnTo>
                    <a:pt x="266073" y="110741"/>
                  </a:lnTo>
                  <a:lnTo>
                    <a:pt x="258905" y="107694"/>
                  </a:lnTo>
                  <a:lnTo>
                    <a:pt x="251048" y="104123"/>
                  </a:lnTo>
                  <a:lnTo>
                    <a:pt x="244270" y="101743"/>
                  </a:lnTo>
                  <a:lnTo>
                    <a:pt x="238212" y="100156"/>
                  </a:lnTo>
                  <a:lnTo>
                    <a:pt x="232634" y="99098"/>
                  </a:lnTo>
                  <a:lnTo>
                    <a:pt x="225837" y="98392"/>
                  </a:lnTo>
                  <a:lnTo>
                    <a:pt x="218227" y="97922"/>
                  </a:lnTo>
                  <a:lnTo>
                    <a:pt x="201561" y="97400"/>
                  </a:lnTo>
                  <a:lnTo>
                    <a:pt x="152206" y="969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InkAnnotation704"/>
            <p:cNvSpPr/>
            <p:nvPr/>
          </p:nvSpPr>
          <p:spPr>
            <a:xfrm>
              <a:off x="2175408" y="304800"/>
              <a:ext cx="290038" cy="249086"/>
            </a:xfrm>
            <a:custGeom>
              <a:avLst/>
              <a:gdLst/>
              <a:ahLst/>
              <a:cxnLst/>
              <a:rect l="0" t="0" r="0" b="0"/>
              <a:pathLst>
                <a:path w="290038" h="249086">
                  <a:moveTo>
                    <a:pt x="152155" y="0"/>
                  </a:moveTo>
                  <a:lnTo>
                    <a:pt x="138871" y="0"/>
                  </a:lnTo>
                  <a:lnTo>
                    <a:pt x="131114" y="7354"/>
                  </a:lnTo>
                  <a:lnTo>
                    <a:pt x="98393" y="39922"/>
                  </a:lnTo>
                  <a:lnTo>
                    <a:pt x="91684" y="48166"/>
                  </a:lnTo>
                  <a:lnTo>
                    <a:pt x="85671" y="56741"/>
                  </a:lnTo>
                  <a:lnTo>
                    <a:pt x="80123" y="65536"/>
                  </a:lnTo>
                  <a:lnTo>
                    <a:pt x="73346" y="74478"/>
                  </a:lnTo>
                  <a:lnTo>
                    <a:pt x="65749" y="83519"/>
                  </a:lnTo>
                  <a:lnTo>
                    <a:pt x="57606" y="92624"/>
                  </a:lnTo>
                  <a:lnTo>
                    <a:pt x="50637" y="101774"/>
                  </a:lnTo>
                  <a:lnTo>
                    <a:pt x="44452" y="110952"/>
                  </a:lnTo>
                  <a:lnTo>
                    <a:pt x="38790" y="120150"/>
                  </a:lnTo>
                  <a:lnTo>
                    <a:pt x="33475" y="129360"/>
                  </a:lnTo>
                  <a:lnTo>
                    <a:pt x="23465" y="147804"/>
                  </a:lnTo>
                  <a:lnTo>
                    <a:pt x="9175" y="175497"/>
                  </a:lnTo>
                  <a:lnTo>
                    <a:pt x="6035" y="183192"/>
                  </a:lnTo>
                  <a:lnTo>
                    <a:pt x="3942" y="189861"/>
                  </a:lnTo>
                  <a:lnTo>
                    <a:pt x="2546" y="195847"/>
                  </a:lnTo>
                  <a:lnTo>
                    <a:pt x="1616" y="202916"/>
                  </a:lnTo>
                  <a:lnTo>
                    <a:pt x="996" y="210707"/>
                  </a:lnTo>
                  <a:lnTo>
                    <a:pt x="306" y="226035"/>
                  </a:lnTo>
                  <a:lnTo>
                    <a:pt x="0" y="237979"/>
                  </a:lnTo>
                  <a:lnTo>
                    <a:pt x="1458" y="241780"/>
                  </a:lnTo>
                  <a:lnTo>
                    <a:pt x="3969" y="244314"/>
                  </a:lnTo>
                  <a:lnTo>
                    <a:pt x="7183" y="246003"/>
                  </a:lnTo>
                  <a:lnTo>
                    <a:pt x="14858" y="247880"/>
                  </a:lnTo>
                  <a:lnTo>
                    <a:pt x="23401" y="248714"/>
                  </a:lnTo>
                  <a:lnTo>
                    <a:pt x="32329" y="249085"/>
                  </a:lnTo>
                  <a:lnTo>
                    <a:pt x="36865" y="247644"/>
                  </a:lnTo>
                  <a:lnTo>
                    <a:pt x="41428" y="245144"/>
                  </a:lnTo>
                  <a:lnTo>
                    <a:pt x="46010" y="241939"/>
                  </a:lnTo>
                  <a:lnTo>
                    <a:pt x="52143" y="238262"/>
                  </a:lnTo>
                  <a:lnTo>
                    <a:pt x="59311" y="234271"/>
                  </a:lnTo>
                  <a:lnTo>
                    <a:pt x="75485" y="225732"/>
                  </a:lnTo>
                  <a:lnTo>
                    <a:pt x="120070" y="203126"/>
                  </a:lnTo>
                  <a:lnTo>
                    <a:pt x="130765" y="198532"/>
                  </a:lnTo>
                  <a:lnTo>
                    <a:pt x="142513" y="193930"/>
                  </a:lnTo>
                  <a:lnTo>
                    <a:pt x="154963" y="189323"/>
                  </a:lnTo>
                  <a:lnTo>
                    <a:pt x="166342" y="183173"/>
                  </a:lnTo>
                  <a:lnTo>
                    <a:pt x="177008" y="175994"/>
                  </a:lnTo>
                  <a:lnTo>
                    <a:pt x="187196" y="168129"/>
                  </a:lnTo>
                  <a:lnTo>
                    <a:pt x="197067" y="161347"/>
                  </a:lnTo>
                  <a:lnTo>
                    <a:pt x="206727" y="155285"/>
                  </a:lnTo>
                  <a:lnTo>
                    <a:pt x="216246" y="149705"/>
                  </a:lnTo>
                  <a:lnTo>
                    <a:pt x="225670" y="144446"/>
                  </a:lnTo>
                  <a:lnTo>
                    <a:pt x="244352" y="134497"/>
                  </a:lnTo>
                  <a:lnTo>
                    <a:pt x="252104" y="128149"/>
                  </a:lnTo>
                  <a:lnTo>
                    <a:pt x="258812" y="120839"/>
                  </a:lnTo>
                  <a:lnTo>
                    <a:pt x="264824" y="112886"/>
                  </a:lnTo>
                  <a:lnTo>
                    <a:pt x="268831" y="106045"/>
                  </a:lnTo>
                  <a:lnTo>
                    <a:pt x="271503" y="99945"/>
                  </a:lnTo>
                  <a:lnTo>
                    <a:pt x="273284" y="94339"/>
                  </a:lnTo>
                  <a:lnTo>
                    <a:pt x="276010" y="89062"/>
                  </a:lnTo>
                  <a:lnTo>
                    <a:pt x="279368" y="84005"/>
                  </a:lnTo>
                  <a:lnTo>
                    <a:pt x="283145" y="79094"/>
                  </a:lnTo>
                  <a:lnTo>
                    <a:pt x="285664" y="72741"/>
                  </a:lnTo>
                  <a:lnTo>
                    <a:pt x="287343" y="65427"/>
                  </a:lnTo>
                  <a:lnTo>
                    <a:pt x="288462" y="57473"/>
                  </a:lnTo>
                  <a:lnTo>
                    <a:pt x="289208" y="50630"/>
                  </a:lnTo>
                  <a:lnTo>
                    <a:pt x="289706" y="44529"/>
                  </a:lnTo>
                  <a:lnTo>
                    <a:pt x="290037" y="38922"/>
                  </a:lnTo>
                  <a:lnTo>
                    <a:pt x="288719" y="35184"/>
                  </a:lnTo>
                  <a:lnTo>
                    <a:pt x="286301" y="32692"/>
                  </a:lnTo>
                  <a:lnTo>
                    <a:pt x="279509" y="28384"/>
                  </a:lnTo>
                  <a:lnTo>
                    <a:pt x="271359" y="21338"/>
                  </a:lnTo>
                  <a:lnTo>
                    <a:pt x="262605" y="13075"/>
                  </a:lnTo>
                  <a:lnTo>
                    <a:pt x="258116" y="8717"/>
                  </a:lnTo>
                  <a:lnTo>
                    <a:pt x="252044" y="5811"/>
                  </a:lnTo>
                  <a:lnTo>
                    <a:pt x="244917" y="3874"/>
                  </a:lnTo>
                  <a:lnTo>
                    <a:pt x="237088" y="2582"/>
                  </a:lnTo>
                  <a:lnTo>
                    <a:pt x="228789" y="1721"/>
                  </a:lnTo>
                  <a:lnTo>
                    <a:pt x="220178" y="1147"/>
                  </a:lnTo>
                  <a:lnTo>
                    <a:pt x="211358" y="765"/>
                  </a:lnTo>
                  <a:lnTo>
                    <a:pt x="193348" y="340"/>
                  </a:lnTo>
                  <a:lnTo>
                    <a:pt x="184235" y="226"/>
                  </a:lnTo>
                  <a:lnTo>
                    <a:pt x="175081" y="1690"/>
                  </a:lnTo>
                  <a:lnTo>
                    <a:pt x="165900" y="4205"/>
                  </a:lnTo>
                  <a:lnTo>
                    <a:pt x="156700" y="7422"/>
                  </a:lnTo>
                  <a:lnTo>
                    <a:pt x="149028" y="9566"/>
                  </a:lnTo>
                  <a:lnTo>
                    <a:pt x="142373" y="10995"/>
                  </a:lnTo>
                  <a:lnTo>
                    <a:pt x="136397" y="11948"/>
                  </a:lnTo>
                  <a:lnTo>
                    <a:pt x="130874" y="14123"/>
                  </a:lnTo>
                  <a:lnTo>
                    <a:pt x="125653" y="17112"/>
                  </a:lnTo>
                  <a:lnTo>
                    <a:pt x="110592" y="277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InkAnnotation705"/>
            <p:cNvSpPr/>
            <p:nvPr/>
          </p:nvSpPr>
          <p:spPr>
            <a:xfrm>
              <a:off x="2840181" y="221672"/>
              <a:ext cx="21838" cy="415638"/>
            </a:xfrm>
            <a:custGeom>
              <a:avLst/>
              <a:gdLst/>
              <a:ahLst/>
              <a:cxnLst/>
              <a:rect l="0" t="0" r="0" b="0"/>
              <a:pathLst>
                <a:path w="21838" h="415638">
                  <a:moveTo>
                    <a:pt x="13855" y="0"/>
                  </a:moveTo>
                  <a:lnTo>
                    <a:pt x="13855" y="79341"/>
                  </a:lnTo>
                  <a:lnTo>
                    <a:pt x="15394" y="88300"/>
                  </a:lnTo>
                  <a:lnTo>
                    <a:pt x="17960" y="97352"/>
                  </a:lnTo>
                  <a:lnTo>
                    <a:pt x="21210" y="106465"/>
                  </a:lnTo>
                  <a:lnTo>
                    <a:pt x="21837" y="115619"/>
                  </a:lnTo>
                  <a:lnTo>
                    <a:pt x="20716" y="124801"/>
                  </a:lnTo>
                  <a:lnTo>
                    <a:pt x="18429" y="134001"/>
                  </a:lnTo>
                  <a:lnTo>
                    <a:pt x="16904" y="144752"/>
                  </a:lnTo>
                  <a:lnTo>
                    <a:pt x="15888" y="156538"/>
                  </a:lnTo>
                  <a:lnTo>
                    <a:pt x="15210" y="169013"/>
                  </a:lnTo>
                  <a:lnTo>
                    <a:pt x="14457" y="191085"/>
                  </a:lnTo>
                  <a:lnTo>
                    <a:pt x="14033" y="224925"/>
                  </a:lnTo>
                  <a:lnTo>
                    <a:pt x="13974" y="237695"/>
                  </a:lnTo>
                  <a:lnTo>
                    <a:pt x="12395" y="249288"/>
                  </a:lnTo>
                  <a:lnTo>
                    <a:pt x="9803" y="260095"/>
                  </a:lnTo>
                  <a:lnTo>
                    <a:pt x="6535" y="270379"/>
                  </a:lnTo>
                  <a:lnTo>
                    <a:pt x="4357" y="281852"/>
                  </a:lnTo>
                  <a:lnTo>
                    <a:pt x="2904" y="294120"/>
                  </a:lnTo>
                  <a:lnTo>
                    <a:pt x="1937" y="306916"/>
                  </a:lnTo>
                  <a:lnTo>
                    <a:pt x="1291" y="318526"/>
                  </a:lnTo>
                  <a:lnTo>
                    <a:pt x="574" y="339636"/>
                  </a:lnTo>
                  <a:lnTo>
                    <a:pt x="114" y="378274"/>
                  </a:lnTo>
                  <a:lnTo>
                    <a:pt x="0" y="4156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InkAnnotation706"/>
            <p:cNvSpPr/>
            <p:nvPr/>
          </p:nvSpPr>
          <p:spPr>
            <a:xfrm>
              <a:off x="3158836" y="324273"/>
              <a:ext cx="401135" cy="201558"/>
            </a:xfrm>
            <a:custGeom>
              <a:avLst/>
              <a:gdLst/>
              <a:ahLst/>
              <a:cxnLst/>
              <a:rect l="0" t="0" r="0" b="0"/>
              <a:pathLst>
                <a:path w="401135" h="201558">
                  <a:moveTo>
                    <a:pt x="83127" y="105217"/>
                  </a:moveTo>
                  <a:lnTo>
                    <a:pt x="75772" y="105217"/>
                  </a:lnTo>
                  <a:lnTo>
                    <a:pt x="73606" y="106757"/>
                  </a:lnTo>
                  <a:lnTo>
                    <a:pt x="72161" y="109322"/>
                  </a:lnTo>
                  <a:lnTo>
                    <a:pt x="71198" y="112572"/>
                  </a:lnTo>
                  <a:lnTo>
                    <a:pt x="70556" y="116278"/>
                  </a:lnTo>
                  <a:lnTo>
                    <a:pt x="70128" y="120288"/>
                  </a:lnTo>
                  <a:lnTo>
                    <a:pt x="69843" y="124501"/>
                  </a:lnTo>
                  <a:lnTo>
                    <a:pt x="69653" y="128849"/>
                  </a:lnTo>
                  <a:lnTo>
                    <a:pt x="69442" y="137785"/>
                  </a:lnTo>
                  <a:lnTo>
                    <a:pt x="70925" y="142323"/>
                  </a:lnTo>
                  <a:lnTo>
                    <a:pt x="73453" y="146888"/>
                  </a:lnTo>
                  <a:lnTo>
                    <a:pt x="76678" y="151470"/>
                  </a:lnTo>
                  <a:lnTo>
                    <a:pt x="78828" y="156065"/>
                  </a:lnTo>
                  <a:lnTo>
                    <a:pt x="80260" y="160667"/>
                  </a:lnTo>
                  <a:lnTo>
                    <a:pt x="81216" y="165275"/>
                  </a:lnTo>
                  <a:lnTo>
                    <a:pt x="83393" y="169886"/>
                  </a:lnTo>
                  <a:lnTo>
                    <a:pt x="86383" y="174499"/>
                  </a:lnTo>
                  <a:lnTo>
                    <a:pt x="89916" y="179115"/>
                  </a:lnTo>
                  <a:lnTo>
                    <a:pt x="93811" y="182191"/>
                  </a:lnTo>
                  <a:lnTo>
                    <a:pt x="97946" y="184242"/>
                  </a:lnTo>
                  <a:lnTo>
                    <a:pt x="102243" y="185610"/>
                  </a:lnTo>
                  <a:lnTo>
                    <a:pt x="111122" y="191234"/>
                  </a:lnTo>
                  <a:lnTo>
                    <a:pt x="115645" y="194889"/>
                  </a:lnTo>
                  <a:lnTo>
                    <a:pt x="121739" y="197326"/>
                  </a:lnTo>
                  <a:lnTo>
                    <a:pt x="128880" y="198950"/>
                  </a:lnTo>
                  <a:lnTo>
                    <a:pt x="136720" y="200033"/>
                  </a:lnTo>
                  <a:lnTo>
                    <a:pt x="143486" y="200755"/>
                  </a:lnTo>
                  <a:lnTo>
                    <a:pt x="155109" y="201557"/>
                  </a:lnTo>
                  <a:lnTo>
                    <a:pt x="161903" y="200232"/>
                  </a:lnTo>
                  <a:lnTo>
                    <a:pt x="169511" y="197809"/>
                  </a:lnTo>
                  <a:lnTo>
                    <a:pt x="177662" y="194654"/>
                  </a:lnTo>
                  <a:lnTo>
                    <a:pt x="186174" y="191012"/>
                  </a:lnTo>
                  <a:lnTo>
                    <a:pt x="203843" y="182859"/>
                  </a:lnTo>
                  <a:lnTo>
                    <a:pt x="249466" y="160521"/>
                  </a:lnTo>
                  <a:lnTo>
                    <a:pt x="286344" y="142140"/>
                  </a:lnTo>
                  <a:lnTo>
                    <a:pt x="295575" y="135990"/>
                  </a:lnTo>
                  <a:lnTo>
                    <a:pt x="304808" y="128811"/>
                  </a:lnTo>
                  <a:lnTo>
                    <a:pt x="314041" y="120947"/>
                  </a:lnTo>
                  <a:lnTo>
                    <a:pt x="323276" y="114164"/>
                  </a:lnTo>
                  <a:lnTo>
                    <a:pt x="332511" y="108103"/>
                  </a:lnTo>
                  <a:lnTo>
                    <a:pt x="341747" y="102523"/>
                  </a:lnTo>
                  <a:lnTo>
                    <a:pt x="349443" y="97264"/>
                  </a:lnTo>
                  <a:lnTo>
                    <a:pt x="356113" y="92218"/>
                  </a:lnTo>
                  <a:lnTo>
                    <a:pt x="362100" y="87315"/>
                  </a:lnTo>
                  <a:lnTo>
                    <a:pt x="367630" y="80967"/>
                  </a:lnTo>
                  <a:lnTo>
                    <a:pt x="372856" y="73657"/>
                  </a:lnTo>
                  <a:lnTo>
                    <a:pt x="377880" y="65704"/>
                  </a:lnTo>
                  <a:lnTo>
                    <a:pt x="381229" y="58863"/>
                  </a:lnTo>
                  <a:lnTo>
                    <a:pt x="383462" y="52763"/>
                  </a:lnTo>
                  <a:lnTo>
                    <a:pt x="384950" y="47157"/>
                  </a:lnTo>
                  <a:lnTo>
                    <a:pt x="387482" y="41880"/>
                  </a:lnTo>
                  <a:lnTo>
                    <a:pt x="390709" y="36823"/>
                  </a:lnTo>
                  <a:lnTo>
                    <a:pt x="394400" y="31912"/>
                  </a:lnTo>
                  <a:lnTo>
                    <a:pt x="396860" y="27099"/>
                  </a:lnTo>
                  <a:lnTo>
                    <a:pt x="398501" y="22350"/>
                  </a:lnTo>
                  <a:lnTo>
                    <a:pt x="401134" y="11024"/>
                  </a:lnTo>
                  <a:lnTo>
                    <a:pt x="399810" y="8555"/>
                  </a:lnTo>
                  <a:lnTo>
                    <a:pt x="397389" y="5370"/>
                  </a:lnTo>
                  <a:lnTo>
                    <a:pt x="394235" y="1707"/>
                  </a:lnTo>
                  <a:lnTo>
                    <a:pt x="390593" y="804"/>
                  </a:lnTo>
                  <a:lnTo>
                    <a:pt x="386626" y="1742"/>
                  </a:lnTo>
                  <a:lnTo>
                    <a:pt x="382441" y="3907"/>
                  </a:lnTo>
                  <a:lnTo>
                    <a:pt x="373687" y="6312"/>
                  </a:lnTo>
                  <a:lnTo>
                    <a:pt x="369197" y="6953"/>
                  </a:lnTo>
                  <a:lnTo>
                    <a:pt x="364665" y="5841"/>
                  </a:lnTo>
                  <a:lnTo>
                    <a:pt x="355523" y="501"/>
                  </a:lnTo>
                  <a:lnTo>
                    <a:pt x="349392" y="0"/>
                  </a:lnTo>
                  <a:lnTo>
                    <a:pt x="342225" y="1206"/>
                  </a:lnTo>
                  <a:lnTo>
                    <a:pt x="334368" y="3549"/>
                  </a:lnTo>
                  <a:lnTo>
                    <a:pt x="326051" y="5111"/>
                  </a:lnTo>
                  <a:lnTo>
                    <a:pt x="317428" y="6153"/>
                  </a:lnTo>
                  <a:lnTo>
                    <a:pt x="308600" y="6847"/>
                  </a:lnTo>
                  <a:lnTo>
                    <a:pt x="298097" y="7310"/>
                  </a:lnTo>
                  <a:lnTo>
                    <a:pt x="274112" y="7824"/>
                  </a:lnTo>
                  <a:lnTo>
                    <a:pt x="262790" y="9501"/>
                  </a:lnTo>
                  <a:lnTo>
                    <a:pt x="252163" y="12158"/>
                  </a:lnTo>
                  <a:lnTo>
                    <a:pt x="241999" y="15469"/>
                  </a:lnTo>
                  <a:lnTo>
                    <a:pt x="230605" y="17676"/>
                  </a:lnTo>
                  <a:lnTo>
                    <a:pt x="218391" y="19147"/>
                  </a:lnTo>
                  <a:lnTo>
                    <a:pt x="205631" y="20128"/>
                  </a:lnTo>
                  <a:lnTo>
                    <a:pt x="194045" y="22322"/>
                  </a:lnTo>
                  <a:lnTo>
                    <a:pt x="183242" y="25323"/>
                  </a:lnTo>
                  <a:lnTo>
                    <a:pt x="172961" y="28864"/>
                  </a:lnTo>
                  <a:lnTo>
                    <a:pt x="163029" y="32763"/>
                  </a:lnTo>
                  <a:lnTo>
                    <a:pt x="153328" y="36903"/>
                  </a:lnTo>
                  <a:lnTo>
                    <a:pt x="134340" y="45607"/>
                  </a:lnTo>
                  <a:lnTo>
                    <a:pt x="97063" y="63738"/>
                  </a:lnTo>
                  <a:lnTo>
                    <a:pt x="87799" y="68328"/>
                  </a:lnTo>
                  <a:lnTo>
                    <a:pt x="78545" y="71388"/>
                  </a:lnTo>
                  <a:lnTo>
                    <a:pt x="69297" y="73428"/>
                  </a:lnTo>
                  <a:lnTo>
                    <a:pt x="60052" y="74788"/>
                  </a:lnTo>
                  <a:lnTo>
                    <a:pt x="52350" y="77234"/>
                  </a:lnTo>
                  <a:lnTo>
                    <a:pt x="45676" y="80404"/>
                  </a:lnTo>
                  <a:lnTo>
                    <a:pt x="39687" y="84057"/>
                  </a:lnTo>
                  <a:lnTo>
                    <a:pt x="34155" y="88032"/>
                  </a:lnTo>
                  <a:lnTo>
                    <a:pt x="28927" y="92221"/>
                  </a:lnTo>
                  <a:lnTo>
                    <a:pt x="23903" y="96553"/>
                  </a:lnTo>
                  <a:lnTo>
                    <a:pt x="19014" y="99441"/>
                  </a:lnTo>
                  <a:lnTo>
                    <a:pt x="9477" y="102650"/>
                  </a:lnTo>
                  <a:lnTo>
                    <a:pt x="6318" y="105045"/>
                  </a:lnTo>
                  <a:lnTo>
                    <a:pt x="4212" y="108181"/>
                  </a:lnTo>
                  <a:lnTo>
                    <a:pt x="22" y="119016"/>
                  </a:lnTo>
                  <a:lnTo>
                    <a:pt x="2" y="119067"/>
                  </a:lnTo>
                  <a:lnTo>
                    <a:pt x="0" y="132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InkAnnotation707"/>
            <p:cNvSpPr/>
            <p:nvPr/>
          </p:nvSpPr>
          <p:spPr>
            <a:xfrm>
              <a:off x="3879441" y="332509"/>
              <a:ext cx="637141" cy="13855"/>
            </a:xfrm>
            <a:custGeom>
              <a:avLst/>
              <a:gdLst/>
              <a:ahLst/>
              <a:cxnLst/>
              <a:rect l="0" t="0" r="0" b="0"/>
              <a:pathLst>
                <a:path w="637141" h="13855">
                  <a:moveTo>
                    <a:pt x="13686" y="13854"/>
                  </a:moveTo>
                  <a:lnTo>
                    <a:pt x="0" y="13854"/>
                  </a:lnTo>
                  <a:lnTo>
                    <a:pt x="168443" y="13854"/>
                  </a:lnTo>
                  <a:lnTo>
                    <a:pt x="181511" y="12315"/>
                  </a:lnTo>
                  <a:lnTo>
                    <a:pt x="194842" y="9749"/>
                  </a:lnTo>
                  <a:lnTo>
                    <a:pt x="208348" y="6499"/>
                  </a:lnTo>
                  <a:lnTo>
                    <a:pt x="221969" y="4333"/>
                  </a:lnTo>
                  <a:lnTo>
                    <a:pt x="235669" y="2888"/>
                  </a:lnTo>
                  <a:lnTo>
                    <a:pt x="249420" y="1925"/>
                  </a:lnTo>
                  <a:lnTo>
                    <a:pt x="264745" y="1283"/>
                  </a:lnTo>
                  <a:lnTo>
                    <a:pt x="298193" y="570"/>
                  </a:lnTo>
                  <a:lnTo>
                    <a:pt x="562606" y="0"/>
                  </a:lnTo>
                  <a:lnTo>
                    <a:pt x="570517" y="1539"/>
                  </a:lnTo>
                  <a:lnTo>
                    <a:pt x="577331" y="4105"/>
                  </a:lnTo>
                  <a:lnTo>
                    <a:pt x="583413" y="7355"/>
                  </a:lnTo>
                  <a:lnTo>
                    <a:pt x="589007" y="9521"/>
                  </a:lnTo>
                  <a:lnTo>
                    <a:pt x="594276" y="10965"/>
                  </a:lnTo>
                  <a:lnTo>
                    <a:pt x="599327" y="11928"/>
                  </a:lnTo>
                  <a:lnTo>
                    <a:pt x="604235" y="12570"/>
                  </a:lnTo>
                  <a:lnTo>
                    <a:pt x="609045" y="12998"/>
                  </a:lnTo>
                  <a:lnTo>
                    <a:pt x="613792" y="13284"/>
                  </a:lnTo>
                  <a:lnTo>
                    <a:pt x="627828" y="13685"/>
                  </a:lnTo>
                  <a:lnTo>
                    <a:pt x="637140" y="138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InkAnnotation708"/>
            <p:cNvSpPr/>
            <p:nvPr/>
          </p:nvSpPr>
          <p:spPr>
            <a:xfrm>
              <a:off x="3893127" y="471054"/>
              <a:ext cx="665019" cy="83128"/>
            </a:xfrm>
            <a:custGeom>
              <a:avLst/>
              <a:gdLst/>
              <a:ahLst/>
              <a:cxnLst/>
              <a:rect l="0" t="0" r="0" b="0"/>
              <a:pathLst>
                <a:path w="665019" h="83128">
                  <a:moveTo>
                    <a:pt x="0" y="83127"/>
                  </a:moveTo>
                  <a:lnTo>
                    <a:pt x="7355" y="83127"/>
                  </a:lnTo>
                  <a:lnTo>
                    <a:pt x="11061" y="81588"/>
                  </a:lnTo>
                  <a:lnTo>
                    <a:pt x="15070" y="79022"/>
                  </a:lnTo>
                  <a:lnTo>
                    <a:pt x="19283" y="75772"/>
                  </a:lnTo>
                  <a:lnTo>
                    <a:pt x="25171" y="72066"/>
                  </a:lnTo>
                  <a:lnTo>
                    <a:pt x="32174" y="68056"/>
                  </a:lnTo>
                  <a:lnTo>
                    <a:pt x="39922" y="63844"/>
                  </a:lnTo>
                  <a:lnTo>
                    <a:pt x="49705" y="61035"/>
                  </a:lnTo>
                  <a:lnTo>
                    <a:pt x="60846" y="59163"/>
                  </a:lnTo>
                  <a:lnTo>
                    <a:pt x="72891" y="57915"/>
                  </a:lnTo>
                  <a:lnTo>
                    <a:pt x="85539" y="55543"/>
                  </a:lnTo>
                  <a:lnTo>
                    <a:pt x="98590" y="52423"/>
                  </a:lnTo>
                  <a:lnTo>
                    <a:pt x="111908" y="48803"/>
                  </a:lnTo>
                  <a:lnTo>
                    <a:pt x="126945" y="46390"/>
                  </a:lnTo>
                  <a:lnTo>
                    <a:pt x="143127" y="44781"/>
                  </a:lnTo>
                  <a:lnTo>
                    <a:pt x="160072" y="43709"/>
                  </a:lnTo>
                  <a:lnTo>
                    <a:pt x="177527" y="41454"/>
                  </a:lnTo>
                  <a:lnTo>
                    <a:pt x="195321" y="38412"/>
                  </a:lnTo>
                  <a:lnTo>
                    <a:pt x="213341" y="34844"/>
                  </a:lnTo>
                  <a:lnTo>
                    <a:pt x="249784" y="26775"/>
                  </a:lnTo>
                  <a:lnTo>
                    <a:pt x="268122" y="22468"/>
                  </a:lnTo>
                  <a:lnTo>
                    <a:pt x="286506" y="19597"/>
                  </a:lnTo>
                  <a:lnTo>
                    <a:pt x="304919" y="17683"/>
                  </a:lnTo>
                  <a:lnTo>
                    <a:pt x="323352" y="16407"/>
                  </a:lnTo>
                  <a:lnTo>
                    <a:pt x="341798" y="14017"/>
                  </a:lnTo>
                  <a:lnTo>
                    <a:pt x="360253" y="10884"/>
                  </a:lnTo>
                  <a:lnTo>
                    <a:pt x="378714" y="7256"/>
                  </a:lnTo>
                  <a:lnTo>
                    <a:pt x="397179" y="4837"/>
                  </a:lnTo>
                  <a:lnTo>
                    <a:pt x="415647" y="3225"/>
                  </a:lnTo>
                  <a:lnTo>
                    <a:pt x="434116" y="2150"/>
                  </a:lnTo>
                  <a:lnTo>
                    <a:pt x="471057" y="956"/>
                  </a:lnTo>
                  <a:lnTo>
                    <a:pt x="552357" y="126"/>
                  </a:lnTo>
                  <a:lnTo>
                    <a:pt x="66501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InkAnnotation709"/>
            <p:cNvSpPr/>
            <p:nvPr/>
          </p:nvSpPr>
          <p:spPr>
            <a:xfrm>
              <a:off x="4297083" y="180109"/>
              <a:ext cx="468048" cy="457180"/>
            </a:xfrm>
            <a:custGeom>
              <a:avLst/>
              <a:gdLst/>
              <a:ahLst/>
              <a:cxnLst/>
              <a:rect l="0" t="0" r="0" b="0"/>
              <a:pathLst>
                <a:path w="468048" h="457180">
                  <a:moveTo>
                    <a:pt x="219498" y="0"/>
                  </a:moveTo>
                  <a:lnTo>
                    <a:pt x="226854" y="0"/>
                  </a:lnTo>
                  <a:lnTo>
                    <a:pt x="230559" y="1539"/>
                  </a:lnTo>
                  <a:lnTo>
                    <a:pt x="238781" y="7354"/>
                  </a:lnTo>
                  <a:lnTo>
                    <a:pt x="244669" y="9521"/>
                  </a:lnTo>
                  <a:lnTo>
                    <a:pt x="251673" y="10965"/>
                  </a:lnTo>
                  <a:lnTo>
                    <a:pt x="259421" y="11928"/>
                  </a:lnTo>
                  <a:lnTo>
                    <a:pt x="267664" y="14110"/>
                  </a:lnTo>
                  <a:lnTo>
                    <a:pt x="276239" y="17103"/>
                  </a:lnTo>
                  <a:lnTo>
                    <a:pt x="285034" y="20638"/>
                  </a:lnTo>
                  <a:lnTo>
                    <a:pt x="307122" y="28671"/>
                  </a:lnTo>
                  <a:lnTo>
                    <a:pt x="319478" y="32969"/>
                  </a:lnTo>
                  <a:lnTo>
                    <a:pt x="330794" y="37373"/>
                  </a:lnTo>
                  <a:lnTo>
                    <a:pt x="341417" y="41848"/>
                  </a:lnTo>
                  <a:lnTo>
                    <a:pt x="351577" y="46372"/>
                  </a:lnTo>
                  <a:lnTo>
                    <a:pt x="371077" y="55502"/>
                  </a:lnTo>
                  <a:lnTo>
                    <a:pt x="380587" y="60092"/>
                  </a:lnTo>
                  <a:lnTo>
                    <a:pt x="390006" y="66231"/>
                  </a:lnTo>
                  <a:lnTo>
                    <a:pt x="399364" y="73402"/>
                  </a:lnTo>
                  <a:lnTo>
                    <a:pt x="408681" y="81262"/>
                  </a:lnTo>
                  <a:lnTo>
                    <a:pt x="423139" y="94100"/>
                  </a:lnTo>
                  <a:lnTo>
                    <a:pt x="434696" y="106477"/>
                  </a:lnTo>
                  <a:lnTo>
                    <a:pt x="439934" y="114087"/>
                  </a:lnTo>
                  <a:lnTo>
                    <a:pt x="444964" y="122240"/>
                  </a:lnTo>
                  <a:lnTo>
                    <a:pt x="454659" y="135403"/>
                  </a:lnTo>
                  <a:lnTo>
                    <a:pt x="459399" y="141069"/>
                  </a:lnTo>
                  <a:lnTo>
                    <a:pt x="462559" y="147924"/>
                  </a:lnTo>
                  <a:lnTo>
                    <a:pt x="464666" y="155574"/>
                  </a:lnTo>
                  <a:lnTo>
                    <a:pt x="466071" y="163752"/>
                  </a:lnTo>
                  <a:lnTo>
                    <a:pt x="467631" y="176944"/>
                  </a:lnTo>
                  <a:lnTo>
                    <a:pt x="468047" y="182617"/>
                  </a:lnTo>
                  <a:lnTo>
                    <a:pt x="466786" y="189478"/>
                  </a:lnTo>
                  <a:lnTo>
                    <a:pt x="464405" y="197131"/>
                  </a:lnTo>
                  <a:lnTo>
                    <a:pt x="461278" y="205311"/>
                  </a:lnTo>
                  <a:lnTo>
                    <a:pt x="453699" y="218506"/>
                  </a:lnTo>
                  <a:lnTo>
                    <a:pt x="445200" y="229501"/>
                  </a:lnTo>
                  <a:lnTo>
                    <a:pt x="436291" y="239520"/>
                  </a:lnTo>
                  <a:lnTo>
                    <a:pt x="423095" y="253208"/>
                  </a:lnTo>
                  <a:lnTo>
                    <a:pt x="415266" y="261169"/>
                  </a:lnTo>
                  <a:lnTo>
                    <a:pt x="405428" y="268016"/>
                  </a:lnTo>
                  <a:lnTo>
                    <a:pt x="394251" y="274119"/>
                  </a:lnTo>
                  <a:lnTo>
                    <a:pt x="382182" y="279728"/>
                  </a:lnTo>
                  <a:lnTo>
                    <a:pt x="371057" y="286546"/>
                  </a:lnTo>
                  <a:lnTo>
                    <a:pt x="360562" y="294170"/>
                  </a:lnTo>
                  <a:lnTo>
                    <a:pt x="350486" y="302331"/>
                  </a:lnTo>
                  <a:lnTo>
                    <a:pt x="339151" y="310851"/>
                  </a:lnTo>
                  <a:lnTo>
                    <a:pt x="314241" y="328527"/>
                  </a:lnTo>
                  <a:lnTo>
                    <a:pt x="299593" y="336012"/>
                  </a:lnTo>
                  <a:lnTo>
                    <a:pt x="283671" y="342541"/>
                  </a:lnTo>
                  <a:lnTo>
                    <a:pt x="221228" y="364081"/>
                  </a:lnTo>
                  <a:lnTo>
                    <a:pt x="208336" y="370490"/>
                  </a:lnTo>
                  <a:lnTo>
                    <a:pt x="196663" y="377842"/>
                  </a:lnTo>
                  <a:lnTo>
                    <a:pt x="185802" y="385822"/>
                  </a:lnTo>
                  <a:lnTo>
                    <a:pt x="173943" y="392681"/>
                  </a:lnTo>
                  <a:lnTo>
                    <a:pt x="161419" y="398793"/>
                  </a:lnTo>
                  <a:lnTo>
                    <a:pt x="148451" y="404407"/>
                  </a:lnTo>
                  <a:lnTo>
                    <a:pt x="135188" y="408150"/>
                  </a:lnTo>
                  <a:lnTo>
                    <a:pt x="121728" y="410645"/>
                  </a:lnTo>
                  <a:lnTo>
                    <a:pt x="108136" y="412309"/>
                  </a:lnTo>
                  <a:lnTo>
                    <a:pt x="95996" y="414957"/>
                  </a:lnTo>
                  <a:lnTo>
                    <a:pt x="84824" y="418262"/>
                  </a:lnTo>
                  <a:lnTo>
                    <a:pt x="74297" y="422005"/>
                  </a:lnTo>
                  <a:lnTo>
                    <a:pt x="65740" y="426040"/>
                  </a:lnTo>
                  <a:lnTo>
                    <a:pt x="52127" y="434627"/>
                  </a:lnTo>
                  <a:lnTo>
                    <a:pt x="40946" y="443576"/>
                  </a:lnTo>
                  <a:lnTo>
                    <a:pt x="35808" y="448117"/>
                  </a:lnTo>
                  <a:lnTo>
                    <a:pt x="30845" y="451145"/>
                  </a:lnTo>
                  <a:lnTo>
                    <a:pt x="18042" y="455405"/>
                  </a:lnTo>
                  <a:lnTo>
                    <a:pt x="14508" y="456402"/>
                  </a:lnTo>
                  <a:lnTo>
                    <a:pt x="0" y="457130"/>
                  </a:lnTo>
                  <a:lnTo>
                    <a:pt x="5824" y="457179"/>
                  </a:lnTo>
                  <a:lnTo>
                    <a:pt x="7776" y="455646"/>
                  </a:lnTo>
                  <a:lnTo>
                    <a:pt x="9078" y="453085"/>
                  </a:lnTo>
                  <a:lnTo>
                    <a:pt x="11680" y="4433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InkAnnotation710"/>
            <p:cNvSpPr/>
            <p:nvPr/>
          </p:nvSpPr>
          <p:spPr>
            <a:xfrm>
              <a:off x="5126181" y="96981"/>
              <a:ext cx="525640" cy="581871"/>
            </a:xfrm>
            <a:custGeom>
              <a:avLst/>
              <a:gdLst/>
              <a:ahLst/>
              <a:cxnLst/>
              <a:rect l="0" t="0" r="0" b="0"/>
              <a:pathLst>
                <a:path w="525640" h="581871">
                  <a:moveTo>
                    <a:pt x="124691" y="0"/>
                  </a:moveTo>
                  <a:lnTo>
                    <a:pt x="124691" y="19284"/>
                  </a:lnTo>
                  <a:lnTo>
                    <a:pt x="123152" y="23632"/>
                  </a:lnTo>
                  <a:lnTo>
                    <a:pt x="115170" y="37106"/>
                  </a:lnTo>
                  <a:lnTo>
                    <a:pt x="112762" y="46253"/>
                  </a:lnTo>
                  <a:lnTo>
                    <a:pt x="111693" y="59555"/>
                  </a:lnTo>
                  <a:lnTo>
                    <a:pt x="111407" y="67413"/>
                  </a:lnTo>
                  <a:lnTo>
                    <a:pt x="106985" y="84353"/>
                  </a:lnTo>
                  <a:lnTo>
                    <a:pt x="101428" y="102145"/>
                  </a:lnTo>
                  <a:lnTo>
                    <a:pt x="98958" y="120315"/>
                  </a:lnTo>
                  <a:lnTo>
                    <a:pt x="96760" y="131010"/>
                  </a:lnTo>
                  <a:lnTo>
                    <a:pt x="93755" y="142758"/>
                  </a:lnTo>
                  <a:lnTo>
                    <a:pt x="90213" y="155209"/>
                  </a:lnTo>
                  <a:lnTo>
                    <a:pt x="86312" y="166588"/>
                  </a:lnTo>
                  <a:lnTo>
                    <a:pt x="82172" y="177253"/>
                  </a:lnTo>
                  <a:lnTo>
                    <a:pt x="77872" y="187441"/>
                  </a:lnTo>
                  <a:lnTo>
                    <a:pt x="75006" y="198852"/>
                  </a:lnTo>
                  <a:lnTo>
                    <a:pt x="73094" y="211077"/>
                  </a:lnTo>
                  <a:lnTo>
                    <a:pt x="71820" y="223845"/>
                  </a:lnTo>
                  <a:lnTo>
                    <a:pt x="69432" y="236976"/>
                  </a:lnTo>
                  <a:lnTo>
                    <a:pt x="66300" y="250348"/>
                  </a:lnTo>
                  <a:lnTo>
                    <a:pt x="62673" y="263880"/>
                  </a:lnTo>
                  <a:lnTo>
                    <a:pt x="54537" y="291232"/>
                  </a:lnTo>
                  <a:lnTo>
                    <a:pt x="50213" y="304991"/>
                  </a:lnTo>
                  <a:lnTo>
                    <a:pt x="47330" y="317243"/>
                  </a:lnTo>
                  <a:lnTo>
                    <a:pt x="45408" y="328489"/>
                  </a:lnTo>
                  <a:lnTo>
                    <a:pt x="44127" y="339066"/>
                  </a:lnTo>
                  <a:lnTo>
                    <a:pt x="41733" y="350735"/>
                  </a:lnTo>
                  <a:lnTo>
                    <a:pt x="38598" y="363132"/>
                  </a:lnTo>
                  <a:lnTo>
                    <a:pt x="34969" y="376016"/>
                  </a:lnTo>
                  <a:lnTo>
                    <a:pt x="32549" y="387683"/>
                  </a:lnTo>
                  <a:lnTo>
                    <a:pt x="30935" y="398540"/>
                  </a:lnTo>
                  <a:lnTo>
                    <a:pt x="29860" y="408857"/>
                  </a:lnTo>
                  <a:lnTo>
                    <a:pt x="27604" y="418814"/>
                  </a:lnTo>
                  <a:lnTo>
                    <a:pt x="24560" y="428531"/>
                  </a:lnTo>
                  <a:lnTo>
                    <a:pt x="20991" y="438087"/>
                  </a:lnTo>
                  <a:lnTo>
                    <a:pt x="18613" y="447537"/>
                  </a:lnTo>
                  <a:lnTo>
                    <a:pt x="17027" y="456916"/>
                  </a:lnTo>
                  <a:lnTo>
                    <a:pt x="15969" y="466247"/>
                  </a:lnTo>
                  <a:lnTo>
                    <a:pt x="15264" y="475547"/>
                  </a:lnTo>
                  <a:lnTo>
                    <a:pt x="14794" y="484825"/>
                  </a:lnTo>
                  <a:lnTo>
                    <a:pt x="14273" y="503345"/>
                  </a:lnTo>
                  <a:lnTo>
                    <a:pt x="13866" y="562877"/>
                  </a:lnTo>
                  <a:lnTo>
                    <a:pt x="13855" y="581870"/>
                  </a:lnTo>
                  <a:lnTo>
                    <a:pt x="53778" y="541968"/>
                  </a:lnTo>
                  <a:lnTo>
                    <a:pt x="62021" y="535264"/>
                  </a:lnTo>
                  <a:lnTo>
                    <a:pt x="70596" y="529255"/>
                  </a:lnTo>
                  <a:lnTo>
                    <a:pt x="89873" y="516934"/>
                  </a:lnTo>
                  <a:lnTo>
                    <a:pt x="113835" y="501195"/>
                  </a:lnTo>
                  <a:lnTo>
                    <a:pt x="125150" y="492688"/>
                  </a:lnTo>
                  <a:lnTo>
                    <a:pt x="135773" y="483937"/>
                  </a:lnTo>
                  <a:lnTo>
                    <a:pt x="145934" y="475025"/>
                  </a:lnTo>
                  <a:lnTo>
                    <a:pt x="157325" y="466005"/>
                  </a:lnTo>
                  <a:lnTo>
                    <a:pt x="169538" y="456912"/>
                  </a:lnTo>
                  <a:lnTo>
                    <a:pt x="182298" y="447772"/>
                  </a:lnTo>
                  <a:lnTo>
                    <a:pt x="195423" y="437060"/>
                  </a:lnTo>
                  <a:lnTo>
                    <a:pt x="208791" y="425301"/>
                  </a:lnTo>
                  <a:lnTo>
                    <a:pt x="222321" y="412843"/>
                  </a:lnTo>
                  <a:lnTo>
                    <a:pt x="235959" y="401459"/>
                  </a:lnTo>
                  <a:lnTo>
                    <a:pt x="249670" y="390791"/>
                  </a:lnTo>
                  <a:lnTo>
                    <a:pt x="263429" y="380600"/>
                  </a:lnTo>
                  <a:lnTo>
                    <a:pt x="278759" y="370727"/>
                  </a:lnTo>
                  <a:lnTo>
                    <a:pt x="295136" y="361067"/>
                  </a:lnTo>
                  <a:lnTo>
                    <a:pt x="312212" y="351548"/>
                  </a:lnTo>
                  <a:lnTo>
                    <a:pt x="328214" y="340583"/>
                  </a:lnTo>
                  <a:lnTo>
                    <a:pt x="343501" y="328656"/>
                  </a:lnTo>
                  <a:lnTo>
                    <a:pt x="358310" y="316086"/>
                  </a:lnTo>
                  <a:lnTo>
                    <a:pt x="372800" y="304627"/>
                  </a:lnTo>
                  <a:lnTo>
                    <a:pt x="387079" y="293909"/>
                  </a:lnTo>
                  <a:lnTo>
                    <a:pt x="401216" y="283685"/>
                  </a:lnTo>
                  <a:lnTo>
                    <a:pt x="413720" y="273790"/>
                  </a:lnTo>
                  <a:lnTo>
                    <a:pt x="425135" y="264115"/>
                  </a:lnTo>
                  <a:lnTo>
                    <a:pt x="435823" y="254586"/>
                  </a:lnTo>
                  <a:lnTo>
                    <a:pt x="455910" y="235788"/>
                  </a:lnTo>
                  <a:lnTo>
                    <a:pt x="465576" y="226465"/>
                  </a:lnTo>
                  <a:lnTo>
                    <a:pt x="473560" y="217170"/>
                  </a:lnTo>
                  <a:lnTo>
                    <a:pt x="480422" y="207896"/>
                  </a:lnTo>
                  <a:lnTo>
                    <a:pt x="486536" y="198634"/>
                  </a:lnTo>
                  <a:lnTo>
                    <a:pt x="492151" y="189380"/>
                  </a:lnTo>
                  <a:lnTo>
                    <a:pt x="497434" y="180132"/>
                  </a:lnTo>
                  <a:lnTo>
                    <a:pt x="507410" y="161647"/>
                  </a:lnTo>
                  <a:lnTo>
                    <a:pt x="516974" y="143168"/>
                  </a:lnTo>
                  <a:lnTo>
                    <a:pt x="522251" y="128798"/>
                  </a:lnTo>
                  <a:lnTo>
                    <a:pt x="525222" y="112054"/>
                  </a:lnTo>
                  <a:lnTo>
                    <a:pt x="525639" y="107030"/>
                  </a:lnTo>
                  <a:lnTo>
                    <a:pt x="524377" y="102141"/>
                  </a:lnTo>
                  <a:lnTo>
                    <a:pt x="518871" y="92604"/>
                  </a:lnTo>
                  <a:lnTo>
                    <a:pt x="507117" y="78581"/>
                  </a:lnTo>
                  <a:lnTo>
                    <a:pt x="494266" y="69305"/>
                  </a:lnTo>
                  <a:lnTo>
                    <a:pt x="478292" y="60051"/>
                  </a:lnTo>
                  <a:lnTo>
                    <a:pt x="460930" y="50807"/>
                  </a:lnTo>
                  <a:lnTo>
                    <a:pt x="450451" y="47726"/>
                  </a:lnTo>
                  <a:lnTo>
                    <a:pt x="438845" y="45672"/>
                  </a:lnTo>
                  <a:lnTo>
                    <a:pt x="426491" y="44302"/>
                  </a:lnTo>
                  <a:lnTo>
                    <a:pt x="415176" y="43390"/>
                  </a:lnTo>
                  <a:lnTo>
                    <a:pt x="404553" y="42781"/>
                  </a:lnTo>
                  <a:lnTo>
                    <a:pt x="394393" y="42375"/>
                  </a:lnTo>
                  <a:lnTo>
                    <a:pt x="381462" y="40566"/>
                  </a:lnTo>
                  <a:lnTo>
                    <a:pt x="366684" y="37820"/>
                  </a:lnTo>
                  <a:lnTo>
                    <a:pt x="350675" y="34450"/>
                  </a:lnTo>
                  <a:lnTo>
                    <a:pt x="335383" y="32203"/>
                  </a:lnTo>
                  <a:lnTo>
                    <a:pt x="320571" y="30705"/>
                  </a:lnTo>
                  <a:lnTo>
                    <a:pt x="306078" y="29706"/>
                  </a:lnTo>
                  <a:lnTo>
                    <a:pt x="291797" y="29041"/>
                  </a:lnTo>
                  <a:lnTo>
                    <a:pt x="263615" y="28301"/>
                  </a:lnTo>
                  <a:lnTo>
                    <a:pt x="249635" y="26564"/>
                  </a:lnTo>
                  <a:lnTo>
                    <a:pt x="235696" y="23867"/>
                  </a:lnTo>
                  <a:lnTo>
                    <a:pt x="221785" y="20530"/>
                  </a:lnTo>
                  <a:lnTo>
                    <a:pt x="207893" y="18305"/>
                  </a:lnTo>
                  <a:lnTo>
                    <a:pt x="194013" y="16822"/>
                  </a:lnTo>
                  <a:lnTo>
                    <a:pt x="180142" y="15833"/>
                  </a:lnTo>
                  <a:lnTo>
                    <a:pt x="167816" y="16713"/>
                  </a:lnTo>
                  <a:lnTo>
                    <a:pt x="156520" y="18839"/>
                  </a:lnTo>
                  <a:lnTo>
                    <a:pt x="145911" y="21796"/>
                  </a:lnTo>
                  <a:lnTo>
                    <a:pt x="134219" y="23767"/>
                  </a:lnTo>
                  <a:lnTo>
                    <a:pt x="121807" y="25081"/>
                  </a:lnTo>
                  <a:lnTo>
                    <a:pt x="98779" y="26541"/>
                  </a:lnTo>
                  <a:lnTo>
                    <a:pt x="83413" y="27190"/>
                  </a:lnTo>
                  <a:lnTo>
                    <a:pt x="58753" y="27556"/>
                  </a:lnTo>
                  <a:lnTo>
                    <a:pt x="0" y="277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InkAnnotation711"/>
            <p:cNvSpPr/>
            <p:nvPr/>
          </p:nvSpPr>
          <p:spPr>
            <a:xfrm>
              <a:off x="5735781" y="305441"/>
              <a:ext cx="387753" cy="428849"/>
            </a:xfrm>
            <a:custGeom>
              <a:avLst/>
              <a:gdLst/>
              <a:ahLst/>
              <a:cxnLst/>
              <a:rect l="0" t="0" r="0" b="0"/>
              <a:pathLst>
                <a:path w="387753" h="428849">
                  <a:moveTo>
                    <a:pt x="0" y="96340"/>
                  </a:moveTo>
                  <a:lnTo>
                    <a:pt x="0" y="63371"/>
                  </a:lnTo>
                  <a:lnTo>
                    <a:pt x="1540" y="58967"/>
                  </a:lnTo>
                  <a:lnTo>
                    <a:pt x="7355" y="49968"/>
                  </a:lnTo>
                  <a:lnTo>
                    <a:pt x="15071" y="40838"/>
                  </a:lnTo>
                  <a:lnTo>
                    <a:pt x="23632" y="31648"/>
                  </a:lnTo>
                  <a:lnTo>
                    <a:pt x="32567" y="22433"/>
                  </a:lnTo>
                  <a:lnTo>
                    <a:pt x="38645" y="19359"/>
                  </a:lnTo>
                  <a:lnTo>
                    <a:pt x="45775" y="17311"/>
                  </a:lnTo>
                  <a:lnTo>
                    <a:pt x="53608" y="15945"/>
                  </a:lnTo>
                  <a:lnTo>
                    <a:pt x="60369" y="13495"/>
                  </a:lnTo>
                  <a:lnTo>
                    <a:pt x="71986" y="6668"/>
                  </a:lnTo>
                  <a:lnTo>
                    <a:pt x="78779" y="4231"/>
                  </a:lnTo>
                  <a:lnTo>
                    <a:pt x="86386" y="2607"/>
                  </a:lnTo>
                  <a:lnTo>
                    <a:pt x="94536" y="1524"/>
                  </a:lnTo>
                  <a:lnTo>
                    <a:pt x="103049" y="802"/>
                  </a:lnTo>
                  <a:lnTo>
                    <a:pt x="111801" y="321"/>
                  </a:lnTo>
                  <a:lnTo>
                    <a:pt x="120717" y="0"/>
                  </a:lnTo>
                  <a:lnTo>
                    <a:pt x="129738" y="1326"/>
                  </a:lnTo>
                  <a:lnTo>
                    <a:pt x="138832" y="3749"/>
                  </a:lnTo>
                  <a:lnTo>
                    <a:pt x="147973" y="6903"/>
                  </a:lnTo>
                  <a:lnTo>
                    <a:pt x="157145" y="9007"/>
                  </a:lnTo>
                  <a:lnTo>
                    <a:pt x="166339" y="10409"/>
                  </a:lnTo>
                  <a:lnTo>
                    <a:pt x="175548" y="11344"/>
                  </a:lnTo>
                  <a:lnTo>
                    <a:pt x="183226" y="13506"/>
                  </a:lnTo>
                  <a:lnTo>
                    <a:pt x="189884" y="16487"/>
                  </a:lnTo>
                  <a:lnTo>
                    <a:pt x="201387" y="23905"/>
                  </a:lnTo>
                  <a:lnTo>
                    <a:pt x="211630" y="32332"/>
                  </a:lnTo>
                  <a:lnTo>
                    <a:pt x="221315" y="45315"/>
                  </a:lnTo>
                  <a:lnTo>
                    <a:pt x="226052" y="53087"/>
                  </a:lnTo>
                  <a:lnTo>
                    <a:pt x="231316" y="65828"/>
                  </a:lnTo>
                  <a:lnTo>
                    <a:pt x="233656" y="78161"/>
                  </a:lnTo>
                  <a:lnTo>
                    <a:pt x="234279" y="85760"/>
                  </a:lnTo>
                  <a:lnTo>
                    <a:pt x="234696" y="93905"/>
                  </a:lnTo>
                  <a:lnTo>
                    <a:pt x="235158" y="111165"/>
                  </a:lnTo>
                  <a:lnTo>
                    <a:pt x="235280" y="120078"/>
                  </a:lnTo>
                  <a:lnTo>
                    <a:pt x="233824" y="129099"/>
                  </a:lnTo>
                  <a:lnTo>
                    <a:pt x="231313" y="138191"/>
                  </a:lnTo>
                  <a:lnTo>
                    <a:pt x="228099" y="147332"/>
                  </a:lnTo>
                  <a:lnTo>
                    <a:pt x="225958" y="156504"/>
                  </a:lnTo>
                  <a:lnTo>
                    <a:pt x="224529" y="165698"/>
                  </a:lnTo>
                  <a:lnTo>
                    <a:pt x="223577" y="174906"/>
                  </a:lnTo>
                  <a:lnTo>
                    <a:pt x="221403" y="184124"/>
                  </a:lnTo>
                  <a:lnTo>
                    <a:pt x="218415" y="193347"/>
                  </a:lnTo>
                  <a:lnTo>
                    <a:pt x="214883" y="202575"/>
                  </a:lnTo>
                  <a:lnTo>
                    <a:pt x="210988" y="211806"/>
                  </a:lnTo>
                  <a:lnTo>
                    <a:pt x="206853" y="221039"/>
                  </a:lnTo>
                  <a:lnTo>
                    <a:pt x="202557" y="230273"/>
                  </a:lnTo>
                  <a:lnTo>
                    <a:pt x="196614" y="241047"/>
                  </a:lnTo>
                  <a:lnTo>
                    <a:pt x="189573" y="252848"/>
                  </a:lnTo>
                  <a:lnTo>
                    <a:pt x="181800" y="265333"/>
                  </a:lnTo>
                  <a:lnTo>
                    <a:pt x="175079" y="275196"/>
                  </a:lnTo>
                  <a:lnTo>
                    <a:pt x="169059" y="283311"/>
                  </a:lnTo>
                  <a:lnTo>
                    <a:pt x="163506" y="290260"/>
                  </a:lnTo>
                  <a:lnTo>
                    <a:pt x="159804" y="297972"/>
                  </a:lnTo>
                  <a:lnTo>
                    <a:pt x="157336" y="306192"/>
                  </a:lnTo>
                  <a:lnTo>
                    <a:pt x="155691" y="314750"/>
                  </a:lnTo>
                  <a:lnTo>
                    <a:pt x="153055" y="323535"/>
                  </a:lnTo>
                  <a:lnTo>
                    <a:pt x="149758" y="332470"/>
                  </a:lnTo>
                  <a:lnTo>
                    <a:pt x="146020" y="341505"/>
                  </a:lnTo>
                  <a:lnTo>
                    <a:pt x="143529" y="349069"/>
                  </a:lnTo>
                  <a:lnTo>
                    <a:pt x="140760" y="361577"/>
                  </a:lnTo>
                  <a:lnTo>
                    <a:pt x="139530" y="372268"/>
                  </a:lnTo>
                  <a:lnTo>
                    <a:pt x="138984" y="382150"/>
                  </a:lnTo>
                  <a:lnTo>
                    <a:pt x="138740" y="391674"/>
                  </a:lnTo>
                  <a:lnTo>
                    <a:pt x="138603" y="405690"/>
                  </a:lnTo>
                  <a:lnTo>
                    <a:pt x="140123" y="408792"/>
                  </a:lnTo>
                  <a:lnTo>
                    <a:pt x="142676" y="410859"/>
                  </a:lnTo>
                  <a:lnTo>
                    <a:pt x="145918" y="412238"/>
                  </a:lnTo>
                  <a:lnTo>
                    <a:pt x="157834" y="421533"/>
                  </a:lnTo>
                  <a:lnTo>
                    <a:pt x="163720" y="423972"/>
                  </a:lnTo>
                  <a:lnTo>
                    <a:pt x="170723" y="425598"/>
                  </a:lnTo>
                  <a:lnTo>
                    <a:pt x="178470" y="426682"/>
                  </a:lnTo>
                  <a:lnTo>
                    <a:pt x="186714" y="427404"/>
                  </a:lnTo>
                  <a:lnTo>
                    <a:pt x="195287" y="427886"/>
                  </a:lnTo>
                  <a:lnTo>
                    <a:pt x="213025" y="428421"/>
                  </a:lnTo>
                  <a:lnTo>
                    <a:pt x="273021" y="428824"/>
                  </a:lnTo>
                  <a:lnTo>
                    <a:pt x="321109" y="428848"/>
                  </a:lnTo>
                  <a:lnTo>
                    <a:pt x="326448" y="427309"/>
                  </a:lnTo>
                  <a:lnTo>
                    <a:pt x="336486" y="421494"/>
                  </a:lnTo>
                  <a:lnTo>
                    <a:pt x="346079" y="417883"/>
                  </a:lnTo>
                  <a:lnTo>
                    <a:pt x="355473" y="416279"/>
                  </a:lnTo>
                  <a:lnTo>
                    <a:pt x="364781" y="415565"/>
                  </a:lnTo>
                  <a:lnTo>
                    <a:pt x="375068" y="415028"/>
                  </a:lnTo>
                  <a:lnTo>
                    <a:pt x="387752" y="414995"/>
                  </a:lnTo>
                  <a:lnTo>
                    <a:pt x="374073" y="4149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InkAnnotation712"/>
            <p:cNvSpPr/>
            <p:nvPr/>
          </p:nvSpPr>
          <p:spPr>
            <a:xfrm>
              <a:off x="3574472" y="2951018"/>
              <a:ext cx="82501" cy="69273"/>
            </a:xfrm>
            <a:custGeom>
              <a:avLst/>
              <a:gdLst/>
              <a:ahLst/>
              <a:cxnLst/>
              <a:rect l="0" t="0" r="0" b="0"/>
              <a:pathLst>
                <a:path w="82501" h="69273">
                  <a:moveTo>
                    <a:pt x="0" y="69272"/>
                  </a:moveTo>
                  <a:lnTo>
                    <a:pt x="20639" y="69272"/>
                  </a:lnTo>
                  <a:lnTo>
                    <a:pt x="24535" y="67733"/>
                  </a:lnTo>
                  <a:lnTo>
                    <a:pt x="28672" y="65167"/>
                  </a:lnTo>
                  <a:lnTo>
                    <a:pt x="32969" y="61917"/>
                  </a:lnTo>
                  <a:lnTo>
                    <a:pt x="37373" y="59751"/>
                  </a:lnTo>
                  <a:lnTo>
                    <a:pt x="41849" y="58306"/>
                  </a:lnTo>
                  <a:lnTo>
                    <a:pt x="46372" y="57343"/>
                  </a:lnTo>
                  <a:lnTo>
                    <a:pt x="49387" y="55162"/>
                  </a:lnTo>
                  <a:lnTo>
                    <a:pt x="51398" y="52169"/>
                  </a:lnTo>
                  <a:lnTo>
                    <a:pt x="52738" y="48634"/>
                  </a:lnTo>
                  <a:lnTo>
                    <a:pt x="55171" y="46277"/>
                  </a:lnTo>
                  <a:lnTo>
                    <a:pt x="58333" y="44706"/>
                  </a:lnTo>
                  <a:lnTo>
                    <a:pt x="61979" y="43658"/>
                  </a:lnTo>
                  <a:lnTo>
                    <a:pt x="64410" y="41420"/>
                  </a:lnTo>
                  <a:lnTo>
                    <a:pt x="66031" y="38390"/>
                  </a:lnTo>
                  <a:lnTo>
                    <a:pt x="67112" y="34829"/>
                  </a:lnTo>
                  <a:lnTo>
                    <a:pt x="69371" y="32456"/>
                  </a:lnTo>
                  <a:lnTo>
                    <a:pt x="72417" y="30873"/>
                  </a:lnTo>
                  <a:lnTo>
                    <a:pt x="75988" y="29818"/>
                  </a:lnTo>
                  <a:lnTo>
                    <a:pt x="78367" y="27576"/>
                  </a:lnTo>
                  <a:lnTo>
                    <a:pt x="79954" y="24541"/>
                  </a:lnTo>
                  <a:lnTo>
                    <a:pt x="82500" y="15965"/>
                  </a:lnTo>
                  <a:lnTo>
                    <a:pt x="81170" y="15261"/>
                  </a:lnTo>
                  <a:lnTo>
                    <a:pt x="78744" y="14792"/>
                  </a:lnTo>
                  <a:lnTo>
                    <a:pt x="75586" y="14480"/>
                  </a:lnTo>
                  <a:lnTo>
                    <a:pt x="73482" y="12732"/>
                  </a:lnTo>
                  <a:lnTo>
                    <a:pt x="72079" y="10027"/>
                  </a:lnTo>
                  <a:lnTo>
                    <a:pt x="71144" y="6685"/>
                  </a:lnTo>
                  <a:lnTo>
                    <a:pt x="68981" y="4456"/>
                  </a:lnTo>
                  <a:lnTo>
                    <a:pt x="65999" y="2970"/>
                  </a:lnTo>
                  <a:lnTo>
                    <a:pt x="57508" y="586"/>
                  </a:lnTo>
                  <a:lnTo>
                    <a:pt x="55273" y="391"/>
                  </a:lnTo>
                  <a:lnTo>
                    <a:pt x="52242" y="260"/>
                  </a:lnTo>
                  <a:lnTo>
                    <a:pt x="44771" y="116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286750" cy="588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6207746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3" name="Group 82"/>
          <p:cNvGrpSpPr/>
          <p:nvPr/>
        </p:nvGrpSpPr>
        <p:grpSpPr>
          <a:xfrm>
            <a:off x="901909" y="1294804"/>
            <a:ext cx="7867031" cy="4660882"/>
            <a:chOff x="901909" y="1294804"/>
            <a:chExt cx="7867031" cy="4660882"/>
          </a:xfrm>
        </p:grpSpPr>
        <p:sp>
          <p:nvSpPr>
            <p:cNvPr id="3" name="SMARTInkAnnotation443"/>
            <p:cNvSpPr/>
            <p:nvPr/>
          </p:nvSpPr>
          <p:spPr>
            <a:xfrm>
              <a:off x="1339453" y="2009179"/>
              <a:ext cx="1053704" cy="17861"/>
            </a:xfrm>
            <a:custGeom>
              <a:avLst/>
              <a:gdLst/>
              <a:ahLst/>
              <a:cxnLst/>
              <a:rect l="0" t="0" r="0" b="0"/>
              <a:pathLst>
                <a:path w="1053704" h="17861">
                  <a:moveTo>
                    <a:pt x="0" y="8930"/>
                  </a:moveTo>
                  <a:lnTo>
                    <a:pt x="0" y="1242"/>
                  </a:lnTo>
                  <a:lnTo>
                    <a:pt x="992" y="828"/>
                  </a:lnTo>
                  <a:lnTo>
                    <a:pt x="4740" y="368"/>
                  </a:lnTo>
                  <a:lnTo>
                    <a:pt x="13637" y="3"/>
                  </a:lnTo>
                  <a:lnTo>
                    <a:pt x="15045" y="994"/>
                  </a:lnTo>
                  <a:lnTo>
                    <a:pt x="15983" y="2647"/>
                  </a:lnTo>
                  <a:lnTo>
                    <a:pt x="16608" y="4742"/>
                  </a:lnTo>
                  <a:lnTo>
                    <a:pt x="18017" y="6138"/>
                  </a:lnTo>
                  <a:lnTo>
                    <a:pt x="19949" y="7068"/>
                  </a:lnTo>
                  <a:lnTo>
                    <a:pt x="22229" y="7689"/>
                  </a:lnTo>
                  <a:lnTo>
                    <a:pt x="24741" y="8102"/>
                  </a:lnTo>
                  <a:lnTo>
                    <a:pt x="30178" y="8562"/>
                  </a:lnTo>
                  <a:lnTo>
                    <a:pt x="57754" y="8908"/>
                  </a:lnTo>
                  <a:lnTo>
                    <a:pt x="392529" y="8930"/>
                  </a:lnTo>
                  <a:lnTo>
                    <a:pt x="401584" y="7938"/>
                  </a:lnTo>
                  <a:lnTo>
                    <a:pt x="410598" y="6284"/>
                  </a:lnTo>
                  <a:lnTo>
                    <a:pt x="419583" y="4189"/>
                  </a:lnTo>
                  <a:lnTo>
                    <a:pt x="429542" y="2793"/>
                  </a:lnTo>
                  <a:lnTo>
                    <a:pt x="440150" y="1862"/>
                  </a:lnTo>
                  <a:lnTo>
                    <a:pt x="451191" y="1242"/>
                  </a:lnTo>
                  <a:lnTo>
                    <a:pt x="471397" y="552"/>
                  </a:lnTo>
                  <a:lnTo>
                    <a:pt x="508621" y="109"/>
                  </a:lnTo>
                  <a:lnTo>
                    <a:pt x="825759" y="0"/>
                  </a:lnTo>
                  <a:lnTo>
                    <a:pt x="837248" y="992"/>
                  </a:lnTo>
                  <a:lnTo>
                    <a:pt x="848876" y="2646"/>
                  </a:lnTo>
                  <a:lnTo>
                    <a:pt x="860597" y="4741"/>
                  </a:lnTo>
                  <a:lnTo>
                    <a:pt x="871387" y="6137"/>
                  </a:lnTo>
                  <a:lnTo>
                    <a:pt x="881558" y="7068"/>
                  </a:lnTo>
                  <a:lnTo>
                    <a:pt x="891314" y="7688"/>
                  </a:lnTo>
                  <a:lnTo>
                    <a:pt x="910093" y="8378"/>
                  </a:lnTo>
                  <a:lnTo>
                    <a:pt x="941661" y="8821"/>
                  </a:lnTo>
                  <a:lnTo>
                    <a:pt x="1000920" y="8927"/>
                  </a:lnTo>
                  <a:lnTo>
                    <a:pt x="1005616" y="9920"/>
                  </a:lnTo>
                  <a:lnTo>
                    <a:pt x="1010730" y="11574"/>
                  </a:lnTo>
                  <a:lnTo>
                    <a:pt x="1016125" y="13670"/>
                  </a:lnTo>
                  <a:lnTo>
                    <a:pt x="1020714" y="15066"/>
                  </a:lnTo>
                  <a:lnTo>
                    <a:pt x="1024765" y="15997"/>
                  </a:lnTo>
                  <a:lnTo>
                    <a:pt x="1028457" y="16618"/>
                  </a:lnTo>
                  <a:lnTo>
                    <a:pt x="1031912" y="17032"/>
                  </a:lnTo>
                  <a:lnTo>
                    <a:pt x="1038395" y="17492"/>
                  </a:lnTo>
                  <a:lnTo>
                    <a:pt x="1053703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44"/>
            <p:cNvSpPr/>
            <p:nvPr/>
          </p:nvSpPr>
          <p:spPr>
            <a:xfrm>
              <a:off x="1366242" y="2544960"/>
              <a:ext cx="919759" cy="44650"/>
            </a:xfrm>
            <a:custGeom>
              <a:avLst/>
              <a:gdLst/>
              <a:ahLst/>
              <a:cxnLst/>
              <a:rect l="0" t="0" r="0" b="0"/>
              <a:pathLst>
                <a:path w="919759" h="44650">
                  <a:moveTo>
                    <a:pt x="0" y="44649"/>
                  </a:moveTo>
                  <a:lnTo>
                    <a:pt x="13561" y="44649"/>
                  </a:lnTo>
                  <a:lnTo>
                    <a:pt x="15986" y="43657"/>
                  </a:lnTo>
                  <a:lnTo>
                    <a:pt x="18594" y="42003"/>
                  </a:lnTo>
                  <a:lnTo>
                    <a:pt x="21326" y="39908"/>
                  </a:lnTo>
                  <a:lnTo>
                    <a:pt x="25131" y="38512"/>
                  </a:lnTo>
                  <a:lnTo>
                    <a:pt x="29653" y="37581"/>
                  </a:lnTo>
                  <a:lnTo>
                    <a:pt x="45497" y="36271"/>
                  </a:lnTo>
                  <a:lnTo>
                    <a:pt x="68628" y="35828"/>
                  </a:lnTo>
                  <a:lnTo>
                    <a:pt x="75518" y="34800"/>
                  </a:lnTo>
                  <a:lnTo>
                    <a:pt x="83087" y="33122"/>
                  </a:lnTo>
                  <a:lnTo>
                    <a:pt x="91110" y="31011"/>
                  </a:lnTo>
                  <a:lnTo>
                    <a:pt x="99435" y="29604"/>
                  </a:lnTo>
                  <a:lnTo>
                    <a:pt x="107962" y="28665"/>
                  </a:lnTo>
                  <a:lnTo>
                    <a:pt x="126366" y="27623"/>
                  </a:lnTo>
                  <a:lnTo>
                    <a:pt x="147774" y="27160"/>
                  </a:lnTo>
                  <a:lnTo>
                    <a:pt x="158047" y="26044"/>
                  </a:lnTo>
                  <a:lnTo>
                    <a:pt x="167873" y="24308"/>
                  </a:lnTo>
                  <a:lnTo>
                    <a:pt x="177399" y="22159"/>
                  </a:lnTo>
                  <a:lnTo>
                    <a:pt x="187719" y="20726"/>
                  </a:lnTo>
                  <a:lnTo>
                    <a:pt x="198568" y="19771"/>
                  </a:lnTo>
                  <a:lnTo>
                    <a:pt x="221205" y="18709"/>
                  </a:lnTo>
                  <a:lnTo>
                    <a:pt x="244496" y="18237"/>
                  </a:lnTo>
                  <a:lnTo>
                    <a:pt x="257255" y="17119"/>
                  </a:lnTo>
                  <a:lnTo>
                    <a:pt x="270722" y="15382"/>
                  </a:lnTo>
                  <a:lnTo>
                    <a:pt x="284661" y="13231"/>
                  </a:lnTo>
                  <a:lnTo>
                    <a:pt x="298914" y="11798"/>
                  </a:lnTo>
                  <a:lnTo>
                    <a:pt x="313378" y="10842"/>
                  </a:lnTo>
                  <a:lnTo>
                    <a:pt x="327981" y="10205"/>
                  </a:lnTo>
                  <a:lnTo>
                    <a:pt x="357436" y="9496"/>
                  </a:lnTo>
                  <a:lnTo>
                    <a:pt x="372236" y="9307"/>
                  </a:lnTo>
                  <a:lnTo>
                    <a:pt x="387063" y="8190"/>
                  </a:lnTo>
                  <a:lnTo>
                    <a:pt x="401909" y="6452"/>
                  </a:lnTo>
                  <a:lnTo>
                    <a:pt x="416767" y="4301"/>
                  </a:lnTo>
                  <a:lnTo>
                    <a:pt x="431634" y="2868"/>
                  </a:lnTo>
                  <a:lnTo>
                    <a:pt x="446506" y="1912"/>
                  </a:lnTo>
                  <a:lnTo>
                    <a:pt x="461381" y="1275"/>
                  </a:lnTo>
                  <a:lnTo>
                    <a:pt x="491139" y="567"/>
                  </a:lnTo>
                  <a:lnTo>
                    <a:pt x="895375" y="0"/>
                  </a:lnTo>
                  <a:lnTo>
                    <a:pt x="898542" y="992"/>
                  </a:lnTo>
                  <a:lnTo>
                    <a:pt x="901645" y="2646"/>
                  </a:lnTo>
                  <a:lnTo>
                    <a:pt x="904706" y="4741"/>
                  </a:lnTo>
                  <a:lnTo>
                    <a:pt x="907739" y="6137"/>
                  </a:lnTo>
                  <a:lnTo>
                    <a:pt x="910753" y="7068"/>
                  </a:lnTo>
                  <a:lnTo>
                    <a:pt x="91975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45"/>
            <p:cNvSpPr/>
            <p:nvPr/>
          </p:nvSpPr>
          <p:spPr>
            <a:xfrm>
              <a:off x="1428750" y="3018235"/>
              <a:ext cx="910829" cy="71437"/>
            </a:xfrm>
            <a:custGeom>
              <a:avLst/>
              <a:gdLst/>
              <a:ahLst/>
              <a:cxnLst/>
              <a:rect l="0" t="0" r="0" b="0"/>
              <a:pathLst>
                <a:path w="910829" h="71437">
                  <a:moveTo>
                    <a:pt x="0" y="8929"/>
                  </a:moveTo>
                  <a:lnTo>
                    <a:pt x="0" y="4188"/>
                  </a:lnTo>
                  <a:lnTo>
                    <a:pt x="992" y="2792"/>
                  </a:lnTo>
                  <a:lnTo>
                    <a:pt x="2645" y="1861"/>
                  </a:lnTo>
                  <a:lnTo>
                    <a:pt x="7688" y="366"/>
                  </a:lnTo>
                  <a:lnTo>
                    <a:pt x="33678" y="31"/>
                  </a:lnTo>
                  <a:lnTo>
                    <a:pt x="107335" y="0"/>
                  </a:lnTo>
                  <a:lnTo>
                    <a:pt x="117197" y="992"/>
                  </a:lnTo>
                  <a:lnTo>
                    <a:pt x="127741" y="2645"/>
                  </a:lnTo>
                  <a:lnTo>
                    <a:pt x="138738" y="4739"/>
                  </a:lnTo>
                  <a:lnTo>
                    <a:pt x="151031" y="6136"/>
                  </a:lnTo>
                  <a:lnTo>
                    <a:pt x="177919" y="7687"/>
                  </a:lnTo>
                  <a:lnTo>
                    <a:pt x="206406" y="8377"/>
                  </a:lnTo>
                  <a:lnTo>
                    <a:pt x="220947" y="8561"/>
                  </a:lnTo>
                  <a:lnTo>
                    <a:pt x="235603" y="9675"/>
                  </a:lnTo>
                  <a:lnTo>
                    <a:pt x="250334" y="11411"/>
                  </a:lnTo>
                  <a:lnTo>
                    <a:pt x="265116" y="13560"/>
                  </a:lnTo>
                  <a:lnTo>
                    <a:pt x="279931" y="14993"/>
                  </a:lnTo>
                  <a:lnTo>
                    <a:pt x="294769" y="15948"/>
                  </a:lnTo>
                  <a:lnTo>
                    <a:pt x="309622" y="16585"/>
                  </a:lnTo>
                  <a:lnTo>
                    <a:pt x="324485" y="18001"/>
                  </a:lnTo>
                  <a:lnTo>
                    <a:pt x="339354" y="19938"/>
                  </a:lnTo>
                  <a:lnTo>
                    <a:pt x="455938" y="38816"/>
                  </a:lnTo>
                  <a:lnTo>
                    <a:pt x="472630" y="40760"/>
                  </a:lnTo>
                  <a:lnTo>
                    <a:pt x="488719" y="42056"/>
                  </a:lnTo>
                  <a:lnTo>
                    <a:pt x="504407" y="42920"/>
                  </a:lnTo>
                  <a:lnTo>
                    <a:pt x="520818" y="44488"/>
                  </a:lnTo>
                  <a:lnTo>
                    <a:pt x="537712" y="46525"/>
                  </a:lnTo>
                  <a:lnTo>
                    <a:pt x="572358" y="51435"/>
                  </a:lnTo>
                  <a:lnTo>
                    <a:pt x="607600" y="56924"/>
                  </a:lnTo>
                  <a:lnTo>
                    <a:pt x="624339" y="58785"/>
                  </a:lnTo>
                  <a:lnTo>
                    <a:pt x="640461" y="60026"/>
                  </a:lnTo>
                  <a:lnTo>
                    <a:pt x="656169" y="60853"/>
                  </a:lnTo>
                  <a:lnTo>
                    <a:pt x="684206" y="61771"/>
                  </a:lnTo>
                  <a:lnTo>
                    <a:pt x="709896" y="63172"/>
                  </a:lnTo>
                  <a:lnTo>
                    <a:pt x="722303" y="64934"/>
                  </a:lnTo>
                  <a:lnTo>
                    <a:pt x="734543" y="67102"/>
                  </a:lnTo>
                  <a:lnTo>
                    <a:pt x="746671" y="68547"/>
                  </a:lnTo>
                  <a:lnTo>
                    <a:pt x="770731" y="70152"/>
                  </a:lnTo>
                  <a:lnTo>
                    <a:pt x="792008" y="70866"/>
                  </a:lnTo>
                  <a:lnTo>
                    <a:pt x="825180" y="71323"/>
                  </a:lnTo>
                  <a:lnTo>
                    <a:pt x="910828" y="714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46"/>
            <p:cNvSpPr/>
            <p:nvPr/>
          </p:nvSpPr>
          <p:spPr>
            <a:xfrm>
              <a:off x="1455539" y="3554015"/>
              <a:ext cx="1035807" cy="178595"/>
            </a:xfrm>
            <a:custGeom>
              <a:avLst/>
              <a:gdLst/>
              <a:ahLst/>
              <a:cxnLst/>
              <a:rect l="0" t="0" r="0" b="0"/>
              <a:pathLst>
                <a:path w="1035807" h="178595">
                  <a:moveTo>
                    <a:pt x="0" y="0"/>
                  </a:moveTo>
                  <a:lnTo>
                    <a:pt x="7688" y="7688"/>
                  </a:lnTo>
                  <a:lnTo>
                    <a:pt x="30839" y="11412"/>
                  </a:lnTo>
                  <a:lnTo>
                    <a:pt x="46448" y="14994"/>
                  </a:lnTo>
                  <a:lnTo>
                    <a:pt x="72963" y="17010"/>
                  </a:lnTo>
                  <a:lnTo>
                    <a:pt x="94274" y="17482"/>
                  </a:lnTo>
                  <a:lnTo>
                    <a:pt x="116975" y="20338"/>
                  </a:lnTo>
                  <a:lnTo>
                    <a:pt x="141285" y="23922"/>
                  </a:lnTo>
                  <a:lnTo>
                    <a:pt x="168626" y="25515"/>
                  </a:lnTo>
                  <a:lnTo>
                    <a:pt x="199960" y="28869"/>
                  </a:lnTo>
                  <a:lnTo>
                    <a:pt x="216650" y="31152"/>
                  </a:lnTo>
                  <a:lnTo>
                    <a:pt x="233730" y="32674"/>
                  </a:lnTo>
                  <a:lnTo>
                    <a:pt x="251070" y="33689"/>
                  </a:lnTo>
                  <a:lnTo>
                    <a:pt x="268583" y="34366"/>
                  </a:lnTo>
                  <a:lnTo>
                    <a:pt x="286211" y="35809"/>
                  </a:lnTo>
                  <a:lnTo>
                    <a:pt x="303917" y="37763"/>
                  </a:lnTo>
                  <a:lnTo>
                    <a:pt x="339465" y="42580"/>
                  </a:lnTo>
                  <a:lnTo>
                    <a:pt x="579878" y="80372"/>
                  </a:lnTo>
                  <a:lnTo>
                    <a:pt x="597921" y="83347"/>
                  </a:lnTo>
                  <a:lnTo>
                    <a:pt x="615903" y="87315"/>
                  </a:lnTo>
                  <a:lnTo>
                    <a:pt x="633844" y="91944"/>
                  </a:lnTo>
                  <a:lnTo>
                    <a:pt x="651758" y="97015"/>
                  </a:lnTo>
                  <a:lnTo>
                    <a:pt x="669653" y="101387"/>
                  </a:lnTo>
                  <a:lnTo>
                    <a:pt x="687537" y="105295"/>
                  </a:lnTo>
                  <a:lnTo>
                    <a:pt x="705413" y="108892"/>
                  </a:lnTo>
                  <a:lnTo>
                    <a:pt x="722290" y="113274"/>
                  </a:lnTo>
                  <a:lnTo>
                    <a:pt x="738503" y="118180"/>
                  </a:lnTo>
                  <a:lnTo>
                    <a:pt x="754273" y="123435"/>
                  </a:lnTo>
                  <a:lnTo>
                    <a:pt x="769747" y="127931"/>
                  </a:lnTo>
                  <a:lnTo>
                    <a:pt x="785024" y="131920"/>
                  </a:lnTo>
                  <a:lnTo>
                    <a:pt x="815227" y="138998"/>
                  </a:lnTo>
                  <a:lnTo>
                    <a:pt x="872394" y="151627"/>
                  </a:lnTo>
                  <a:lnTo>
                    <a:pt x="885205" y="154663"/>
                  </a:lnTo>
                  <a:lnTo>
                    <a:pt x="896723" y="157679"/>
                  </a:lnTo>
                  <a:lnTo>
                    <a:pt x="917457" y="163676"/>
                  </a:lnTo>
                  <a:lnTo>
                    <a:pt x="954030" y="169474"/>
                  </a:lnTo>
                  <a:lnTo>
                    <a:pt x="968393" y="173879"/>
                  </a:lnTo>
                  <a:lnTo>
                    <a:pt x="987636" y="177197"/>
                  </a:lnTo>
                  <a:lnTo>
                    <a:pt x="1019146" y="178471"/>
                  </a:lnTo>
                  <a:lnTo>
                    <a:pt x="1035806" y="178593"/>
                  </a:lnTo>
                  <a:lnTo>
                    <a:pt x="1026914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47"/>
            <p:cNvSpPr/>
            <p:nvPr/>
          </p:nvSpPr>
          <p:spPr>
            <a:xfrm>
              <a:off x="901909" y="1910953"/>
              <a:ext cx="125006" cy="303576"/>
            </a:xfrm>
            <a:custGeom>
              <a:avLst/>
              <a:gdLst/>
              <a:ahLst/>
              <a:cxnLst/>
              <a:rect l="0" t="0" r="0" b="0"/>
              <a:pathLst>
                <a:path w="125006" h="303576">
                  <a:moveTo>
                    <a:pt x="125005" y="0"/>
                  </a:moveTo>
                  <a:lnTo>
                    <a:pt x="116443" y="0"/>
                  </a:lnTo>
                  <a:lnTo>
                    <a:pt x="113593" y="2646"/>
                  </a:lnTo>
                  <a:lnTo>
                    <a:pt x="111443" y="4740"/>
                  </a:lnTo>
                  <a:lnTo>
                    <a:pt x="108026" y="7129"/>
                  </a:lnTo>
                  <a:lnTo>
                    <a:pt x="103764" y="9713"/>
                  </a:lnTo>
                  <a:lnTo>
                    <a:pt x="98938" y="12429"/>
                  </a:lnTo>
                  <a:lnTo>
                    <a:pt x="94728" y="15231"/>
                  </a:lnTo>
                  <a:lnTo>
                    <a:pt x="90930" y="18091"/>
                  </a:lnTo>
                  <a:lnTo>
                    <a:pt x="87405" y="20990"/>
                  </a:lnTo>
                  <a:lnTo>
                    <a:pt x="84063" y="23915"/>
                  </a:lnTo>
                  <a:lnTo>
                    <a:pt x="80843" y="26857"/>
                  </a:lnTo>
                  <a:lnTo>
                    <a:pt x="77704" y="29811"/>
                  </a:lnTo>
                  <a:lnTo>
                    <a:pt x="73627" y="32772"/>
                  </a:lnTo>
                  <a:lnTo>
                    <a:pt x="68925" y="35739"/>
                  </a:lnTo>
                  <a:lnTo>
                    <a:pt x="63806" y="38709"/>
                  </a:lnTo>
                  <a:lnTo>
                    <a:pt x="59401" y="42673"/>
                  </a:lnTo>
                  <a:lnTo>
                    <a:pt x="55472" y="47300"/>
                  </a:lnTo>
                  <a:lnTo>
                    <a:pt x="51860" y="52369"/>
                  </a:lnTo>
                  <a:lnTo>
                    <a:pt x="47469" y="56741"/>
                  </a:lnTo>
                  <a:lnTo>
                    <a:pt x="42556" y="60647"/>
                  </a:lnTo>
                  <a:lnTo>
                    <a:pt x="37297" y="64244"/>
                  </a:lnTo>
                  <a:lnTo>
                    <a:pt x="32798" y="67634"/>
                  </a:lnTo>
                  <a:lnTo>
                    <a:pt x="28807" y="70886"/>
                  </a:lnTo>
                  <a:lnTo>
                    <a:pt x="25154" y="74046"/>
                  </a:lnTo>
                  <a:lnTo>
                    <a:pt x="21727" y="78137"/>
                  </a:lnTo>
                  <a:lnTo>
                    <a:pt x="18450" y="82849"/>
                  </a:lnTo>
                  <a:lnTo>
                    <a:pt x="15273" y="87975"/>
                  </a:lnTo>
                  <a:lnTo>
                    <a:pt x="12163" y="92384"/>
                  </a:lnTo>
                  <a:lnTo>
                    <a:pt x="9097" y="96316"/>
                  </a:lnTo>
                  <a:lnTo>
                    <a:pt x="6061" y="99929"/>
                  </a:lnTo>
                  <a:lnTo>
                    <a:pt x="2688" y="106590"/>
                  </a:lnTo>
                  <a:lnTo>
                    <a:pt x="789" y="115918"/>
                  </a:lnTo>
                  <a:lnTo>
                    <a:pt x="226" y="124965"/>
                  </a:lnTo>
                  <a:lnTo>
                    <a:pt x="147" y="127958"/>
                  </a:lnTo>
                  <a:lnTo>
                    <a:pt x="1087" y="129954"/>
                  </a:lnTo>
                  <a:lnTo>
                    <a:pt x="2705" y="131284"/>
                  </a:lnTo>
                  <a:lnTo>
                    <a:pt x="4776" y="132171"/>
                  </a:lnTo>
                  <a:lnTo>
                    <a:pt x="6157" y="133755"/>
                  </a:lnTo>
                  <a:lnTo>
                    <a:pt x="7078" y="135802"/>
                  </a:lnTo>
                  <a:lnTo>
                    <a:pt x="7691" y="138160"/>
                  </a:lnTo>
                  <a:lnTo>
                    <a:pt x="10085" y="140723"/>
                  </a:lnTo>
                  <a:lnTo>
                    <a:pt x="13665" y="143425"/>
                  </a:lnTo>
                  <a:lnTo>
                    <a:pt x="18036" y="146218"/>
                  </a:lnTo>
                  <a:lnTo>
                    <a:pt x="21942" y="148080"/>
                  </a:lnTo>
                  <a:lnTo>
                    <a:pt x="25539" y="149322"/>
                  </a:lnTo>
                  <a:lnTo>
                    <a:pt x="28928" y="150149"/>
                  </a:lnTo>
                  <a:lnTo>
                    <a:pt x="33172" y="150701"/>
                  </a:lnTo>
                  <a:lnTo>
                    <a:pt x="37986" y="151069"/>
                  </a:lnTo>
                  <a:lnTo>
                    <a:pt x="43180" y="151314"/>
                  </a:lnTo>
                  <a:lnTo>
                    <a:pt x="48627" y="152469"/>
                  </a:lnTo>
                  <a:lnTo>
                    <a:pt x="54242" y="154232"/>
                  </a:lnTo>
                  <a:lnTo>
                    <a:pt x="59970" y="156399"/>
                  </a:lnTo>
                  <a:lnTo>
                    <a:pt x="65773" y="157844"/>
                  </a:lnTo>
                  <a:lnTo>
                    <a:pt x="71627" y="158807"/>
                  </a:lnTo>
                  <a:lnTo>
                    <a:pt x="77513" y="159449"/>
                  </a:lnTo>
                  <a:lnTo>
                    <a:pt x="82430" y="160870"/>
                  </a:lnTo>
                  <a:lnTo>
                    <a:pt x="86699" y="162809"/>
                  </a:lnTo>
                  <a:lnTo>
                    <a:pt x="90538" y="165094"/>
                  </a:lnTo>
                  <a:lnTo>
                    <a:pt x="94089" y="166617"/>
                  </a:lnTo>
                  <a:lnTo>
                    <a:pt x="97449" y="167632"/>
                  </a:lnTo>
                  <a:lnTo>
                    <a:pt x="100681" y="168309"/>
                  </a:lnTo>
                  <a:lnTo>
                    <a:pt x="103828" y="169753"/>
                  </a:lnTo>
                  <a:lnTo>
                    <a:pt x="106918" y="171708"/>
                  </a:lnTo>
                  <a:lnTo>
                    <a:pt x="109970" y="174003"/>
                  </a:lnTo>
                  <a:lnTo>
                    <a:pt x="112997" y="175533"/>
                  </a:lnTo>
                  <a:lnTo>
                    <a:pt x="116008" y="176553"/>
                  </a:lnTo>
                  <a:lnTo>
                    <a:pt x="119007" y="177233"/>
                  </a:lnTo>
                  <a:lnTo>
                    <a:pt x="121006" y="178679"/>
                  </a:lnTo>
                  <a:lnTo>
                    <a:pt x="122339" y="180634"/>
                  </a:lnTo>
                  <a:lnTo>
                    <a:pt x="123820" y="185454"/>
                  </a:lnTo>
                  <a:lnTo>
                    <a:pt x="124654" y="193745"/>
                  </a:lnTo>
                  <a:lnTo>
                    <a:pt x="124849" y="199549"/>
                  </a:lnTo>
                  <a:lnTo>
                    <a:pt x="123908" y="201493"/>
                  </a:lnTo>
                  <a:lnTo>
                    <a:pt x="122289" y="202790"/>
                  </a:lnTo>
                  <a:lnTo>
                    <a:pt x="120218" y="203654"/>
                  </a:lnTo>
                  <a:lnTo>
                    <a:pt x="118837" y="205222"/>
                  </a:lnTo>
                  <a:lnTo>
                    <a:pt x="117916" y="207260"/>
                  </a:lnTo>
                  <a:lnTo>
                    <a:pt x="117303" y="209611"/>
                  </a:lnTo>
                  <a:lnTo>
                    <a:pt x="113975" y="214868"/>
                  </a:lnTo>
                  <a:lnTo>
                    <a:pt x="111698" y="217659"/>
                  </a:lnTo>
                  <a:lnTo>
                    <a:pt x="109188" y="220513"/>
                  </a:lnTo>
                  <a:lnTo>
                    <a:pt x="106523" y="223407"/>
                  </a:lnTo>
                  <a:lnTo>
                    <a:pt x="100916" y="229268"/>
                  </a:lnTo>
                  <a:lnTo>
                    <a:pt x="95116" y="235181"/>
                  </a:lnTo>
                  <a:lnTo>
                    <a:pt x="91188" y="238146"/>
                  </a:lnTo>
                  <a:lnTo>
                    <a:pt x="86585" y="241116"/>
                  </a:lnTo>
                  <a:lnTo>
                    <a:pt x="81532" y="244087"/>
                  </a:lnTo>
                  <a:lnTo>
                    <a:pt x="77172" y="247061"/>
                  </a:lnTo>
                  <a:lnTo>
                    <a:pt x="73272" y="250035"/>
                  </a:lnTo>
                  <a:lnTo>
                    <a:pt x="69680" y="253010"/>
                  </a:lnTo>
                  <a:lnTo>
                    <a:pt x="66294" y="255986"/>
                  </a:lnTo>
                  <a:lnTo>
                    <a:pt x="63044" y="258962"/>
                  </a:lnTo>
                  <a:lnTo>
                    <a:pt x="59885" y="261938"/>
                  </a:lnTo>
                  <a:lnTo>
                    <a:pt x="56787" y="263922"/>
                  </a:lnTo>
                  <a:lnTo>
                    <a:pt x="53729" y="265245"/>
                  </a:lnTo>
                  <a:lnTo>
                    <a:pt x="50699" y="266126"/>
                  </a:lnTo>
                  <a:lnTo>
                    <a:pt x="47686" y="267707"/>
                  </a:lnTo>
                  <a:lnTo>
                    <a:pt x="44686" y="269752"/>
                  </a:lnTo>
                  <a:lnTo>
                    <a:pt x="41693" y="272108"/>
                  </a:lnTo>
                  <a:lnTo>
                    <a:pt x="38706" y="274671"/>
                  </a:lnTo>
                  <a:lnTo>
                    <a:pt x="35722" y="277372"/>
                  </a:lnTo>
                  <a:lnTo>
                    <a:pt x="32741" y="280164"/>
                  </a:lnTo>
                  <a:lnTo>
                    <a:pt x="29761" y="282026"/>
                  </a:lnTo>
                  <a:lnTo>
                    <a:pt x="26782" y="283267"/>
                  </a:lnTo>
                  <a:lnTo>
                    <a:pt x="23804" y="284094"/>
                  </a:lnTo>
                  <a:lnTo>
                    <a:pt x="20827" y="285638"/>
                  </a:lnTo>
                  <a:lnTo>
                    <a:pt x="17850" y="287660"/>
                  </a:lnTo>
                  <a:lnTo>
                    <a:pt x="10683" y="293292"/>
                  </a:lnTo>
                  <a:lnTo>
                    <a:pt x="7057" y="294063"/>
                  </a:lnTo>
                  <a:lnTo>
                    <a:pt x="4701" y="294268"/>
                  </a:lnTo>
                  <a:lnTo>
                    <a:pt x="3130" y="295397"/>
                  </a:lnTo>
                  <a:lnTo>
                    <a:pt x="2083" y="297142"/>
                  </a:lnTo>
                  <a:lnTo>
                    <a:pt x="0" y="303575"/>
                  </a:lnTo>
                  <a:lnTo>
                    <a:pt x="8919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48"/>
            <p:cNvSpPr/>
            <p:nvPr/>
          </p:nvSpPr>
          <p:spPr>
            <a:xfrm>
              <a:off x="1164644" y="2089546"/>
              <a:ext cx="14075" cy="168421"/>
            </a:xfrm>
            <a:custGeom>
              <a:avLst/>
              <a:gdLst/>
              <a:ahLst/>
              <a:cxnLst/>
              <a:rect l="0" t="0" r="0" b="0"/>
              <a:pathLst>
                <a:path w="14075" h="168421">
                  <a:moveTo>
                    <a:pt x="14074" y="0"/>
                  </a:moveTo>
                  <a:lnTo>
                    <a:pt x="14074" y="47738"/>
                  </a:lnTo>
                  <a:lnTo>
                    <a:pt x="13082" y="50677"/>
                  </a:lnTo>
                  <a:lnTo>
                    <a:pt x="11428" y="53628"/>
                  </a:lnTo>
                  <a:lnTo>
                    <a:pt x="9334" y="56588"/>
                  </a:lnTo>
                  <a:lnTo>
                    <a:pt x="7937" y="59554"/>
                  </a:lnTo>
                  <a:lnTo>
                    <a:pt x="7007" y="62523"/>
                  </a:lnTo>
                  <a:lnTo>
                    <a:pt x="6386" y="65495"/>
                  </a:lnTo>
                  <a:lnTo>
                    <a:pt x="5972" y="68468"/>
                  </a:lnTo>
                  <a:lnTo>
                    <a:pt x="5696" y="71442"/>
                  </a:lnTo>
                  <a:lnTo>
                    <a:pt x="5512" y="74417"/>
                  </a:lnTo>
                  <a:lnTo>
                    <a:pt x="5308" y="80369"/>
                  </a:lnTo>
                  <a:lnTo>
                    <a:pt x="5177" y="92274"/>
                  </a:lnTo>
                  <a:lnTo>
                    <a:pt x="5145" y="160698"/>
                  </a:lnTo>
                  <a:lnTo>
                    <a:pt x="404" y="165465"/>
                  </a:lnTo>
                  <a:lnTo>
                    <a:pt x="0" y="166864"/>
                  </a:lnTo>
                  <a:lnTo>
                    <a:pt x="723" y="167798"/>
                  </a:lnTo>
                  <a:lnTo>
                    <a:pt x="2196" y="168420"/>
                  </a:lnTo>
                  <a:lnTo>
                    <a:pt x="3179" y="167843"/>
                  </a:lnTo>
                  <a:lnTo>
                    <a:pt x="3834" y="166466"/>
                  </a:lnTo>
                  <a:lnTo>
                    <a:pt x="5143" y="160741"/>
                  </a:lnTo>
                  <a:lnTo>
                    <a:pt x="5145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49"/>
            <p:cNvSpPr/>
            <p:nvPr/>
          </p:nvSpPr>
          <p:spPr>
            <a:xfrm>
              <a:off x="1116210" y="2089546"/>
              <a:ext cx="107144" cy="214314"/>
            </a:xfrm>
            <a:custGeom>
              <a:avLst/>
              <a:gdLst/>
              <a:ahLst/>
              <a:cxnLst/>
              <a:rect l="0" t="0" r="0" b="0"/>
              <a:pathLst>
                <a:path w="107144" h="214314">
                  <a:moveTo>
                    <a:pt x="26790" y="17860"/>
                  </a:moveTo>
                  <a:lnTo>
                    <a:pt x="26790" y="10171"/>
                  </a:lnTo>
                  <a:lnTo>
                    <a:pt x="27782" y="9758"/>
                  </a:lnTo>
                  <a:lnTo>
                    <a:pt x="29435" y="9481"/>
                  </a:lnTo>
                  <a:lnTo>
                    <a:pt x="34478" y="9039"/>
                  </a:lnTo>
                  <a:lnTo>
                    <a:pt x="37813" y="6333"/>
                  </a:lnTo>
                  <a:lnTo>
                    <a:pt x="40092" y="4222"/>
                  </a:lnTo>
                  <a:lnTo>
                    <a:pt x="42603" y="2815"/>
                  </a:lnTo>
                  <a:lnTo>
                    <a:pt x="45269" y="1876"/>
                  </a:lnTo>
                  <a:lnTo>
                    <a:pt x="51937" y="371"/>
                  </a:lnTo>
                  <a:lnTo>
                    <a:pt x="53476" y="247"/>
                  </a:lnTo>
                  <a:lnTo>
                    <a:pt x="55495" y="165"/>
                  </a:lnTo>
                  <a:lnTo>
                    <a:pt x="60383" y="73"/>
                  </a:lnTo>
                  <a:lnTo>
                    <a:pt x="96466" y="0"/>
                  </a:lnTo>
                  <a:lnTo>
                    <a:pt x="98045" y="992"/>
                  </a:lnTo>
                  <a:lnTo>
                    <a:pt x="100090" y="2646"/>
                  </a:lnTo>
                  <a:lnTo>
                    <a:pt x="102446" y="4741"/>
                  </a:lnTo>
                  <a:lnTo>
                    <a:pt x="103024" y="6137"/>
                  </a:lnTo>
                  <a:lnTo>
                    <a:pt x="102417" y="7068"/>
                  </a:lnTo>
                  <a:lnTo>
                    <a:pt x="101020" y="7689"/>
                  </a:lnTo>
                  <a:lnTo>
                    <a:pt x="100089" y="9095"/>
                  </a:lnTo>
                  <a:lnTo>
                    <a:pt x="98779" y="14822"/>
                  </a:lnTo>
                  <a:lnTo>
                    <a:pt x="98472" y="16509"/>
                  </a:lnTo>
                  <a:lnTo>
                    <a:pt x="95690" y="19905"/>
                  </a:lnTo>
                  <a:lnTo>
                    <a:pt x="93559" y="22200"/>
                  </a:lnTo>
                  <a:lnTo>
                    <a:pt x="92139" y="24722"/>
                  </a:lnTo>
                  <a:lnTo>
                    <a:pt x="90560" y="30170"/>
                  </a:lnTo>
                  <a:lnTo>
                    <a:pt x="89147" y="32020"/>
                  </a:lnTo>
                  <a:lnTo>
                    <a:pt x="87213" y="33253"/>
                  </a:lnTo>
                  <a:lnTo>
                    <a:pt x="84931" y="34075"/>
                  </a:lnTo>
                  <a:lnTo>
                    <a:pt x="82418" y="35615"/>
                  </a:lnTo>
                  <a:lnTo>
                    <a:pt x="79750" y="37634"/>
                  </a:lnTo>
                  <a:lnTo>
                    <a:pt x="76979" y="39972"/>
                  </a:lnTo>
                  <a:lnTo>
                    <a:pt x="75132" y="42523"/>
                  </a:lnTo>
                  <a:lnTo>
                    <a:pt x="73080" y="48003"/>
                  </a:lnTo>
                  <a:lnTo>
                    <a:pt x="71540" y="50854"/>
                  </a:lnTo>
                  <a:lnTo>
                    <a:pt x="69522" y="53747"/>
                  </a:lnTo>
                  <a:lnTo>
                    <a:pt x="63894" y="60777"/>
                  </a:lnTo>
                  <a:lnTo>
                    <a:pt x="62440" y="62346"/>
                  </a:lnTo>
                  <a:lnTo>
                    <a:pt x="58178" y="66736"/>
                  </a:lnTo>
                  <a:lnTo>
                    <a:pt x="56645" y="69295"/>
                  </a:lnTo>
                  <a:lnTo>
                    <a:pt x="54941" y="74785"/>
                  </a:lnTo>
                  <a:lnTo>
                    <a:pt x="55479" y="76646"/>
                  </a:lnTo>
                  <a:lnTo>
                    <a:pt x="56830" y="77886"/>
                  </a:lnTo>
                  <a:lnTo>
                    <a:pt x="58723" y="78713"/>
                  </a:lnTo>
                  <a:lnTo>
                    <a:pt x="59985" y="80257"/>
                  </a:lnTo>
                  <a:lnTo>
                    <a:pt x="60826" y="82278"/>
                  </a:lnTo>
                  <a:lnTo>
                    <a:pt x="61387" y="84618"/>
                  </a:lnTo>
                  <a:lnTo>
                    <a:pt x="64655" y="89863"/>
                  </a:lnTo>
                  <a:lnTo>
                    <a:pt x="66916" y="92651"/>
                  </a:lnTo>
                  <a:lnTo>
                    <a:pt x="69416" y="95502"/>
                  </a:lnTo>
                  <a:lnTo>
                    <a:pt x="72074" y="98394"/>
                  </a:lnTo>
                  <a:lnTo>
                    <a:pt x="78729" y="105426"/>
                  </a:lnTo>
                  <a:lnTo>
                    <a:pt x="84623" y="111384"/>
                  </a:lnTo>
                  <a:lnTo>
                    <a:pt x="87173" y="112952"/>
                  </a:lnTo>
                  <a:lnTo>
                    <a:pt x="89865" y="113996"/>
                  </a:lnTo>
                  <a:lnTo>
                    <a:pt x="92653" y="114693"/>
                  </a:lnTo>
                  <a:lnTo>
                    <a:pt x="95503" y="116149"/>
                  </a:lnTo>
                  <a:lnTo>
                    <a:pt x="98395" y="118113"/>
                  </a:lnTo>
                  <a:lnTo>
                    <a:pt x="101316" y="120414"/>
                  </a:lnTo>
                  <a:lnTo>
                    <a:pt x="103263" y="122940"/>
                  </a:lnTo>
                  <a:lnTo>
                    <a:pt x="104561" y="125616"/>
                  </a:lnTo>
                  <a:lnTo>
                    <a:pt x="106644" y="132300"/>
                  </a:lnTo>
                  <a:lnTo>
                    <a:pt x="107005" y="138199"/>
                  </a:lnTo>
                  <a:lnTo>
                    <a:pt x="107127" y="142944"/>
                  </a:lnTo>
                  <a:lnTo>
                    <a:pt x="107143" y="147205"/>
                  </a:lnTo>
                  <a:lnTo>
                    <a:pt x="106156" y="148738"/>
                  </a:lnTo>
                  <a:lnTo>
                    <a:pt x="104505" y="149761"/>
                  </a:lnTo>
                  <a:lnTo>
                    <a:pt x="102412" y="150442"/>
                  </a:lnTo>
                  <a:lnTo>
                    <a:pt x="100025" y="151889"/>
                  </a:lnTo>
                  <a:lnTo>
                    <a:pt x="97441" y="153845"/>
                  </a:lnTo>
                  <a:lnTo>
                    <a:pt x="94727" y="156142"/>
                  </a:lnTo>
                  <a:lnTo>
                    <a:pt x="91925" y="158665"/>
                  </a:lnTo>
                  <a:lnTo>
                    <a:pt x="86166" y="164114"/>
                  </a:lnTo>
                  <a:lnTo>
                    <a:pt x="68448" y="181606"/>
                  </a:lnTo>
                  <a:lnTo>
                    <a:pt x="65476" y="183579"/>
                  </a:lnTo>
                  <a:lnTo>
                    <a:pt x="62502" y="184894"/>
                  </a:lnTo>
                  <a:lnTo>
                    <a:pt x="59528" y="185770"/>
                  </a:lnTo>
                  <a:lnTo>
                    <a:pt x="56553" y="187347"/>
                  </a:lnTo>
                  <a:lnTo>
                    <a:pt x="53577" y="189390"/>
                  </a:lnTo>
                  <a:lnTo>
                    <a:pt x="50601" y="191745"/>
                  </a:lnTo>
                  <a:lnTo>
                    <a:pt x="47625" y="193314"/>
                  </a:lnTo>
                  <a:lnTo>
                    <a:pt x="44648" y="194361"/>
                  </a:lnTo>
                  <a:lnTo>
                    <a:pt x="41672" y="195058"/>
                  </a:lnTo>
                  <a:lnTo>
                    <a:pt x="38696" y="196516"/>
                  </a:lnTo>
                  <a:lnTo>
                    <a:pt x="35719" y="198479"/>
                  </a:lnTo>
                  <a:lnTo>
                    <a:pt x="32743" y="200781"/>
                  </a:lnTo>
                  <a:lnTo>
                    <a:pt x="29766" y="202315"/>
                  </a:lnTo>
                  <a:lnTo>
                    <a:pt x="26790" y="203337"/>
                  </a:lnTo>
                  <a:lnTo>
                    <a:pt x="23813" y="204020"/>
                  </a:lnTo>
                  <a:lnTo>
                    <a:pt x="20836" y="205466"/>
                  </a:lnTo>
                  <a:lnTo>
                    <a:pt x="17860" y="207423"/>
                  </a:lnTo>
                  <a:lnTo>
                    <a:pt x="10694" y="212952"/>
                  </a:lnTo>
                  <a:lnTo>
                    <a:pt x="9114" y="213405"/>
                  </a:lnTo>
                  <a:lnTo>
                    <a:pt x="7068" y="213708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50"/>
            <p:cNvSpPr/>
            <p:nvPr/>
          </p:nvSpPr>
          <p:spPr>
            <a:xfrm>
              <a:off x="919757" y="2536031"/>
              <a:ext cx="107035" cy="187524"/>
            </a:xfrm>
            <a:custGeom>
              <a:avLst/>
              <a:gdLst/>
              <a:ahLst/>
              <a:cxnLst/>
              <a:rect l="0" t="0" r="0" b="0"/>
              <a:pathLst>
                <a:path w="107035" h="187524">
                  <a:moveTo>
                    <a:pt x="62508" y="0"/>
                  </a:moveTo>
                  <a:lnTo>
                    <a:pt x="19253" y="0"/>
                  </a:lnTo>
                  <a:lnTo>
                    <a:pt x="18788" y="992"/>
                  </a:lnTo>
                  <a:lnTo>
                    <a:pt x="18135" y="6137"/>
                  </a:lnTo>
                  <a:lnTo>
                    <a:pt x="17896" y="8562"/>
                  </a:lnTo>
                  <a:lnTo>
                    <a:pt x="20522" y="11412"/>
                  </a:lnTo>
                  <a:lnTo>
                    <a:pt x="30292" y="21326"/>
                  </a:lnTo>
                  <a:lnTo>
                    <a:pt x="33093" y="23147"/>
                  </a:lnTo>
                  <a:lnTo>
                    <a:pt x="35953" y="24361"/>
                  </a:lnTo>
                  <a:lnTo>
                    <a:pt x="38851" y="25170"/>
                  </a:lnTo>
                  <a:lnTo>
                    <a:pt x="41776" y="26702"/>
                  </a:lnTo>
                  <a:lnTo>
                    <a:pt x="44718" y="28715"/>
                  </a:lnTo>
                  <a:lnTo>
                    <a:pt x="47671" y="31050"/>
                  </a:lnTo>
                  <a:lnTo>
                    <a:pt x="51625" y="33598"/>
                  </a:lnTo>
                  <a:lnTo>
                    <a:pt x="56245" y="36289"/>
                  </a:lnTo>
                  <a:lnTo>
                    <a:pt x="61309" y="39075"/>
                  </a:lnTo>
                  <a:lnTo>
                    <a:pt x="65678" y="41925"/>
                  </a:lnTo>
                  <a:lnTo>
                    <a:pt x="69582" y="44817"/>
                  </a:lnTo>
                  <a:lnTo>
                    <a:pt x="73177" y="47737"/>
                  </a:lnTo>
                  <a:lnTo>
                    <a:pt x="76566" y="49684"/>
                  </a:lnTo>
                  <a:lnTo>
                    <a:pt x="79818" y="50982"/>
                  </a:lnTo>
                  <a:lnTo>
                    <a:pt x="82978" y="51847"/>
                  </a:lnTo>
                  <a:lnTo>
                    <a:pt x="86076" y="53416"/>
                  </a:lnTo>
                  <a:lnTo>
                    <a:pt x="89134" y="55455"/>
                  </a:lnTo>
                  <a:lnTo>
                    <a:pt x="92165" y="57806"/>
                  </a:lnTo>
                  <a:lnTo>
                    <a:pt x="94186" y="60365"/>
                  </a:lnTo>
                  <a:lnTo>
                    <a:pt x="95533" y="63064"/>
                  </a:lnTo>
                  <a:lnTo>
                    <a:pt x="96431" y="65855"/>
                  </a:lnTo>
                  <a:lnTo>
                    <a:pt x="98022" y="68708"/>
                  </a:lnTo>
                  <a:lnTo>
                    <a:pt x="100075" y="71602"/>
                  </a:lnTo>
                  <a:lnTo>
                    <a:pt x="102435" y="74524"/>
                  </a:lnTo>
                  <a:lnTo>
                    <a:pt x="104009" y="77463"/>
                  </a:lnTo>
                  <a:lnTo>
                    <a:pt x="105058" y="80416"/>
                  </a:lnTo>
                  <a:lnTo>
                    <a:pt x="106742" y="87542"/>
                  </a:lnTo>
                  <a:lnTo>
                    <a:pt x="106972" y="91163"/>
                  </a:lnTo>
                  <a:lnTo>
                    <a:pt x="107034" y="93517"/>
                  </a:lnTo>
                  <a:lnTo>
                    <a:pt x="106083" y="96079"/>
                  </a:lnTo>
                  <a:lnTo>
                    <a:pt x="104456" y="98779"/>
                  </a:lnTo>
                  <a:lnTo>
                    <a:pt x="102380" y="101572"/>
                  </a:lnTo>
                  <a:lnTo>
                    <a:pt x="100003" y="104425"/>
                  </a:lnTo>
                  <a:lnTo>
                    <a:pt x="97427" y="107320"/>
                  </a:lnTo>
                  <a:lnTo>
                    <a:pt x="94717" y="110242"/>
                  </a:lnTo>
                  <a:lnTo>
                    <a:pt x="92910" y="113182"/>
                  </a:lnTo>
                  <a:lnTo>
                    <a:pt x="91706" y="116134"/>
                  </a:lnTo>
                  <a:lnTo>
                    <a:pt x="90903" y="119095"/>
                  </a:lnTo>
                  <a:lnTo>
                    <a:pt x="88383" y="122060"/>
                  </a:lnTo>
                  <a:lnTo>
                    <a:pt x="84719" y="125030"/>
                  </a:lnTo>
                  <a:lnTo>
                    <a:pt x="80292" y="128002"/>
                  </a:lnTo>
                  <a:lnTo>
                    <a:pt x="76348" y="130975"/>
                  </a:lnTo>
                  <a:lnTo>
                    <a:pt x="72727" y="133949"/>
                  </a:lnTo>
                  <a:lnTo>
                    <a:pt x="69321" y="136924"/>
                  </a:lnTo>
                  <a:lnTo>
                    <a:pt x="66058" y="139900"/>
                  </a:lnTo>
                  <a:lnTo>
                    <a:pt x="59786" y="145852"/>
                  </a:lnTo>
                  <a:lnTo>
                    <a:pt x="55733" y="148828"/>
                  </a:lnTo>
                  <a:lnTo>
                    <a:pt x="51046" y="151805"/>
                  </a:lnTo>
                  <a:lnTo>
                    <a:pt x="45937" y="154781"/>
                  </a:lnTo>
                  <a:lnTo>
                    <a:pt x="41539" y="157758"/>
                  </a:lnTo>
                  <a:lnTo>
                    <a:pt x="37614" y="160734"/>
                  </a:lnTo>
                  <a:lnTo>
                    <a:pt x="34006" y="163711"/>
                  </a:lnTo>
                  <a:lnTo>
                    <a:pt x="30608" y="166687"/>
                  </a:lnTo>
                  <a:lnTo>
                    <a:pt x="27351" y="169664"/>
                  </a:lnTo>
                  <a:lnTo>
                    <a:pt x="21086" y="175617"/>
                  </a:lnTo>
                  <a:lnTo>
                    <a:pt x="14994" y="181570"/>
                  </a:lnTo>
                  <a:lnTo>
                    <a:pt x="11980" y="183554"/>
                  </a:lnTo>
                  <a:lnTo>
                    <a:pt x="8979" y="184877"/>
                  </a:ln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51"/>
            <p:cNvSpPr/>
            <p:nvPr/>
          </p:nvSpPr>
          <p:spPr>
            <a:xfrm>
              <a:off x="1125140" y="2625449"/>
              <a:ext cx="98070" cy="196333"/>
            </a:xfrm>
            <a:custGeom>
              <a:avLst/>
              <a:gdLst/>
              <a:ahLst/>
              <a:cxnLst/>
              <a:rect l="0" t="0" r="0" b="0"/>
              <a:pathLst>
                <a:path w="98070" h="196333">
                  <a:moveTo>
                    <a:pt x="0" y="35597"/>
                  </a:moveTo>
                  <a:lnTo>
                    <a:pt x="0" y="30857"/>
                  </a:lnTo>
                  <a:lnTo>
                    <a:pt x="992" y="29460"/>
                  </a:lnTo>
                  <a:lnTo>
                    <a:pt x="2646" y="28529"/>
                  </a:lnTo>
                  <a:lnTo>
                    <a:pt x="4741" y="27909"/>
                  </a:lnTo>
                  <a:lnTo>
                    <a:pt x="7129" y="26503"/>
                  </a:lnTo>
                  <a:lnTo>
                    <a:pt x="9714" y="24574"/>
                  </a:lnTo>
                  <a:lnTo>
                    <a:pt x="12429" y="22295"/>
                  </a:lnTo>
                  <a:lnTo>
                    <a:pt x="16224" y="19784"/>
                  </a:lnTo>
                  <a:lnTo>
                    <a:pt x="20738" y="17118"/>
                  </a:lnTo>
                  <a:lnTo>
                    <a:pt x="25731" y="14348"/>
                  </a:lnTo>
                  <a:lnTo>
                    <a:pt x="30053" y="12501"/>
                  </a:lnTo>
                  <a:lnTo>
                    <a:pt x="33926" y="11271"/>
                  </a:lnTo>
                  <a:lnTo>
                    <a:pt x="37500" y="10450"/>
                  </a:lnTo>
                  <a:lnTo>
                    <a:pt x="40875" y="8910"/>
                  </a:lnTo>
                  <a:lnTo>
                    <a:pt x="44117" y="6892"/>
                  </a:lnTo>
                  <a:lnTo>
                    <a:pt x="47271" y="4554"/>
                  </a:lnTo>
                  <a:lnTo>
                    <a:pt x="51358" y="2995"/>
                  </a:lnTo>
                  <a:lnTo>
                    <a:pt x="56067" y="1957"/>
                  </a:lnTo>
                  <a:lnTo>
                    <a:pt x="61190" y="1264"/>
                  </a:lnTo>
                  <a:lnTo>
                    <a:pt x="65598" y="802"/>
                  </a:lnTo>
                  <a:lnTo>
                    <a:pt x="69529" y="494"/>
                  </a:lnTo>
                  <a:lnTo>
                    <a:pt x="73142" y="289"/>
                  </a:lnTo>
                  <a:lnTo>
                    <a:pt x="79802" y="61"/>
                  </a:lnTo>
                  <a:lnTo>
                    <a:pt x="82967" y="0"/>
                  </a:lnTo>
                  <a:lnTo>
                    <a:pt x="86069" y="952"/>
                  </a:lnTo>
                  <a:lnTo>
                    <a:pt x="89130" y="2579"/>
                  </a:lnTo>
                  <a:lnTo>
                    <a:pt x="96430" y="7578"/>
                  </a:lnTo>
                  <a:lnTo>
                    <a:pt x="97029" y="8980"/>
                  </a:lnTo>
                  <a:lnTo>
                    <a:pt x="97694" y="13184"/>
                  </a:lnTo>
                  <a:lnTo>
                    <a:pt x="97990" y="18360"/>
                  </a:lnTo>
                  <a:lnTo>
                    <a:pt x="98069" y="21129"/>
                  </a:lnTo>
                  <a:lnTo>
                    <a:pt x="97129" y="24959"/>
                  </a:lnTo>
                  <a:lnTo>
                    <a:pt x="95511" y="29498"/>
                  </a:lnTo>
                  <a:lnTo>
                    <a:pt x="93439" y="34508"/>
                  </a:lnTo>
                  <a:lnTo>
                    <a:pt x="91066" y="38839"/>
                  </a:lnTo>
                  <a:lnTo>
                    <a:pt x="88492" y="42720"/>
                  </a:lnTo>
                  <a:lnTo>
                    <a:pt x="85784" y="46299"/>
                  </a:lnTo>
                  <a:lnTo>
                    <a:pt x="82986" y="50669"/>
                  </a:lnTo>
                  <a:lnTo>
                    <a:pt x="80129" y="55567"/>
                  </a:lnTo>
                  <a:lnTo>
                    <a:pt x="77232" y="60817"/>
                  </a:lnTo>
                  <a:lnTo>
                    <a:pt x="74308" y="65309"/>
                  </a:lnTo>
                  <a:lnTo>
                    <a:pt x="71367" y="69296"/>
                  </a:lnTo>
                  <a:lnTo>
                    <a:pt x="68414" y="72946"/>
                  </a:lnTo>
                  <a:lnTo>
                    <a:pt x="65453" y="77363"/>
                  </a:lnTo>
                  <a:lnTo>
                    <a:pt x="62487" y="82293"/>
                  </a:lnTo>
                  <a:lnTo>
                    <a:pt x="59517" y="87564"/>
                  </a:lnTo>
                  <a:lnTo>
                    <a:pt x="53572" y="98712"/>
                  </a:lnTo>
                  <a:lnTo>
                    <a:pt x="50597" y="104463"/>
                  </a:lnTo>
                  <a:lnTo>
                    <a:pt x="47622" y="109289"/>
                  </a:lnTo>
                  <a:lnTo>
                    <a:pt x="44647" y="113498"/>
                  </a:lnTo>
                  <a:lnTo>
                    <a:pt x="41671" y="117297"/>
                  </a:lnTo>
                  <a:lnTo>
                    <a:pt x="38695" y="121814"/>
                  </a:lnTo>
                  <a:lnTo>
                    <a:pt x="35718" y="126809"/>
                  </a:lnTo>
                  <a:lnTo>
                    <a:pt x="32742" y="132124"/>
                  </a:lnTo>
                  <a:lnTo>
                    <a:pt x="30758" y="136659"/>
                  </a:lnTo>
                  <a:lnTo>
                    <a:pt x="29435" y="140675"/>
                  </a:lnTo>
                  <a:lnTo>
                    <a:pt x="28553" y="144345"/>
                  </a:lnTo>
                  <a:lnTo>
                    <a:pt x="28957" y="147783"/>
                  </a:lnTo>
                  <a:lnTo>
                    <a:pt x="30219" y="151067"/>
                  </a:lnTo>
                  <a:lnTo>
                    <a:pt x="32052" y="154249"/>
                  </a:lnTo>
                  <a:lnTo>
                    <a:pt x="33274" y="157363"/>
                  </a:lnTo>
                  <a:lnTo>
                    <a:pt x="34632" y="163468"/>
                  </a:lnTo>
                  <a:lnTo>
                    <a:pt x="35987" y="166485"/>
                  </a:lnTo>
                  <a:lnTo>
                    <a:pt x="37882" y="169489"/>
                  </a:lnTo>
                  <a:lnTo>
                    <a:pt x="40137" y="172483"/>
                  </a:lnTo>
                  <a:lnTo>
                    <a:pt x="42633" y="175472"/>
                  </a:lnTo>
                  <a:lnTo>
                    <a:pt x="45290" y="178456"/>
                  </a:lnTo>
                  <a:lnTo>
                    <a:pt x="48052" y="181438"/>
                  </a:lnTo>
                  <a:lnTo>
                    <a:pt x="51879" y="183426"/>
                  </a:lnTo>
                  <a:lnTo>
                    <a:pt x="56414" y="184752"/>
                  </a:lnTo>
                  <a:lnTo>
                    <a:pt x="61422" y="185635"/>
                  </a:lnTo>
                  <a:lnTo>
                    <a:pt x="65753" y="187216"/>
                  </a:lnTo>
                  <a:lnTo>
                    <a:pt x="69632" y="189263"/>
                  </a:lnTo>
                  <a:lnTo>
                    <a:pt x="73210" y="191619"/>
                  </a:lnTo>
                  <a:lnTo>
                    <a:pt x="76588" y="193190"/>
                  </a:lnTo>
                  <a:lnTo>
                    <a:pt x="79832" y="194237"/>
                  </a:lnTo>
                  <a:lnTo>
                    <a:pt x="89297" y="1963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52"/>
            <p:cNvSpPr/>
            <p:nvPr/>
          </p:nvSpPr>
          <p:spPr>
            <a:xfrm>
              <a:off x="955476" y="2937867"/>
              <a:ext cx="133745" cy="196454"/>
            </a:xfrm>
            <a:custGeom>
              <a:avLst/>
              <a:gdLst/>
              <a:ahLst/>
              <a:cxnLst/>
              <a:rect l="0" t="0" r="0" b="0"/>
              <a:pathLst>
                <a:path w="133745" h="196454">
                  <a:moveTo>
                    <a:pt x="44649" y="0"/>
                  </a:moveTo>
                  <a:lnTo>
                    <a:pt x="36960" y="7688"/>
                  </a:lnTo>
                  <a:lnTo>
                    <a:pt x="33625" y="8378"/>
                  </a:lnTo>
                  <a:lnTo>
                    <a:pt x="31346" y="8562"/>
                  </a:lnTo>
                  <a:lnTo>
                    <a:pt x="28835" y="9676"/>
                  </a:lnTo>
                  <a:lnTo>
                    <a:pt x="26169" y="11412"/>
                  </a:lnTo>
                  <a:lnTo>
                    <a:pt x="23399" y="13561"/>
                  </a:lnTo>
                  <a:lnTo>
                    <a:pt x="20560" y="15986"/>
                  </a:lnTo>
                  <a:lnTo>
                    <a:pt x="17676" y="18594"/>
                  </a:lnTo>
                  <a:lnTo>
                    <a:pt x="10657" y="25170"/>
                  </a:lnTo>
                  <a:lnTo>
                    <a:pt x="1393" y="34335"/>
                  </a:lnTo>
                  <a:lnTo>
                    <a:pt x="1921" y="35788"/>
                  </a:lnTo>
                  <a:lnTo>
                    <a:pt x="5153" y="40049"/>
                  </a:lnTo>
                  <a:lnTo>
                    <a:pt x="7404" y="42574"/>
                  </a:lnTo>
                  <a:lnTo>
                    <a:pt x="12551" y="48026"/>
                  </a:lnTo>
                  <a:lnTo>
                    <a:pt x="16305" y="50869"/>
                  </a:lnTo>
                  <a:lnTo>
                    <a:pt x="20792" y="53756"/>
                  </a:lnTo>
                  <a:lnTo>
                    <a:pt x="25767" y="56673"/>
                  </a:lnTo>
                  <a:lnTo>
                    <a:pt x="30077" y="58618"/>
                  </a:lnTo>
                  <a:lnTo>
                    <a:pt x="33942" y="59914"/>
                  </a:lnTo>
                  <a:lnTo>
                    <a:pt x="37511" y="60779"/>
                  </a:lnTo>
                  <a:lnTo>
                    <a:pt x="42867" y="62347"/>
                  </a:lnTo>
                  <a:lnTo>
                    <a:pt x="56755" y="66736"/>
                  </a:lnTo>
                  <a:lnTo>
                    <a:pt x="63633" y="69295"/>
                  </a:lnTo>
                  <a:lnTo>
                    <a:pt x="70204" y="71994"/>
                  </a:lnTo>
                  <a:lnTo>
                    <a:pt x="76568" y="74785"/>
                  </a:lnTo>
                  <a:lnTo>
                    <a:pt x="82795" y="76645"/>
                  </a:lnTo>
                  <a:lnTo>
                    <a:pt x="88931" y="77886"/>
                  </a:lnTo>
                  <a:lnTo>
                    <a:pt x="95006" y="78713"/>
                  </a:lnTo>
                  <a:lnTo>
                    <a:pt x="101041" y="80256"/>
                  </a:lnTo>
                  <a:lnTo>
                    <a:pt x="107048" y="82278"/>
                  </a:lnTo>
                  <a:lnTo>
                    <a:pt x="113037" y="84617"/>
                  </a:lnTo>
                  <a:lnTo>
                    <a:pt x="118022" y="87169"/>
                  </a:lnTo>
                  <a:lnTo>
                    <a:pt x="122338" y="89862"/>
                  </a:lnTo>
                  <a:lnTo>
                    <a:pt x="131652" y="96574"/>
                  </a:lnTo>
                  <a:lnTo>
                    <a:pt x="132417" y="98117"/>
                  </a:lnTo>
                  <a:lnTo>
                    <a:pt x="133266" y="102477"/>
                  </a:lnTo>
                  <a:lnTo>
                    <a:pt x="133643" y="107722"/>
                  </a:lnTo>
                  <a:lnTo>
                    <a:pt x="133744" y="110510"/>
                  </a:lnTo>
                  <a:lnTo>
                    <a:pt x="132819" y="113361"/>
                  </a:lnTo>
                  <a:lnTo>
                    <a:pt x="129145" y="119174"/>
                  </a:lnTo>
                  <a:lnTo>
                    <a:pt x="126851" y="125065"/>
                  </a:lnTo>
                  <a:lnTo>
                    <a:pt x="126239" y="128025"/>
                  </a:lnTo>
                  <a:lnTo>
                    <a:pt x="123847" y="130990"/>
                  </a:lnTo>
                  <a:lnTo>
                    <a:pt x="120268" y="133960"/>
                  </a:lnTo>
                  <a:lnTo>
                    <a:pt x="115897" y="136931"/>
                  </a:lnTo>
                  <a:lnTo>
                    <a:pt x="111991" y="139904"/>
                  </a:lnTo>
                  <a:lnTo>
                    <a:pt x="108395" y="142879"/>
                  </a:lnTo>
                  <a:lnTo>
                    <a:pt x="105006" y="145854"/>
                  </a:lnTo>
                  <a:lnTo>
                    <a:pt x="100762" y="148830"/>
                  </a:lnTo>
                  <a:lnTo>
                    <a:pt x="95948" y="151805"/>
                  </a:lnTo>
                  <a:lnTo>
                    <a:pt x="90754" y="154782"/>
                  </a:lnTo>
                  <a:lnTo>
                    <a:pt x="79692" y="160734"/>
                  </a:lnTo>
                  <a:lnTo>
                    <a:pt x="56421" y="172640"/>
                  </a:lnTo>
                  <a:lnTo>
                    <a:pt x="51505" y="174624"/>
                  </a:lnTo>
                  <a:lnTo>
                    <a:pt x="47235" y="175947"/>
                  </a:lnTo>
                  <a:lnTo>
                    <a:pt x="43396" y="176829"/>
                  </a:lnTo>
                  <a:lnTo>
                    <a:pt x="38853" y="178410"/>
                  </a:lnTo>
                  <a:lnTo>
                    <a:pt x="33839" y="180455"/>
                  </a:lnTo>
                  <a:lnTo>
                    <a:pt x="28513" y="182811"/>
                  </a:lnTo>
                  <a:lnTo>
                    <a:pt x="23969" y="184382"/>
                  </a:lnTo>
                  <a:lnTo>
                    <a:pt x="19948" y="185429"/>
                  </a:lnTo>
                  <a:lnTo>
                    <a:pt x="16276" y="186127"/>
                  </a:lnTo>
                  <a:lnTo>
                    <a:pt x="13827" y="187585"/>
                  </a:lnTo>
                  <a:lnTo>
                    <a:pt x="12194" y="189548"/>
                  </a:lnTo>
                  <a:lnTo>
                    <a:pt x="11106" y="191850"/>
                  </a:lnTo>
                  <a:lnTo>
                    <a:pt x="9388" y="193384"/>
                  </a:lnTo>
                  <a:lnTo>
                    <a:pt x="7251" y="194407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53"/>
            <p:cNvSpPr/>
            <p:nvPr/>
          </p:nvSpPr>
          <p:spPr>
            <a:xfrm>
              <a:off x="1169789" y="3080742"/>
              <a:ext cx="44649" cy="205384"/>
            </a:xfrm>
            <a:custGeom>
              <a:avLst/>
              <a:gdLst/>
              <a:ahLst/>
              <a:cxnLst/>
              <a:rect l="0" t="0" r="0" b="0"/>
              <a:pathLst>
                <a:path w="44649" h="205384">
                  <a:moveTo>
                    <a:pt x="44648" y="0"/>
                  </a:moveTo>
                  <a:lnTo>
                    <a:pt x="39907" y="4740"/>
                  </a:lnTo>
                  <a:lnTo>
                    <a:pt x="38511" y="7129"/>
                  </a:lnTo>
                  <a:lnTo>
                    <a:pt x="37580" y="9713"/>
                  </a:lnTo>
                  <a:lnTo>
                    <a:pt x="36546" y="15231"/>
                  </a:lnTo>
                  <a:lnTo>
                    <a:pt x="36086" y="20990"/>
                  </a:lnTo>
                  <a:lnTo>
                    <a:pt x="34971" y="23915"/>
                  </a:lnTo>
                  <a:lnTo>
                    <a:pt x="33236" y="26857"/>
                  </a:lnTo>
                  <a:lnTo>
                    <a:pt x="31087" y="29811"/>
                  </a:lnTo>
                  <a:lnTo>
                    <a:pt x="29654" y="33764"/>
                  </a:lnTo>
                  <a:lnTo>
                    <a:pt x="28699" y="38385"/>
                  </a:lnTo>
                  <a:lnTo>
                    <a:pt x="28062" y="43449"/>
                  </a:lnTo>
                  <a:lnTo>
                    <a:pt x="27638" y="49802"/>
                  </a:lnTo>
                  <a:lnTo>
                    <a:pt x="27354" y="57013"/>
                  </a:lnTo>
                  <a:lnTo>
                    <a:pt x="26956" y="78739"/>
                  </a:lnTo>
                  <a:lnTo>
                    <a:pt x="26900" y="85235"/>
                  </a:lnTo>
                  <a:lnTo>
                    <a:pt x="25871" y="91550"/>
                  </a:lnTo>
                  <a:lnTo>
                    <a:pt x="24193" y="97744"/>
                  </a:lnTo>
                  <a:lnTo>
                    <a:pt x="22081" y="103857"/>
                  </a:lnTo>
                  <a:lnTo>
                    <a:pt x="19682" y="109918"/>
                  </a:lnTo>
                  <a:lnTo>
                    <a:pt x="17090" y="115943"/>
                  </a:lnTo>
                  <a:lnTo>
                    <a:pt x="14370" y="121944"/>
                  </a:lnTo>
                  <a:lnTo>
                    <a:pt x="12556" y="128920"/>
                  </a:lnTo>
                  <a:lnTo>
                    <a:pt x="11347" y="136549"/>
                  </a:lnTo>
                  <a:lnTo>
                    <a:pt x="10541" y="144610"/>
                  </a:lnTo>
                  <a:lnTo>
                    <a:pt x="9012" y="151969"/>
                  </a:lnTo>
                  <a:lnTo>
                    <a:pt x="7000" y="158860"/>
                  </a:lnTo>
                  <a:lnTo>
                    <a:pt x="4667" y="165437"/>
                  </a:lnTo>
                  <a:lnTo>
                    <a:pt x="3111" y="171807"/>
                  </a:lnTo>
                  <a:lnTo>
                    <a:pt x="2074" y="178038"/>
                  </a:lnTo>
                  <a:lnTo>
                    <a:pt x="1382" y="184176"/>
                  </a:lnTo>
                  <a:lnTo>
                    <a:pt x="921" y="189261"/>
                  </a:lnTo>
                  <a:lnTo>
                    <a:pt x="614" y="193643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54"/>
            <p:cNvSpPr/>
            <p:nvPr/>
          </p:nvSpPr>
          <p:spPr>
            <a:xfrm>
              <a:off x="982265" y="3429000"/>
              <a:ext cx="151237" cy="285751"/>
            </a:xfrm>
            <a:custGeom>
              <a:avLst/>
              <a:gdLst/>
              <a:ahLst/>
              <a:cxnLst/>
              <a:rect l="0" t="0" r="0" b="0"/>
              <a:pathLst>
                <a:path w="151237" h="285751">
                  <a:moveTo>
                    <a:pt x="71438" y="0"/>
                  </a:moveTo>
                  <a:lnTo>
                    <a:pt x="63749" y="7688"/>
                  </a:lnTo>
                  <a:lnTo>
                    <a:pt x="60414" y="8377"/>
                  </a:lnTo>
                  <a:lnTo>
                    <a:pt x="58135" y="8562"/>
                  </a:lnTo>
                  <a:lnTo>
                    <a:pt x="55624" y="9676"/>
                  </a:lnTo>
                  <a:lnTo>
                    <a:pt x="52958" y="11412"/>
                  </a:lnTo>
                  <a:lnTo>
                    <a:pt x="50188" y="13561"/>
                  </a:lnTo>
                  <a:lnTo>
                    <a:pt x="47349" y="15985"/>
                  </a:lnTo>
                  <a:lnTo>
                    <a:pt x="44465" y="18594"/>
                  </a:lnTo>
                  <a:lnTo>
                    <a:pt x="37446" y="25170"/>
                  </a:lnTo>
                  <a:lnTo>
                    <a:pt x="31490" y="31050"/>
                  </a:lnTo>
                  <a:lnTo>
                    <a:pt x="30915" y="33598"/>
                  </a:lnTo>
                  <a:lnTo>
                    <a:pt x="31524" y="36289"/>
                  </a:lnTo>
                  <a:lnTo>
                    <a:pt x="32923" y="39075"/>
                  </a:lnTo>
                  <a:lnTo>
                    <a:pt x="34476" y="44817"/>
                  </a:lnTo>
                  <a:lnTo>
                    <a:pt x="34890" y="47737"/>
                  </a:lnTo>
                  <a:lnTo>
                    <a:pt x="36159" y="50676"/>
                  </a:lnTo>
                  <a:lnTo>
                    <a:pt x="40214" y="56588"/>
                  </a:lnTo>
                  <a:lnTo>
                    <a:pt x="43677" y="59553"/>
                  </a:lnTo>
                  <a:lnTo>
                    <a:pt x="47969" y="62522"/>
                  </a:lnTo>
                  <a:lnTo>
                    <a:pt x="52816" y="65494"/>
                  </a:lnTo>
                  <a:lnTo>
                    <a:pt x="58031" y="69459"/>
                  </a:lnTo>
                  <a:lnTo>
                    <a:pt x="63492" y="74087"/>
                  </a:lnTo>
                  <a:lnTo>
                    <a:pt x="69117" y="79157"/>
                  </a:lnTo>
                  <a:lnTo>
                    <a:pt x="74852" y="83529"/>
                  </a:lnTo>
                  <a:lnTo>
                    <a:pt x="80659" y="87436"/>
                  </a:lnTo>
                  <a:lnTo>
                    <a:pt x="86515" y="91032"/>
                  </a:lnTo>
                  <a:lnTo>
                    <a:pt x="92403" y="94422"/>
                  </a:lnTo>
                  <a:lnTo>
                    <a:pt x="104237" y="100835"/>
                  </a:lnTo>
                  <a:lnTo>
                    <a:pt x="110171" y="104926"/>
                  </a:lnTo>
                  <a:lnTo>
                    <a:pt x="116112" y="109638"/>
                  </a:lnTo>
                  <a:lnTo>
                    <a:pt x="122056" y="114764"/>
                  </a:lnTo>
                  <a:lnTo>
                    <a:pt x="131307" y="123105"/>
                  </a:lnTo>
                  <a:lnTo>
                    <a:pt x="135163" y="126718"/>
                  </a:lnTo>
                  <a:lnTo>
                    <a:pt x="138726" y="131112"/>
                  </a:lnTo>
                  <a:lnTo>
                    <a:pt x="142093" y="136025"/>
                  </a:lnTo>
                  <a:lnTo>
                    <a:pt x="145330" y="141284"/>
                  </a:lnTo>
                  <a:lnTo>
                    <a:pt x="148927" y="149774"/>
                  </a:lnTo>
                  <a:lnTo>
                    <a:pt x="150526" y="157847"/>
                  </a:lnTo>
                  <a:lnTo>
                    <a:pt x="150952" y="162778"/>
                  </a:lnTo>
                  <a:lnTo>
                    <a:pt x="151236" y="168050"/>
                  </a:lnTo>
                  <a:lnTo>
                    <a:pt x="150434" y="172556"/>
                  </a:lnTo>
                  <a:lnTo>
                    <a:pt x="146896" y="180209"/>
                  </a:lnTo>
                  <a:lnTo>
                    <a:pt x="139326" y="194837"/>
                  </a:lnTo>
                  <a:lnTo>
                    <a:pt x="136540" y="199344"/>
                  </a:lnTo>
                  <a:lnTo>
                    <a:pt x="133691" y="203341"/>
                  </a:lnTo>
                  <a:lnTo>
                    <a:pt x="130799" y="206998"/>
                  </a:lnTo>
                  <a:lnTo>
                    <a:pt x="126887" y="211420"/>
                  </a:lnTo>
                  <a:lnTo>
                    <a:pt x="117248" y="221626"/>
                  </a:lnTo>
                  <a:lnTo>
                    <a:pt x="111900" y="226133"/>
                  </a:lnTo>
                  <a:lnTo>
                    <a:pt x="106350" y="230130"/>
                  </a:lnTo>
                  <a:lnTo>
                    <a:pt x="100666" y="233787"/>
                  </a:lnTo>
                  <a:lnTo>
                    <a:pt x="94892" y="237218"/>
                  </a:lnTo>
                  <a:lnTo>
                    <a:pt x="89058" y="240496"/>
                  </a:lnTo>
                  <a:lnTo>
                    <a:pt x="77285" y="246785"/>
                  </a:lnTo>
                  <a:lnTo>
                    <a:pt x="29761" y="270856"/>
                  </a:lnTo>
                  <a:lnTo>
                    <a:pt x="24802" y="273836"/>
                  </a:lnTo>
                  <a:lnTo>
                    <a:pt x="20504" y="276815"/>
                  </a:lnTo>
                  <a:lnTo>
                    <a:pt x="16646" y="279793"/>
                  </a:lnTo>
                  <a:lnTo>
                    <a:pt x="13082" y="281779"/>
                  </a:lnTo>
                  <a:lnTo>
                    <a:pt x="9713" y="283102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55"/>
            <p:cNvSpPr/>
            <p:nvPr/>
          </p:nvSpPr>
          <p:spPr>
            <a:xfrm>
              <a:off x="1196732" y="3696890"/>
              <a:ext cx="123497" cy="121149"/>
            </a:xfrm>
            <a:custGeom>
              <a:avLst/>
              <a:gdLst/>
              <a:ahLst/>
              <a:cxnLst/>
              <a:rect l="0" t="0" r="0" b="0"/>
              <a:pathLst>
                <a:path w="123497" h="121149">
                  <a:moveTo>
                    <a:pt x="53424" y="0"/>
                  </a:moveTo>
                  <a:lnTo>
                    <a:pt x="5795" y="47629"/>
                  </a:lnTo>
                  <a:lnTo>
                    <a:pt x="3812" y="50604"/>
                  </a:lnTo>
                  <a:lnTo>
                    <a:pt x="2490" y="53580"/>
                  </a:lnTo>
                  <a:lnTo>
                    <a:pt x="1609" y="56556"/>
                  </a:lnTo>
                  <a:lnTo>
                    <a:pt x="1021" y="59532"/>
                  </a:lnTo>
                  <a:lnTo>
                    <a:pt x="629" y="62508"/>
                  </a:lnTo>
                  <a:lnTo>
                    <a:pt x="368" y="65485"/>
                  </a:lnTo>
                  <a:lnTo>
                    <a:pt x="194" y="69453"/>
                  </a:lnTo>
                  <a:lnTo>
                    <a:pt x="0" y="79155"/>
                  </a:lnTo>
                  <a:lnTo>
                    <a:pt x="941" y="83527"/>
                  </a:lnTo>
                  <a:lnTo>
                    <a:pt x="2560" y="87435"/>
                  </a:lnTo>
                  <a:lnTo>
                    <a:pt x="4632" y="91032"/>
                  </a:lnTo>
                  <a:lnTo>
                    <a:pt x="7005" y="94423"/>
                  </a:lnTo>
                  <a:lnTo>
                    <a:pt x="9580" y="97675"/>
                  </a:lnTo>
                  <a:lnTo>
                    <a:pt x="12288" y="100835"/>
                  </a:lnTo>
                  <a:lnTo>
                    <a:pt x="15086" y="102942"/>
                  </a:lnTo>
                  <a:lnTo>
                    <a:pt x="17943" y="104347"/>
                  </a:lnTo>
                  <a:lnTo>
                    <a:pt x="20840" y="105283"/>
                  </a:lnTo>
                  <a:lnTo>
                    <a:pt x="23764" y="106900"/>
                  </a:lnTo>
                  <a:lnTo>
                    <a:pt x="26705" y="108970"/>
                  </a:lnTo>
                  <a:lnTo>
                    <a:pt x="29658" y="111342"/>
                  </a:lnTo>
                  <a:lnTo>
                    <a:pt x="32619" y="112923"/>
                  </a:lnTo>
                  <a:lnTo>
                    <a:pt x="35585" y="113977"/>
                  </a:lnTo>
                  <a:lnTo>
                    <a:pt x="38555" y="114680"/>
                  </a:lnTo>
                  <a:lnTo>
                    <a:pt x="41527" y="115149"/>
                  </a:lnTo>
                  <a:lnTo>
                    <a:pt x="44500" y="115461"/>
                  </a:lnTo>
                  <a:lnTo>
                    <a:pt x="47475" y="115669"/>
                  </a:lnTo>
                  <a:lnTo>
                    <a:pt x="50450" y="116800"/>
                  </a:lnTo>
                  <a:lnTo>
                    <a:pt x="53425" y="118547"/>
                  </a:lnTo>
                  <a:lnTo>
                    <a:pt x="56401" y="120703"/>
                  </a:lnTo>
                  <a:lnTo>
                    <a:pt x="59378" y="121148"/>
                  </a:lnTo>
                  <a:lnTo>
                    <a:pt x="62354" y="120453"/>
                  </a:lnTo>
                  <a:lnTo>
                    <a:pt x="65330" y="118998"/>
                  </a:lnTo>
                  <a:lnTo>
                    <a:pt x="69299" y="118027"/>
                  </a:lnTo>
                  <a:lnTo>
                    <a:pt x="73929" y="117380"/>
                  </a:lnTo>
                  <a:lnTo>
                    <a:pt x="79000" y="116948"/>
                  </a:lnTo>
                  <a:lnTo>
                    <a:pt x="83373" y="115669"/>
                  </a:lnTo>
                  <a:lnTo>
                    <a:pt x="87281" y="113823"/>
                  </a:lnTo>
                  <a:lnTo>
                    <a:pt x="90878" y="111601"/>
                  </a:lnTo>
                  <a:lnTo>
                    <a:pt x="94268" y="110119"/>
                  </a:lnTo>
                  <a:lnTo>
                    <a:pt x="97520" y="109132"/>
                  </a:lnTo>
                  <a:lnTo>
                    <a:pt x="100681" y="108473"/>
                  </a:lnTo>
                  <a:lnTo>
                    <a:pt x="102788" y="107042"/>
                  </a:lnTo>
                  <a:lnTo>
                    <a:pt x="104192" y="105096"/>
                  </a:lnTo>
                  <a:lnTo>
                    <a:pt x="105129" y="102806"/>
                  </a:lnTo>
                  <a:lnTo>
                    <a:pt x="106745" y="100287"/>
                  </a:lnTo>
                  <a:lnTo>
                    <a:pt x="108815" y="97616"/>
                  </a:lnTo>
                  <a:lnTo>
                    <a:pt x="111187" y="94843"/>
                  </a:lnTo>
                  <a:lnTo>
                    <a:pt x="112768" y="92002"/>
                  </a:lnTo>
                  <a:lnTo>
                    <a:pt x="113823" y="89116"/>
                  </a:lnTo>
                  <a:lnTo>
                    <a:pt x="114526" y="86200"/>
                  </a:lnTo>
                  <a:lnTo>
                    <a:pt x="115986" y="84255"/>
                  </a:lnTo>
                  <a:lnTo>
                    <a:pt x="117952" y="82959"/>
                  </a:lnTo>
                  <a:lnTo>
                    <a:pt x="120255" y="82095"/>
                  </a:lnTo>
                  <a:lnTo>
                    <a:pt x="121790" y="80527"/>
                  </a:lnTo>
                  <a:lnTo>
                    <a:pt x="122814" y="78489"/>
                  </a:lnTo>
                  <a:lnTo>
                    <a:pt x="123496" y="76139"/>
                  </a:lnTo>
                  <a:lnTo>
                    <a:pt x="122959" y="72587"/>
                  </a:lnTo>
                  <a:lnTo>
                    <a:pt x="121609" y="68235"/>
                  </a:lnTo>
                  <a:lnTo>
                    <a:pt x="117053" y="56473"/>
                  </a:lnTo>
                  <a:lnTo>
                    <a:pt x="115687" y="54516"/>
                  </a:lnTo>
                  <a:lnTo>
                    <a:pt x="113784" y="52219"/>
                  </a:lnTo>
                  <a:lnTo>
                    <a:pt x="111523" y="49696"/>
                  </a:lnTo>
                  <a:lnTo>
                    <a:pt x="106365" y="44245"/>
                  </a:lnTo>
                  <a:lnTo>
                    <a:pt x="94970" y="32662"/>
                  </a:lnTo>
                  <a:lnTo>
                    <a:pt x="91043" y="30705"/>
                  </a:lnTo>
                  <a:lnTo>
                    <a:pt x="86441" y="29399"/>
                  </a:lnTo>
                  <a:lnTo>
                    <a:pt x="81388" y="28529"/>
                  </a:lnTo>
                  <a:lnTo>
                    <a:pt x="77028" y="26957"/>
                  </a:lnTo>
                  <a:lnTo>
                    <a:pt x="73128" y="24917"/>
                  </a:lnTo>
                  <a:lnTo>
                    <a:pt x="69537" y="22564"/>
                  </a:lnTo>
                  <a:lnTo>
                    <a:pt x="65158" y="20996"/>
                  </a:lnTo>
                  <a:lnTo>
                    <a:pt x="60254" y="19950"/>
                  </a:lnTo>
                  <a:lnTo>
                    <a:pt x="44494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56"/>
            <p:cNvSpPr/>
            <p:nvPr/>
          </p:nvSpPr>
          <p:spPr>
            <a:xfrm>
              <a:off x="5563195" y="1294804"/>
              <a:ext cx="901898" cy="848199"/>
            </a:xfrm>
            <a:custGeom>
              <a:avLst/>
              <a:gdLst/>
              <a:ahLst/>
              <a:cxnLst/>
              <a:rect l="0" t="0" r="0" b="0"/>
              <a:pathLst>
                <a:path w="901898" h="848199">
                  <a:moveTo>
                    <a:pt x="8930" y="71438"/>
                  </a:moveTo>
                  <a:lnTo>
                    <a:pt x="8930" y="499695"/>
                  </a:lnTo>
                  <a:lnTo>
                    <a:pt x="6284" y="515113"/>
                  </a:lnTo>
                  <a:lnTo>
                    <a:pt x="2792" y="529572"/>
                  </a:lnTo>
                  <a:lnTo>
                    <a:pt x="827" y="554446"/>
                  </a:lnTo>
                  <a:lnTo>
                    <a:pt x="245" y="579676"/>
                  </a:lnTo>
                  <a:lnTo>
                    <a:pt x="0" y="784451"/>
                  </a:lnTo>
                  <a:lnTo>
                    <a:pt x="992" y="788874"/>
                  </a:lnTo>
                  <a:lnTo>
                    <a:pt x="7688" y="801527"/>
                  </a:lnTo>
                  <a:lnTo>
                    <a:pt x="8378" y="805364"/>
                  </a:lnTo>
                  <a:lnTo>
                    <a:pt x="8562" y="807777"/>
                  </a:lnTo>
                  <a:lnTo>
                    <a:pt x="9676" y="810377"/>
                  </a:lnTo>
                  <a:lnTo>
                    <a:pt x="16585" y="819866"/>
                  </a:lnTo>
                  <a:lnTo>
                    <a:pt x="39972" y="843641"/>
                  </a:lnTo>
                  <a:lnTo>
                    <a:pt x="43515" y="845201"/>
                  </a:lnTo>
                  <a:lnTo>
                    <a:pt x="56990" y="847396"/>
                  </a:lnTo>
                  <a:lnTo>
                    <a:pt x="78819" y="848198"/>
                  </a:lnTo>
                  <a:lnTo>
                    <a:pt x="89932" y="845620"/>
                  </a:lnTo>
                  <a:lnTo>
                    <a:pt x="102478" y="842159"/>
                  </a:lnTo>
                  <a:lnTo>
                    <a:pt x="125283" y="840211"/>
                  </a:lnTo>
                  <a:lnTo>
                    <a:pt x="147033" y="838641"/>
                  </a:lnTo>
                  <a:lnTo>
                    <a:pt x="166881" y="834758"/>
                  </a:lnTo>
                  <a:lnTo>
                    <a:pt x="186287" y="832371"/>
                  </a:lnTo>
                  <a:lnTo>
                    <a:pt x="205825" y="830317"/>
                  </a:lnTo>
                  <a:lnTo>
                    <a:pt x="227737" y="826097"/>
                  </a:lnTo>
                  <a:lnTo>
                    <a:pt x="250706" y="820915"/>
                  </a:lnTo>
                  <a:lnTo>
                    <a:pt x="275135" y="816296"/>
                  </a:lnTo>
                  <a:lnTo>
                    <a:pt x="302530" y="814244"/>
                  </a:lnTo>
                  <a:lnTo>
                    <a:pt x="316780" y="812704"/>
                  </a:lnTo>
                  <a:lnTo>
                    <a:pt x="331241" y="810685"/>
                  </a:lnTo>
                  <a:lnTo>
                    <a:pt x="360538" y="805797"/>
                  </a:lnTo>
                  <a:lnTo>
                    <a:pt x="390096" y="800317"/>
                  </a:lnTo>
                  <a:lnTo>
                    <a:pt x="404923" y="798458"/>
                  </a:lnTo>
                  <a:lnTo>
                    <a:pt x="419770" y="797220"/>
                  </a:lnTo>
                  <a:lnTo>
                    <a:pt x="434627" y="796394"/>
                  </a:lnTo>
                  <a:lnTo>
                    <a:pt x="449494" y="794851"/>
                  </a:lnTo>
                  <a:lnTo>
                    <a:pt x="464365" y="792830"/>
                  </a:lnTo>
                  <a:lnTo>
                    <a:pt x="494118" y="787939"/>
                  </a:lnTo>
                  <a:lnTo>
                    <a:pt x="523878" y="782458"/>
                  </a:lnTo>
                  <a:lnTo>
                    <a:pt x="550996" y="776715"/>
                  </a:lnTo>
                  <a:lnTo>
                    <a:pt x="577269" y="771847"/>
                  </a:lnTo>
                  <a:lnTo>
                    <a:pt x="591221" y="770549"/>
                  </a:lnTo>
                  <a:lnTo>
                    <a:pt x="618960" y="768115"/>
                  </a:lnTo>
                  <a:lnTo>
                    <a:pt x="644517" y="763725"/>
                  </a:lnTo>
                  <a:lnTo>
                    <a:pt x="669105" y="758467"/>
                  </a:lnTo>
                  <a:lnTo>
                    <a:pt x="693263" y="753815"/>
                  </a:lnTo>
                  <a:lnTo>
                    <a:pt x="717228" y="751748"/>
                  </a:lnTo>
                  <a:lnTo>
                    <a:pt x="738463" y="748183"/>
                  </a:lnTo>
                  <a:lnTo>
                    <a:pt x="757822" y="743291"/>
                  </a:lnTo>
                  <a:lnTo>
                    <a:pt x="784464" y="734959"/>
                  </a:lnTo>
                  <a:lnTo>
                    <a:pt x="811747" y="723255"/>
                  </a:lnTo>
                  <a:lnTo>
                    <a:pt x="824128" y="718321"/>
                  </a:lnTo>
                  <a:lnTo>
                    <a:pt x="841262" y="714552"/>
                  </a:lnTo>
                  <a:lnTo>
                    <a:pt x="849482" y="710154"/>
                  </a:lnTo>
                  <a:lnTo>
                    <a:pt x="859688" y="702100"/>
                  </a:lnTo>
                  <a:lnTo>
                    <a:pt x="861852" y="699246"/>
                  </a:lnTo>
                  <a:lnTo>
                    <a:pt x="864256" y="693430"/>
                  </a:lnTo>
                  <a:lnTo>
                    <a:pt x="865609" y="684577"/>
                  </a:lnTo>
                  <a:lnTo>
                    <a:pt x="866791" y="681611"/>
                  </a:lnTo>
                  <a:lnTo>
                    <a:pt x="872204" y="672697"/>
                  </a:lnTo>
                  <a:lnTo>
                    <a:pt x="873818" y="666747"/>
                  </a:lnTo>
                  <a:lnTo>
                    <a:pt x="874939" y="642153"/>
                  </a:lnTo>
                  <a:lnTo>
                    <a:pt x="875106" y="570964"/>
                  </a:lnTo>
                  <a:lnTo>
                    <a:pt x="879848" y="544552"/>
                  </a:lnTo>
                  <a:lnTo>
                    <a:pt x="882176" y="526781"/>
                  </a:lnTo>
                  <a:lnTo>
                    <a:pt x="883211" y="508961"/>
                  </a:lnTo>
                  <a:lnTo>
                    <a:pt x="883671" y="491119"/>
                  </a:lnTo>
                  <a:lnTo>
                    <a:pt x="886521" y="473267"/>
                  </a:lnTo>
                  <a:lnTo>
                    <a:pt x="890102" y="454419"/>
                  </a:lnTo>
                  <a:lnTo>
                    <a:pt x="891694" y="432813"/>
                  </a:lnTo>
                  <a:lnTo>
                    <a:pt x="892403" y="412627"/>
                  </a:lnTo>
                  <a:lnTo>
                    <a:pt x="893709" y="392741"/>
                  </a:lnTo>
                  <a:lnTo>
                    <a:pt x="897597" y="370674"/>
                  </a:lnTo>
                  <a:lnTo>
                    <a:pt x="899986" y="350283"/>
                  </a:lnTo>
                  <a:lnTo>
                    <a:pt x="901048" y="330306"/>
                  </a:lnTo>
                  <a:lnTo>
                    <a:pt x="901646" y="297739"/>
                  </a:lnTo>
                  <a:lnTo>
                    <a:pt x="901897" y="141669"/>
                  </a:lnTo>
                  <a:lnTo>
                    <a:pt x="897157" y="115729"/>
                  </a:lnTo>
                  <a:lnTo>
                    <a:pt x="889469" y="93932"/>
                  </a:lnTo>
                  <a:lnTo>
                    <a:pt x="884119" y="68788"/>
                  </a:lnTo>
                  <a:lnTo>
                    <a:pt x="879775" y="56700"/>
                  </a:lnTo>
                  <a:lnTo>
                    <a:pt x="874537" y="47359"/>
                  </a:lnTo>
                  <a:lnTo>
                    <a:pt x="871751" y="43479"/>
                  </a:lnTo>
                  <a:lnTo>
                    <a:pt x="863364" y="36522"/>
                  </a:lnTo>
                  <a:lnTo>
                    <a:pt x="846551" y="23971"/>
                  </a:lnTo>
                  <a:lnTo>
                    <a:pt x="832684" y="11938"/>
                  </a:lnTo>
                  <a:lnTo>
                    <a:pt x="822849" y="5967"/>
                  </a:lnTo>
                  <a:lnTo>
                    <a:pt x="809219" y="2652"/>
                  </a:lnTo>
                  <a:lnTo>
                    <a:pt x="784809" y="786"/>
                  </a:lnTo>
                  <a:lnTo>
                    <a:pt x="758726" y="233"/>
                  </a:lnTo>
                  <a:lnTo>
                    <a:pt x="587209" y="0"/>
                  </a:lnTo>
                  <a:lnTo>
                    <a:pt x="560292" y="2646"/>
                  </a:lnTo>
                  <a:lnTo>
                    <a:pt x="532784" y="6137"/>
                  </a:lnTo>
                  <a:lnTo>
                    <a:pt x="507329" y="7689"/>
                  </a:lnTo>
                  <a:lnTo>
                    <a:pt x="480141" y="11024"/>
                  </a:lnTo>
                  <a:lnTo>
                    <a:pt x="465945" y="13302"/>
                  </a:lnTo>
                  <a:lnTo>
                    <a:pt x="451521" y="14821"/>
                  </a:lnTo>
                  <a:lnTo>
                    <a:pt x="436943" y="15834"/>
                  </a:lnTo>
                  <a:lnTo>
                    <a:pt x="408509" y="16959"/>
                  </a:lnTo>
                  <a:lnTo>
                    <a:pt x="382643" y="17459"/>
                  </a:lnTo>
                  <a:lnTo>
                    <a:pt x="355271" y="20327"/>
                  </a:lnTo>
                  <a:lnTo>
                    <a:pt x="341027" y="22481"/>
                  </a:lnTo>
                  <a:lnTo>
                    <a:pt x="325578" y="23917"/>
                  </a:lnTo>
                  <a:lnTo>
                    <a:pt x="309326" y="24874"/>
                  </a:lnTo>
                  <a:lnTo>
                    <a:pt x="277376" y="25938"/>
                  </a:lnTo>
                  <a:lnTo>
                    <a:pt x="249948" y="26411"/>
                  </a:lnTo>
                  <a:lnTo>
                    <a:pt x="221882" y="29267"/>
                  </a:lnTo>
                  <a:lnTo>
                    <a:pt x="193864" y="33843"/>
                  </a:lnTo>
                  <a:lnTo>
                    <a:pt x="168182" y="39185"/>
                  </a:lnTo>
                  <a:lnTo>
                    <a:pt x="143540" y="42220"/>
                  </a:lnTo>
                  <a:lnTo>
                    <a:pt x="120350" y="43569"/>
                  </a:lnTo>
                  <a:lnTo>
                    <a:pt x="100121" y="44169"/>
                  </a:lnTo>
                  <a:lnTo>
                    <a:pt x="71999" y="44506"/>
                  </a:lnTo>
                  <a:lnTo>
                    <a:pt x="56473" y="47231"/>
                  </a:lnTo>
                  <a:lnTo>
                    <a:pt x="35078" y="52325"/>
                  </a:lnTo>
                  <a:lnTo>
                    <a:pt x="17859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57"/>
            <p:cNvSpPr/>
            <p:nvPr/>
          </p:nvSpPr>
          <p:spPr>
            <a:xfrm>
              <a:off x="5607875" y="2339620"/>
              <a:ext cx="964373" cy="919345"/>
            </a:xfrm>
            <a:custGeom>
              <a:avLst/>
              <a:gdLst/>
              <a:ahLst/>
              <a:cxnLst/>
              <a:rect l="0" t="0" r="0" b="0"/>
              <a:pathLst>
                <a:path w="964373" h="919345">
                  <a:moveTo>
                    <a:pt x="26757" y="17817"/>
                  </a:moveTo>
                  <a:lnTo>
                    <a:pt x="26757" y="306589"/>
                  </a:lnTo>
                  <a:lnTo>
                    <a:pt x="24112" y="330376"/>
                  </a:lnTo>
                  <a:lnTo>
                    <a:pt x="20620" y="354177"/>
                  </a:lnTo>
                  <a:lnTo>
                    <a:pt x="19069" y="377984"/>
                  </a:lnTo>
                  <a:lnTo>
                    <a:pt x="18379" y="404441"/>
                  </a:lnTo>
                  <a:lnTo>
                    <a:pt x="19065" y="431743"/>
                  </a:lnTo>
                  <a:lnTo>
                    <a:pt x="24037" y="469427"/>
                  </a:lnTo>
                  <a:lnTo>
                    <a:pt x="25548" y="493699"/>
                  </a:lnTo>
                  <a:lnTo>
                    <a:pt x="23574" y="517715"/>
                  </a:lnTo>
                  <a:lnTo>
                    <a:pt x="20382" y="541619"/>
                  </a:lnTo>
                  <a:lnTo>
                    <a:pt x="18963" y="565472"/>
                  </a:lnTo>
                  <a:lnTo>
                    <a:pt x="18331" y="589302"/>
                  </a:lnTo>
                  <a:lnTo>
                    <a:pt x="17837" y="700690"/>
                  </a:lnTo>
                  <a:lnTo>
                    <a:pt x="15186" y="721167"/>
                  </a:lnTo>
                  <a:lnTo>
                    <a:pt x="10761" y="749430"/>
                  </a:lnTo>
                  <a:lnTo>
                    <a:pt x="9450" y="774010"/>
                  </a:lnTo>
                  <a:lnTo>
                    <a:pt x="9061" y="796506"/>
                  </a:lnTo>
                  <a:lnTo>
                    <a:pt x="8930" y="821294"/>
                  </a:lnTo>
                  <a:lnTo>
                    <a:pt x="6266" y="831655"/>
                  </a:lnTo>
                  <a:lnTo>
                    <a:pt x="1834" y="845998"/>
                  </a:lnTo>
                  <a:lnTo>
                    <a:pt x="132" y="873005"/>
                  </a:lnTo>
                  <a:lnTo>
                    <a:pt x="0" y="881825"/>
                  </a:lnTo>
                  <a:lnTo>
                    <a:pt x="2629" y="885677"/>
                  </a:lnTo>
                  <a:lnTo>
                    <a:pt x="4718" y="888093"/>
                  </a:lnTo>
                  <a:lnTo>
                    <a:pt x="6112" y="890696"/>
                  </a:lnTo>
                  <a:lnTo>
                    <a:pt x="7659" y="896234"/>
                  </a:lnTo>
                  <a:lnTo>
                    <a:pt x="9065" y="898108"/>
                  </a:lnTo>
                  <a:lnTo>
                    <a:pt x="10993" y="899357"/>
                  </a:lnTo>
                  <a:lnTo>
                    <a:pt x="16477" y="901362"/>
                  </a:lnTo>
                  <a:lnTo>
                    <a:pt x="22168" y="906450"/>
                  </a:lnTo>
                  <a:lnTo>
                    <a:pt x="24690" y="907895"/>
                  </a:lnTo>
                  <a:lnTo>
                    <a:pt x="30138" y="909501"/>
                  </a:lnTo>
                  <a:lnTo>
                    <a:pt x="58715" y="911702"/>
                  </a:lnTo>
                  <a:lnTo>
                    <a:pt x="82859" y="916900"/>
                  </a:lnTo>
                  <a:lnTo>
                    <a:pt x="103616" y="918464"/>
                  </a:lnTo>
                  <a:lnTo>
                    <a:pt x="132873" y="919344"/>
                  </a:lnTo>
                  <a:lnTo>
                    <a:pt x="153957" y="916904"/>
                  </a:lnTo>
                  <a:lnTo>
                    <a:pt x="176556" y="913505"/>
                  </a:lnTo>
                  <a:lnTo>
                    <a:pt x="199829" y="911994"/>
                  </a:lnTo>
                  <a:lnTo>
                    <a:pt x="226047" y="911323"/>
                  </a:lnTo>
                  <a:lnTo>
                    <a:pt x="559195" y="910785"/>
                  </a:lnTo>
                  <a:lnTo>
                    <a:pt x="589164" y="908139"/>
                  </a:lnTo>
                  <a:lnTo>
                    <a:pt x="618029" y="904648"/>
                  </a:lnTo>
                  <a:lnTo>
                    <a:pt x="644086" y="903097"/>
                  </a:lnTo>
                  <a:lnTo>
                    <a:pt x="671542" y="902407"/>
                  </a:lnTo>
                  <a:lnTo>
                    <a:pt x="753865" y="901888"/>
                  </a:lnTo>
                  <a:lnTo>
                    <a:pt x="774573" y="899224"/>
                  </a:lnTo>
                  <a:lnTo>
                    <a:pt x="802965" y="892146"/>
                  </a:lnTo>
                  <a:lnTo>
                    <a:pt x="827584" y="886411"/>
                  </a:lnTo>
                  <a:lnTo>
                    <a:pt x="841071" y="884077"/>
                  </a:lnTo>
                  <a:lnTo>
                    <a:pt x="871807" y="874996"/>
                  </a:lnTo>
                  <a:lnTo>
                    <a:pt x="886787" y="868210"/>
                  </a:lnTo>
                  <a:lnTo>
                    <a:pt x="901240" y="857029"/>
                  </a:lnTo>
                  <a:lnTo>
                    <a:pt x="904425" y="854111"/>
                  </a:lnTo>
                  <a:lnTo>
                    <a:pt x="906549" y="851175"/>
                  </a:lnTo>
                  <a:lnTo>
                    <a:pt x="910530" y="842301"/>
                  </a:lnTo>
                  <a:lnTo>
                    <a:pt x="923059" y="827438"/>
                  </a:lnTo>
                  <a:lnTo>
                    <a:pt x="924925" y="823471"/>
                  </a:lnTo>
                  <a:lnTo>
                    <a:pt x="928543" y="809398"/>
                  </a:lnTo>
                  <a:lnTo>
                    <a:pt x="932905" y="801893"/>
                  </a:lnTo>
                  <a:lnTo>
                    <a:pt x="935505" y="789959"/>
                  </a:lnTo>
                  <a:lnTo>
                    <a:pt x="937653" y="775725"/>
                  </a:lnTo>
                  <a:lnTo>
                    <a:pt x="944471" y="750419"/>
                  </a:lnTo>
                  <a:lnTo>
                    <a:pt x="945910" y="729655"/>
                  </a:lnTo>
                  <a:lnTo>
                    <a:pt x="947239" y="714197"/>
                  </a:lnTo>
                  <a:lnTo>
                    <a:pt x="952572" y="693346"/>
                  </a:lnTo>
                  <a:lnTo>
                    <a:pt x="954594" y="667765"/>
                  </a:lnTo>
                  <a:lnTo>
                    <a:pt x="955067" y="646672"/>
                  </a:lnTo>
                  <a:lnTo>
                    <a:pt x="955333" y="617225"/>
                  </a:lnTo>
                  <a:lnTo>
                    <a:pt x="958042" y="596098"/>
                  </a:lnTo>
                  <a:lnTo>
                    <a:pt x="961559" y="573479"/>
                  </a:lnTo>
                  <a:lnTo>
                    <a:pt x="963123" y="550197"/>
                  </a:lnTo>
                  <a:lnTo>
                    <a:pt x="963819" y="529266"/>
                  </a:lnTo>
                  <a:lnTo>
                    <a:pt x="964265" y="486835"/>
                  </a:lnTo>
                  <a:lnTo>
                    <a:pt x="964372" y="389486"/>
                  </a:lnTo>
                  <a:lnTo>
                    <a:pt x="961727" y="368542"/>
                  </a:lnTo>
                  <a:lnTo>
                    <a:pt x="954661" y="340016"/>
                  </a:lnTo>
                  <a:lnTo>
                    <a:pt x="950135" y="320759"/>
                  </a:lnTo>
                  <a:lnTo>
                    <a:pt x="948124" y="298971"/>
                  </a:lnTo>
                  <a:lnTo>
                    <a:pt x="944584" y="278704"/>
                  </a:lnTo>
                  <a:lnTo>
                    <a:pt x="938712" y="259774"/>
                  </a:lnTo>
                  <a:lnTo>
                    <a:pt x="925241" y="232383"/>
                  </a:lnTo>
                  <a:lnTo>
                    <a:pt x="914526" y="206407"/>
                  </a:lnTo>
                  <a:lnTo>
                    <a:pt x="904074" y="184710"/>
                  </a:lnTo>
                  <a:lnTo>
                    <a:pt x="888851" y="160863"/>
                  </a:lnTo>
                  <a:lnTo>
                    <a:pt x="865929" y="134524"/>
                  </a:lnTo>
                  <a:lnTo>
                    <a:pt x="845578" y="116227"/>
                  </a:lnTo>
                  <a:lnTo>
                    <a:pt x="816775" y="92267"/>
                  </a:lnTo>
                  <a:lnTo>
                    <a:pt x="801540" y="82986"/>
                  </a:lnTo>
                  <a:lnTo>
                    <a:pt x="776229" y="69537"/>
                  </a:lnTo>
                  <a:lnTo>
                    <a:pt x="757723" y="59655"/>
                  </a:lnTo>
                  <a:lnTo>
                    <a:pt x="724991" y="47521"/>
                  </a:lnTo>
                  <a:lnTo>
                    <a:pt x="701878" y="37302"/>
                  </a:lnTo>
                  <a:lnTo>
                    <a:pt x="678376" y="28792"/>
                  </a:lnTo>
                  <a:lnTo>
                    <a:pt x="653709" y="22694"/>
                  </a:lnTo>
                  <a:lnTo>
                    <a:pt x="611932" y="18270"/>
                  </a:lnTo>
                  <a:lnTo>
                    <a:pt x="582837" y="13718"/>
                  </a:lnTo>
                  <a:lnTo>
                    <a:pt x="538567" y="5578"/>
                  </a:lnTo>
                  <a:lnTo>
                    <a:pt x="508889" y="2455"/>
                  </a:lnTo>
                  <a:lnTo>
                    <a:pt x="479163" y="1067"/>
                  </a:lnTo>
                  <a:lnTo>
                    <a:pt x="434537" y="286"/>
                  </a:lnTo>
                  <a:lnTo>
                    <a:pt x="355390" y="0"/>
                  </a:lnTo>
                  <a:lnTo>
                    <a:pt x="339112" y="978"/>
                  </a:lnTo>
                  <a:lnTo>
                    <a:pt x="323298" y="2622"/>
                  </a:lnTo>
                  <a:lnTo>
                    <a:pt x="307794" y="4710"/>
                  </a:lnTo>
                  <a:lnTo>
                    <a:pt x="292498" y="6103"/>
                  </a:lnTo>
                  <a:lnTo>
                    <a:pt x="277340" y="7030"/>
                  </a:lnTo>
                  <a:lnTo>
                    <a:pt x="262274" y="7649"/>
                  </a:lnTo>
                  <a:lnTo>
                    <a:pt x="246276" y="9054"/>
                  </a:lnTo>
                  <a:lnTo>
                    <a:pt x="229657" y="10983"/>
                  </a:lnTo>
                  <a:lnTo>
                    <a:pt x="212626" y="13260"/>
                  </a:lnTo>
                  <a:lnTo>
                    <a:pt x="183118" y="18438"/>
                  </a:lnTo>
                  <a:lnTo>
                    <a:pt x="156774" y="24045"/>
                  </a:lnTo>
                  <a:lnTo>
                    <a:pt x="107524" y="35730"/>
                  </a:lnTo>
                  <a:lnTo>
                    <a:pt x="84482" y="41653"/>
                  </a:lnTo>
                  <a:lnTo>
                    <a:pt x="56759" y="50566"/>
                  </a:lnTo>
                  <a:lnTo>
                    <a:pt x="35687" y="624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58"/>
            <p:cNvSpPr/>
            <p:nvPr/>
          </p:nvSpPr>
          <p:spPr>
            <a:xfrm>
              <a:off x="5607845" y="3482577"/>
              <a:ext cx="1125105" cy="794742"/>
            </a:xfrm>
            <a:custGeom>
              <a:avLst/>
              <a:gdLst/>
              <a:ahLst/>
              <a:cxnLst/>
              <a:rect l="0" t="0" r="0" b="0"/>
              <a:pathLst>
                <a:path w="1125105" h="794742">
                  <a:moveTo>
                    <a:pt x="62507" y="0"/>
                  </a:moveTo>
                  <a:lnTo>
                    <a:pt x="62507" y="4740"/>
                  </a:lnTo>
                  <a:lnTo>
                    <a:pt x="69575" y="27805"/>
                  </a:lnTo>
                  <a:lnTo>
                    <a:pt x="71601" y="39147"/>
                  </a:lnTo>
                  <a:lnTo>
                    <a:pt x="77328" y="56688"/>
                  </a:lnTo>
                  <a:lnTo>
                    <a:pt x="79466" y="75445"/>
                  </a:lnTo>
                  <a:lnTo>
                    <a:pt x="80100" y="99414"/>
                  </a:lnTo>
                  <a:lnTo>
                    <a:pt x="80331" y="143031"/>
                  </a:lnTo>
                  <a:lnTo>
                    <a:pt x="77704" y="158158"/>
                  </a:lnTo>
                  <a:lnTo>
                    <a:pt x="74222" y="172487"/>
                  </a:lnTo>
                  <a:lnTo>
                    <a:pt x="72261" y="197289"/>
                  </a:lnTo>
                  <a:lnTo>
                    <a:pt x="71803" y="214684"/>
                  </a:lnTo>
                  <a:lnTo>
                    <a:pt x="68953" y="234983"/>
                  </a:lnTo>
                  <a:lnTo>
                    <a:pt x="64380" y="256241"/>
                  </a:lnTo>
                  <a:lnTo>
                    <a:pt x="59040" y="275611"/>
                  </a:lnTo>
                  <a:lnTo>
                    <a:pt x="53359" y="294142"/>
                  </a:lnTo>
                  <a:lnTo>
                    <a:pt x="48519" y="312300"/>
                  </a:lnTo>
                  <a:lnTo>
                    <a:pt x="44802" y="340249"/>
                  </a:lnTo>
                  <a:lnTo>
                    <a:pt x="40417" y="361896"/>
                  </a:lnTo>
                  <a:lnTo>
                    <a:pt x="35160" y="382100"/>
                  </a:lnTo>
                  <a:lnTo>
                    <a:pt x="29517" y="401994"/>
                  </a:lnTo>
                  <a:lnTo>
                    <a:pt x="23701" y="424065"/>
                  </a:lnTo>
                  <a:lnTo>
                    <a:pt x="20455" y="444457"/>
                  </a:lnTo>
                  <a:lnTo>
                    <a:pt x="18020" y="464435"/>
                  </a:lnTo>
                  <a:lnTo>
                    <a:pt x="13631" y="486543"/>
                  </a:lnTo>
                  <a:lnTo>
                    <a:pt x="11019" y="506952"/>
                  </a:lnTo>
                  <a:lnTo>
                    <a:pt x="8865" y="525944"/>
                  </a:lnTo>
                  <a:lnTo>
                    <a:pt x="4601" y="544307"/>
                  </a:lnTo>
                  <a:lnTo>
                    <a:pt x="2044" y="562391"/>
                  </a:lnTo>
                  <a:lnTo>
                    <a:pt x="605" y="586660"/>
                  </a:lnTo>
                  <a:lnTo>
                    <a:pt x="179" y="609064"/>
                  </a:lnTo>
                  <a:lnTo>
                    <a:pt x="0" y="693502"/>
                  </a:lnTo>
                  <a:lnTo>
                    <a:pt x="992" y="698475"/>
                  </a:lnTo>
                  <a:lnTo>
                    <a:pt x="7067" y="713586"/>
                  </a:lnTo>
                  <a:lnTo>
                    <a:pt x="7687" y="716825"/>
                  </a:lnTo>
                  <a:lnTo>
                    <a:pt x="11023" y="723070"/>
                  </a:lnTo>
                  <a:lnTo>
                    <a:pt x="21248" y="735164"/>
                  </a:lnTo>
                  <a:lnTo>
                    <a:pt x="24087" y="737163"/>
                  </a:lnTo>
                  <a:lnTo>
                    <a:pt x="48824" y="746949"/>
                  </a:lnTo>
                  <a:lnTo>
                    <a:pt x="71673" y="749472"/>
                  </a:lnTo>
                  <a:lnTo>
                    <a:pt x="100036" y="749970"/>
                  </a:lnTo>
                  <a:lnTo>
                    <a:pt x="231127" y="750092"/>
                  </a:lnTo>
                  <a:lnTo>
                    <a:pt x="259819" y="752738"/>
                  </a:lnTo>
                  <a:lnTo>
                    <a:pt x="289108" y="757221"/>
                  </a:lnTo>
                  <a:lnTo>
                    <a:pt x="318661" y="762522"/>
                  </a:lnTo>
                  <a:lnTo>
                    <a:pt x="350978" y="765538"/>
                  </a:lnTo>
                  <a:lnTo>
                    <a:pt x="385185" y="767872"/>
                  </a:lnTo>
                  <a:lnTo>
                    <a:pt x="420232" y="772216"/>
                  </a:lnTo>
                  <a:lnTo>
                    <a:pt x="473432" y="780240"/>
                  </a:lnTo>
                  <a:lnTo>
                    <a:pt x="506417" y="783335"/>
                  </a:lnTo>
                  <a:lnTo>
                    <a:pt x="538605" y="785703"/>
                  </a:lnTo>
                  <a:lnTo>
                    <a:pt x="572755" y="790063"/>
                  </a:lnTo>
                  <a:lnTo>
                    <a:pt x="602485" y="792662"/>
                  </a:lnTo>
                  <a:lnTo>
                    <a:pt x="629919" y="793817"/>
                  </a:lnTo>
                  <a:lnTo>
                    <a:pt x="672263" y="794468"/>
                  </a:lnTo>
                  <a:lnTo>
                    <a:pt x="857092" y="794741"/>
                  </a:lnTo>
                  <a:lnTo>
                    <a:pt x="872393" y="792095"/>
                  </a:lnTo>
                  <a:lnTo>
                    <a:pt x="885808" y="788604"/>
                  </a:lnTo>
                  <a:lnTo>
                    <a:pt x="904517" y="785647"/>
                  </a:lnTo>
                  <a:lnTo>
                    <a:pt x="916622" y="781439"/>
                  </a:lnTo>
                  <a:lnTo>
                    <a:pt x="925971" y="776261"/>
                  </a:lnTo>
                  <a:lnTo>
                    <a:pt x="940057" y="764853"/>
                  </a:lnTo>
                  <a:lnTo>
                    <a:pt x="942221" y="761917"/>
                  </a:lnTo>
                  <a:lnTo>
                    <a:pt x="944624" y="756010"/>
                  </a:lnTo>
                  <a:lnTo>
                    <a:pt x="947250" y="753045"/>
                  </a:lnTo>
                  <a:lnTo>
                    <a:pt x="976050" y="729256"/>
                  </a:lnTo>
                  <a:lnTo>
                    <a:pt x="985164" y="715586"/>
                  </a:lnTo>
                  <a:lnTo>
                    <a:pt x="997133" y="693190"/>
                  </a:lnTo>
                  <a:lnTo>
                    <a:pt x="1003094" y="681477"/>
                  </a:lnTo>
                  <a:lnTo>
                    <a:pt x="1006406" y="669657"/>
                  </a:lnTo>
                  <a:lnTo>
                    <a:pt x="1010915" y="649201"/>
                  </a:lnTo>
                  <a:lnTo>
                    <a:pt x="1015835" y="632822"/>
                  </a:lnTo>
                  <a:lnTo>
                    <a:pt x="1035892" y="571430"/>
                  </a:lnTo>
                  <a:lnTo>
                    <a:pt x="1110258" y="348257"/>
                  </a:lnTo>
                  <a:lnTo>
                    <a:pt x="1114447" y="326209"/>
                  </a:lnTo>
                  <a:lnTo>
                    <a:pt x="1121999" y="294844"/>
                  </a:lnTo>
                  <a:lnTo>
                    <a:pt x="1124209" y="274774"/>
                  </a:lnTo>
                  <a:lnTo>
                    <a:pt x="1124956" y="250215"/>
                  </a:lnTo>
                  <a:lnTo>
                    <a:pt x="1125104" y="226255"/>
                  </a:lnTo>
                  <a:lnTo>
                    <a:pt x="1122479" y="214328"/>
                  </a:lnTo>
                  <a:lnTo>
                    <a:pt x="1118004" y="203406"/>
                  </a:lnTo>
                  <a:lnTo>
                    <a:pt x="1112708" y="195243"/>
                  </a:lnTo>
                  <a:lnTo>
                    <a:pt x="1109693" y="185663"/>
                  </a:lnTo>
                  <a:lnTo>
                    <a:pt x="1108889" y="180330"/>
                  </a:lnTo>
                  <a:lnTo>
                    <a:pt x="1102705" y="169112"/>
                  </a:lnTo>
                  <a:lnTo>
                    <a:pt x="1087305" y="150483"/>
                  </a:lnTo>
                  <a:lnTo>
                    <a:pt x="1073030" y="140388"/>
                  </a:lnTo>
                  <a:lnTo>
                    <a:pt x="1038688" y="122082"/>
                  </a:lnTo>
                  <a:lnTo>
                    <a:pt x="1007852" y="110141"/>
                  </a:lnTo>
                  <a:lnTo>
                    <a:pt x="964248" y="95251"/>
                  </a:lnTo>
                  <a:lnTo>
                    <a:pt x="932829" y="86321"/>
                  </a:lnTo>
                  <a:lnTo>
                    <a:pt x="863044" y="68461"/>
                  </a:lnTo>
                  <a:lnTo>
                    <a:pt x="836674" y="65154"/>
                  </a:lnTo>
                  <a:lnTo>
                    <a:pt x="808417" y="62691"/>
                  </a:lnTo>
                  <a:lnTo>
                    <a:pt x="779322" y="58290"/>
                  </a:lnTo>
                  <a:lnTo>
                    <a:pt x="749855" y="55672"/>
                  </a:lnTo>
                  <a:lnTo>
                    <a:pt x="720221" y="53516"/>
                  </a:lnTo>
                  <a:lnTo>
                    <a:pt x="690515" y="49251"/>
                  </a:lnTo>
                  <a:lnTo>
                    <a:pt x="658130" y="46694"/>
                  </a:lnTo>
                  <a:lnTo>
                    <a:pt x="623892" y="45557"/>
                  </a:lnTo>
                  <a:lnTo>
                    <a:pt x="588832" y="45053"/>
                  </a:lnTo>
                  <a:lnTo>
                    <a:pt x="556052" y="42182"/>
                  </a:lnTo>
                  <a:lnTo>
                    <a:pt x="523954" y="38591"/>
                  </a:lnTo>
                  <a:lnTo>
                    <a:pt x="489845" y="36995"/>
                  </a:lnTo>
                  <a:lnTo>
                    <a:pt x="437172" y="36097"/>
                  </a:lnTo>
                  <a:lnTo>
                    <a:pt x="220800" y="35719"/>
                  </a:lnTo>
                  <a:lnTo>
                    <a:pt x="189444" y="40459"/>
                  </a:lnTo>
                  <a:lnTo>
                    <a:pt x="161303" y="43407"/>
                  </a:lnTo>
                  <a:lnTo>
                    <a:pt x="132063" y="44539"/>
                  </a:lnTo>
                  <a:lnTo>
                    <a:pt x="128721" y="45568"/>
                  </a:lnTo>
                  <a:lnTo>
                    <a:pt x="116085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59"/>
            <p:cNvSpPr/>
            <p:nvPr/>
          </p:nvSpPr>
          <p:spPr>
            <a:xfrm>
              <a:off x="5589984" y="4384475"/>
              <a:ext cx="1250153" cy="1089422"/>
            </a:xfrm>
            <a:custGeom>
              <a:avLst/>
              <a:gdLst/>
              <a:ahLst/>
              <a:cxnLst/>
              <a:rect l="0" t="0" r="0" b="0"/>
              <a:pathLst>
                <a:path w="1250153" h="1089422">
                  <a:moveTo>
                    <a:pt x="107156" y="0"/>
                  </a:moveTo>
                  <a:lnTo>
                    <a:pt x="107156" y="33678"/>
                  </a:lnTo>
                  <a:lnTo>
                    <a:pt x="109801" y="45065"/>
                  </a:lnTo>
                  <a:lnTo>
                    <a:pt x="113293" y="56739"/>
                  </a:lnTo>
                  <a:lnTo>
                    <a:pt x="115718" y="86345"/>
                  </a:lnTo>
                  <a:lnTo>
                    <a:pt x="109877" y="117267"/>
                  </a:lnTo>
                  <a:lnTo>
                    <a:pt x="107962" y="143225"/>
                  </a:lnTo>
                  <a:lnTo>
                    <a:pt x="106403" y="170760"/>
                  </a:lnTo>
                  <a:lnTo>
                    <a:pt x="101090" y="203613"/>
                  </a:lnTo>
                  <a:lnTo>
                    <a:pt x="99499" y="226755"/>
                  </a:lnTo>
                  <a:lnTo>
                    <a:pt x="96146" y="250270"/>
                  </a:lnTo>
                  <a:lnTo>
                    <a:pt x="91349" y="273949"/>
                  </a:lnTo>
                  <a:lnTo>
                    <a:pt x="80184" y="324136"/>
                  </a:lnTo>
                  <a:lnTo>
                    <a:pt x="75325" y="352419"/>
                  </a:lnTo>
                  <a:lnTo>
                    <a:pt x="73165" y="381527"/>
                  </a:lnTo>
                  <a:lnTo>
                    <a:pt x="69560" y="411000"/>
                  </a:lnTo>
                  <a:lnTo>
                    <a:pt x="64649" y="440635"/>
                  </a:lnTo>
                  <a:lnTo>
                    <a:pt x="53413" y="500083"/>
                  </a:lnTo>
                  <a:lnTo>
                    <a:pt x="32732" y="604244"/>
                  </a:lnTo>
                  <a:lnTo>
                    <a:pt x="29430" y="634008"/>
                  </a:lnTo>
                  <a:lnTo>
                    <a:pt x="26970" y="663774"/>
                  </a:lnTo>
                  <a:lnTo>
                    <a:pt x="22571" y="693539"/>
                  </a:lnTo>
                  <a:lnTo>
                    <a:pt x="19953" y="723305"/>
                  </a:lnTo>
                  <a:lnTo>
                    <a:pt x="17797" y="753070"/>
                  </a:lnTo>
                  <a:lnTo>
                    <a:pt x="13532" y="782836"/>
                  </a:lnTo>
                  <a:lnTo>
                    <a:pt x="10976" y="809956"/>
                  </a:lnTo>
                  <a:lnTo>
                    <a:pt x="9838" y="835238"/>
                  </a:lnTo>
                  <a:lnTo>
                    <a:pt x="9333" y="859704"/>
                  </a:lnTo>
                  <a:lnTo>
                    <a:pt x="4309" y="891050"/>
                  </a:lnTo>
                  <a:lnTo>
                    <a:pt x="1277" y="919189"/>
                  </a:lnTo>
                  <a:lnTo>
                    <a:pt x="252" y="948235"/>
                  </a:lnTo>
                  <a:lnTo>
                    <a:pt x="0" y="1008627"/>
                  </a:lnTo>
                  <a:lnTo>
                    <a:pt x="34002" y="1009048"/>
                  </a:lnTo>
                  <a:lnTo>
                    <a:pt x="98507" y="1009054"/>
                  </a:lnTo>
                  <a:lnTo>
                    <a:pt x="129839" y="1013795"/>
                  </a:lnTo>
                  <a:lnTo>
                    <a:pt x="168998" y="1021484"/>
                  </a:lnTo>
                  <a:lnTo>
                    <a:pt x="197480" y="1024501"/>
                  </a:lnTo>
                  <a:lnTo>
                    <a:pt x="226675" y="1026833"/>
                  </a:lnTo>
                  <a:lnTo>
                    <a:pt x="256187" y="1031178"/>
                  </a:lnTo>
                  <a:lnTo>
                    <a:pt x="285839" y="1036416"/>
                  </a:lnTo>
                  <a:lnTo>
                    <a:pt x="333070" y="1044943"/>
                  </a:lnTo>
                  <a:lnTo>
                    <a:pt x="382122" y="1053753"/>
                  </a:lnTo>
                  <a:lnTo>
                    <a:pt x="430721" y="1062648"/>
                  </a:lnTo>
                  <a:lnTo>
                    <a:pt x="500477" y="1074542"/>
                  </a:lnTo>
                  <a:lnTo>
                    <a:pt x="533319" y="1077848"/>
                  </a:lnTo>
                  <a:lnTo>
                    <a:pt x="564452" y="1080309"/>
                  </a:lnTo>
                  <a:lnTo>
                    <a:pt x="594826" y="1084710"/>
                  </a:lnTo>
                  <a:lnTo>
                    <a:pt x="624862" y="1087328"/>
                  </a:lnTo>
                  <a:lnTo>
                    <a:pt x="654747" y="1088491"/>
                  </a:lnTo>
                  <a:lnTo>
                    <a:pt x="711710" y="1089238"/>
                  </a:lnTo>
                  <a:lnTo>
                    <a:pt x="864401" y="1089421"/>
                  </a:lnTo>
                  <a:lnTo>
                    <a:pt x="880603" y="1086776"/>
                  </a:lnTo>
                  <a:lnTo>
                    <a:pt x="895410" y="1083285"/>
                  </a:lnTo>
                  <a:lnTo>
                    <a:pt x="929170" y="1078398"/>
                  </a:lnTo>
                  <a:lnTo>
                    <a:pt x="952973" y="1073588"/>
                  </a:lnTo>
                  <a:lnTo>
                    <a:pt x="966270" y="1071471"/>
                  </a:lnTo>
                  <a:lnTo>
                    <a:pt x="978794" y="1067222"/>
                  </a:lnTo>
                  <a:lnTo>
                    <a:pt x="988329" y="1062027"/>
                  </a:lnTo>
                  <a:lnTo>
                    <a:pt x="1007276" y="1050607"/>
                  </a:lnTo>
                  <a:lnTo>
                    <a:pt x="1018517" y="1047365"/>
                  </a:lnTo>
                  <a:lnTo>
                    <a:pt x="1024292" y="1046502"/>
                  </a:lnTo>
                  <a:lnTo>
                    <a:pt x="1033355" y="1042896"/>
                  </a:lnTo>
                  <a:lnTo>
                    <a:pt x="1068653" y="1020888"/>
                  </a:lnTo>
                  <a:lnTo>
                    <a:pt x="1091035" y="1006068"/>
                  </a:lnTo>
                  <a:lnTo>
                    <a:pt x="1097746" y="997475"/>
                  </a:lnTo>
                  <a:lnTo>
                    <a:pt x="1100924" y="992405"/>
                  </a:lnTo>
                  <a:lnTo>
                    <a:pt x="1109747" y="984126"/>
                  </a:lnTo>
                  <a:lnTo>
                    <a:pt x="1114879" y="980530"/>
                  </a:lnTo>
                  <a:lnTo>
                    <a:pt x="1123225" y="971241"/>
                  </a:lnTo>
                  <a:lnTo>
                    <a:pt x="1149900" y="937433"/>
                  </a:lnTo>
                  <a:lnTo>
                    <a:pt x="1168174" y="909028"/>
                  </a:lnTo>
                  <a:lnTo>
                    <a:pt x="1180336" y="883506"/>
                  </a:lnTo>
                  <a:lnTo>
                    <a:pt x="1190221" y="857092"/>
                  </a:lnTo>
                  <a:lnTo>
                    <a:pt x="1204176" y="830414"/>
                  </a:lnTo>
                  <a:lnTo>
                    <a:pt x="1216137" y="803659"/>
                  </a:lnTo>
                  <a:lnTo>
                    <a:pt x="1225965" y="772138"/>
                  </a:lnTo>
                  <a:lnTo>
                    <a:pt x="1235162" y="737663"/>
                  </a:lnTo>
                  <a:lnTo>
                    <a:pt x="1239430" y="707054"/>
                  </a:lnTo>
                  <a:lnTo>
                    <a:pt x="1245434" y="674392"/>
                  </a:lnTo>
                  <a:lnTo>
                    <a:pt x="1248057" y="651295"/>
                  </a:lnTo>
                  <a:lnTo>
                    <a:pt x="1249534" y="618625"/>
                  </a:lnTo>
                  <a:lnTo>
                    <a:pt x="1249972" y="587447"/>
                  </a:lnTo>
                  <a:lnTo>
                    <a:pt x="1250152" y="483567"/>
                  </a:lnTo>
                  <a:lnTo>
                    <a:pt x="1247508" y="467595"/>
                  </a:lnTo>
                  <a:lnTo>
                    <a:pt x="1235917" y="435006"/>
                  </a:lnTo>
                  <a:lnTo>
                    <a:pt x="1230366" y="410851"/>
                  </a:lnTo>
                  <a:lnTo>
                    <a:pt x="1225486" y="399889"/>
                  </a:lnTo>
                  <a:lnTo>
                    <a:pt x="1205457" y="368213"/>
                  </a:lnTo>
                  <a:lnTo>
                    <a:pt x="1202497" y="364538"/>
                  </a:lnTo>
                  <a:lnTo>
                    <a:pt x="1193917" y="357809"/>
                  </a:lnTo>
                  <a:lnTo>
                    <a:pt x="1162439" y="336388"/>
                  </a:lnTo>
                  <a:lnTo>
                    <a:pt x="1151309" y="333061"/>
                  </a:lnTo>
                  <a:lnTo>
                    <a:pt x="1139747" y="330589"/>
                  </a:lnTo>
                  <a:lnTo>
                    <a:pt x="1105480" y="318125"/>
                  </a:lnTo>
                  <a:lnTo>
                    <a:pt x="1077343" y="307506"/>
                  </a:lnTo>
                  <a:lnTo>
                    <a:pt x="1044151" y="301733"/>
                  </a:lnTo>
                  <a:lnTo>
                    <a:pt x="993906" y="288480"/>
                  </a:lnTo>
                  <a:lnTo>
                    <a:pt x="964216" y="279724"/>
                  </a:lnTo>
                  <a:lnTo>
                    <a:pt x="930725" y="269854"/>
                  </a:lnTo>
                  <a:lnTo>
                    <a:pt x="894675" y="255794"/>
                  </a:lnTo>
                  <a:lnTo>
                    <a:pt x="867269" y="248293"/>
                  </a:lnTo>
                  <a:lnTo>
                    <a:pt x="828689" y="238492"/>
                  </a:lnTo>
                  <a:lnTo>
                    <a:pt x="798916" y="232336"/>
                  </a:lnTo>
                  <a:lnTo>
                    <a:pt x="766832" y="225299"/>
                  </a:lnTo>
                  <a:lnTo>
                    <a:pt x="720878" y="211174"/>
                  </a:lnTo>
                  <a:lnTo>
                    <a:pt x="674850" y="199272"/>
                  </a:lnTo>
                  <a:lnTo>
                    <a:pt x="641246" y="189107"/>
                  </a:lnTo>
                  <a:lnTo>
                    <a:pt x="609113" y="180620"/>
                  </a:lnTo>
                  <a:lnTo>
                    <a:pt x="577302" y="172549"/>
                  </a:lnTo>
                  <a:lnTo>
                    <a:pt x="543321" y="162347"/>
                  </a:lnTo>
                  <a:lnTo>
                    <a:pt x="511020" y="153844"/>
                  </a:lnTo>
                  <a:lnTo>
                    <a:pt x="479135" y="146758"/>
                  </a:lnTo>
                  <a:lnTo>
                    <a:pt x="351637" y="122075"/>
                  </a:lnTo>
                  <a:lnTo>
                    <a:pt x="319002" y="118748"/>
                  </a:lnTo>
                  <a:lnTo>
                    <a:pt x="286638" y="116277"/>
                  </a:lnTo>
                  <a:lnTo>
                    <a:pt x="259024" y="111871"/>
                  </a:lnTo>
                  <a:lnTo>
                    <a:pt x="221166" y="108553"/>
                  </a:lnTo>
                  <a:lnTo>
                    <a:pt x="184813" y="107570"/>
                  </a:lnTo>
                  <a:lnTo>
                    <a:pt x="53578" y="1071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60"/>
            <p:cNvSpPr/>
            <p:nvPr/>
          </p:nvSpPr>
          <p:spPr>
            <a:xfrm>
              <a:off x="5697140" y="1698025"/>
              <a:ext cx="168143" cy="247247"/>
            </a:xfrm>
            <a:custGeom>
              <a:avLst/>
              <a:gdLst/>
              <a:ahLst/>
              <a:cxnLst/>
              <a:rect l="0" t="0" r="0" b="0"/>
              <a:pathLst>
                <a:path w="168143" h="247247">
                  <a:moveTo>
                    <a:pt x="0" y="34334"/>
                  </a:moveTo>
                  <a:lnTo>
                    <a:pt x="0" y="29593"/>
                  </a:lnTo>
                  <a:lnTo>
                    <a:pt x="992" y="28197"/>
                  </a:lnTo>
                  <a:lnTo>
                    <a:pt x="2645" y="27266"/>
                  </a:lnTo>
                  <a:lnTo>
                    <a:pt x="4740" y="26645"/>
                  </a:lnTo>
                  <a:lnTo>
                    <a:pt x="8121" y="25239"/>
                  </a:lnTo>
                  <a:lnTo>
                    <a:pt x="12359" y="23310"/>
                  </a:lnTo>
                  <a:lnTo>
                    <a:pt x="27805" y="15854"/>
                  </a:lnTo>
                  <a:lnTo>
                    <a:pt x="33419" y="13084"/>
                  </a:lnTo>
                  <a:lnTo>
                    <a:pt x="39147" y="11238"/>
                  </a:lnTo>
                  <a:lnTo>
                    <a:pt x="44949" y="10006"/>
                  </a:lnTo>
                  <a:lnTo>
                    <a:pt x="50802" y="9186"/>
                  </a:lnTo>
                  <a:lnTo>
                    <a:pt x="57681" y="7647"/>
                  </a:lnTo>
                  <a:lnTo>
                    <a:pt x="65243" y="5628"/>
                  </a:lnTo>
                  <a:lnTo>
                    <a:pt x="73261" y="3290"/>
                  </a:lnTo>
                  <a:lnTo>
                    <a:pt x="81583" y="1732"/>
                  </a:lnTo>
                  <a:lnTo>
                    <a:pt x="90107" y="693"/>
                  </a:lnTo>
                  <a:lnTo>
                    <a:pt x="98767" y="0"/>
                  </a:lnTo>
                  <a:lnTo>
                    <a:pt x="106524" y="531"/>
                  </a:lnTo>
                  <a:lnTo>
                    <a:pt x="113680" y="1876"/>
                  </a:lnTo>
                  <a:lnTo>
                    <a:pt x="120435" y="3766"/>
                  </a:lnTo>
                  <a:lnTo>
                    <a:pt x="125931" y="5025"/>
                  </a:lnTo>
                  <a:lnTo>
                    <a:pt x="130586" y="5865"/>
                  </a:lnTo>
                  <a:lnTo>
                    <a:pt x="134683" y="6425"/>
                  </a:lnTo>
                  <a:lnTo>
                    <a:pt x="139398" y="7790"/>
                  </a:lnTo>
                  <a:lnTo>
                    <a:pt x="144526" y="9693"/>
                  </a:lnTo>
                  <a:lnTo>
                    <a:pt x="157533" y="15135"/>
                  </a:lnTo>
                  <a:lnTo>
                    <a:pt x="161957" y="18525"/>
                  </a:lnTo>
                  <a:lnTo>
                    <a:pt x="164526" y="20818"/>
                  </a:lnTo>
                  <a:lnTo>
                    <a:pt x="166238" y="24331"/>
                  </a:lnTo>
                  <a:lnTo>
                    <a:pt x="167381" y="28657"/>
                  </a:lnTo>
                  <a:lnTo>
                    <a:pt x="168142" y="33526"/>
                  </a:lnTo>
                  <a:lnTo>
                    <a:pt x="167657" y="37764"/>
                  </a:lnTo>
                  <a:lnTo>
                    <a:pt x="166342" y="41582"/>
                  </a:lnTo>
                  <a:lnTo>
                    <a:pt x="164473" y="45119"/>
                  </a:lnTo>
                  <a:lnTo>
                    <a:pt x="163226" y="49461"/>
                  </a:lnTo>
                  <a:lnTo>
                    <a:pt x="162396" y="54341"/>
                  </a:lnTo>
                  <a:lnTo>
                    <a:pt x="161842" y="59578"/>
                  </a:lnTo>
                  <a:lnTo>
                    <a:pt x="159489" y="65054"/>
                  </a:lnTo>
                  <a:lnTo>
                    <a:pt x="155935" y="70689"/>
                  </a:lnTo>
                  <a:lnTo>
                    <a:pt x="151582" y="76430"/>
                  </a:lnTo>
                  <a:lnTo>
                    <a:pt x="147687" y="82241"/>
                  </a:lnTo>
                  <a:lnTo>
                    <a:pt x="144099" y="88100"/>
                  </a:lnTo>
                  <a:lnTo>
                    <a:pt x="140714" y="93991"/>
                  </a:lnTo>
                  <a:lnTo>
                    <a:pt x="136474" y="99902"/>
                  </a:lnTo>
                  <a:lnTo>
                    <a:pt x="131662" y="105827"/>
                  </a:lnTo>
                  <a:lnTo>
                    <a:pt x="126470" y="111762"/>
                  </a:lnTo>
                  <a:lnTo>
                    <a:pt x="121024" y="117702"/>
                  </a:lnTo>
                  <a:lnTo>
                    <a:pt x="109682" y="129595"/>
                  </a:lnTo>
                  <a:lnTo>
                    <a:pt x="74374" y="165303"/>
                  </a:lnTo>
                  <a:lnTo>
                    <a:pt x="69427" y="171256"/>
                  </a:lnTo>
                  <a:lnTo>
                    <a:pt x="65136" y="177209"/>
                  </a:lnTo>
                  <a:lnTo>
                    <a:pt x="61283" y="183162"/>
                  </a:lnTo>
                  <a:lnTo>
                    <a:pt x="57723" y="189115"/>
                  </a:lnTo>
                  <a:lnTo>
                    <a:pt x="54356" y="195068"/>
                  </a:lnTo>
                  <a:lnTo>
                    <a:pt x="51121" y="201021"/>
                  </a:lnTo>
                  <a:lnTo>
                    <a:pt x="47971" y="205982"/>
                  </a:lnTo>
                  <a:lnTo>
                    <a:pt x="44879" y="210282"/>
                  </a:lnTo>
                  <a:lnTo>
                    <a:pt x="41826" y="214140"/>
                  </a:lnTo>
                  <a:lnTo>
                    <a:pt x="38433" y="221073"/>
                  </a:lnTo>
                  <a:lnTo>
                    <a:pt x="37528" y="224311"/>
                  </a:lnTo>
                  <a:lnTo>
                    <a:pt x="37917" y="227462"/>
                  </a:lnTo>
                  <a:lnTo>
                    <a:pt x="39169" y="230554"/>
                  </a:lnTo>
                  <a:lnTo>
                    <a:pt x="40995" y="233609"/>
                  </a:lnTo>
                  <a:lnTo>
                    <a:pt x="44197" y="235644"/>
                  </a:lnTo>
                  <a:lnTo>
                    <a:pt x="48316" y="237002"/>
                  </a:lnTo>
                  <a:lnTo>
                    <a:pt x="53046" y="237907"/>
                  </a:lnTo>
                  <a:lnTo>
                    <a:pt x="57193" y="239502"/>
                  </a:lnTo>
                  <a:lnTo>
                    <a:pt x="60949" y="241558"/>
                  </a:lnTo>
                  <a:lnTo>
                    <a:pt x="64445" y="243921"/>
                  </a:lnTo>
                  <a:lnTo>
                    <a:pt x="69752" y="245496"/>
                  </a:lnTo>
                  <a:lnTo>
                    <a:pt x="76267" y="246546"/>
                  </a:lnTo>
                  <a:lnTo>
                    <a:pt x="83587" y="247246"/>
                  </a:lnTo>
                  <a:lnTo>
                    <a:pt x="90451" y="246721"/>
                  </a:lnTo>
                  <a:lnTo>
                    <a:pt x="97012" y="245378"/>
                  </a:lnTo>
                  <a:lnTo>
                    <a:pt x="103369" y="243491"/>
                  </a:lnTo>
                  <a:lnTo>
                    <a:pt x="110585" y="242233"/>
                  </a:lnTo>
                  <a:lnTo>
                    <a:pt x="118372" y="241394"/>
                  </a:lnTo>
                  <a:lnTo>
                    <a:pt x="132977" y="240462"/>
                  </a:lnTo>
                  <a:lnTo>
                    <a:pt x="151805" y="2397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61"/>
            <p:cNvSpPr/>
            <p:nvPr/>
          </p:nvSpPr>
          <p:spPr>
            <a:xfrm>
              <a:off x="5947171" y="1687710"/>
              <a:ext cx="160736" cy="214314"/>
            </a:xfrm>
            <a:custGeom>
              <a:avLst/>
              <a:gdLst/>
              <a:ahLst/>
              <a:cxnLst/>
              <a:rect l="0" t="0" r="0" b="0"/>
              <a:pathLst>
                <a:path w="160736" h="214314">
                  <a:moveTo>
                    <a:pt x="160735" y="0"/>
                  </a:moveTo>
                  <a:lnTo>
                    <a:pt x="153046" y="0"/>
                  </a:lnTo>
                  <a:lnTo>
                    <a:pt x="152632" y="992"/>
                  </a:lnTo>
                  <a:lnTo>
                    <a:pt x="152173" y="4741"/>
                  </a:lnTo>
                  <a:lnTo>
                    <a:pt x="151058" y="7130"/>
                  </a:lnTo>
                  <a:lnTo>
                    <a:pt x="147174" y="12429"/>
                  </a:lnTo>
                  <a:lnTo>
                    <a:pt x="145740" y="15232"/>
                  </a:lnTo>
                  <a:lnTo>
                    <a:pt x="144149" y="20991"/>
                  </a:lnTo>
                  <a:lnTo>
                    <a:pt x="142732" y="24908"/>
                  </a:lnTo>
                  <a:lnTo>
                    <a:pt x="140795" y="29504"/>
                  </a:lnTo>
                  <a:lnTo>
                    <a:pt x="138513" y="34552"/>
                  </a:lnTo>
                  <a:lnTo>
                    <a:pt x="130558" y="51138"/>
                  </a:lnTo>
                  <a:lnTo>
                    <a:pt x="126726" y="56913"/>
                  </a:lnTo>
                  <a:lnTo>
                    <a:pt x="122188" y="62746"/>
                  </a:lnTo>
                  <a:lnTo>
                    <a:pt x="117177" y="68620"/>
                  </a:lnTo>
                  <a:lnTo>
                    <a:pt x="112845" y="74520"/>
                  </a:lnTo>
                  <a:lnTo>
                    <a:pt x="108964" y="80438"/>
                  </a:lnTo>
                  <a:lnTo>
                    <a:pt x="105385" y="86368"/>
                  </a:lnTo>
                  <a:lnTo>
                    <a:pt x="96116" y="100894"/>
                  </a:lnTo>
                  <a:lnTo>
                    <a:pt x="90867" y="108934"/>
                  </a:lnTo>
                  <a:lnTo>
                    <a:pt x="85383" y="115287"/>
                  </a:lnTo>
                  <a:lnTo>
                    <a:pt x="79742" y="120515"/>
                  </a:lnTo>
                  <a:lnTo>
                    <a:pt x="73997" y="124991"/>
                  </a:lnTo>
                  <a:lnTo>
                    <a:pt x="69176" y="130953"/>
                  </a:lnTo>
                  <a:lnTo>
                    <a:pt x="64969" y="137904"/>
                  </a:lnTo>
                  <a:lnTo>
                    <a:pt x="61172" y="145514"/>
                  </a:lnTo>
                  <a:lnTo>
                    <a:pt x="56656" y="151580"/>
                  </a:lnTo>
                  <a:lnTo>
                    <a:pt x="51662" y="156616"/>
                  </a:lnTo>
                  <a:lnTo>
                    <a:pt x="46348" y="160965"/>
                  </a:lnTo>
                  <a:lnTo>
                    <a:pt x="41813" y="165849"/>
                  </a:lnTo>
                  <a:lnTo>
                    <a:pt x="37797" y="171090"/>
                  </a:lnTo>
                  <a:lnTo>
                    <a:pt x="34127" y="176568"/>
                  </a:lnTo>
                  <a:lnTo>
                    <a:pt x="30689" y="181212"/>
                  </a:lnTo>
                  <a:lnTo>
                    <a:pt x="27405" y="185301"/>
                  </a:lnTo>
                  <a:lnTo>
                    <a:pt x="24224" y="189018"/>
                  </a:lnTo>
                  <a:lnTo>
                    <a:pt x="21109" y="192489"/>
                  </a:lnTo>
                  <a:lnTo>
                    <a:pt x="15005" y="198991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62"/>
            <p:cNvSpPr/>
            <p:nvPr/>
          </p:nvSpPr>
          <p:spPr>
            <a:xfrm>
              <a:off x="5973960" y="1714500"/>
              <a:ext cx="178595" cy="196454"/>
            </a:xfrm>
            <a:custGeom>
              <a:avLst/>
              <a:gdLst/>
              <a:ahLst/>
              <a:cxnLst/>
              <a:rect l="0" t="0" r="0" b="0"/>
              <a:pathLst>
                <a:path w="178595" h="196454">
                  <a:moveTo>
                    <a:pt x="0" y="0"/>
                  </a:moveTo>
                  <a:lnTo>
                    <a:pt x="13303" y="0"/>
                  </a:lnTo>
                  <a:lnTo>
                    <a:pt x="15814" y="991"/>
                  </a:lnTo>
                  <a:lnTo>
                    <a:pt x="25080" y="7129"/>
                  </a:lnTo>
                  <a:lnTo>
                    <a:pt x="29619" y="9713"/>
                  </a:lnTo>
                  <a:lnTo>
                    <a:pt x="34629" y="12428"/>
                  </a:lnTo>
                  <a:lnTo>
                    <a:pt x="38961" y="16223"/>
                  </a:lnTo>
                  <a:lnTo>
                    <a:pt x="42842" y="20737"/>
                  </a:lnTo>
                  <a:lnTo>
                    <a:pt x="46420" y="25731"/>
                  </a:lnTo>
                  <a:lnTo>
                    <a:pt x="50790" y="30052"/>
                  </a:lnTo>
                  <a:lnTo>
                    <a:pt x="55689" y="33925"/>
                  </a:lnTo>
                  <a:lnTo>
                    <a:pt x="60939" y="37500"/>
                  </a:lnTo>
                  <a:lnTo>
                    <a:pt x="66422" y="41867"/>
                  </a:lnTo>
                  <a:lnTo>
                    <a:pt x="72063" y="46762"/>
                  </a:lnTo>
                  <a:lnTo>
                    <a:pt x="77808" y="52011"/>
                  </a:lnTo>
                  <a:lnTo>
                    <a:pt x="82630" y="57494"/>
                  </a:lnTo>
                  <a:lnTo>
                    <a:pt x="86837" y="63134"/>
                  </a:lnTo>
                  <a:lnTo>
                    <a:pt x="90633" y="68878"/>
                  </a:lnTo>
                  <a:lnTo>
                    <a:pt x="94157" y="74692"/>
                  </a:lnTo>
                  <a:lnTo>
                    <a:pt x="97498" y="80552"/>
                  </a:lnTo>
                  <a:lnTo>
                    <a:pt x="103856" y="92355"/>
                  </a:lnTo>
                  <a:lnTo>
                    <a:pt x="109989" y="104216"/>
                  </a:lnTo>
                  <a:lnTo>
                    <a:pt x="113013" y="109165"/>
                  </a:lnTo>
                  <a:lnTo>
                    <a:pt x="116023" y="113456"/>
                  </a:lnTo>
                  <a:lnTo>
                    <a:pt x="119021" y="117309"/>
                  </a:lnTo>
                  <a:lnTo>
                    <a:pt x="122012" y="121862"/>
                  </a:lnTo>
                  <a:lnTo>
                    <a:pt x="124996" y="126882"/>
                  </a:lnTo>
                  <a:lnTo>
                    <a:pt x="127980" y="132213"/>
                  </a:lnTo>
                  <a:lnTo>
                    <a:pt x="133940" y="143428"/>
                  </a:lnTo>
                  <a:lnTo>
                    <a:pt x="136918" y="149196"/>
                  </a:lnTo>
                  <a:lnTo>
                    <a:pt x="139896" y="154034"/>
                  </a:lnTo>
                  <a:lnTo>
                    <a:pt x="142873" y="158252"/>
                  </a:lnTo>
                  <a:lnTo>
                    <a:pt x="145850" y="162056"/>
                  </a:lnTo>
                  <a:lnTo>
                    <a:pt x="148827" y="165584"/>
                  </a:lnTo>
                  <a:lnTo>
                    <a:pt x="151804" y="168928"/>
                  </a:lnTo>
                  <a:lnTo>
                    <a:pt x="157758" y="175290"/>
                  </a:lnTo>
                  <a:lnTo>
                    <a:pt x="163711" y="181424"/>
                  </a:lnTo>
                  <a:lnTo>
                    <a:pt x="165696" y="184449"/>
                  </a:lnTo>
                  <a:lnTo>
                    <a:pt x="167900" y="190456"/>
                  </a:lnTo>
                  <a:lnTo>
                    <a:pt x="169481" y="192455"/>
                  </a:lnTo>
                  <a:lnTo>
                    <a:pt x="171526" y="193788"/>
                  </a:lnTo>
                  <a:lnTo>
                    <a:pt x="178594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63"/>
            <p:cNvSpPr/>
            <p:nvPr/>
          </p:nvSpPr>
          <p:spPr>
            <a:xfrm>
              <a:off x="6232921" y="1598414"/>
              <a:ext cx="35688" cy="241102"/>
            </a:xfrm>
            <a:custGeom>
              <a:avLst/>
              <a:gdLst/>
              <a:ahLst/>
              <a:cxnLst/>
              <a:rect l="0" t="0" r="0" b="0"/>
              <a:pathLst>
                <a:path w="35688" h="241102">
                  <a:moveTo>
                    <a:pt x="26789" y="0"/>
                  </a:moveTo>
                  <a:lnTo>
                    <a:pt x="26789" y="12428"/>
                  </a:lnTo>
                  <a:lnTo>
                    <a:pt x="27781" y="15231"/>
                  </a:lnTo>
                  <a:lnTo>
                    <a:pt x="29435" y="18091"/>
                  </a:lnTo>
                  <a:lnTo>
                    <a:pt x="31529" y="20990"/>
                  </a:lnTo>
                  <a:lnTo>
                    <a:pt x="32926" y="24908"/>
                  </a:lnTo>
                  <a:lnTo>
                    <a:pt x="33857" y="29503"/>
                  </a:lnTo>
                  <a:lnTo>
                    <a:pt x="34478" y="34552"/>
                  </a:lnTo>
                  <a:lnTo>
                    <a:pt x="34892" y="39901"/>
                  </a:lnTo>
                  <a:lnTo>
                    <a:pt x="35168" y="45452"/>
                  </a:lnTo>
                  <a:lnTo>
                    <a:pt x="35556" y="60100"/>
                  </a:lnTo>
                  <a:lnTo>
                    <a:pt x="35687" y="78678"/>
                  </a:lnTo>
                  <a:lnTo>
                    <a:pt x="34705" y="85194"/>
                  </a:lnTo>
                  <a:lnTo>
                    <a:pt x="33059" y="92515"/>
                  </a:lnTo>
                  <a:lnTo>
                    <a:pt x="30969" y="100372"/>
                  </a:lnTo>
                  <a:lnTo>
                    <a:pt x="29576" y="106602"/>
                  </a:lnTo>
                  <a:lnTo>
                    <a:pt x="28647" y="111747"/>
                  </a:lnTo>
                  <a:lnTo>
                    <a:pt x="28027" y="116170"/>
                  </a:lnTo>
                  <a:lnTo>
                    <a:pt x="26623" y="121103"/>
                  </a:lnTo>
                  <a:lnTo>
                    <a:pt x="24694" y="126376"/>
                  </a:lnTo>
                  <a:lnTo>
                    <a:pt x="22416" y="131875"/>
                  </a:lnTo>
                  <a:lnTo>
                    <a:pt x="20897" y="138518"/>
                  </a:lnTo>
                  <a:lnTo>
                    <a:pt x="19885" y="145924"/>
                  </a:lnTo>
                  <a:lnTo>
                    <a:pt x="18759" y="160105"/>
                  </a:lnTo>
                  <a:lnTo>
                    <a:pt x="18260" y="169715"/>
                  </a:lnTo>
                  <a:lnTo>
                    <a:pt x="17134" y="174659"/>
                  </a:lnTo>
                  <a:lnTo>
                    <a:pt x="15392" y="179939"/>
                  </a:lnTo>
                  <a:lnTo>
                    <a:pt x="13238" y="185443"/>
                  </a:lnTo>
                  <a:lnTo>
                    <a:pt x="11802" y="191098"/>
                  </a:lnTo>
                  <a:lnTo>
                    <a:pt x="10844" y="196851"/>
                  </a:lnTo>
                  <a:lnTo>
                    <a:pt x="10206" y="202671"/>
                  </a:lnTo>
                  <a:lnTo>
                    <a:pt x="9781" y="207544"/>
                  </a:lnTo>
                  <a:lnTo>
                    <a:pt x="9497" y="211784"/>
                  </a:lnTo>
                  <a:lnTo>
                    <a:pt x="9308" y="215603"/>
                  </a:lnTo>
                  <a:lnTo>
                    <a:pt x="8190" y="219142"/>
                  </a:lnTo>
                  <a:lnTo>
                    <a:pt x="6452" y="222493"/>
                  </a:lnTo>
                  <a:lnTo>
                    <a:pt x="4302" y="225719"/>
                  </a:lnTo>
                  <a:lnTo>
                    <a:pt x="2868" y="228862"/>
                  </a:lnTo>
                  <a:lnTo>
                    <a:pt x="1912" y="231950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64"/>
            <p:cNvSpPr/>
            <p:nvPr/>
          </p:nvSpPr>
          <p:spPr>
            <a:xfrm>
              <a:off x="6197203" y="1651992"/>
              <a:ext cx="178594" cy="80248"/>
            </a:xfrm>
            <a:custGeom>
              <a:avLst/>
              <a:gdLst/>
              <a:ahLst/>
              <a:cxnLst/>
              <a:rect l="0" t="0" r="0" b="0"/>
              <a:pathLst>
                <a:path w="178594" h="80248">
                  <a:moveTo>
                    <a:pt x="0" y="0"/>
                  </a:moveTo>
                  <a:lnTo>
                    <a:pt x="4739" y="4740"/>
                  </a:lnTo>
                  <a:lnTo>
                    <a:pt x="6136" y="7129"/>
                  </a:lnTo>
                  <a:lnTo>
                    <a:pt x="7067" y="9713"/>
                  </a:lnTo>
                  <a:lnTo>
                    <a:pt x="7688" y="12429"/>
                  </a:lnTo>
                  <a:lnTo>
                    <a:pt x="8102" y="15231"/>
                  </a:lnTo>
                  <a:lnTo>
                    <a:pt x="8378" y="18091"/>
                  </a:lnTo>
                  <a:lnTo>
                    <a:pt x="8562" y="20990"/>
                  </a:lnTo>
                  <a:lnTo>
                    <a:pt x="8766" y="26858"/>
                  </a:lnTo>
                  <a:lnTo>
                    <a:pt x="8897" y="33968"/>
                  </a:lnTo>
                  <a:lnTo>
                    <a:pt x="8928" y="60485"/>
                  </a:lnTo>
                  <a:lnTo>
                    <a:pt x="9920" y="62152"/>
                  </a:lnTo>
                  <a:lnTo>
                    <a:pt x="11574" y="64254"/>
                  </a:lnTo>
                  <a:lnTo>
                    <a:pt x="16618" y="70018"/>
                  </a:lnTo>
                  <a:lnTo>
                    <a:pt x="19953" y="73452"/>
                  </a:lnTo>
                  <a:lnTo>
                    <a:pt x="22232" y="75757"/>
                  </a:lnTo>
                  <a:lnTo>
                    <a:pt x="24742" y="77294"/>
                  </a:lnTo>
                  <a:lnTo>
                    <a:pt x="30179" y="79001"/>
                  </a:lnTo>
                  <a:lnTo>
                    <a:pt x="33017" y="79456"/>
                  </a:lnTo>
                  <a:lnTo>
                    <a:pt x="35902" y="79760"/>
                  </a:lnTo>
                  <a:lnTo>
                    <a:pt x="38817" y="79962"/>
                  </a:lnTo>
                  <a:lnTo>
                    <a:pt x="42745" y="80097"/>
                  </a:lnTo>
                  <a:lnTo>
                    <a:pt x="52401" y="80247"/>
                  </a:lnTo>
                  <a:lnTo>
                    <a:pt x="57754" y="79295"/>
                  </a:lnTo>
                  <a:lnTo>
                    <a:pt x="63307" y="77668"/>
                  </a:lnTo>
                  <a:lnTo>
                    <a:pt x="68994" y="75591"/>
                  </a:lnTo>
                  <a:lnTo>
                    <a:pt x="74769" y="74206"/>
                  </a:lnTo>
                  <a:lnTo>
                    <a:pt x="80604" y="73283"/>
                  </a:lnTo>
                  <a:lnTo>
                    <a:pt x="86477" y="72668"/>
                  </a:lnTo>
                  <a:lnTo>
                    <a:pt x="91386" y="72258"/>
                  </a:lnTo>
                  <a:lnTo>
                    <a:pt x="95651" y="71984"/>
                  </a:lnTo>
                  <a:lnTo>
                    <a:pt x="99486" y="71802"/>
                  </a:lnTo>
                  <a:lnTo>
                    <a:pt x="104027" y="70688"/>
                  </a:lnTo>
                  <a:lnTo>
                    <a:pt x="109038" y="68954"/>
                  </a:lnTo>
                  <a:lnTo>
                    <a:pt x="114364" y="66805"/>
                  </a:lnTo>
                  <a:lnTo>
                    <a:pt x="119899" y="65372"/>
                  </a:lnTo>
                  <a:lnTo>
                    <a:pt x="125572" y="64417"/>
                  </a:lnTo>
                  <a:lnTo>
                    <a:pt x="131340" y="63781"/>
                  </a:lnTo>
                  <a:lnTo>
                    <a:pt x="136177" y="62364"/>
                  </a:lnTo>
                  <a:lnTo>
                    <a:pt x="140394" y="60427"/>
                  </a:lnTo>
                  <a:lnTo>
                    <a:pt x="144197" y="58144"/>
                  </a:lnTo>
                  <a:lnTo>
                    <a:pt x="147725" y="56622"/>
                  </a:lnTo>
                  <a:lnTo>
                    <a:pt x="151069" y="55607"/>
                  </a:lnTo>
                  <a:lnTo>
                    <a:pt x="154290" y="54931"/>
                  </a:lnTo>
                  <a:lnTo>
                    <a:pt x="157431" y="54480"/>
                  </a:lnTo>
                  <a:lnTo>
                    <a:pt x="160517" y="54179"/>
                  </a:lnTo>
                  <a:lnTo>
                    <a:pt x="163565" y="53979"/>
                  </a:lnTo>
                  <a:lnTo>
                    <a:pt x="166590" y="53845"/>
                  </a:lnTo>
                  <a:lnTo>
                    <a:pt x="178593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65"/>
            <p:cNvSpPr/>
            <p:nvPr/>
          </p:nvSpPr>
          <p:spPr>
            <a:xfrm>
              <a:off x="5857875" y="2920040"/>
              <a:ext cx="232172" cy="8898"/>
            </a:xfrm>
            <a:custGeom>
              <a:avLst/>
              <a:gdLst/>
              <a:ahLst/>
              <a:cxnLst/>
              <a:rect l="0" t="0" r="0" b="0"/>
              <a:pathLst>
                <a:path w="232172" h="8898">
                  <a:moveTo>
                    <a:pt x="0" y="8897"/>
                  </a:moveTo>
                  <a:lnTo>
                    <a:pt x="4739" y="8897"/>
                  </a:lnTo>
                  <a:lnTo>
                    <a:pt x="7128" y="7905"/>
                  </a:lnTo>
                  <a:lnTo>
                    <a:pt x="9713" y="6251"/>
                  </a:lnTo>
                  <a:lnTo>
                    <a:pt x="12428" y="4156"/>
                  </a:lnTo>
                  <a:lnTo>
                    <a:pt x="16223" y="2760"/>
                  </a:lnTo>
                  <a:lnTo>
                    <a:pt x="20737" y="1829"/>
                  </a:lnTo>
                  <a:lnTo>
                    <a:pt x="25730" y="1209"/>
                  </a:lnTo>
                  <a:lnTo>
                    <a:pt x="32036" y="795"/>
                  </a:lnTo>
                  <a:lnTo>
                    <a:pt x="39217" y="519"/>
                  </a:lnTo>
                  <a:lnTo>
                    <a:pt x="56125" y="213"/>
                  </a:lnTo>
                  <a:lnTo>
                    <a:pt x="110859" y="0"/>
                  </a:lnTo>
                  <a:lnTo>
                    <a:pt x="123516" y="981"/>
                  </a:lnTo>
                  <a:lnTo>
                    <a:pt x="136914" y="2628"/>
                  </a:lnTo>
                  <a:lnTo>
                    <a:pt x="150807" y="4717"/>
                  </a:lnTo>
                  <a:lnTo>
                    <a:pt x="164038" y="6111"/>
                  </a:lnTo>
                  <a:lnTo>
                    <a:pt x="176827" y="7039"/>
                  </a:lnTo>
                  <a:lnTo>
                    <a:pt x="199636" y="8071"/>
                  </a:lnTo>
                  <a:lnTo>
                    <a:pt x="232171" y="88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66"/>
            <p:cNvSpPr/>
            <p:nvPr/>
          </p:nvSpPr>
          <p:spPr>
            <a:xfrm>
              <a:off x="5973960" y="3902272"/>
              <a:ext cx="241103" cy="89298"/>
            </a:xfrm>
            <a:custGeom>
              <a:avLst/>
              <a:gdLst/>
              <a:ahLst/>
              <a:cxnLst/>
              <a:rect l="0" t="0" r="0" b="0"/>
              <a:pathLst>
                <a:path w="241103" h="89298">
                  <a:moveTo>
                    <a:pt x="0" y="0"/>
                  </a:moveTo>
                  <a:lnTo>
                    <a:pt x="17170" y="0"/>
                  </a:lnTo>
                  <a:lnTo>
                    <a:pt x="23353" y="992"/>
                  </a:lnTo>
                  <a:lnTo>
                    <a:pt x="30452" y="2646"/>
                  </a:lnTo>
                  <a:lnTo>
                    <a:pt x="38161" y="4741"/>
                  </a:lnTo>
                  <a:lnTo>
                    <a:pt x="48260" y="8121"/>
                  </a:lnTo>
                  <a:lnTo>
                    <a:pt x="72712" y="17169"/>
                  </a:lnTo>
                  <a:lnTo>
                    <a:pt x="158132" y="50802"/>
                  </a:lnTo>
                  <a:lnTo>
                    <a:pt x="171898" y="55696"/>
                  </a:lnTo>
                  <a:lnTo>
                    <a:pt x="185043" y="59952"/>
                  </a:lnTo>
                  <a:lnTo>
                    <a:pt x="197777" y="63780"/>
                  </a:lnTo>
                  <a:lnTo>
                    <a:pt x="208250" y="68317"/>
                  </a:lnTo>
                  <a:lnTo>
                    <a:pt x="217216" y="73326"/>
                  </a:lnTo>
                  <a:lnTo>
                    <a:pt x="241102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67"/>
            <p:cNvSpPr/>
            <p:nvPr/>
          </p:nvSpPr>
          <p:spPr>
            <a:xfrm>
              <a:off x="6000750" y="4902397"/>
              <a:ext cx="214313" cy="98228"/>
            </a:xfrm>
            <a:custGeom>
              <a:avLst/>
              <a:gdLst/>
              <a:ahLst/>
              <a:cxnLst/>
              <a:rect l="0" t="0" r="0" b="0"/>
              <a:pathLst>
                <a:path w="214313" h="98228">
                  <a:moveTo>
                    <a:pt x="0" y="0"/>
                  </a:moveTo>
                  <a:lnTo>
                    <a:pt x="4739" y="0"/>
                  </a:lnTo>
                  <a:lnTo>
                    <a:pt x="8121" y="992"/>
                  </a:lnTo>
                  <a:lnTo>
                    <a:pt x="12358" y="2645"/>
                  </a:lnTo>
                  <a:lnTo>
                    <a:pt x="17169" y="4740"/>
                  </a:lnTo>
                  <a:lnTo>
                    <a:pt x="23352" y="8121"/>
                  </a:lnTo>
                  <a:lnTo>
                    <a:pt x="30451" y="12359"/>
                  </a:lnTo>
                  <a:lnTo>
                    <a:pt x="38160" y="17169"/>
                  </a:lnTo>
                  <a:lnTo>
                    <a:pt x="46276" y="21368"/>
                  </a:lnTo>
                  <a:lnTo>
                    <a:pt x="54662" y="25159"/>
                  </a:lnTo>
                  <a:lnTo>
                    <a:pt x="63230" y="28679"/>
                  </a:lnTo>
                  <a:lnTo>
                    <a:pt x="72911" y="33010"/>
                  </a:lnTo>
                  <a:lnTo>
                    <a:pt x="94251" y="43114"/>
                  </a:lnTo>
                  <a:lnTo>
                    <a:pt x="106490" y="48586"/>
                  </a:lnTo>
                  <a:lnTo>
                    <a:pt x="133318" y="59959"/>
                  </a:lnTo>
                  <a:lnTo>
                    <a:pt x="145433" y="64778"/>
                  </a:lnTo>
                  <a:lnTo>
                    <a:pt x="166832" y="72776"/>
                  </a:lnTo>
                  <a:lnTo>
                    <a:pt x="176705" y="77292"/>
                  </a:lnTo>
                  <a:lnTo>
                    <a:pt x="186264" y="82285"/>
                  </a:lnTo>
                  <a:lnTo>
                    <a:pt x="214312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68"/>
            <p:cNvSpPr/>
            <p:nvPr/>
          </p:nvSpPr>
          <p:spPr>
            <a:xfrm>
              <a:off x="5188148" y="1518046"/>
              <a:ext cx="437556" cy="53579"/>
            </a:xfrm>
            <a:custGeom>
              <a:avLst/>
              <a:gdLst/>
              <a:ahLst/>
              <a:cxnLst/>
              <a:rect l="0" t="0" r="0" b="0"/>
              <a:pathLst>
                <a:path w="437556" h="53579">
                  <a:moveTo>
                    <a:pt x="437555" y="0"/>
                  </a:moveTo>
                  <a:lnTo>
                    <a:pt x="329752" y="0"/>
                  </a:lnTo>
                  <a:lnTo>
                    <a:pt x="321037" y="992"/>
                  </a:lnTo>
                  <a:lnTo>
                    <a:pt x="312252" y="2646"/>
                  </a:lnTo>
                  <a:lnTo>
                    <a:pt x="303418" y="4741"/>
                  </a:lnTo>
                  <a:lnTo>
                    <a:pt x="293560" y="6137"/>
                  </a:lnTo>
                  <a:lnTo>
                    <a:pt x="283018" y="7068"/>
                  </a:lnTo>
                  <a:lnTo>
                    <a:pt x="272023" y="7689"/>
                  </a:lnTo>
                  <a:lnTo>
                    <a:pt x="251868" y="8378"/>
                  </a:lnTo>
                  <a:lnTo>
                    <a:pt x="221140" y="8766"/>
                  </a:lnTo>
                  <a:lnTo>
                    <a:pt x="209934" y="8821"/>
                  </a:lnTo>
                  <a:lnTo>
                    <a:pt x="198496" y="9849"/>
                  </a:lnTo>
                  <a:lnTo>
                    <a:pt x="186901" y="11527"/>
                  </a:lnTo>
                  <a:lnTo>
                    <a:pt x="175202" y="13638"/>
                  </a:lnTo>
                  <a:lnTo>
                    <a:pt x="164426" y="16037"/>
                  </a:lnTo>
                  <a:lnTo>
                    <a:pt x="154266" y="18629"/>
                  </a:lnTo>
                  <a:lnTo>
                    <a:pt x="144516" y="21349"/>
                  </a:lnTo>
                  <a:lnTo>
                    <a:pt x="134047" y="23163"/>
                  </a:lnTo>
                  <a:lnTo>
                    <a:pt x="123099" y="24371"/>
                  </a:lnTo>
                  <a:lnTo>
                    <a:pt x="111831" y="25177"/>
                  </a:lnTo>
                  <a:lnTo>
                    <a:pt x="101343" y="26707"/>
                  </a:lnTo>
                  <a:lnTo>
                    <a:pt x="91374" y="28719"/>
                  </a:lnTo>
                  <a:lnTo>
                    <a:pt x="81753" y="31052"/>
                  </a:lnTo>
                  <a:lnTo>
                    <a:pt x="72361" y="33600"/>
                  </a:lnTo>
                  <a:lnTo>
                    <a:pt x="53989" y="39077"/>
                  </a:lnTo>
                  <a:lnTo>
                    <a:pt x="45914" y="40934"/>
                  </a:lnTo>
                  <a:lnTo>
                    <a:pt x="38547" y="42172"/>
                  </a:lnTo>
                  <a:lnTo>
                    <a:pt x="31651" y="42997"/>
                  </a:lnTo>
                  <a:lnTo>
                    <a:pt x="26061" y="44540"/>
                  </a:lnTo>
                  <a:lnTo>
                    <a:pt x="21343" y="46561"/>
                  </a:lnTo>
                  <a:lnTo>
                    <a:pt x="17205" y="48900"/>
                  </a:lnTo>
                  <a:lnTo>
                    <a:pt x="13455" y="50459"/>
                  </a:lnTo>
                  <a:lnTo>
                    <a:pt x="9962" y="51499"/>
                  </a:lnTo>
                  <a:lnTo>
                    <a:pt x="0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69"/>
            <p:cNvSpPr/>
            <p:nvPr/>
          </p:nvSpPr>
          <p:spPr>
            <a:xfrm>
              <a:off x="5170289" y="1723429"/>
              <a:ext cx="464344" cy="53579"/>
            </a:xfrm>
            <a:custGeom>
              <a:avLst/>
              <a:gdLst/>
              <a:ahLst/>
              <a:cxnLst/>
              <a:rect l="0" t="0" r="0" b="0"/>
              <a:pathLst>
                <a:path w="464344" h="53579">
                  <a:moveTo>
                    <a:pt x="464343" y="0"/>
                  </a:moveTo>
                  <a:lnTo>
                    <a:pt x="464343" y="7688"/>
                  </a:lnTo>
                  <a:lnTo>
                    <a:pt x="463351" y="9095"/>
                  </a:lnTo>
                  <a:lnTo>
                    <a:pt x="461698" y="11024"/>
                  </a:lnTo>
                  <a:lnTo>
                    <a:pt x="459603" y="13302"/>
                  </a:lnTo>
                  <a:lnTo>
                    <a:pt x="457214" y="14822"/>
                  </a:lnTo>
                  <a:lnTo>
                    <a:pt x="454630" y="15834"/>
                  </a:lnTo>
                  <a:lnTo>
                    <a:pt x="448120" y="16959"/>
                  </a:lnTo>
                  <a:lnTo>
                    <a:pt x="438612" y="17460"/>
                  </a:lnTo>
                  <a:lnTo>
                    <a:pt x="433299" y="18585"/>
                  </a:lnTo>
                  <a:lnTo>
                    <a:pt x="427772" y="20327"/>
                  </a:lnTo>
                  <a:lnTo>
                    <a:pt x="422102" y="22481"/>
                  </a:lnTo>
                  <a:lnTo>
                    <a:pt x="416339" y="23917"/>
                  </a:lnTo>
                  <a:lnTo>
                    <a:pt x="404644" y="25513"/>
                  </a:lnTo>
                  <a:lnTo>
                    <a:pt x="390185" y="26222"/>
                  </a:lnTo>
                  <a:lnTo>
                    <a:pt x="365311" y="26621"/>
                  </a:lnTo>
                  <a:lnTo>
                    <a:pt x="298821" y="26780"/>
                  </a:lnTo>
                  <a:lnTo>
                    <a:pt x="287518" y="27775"/>
                  </a:lnTo>
                  <a:lnTo>
                    <a:pt x="276015" y="29431"/>
                  </a:lnTo>
                  <a:lnTo>
                    <a:pt x="264377" y="31527"/>
                  </a:lnTo>
                  <a:lnTo>
                    <a:pt x="252650" y="32924"/>
                  </a:lnTo>
                  <a:lnTo>
                    <a:pt x="240863" y="33856"/>
                  </a:lnTo>
                  <a:lnTo>
                    <a:pt x="229036" y="34477"/>
                  </a:lnTo>
                  <a:lnTo>
                    <a:pt x="205311" y="35167"/>
                  </a:lnTo>
                  <a:lnTo>
                    <a:pt x="193429" y="35351"/>
                  </a:lnTo>
                  <a:lnTo>
                    <a:pt x="181538" y="36466"/>
                  </a:lnTo>
                  <a:lnTo>
                    <a:pt x="169643" y="38201"/>
                  </a:lnTo>
                  <a:lnTo>
                    <a:pt x="157743" y="40350"/>
                  </a:lnTo>
                  <a:lnTo>
                    <a:pt x="145842" y="41783"/>
                  </a:lnTo>
                  <a:lnTo>
                    <a:pt x="133938" y="42738"/>
                  </a:lnTo>
                  <a:lnTo>
                    <a:pt x="122034" y="43375"/>
                  </a:lnTo>
                  <a:lnTo>
                    <a:pt x="111121" y="44792"/>
                  </a:lnTo>
                  <a:lnTo>
                    <a:pt x="100870" y="46728"/>
                  </a:lnTo>
                  <a:lnTo>
                    <a:pt x="91059" y="49012"/>
                  </a:lnTo>
                  <a:lnTo>
                    <a:pt x="80549" y="50534"/>
                  </a:lnTo>
                  <a:lnTo>
                    <a:pt x="69574" y="51549"/>
                  </a:lnTo>
                  <a:lnTo>
                    <a:pt x="48781" y="52676"/>
                  </a:lnTo>
                  <a:lnTo>
                    <a:pt x="32925" y="53177"/>
                  </a:lnTo>
                  <a:lnTo>
                    <a:pt x="0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70"/>
            <p:cNvSpPr/>
            <p:nvPr/>
          </p:nvSpPr>
          <p:spPr>
            <a:xfrm>
              <a:off x="4518421" y="1509117"/>
              <a:ext cx="205301" cy="241102"/>
            </a:xfrm>
            <a:custGeom>
              <a:avLst/>
              <a:gdLst/>
              <a:ahLst/>
              <a:cxnLst/>
              <a:rect l="0" t="0" r="0" b="0"/>
              <a:pathLst>
                <a:path w="205301" h="241102">
                  <a:moveTo>
                    <a:pt x="196454" y="0"/>
                  </a:moveTo>
                  <a:lnTo>
                    <a:pt x="183151" y="0"/>
                  </a:lnTo>
                  <a:lnTo>
                    <a:pt x="180640" y="992"/>
                  </a:lnTo>
                  <a:lnTo>
                    <a:pt x="175204" y="4740"/>
                  </a:lnTo>
                  <a:lnTo>
                    <a:pt x="171373" y="6136"/>
                  </a:lnTo>
                  <a:lnTo>
                    <a:pt x="166834" y="7067"/>
                  </a:lnTo>
                  <a:lnTo>
                    <a:pt x="161825" y="7688"/>
                  </a:lnTo>
                  <a:lnTo>
                    <a:pt x="157493" y="9094"/>
                  </a:lnTo>
                  <a:lnTo>
                    <a:pt x="153612" y="11023"/>
                  </a:lnTo>
                  <a:lnTo>
                    <a:pt x="150034" y="13302"/>
                  </a:lnTo>
                  <a:lnTo>
                    <a:pt x="145663" y="15813"/>
                  </a:lnTo>
                  <a:lnTo>
                    <a:pt x="135515" y="21249"/>
                  </a:lnTo>
                  <a:lnTo>
                    <a:pt x="131023" y="25080"/>
                  </a:lnTo>
                  <a:lnTo>
                    <a:pt x="127037" y="29618"/>
                  </a:lnTo>
                  <a:lnTo>
                    <a:pt x="123386" y="34628"/>
                  </a:lnTo>
                  <a:lnTo>
                    <a:pt x="119961" y="38960"/>
                  </a:lnTo>
                  <a:lnTo>
                    <a:pt x="116686" y="42841"/>
                  </a:lnTo>
                  <a:lnTo>
                    <a:pt x="110399" y="49798"/>
                  </a:lnTo>
                  <a:lnTo>
                    <a:pt x="104298" y="56197"/>
                  </a:lnTo>
                  <a:lnTo>
                    <a:pt x="102274" y="59293"/>
                  </a:lnTo>
                  <a:lnTo>
                    <a:pt x="100026" y="65378"/>
                  </a:lnTo>
                  <a:lnTo>
                    <a:pt x="99027" y="71390"/>
                  </a:lnTo>
                  <a:lnTo>
                    <a:pt x="98582" y="77369"/>
                  </a:lnTo>
                  <a:lnTo>
                    <a:pt x="98385" y="83334"/>
                  </a:lnTo>
                  <a:lnTo>
                    <a:pt x="99325" y="86314"/>
                  </a:lnTo>
                  <a:lnTo>
                    <a:pt x="103014" y="92270"/>
                  </a:lnTo>
                  <a:lnTo>
                    <a:pt x="106380" y="94255"/>
                  </a:lnTo>
                  <a:lnTo>
                    <a:pt x="110607" y="95579"/>
                  </a:lnTo>
                  <a:lnTo>
                    <a:pt x="115410" y="96461"/>
                  </a:lnTo>
                  <a:lnTo>
                    <a:pt x="119604" y="97050"/>
                  </a:lnTo>
                  <a:lnTo>
                    <a:pt x="123392" y="97442"/>
                  </a:lnTo>
                  <a:lnTo>
                    <a:pt x="126910" y="97703"/>
                  </a:lnTo>
                  <a:lnTo>
                    <a:pt x="132232" y="97878"/>
                  </a:lnTo>
                  <a:lnTo>
                    <a:pt x="159514" y="98157"/>
                  </a:lnTo>
                  <a:lnTo>
                    <a:pt x="179566" y="98212"/>
                  </a:lnTo>
                  <a:lnTo>
                    <a:pt x="184203" y="99209"/>
                  </a:lnTo>
                  <a:lnTo>
                    <a:pt x="189279" y="100866"/>
                  </a:lnTo>
                  <a:lnTo>
                    <a:pt x="204441" y="106788"/>
                  </a:lnTo>
                  <a:lnTo>
                    <a:pt x="204755" y="107903"/>
                  </a:lnTo>
                  <a:lnTo>
                    <a:pt x="205197" y="114212"/>
                  </a:lnTo>
                  <a:lnTo>
                    <a:pt x="205300" y="119552"/>
                  </a:lnTo>
                  <a:lnTo>
                    <a:pt x="204335" y="121373"/>
                  </a:lnTo>
                  <a:lnTo>
                    <a:pt x="202700" y="122587"/>
                  </a:lnTo>
                  <a:lnTo>
                    <a:pt x="197245" y="124928"/>
                  </a:lnTo>
                  <a:lnTo>
                    <a:pt x="188207" y="129276"/>
                  </a:lnTo>
                  <a:lnTo>
                    <a:pt x="183018" y="132817"/>
                  </a:lnTo>
                  <a:lnTo>
                    <a:pt x="177575" y="137161"/>
                  </a:lnTo>
                  <a:lnTo>
                    <a:pt x="171962" y="142042"/>
                  </a:lnTo>
                  <a:lnTo>
                    <a:pt x="165243" y="146289"/>
                  </a:lnTo>
                  <a:lnTo>
                    <a:pt x="157786" y="150111"/>
                  </a:lnTo>
                  <a:lnTo>
                    <a:pt x="142557" y="157005"/>
                  </a:lnTo>
                  <a:lnTo>
                    <a:pt x="129174" y="163376"/>
                  </a:lnTo>
                  <a:lnTo>
                    <a:pt x="121835" y="166464"/>
                  </a:lnTo>
                  <a:lnTo>
                    <a:pt x="113966" y="169515"/>
                  </a:lnTo>
                  <a:lnTo>
                    <a:pt x="105743" y="172541"/>
                  </a:lnTo>
                  <a:lnTo>
                    <a:pt x="98276" y="176543"/>
                  </a:lnTo>
                  <a:lnTo>
                    <a:pt x="91314" y="181195"/>
                  </a:lnTo>
                  <a:lnTo>
                    <a:pt x="84689" y="186281"/>
                  </a:lnTo>
                  <a:lnTo>
                    <a:pt x="77295" y="191656"/>
                  </a:lnTo>
                  <a:lnTo>
                    <a:pt x="61143" y="202920"/>
                  </a:lnTo>
                  <a:lnTo>
                    <a:pt x="53660" y="207709"/>
                  </a:lnTo>
                  <a:lnTo>
                    <a:pt x="46688" y="211895"/>
                  </a:lnTo>
                  <a:lnTo>
                    <a:pt x="40055" y="215677"/>
                  </a:lnTo>
                  <a:lnTo>
                    <a:pt x="34641" y="219191"/>
                  </a:lnTo>
                  <a:lnTo>
                    <a:pt x="30039" y="222525"/>
                  </a:lnTo>
                  <a:lnTo>
                    <a:pt x="25979" y="225741"/>
                  </a:lnTo>
                  <a:lnTo>
                    <a:pt x="22280" y="228876"/>
                  </a:lnTo>
                  <a:lnTo>
                    <a:pt x="18823" y="231959"/>
                  </a:lnTo>
                  <a:lnTo>
                    <a:pt x="15525" y="235006"/>
                  </a:lnTo>
                  <a:lnTo>
                    <a:pt x="12335" y="237038"/>
                  </a:lnTo>
                  <a:lnTo>
                    <a:pt x="9215" y="238392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471"/>
            <p:cNvSpPr/>
            <p:nvPr/>
          </p:nvSpPr>
          <p:spPr>
            <a:xfrm>
              <a:off x="4831329" y="1607343"/>
              <a:ext cx="212124" cy="80246"/>
            </a:xfrm>
            <a:custGeom>
              <a:avLst/>
              <a:gdLst/>
              <a:ahLst/>
              <a:cxnLst/>
              <a:rect l="0" t="0" r="0" b="0"/>
              <a:pathLst>
                <a:path w="212124" h="80246">
                  <a:moveTo>
                    <a:pt x="17491" y="8930"/>
                  </a:moveTo>
                  <a:lnTo>
                    <a:pt x="9802" y="8930"/>
                  </a:lnTo>
                  <a:lnTo>
                    <a:pt x="9388" y="9922"/>
                  </a:lnTo>
                  <a:lnTo>
                    <a:pt x="9112" y="11576"/>
                  </a:lnTo>
                  <a:lnTo>
                    <a:pt x="8670" y="16618"/>
                  </a:lnTo>
                  <a:lnTo>
                    <a:pt x="8609" y="19954"/>
                  </a:lnTo>
                  <a:lnTo>
                    <a:pt x="8571" y="30180"/>
                  </a:lnTo>
                  <a:lnTo>
                    <a:pt x="7575" y="33018"/>
                  </a:lnTo>
                  <a:lnTo>
                    <a:pt x="5920" y="35903"/>
                  </a:lnTo>
                  <a:lnTo>
                    <a:pt x="3823" y="38818"/>
                  </a:lnTo>
                  <a:lnTo>
                    <a:pt x="2426" y="41754"/>
                  </a:lnTo>
                  <a:lnTo>
                    <a:pt x="1495" y="44703"/>
                  </a:lnTo>
                  <a:lnTo>
                    <a:pt x="873" y="47661"/>
                  </a:lnTo>
                  <a:lnTo>
                    <a:pt x="459" y="50626"/>
                  </a:lnTo>
                  <a:lnTo>
                    <a:pt x="183" y="53594"/>
                  </a:lnTo>
                  <a:lnTo>
                    <a:pt x="0" y="56566"/>
                  </a:lnTo>
                  <a:lnTo>
                    <a:pt x="869" y="59539"/>
                  </a:lnTo>
                  <a:lnTo>
                    <a:pt x="2441" y="62513"/>
                  </a:lnTo>
                  <a:lnTo>
                    <a:pt x="7352" y="69675"/>
                  </a:lnTo>
                  <a:lnTo>
                    <a:pt x="8747" y="71255"/>
                  </a:lnTo>
                  <a:lnTo>
                    <a:pt x="12943" y="75656"/>
                  </a:lnTo>
                  <a:lnTo>
                    <a:pt x="16443" y="77226"/>
                  </a:lnTo>
                  <a:lnTo>
                    <a:pt x="20761" y="78273"/>
                  </a:lnTo>
                  <a:lnTo>
                    <a:pt x="25624" y="78972"/>
                  </a:lnTo>
                  <a:lnTo>
                    <a:pt x="30850" y="79437"/>
                  </a:lnTo>
                  <a:lnTo>
                    <a:pt x="36319" y="79747"/>
                  </a:lnTo>
                  <a:lnTo>
                    <a:pt x="47686" y="80092"/>
                  </a:lnTo>
                  <a:lnTo>
                    <a:pt x="59354" y="80245"/>
                  </a:lnTo>
                  <a:lnTo>
                    <a:pt x="66235" y="79294"/>
                  </a:lnTo>
                  <a:lnTo>
                    <a:pt x="73800" y="77667"/>
                  </a:lnTo>
                  <a:lnTo>
                    <a:pt x="81819" y="75591"/>
                  </a:lnTo>
                  <a:lnTo>
                    <a:pt x="90142" y="74206"/>
                  </a:lnTo>
                  <a:lnTo>
                    <a:pt x="98666" y="73284"/>
                  </a:lnTo>
                  <a:lnTo>
                    <a:pt x="107327" y="72668"/>
                  </a:lnTo>
                  <a:lnTo>
                    <a:pt x="115084" y="71266"/>
                  </a:lnTo>
                  <a:lnTo>
                    <a:pt x="122240" y="69339"/>
                  </a:lnTo>
                  <a:lnTo>
                    <a:pt x="128996" y="67062"/>
                  </a:lnTo>
                  <a:lnTo>
                    <a:pt x="136476" y="65544"/>
                  </a:lnTo>
                  <a:lnTo>
                    <a:pt x="144439" y="64532"/>
                  </a:lnTo>
                  <a:lnTo>
                    <a:pt x="152724" y="63857"/>
                  </a:lnTo>
                  <a:lnTo>
                    <a:pt x="160232" y="62415"/>
                  </a:lnTo>
                  <a:lnTo>
                    <a:pt x="167222" y="60462"/>
                  </a:lnTo>
                  <a:lnTo>
                    <a:pt x="173867" y="58167"/>
                  </a:lnTo>
                  <a:lnTo>
                    <a:pt x="179288" y="55645"/>
                  </a:lnTo>
                  <a:lnTo>
                    <a:pt x="183895" y="52972"/>
                  </a:lnTo>
                  <a:lnTo>
                    <a:pt x="187958" y="50198"/>
                  </a:lnTo>
                  <a:lnTo>
                    <a:pt x="191658" y="47356"/>
                  </a:lnTo>
                  <a:lnTo>
                    <a:pt x="195118" y="44469"/>
                  </a:lnTo>
                  <a:lnTo>
                    <a:pt x="198417" y="41552"/>
                  </a:lnTo>
                  <a:lnTo>
                    <a:pt x="204728" y="35666"/>
                  </a:lnTo>
                  <a:lnTo>
                    <a:pt x="212123" y="28543"/>
                  </a:lnTo>
                  <a:lnTo>
                    <a:pt x="211738" y="26966"/>
                  </a:lnTo>
                  <a:lnTo>
                    <a:pt x="210489" y="24923"/>
                  </a:lnTo>
                  <a:lnTo>
                    <a:pt x="208664" y="22568"/>
                  </a:lnTo>
                  <a:lnTo>
                    <a:pt x="206455" y="20007"/>
                  </a:lnTo>
                  <a:lnTo>
                    <a:pt x="203991" y="17307"/>
                  </a:lnTo>
                  <a:lnTo>
                    <a:pt x="201355" y="14514"/>
                  </a:lnTo>
                  <a:lnTo>
                    <a:pt x="197614" y="12653"/>
                  </a:lnTo>
                  <a:lnTo>
                    <a:pt x="193135" y="11412"/>
                  </a:lnTo>
                  <a:lnTo>
                    <a:pt x="188165" y="10585"/>
                  </a:lnTo>
                  <a:lnTo>
                    <a:pt x="182868" y="9041"/>
                  </a:lnTo>
                  <a:lnTo>
                    <a:pt x="177351" y="7019"/>
                  </a:lnTo>
                  <a:lnTo>
                    <a:pt x="171689" y="4680"/>
                  </a:lnTo>
                  <a:lnTo>
                    <a:pt x="164938" y="3120"/>
                  </a:lnTo>
                  <a:lnTo>
                    <a:pt x="157461" y="2080"/>
                  </a:lnTo>
                  <a:lnTo>
                    <a:pt x="149499" y="1387"/>
                  </a:lnTo>
                  <a:lnTo>
                    <a:pt x="141215" y="925"/>
                  </a:lnTo>
                  <a:lnTo>
                    <a:pt x="124073" y="411"/>
                  </a:lnTo>
                  <a:lnTo>
                    <a:pt x="71019" y="36"/>
                  </a:lnTo>
                  <a:lnTo>
                    <a:pt x="1749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472"/>
            <p:cNvSpPr/>
            <p:nvPr/>
          </p:nvSpPr>
          <p:spPr>
            <a:xfrm>
              <a:off x="4652776" y="1821656"/>
              <a:ext cx="159779" cy="187524"/>
            </a:xfrm>
            <a:custGeom>
              <a:avLst/>
              <a:gdLst/>
              <a:ahLst/>
              <a:cxnLst/>
              <a:rect l="0" t="0" r="0" b="0"/>
              <a:pathLst>
                <a:path w="159779" h="187524">
                  <a:moveTo>
                    <a:pt x="26380" y="0"/>
                  </a:moveTo>
                  <a:lnTo>
                    <a:pt x="26380" y="4740"/>
                  </a:lnTo>
                  <a:lnTo>
                    <a:pt x="25388" y="6136"/>
                  </a:lnTo>
                  <a:lnTo>
                    <a:pt x="23734" y="7067"/>
                  </a:lnTo>
                  <a:lnTo>
                    <a:pt x="21640" y="7688"/>
                  </a:lnTo>
                  <a:lnTo>
                    <a:pt x="16666" y="11023"/>
                  </a:lnTo>
                  <a:lnTo>
                    <a:pt x="13951" y="13302"/>
                  </a:lnTo>
                  <a:lnTo>
                    <a:pt x="12141" y="15813"/>
                  </a:lnTo>
                  <a:lnTo>
                    <a:pt x="10129" y="21249"/>
                  </a:lnTo>
                  <a:lnTo>
                    <a:pt x="6590" y="26972"/>
                  </a:lnTo>
                  <a:lnTo>
                    <a:pt x="4257" y="29888"/>
                  </a:lnTo>
                  <a:lnTo>
                    <a:pt x="2701" y="32823"/>
                  </a:lnTo>
                  <a:lnTo>
                    <a:pt x="1665" y="35773"/>
                  </a:lnTo>
                  <a:lnTo>
                    <a:pt x="973" y="38731"/>
                  </a:lnTo>
                  <a:lnTo>
                    <a:pt x="512" y="41695"/>
                  </a:lnTo>
                  <a:lnTo>
                    <a:pt x="205" y="44664"/>
                  </a:lnTo>
                  <a:lnTo>
                    <a:pt x="0" y="47635"/>
                  </a:lnTo>
                  <a:lnTo>
                    <a:pt x="856" y="49616"/>
                  </a:lnTo>
                  <a:lnTo>
                    <a:pt x="2418" y="50937"/>
                  </a:lnTo>
                  <a:lnTo>
                    <a:pt x="4452" y="51817"/>
                  </a:lnTo>
                  <a:lnTo>
                    <a:pt x="12004" y="55441"/>
                  </a:lnTo>
                  <a:lnTo>
                    <a:pt x="16796" y="57796"/>
                  </a:lnTo>
                  <a:lnTo>
                    <a:pt x="21975" y="59367"/>
                  </a:lnTo>
                  <a:lnTo>
                    <a:pt x="27412" y="60414"/>
                  </a:lnTo>
                  <a:lnTo>
                    <a:pt x="33021" y="61111"/>
                  </a:lnTo>
                  <a:lnTo>
                    <a:pt x="38744" y="61577"/>
                  </a:lnTo>
                  <a:lnTo>
                    <a:pt x="44545" y="61887"/>
                  </a:lnTo>
                  <a:lnTo>
                    <a:pt x="50396" y="62094"/>
                  </a:lnTo>
                  <a:lnTo>
                    <a:pt x="57273" y="63224"/>
                  </a:lnTo>
                  <a:lnTo>
                    <a:pt x="64834" y="64969"/>
                  </a:lnTo>
                  <a:lnTo>
                    <a:pt x="72852" y="67125"/>
                  </a:lnTo>
                  <a:lnTo>
                    <a:pt x="80182" y="68563"/>
                  </a:lnTo>
                  <a:lnTo>
                    <a:pt x="87052" y="69521"/>
                  </a:lnTo>
                  <a:lnTo>
                    <a:pt x="93617" y="70159"/>
                  </a:lnTo>
                  <a:lnTo>
                    <a:pt x="100970" y="71578"/>
                  </a:lnTo>
                  <a:lnTo>
                    <a:pt x="108849" y="73515"/>
                  </a:lnTo>
                  <a:lnTo>
                    <a:pt x="117078" y="75799"/>
                  </a:lnTo>
                  <a:lnTo>
                    <a:pt x="123556" y="77321"/>
                  </a:lnTo>
                  <a:lnTo>
                    <a:pt x="128867" y="78337"/>
                  </a:lnTo>
                  <a:lnTo>
                    <a:pt x="133400" y="79013"/>
                  </a:lnTo>
                  <a:lnTo>
                    <a:pt x="137414" y="80456"/>
                  </a:lnTo>
                  <a:lnTo>
                    <a:pt x="141082" y="82411"/>
                  </a:lnTo>
                  <a:lnTo>
                    <a:pt x="144519" y="84706"/>
                  </a:lnTo>
                  <a:lnTo>
                    <a:pt x="147804" y="86236"/>
                  </a:lnTo>
                  <a:lnTo>
                    <a:pt x="150986" y="87256"/>
                  </a:lnTo>
                  <a:lnTo>
                    <a:pt x="154099" y="87936"/>
                  </a:lnTo>
                  <a:lnTo>
                    <a:pt x="156174" y="89382"/>
                  </a:lnTo>
                  <a:lnTo>
                    <a:pt x="157558" y="91338"/>
                  </a:lnTo>
                  <a:lnTo>
                    <a:pt x="159095" y="96157"/>
                  </a:lnTo>
                  <a:lnTo>
                    <a:pt x="159778" y="101606"/>
                  </a:lnTo>
                  <a:lnTo>
                    <a:pt x="158968" y="104448"/>
                  </a:lnTo>
                  <a:lnTo>
                    <a:pt x="155423" y="110252"/>
                  </a:lnTo>
                  <a:lnTo>
                    <a:pt x="152095" y="113189"/>
                  </a:lnTo>
                  <a:lnTo>
                    <a:pt x="147894" y="116139"/>
                  </a:lnTo>
                  <a:lnTo>
                    <a:pt x="143108" y="119097"/>
                  </a:lnTo>
                  <a:lnTo>
                    <a:pt x="138925" y="122062"/>
                  </a:lnTo>
                  <a:lnTo>
                    <a:pt x="135144" y="125031"/>
                  </a:lnTo>
                  <a:lnTo>
                    <a:pt x="131631" y="128002"/>
                  </a:lnTo>
                  <a:lnTo>
                    <a:pt x="126313" y="130975"/>
                  </a:lnTo>
                  <a:lnTo>
                    <a:pt x="119791" y="133950"/>
                  </a:lnTo>
                  <a:lnTo>
                    <a:pt x="112466" y="136925"/>
                  </a:lnTo>
                  <a:lnTo>
                    <a:pt x="105599" y="139900"/>
                  </a:lnTo>
                  <a:lnTo>
                    <a:pt x="92676" y="145852"/>
                  </a:lnTo>
                  <a:lnTo>
                    <a:pt x="74245" y="154781"/>
                  </a:lnTo>
                  <a:lnTo>
                    <a:pt x="69203" y="157758"/>
                  </a:lnTo>
                  <a:lnTo>
                    <a:pt x="64851" y="160734"/>
                  </a:lnTo>
                  <a:lnTo>
                    <a:pt x="60957" y="163710"/>
                  </a:lnTo>
                  <a:lnTo>
                    <a:pt x="56376" y="166687"/>
                  </a:lnTo>
                  <a:lnTo>
                    <a:pt x="51338" y="169664"/>
                  </a:lnTo>
                  <a:lnTo>
                    <a:pt x="45996" y="172640"/>
                  </a:lnTo>
                  <a:lnTo>
                    <a:pt x="41441" y="175617"/>
                  </a:lnTo>
                  <a:lnTo>
                    <a:pt x="37413" y="178593"/>
                  </a:lnTo>
                  <a:lnTo>
                    <a:pt x="33735" y="181570"/>
                  </a:lnTo>
                  <a:lnTo>
                    <a:pt x="30292" y="183554"/>
                  </a:lnTo>
                  <a:lnTo>
                    <a:pt x="27003" y="184877"/>
                  </a:lnTo>
                  <a:lnTo>
                    <a:pt x="1745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473"/>
            <p:cNvSpPr/>
            <p:nvPr/>
          </p:nvSpPr>
          <p:spPr>
            <a:xfrm>
              <a:off x="4902398" y="1937741"/>
              <a:ext cx="17860" cy="214314"/>
            </a:xfrm>
            <a:custGeom>
              <a:avLst/>
              <a:gdLst/>
              <a:ahLst/>
              <a:cxnLst/>
              <a:rect l="0" t="0" r="0" b="0"/>
              <a:pathLst>
                <a:path w="17860" h="214314">
                  <a:moveTo>
                    <a:pt x="17859" y="0"/>
                  </a:moveTo>
                  <a:lnTo>
                    <a:pt x="17859" y="20991"/>
                  </a:lnTo>
                  <a:lnTo>
                    <a:pt x="16867" y="24908"/>
                  </a:lnTo>
                  <a:lnTo>
                    <a:pt x="15214" y="29504"/>
                  </a:lnTo>
                  <a:lnTo>
                    <a:pt x="13119" y="34552"/>
                  </a:lnTo>
                  <a:lnTo>
                    <a:pt x="11722" y="39902"/>
                  </a:lnTo>
                  <a:lnTo>
                    <a:pt x="10791" y="45453"/>
                  </a:lnTo>
                  <a:lnTo>
                    <a:pt x="10171" y="51138"/>
                  </a:lnTo>
                  <a:lnTo>
                    <a:pt x="9757" y="56913"/>
                  </a:lnTo>
                  <a:lnTo>
                    <a:pt x="9481" y="62746"/>
                  </a:lnTo>
                  <a:lnTo>
                    <a:pt x="9175" y="74520"/>
                  </a:lnTo>
                  <a:lnTo>
                    <a:pt x="9039" y="86368"/>
                  </a:lnTo>
                  <a:lnTo>
                    <a:pt x="8010" y="93297"/>
                  </a:lnTo>
                  <a:lnTo>
                    <a:pt x="6332" y="100894"/>
                  </a:lnTo>
                  <a:lnTo>
                    <a:pt x="4221" y="108935"/>
                  </a:lnTo>
                  <a:lnTo>
                    <a:pt x="2814" y="117271"/>
                  </a:lnTo>
                  <a:lnTo>
                    <a:pt x="1876" y="125806"/>
                  </a:lnTo>
                  <a:lnTo>
                    <a:pt x="1251" y="134473"/>
                  </a:lnTo>
                  <a:lnTo>
                    <a:pt x="834" y="143227"/>
                  </a:lnTo>
                  <a:lnTo>
                    <a:pt x="370" y="160891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474"/>
            <p:cNvSpPr/>
            <p:nvPr/>
          </p:nvSpPr>
          <p:spPr>
            <a:xfrm>
              <a:off x="5179218" y="2616398"/>
              <a:ext cx="437556" cy="35719"/>
            </a:xfrm>
            <a:custGeom>
              <a:avLst/>
              <a:gdLst/>
              <a:ahLst/>
              <a:cxnLst/>
              <a:rect l="0" t="0" r="0" b="0"/>
              <a:pathLst>
                <a:path w="437556" h="35719">
                  <a:moveTo>
                    <a:pt x="437555" y="8929"/>
                  </a:moveTo>
                  <a:lnTo>
                    <a:pt x="432815" y="8929"/>
                  </a:lnTo>
                  <a:lnTo>
                    <a:pt x="430426" y="7937"/>
                  </a:lnTo>
                  <a:lnTo>
                    <a:pt x="427841" y="6283"/>
                  </a:lnTo>
                  <a:lnTo>
                    <a:pt x="425126" y="4189"/>
                  </a:lnTo>
                  <a:lnTo>
                    <a:pt x="422324" y="2792"/>
                  </a:lnTo>
                  <a:lnTo>
                    <a:pt x="419463" y="1861"/>
                  </a:lnTo>
                  <a:lnTo>
                    <a:pt x="411655" y="827"/>
                  </a:lnTo>
                  <a:lnTo>
                    <a:pt x="398262" y="367"/>
                  </a:lnTo>
                  <a:lnTo>
                    <a:pt x="347944" y="32"/>
                  </a:lnTo>
                  <a:lnTo>
                    <a:pt x="249840" y="0"/>
                  </a:lnTo>
                  <a:lnTo>
                    <a:pt x="237005" y="992"/>
                  </a:lnTo>
                  <a:lnTo>
                    <a:pt x="224480" y="2646"/>
                  </a:lnTo>
                  <a:lnTo>
                    <a:pt x="212161" y="4740"/>
                  </a:lnTo>
                  <a:lnTo>
                    <a:pt x="199980" y="6137"/>
                  </a:lnTo>
                  <a:lnTo>
                    <a:pt x="187891" y="7067"/>
                  </a:lnTo>
                  <a:lnTo>
                    <a:pt x="175862" y="7688"/>
                  </a:lnTo>
                  <a:lnTo>
                    <a:pt x="163874" y="9094"/>
                  </a:lnTo>
                  <a:lnTo>
                    <a:pt x="151913" y="11023"/>
                  </a:lnTo>
                  <a:lnTo>
                    <a:pt x="139971" y="13302"/>
                  </a:lnTo>
                  <a:lnTo>
                    <a:pt x="128040" y="14821"/>
                  </a:lnTo>
                  <a:lnTo>
                    <a:pt x="116118" y="15834"/>
                  </a:lnTo>
                  <a:lnTo>
                    <a:pt x="104201" y="16509"/>
                  </a:lnTo>
                  <a:lnTo>
                    <a:pt x="92288" y="17951"/>
                  </a:lnTo>
                  <a:lnTo>
                    <a:pt x="80377" y="19905"/>
                  </a:lnTo>
                  <a:lnTo>
                    <a:pt x="68468" y="22199"/>
                  </a:lnTo>
                  <a:lnTo>
                    <a:pt x="57551" y="23729"/>
                  </a:lnTo>
                  <a:lnTo>
                    <a:pt x="47297" y="24749"/>
                  </a:lnTo>
                  <a:lnTo>
                    <a:pt x="37485" y="25429"/>
                  </a:lnTo>
                  <a:lnTo>
                    <a:pt x="28958" y="26874"/>
                  </a:lnTo>
                  <a:lnTo>
                    <a:pt x="21290" y="28830"/>
                  </a:lnTo>
                  <a:lnTo>
                    <a:pt x="0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475"/>
            <p:cNvSpPr/>
            <p:nvPr/>
          </p:nvSpPr>
          <p:spPr>
            <a:xfrm>
              <a:off x="5286375" y="2821780"/>
              <a:ext cx="357188" cy="14075"/>
            </a:xfrm>
            <a:custGeom>
              <a:avLst/>
              <a:gdLst/>
              <a:ahLst/>
              <a:cxnLst/>
              <a:rect l="0" t="0" r="0" b="0"/>
              <a:pathLst>
                <a:path w="357188" h="14075">
                  <a:moveTo>
                    <a:pt x="357187" y="0"/>
                  </a:moveTo>
                  <a:lnTo>
                    <a:pt x="344758" y="0"/>
                  </a:lnTo>
                  <a:lnTo>
                    <a:pt x="341956" y="993"/>
                  </a:lnTo>
                  <a:lnTo>
                    <a:pt x="339095" y="2646"/>
                  </a:lnTo>
                  <a:lnTo>
                    <a:pt x="336196" y="4741"/>
                  </a:lnTo>
                  <a:lnTo>
                    <a:pt x="332279" y="6137"/>
                  </a:lnTo>
                  <a:lnTo>
                    <a:pt x="327683" y="7068"/>
                  </a:lnTo>
                  <a:lnTo>
                    <a:pt x="322635" y="7689"/>
                  </a:lnTo>
                  <a:lnTo>
                    <a:pt x="316293" y="8103"/>
                  </a:lnTo>
                  <a:lnTo>
                    <a:pt x="309088" y="8378"/>
                  </a:lnTo>
                  <a:lnTo>
                    <a:pt x="284727" y="8766"/>
                  </a:lnTo>
                  <a:lnTo>
                    <a:pt x="170703" y="8927"/>
                  </a:lnTo>
                  <a:lnTo>
                    <a:pt x="156466" y="9920"/>
                  </a:lnTo>
                  <a:lnTo>
                    <a:pt x="142013" y="11575"/>
                  </a:lnTo>
                  <a:lnTo>
                    <a:pt x="127417" y="13670"/>
                  </a:lnTo>
                  <a:lnTo>
                    <a:pt x="112727" y="14074"/>
                  </a:lnTo>
                  <a:lnTo>
                    <a:pt x="97971" y="13352"/>
                  </a:lnTo>
                  <a:lnTo>
                    <a:pt x="83173" y="11878"/>
                  </a:lnTo>
                  <a:lnTo>
                    <a:pt x="69339" y="10895"/>
                  </a:lnTo>
                  <a:lnTo>
                    <a:pt x="56148" y="10240"/>
                  </a:lnTo>
                  <a:lnTo>
                    <a:pt x="23912" y="9318"/>
                  </a:lnTo>
                  <a:lnTo>
                    <a:pt x="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476"/>
            <p:cNvSpPr/>
            <p:nvPr/>
          </p:nvSpPr>
          <p:spPr>
            <a:xfrm>
              <a:off x="4665460" y="2536030"/>
              <a:ext cx="120314" cy="169665"/>
            </a:xfrm>
            <a:custGeom>
              <a:avLst/>
              <a:gdLst/>
              <a:ahLst/>
              <a:cxnLst/>
              <a:rect l="0" t="0" r="0" b="0"/>
              <a:pathLst>
                <a:path w="120314" h="169665">
                  <a:moveTo>
                    <a:pt x="102993" y="0"/>
                  </a:moveTo>
                  <a:lnTo>
                    <a:pt x="34472" y="0"/>
                  </a:lnTo>
                  <a:lnTo>
                    <a:pt x="29530" y="992"/>
                  </a:lnTo>
                  <a:lnTo>
                    <a:pt x="25245" y="2646"/>
                  </a:lnTo>
                  <a:lnTo>
                    <a:pt x="21395" y="4741"/>
                  </a:lnTo>
                  <a:lnTo>
                    <a:pt x="17836" y="6137"/>
                  </a:lnTo>
                  <a:lnTo>
                    <a:pt x="14472" y="7068"/>
                  </a:lnTo>
                  <a:lnTo>
                    <a:pt x="11237" y="7689"/>
                  </a:lnTo>
                  <a:lnTo>
                    <a:pt x="9080" y="9095"/>
                  </a:lnTo>
                  <a:lnTo>
                    <a:pt x="7641" y="11024"/>
                  </a:lnTo>
                  <a:lnTo>
                    <a:pt x="6683" y="13303"/>
                  </a:lnTo>
                  <a:lnTo>
                    <a:pt x="2972" y="18480"/>
                  </a:lnTo>
                  <a:lnTo>
                    <a:pt x="593" y="21250"/>
                  </a:lnTo>
                  <a:lnTo>
                    <a:pt x="0" y="24088"/>
                  </a:lnTo>
                  <a:lnTo>
                    <a:pt x="596" y="26973"/>
                  </a:lnTo>
                  <a:lnTo>
                    <a:pt x="1986" y="29888"/>
                  </a:lnTo>
                  <a:lnTo>
                    <a:pt x="2913" y="32824"/>
                  </a:lnTo>
                  <a:lnTo>
                    <a:pt x="3530" y="35774"/>
                  </a:lnTo>
                  <a:lnTo>
                    <a:pt x="3942" y="38732"/>
                  </a:lnTo>
                  <a:lnTo>
                    <a:pt x="5209" y="41696"/>
                  </a:lnTo>
                  <a:lnTo>
                    <a:pt x="7046" y="44665"/>
                  </a:lnTo>
                  <a:lnTo>
                    <a:pt x="9263" y="47636"/>
                  </a:lnTo>
                  <a:lnTo>
                    <a:pt x="12724" y="50609"/>
                  </a:lnTo>
                  <a:lnTo>
                    <a:pt x="17017" y="53583"/>
                  </a:lnTo>
                  <a:lnTo>
                    <a:pt x="21863" y="56558"/>
                  </a:lnTo>
                  <a:lnTo>
                    <a:pt x="27078" y="58541"/>
                  </a:lnTo>
                  <a:lnTo>
                    <a:pt x="32539" y="59864"/>
                  </a:lnTo>
                  <a:lnTo>
                    <a:pt x="38164" y="60745"/>
                  </a:lnTo>
                  <a:lnTo>
                    <a:pt x="44891" y="62325"/>
                  </a:lnTo>
                  <a:lnTo>
                    <a:pt x="52352" y="64370"/>
                  </a:lnTo>
                  <a:lnTo>
                    <a:pt x="60302" y="66726"/>
                  </a:lnTo>
                  <a:lnTo>
                    <a:pt x="67587" y="70281"/>
                  </a:lnTo>
                  <a:lnTo>
                    <a:pt x="74428" y="74636"/>
                  </a:lnTo>
                  <a:lnTo>
                    <a:pt x="80973" y="79523"/>
                  </a:lnTo>
                  <a:lnTo>
                    <a:pt x="86329" y="82781"/>
                  </a:lnTo>
                  <a:lnTo>
                    <a:pt x="90891" y="84953"/>
                  </a:lnTo>
                  <a:lnTo>
                    <a:pt x="94925" y="86401"/>
                  </a:lnTo>
                  <a:lnTo>
                    <a:pt x="98606" y="88359"/>
                  </a:lnTo>
                  <a:lnTo>
                    <a:pt x="102053" y="90656"/>
                  </a:lnTo>
                  <a:lnTo>
                    <a:pt x="105342" y="93180"/>
                  </a:lnTo>
                  <a:lnTo>
                    <a:pt x="108528" y="95854"/>
                  </a:lnTo>
                  <a:lnTo>
                    <a:pt x="111644" y="98629"/>
                  </a:lnTo>
                  <a:lnTo>
                    <a:pt x="114713" y="101472"/>
                  </a:lnTo>
                  <a:lnTo>
                    <a:pt x="116759" y="104359"/>
                  </a:lnTo>
                  <a:lnTo>
                    <a:pt x="118123" y="107276"/>
                  </a:lnTo>
                  <a:lnTo>
                    <a:pt x="119033" y="110213"/>
                  </a:lnTo>
                  <a:lnTo>
                    <a:pt x="119639" y="113163"/>
                  </a:lnTo>
                  <a:lnTo>
                    <a:pt x="120043" y="116122"/>
                  </a:lnTo>
                  <a:lnTo>
                    <a:pt x="120313" y="119086"/>
                  </a:lnTo>
                  <a:lnTo>
                    <a:pt x="119500" y="122055"/>
                  </a:lnTo>
                  <a:lnTo>
                    <a:pt x="117967" y="125026"/>
                  </a:lnTo>
                  <a:lnTo>
                    <a:pt x="115952" y="128000"/>
                  </a:lnTo>
                  <a:lnTo>
                    <a:pt x="113616" y="130974"/>
                  </a:lnTo>
                  <a:lnTo>
                    <a:pt x="111067" y="133949"/>
                  </a:lnTo>
                  <a:lnTo>
                    <a:pt x="108376" y="136924"/>
                  </a:lnTo>
                  <a:lnTo>
                    <a:pt x="102739" y="142876"/>
                  </a:lnTo>
                  <a:lnTo>
                    <a:pt x="99847" y="145853"/>
                  </a:lnTo>
                  <a:lnTo>
                    <a:pt x="95935" y="147837"/>
                  </a:lnTo>
                  <a:lnTo>
                    <a:pt x="91342" y="149159"/>
                  </a:lnTo>
                  <a:lnTo>
                    <a:pt x="86296" y="150041"/>
                  </a:lnTo>
                  <a:lnTo>
                    <a:pt x="80947" y="151621"/>
                  </a:lnTo>
                  <a:lnTo>
                    <a:pt x="75397" y="153667"/>
                  </a:lnTo>
                  <a:lnTo>
                    <a:pt x="69712" y="156023"/>
                  </a:lnTo>
                  <a:lnTo>
                    <a:pt x="64931" y="158585"/>
                  </a:lnTo>
                  <a:lnTo>
                    <a:pt x="60751" y="161286"/>
                  </a:lnTo>
                  <a:lnTo>
                    <a:pt x="56972" y="164079"/>
                  </a:lnTo>
                  <a:lnTo>
                    <a:pt x="52469" y="165941"/>
                  </a:lnTo>
                  <a:lnTo>
                    <a:pt x="47482" y="167182"/>
                  </a:lnTo>
                  <a:lnTo>
                    <a:pt x="42173" y="168009"/>
                  </a:lnTo>
                  <a:lnTo>
                    <a:pt x="37641" y="168561"/>
                  </a:lnTo>
                  <a:lnTo>
                    <a:pt x="33628" y="168929"/>
                  </a:lnTo>
                  <a:lnTo>
                    <a:pt x="22625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477"/>
            <p:cNvSpPr/>
            <p:nvPr/>
          </p:nvSpPr>
          <p:spPr>
            <a:xfrm>
              <a:off x="4884939" y="2644473"/>
              <a:ext cx="151272" cy="87976"/>
            </a:xfrm>
            <a:custGeom>
              <a:avLst/>
              <a:gdLst/>
              <a:ahLst/>
              <a:cxnLst/>
              <a:rect l="0" t="0" r="0" b="0"/>
              <a:pathLst>
                <a:path w="151272" h="87976">
                  <a:moveTo>
                    <a:pt x="26389" y="52292"/>
                  </a:moveTo>
                  <a:lnTo>
                    <a:pt x="17827" y="52292"/>
                  </a:lnTo>
                  <a:lnTo>
                    <a:pt x="14976" y="54937"/>
                  </a:lnTo>
                  <a:lnTo>
                    <a:pt x="12827" y="57032"/>
                  </a:lnTo>
                  <a:lnTo>
                    <a:pt x="11394" y="59421"/>
                  </a:lnTo>
                  <a:lnTo>
                    <a:pt x="10439" y="62005"/>
                  </a:lnTo>
                  <a:lnTo>
                    <a:pt x="9803" y="64720"/>
                  </a:lnTo>
                  <a:lnTo>
                    <a:pt x="8386" y="66531"/>
                  </a:lnTo>
                  <a:lnTo>
                    <a:pt x="6449" y="67737"/>
                  </a:lnTo>
                  <a:lnTo>
                    <a:pt x="4166" y="68542"/>
                  </a:lnTo>
                  <a:lnTo>
                    <a:pt x="2644" y="70070"/>
                  </a:lnTo>
                  <a:lnTo>
                    <a:pt x="1629" y="72081"/>
                  </a:lnTo>
                  <a:lnTo>
                    <a:pt x="0" y="77698"/>
                  </a:lnTo>
                  <a:lnTo>
                    <a:pt x="859" y="79151"/>
                  </a:lnTo>
                  <a:lnTo>
                    <a:pt x="2423" y="81112"/>
                  </a:lnTo>
                  <a:lnTo>
                    <a:pt x="4459" y="83411"/>
                  </a:lnTo>
                  <a:lnTo>
                    <a:pt x="6807" y="84944"/>
                  </a:lnTo>
                  <a:lnTo>
                    <a:pt x="9366" y="85967"/>
                  </a:lnTo>
                  <a:lnTo>
                    <a:pt x="12064" y="86648"/>
                  </a:lnTo>
                  <a:lnTo>
                    <a:pt x="14854" y="87102"/>
                  </a:lnTo>
                  <a:lnTo>
                    <a:pt x="17707" y="87405"/>
                  </a:lnTo>
                  <a:lnTo>
                    <a:pt x="20601" y="87607"/>
                  </a:lnTo>
                  <a:lnTo>
                    <a:pt x="24514" y="87741"/>
                  </a:lnTo>
                  <a:lnTo>
                    <a:pt x="39503" y="87930"/>
                  </a:lnTo>
                  <a:lnTo>
                    <a:pt x="50738" y="87975"/>
                  </a:lnTo>
                  <a:lnTo>
                    <a:pt x="56512" y="86994"/>
                  </a:lnTo>
                  <a:lnTo>
                    <a:pt x="62346" y="85349"/>
                  </a:lnTo>
                  <a:lnTo>
                    <a:pt x="68219" y="83259"/>
                  </a:lnTo>
                  <a:lnTo>
                    <a:pt x="74120" y="80874"/>
                  </a:lnTo>
                  <a:lnTo>
                    <a:pt x="80037" y="78292"/>
                  </a:lnTo>
                  <a:lnTo>
                    <a:pt x="85967" y="75578"/>
                  </a:lnTo>
                  <a:lnTo>
                    <a:pt x="91904" y="73769"/>
                  </a:lnTo>
                  <a:lnTo>
                    <a:pt x="97847" y="72563"/>
                  </a:lnTo>
                  <a:lnTo>
                    <a:pt x="103793" y="71759"/>
                  </a:lnTo>
                  <a:lnTo>
                    <a:pt x="108749" y="70231"/>
                  </a:lnTo>
                  <a:lnTo>
                    <a:pt x="113045" y="68220"/>
                  </a:lnTo>
                  <a:lnTo>
                    <a:pt x="116902" y="65887"/>
                  </a:lnTo>
                  <a:lnTo>
                    <a:pt x="121457" y="63339"/>
                  </a:lnTo>
                  <a:lnTo>
                    <a:pt x="131810" y="57863"/>
                  </a:lnTo>
                  <a:lnTo>
                    <a:pt x="135365" y="55014"/>
                  </a:lnTo>
                  <a:lnTo>
                    <a:pt x="137735" y="52122"/>
                  </a:lnTo>
                  <a:lnTo>
                    <a:pt x="139315" y="49202"/>
                  </a:lnTo>
                  <a:lnTo>
                    <a:pt x="141360" y="46263"/>
                  </a:lnTo>
                  <a:lnTo>
                    <a:pt x="143716" y="43312"/>
                  </a:lnTo>
                  <a:lnTo>
                    <a:pt x="149885" y="36186"/>
                  </a:lnTo>
                  <a:lnTo>
                    <a:pt x="150392" y="34609"/>
                  </a:lnTo>
                  <a:lnTo>
                    <a:pt x="150729" y="32566"/>
                  </a:lnTo>
                  <a:lnTo>
                    <a:pt x="150954" y="30211"/>
                  </a:lnTo>
                  <a:lnTo>
                    <a:pt x="151104" y="27650"/>
                  </a:lnTo>
                  <a:lnTo>
                    <a:pt x="151271" y="22157"/>
                  </a:lnTo>
                  <a:lnTo>
                    <a:pt x="150323" y="19304"/>
                  </a:lnTo>
                  <a:lnTo>
                    <a:pt x="148699" y="16409"/>
                  </a:lnTo>
                  <a:lnTo>
                    <a:pt x="146624" y="13487"/>
                  </a:lnTo>
                  <a:lnTo>
                    <a:pt x="144248" y="11539"/>
                  </a:lnTo>
                  <a:lnTo>
                    <a:pt x="141673" y="10240"/>
                  </a:lnTo>
                  <a:lnTo>
                    <a:pt x="138964" y="9375"/>
                  </a:lnTo>
                  <a:lnTo>
                    <a:pt x="136165" y="8797"/>
                  </a:lnTo>
                  <a:lnTo>
                    <a:pt x="133307" y="8413"/>
                  </a:lnTo>
                  <a:lnTo>
                    <a:pt x="130410" y="8156"/>
                  </a:lnTo>
                  <a:lnTo>
                    <a:pt x="127486" y="6993"/>
                  </a:lnTo>
                  <a:lnTo>
                    <a:pt x="124545" y="5225"/>
                  </a:lnTo>
                  <a:lnTo>
                    <a:pt x="121592" y="3055"/>
                  </a:lnTo>
                  <a:lnTo>
                    <a:pt x="117639" y="1607"/>
                  </a:lnTo>
                  <a:lnTo>
                    <a:pt x="113019" y="643"/>
                  </a:lnTo>
                  <a:lnTo>
                    <a:pt x="107955" y="0"/>
                  </a:lnTo>
                  <a:lnTo>
                    <a:pt x="102594" y="563"/>
                  </a:lnTo>
                  <a:lnTo>
                    <a:pt x="97036" y="1931"/>
                  </a:lnTo>
                  <a:lnTo>
                    <a:pt x="91346" y="3835"/>
                  </a:lnTo>
                  <a:lnTo>
                    <a:pt x="86561" y="5105"/>
                  </a:lnTo>
                  <a:lnTo>
                    <a:pt x="82378" y="5951"/>
                  </a:lnTo>
                  <a:lnTo>
                    <a:pt x="71037" y="76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478"/>
            <p:cNvSpPr/>
            <p:nvPr/>
          </p:nvSpPr>
          <p:spPr>
            <a:xfrm>
              <a:off x="4768453" y="2830710"/>
              <a:ext cx="158772" cy="178595"/>
            </a:xfrm>
            <a:custGeom>
              <a:avLst/>
              <a:gdLst/>
              <a:ahLst/>
              <a:cxnLst/>
              <a:rect l="0" t="0" r="0" b="0"/>
              <a:pathLst>
                <a:path w="158772" h="178595">
                  <a:moveTo>
                    <a:pt x="17859" y="0"/>
                  </a:moveTo>
                  <a:lnTo>
                    <a:pt x="10170" y="0"/>
                  </a:lnTo>
                  <a:lnTo>
                    <a:pt x="6834" y="2646"/>
                  </a:lnTo>
                  <a:lnTo>
                    <a:pt x="1350" y="7688"/>
                  </a:lnTo>
                  <a:lnTo>
                    <a:pt x="1892" y="9094"/>
                  </a:lnTo>
                  <a:lnTo>
                    <a:pt x="5140" y="13302"/>
                  </a:lnTo>
                  <a:lnTo>
                    <a:pt x="7807" y="16509"/>
                  </a:lnTo>
                  <a:lnTo>
                    <a:pt x="10166" y="17951"/>
                  </a:lnTo>
                  <a:lnTo>
                    <a:pt x="13722" y="19905"/>
                  </a:lnTo>
                  <a:lnTo>
                    <a:pt x="28208" y="27395"/>
                  </a:lnTo>
                  <a:lnTo>
                    <a:pt x="33689" y="30170"/>
                  </a:lnTo>
                  <a:lnTo>
                    <a:pt x="40318" y="33011"/>
                  </a:lnTo>
                  <a:lnTo>
                    <a:pt x="47715" y="35898"/>
                  </a:lnTo>
                  <a:lnTo>
                    <a:pt x="63871" y="41752"/>
                  </a:lnTo>
                  <a:lnTo>
                    <a:pt x="107335" y="56565"/>
                  </a:lnTo>
                  <a:lnTo>
                    <a:pt x="115213" y="59538"/>
                  </a:lnTo>
                  <a:lnTo>
                    <a:pt x="122449" y="62512"/>
                  </a:lnTo>
                  <a:lnTo>
                    <a:pt x="129258" y="65488"/>
                  </a:lnTo>
                  <a:lnTo>
                    <a:pt x="134789" y="69455"/>
                  </a:lnTo>
                  <a:lnTo>
                    <a:pt x="139468" y="74085"/>
                  </a:lnTo>
                  <a:lnTo>
                    <a:pt x="143581" y="79155"/>
                  </a:lnTo>
                  <a:lnTo>
                    <a:pt x="147314" y="83528"/>
                  </a:lnTo>
                  <a:lnTo>
                    <a:pt x="150795" y="87435"/>
                  </a:lnTo>
                  <a:lnTo>
                    <a:pt x="154108" y="91032"/>
                  </a:lnTo>
                  <a:lnTo>
                    <a:pt x="156316" y="94423"/>
                  </a:lnTo>
                  <a:lnTo>
                    <a:pt x="157788" y="97675"/>
                  </a:lnTo>
                  <a:lnTo>
                    <a:pt x="158771" y="100835"/>
                  </a:lnTo>
                  <a:lnTo>
                    <a:pt x="158433" y="103935"/>
                  </a:lnTo>
                  <a:lnTo>
                    <a:pt x="157215" y="106993"/>
                  </a:lnTo>
                  <a:lnTo>
                    <a:pt x="155411" y="110024"/>
                  </a:lnTo>
                  <a:lnTo>
                    <a:pt x="152225" y="113037"/>
                  </a:lnTo>
                  <a:lnTo>
                    <a:pt x="148116" y="116038"/>
                  </a:lnTo>
                  <a:lnTo>
                    <a:pt x="143392" y="119030"/>
                  </a:lnTo>
                  <a:lnTo>
                    <a:pt x="139251" y="122017"/>
                  </a:lnTo>
                  <a:lnTo>
                    <a:pt x="135498" y="125001"/>
                  </a:lnTo>
                  <a:lnTo>
                    <a:pt x="132004" y="127983"/>
                  </a:lnTo>
                  <a:lnTo>
                    <a:pt x="126698" y="130962"/>
                  </a:lnTo>
                  <a:lnTo>
                    <a:pt x="120184" y="133941"/>
                  </a:lnTo>
                  <a:lnTo>
                    <a:pt x="112864" y="136919"/>
                  </a:lnTo>
                  <a:lnTo>
                    <a:pt x="106000" y="139897"/>
                  </a:lnTo>
                  <a:lnTo>
                    <a:pt x="93082" y="145851"/>
                  </a:lnTo>
                  <a:lnTo>
                    <a:pt x="85867" y="148827"/>
                  </a:lnTo>
                  <a:lnTo>
                    <a:pt x="78080" y="151804"/>
                  </a:lnTo>
                  <a:lnTo>
                    <a:pt x="69913" y="154781"/>
                  </a:lnTo>
                  <a:lnTo>
                    <a:pt x="62483" y="157758"/>
                  </a:lnTo>
                  <a:lnTo>
                    <a:pt x="55546" y="160734"/>
                  </a:lnTo>
                  <a:lnTo>
                    <a:pt x="48937" y="163711"/>
                  </a:lnTo>
                  <a:lnTo>
                    <a:pt x="42546" y="165695"/>
                  </a:lnTo>
                  <a:lnTo>
                    <a:pt x="36301" y="167018"/>
                  </a:lnTo>
                  <a:lnTo>
                    <a:pt x="30154" y="167900"/>
                  </a:lnTo>
                  <a:lnTo>
                    <a:pt x="24071" y="169480"/>
                  </a:lnTo>
                  <a:lnTo>
                    <a:pt x="18032" y="171526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479"/>
            <p:cNvSpPr/>
            <p:nvPr/>
          </p:nvSpPr>
          <p:spPr>
            <a:xfrm>
              <a:off x="5018484" y="2955725"/>
              <a:ext cx="44649" cy="214314"/>
            </a:xfrm>
            <a:custGeom>
              <a:avLst/>
              <a:gdLst/>
              <a:ahLst/>
              <a:cxnLst/>
              <a:rect l="0" t="0" r="0" b="0"/>
              <a:pathLst>
                <a:path w="44649" h="214314">
                  <a:moveTo>
                    <a:pt x="44648" y="0"/>
                  </a:moveTo>
                  <a:lnTo>
                    <a:pt x="36960" y="7689"/>
                  </a:lnTo>
                  <a:lnTo>
                    <a:pt x="36270" y="11024"/>
                  </a:lnTo>
                  <a:lnTo>
                    <a:pt x="35964" y="16806"/>
                  </a:lnTo>
                  <a:lnTo>
                    <a:pt x="35791" y="31218"/>
                  </a:lnTo>
                  <a:lnTo>
                    <a:pt x="35751" y="42318"/>
                  </a:lnTo>
                  <a:lnTo>
                    <a:pt x="34748" y="48056"/>
                  </a:lnTo>
                  <a:lnTo>
                    <a:pt x="33087" y="53865"/>
                  </a:lnTo>
                  <a:lnTo>
                    <a:pt x="30988" y="59723"/>
                  </a:lnTo>
                  <a:lnTo>
                    <a:pt x="29588" y="66605"/>
                  </a:lnTo>
                  <a:lnTo>
                    <a:pt x="28655" y="74169"/>
                  </a:lnTo>
                  <a:lnTo>
                    <a:pt x="28033" y="82188"/>
                  </a:lnTo>
                  <a:lnTo>
                    <a:pt x="26626" y="90511"/>
                  </a:lnTo>
                  <a:lnTo>
                    <a:pt x="24696" y="99036"/>
                  </a:lnTo>
                  <a:lnTo>
                    <a:pt x="22417" y="107696"/>
                  </a:lnTo>
                  <a:lnTo>
                    <a:pt x="19906" y="116446"/>
                  </a:lnTo>
                  <a:lnTo>
                    <a:pt x="14469" y="134106"/>
                  </a:lnTo>
                  <a:lnTo>
                    <a:pt x="12623" y="142982"/>
                  </a:lnTo>
                  <a:lnTo>
                    <a:pt x="11391" y="151876"/>
                  </a:lnTo>
                  <a:lnTo>
                    <a:pt x="10571" y="160782"/>
                  </a:lnTo>
                  <a:lnTo>
                    <a:pt x="9031" y="169696"/>
                  </a:lnTo>
                  <a:lnTo>
                    <a:pt x="7013" y="178615"/>
                  </a:lnTo>
                  <a:lnTo>
                    <a:pt x="4675" y="187538"/>
                  </a:lnTo>
                  <a:lnTo>
                    <a:pt x="3117" y="194479"/>
                  </a:lnTo>
                  <a:lnTo>
                    <a:pt x="2077" y="200098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480"/>
            <p:cNvSpPr/>
            <p:nvPr/>
          </p:nvSpPr>
          <p:spPr>
            <a:xfrm>
              <a:off x="5348882" y="3687960"/>
              <a:ext cx="366119" cy="17860"/>
            </a:xfrm>
            <a:custGeom>
              <a:avLst/>
              <a:gdLst/>
              <a:ahLst/>
              <a:cxnLst/>
              <a:rect l="0" t="0" r="0" b="0"/>
              <a:pathLst>
                <a:path w="366119" h="17860">
                  <a:moveTo>
                    <a:pt x="366118" y="0"/>
                  </a:moveTo>
                  <a:lnTo>
                    <a:pt x="276248" y="0"/>
                  </a:lnTo>
                  <a:lnTo>
                    <a:pt x="266517" y="992"/>
                  </a:lnTo>
                  <a:lnTo>
                    <a:pt x="256061" y="2646"/>
                  </a:lnTo>
                  <a:lnTo>
                    <a:pt x="245121" y="4740"/>
                  </a:lnTo>
                  <a:lnTo>
                    <a:pt x="233860" y="6136"/>
                  </a:lnTo>
                  <a:lnTo>
                    <a:pt x="222383" y="7067"/>
                  </a:lnTo>
                  <a:lnTo>
                    <a:pt x="210763" y="7688"/>
                  </a:lnTo>
                  <a:lnTo>
                    <a:pt x="187269" y="8377"/>
                  </a:lnTo>
                  <a:lnTo>
                    <a:pt x="116064" y="8881"/>
                  </a:lnTo>
                  <a:lnTo>
                    <a:pt x="104164" y="8897"/>
                  </a:lnTo>
                  <a:lnTo>
                    <a:pt x="92264" y="9900"/>
                  </a:lnTo>
                  <a:lnTo>
                    <a:pt x="80361" y="11561"/>
                  </a:lnTo>
                  <a:lnTo>
                    <a:pt x="68457" y="13660"/>
                  </a:lnTo>
                  <a:lnTo>
                    <a:pt x="57544" y="15060"/>
                  </a:lnTo>
                  <a:lnTo>
                    <a:pt x="47292" y="15992"/>
                  </a:lnTo>
                  <a:lnTo>
                    <a:pt x="37482" y="16615"/>
                  </a:lnTo>
                  <a:lnTo>
                    <a:pt x="21289" y="17306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481"/>
            <p:cNvSpPr/>
            <p:nvPr/>
          </p:nvSpPr>
          <p:spPr>
            <a:xfrm>
              <a:off x="4750593" y="3438038"/>
              <a:ext cx="124849" cy="196345"/>
            </a:xfrm>
            <a:custGeom>
              <a:avLst/>
              <a:gdLst/>
              <a:ahLst/>
              <a:cxnLst/>
              <a:rect l="0" t="0" r="0" b="0"/>
              <a:pathLst>
                <a:path w="124849" h="196345">
                  <a:moveTo>
                    <a:pt x="116086" y="8820"/>
                  </a:moveTo>
                  <a:lnTo>
                    <a:pt x="95095" y="8820"/>
                  </a:lnTo>
                  <a:lnTo>
                    <a:pt x="92171" y="7828"/>
                  </a:lnTo>
                  <a:lnTo>
                    <a:pt x="89229" y="6175"/>
                  </a:lnTo>
                  <a:lnTo>
                    <a:pt x="86275" y="4080"/>
                  </a:lnTo>
                  <a:lnTo>
                    <a:pt x="83313" y="2683"/>
                  </a:lnTo>
                  <a:lnTo>
                    <a:pt x="80347" y="1753"/>
                  </a:lnTo>
                  <a:lnTo>
                    <a:pt x="77377" y="1132"/>
                  </a:lnTo>
                  <a:lnTo>
                    <a:pt x="73413" y="718"/>
                  </a:lnTo>
                  <a:lnTo>
                    <a:pt x="68785" y="442"/>
                  </a:lnTo>
                  <a:lnTo>
                    <a:pt x="59345" y="136"/>
                  </a:lnTo>
                  <a:lnTo>
                    <a:pt x="51842" y="0"/>
                  </a:lnTo>
                  <a:lnTo>
                    <a:pt x="48452" y="956"/>
                  </a:lnTo>
                  <a:lnTo>
                    <a:pt x="45199" y="2585"/>
                  </a:lnTo>
                  <a:lnTo>
                    <a:pt x="42039" y="4664"/>
                  </a:lnTo>
                  <a:lnTo>
                    <a:pt x="38941" y="6049"/>
                  </a:lnTo>
                  <a:lnTo>
                    <a:pt x="35883" y="6973"/>
                  </a:lnTo>
                  <a:lnTo>
                    <a:pt x="32851" y="7589"/>
                  </a:lnTo>
                  <a:lnTo>
                    <a:pt x="29838" y="8992"/>
                  </a:lnTo>
                  <a:lnTo>
                    <a:pt x="26838" y="10919"/>
                  </a:lnTo>
                  <a:lnTo>
                    <a:pt x="23845" y="13196"/>
                  </a:lnTo>
                  <a:lnTo>
                    <a:pt x="20858" y="14714"/>
                  </a:lnTo>
                  <a:lnTo>
                    <a:pt x="17874" y="15726"/>
                  </a:lnTo>
                  <a:lnTo>
                    <a:pt x="14892" y="16401"/>
                  </a:lnTo>
                  <a:lnTo>
                    <a:pt x="12905" y="17843"/>
                  </a:lnTo>
                  <a:lnTo>
                    <a:pt x="11579" y="19796"/>
                  </a:lnTo>
                  <a:lnTo>
                    <a:pt x="10108" y="24613"/>
                  </a:lnTo>
                  <a:lnTo>
                    <a:pt x="9454" y="30061"/>
                  </a:lnTo>
                  <a:lnTo>
                    <a:pt x="9162" y="35789"/>
                  </a:lnTo>
                  <a:lnTo>
                    <a:pt x="9085" y="38705"/>
                  </a:lnTo>
                  <a:lnTo>
                    <a:pt x="10025" y="41643"/>
                  </a:lnTo>
                  <a:lnTo>
                    <a:pt x="13716" y="47551"/>
                  </a:lnTo>
                  <a:lnTo>
                    <a:pt x="17082" y="50516"/>
                  </a:lnTo>
                  <a:lnTo>
                    <a:pt x="21310" y="53485"/>
                  </a:lnTo>
                  <a:lnTo>
                    <a:pt x="26113" y="56456"/>
                  </a:lnTo>
                  <a:lnTo>
                    <a:pt x="31299" y="60421"/>
                  </a:lnTo>
                  <a:lnTo>
                    <a:pt x="36741" y="65049"/>
                  </a:lnTo>
                  <a:lnTo>
                    <a:pt x="42353" y="70119"/>
                  </a:lnTo>
                  <a:lnTo>
                    <a:pt x="48079" y="74491"/>
                  </a:lnTo>
                  <a:lnTo>
                    <a:pt x="53881" y="78397"/>
                  </a:lnTo>
                  <a:lnTo>
                    <a:pt x="59733" y="81994"/>
                  </a:lnTo>
                  <a:lnTo>
                    <a:pt x="65619" y="85384"/>
                  </a:lnTo>
                  <a:lnTo>
                    <a:pt x="77451" y="91797"/>
                  </a:lnTo>
                  <a:lnTo>
                    <a:pt x="95268" y="100985"/>
                  </a:lnTo>
                  <a:lnTo>
                    <a:pt x="100223" y="103998"/>
                  </a:lnTo>
                  <a:lnTo>
                    <a:pt x="104519" y="106998"/>
                  </a:lnTo>
                  <a:lnTo>
                    <a:pt x="108375" y="109991"/>
                  </a:lnTo>
                  <a:lnTo>
                    <a:pt x="111938" y="112978"/>
                  </a:lnTo>
                  <a:lnTo>
                    <a:pt x="115305" y="115963"/>
                  </a:lnTo>
                  <a:lnTo>
                    <a:pt x="118541" y="118944"/>
                  </a:lnTo>
                  <a:lnTo>
                    <a:pt x="120700" y="121923"/>
                  </a:lnTo>
                  <a:lnTo>
                    <a:pt x="123098" y="127880"/>
                  </a:lnTo>
                  <a:lnTo>
                    <a:pt x="124448" y="132071"/>
                  </a:lnTo>
                  <a:lnTo>
                    <a:pt x="124848" y="138054"/>
                  </a:lnTo>
                  <a:lnTo>
                    <a:pt x="123911" y="140617"/>
                  </a:lnTo>
                  <a:lnTo>
                    <a:pt x="120225" y="146110"/>
                  </a:lnTo>
                  <a:lnTo>
                    <a:pt x="117854" y="148964"/>
                  </a:lnTo>
                  <a:lnTo>
                    <a:pt x="115280" y="151859"/>
                  </a:lnTo>
                  <a:lnTo>
                    <a:pt x="112572" y="154781"/>
                  </a:lnTo>
                  <a:lnTo>
                    <a:pt x="109775" y="156729"/>
                  </a:lnTo>
                  <a:lnTo>
                    <a:pt x="106917" y="158027"/>
                  </a:lnTo>
                  <a:lnTo>
                    <a:pt x="104021" y="158893"/>
                  </a:lnTo>
                  <a:lnTo>
                    <a:pt x="100105" y="160463"/>
                  </a:lnTo>
                  <a:lnTo>
                    <a:pt x="95510" y="162501"/>
                  </a:lnTo>
                  <a:lnTo>
                    <a:pt x="85113" y="167412"/>
                  </a:lnTo>
                  <a:lnTo>
                    <a:pt x="73878" y="172902"/>
                  </a:lnTo>
                  <a:lnTo>
                    <a:pt x="68103" y="174763"/>
                  </a:lnTo>
                  <a:lnTo>
                    <a:pt x="62270" y="176003"/>
                  </a:lnTo>
                  <a:lnTo>
                    <a:pt x="56396" y="176830"/>
                  </a:lnTo>
                  <a:lnTo>
                    <a:pt x="50496" y="178374"/>
                  </a:lnTo>
                  <a:lnTo>
                    <a:pt x="44577" y="180395"/>
                  </a:lnTo>
                  <a:lnTo>
                    <a:pt x="38649" y="182735"/>
                  </a:lnTo>
                  <a:lnTo>
                    <a:pt x="33703" y="184295"/>
                  </a:lnTo>
                  <a:lnTo>
                    <a:pt x="29414" y="185335"/>
                  </a:lnTo>
                  <a:lnTo>
                    <a:pt x="25562" y="186028"/>
                  </a:lnTo>
                  <a:lnTo>
                    <a:pt x="22003" y="186490"/>
                  </a:lnTo>
                  <a:lnTo>
                    <a:pt x="18637" y="186798"/>
                  </a:lnTo>
                  <a:lnTo>
                    <a:pt x="15401" y="187003"/>
                  </a:lnTo>
                  <a:lnTo>
                    <a:pt x="12252" y="188132"/>
                  </a:lnTo>
                  <a:lnTo>
                    <a:pt x="9160" y="189877"/>
                  </a:lnTo>
                  <a:lnTo>
                    <a:pt x="0" y="196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482"/>
            <p:cNvSpPr/>
            <p:nvPr/>
          </p:nvSpPr>
          <p:spPr>
            <a:xfrm>
              <a:off x="4966299" y="3670100"/>
              <a:ext cx="193506" cy="44647"/>
            </a:xfrm>
            <a:custGeom>
              <a:avLst/>
              <a:gdLst/>
              <a:ahLst/>
              <a:cxnLst/>
              <a:rect l="0" t="0" r="0" b="0"/>
              <a:pathLst>
                <a:path w="193506" h="44647">
                  <a:moveTo>
                    <a:pt x="43255" y="0"/>
                  </a:moveTo>
                  <a:lnTo>
                    <a:pt x="35567" y="0"/>
                  </a:lnTo>
                  <a:lnTo>
                    <a:pt x="34161" y="992"/>
                  </a:lnTo>
                  <a:lnTo>
                    <a:pt x="32231" y="2646"/>
                  </a:lnTo>
                  <a:lnTo>
                    <a:pt x="29953" y="4741"/>
                  </a:lnTo>
                  <a:lnTo>
                    <a:pt x="27441" y="6137"/>
                  </a:lnTo>
                  <a:lnTo>
                    <a:pt x="24775" y="7068"/>
                  </a:lnTo>
                  <a:lnTo>
                    <a:pt x="22006" y="7689"/>
                  </a:lnTo>
                  <a:lnTo>
                    <a:pt x="19166" y="9094"/>
                  </a:lnTo>
                  <a:lnTo>
                    <a:pt x="16282" y="11024"/>
                  </a:lnTo>
                  <a:lnTo>
                    <a:pt x="9264" y="16509"/>
                  </a:lnTo>
                  <a:lnTo>
                    <a:pt x="7696" y="17952"/>
                  </a:lnTo>
                  <a:lnTo>
                    <a:pt x="0" y="25429"/>
                  </a:lnTo>
                  <a:lnTo>
                    <a:pt x="528" y="26875"/>
                  </a:lnTo>
                  <a:lnTo>
                    <a:pt x="1872" y="28831"/>
                  </a:lnTo>
                  <a:lnTo>
                    <a:pt x="3760" y="31127"/>
                  </a:lnTo>
                  <a:lnTo>
                    <a:pt x="6011" y="32657"/>
                  </a:lnTo>
                  <a:lnTo>
                    <a:pt x="8504" y="33678"/>
                  </a:lnTo>
                  <a:lnTo>
                    <a:pt x="11158" y="34358"/>
                  </a:lnTo>
                  <a:lnTo>
                    <a:pt x="14912" y="35804"/>
                  </a:lnTo>
                  <a:lnTo>
                    <a:pt x="19398" y="37760"/>
                  </a:lnTo>
                  <a:lnTo>
                    <a:pt x="24374" y="40056"/>
                  </a:lnTo>
                  <a:lnTo>
                    <a:pt x="29676" y="41587"/>
                  </a:lnTo>
                  <a:lnTo>
                    <a:pt x="35194" y="42608"/>
                  </a:lnTo>
                  <a:lnTo>
                    <a:pt x="40857" y="43288"/>
                  </a:lnTo>
                  <a:lnTo>
                    <a:pt x="47610" y="43741"/>
                  </a:lnTo>
                  <a:lnTo>
                    <a:pt x="55088" y="44044"/>
                  </a:lnTo>
                  <a:lnTo>
                    <a:pt x="71334" y="44380"/>
                  </a:lnTo>
                  <a:lnTo>
                    <a:pt x="155857" y="44646"/>
                  </a:lnTo>
                  <a:lnTo>
                    <a:pt x="161979" y="43655"/>
                  </a:lnTo>
                  <a:lnTo>
                    <a:pt x="168045" y="42001"/>
                  </a:lnTo>
                  <a:lnTo>
                    <a:pt x="182558" y="36960"/>
                  </a:lnTo>
                  <a:lnTo>
                    <a:pt x="184741" y="35554"/>
                  </a:lnTo>
                  <a:lnTo>
                    <a:pt x="187188" y="33625"/>
                  </a:lnTo>
                  <a:lnTo>
                    <a:pt x="193505" y="28140"/>
                  </a:lnTo>
                  <a:lnTo>
                    <a:pt x="193031" y="26697"/>
                  </a:lnTo>
                  <a:lnTo>
                    <a:pt x="191722" y="24744"/>
                  </a:lnTo>
                  <a:lnTo>
                    <a:pt x="187235" y="19219"/>
                  </a:lnTo>
                  <a:lnTo>
                    <a:pt x="181330" y="18464"/>
                  </a:lnTo>
                  <a:lnTo>
                    <a:pt x="176976" y="18262"/>
                  </a:lnTo>
                  <a:lnTo>
                    <a:pt x="173082" y="17136"/>
                  </a:lnTo>
                  <a:lnTo>
                    <a:pt x="169494" y="15393"/>
                  </a:lnTo>
                  <a:lnTo>
                    <a:pt x="166110" y="13239"/>
                  </a:lnTo>
                  <a:lnTo>
                    <a:pt x="161868" y="11802"/>
                  </a:lnTo>
                  <a:lnTo>
                    <a:pt x="157058" y="10845"/>
                  </a:lnTo>
                  <a:lnTo>
                    <a:pt x="151865" y="10206"/>
                  </a:lnTo>
                  <a:lnTo>
                    <a:pt x="146420" y="9781"/>
                  </a:lnTo>
                  <a:lnTo>
                    <a:pt x="140805" y="9497"/>
                  </a:lnTo>
                  <a:lnTo>
                    <a:pt x="129275" y="9182"/>
                  </a:lnTo>
                  <a:lnTo>
                    <a:pt x="96833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83"/>
            <p:cNvSpPr/>
            <p:nvPr/>
          </p:nvSpPr>
          <p:spPr>
            <a:xfrm>
              <a:off x="5241726" y="4000499"/>
              <a:ext cx="410767" cy="26677"/>
            </a:xfrm>
            <a:custGeom>
              <a:avLst/>
              <a:gdLst/>
              <a:ahLst/>
              <a:cxnLst/>
              <a:rect l="0" t="0" r="0" b="0"/>
              <a:pathLst>
                <a:path w="410767" h="26677">
                  <a:moveTo>
                    <a:pt x="410766" y="0"/>
                  </a:moveTo>
                  <a:lnTo>
                    <a:pt x="406026" y="0"/>
                  </a:lnTo>
                  <a:lnTo>
                    <a:pt x="403637" y="992"/>
                  </a:lnTo>
                  <a:lnTo>
                    <a:pt x="401052" y="2646"/>
                  </a:lnTo>
                  <a:lnTo>
                    <a:pt x="398337" y="4740"/>
                  </a:lnTo>
                  <a:lnTo>
                    <a:pt x="395534" y="7129"/>
                  </a:lnTo>
                  <a:lnTo>
                    <a:pt x="392674" y="9713"/>
                  </a:lnTo>
                  <a:lnTo>
                    <a:pt x="389775" y="12428"/>
                  </a:lnTo>
                  <a:lnTo>
                    <a:pt x="385858" y="14239"/>
                  </a:lnTo>
                  <a:lnTo>
                    <a:pt x="381262" y="15445"/>
                  </a:lnTo>
                  <a:lnTo>
                    <a:pt x="376214" y="16250"/>
                  </a:lnTo>
                  <a:lnTo>
                    <a:pt x="370863" y="16786"/>
                  </a:lnTo>
                  <a:lnTo>
                    <a:pt x="359628" y="17382"/>
                  </a:lnTo>
                  <a:lnTo>
                    <a:pt x="353854" y="18533"/>
                  </a:lnTo>
                  <a:lnTo>
                    <a:pt x="348020" y="20293"/>
                  </a:lnTo>
                  <a:lnTo>
                    <a:pt x="342146" y="22458"/>
                  </a:lnTo>
                  <a:lnTo>
                    <a:pt x="335254" y="23902"/>
                  </a:lnTo>
                  <a:lnTo>
                    <a:pt x="327682" y="24864"/>
                  </a:lnTo>
                  <a:lnTo>
                    <a:pt x="319657" y="25506"/>
                  </a:lnTo>
                  <a:lnTo>
                    <a:pt x="311332" y="25933"/>
                  </a:lnTo>
                  <a:lnTo>
                    <a:pt x="294143" y="26409"/>
                  </a:lnTo>
                  <a:lnTo>
                    <a:pt x="262991" y="26676"/>
                  </a:lnTo>
                  <a:lnTo>
                    <a:pt x="251726" y="25721"/>
                  </a:lnTo>
                  <a:lnTo>
                    <a:pt x="240247" y="24093"/>
                  </a:lnTo>
                  <a:lnTo>
                    <a:pt x="228625" y="22015"/>
                  </a:lnTo>
                  <a:lnTo>
                    <a:pt x="216909" y="20629"/>
                  </a:lnTo>
                  <a:lnTo>
                    <a:pt x="205129" y="19706"/>
                  </a:lnTo>
                  <a:lnTo>
                    <a:pt x="193308" y="19090"/>
                  </a:lnTo>
                  <a:lnTo>
                    <a:pt x="169589" y="18406"/>
                  </a:lnTo>
                  <a:lnTo>
                    <a:pt x="95574" y="17907"/>
                  </a:lnTo>
                  <a:lnTo>
                    <a:pt x="81576" y="17891"/>
                  </a:lnTo>
                  <a:lnTo>
                    <a:pt x="69267" y="16888"/>
                  </a:lnTo>
                  <a:lnTo>
                    <a:pt x="58084" y="15227"/>
                  </a:lnTo>
                  <a:lnTo>
                    <a:pt x="47652" y="13128"/>
                  </a:lnTo>
                  <a:lnTo>
                    <a:pt x="37721" y="11729"/>
                  </a:lnTo>
                  <a:lnTo>
                    <a:pt x="28124" y="10796"/>
                  </a:lnTo>
                  <a:lnTo>
                    <a:pt x="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84"/>
            <p:cNvSpPr/>
            <p:nvPr/>
          </p:nvSpPr>
          <p:spPr>
            <a:xfrm>
              <a:off x="4741666" y="3839764"/>
              <a:ext cx="169458" cy="174781"/>
            </a:xfrm>
            <a:custGeom>
              <a:avLst/>
              <a:gdLst/>
              <a:ahLst/>
              <a:cxnLst/>
              <a:rect l="0" t="0" r="0" b="0"/>
              <a:pathLst>
                <a:path w="169458" h="174781">
                  <a:moveTo>
                    <a:pt x="8927" y="0"/>
                  </a:moveTo>
                  <a:lnTo>
                    <a:pt x="0" y="0"/>
                  </a:lnTo>
                  <a:lnTo>
                    <a:pt x="7686" y="7689"/>
                  </a:lnTo>
                  <a:lnTo>
                    <a:pt x="10084" y="9094"/>
                  </a:lnTo>
                  <a:lnTo>
                    <a:pt x="18040" y="13303"/>
                  </a:lnTo>
                  <a:lnTo>
                    <a:pt x="33676" y="21250"/>
                  </a:lnTo>
                  <a:lnTo>
                    <a:pt x="40309" y="25081"/>
                  </a:lnTo>
                  <a:lnTo>
                    <a:pt x="47708" y="29619"/>
                  </a:lnTo>
                  <a:lnTo>
                    <a:pt x="72342" y="45487"/>
                  </a:lnTo>
                  <a:lnTo>
                    <a:pt x="80970" y="51161"/>
                  </a:lnTo>
                  <a:lnTo>
                    <a:pt x="89698" y="55935"/>
                  </a:lnTo>
                  <a:lnTo>
                    <a:pt x="98493" y="60111"/>
                  </a:lnTo>
                  <a:lnTo>
                    <a:pt x="107333" y="63886"/>
                  </a:lnTo>
                  <a:lnTo>
                    <a:pt x="115211" y="68388"/>
                  </a:lnTo>
                  <a:lnTo>
                    <a:pt x="122447" y="73373"/>
                  </a:lnTo>
                  <a:lnTo>
                    <a:pt x="129256" y="78681"/>
                  </a:lnTo>
                  <a:lnTo>
                    <a:pt x="135779" y="83212"/>
                  </a:lnTo>
                  <a:lnTo>
                    <a:pt x="142112" y="87225"/>
                  </a:lnTo>
                  <a:lnTo>
                    <a:pt x="148319" y="90892"/>
                  </a:lnTo>
                  <a:lnTo>
                    <a:pt x="153449" y="94329"/>
                  </a:lnTo>
                  <a:lnTo>
                    <a:pt x="157861" y="97613"/>
                  </a:lnTo>
                  <a:lnTo>
                    <a:pt x="161795" y="100794"/>
                  </a:lnTo>
                  <a:lnTo>
                    <a:pt x="164417" y="103907"/>
                  </a:lnTo>
                  <a:lnTo>
                    <a:pt x="166165" y="106975"/>
                  </a:lnTo>
                  <a:lnTo>
                    <a:pt x="167331" y="110012"/>
                  </a:lnTo>
                  <a:lnTo>
                    <a:pt x="168108" y="113029"/>
                  </a:lnTo>
                  <a:lnTo>
                    <a:pt x="168626" y="116032"/>
                  </a:lnTo>
                  <a:lnTo>
                    <a:pt x="168971" y="119027"/>
                  </a:lnTo>
                  <a:lnTo>
                    <a:pt x="169201" y="122015"/>
                  </a:lnTo>
                  <a:lnTo>
                    <a:pt x="169355" y="125000"/>
                  </a:lnTo>
                  <a:lnTo>
                    <a:pt x="169457" y="127982"/>
                  </a:lnTo>
                  <a:lnTo>
                    <a:pt x="168533" y="130962"/>
                  </a:lnTo>
                  <a:lnTo>
                    <a:pt x="166925" y="133941"/>
                  </a:lnTo>
                  <a:lnTo>
                    <a:pt x="164860" y="136919"/>
                  </a:lnTo>
                  <a:lnTo>
                    <a:pt x="162492" y="139896"/>
                  </a:lnTo>
                  <a:lnTo>
                    <a:pt x="159921" y="142874"/>
                  </a:lnTo>
                  <a:lnTo>
                    <a:pt x="157215" y="145851"/>
                  </a:lnTo>
                  <a:lnTo>
                    <a:pt x="154418" y="147836"/>
                  </a:lnTo>
                  <a:lnTo>
                    <a:pt x="151562" y="149159"/>
                  </a:lnTo>
                  <a:lnTo>
                    <a:pt x="148666" y="150041"/>
                  </a:lnTo>
                  <a:lnTo>
                    <a:pt x="144750" y="151621"/>
                  </a:lnTo>
                  <a:lnTo>
                    <a:pt x="140156" y="153667"/>
                  </a:lnTo>
                  <a:lnTo>
                    <a:pt x="135108" y="156023"/>
                  </a:lnTo>
                  <a:lnTo>
                    <a:pt x="130751" y="158586"/>
                  </a:lnTo>
                  <a:lnTo>
                    <a:pt x="126855" y="161286"/>
                  </a:lnTo>
                  <a:lnTo>
                    <a:pt x="123264" y="164079"/>
                  </a:lnTo>
                  <a:lnTo>
                    <a:pt x="118886" y="165941"/>
                  </a:lnTo>
                  <a:lnTo>
                    <a:pt x="113983" y="167182"/>
                  </a:lnTo>
                  <a:lnTo>
                    <a:pt x="108730" y="168009"/>
                  </a:lnTo>
                  <a:lnTo>
                    <a:pt x="104236" y="168561"/>
                  </a:lnTo>
                  <a:lnTo>
                    <a:pt x="100248" y="168929"/>
                  </a:lnTo>
                  <a:lnTo>
                    <a:pt x="96597" y="169174"/>
                  </a:lnTo>
                  <a:lnTo>
                    <a:pt x="93171" y="169337"/>
                  </a:lnTo>
                  <a:lnTo>
                    <a:pt x="86717" y="169519"/>
                  </a:lnTo>
                  <a:lnTo>
                    <a:pt x="84600" y="170560"/>
                  </a:lnTo>
                  <a:lnTo>
                    <a:pt x="83188" y="172246"/>
                  </a:lnTo>
                  <a:lnTo>
                    <a:pt x="82247" y="174362"/>
                  </a:lnTo>
                  <a:lnTo>
                    <a:pt x="80627" y="174780"/>
                  </a:lnTo>
                  <a:lnTo>
                    <a:pt x="78555" y="174067"/>
                  </a:lnTo>
                  <a:lnTo>
                    <a:pt x="71435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85"/>
            <p:cNvSpPr/>
            <p:nvPr/>
          </p:nvSpPr>
          <p:spPr>
            <a:xfrm>
              <a:off x="5045273" y="4009428"/>
              <a:ext cx="26790" cy="196455"/>
            </a:xfrm>
            <a:custGeom>
              <a:avLst/>
              <a:gdLst/>
              <a:ahLst/>
              <a:cxnLst/>
              <a:rect l="0" t="0" r="0" b="0"/>
              <a:pathLst>
                <a:path w="26790" h="196455">
                  <a:moveTo>
                    <a:pt x="26789" y="0"/>
                  </a:moveTo>
                  <a:lnTo>
                    <a:pt x="26789" y="37577"/>
                  </a:lnTo>
                  <a:lnTo>
                    <a:pt x="25797" y="41919"/>
                  </a:lnTo>
                  <a:lnTo>
                    <a:pt x="24143" y="46797"/>
                  </a:lnTo>
                  <a:lnTo>
                    <a:pt x="22049" y="52034"/>
                  </a:lnTo>
                  <a:lnTo>
                    <a:pt x="20652" y="57510"/>
                  </a:lnTo>
                  <a:lnTo>
                    <a:pt x="19721" y="63145"/>
                  </a:lnTo>
                  <a:lnTo>
                    <a:pt x="19100" y="68886"/>
                  </a:lnTo>
                  <a:lnTo>
                    <a:pt x="18687" y="74697"/>
                  </a:lnTo>
                  <a:lnTo>
                    <a:pt x="18411" y="80556"/>
                  </a:lnTo>
                  <a:lnTo>
                    <a:pt x="18227" y="86446"/>
                  </a:lnTo>
                  <a:lnTo>
                    <a:pt x="17112" y="93350"/>
                  </a:lnTo>
                  <a:lnTo>
                    <a:pt x="15377" y="100929"/>
                  </a:lnTo>
                  <a:lnTo>
                    <a:pt x="13228" y="108958"/>
                  </a:lnTo>
                  <a:lnTo>
                    <a:pt x="11795" y="116295"/>
                  </a:lnTo>
                  <a:lnTo>
                    <a:pt x="10840" y="123170"/>
                  </a:lnTo>
                  <a:lnTo>
                    <a:pt x="10204" y="129739"/>
                  </a:lnTo>
                  <a:lnTo>
                    <a:pt x="9778" y="137094"/>
                  </a:lnTo>
                  <a:lnTo>
                    <a:pt x="9307" y="153204"/>
                  </a:lnTo>
                  <a:lnTo>
                    <a:pt x="8189" y="160675"/>
                  </a:lnTo>
                  <a:lnTo>
                    <a:pt x="6451" y="167641"/>
                  </a:lnTo>
                  <a:lnTo>
                    <a:pt x="4301" y="174268"/>
                  </a:lnTo>
                  <a:lnTo>
                    <a:pt x="2867" y="179679"/>
                  </a:lnTo>
                  <a:lnTo>
                    <a:pt x="1912" y="184278"/>
                  </a:lnTo>
                  <a:lnTo>
                    <a:pt x="0" y="1964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86"/>
            <p:cNvSpPr/>
            <p:nvPr/>
          </p:nvSpPr>
          <p:spPr>
            <a:xfrm>
              <a:off x="5438179" y="4607717"/>
              <a:ext cx="267892" cy="1"/>
            </a:xfrm>
            <a:custGeom>
              <a:avLst/>
              <a:gdLst/>
              <a:ahLst/>
              <a:cxnLst/>
              <a:rect l="0" t="0" r="0" b="0"/>
              <a:pathLst>
                <a:path w="267892" h="1">
                  <a:moveTo>
                    <a:pt x="267891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87"/>
            <p:cNvSpPr/>
            <p:nvPr/>
          </p:nvSpPr>
          <p:spPr>
            <a:xfrm>
              <a:off x="4982765" y="4366616"/>
              <a:ext cx="132138" cy="187524"/>
            </a:xfrm>
            <a:custGeom>
              <a:avLst/>
              <a:gdLst/>
              <a:ahLst/>
              <a:cxnLst/>
              <a:rect l="0" t="0" r="0" b="0"/>
              <a:pathLst>
                <a:path w="132138" h="187524">
                  <a:moveTo>
                    <a:pt x="35719" y="0"/>
                  </a:moveTo>
                  <a:lnTo>
                    <a:pt x="35719" y="4740"/>
                  </a:lnTo>
                  <a:lnTo>
                    <a:pt x="36711" y="6136"/>
                  </a:lnTo>
                  <a:lnTo>
                    <a:pt x="38364" y="7068"/>
                  </a:lnTo>
                  <a:lnTo>
                    <a:pt x="40459" y="7688"/>
                  </a:lnTo>
                  <a:lnTo>
                    <a:pt x="42848" y="10086"/>
                  </a:lnTo>
                  <a:lnTo>
                    <a:pt x="45432" y="13670"/>
                  </a:lnTo>
                  <a:lnTo>
                    <a:pt x="48148" y="18043"/>
                  </a:lnTo>
                  <a:lnTo>
                    <a:pt x="51942" y="21950"/>
                  </a:lnTo>
                  <a:lnTo>
                    <a:pt x="56457" y="25548"/>
                  </a:lnTo>
                  <a:lnTo>
                    <a:pt x="61450" y="28938"/>
                  </a:lnTo>
                  <a:lnTo>
                    <a:pt x="66763" y="33182"/>
                  </a:lnTo>
                  <a:lnTo>
                    <a:pt x="72290" y="37996"/>
                  </a:lnTo>
                  <a:lnTo>
                    <a:pt x="77959" y="43190"/>
                  </a:lnTo>
                  <a:lnTo>
                    <a:pt x="89549" y="54253"/>
                  </a:lnTo>
                  <a:lnTo>
                    <a:pt x="108419" y="72783"/>
                  </a:lnTo>
                  <a:lnTo>
                    <a:pt x="111967" y="77295"/>
                  </a:lnTo>
                  <a:lnTo>
                    <a:pt x="115324" y="82288"/>
                  </a:lnTo>
                  <a:lnTo>
                    <a:pt x="118555" y="87601"/>
                  </a:lnTo>
                  <a:lnTo>
                    <a:pt x="121701" y="92135"/>
                  </a:lnTo>
                  <a:lnTo>
                    <a:pt x="124790" y="96149"/>
                  </a:lnTo>
                  <a:lnTo>
                    <a:pt x="127842" y="99818"/>
                  </a:lnTo>
                  <a:lnTo>
                    <a:pt x="129876" y="103256"/>
                  </a:lnTo>
                  <a:lnTo>
                    <a:pt x="131232" y="106541"/>
                  </a:lnTo>
                  <a:lnTo>
                    <a:pt x="132137" y="109722"/>
                  </a:lnTo>
                  <a:lnTo>
                    <a:pt x="131748" y="112836"/>
                  </a:lnTo>
                  <a:lnTo>
                    <a:pt x="130496" y="115903"/>
                  </a:lnTo>
                  <a:lnTo>
                    <a:pt x="128669" y="118941"/>
                  </a:lnTo>
                  <a:lnTo>
                    <a:pt x="127451" y="121958"/>
                  </a:lnTo>
                  <a:lnTo>
                    <a:pt x="126640" y="124962"/>
                  </a:lnTo>
                  <a:lnTo>
                    <a:pt x="126098" y="127956"/>
                  </a:lnTo>
                  <a:lnTo>
                    <a:pt x="124746" y="130945"/>
                  </a:lnTo>
                  <a:lnTo>
                    <a:pt x="122851" y="133929"/>
                  </a:lnTo>
                  <a:lnTo>
                    <a:pt x="120596" y="136911"/>
                  </a:lnTo>
                  <a:lnTo>
                    <a:pt x="117108" y="139891"/>
                  </a:lnTo>
                  <a:lnTo>
                    <a:pt x="112799" y="142869"/>
                  </a:lnTo>
                  <a:lnTo>
                    <a:pt x="107942" y="145848"/>
                  </a:lnTo>
                  <a:lnTo>
                    <a:pt x="103711" y="147834"/>
                  </a:lnTo>
                  <a:lnTo>
                    <a:pt x="99899" y="149157"/>
                  </a:lnTo>
                  <a:lnTo>
                    <a:pt x="96365" y="150040"/>
                  </a:lnTo>
                  <a:lnTo>
                    <a:pt x="92024" y="151620"/>
                  </a:lnTo>
                  <a:lnTo>
                    <a:pt x="87146" y="153666"/>
                  </a:lnTo>
                  <a:lnTo>
                    <a:pt x="81910" y="156022"/>
                  </a:lnTo>
                  <a:lnTo>
                    <a:pt x="77427" y="158585"/>
                  </a:lnTo>
                  <a:lnTo>
                    <a:pt x="73446" y="161285"/>
                  </a:lnTo>
                  <a:lnTo>
                    <a:pt x="69801" y="164078"/>
                  </a:lnTo>
                  <a:lnTo>
                    <a:pt x="65385" y="165940"/>
                  </a:lnTo>
                  <a:lnTo>
                    <a:pt x="60457" y="167182"/>
                  </a:lnTo>
                  <a:lnTo>
                    <a:pt x="55188" y="168009"/>
                  </a:lnTo>
                  <a:lnTo>
                    <a:pt x="49690" y="169553"/>
                  </a:lnTo>
                  <a:lnTo>
                    <a:pt x="44041" y="171574"/>
                  </a:lnTo>
                  <a:lnTo>
                    <a:pt x="38290" y="173914"/>
                  </a:lnTo>
                  <a:lnTo>
                    <a:pt x="33464" y="175474"/>
                  </a:lnTo>
                  <a:lnTo>
                    <a:pt x="29255" y="176514"/>
                  </a:lnTo>
                  <a:lnTo>
                    <a:pt x="25456" y="177207"/>
                  </a:lnTo>
                  <a:lnTo>
                    <a:pt x="21932" y="177669"/>
                  </a:lnTo>
                  <a:lnTo>
                    <a:pt x="18590" y="177977"/>
                  </a:lnTo>
                  <a:lnTo>
                    <a:pt x="15370" y="178182"/>
                  </a:lnTo>
                  <a:lnTo>
                    <a:pt x="12231" y="179312"/>
                  </a:lnTo>
                  <a:lnTo>
                    <a:pt x="9146" y="181056"/>
                  </a:ln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88"/>
            <p:cNvSpPr/>
            <p:nvPr/>
          </p:nvSpPr>
          <p:spPr>
            <a:xfrm>
              <a:off x="5180906" y="4580928"/>
              <a:ext cx="122912" cy="115962"/>
            </a:xfrm>
            <a:custGeom>
              <a:avLst/>
              <a:gdLst/>
              <a:ahLst/>
              <a:cxnLst/>
              <a:rect l="0" t="0" r="0" b="0"/>
              <a:pathLst>
                <a:path w="122912" h="115962">
                  <a:moveTo>
                    <a:pt x="60820" y="0"/>
                  </a:moveTo>
                  <a:lnTo>
                    <a:pt x="48391" y="12429"/>
                  </a:lnTo>
                  <a:lnTo>
                    <a:pt x="45589" y="14239"/>
                  </a:lnTo>
                  <a:lnTo>
                    <a:pt x="42729" y="15446"/>
                  </a:lnTo>
                  <a:lnTo>
                    <a:pt x="39830" y="16251"/>
                  </a:lnTo>
                  <a:lnTo>
                    <a:pt x="35913" y="17779"/>
                  </a:lnTo>
                  <a:lnTo>
                    <a:pt x="31317" y="19790"/>
                  </a:lnTo>
                  <a:lnTo>
                    <a:pt x="26269" y="22123"/>
                  </a:lnTo>
                  <a:lnTo>
                    <a:pt x="22903" y="24671"/>
                  </a:lnTo>
                  <a:lnTo>
                    <a:pt x="20660" y="27362"/>
                  </a:lnTo>
                  <a:lnTo>
                    <a:pt x="19164" y="30147"/>
                  </a:lnTo>
                  <a:lnTo>
                    <a:pt x="17174" y="32996"/>
                  </a:lnTo>
                  <a:lnTo>
                    <a:pt x="14856" y="35889"/>
                  </a:lnTo>
                  <a:lnTo>
                    <a:pt x="12318" y="38809"/>
                  </a:lnTo>
                  <a:lnTo>
                    <a:pt x="9634" y="41747"/>
                  </a:lnTo>
                  <a:lnTo>
                    <a:pt x="4006" y="47659"/>
                  </a:lnTo>
                  <a:lnTo>
                    <a:pt x="2108" y="50624"/>
                  </a:lnTo>
                  <a:lnTo>
                    <a:pt x="843" y="53594"/>
                  </a:lnTo>
                  <a:lnTo>
                    <a:pt x="0" y="56565"/>
                  </a:lnTo>
                  <a:lnTo>
                    <a:pt x="430" y="59538"/>
                  </a:lnTo>
                  <a:lnTo>
                    <a:pt x="1708" y="62513"/>
                  </a:lnTo>
                  <a:lnTo>
                    <a:pt x="3553" y="65488"/>
                  </a:lnTo>
                  <a:lnTo>
                    <a:pt x="4783" y="68463"/>
                  </a:lnTo>
                  <a:lnTo>
                    <a:pt x="5603" y="71439"/>
                  </a:lnTo>
                  <a:lnTo>
                    <a:pt x="6149" y="74415"/>
                  </a:lnTo>
                  <a:lnTo>
                    <a:pt x="8498" y="78384"/>
                  </a:lnTo>
                  <a:lnTo>
                    <a:pt x="12048" y="83014"/>
                  </a:lnTo>
                  <a:lnTo>
                    <a:pt x="16400" y="88085"/>
                  </a:lnTo>
                  <a:lnTo>
                    <a:pt x="20293" y="92458"/>
                  </a:lnTo>
                  <a:lnTo>
                    <a:pt x="27264" y="99963"/>
                  </a:lnTo>
                  <a:lnTo>
                    <a:pt x="31504" y="102360"/>
                  </a:lnTo>
                  <a:lnTo>
                    <a:pt x="36315" y="103959"/>
                  </a:lnTo>
                  <a:lnTo>
                    <a:pt x="41507" y="105025"/>
                  </a:lnTo>
                  <a:lnTo>
                    <a:pt x="46953" y="106728"/>
                  </a:lnTo>
                  <a:lnTo>
                    <a:pt x="52567" y="108855"/>
                  </a:lnTo>
                  <a:lnTo>
                    <a:pt x="58295" y="111266"/>
                  </a:lnTo>
                  <a:lnTo>
                    <a:pt x="63106" y="112873"/>
                  </a:lnTo>
                  <a:lnTo>
                    <a:pt x="67305" y="113943"/>
                  </a:lnTo>
                  <a:lnTo>
                    <a:pt x="71097" y="114658"/>
                  </a:lnTo>
                  <a:lnTo>
                    <a:pt x="75608" y="115134"/>
                  </a:lnTo>
                  <a:lnTo>
                    <a:pt x="80601" y="115452"/>
                  </a:lnTo>
                  <a:lnTo>
                    <a:pt x="90448" y="115804"/>
                  </a:lnTo>
                  <a:lnTo>
                    <a:pt x="98131" y="115961"/>
                  </a:lnTo>
                  <a:lnTo>
                    <a:pt x="101569" y="115010"/>
                  </a:lnTo>
                  <a:lnTo>
                    <a:pt x="104854" y="113385"/>
                  </a:lnTo>
                  <a:lnTo>
                    <a:pt x="112513" y="108387"/>
                  </a:lnTo>
                  <a:lnTo>
                    <a:pt x="116207" y="105057"/>
                  </a:lnTo>
                  <a:lnTo>
                    <a:pt x="121921" y="99576"/>
                  </a:lnTo>
                  <a:lnTo>
                    <a:pt x="122390" y="98134"/>
                  </a:lnTo>
                  <a:lnTo>
                    <a:pt x="122702" y="96181"/>
                  </a:lnTo>
                  <a:lnTo>
                    <a:pt x="122911" y="93886"/>
                  </a:lnTo>
                  <a:lnTo>
                    <a:pt x="122059" y="91365"/>
                  </a:lnTo>
                  <a:lnTo>
                    <a:pt x="120497" y="88691"/>
                  </a:lnTo>
                  <a:lnTo>
                    <a:pt x="118465" y="85916"/>
                  </a:lnTo>
                  <a:lnTo>
                    <a:pt x="117109" y="83075"/>
                  </a:lnTo>
                  <a:lnTo>
                    <a:pt x="116206" y="80188"/>
                  </a:lnTo>
                  <a:lnTo>
                    <a:pt x="115603" y="77271"/>
                  </a:lnTo>
                  <a:lnTo>
                    <a:pt x="113218" y="74335"/>
                  </a:lnTo>
                  <a:lnTo>
                    <a:pt x="109643" y="71384"/>
                  </a:lnTo>
                  <a:lnTo>
                    <a:pt x="105275" y="68426"/>
                  </a:lnTo>
                  <a:lnTo>
                    <a:pt x="101371" y="65461"/>
                  </a:lnTo>
                  <a:lnTo>
                    <a:pt x="97776" y="62492"/>
                  </a:lnTo>
                  <a:lnTo>
                    <a:pt x="94387" y="59521"/>
                  </a:lnTo>
                  <a:lnTo>
                    <a:pt x="91136" y="57540"/>
                  </a:lnTo>
                  <a:lnTo>
                    <a:pt x="87976" y="56219"/>
                  </a:lnTo>
                  <a:lnTo>
                    <a:pt x="84877" y="55339"/>
                  </a:lnTo>
                  <a:lnTo>
                    <a:pt x="80827" y="53760"/>
                  </a:lnTo>
                  <a:lnTo>
                    <a:pt x="76143" y="51715"/>
                  </a:lnTo>
                  <a:lnTo>
                    <a:pt x="60820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89"/>
            <p:cNvSpPr/>
            <p:nvPr/>
          </p:nvSpPr>
          <p:spPr>
            <a:xfrm>
              <a:off x="5259585" y="5018483"/>
              <a:ext cx="357189" cy="17860"/>
            </a:xfrm>
            <a:custGeom>
              <a:avLst/>
              <a:gdLst/>
              <a:ahLst/>
              <a:cxnLst/>
              <a:rect l="0" t="0" r="0" b="0"/>
              <a:pathLst>
                <a:path w="357189" h="17860">
                  <a:moveTo>
                    <a:pt x="357188" y="0"/>
                  </a:moveTo>
                  <a:lnTo>
                    <a:pt x="357188" y="4740"/>
                  </a:lnTo>
                  <a:lnTo>
                    <a:pt x="356196" y="6137"/>
                  </a:lnTo>
                  <a:lnTo>
                    <a:pt x="354542" y="7068"/>
                  </a:lnTo>
                  <a:lnTo>
                    <a:pt x="349499" y="8562"/>
                  </a:lnTo>
                  <a:lnTo>
                    <a:pt x="338708" y="8881"/>
                  </a:lnTo>
                  <a:lnTo>
                    <a:pt x="266078" y="8929"/>
                  </a:lnTo>
                  <a:lnTo>
                    <a:pt x="257753" y="7937"/>
                  </a:lnTo>
                  <a:lnTo>
                    <a:pt x="249226" y="6284"/>
                  </a:lnTo>
                  <a:lnTo>
                    <a:pt x="240565" y="4189"/>
                  </a:lnTo>
                  <a:lnTo>
                    <a:pt x="231814" y="2793"/>
                  </a:lnTo>
                  <a:lnTo>
                    <a:pt x="223003" y="1862"/>
                  </a:lnTo>
                  <a:lnTo>
                    <a:pt x="214154" y="1241"/>
                  </a:lnTo>
                  <a:lnTo>
                    <a:pt x="205277" y="827"/>
                  </a:lnTo>
                  <a:lnTo>
                    <a:pt x="187477" y="368"/>
                  </a:lnTo>
                  <a:lnTo>
                    <a:pt x="178562" y="1237"/>
                  </a:lnTo>
                  <a:lnTo>
                    <a:pt x="169644" y="2810"/>
                  </a:lnTo>
                  <a:lnTo>
                    <a:pt x="160721" y="4849"/>
                  </a:lnTo>
                  <a:lnTo>
                    <a:pt x="151796" y="6209"/>
                  </a:lnTo>
                  <a:lnTo>
                    <a:pt x="142869" y="7116"/>
                  </a:lnTo>
                  <a:lnTo>
                    <a:pt x="133941" y="7721"/>
                  </a:lnTo>
                  <a:lnTo>
                    <a:pt x="125013" y="8123"/>
                  </a:lnTo>
                  <a:lnTo>
                    <a:pt x="107155" y="8572"/>
                  </a:lnTo>
                  <a:lnTo>
                    <a:pt x="80367" y="8824"/>
                  </a:lnTo>
                  <a:lnTo>
                    <a:pt x="71438" y="9851"/>
                  </a:lnTo>
                  <a:lnTo>
                    <a:pt x="62508" y="11528"/>
                  </a:lnTo>
                  <a:lnTo>
                    <a:pt x="53579" y="13639"/>
                  </a:lnTo>
                  <a:lnTo>
                    <a:pt x="45641" y="15046"/>
                  </a:lnTo>
                  <a:lnTo>
                    <a:pt x="38365" y="15983"/>
                  </a:lnTo>
                  <a:lnTo>
                    <a:pt x="31530" y="16609"/>
                  </a:lnTo>
                  <a:lnTo>
                    <a:pt x="24989" y="17025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90"/>
            <p:cNvSpPr/>
            <p:nvPr/>
          </p:nvSpPr>
          <p:spPr>
            <a:xfrm>
              <a:off x="4947046" y="4857781"/>
              <a:ext cx="98228" cy="160703"/>
            </a:xfrm>
            <a:custGeom>
              <a:avLst/>
              <a:gdLst/>
              <a:ahLst/>
              <a:cxnLst/>
              <a:rect l="0" t="0" r="0" b="0"/>
              <a:pathLst>
                <a:path w="98228" h="160703">
                  <a:moveTo>
                    <a:pt x="98227" y="8897"/>
                  </a:moveTo>
                  <a:lnTo>
                    <a:pt x="90538" y="1208"/>
                  </a:lnTo>
                  <a:lnTo>
                    <a:pt x="89133" y="795"/>
                  </a:lnTo>
                  <a:lnTo>
                    <a:pt x="87202" y="519"/>
                  </a:lnTo>
                  <a:lnTo>
                    <a:pt x="84925" y="336"/>
                  </a:lnTo>
                  <a:lnTo>
                    <a:pt x="81421" y="213"/>
                  </a:lnTo>
                  <a:lnTo>
                    <a:pt x="64186" y="16"/>
                  </a:lnTo>
                  <a:lnTo>
                    <a:pt x="60650" y="0"/>
                  </a:lnTo>
                  <a:lnTo>
                    <a:pt x="57301" y="982"/>
                  </a:lnTo>
                  <a:lnTo>
                    <a:pt x="54076" y="2628"/>
                  </a:lnTo>
                  <a:lnTo>
                    <a:pt x="50933" y="4717"/>
                  </a:lnTo>
                  <a:lnTo>
                    <a:pt x="46854" y="6111"/>
                  </a:lnTo>
                  <a:lnTo>
                    <a:pt x="42151" y="7040"/>
                  </a:lnTo>
                  <a:lnTo>
                    <a:pt x="37030" y="7659"/>
                  </a:lnTo>
                  <a:lnTo>
                    <a:pt x="32624" y="9064"/>
                  </a:lnTo>
                  <a:lnTo>
                    <a:pt x="28695" y="10992"/>
                  </a:lnTo>
                  <a:lnTo>
                    <a:pt x="25083" y="13270"/>
                  </a:lnTo>
                  <a:lnTo>
                    <a:pt x="21683" y="14789"/>
                  </a:lnTo>
                  <a:lnTo>
                    <a:pt x="18424" y="15802"/>
                  </a:lnTo>
                  <a:lnTo>
                    <a:pt x="15260" y="16477"/>
                  </a:lnTo>
                  <a:lnTo>
                    <a:pt x="13150" y="17919"/>
                  </a:lnTo>
                  <a:lnTo>
                    <a:pt x="11743" y="19873"/>
                  </a:lnTo>
                  <a:lnTo>
                    <a:pt x="10180" y="24689"/>
                  </a:lnTo>
                  <a:lnTo>
                    <a:pt x="9764" y="27363"/>
                  </a:lnTo>
                  <a:lnTo>
                    <a:pt x="9486" y="30137"/>
                  </a:lnTo>
                  <a:lnTo>
                    <a:pt x="9301" y="32979"/>
                  </a:lnTo>
                  <a:lnTo>
                    <a:pt x="9177" y="35866"/>
                  </a:lnTo>
                  <a:lnTo>
                    <a:pt x="9039" y="41719"/>
                  </a:lnTo>
                  <a:lnTo>
                    <a:pt x="8979" y="47628"/>
                  </a:lnTo>
                  <a:lnTo>
                    <a:pt x="10947" y="51585"/>
                  </a:lnTo>
                  <a:lnTo>
                    <a:pt x="14243" y="56208"/>
                  </a:lnTo>
                  <a:lnTo>
                    <a:pt x="18425" y="61273"/>
                  </a:lnTo>
                  <a:lnTo>
                    <a:pt x="22206" y="65643"/>
                  </a:lnTo>
                  <a:lnTo>
                    <a:pt x="25718" y="69548"/>
                  </a:lnTo>
                  <a:lnTo>
                    <a:pt x="29052" y="73143"/>
                  </a:lnTo>
                  <a:lnTo>
                    <a:pt x="43225" y="87685"/>
                  </a:lnTo>
                  <a:lnTo>
                    <a:pt x="96420" y="141036"/>
                  </a:lnTo>
                  <a:lnTo>
                    <a:pt x="97023" y="142631"/>
                  </a:lnTo>
                  <a:lnTo>
                    <a:pt x="97692" y="147048"/>
                  </a:lnTo>
                  <a:lnTo>
                    <a:pt x="98068" y="150373"/>
                  </a:lnTo>
                  <a:lnTo>
                    <a:pt x="97129" y="150839"/>
                  </a:lnTo>
                  <a:lnTo>
                    <a:pt x="95510" y="151150"/>
                  </a:lnTo>
                  <a:lnTo>
                    <a:pt x="93439" y="151357"/>
                  </a:lnTo>
                  <a:lnTo>
                    <a:pt x="91066" y="151496"/>
                  </a:lnTo>
                  <a:lnTo>
                    <a:pt x="85784" y="151650"/>
                  </a:lnTo>
                  <a:lnTo>
                    <a:pt x="82986" y="152682"/>
                  </a:lnTo>
                  <a:lnTo>
                    <a:pt x="80130" y="154364"/>
                  </a:lnTo>
                  <a:lnTo>
                    <a:pt x="77232" y="156476"/>
                  </a:lnTo>
                  <a:lnTo>
                    <a:pt x="74309" y="157885"/>
                  </a:lnTo>
                  <a:lnTo>
                    <a:pt x="71367" y="158824"/>
                  </a:lnTo>
                  <a:lnTo>
                    <a:pt x="68414" y="159450"/>
                  </a:lnTo>
                  <a:lnTo>
                    <a:pt x="65453" y="159867"/>
                  </a:lnTo>
                  <a:lnTo>
                    <a:pt x="62487" y="160146"/>
                  </a:lnTo>
                  <a:lnTo>
                    <a:pt x="59518" y="160331"/>
                  </a:lnTo>
                  <a:lnTo>
                    <a:pt x="50926" y="160537"/>
                  </a:lnTo>
                  <a:lnTo>
                    <a:pt x="0" y="1607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91"/>
            <p:cNvSpPr/>
            <p:nvPr/>
          </p:nvSpPr>
          <p:spPr>
            <a:xfrm>
              <a:off x="5179218" y="5089921"/>
              <a:ext cx="8931" cy="258962"/>
            </a:xfrm>
            <a:custGeom>
              <a:avLst/>
              <a:gdLst/>
              <a:ahLst/>
              <a:cxnLst/>
              <a:rect l="0" t="0" r="0" b="0"/>
              <a:pathLst>
                <a:path w="8931" h="258962">
                  <a:moveTo>
                    <a:pt x="8930" y="0"/>
                  </a:moveTo>
                  <a:lnTo>
                    <a:pt x="8930" y="167416"/>
                  </a:lnTo>
                  <a:lnTo>
                    <a:pt x="7938" y="181063"/>
                  </a:lnTo>
                  <a:lnTo>
                    <a:pt x="6284" y="194131"/>
                  </a:lnTo>
                  <a:lnTo>
                    <a:pt x="4190" y="206811"/>
                  </a:lnTo>
                  <a:lnTo>
                    <a:pt x="2793" y="218241"/>
                  </a:lnTo>
                  <a:lnTo>
                    <a:pt x="1862" y="228838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92"/>
            <p:cNvSpPr/>
            <p:nvPr/>
          </p:nvSpPr>
          <p:spPr>
            <a:xfrm>
              <a:off x="6402585" y="1437682"/>
              <a:ext cx="491134" cy="44647"/>
            </a:xfrm>
            <a:custGeom>
              <a:avLst/>
              <a:gdLst/>
              <a:ahLst/>
              <a:cxnLst/>
              <a:rect l="0" t="0" r="0" b="0"/>
              <a:pathLst>
                <a:path w="491134" h="44647">
                  <a:moveTo>
                    <a:pt x="0" y="44646"/>
                  </a:moveTo>
                  <a:lnTo>
                    <a:pt x="4740" y="44646"/>
                  </a:lnTo>
                  <a:lnTo>
                    <a:pt x="7129" y="43653"/>
                  </a:lnTo>
                  <a:lnTo>
                    <a:pt x="9714" y="42000"/>
                  </a:lnTo>
                  <a:lnTo>
                    <a:pt x="12429" y="39905"/>
                  </a:lnTo>
                  <a:lnTo>
                    <a:pt x="15232" y="38509"/>
                  </a:lnTo>
                  <a:lnTo>
                    <a:pt x="18092" y="37578"/>
                  </a:lnTo>
                  <a:lnTo>
                    <a:pt x="20991" y="36957"/>
                  </a:lnTo>
                  <a:lnTo>
                    <a:pt x="25901" y="35551"/>
                  </a:lnTo>
                  <a:lnTo>
                    <a:pt x="39293" y="31343"/>
                  </a:lnTo>
                  <a:lnTo>
                    <a:pt x="63567" y="23396"/>
                  </a:lnTo>
                  <a:lnTo>
                    <a:pt x="72144" y="21550"/>
                  </a:lnTo>
                  <a:lnTo>
                    <a:pt x="80839" y="20318"/>
                  </a:lnTo>
                  <a:lnTo>
                    <a:pt x="89611" y="19498"/>
                  </a:lnTo>
                  <a:lnTo>
                    <a:pt x="99428" y="18951"/>
                  </a:lnTo>
                  <a:lnTo>
                    <a:pt x="120919" y="18343"/>
                  </a:lnTo>
                  <a:lnTo>
                    <a:pt x="132207" y="17189"/>
                  </a:lnTo>
                  <a:lnTo>
                    <a:pt x="143701" y="15427"/>
                  </a:lnTo>
                  <a:lnTo>
                    <a:pt x="155332" y="13260"/>
                  </a:lnTo>
                  <a:lnTo>
                    <a:pt x="167054" y="11816"/>
                  </a:lnTo>
                  <a:lnTo>
                    <a:pt x="178838" y="10853"/>
                  </a:lnTo>
                  <a:lnTo>
                    <a:pt x="190663" y="10211"/>
                  </a:lnTo>
                  <a:lnTo>
                    <a:pt x="203507" y="8791"/>
                  </a:lnTo>
                  <a:lnTo>
                    <a:pt x="217031" y="6852"/>
                  </a:lnTo>
                  <a:lnTo>
                    <a:pt x="231008" y="4567"/>
                  </a:lnTo>
                  <a:lnTo>
                    <a:pt x="244295" y="3044"/>
                  </a:lnTo>
                  <a:lnTo>
                    <a:pt x="257120" y="2028"/>
                  </a:lnTo>
                  <a:lnTo>
                    <a:pt x="269641" y="1351"/>
                  </a:lnTo>
                  <a:lnTo>
                    <a:pt x="296781" y="599"/>
                  </a:lnTo>
                  <a:lnTo>
                    <a:pt x="454748" y="0"/>
                  </a:lnTo>
                  <a:lnTo>
                    <a:pt x="462907" y="992"/>
                  </a:lnTo>
                  <a:lnTo>
                    <a:pt x="470332" y="2644"/>
                  </a:lnTo>
                  <a:lnTo>
                    <a:pt x="491133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93"/>
            <p:cNvSpPr/>
            <p:nvPr/>
          </p:nvSpPr>
          <p:spPr>
            <a:xfrm>
              <a:off x="6474023" y="1653377"/>
              <a:ext cx="250032" cy="43264"/>
            </a:xfrm>
            <a:custGeom>
              <a:avLst/>
              <a:gdLst/>
              <a:ahLst/>
              <a:cxnLst/>
              <a:rect l="0" t="0" r="0" b="0"/>
              <a:pathLst>
                <a:path w="250032" h="43264">
                  <a:moveTo>
                    <a:pt x="0" y="43263"/>
                  </a:moveTo>
                  <a:lnTo>
                    <a:pt x="4740" y="43263"/>
                  </a:lnTo>
                  <a:lnTo>
                    <a:pt x="6136" y="42271"/>
                  </a:lnTo>
                  <a:lnTo>
                    <a:pt x="7067" y="40617"/>
                  </a:lnTo>
                  <a:lnTo>
                    <a:pt x="7688" y="38523"/>
                  </a:lnTo>
                  <a:lnTo>
                    <a:pt x="9094" y="37126"/>
                  </a:lnTo>
                  <a:lnTo>
                    <a:pt x="11024" y="36195"/>
                  </a:lnTo>
                  <a:lnTo>
                    <a:pt x="13302" y="35575"/>
                  </a:lnTo>
                  <a:lnTo>
                    <a:pt x="15814" y="34169"/>
                  </a:lnTo>
                  <a:lnTo>
                    <a:pt x="18480" y="32239"/>
                  </a:lnTo>
                  <a:lnTo>
                    <a:pt x="21249" y="29961"/>
                  </a:lnTo>
                  <a:lnTo>
                    <a:pt x="25080" y="28442"/>
                  </a:lnTo>
                  <a:lnTo>
                    <a:pt x="29618" y="27429"/>
                  </a:lnTo>
                  <a:lnTo>
                    <a:pt x="34629" y="26754"/>
                  </a:lnTo>
                  <a:lnTo>
                    <a:pt x="39953" y="25312"/>
                  </a:lnTo>
                  <a:lnTo>
                    <a:pt x="45487" y="23358"/>
                  </a:lnTo>
                  <a:lnTo>
                    <a:pt x="51160" y="21063"/>
                  </a:lnTo>
                  <a:lnTo>
                    <a:pt x="58911" y="18541"/>
                  </a:lnTo>
                  <a:lnTo>
                    <a:pt x="68048" y="15868"/>
                  </a:lnTo>
                  <a:lnTo>
                    <a:pt x="78108" y="13093"/>
                  </a:lnTo>
                  <a:lnTo>
                    <a:pt x="87791" y="11244"/>
                  </a:lnTo>
                  <a:lnTo>
                    <a:pt x="97222" y="10011"/>
                  </a:lnTo>
                  <a:lnTo>
                    <a:pt x="106487" y="9188"/>
                  </a:lnTo>
                  <a:lnTo>
                    <a:pt x="116631" y="7648"/>
                  </a:lnTo>
                  <a:lnTo>
                    <a:pt x="127363" y="5629"/>
                  </a:lnTo>
                  <a:lnTo>
                    <a:pt x="138488" y="3291"/>
                  </a:lnTo>
                  <a:lnTo>
                    <a:pt x="149871" y="1732"/>
                  </a:lnTo>
                  <a:lnTo>
                    <a:pt x="161430" y="693"/>
                  </a:lnTo>
                  <a:lnTo>
                    <a:pt x="173104" y="0"/>
                  </a:lnTo>
                  <a:lnTo>
                    <a:pt x="183864" y="531"/>
                  </a:lnTo>
                  <a:lnTo>
                    <a:pt x="194014" y="1876"/>
                  </a:lnTo>
                  <a:lnTo>
                    <a:pt x="203756" y="3766"/>
                  </a:lnTo>
                  <a:lnTo>
                    <a:pt x="213227" y="5025"/>
                  </a:lnTo>
                  <a:lnTo>
                    <a:pt x="222519" y="5865"/>
                  </a:lnTo>
                  <a:lnTo>
                    <a:pt x="250031" y="75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494"/>
            <p:cNvSpPr/>
            <p:nvPr/>
          </p:nvSpPr>
          <p:spPr>
            <a:xfrm>
              <a:off x="6465093" y="1830695"/>
              <a:ext cx="285751" cy="17751"/>
            </a:xfrm>
            <a:custGeom>
              <a:avLst/>
              <a:gdLst/>
              <a:ahLst/>
              <a:cxnLst/>
              <a:rect l="0" t="0" r="0" b="0"/>
              <a:pathLst>
                <a:path w="285751" h="17751">
                  <a:moveTo>
                    <a:pt x="0" y="8820"/>
                  </a:moveTo>
                  <a:lnTo>
                    <a:pt x="33679" y="8820"/>
                  </a:lnTo>
                  <a:lnTo>
                    <a:pt x="40312" y="7828"/>
                  </a:lnTo>
                  <a:lnTo>
                    <a:pt x="47711" y="6174"/>
                  </a:lnTo>
                  <a:lnTo>
                    <a:pt x="55619" y="4080"/>
                  </a:lnTo>
                  <a:lnTo>
                    <a:pt x="64861" y="2683"/>
                  </a:lnTo>
                  <a:lnTo>
                    <a:pt x="74991" y="1753"/>
                  </a:lnTo>
                  <a:lnTo>
                    <a:pt x="85712" y="1132"/>
                  </a:lnTo>
                  <a:lnTo>
                    <a:pt x="105564" y="442"/>
                  </a:lnTo>
                  <a:lnTo>
                    <a:pt x="138765" y="54"/>
                  </a:lnTo>
                  <a:lnTo>
                    <a:pt x="152041" y="0"/>
                  </a:lnTo>
                  <a:lnTo>
                    <a:pt x="164861" y="955"/>
                  </a:lnTo>
                  <a:lnTo>
                    <a:pt x="177375" y="2585"/>
                  </a:lnTo>
                  <a:lnTo>
                    <a:pt x="189689" y="4663"/>
                  </a:lnTo>
                  <a:lnTo>
                    <a:pt x="200872" y="6049"/>
                  </a:lnTo>
                  <a:lnTo>
                    <a:pt x="211307" y="6973"/>
                  </a:lnTo>
                  <a:lnTo>
                    <a:pt x="221237" y="7588"/>
                  </a:lnTo>
                  <a:lnTo>
                    <a:pt x="240210" y="8272"/>
                  </a:lnTo>
                  <a:lnTo>
                    <a:pt x="249437" y="8455"/>
                  </a:lnTo>
                  <a:lnTo>
                    <a:pt x="257573" y="9569"/>
                  </a:lnTo>
                  <a:lnTo>
                    <a:pt x="264981" y="11304"/>
                  </a:lnTo>
                  <a:lnTo>
                    <a:pt x="285750" y="17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495"/>
            <p:cNvSpPr/>
            <p:nvPr/>
          </p:nvSpPr>
          <p:spPr>
            <a:xfrm>
              <a:off x="6474023" y="1723462"/>
              <a:ext cx="348259" cy="26757"/>
            </a:xfrm>
            <a:custGeom>
              <a:avLst/>
              <a:gdLst/>
              <a:ahLst/>
              <a:cxnLst/>
              <a:rect l="0" t="0" r="0" b="0"/>
              <a:pathLst>
                <a:path w="348259" h="26757">
                  <a:moveTo>
                    <a:pt x="0" y="8897"/>
                  </a:moveTo>
                  <a:lnTo>
                    <a:pt x="4740" y="8897"/>
                  </a:lnTo>
                  <a:lnTo>
                    <a:pt x="7128" y="7905"/>
                  </a:lnTo>
                  <a:lnTo>
                    <a:pt x="9713" y="6251"/>
                  </a:lnTo>
                  <a:lnTo>
                    <a:pt x="12429" y="4156"/>
                  </a:lnTo>
                  <a:lnTo>
                    <a:pt x="16223" y="2760"/>
                  </a:lnTo>
                  <a:lnTo>
                    <a:pt x="20738" y="1829"/>
                  </a:lnTo>
                  <a:lnTo>
                    <a:pt x="25731" y="1209"/>
                  </a:lnTo>
                  <a:lnTo>
                    <a:pt x="33029" y="795"/>
                  </a:lnTo>
                  <a:lnTo>
                    <a:pt x="51721" y="335"/>
                  </a:lnTo>
                  <a:lnTo>
                    <a:pt x="131852" y="0"/>
                  </a:lnTo>
                  <a:lnTo>
                    <a:pt x="147432" y="981"/>
                  </a:lnTo>
                  <a:lnTo>
                    <a:pt x="163772" y="2627"/>
                  </a:lnTo>
                  <a:lnTo>
                    <a:pt x="180619" y="4717"/>
                  </a:lnTo>
                  <a:lnTo>
                    <a:pt x="215213" y="9685"/>
                  </a:lnTo>
                  <a:lnTo>
                    <a:pt x="232772" y="12399"/>
                  </a:lnTo>
                  <a:lnTo>
                    <a:pt x="249439" y="14208"/>
                  </a:lnTo>
                  <a:lnTo>
                    <a:pt x="265512" y="15414"/>
                  </a:lnTo>
                  <a:lnTo>
                    <a:pt x="281187" y="16218"/>
                  </a:lnTo>
                  <a:lnTo>
                    <a:pt x="295606" y="17747"/>
                  </a:lnTo>
                  <a:lnTo>
                    <a:pt x="309188" y="19757"/>
                  </a:lnTo>
                  <a:lnTo>
                    <a:pt x="348258" y="267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496"/>
            <p:cNvSpPr/>
            <p:nvPr/>
          </p:nvSpPr>
          <p:spPr>
            <a:xfrm>
              <a:off x="6616898" y="2625469"/>
              <a:ext cx="375048" cy="26648"/>
            </a:xfrm>
            <a:custGeom>
              <a:avLst/>
              <a:gdLst/>
              <a:ahLst/>
              <a:cxnLst/>
              <a:rect l="0" t="0" r="0" b="0"/>
              <a:pathLst>
                <a:path w="375048" h="26648">
                  <a:moveTo>
                    <a:pt x="0" y="17718"/>
                  </a:moveTo>
                  <a:lnTo>
                    <a:pt x="4739" y="17718"/>
                  </a:lnTo>
                  <a:lnTo>
                    <a:pt x="8121" y="16725"/>
                  </a:lnTo>
                  <a:lnTo>
                    <a:pt x="12358" y="15072"/>
                  </a:lnTo>
                  <a:lnTo>
                    <a:pt x="17169" y="12977"/>
                  </a:lnTo>
                  <a:lnTo>
                    <a:pt x="27804" y="8004"/>
                  </a:lnTo>
                  <a:lnTo>
                    <a:pt x="33420" y="5289"/>
                  </a:lnTo>
                  <a:lnTo>
                    <a:pt x="41132" y="3478"/>
                  </a:lnTo>
                  <a:lnTo>
                    <a:pt x="50241" y="2272"/>
                  </a:lnTo>
                  <a:lnTo>
                    <a:pt x="60283" y="1467"/>
                  </a:lnTo>
                  <a:lnTo>
                    <a:pt x="71939" y="931"/>
                  </a:lnTo>
                  <a:lnTo>
                    <a:pt x="98118" y="335"/>
                  </a:lnTo>
                  <a:lnTo>
                    <a:pt x="145489" y="0"/>
                  </a:lnTo>
                  <a:lnTo>
                    <a:pt x="163469" y="945"/>
                  </a:lnTo>
                  <a:lnTo>
                    <a:pt x="182401" y="2567"/>
                  </a:lnTo>
                  <a:lnTo>
                    <a:pt x="201968" y="4641"/>
                  </a:lnTo>
                  <a:lnTo>
                    <a:pt x="239584" y="9590"/>
                  </a:lnTo>
                  <a:lnTo>
                    <a:pt x="257949" y="12300"/>
                  </a:lnTo>
                  <a:lnTo>
                    <a:pt x="291584" y="17955"/>
                  </a:lnTo>
                  <a:lnTo>
                    <a:pt x="307498" y="20853"/>
                  </a:lnTo>
                  <a:lnTo>
                    <a:pt x="322076" y="22784"/>
                  </a:lnTo>
                  <a:lnTo>
                    <a:pt x="335765" y="24072"/>
                  </a:lnTo>
                  <a:lnTo>
                    <a:pt x="375047" y="266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497"/>
            <p:cNvSpPr/>
            <p:nvPr/>
          </p:nvSpPr>
          <p:spPr>
            <a:xfrm>
              <a:off x="6652617" y="2821780"/>
              <a:ext cx="258962" cy="35720"/>
            </a:xfrm>
            <a:custGeom>
              <a:avLst/>
              <a:gdLst/>
              <a:ahLst/>
              <a:cxnLst/>
              <a:rect l="0" t="0" r="0" b="0"/>
              <a:pathLst>
                <a:path w="258962" h="35720">
                  <a:moveTo>
                    <a:pt x="0" y="0"/>
                  </a:moveTo>
                  <a:lnTo>
                    <a:pt x="38159" y="0"/>
                  </a:lnTo>
                  <a:lnTo>
                    <a:pt x="46276" y="992"/>
                  </a:lnTo>
                  <a:lnTo>
                    <a:pt x="54662" y="2646"/>
                  </a:lnTo>
                  <a:lnTo>
                    <a:pt x="63231" y="4741"/>
                  </a:lnTo>
                  <a:lnTo>
                    <a:pt x="72911" y="6137"/>
                  </a:lnTo>
                  <a:lnTo>
                    <a:pt x="83334" y="7068"/>
                  </a:lnTo>
                  <a:lnTo>
                    <a:pt x="94251" y="7689"/>
                  </a:lnTo>
                  <a:lnTo>
                    <a:pt x="106490" y="9095"/>
                  </a:lnTo>
                  <a:lnTo>
                    <a:pt x="119611" y="11024"/>
                  </a:lnTo>
                  <a:lnTo>
                    <a:pt x="147418" y="15814"/>
                  </a:lnTo>
                  <a:lnTo>
                    <a:pt x="176313" y="21250"/>
                  </a:lnTo>
                  <a:lnTo>
                    <a:pt x="203046" y="26973"/>
                  </a:lnTo>
                  <a:lnTo>
                    <a:pt x="215731" y="29888"/>
                  </a:lnTo>
                  <a:lnTo>
                    <a:pt x="226172" y="31832"/>
                  </a:lnTo>
                  <a:lnTo>
                    <a:pt x="235116" y="33128"/>
                  </a:lnTo>
                  <a:lnTo>
                    <a:pt x="258961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498"/>
            <p:cNvSpPr/>
            <p:nvPr/>
          </p:nvSpPr>
          <p:spPr>
            <a:xfrm>
              <a:off x="6599039" y="3071811"/>
              <a:ext cx="294680" cy="62509"/>
            </a:xfrm>
            <a:custGeom>
              <a:avLst/>
              <a:gdLst/>
              <a:ahLst/>
              <a:cxnLst/>
              <a:rect l="0" t="0" r="0" b="0"/>
              <a:pathLst>
                <a:path w="294680" h="62509">
                  <a:moveTo>
                    <a:pt x="0" y="0"/>
                  </a:moveTo>
                  <a:lnTo>
                    <a:pt x="4739" y="0"/>
                  </a:lnTo>
                  <a:lnTo>
                    <a:pt x="7128" y="993"/>
                  </a:lnTo>
                  <a:lnTo>
                    <a:pt x="9713" y="2646"/>
                  </a:lnTo>
                  <a:lnTo>
                    <a:pt x="12428" y="4741"/>
                  </a:lnTo>
                  <a:lnTo>
                    <a:pt x="17216" y="6138"/>
                  </a:lnTo>
                  <a:lnTo>
                    <a:pt x="23383" y="7068"/>
                  </a:lnTo>
                  <a:lnTo>
                    <a:pt x="30471" y="7689"/>
                  </a:lnTo>
                  <a:lnTo>
                    <a:pt x="38173" y="8103"/>
                  </a:lnTo>
                  <a:lnTo>
                    <a:pt x="54668" y="8562"/>
                  </a:lnTo>
                  <a:lnTo>
                    <a:pt x="65219" y="9677"/>
                  </a:lnTo>
                  <a:lnTo>
                    <a:pt x="77213" y="11413"/>
                  </a:lnTo>
                  <a:lnTo>
                    <a:pt x="103770" y="15987"/>
                  </a:lnTo>
                  <a:lnTo>
                    <a:pt x="132109" y="21327"/>
                  </a:lnTo>
                  <a:lnTo>
                    <a:pt x="147604" y="25132"/>
                  </a:lnTo>
                  <a:lnTo>
                    <a:pt x="163887" y="29653"/>
                  </a:lnTo>
                  <a:lnTo>
                    <a:pt x="180696" y="34652"/>
                  </a:lnTo>
                  <a:lnTo>
                    <a:pt x="196862" y="38976"/>
                  </a:lnTo>
                  <a:lnTo>
                    <a:pt x="294679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499"/>
            <p:cNvSpPr/>
            <p:nvPr/>
          </p:nvSpPr>
          <p:spPr>
            <a:xfrm>
              <a:off x="6616898" y="2903876"/>
              <a:ext cx="303610" cy="33991"/>
            </a:xfrm>
            <a:custGeom>
              <a:avLst/>
              <a:gdLst/>
              <a:ahLst/>
              <a:cxnLst/>
              <a:rect l="0" t="0" r="0" b="0"/>
              <a:pathLst>
                <a:path w="303610" h="33991">
                  <a:moveTo>
                    <a:pt x="0" y="33990"/>
                  </a:moveTo>
                  <a:lnTo>
                    <a:pt x="4739" y="29250"/>
                  </a:lnTo>
                  <a:lnTo>
                    <a:pt x="7128" y="27853"/>
                  </a:lnTo>
                  <a:lnTo>
                    <a:pt x="9713" y="26923"/>
                  </a:lnTo>
                  <a:lnTo>
                    <a:pt x="12429" y="26302"/>
                  </a:lnTo>
                  <a:lnTo>
                    <a:pt x="16223" y="24896"/>
                  </a:lnTo>
                  <a:lnTo>
                    <a:pt x="20737" y="22967"/>
                  </a:lnTo>
                  <a:lnTo>
                    <a:pt x="25731" y="20688"/>
                  </a:lnTo>
                  <a:lnTo>
                    <a:pt x="32037" y="18177"/>
                  </a:lnTo>
                  <a:lnTo>
                    <a:pt x="46982" y="12741"/>
                  </a:lnTo>
                  <a:lnTo>
                    <a:pt x="72128" y="4102"/>
                  </a:lnTo>
                  <a:lnTo>
                    <a:pt x="82812" y="2159"/>
                  </a:lnTo>
                  <a:lnTo>
                    <a:pt x="94896" y="863"/>
                  </a:lnTo>
                  <a:lnTo>
                    <a:pt x="107912" y="0"/>
                  </a:lnTo>
                  <a:lnTo>
                    <a:pt x="121551" y="415"/>
                  </a:lnTo>
                  <a:lnTo>
                    <a:pt x="135604" y="1685"/>
                  </a:lnTo>
                  <a:lnTo>
                    <a:pt x="149934" y="3524"/>
                  </a:lnTo>
                  <a:lnTo>
                    <a:pt x="198545" y="10852"/>
                  </a:lnTo>
                  <a:lnTo>
                    <a:pt x="213723" y="13604"/>
                  </a:lnTo>
                  <a:lnTo>
                    <a:pt x="241170" y="19307"/>
                  </a:lnTo>
                  <a:lnTo>
                    <a:pt x="303609" y="339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500"/>
            <p:cNvSpPr/>
            <p:nvPr/>
          </p:nvSpPr>
          <p:spPr>
            <a:xfrm>
              <a:off x="6759773" y="3759408"/>
              <a:ext cx="330399" cy="44639"/>
            </a:xfrm>
            <a:custGeom>
              <a:avLst/>
              <a:gdLst/>
              <a:ahLst/>
              <a:cxnLst/>
              <a:rect l="0" t="0" r="0" b="0"/>
              <a:pathLst>
                <a:path w="330399" h="44639">
                  <a:moveTo>
                    <a:pt x="0" y="8920"/>
                  </a:moveTo>
                  <a:lnTo>
                    <a:pt x="12429" y="8920"/>
                  </a:lnTo>
                  <a:lnTo>
                    <a:pt x="15231" y="7928"/>
                  </a:lnTo>
                  <a:lnTo>
                    <a:pt x="18092" y="6274"/>
                  </a:lnTo>
                  <a:lnTo>
                    <a:pt x="20990" y="4179"/>
                  </a:lnTo>
                  <a:lnTo>
                    <a:pt x="24908" y="2783"/>
                  </a:lnTo>
                  <a:lnTo>
                    <a:pt x="29504" y="1852"/>
                  </a:lnTo>
                  <a:lnTo>
                    <a:pt x="34551" y="1231"/>
                  </a:lnTo>
                  <a:lnTo>
                    <a:pt x="39902" y="817"/>
                  </a:lnTo>
                  <a:lnTo>
                    <a:pt x="45452" y="541"/>
                  </a:lnTo>
                  <a:lnTo>
                    <a:pt x="51137" y="358"/>
                  </a:lnTo>
                  <a:lnTo>
                    <a:pt x="106485" y="22"/>
                  </a:lnTo>
                  <a:lnTo>
                    <a:pt x="138486" y="0"/>
                  </a:lnTo>
                  <a:lnTo>
                    <a:pt x="149871" y="989"/>
                  </a:lnTo>
                  <a:lnTo>
                    <a:pt x="161430" y="2640"/>
                  </a:lnTo>
                  <a:lnTo>
                    <a:pt x="199305" y="9705"/>
                  </a:lnTo>
                  <a:lnTo>
                    <a:pt x="213237" y="12419"/>
                  </a:lnTo>
                  <a:lnTo>
                    <a:pt x="226494" y="16214"/>
                  </a:lnTo>
                  <a:lnTo>
                    <a:pt x="239300" y="20728"/>
                  </a:lnTo>
                  <a:lnTo>
                    <a:pt x="251808" y="25721"/>
                  </a:lnTo>
                  <a:lnTo>
                    <a:pt x="264113" y="30043"/>
                  </a:lnTo>
                  <a:lnTo>
                    <a:pt x="276286" y="33915"/>
                  </a:lnTo>
                  <a:lnTo>
                    <a:pt x="288371" y="37490"/>
                  </a:lnTo>
                  <a:lnTo>
                    <a:pt x="298411" y="39872"/>
                  </a:lnTo>
                  <a:lnTo>
                    <a:pt x="307089" y="41461"/>
                  </a:lnTo>
                  <a:lnTo>
                    <a:pt x="330398" y="446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501"/>
            <p:cNvSpPr/>
            <p:nvPr/>
          </p:nvSpPr>
          <p:spPr>
            <a:xfrm>
              <a:off x="6768703" y="3893375"/>
              <a:ext cx="214313" cy="17828"/>
            </a:xfrm>
            <a:custGeom>
              <a:avLst/>
              <a:gdLst/>
              <a:ahLst/>
              <a:cxnLst/>
              <a:rect l="0" t="0" r="0" b="0"/>
              <a:pathLst>
                <a:path w="214313" h="17828">
                  <a:moveTo>
                    <a:pt x="0" y="8897"/>
                  </a:moveTo>
                  <a:lnTo>
                    <a:pt x="12428" y="8897"/>
                  </a:lnTo>
                  <a:lnTo>
                    <a:pt x="14238" y="7905"/>
                  </a:lnTo>
                  <a:lnTo>
                    <a:pt x="15445" y="6251"/>
                  </a:lnTo>
                  <a:lnTo>
                    <a:pt x="16250" y="4156"/>
                  </a:lnTo>
                  <a:lnTo>
                    <a:pt x="18771" y="2760"/>
                  </a:lnTo>
                  <a:lnTo>
                    <a:pt x="22435" y="1829"/>
                  </a:lnTo>
                  <a:lnTo>
                    <a:pt x="26863" y="1209"/>
                  </a:lnTo>
                  <a:lnTo>
                    <a:pt x="31798" y="795"/>
                  </a:lnTo>
                  <a:lnTo>
                    <a:pt x="37075" y="519"/>
                  </a:lnTo>
                  <a:lnTo>
                    <a:pt x="48228" y="212"/>
                  </a:lnTo>
                  <a:lnTo>
                    <a:pt x="82210" y="0"/>
                  </a:lnTo>
                  <a:lnTo>
                    <a:pt x="91517" y="981"/>
                  </a:lnTo>
                  <a:lnTo>
                    <a:pt x="101690" y="2628"/>
                  </a:lnTo>
                  <a:lnTo>
                    <a:pt x="112442" y="4718"/>
                  </a:lnTo>
                  <a:lnTo>
                    <a:pt x="123578" y="6111"/>
                  </a:lnTo>
                  <a:lnTo>
                    <a:pt x="134971" y="7039"/>
                  </a:lnTo>
                  <a:lnTo>
                    <a:pt x="146535" y="7658"/>
                  </a:lnTo>
                  <a:lnTo>
                    <a:pt x="157221" y="9063"/>
                  </a:lnTo>
                  <a:lnTo>
                    <a:pt x="167322" y="10992"/>
                  </a:lnTo>
                  <a:lnTo>
                    <a:pt x="177032" y="13271"/>
                  </a:lnTo>
                  <a:lnTo>
                    <a:pt x="185490" y="14789"/>
                  </a:lnTo>
                  <a:lnTo>
                    <a:pt x="193113" y="15802"/>
                  </a:lnTo>
                  <a:lnTo>
                    <a:pt x="214312" y="178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502"/>
            <p:cNvSpPr/>
            <p:nvPr/>
          </p:nvSpPr>
          <p:spPr>
            <a:xfrm>
              <a:off x="6715125" y="3964780"/>
              <a:ext cx="285751" cy="107157"/>
            </a:xfrm>
            <a:custGeom>
              <a:avLst/>
              <a:gdLst/>
              <a:ahLst/>
              <a:cxnLst/>
              <a:rect l="0" t="0" r="0" b="0"/>
              <a:pathLst>
                <a:path w="285751" h="107157">
                  <a:moveTo>
                    <a:pt x="0" y="0"/>
                  </a:moveTo>
                  <a:lnTo>
                    <a:pt x="4739" y="0"/>
                  </a:lnTo>
                  <a:lnTo>
                    <a:pt x="12358" y="2646"/>
                  </a:lnTo>
                  <a:lnTo>
                    <a:pt x="17169" y="4740"/>
                  </a:lnTo>
                  <a:lnTo>
                    <a:pt x="23352" y="7129"/>
                  </a:lnTo>
                  <a:lnTo>
                    <a:pt x="38159" y="12429"/>
                  </a:lnTo>
                  <a:lnTo>
                    <a:pt x="63231" y="20991"/>
                  </a:lnTo>
                  <a:lnTo>
                    <a:pt x="72911" y="23916"/>
                  </a:lnTo>
                  <a:lnTo>
                    <a:pt x="94250" y="29811"/>
                  </a:lnTo>
                  <a:lnTo>
                    <a:pt x="106490" y="33765"/>
                  </a:lnTo>
                  <a:lnTo>
                    <a:pt x="119611" y="38385"/>
                  </a:lnTo>
                  <a:lnTo>
                    <a:pt x="133318" y="43449"/>
                  </a:lnTo>
                  <a:lnTo>
                    <a:pt x="146425" y="47818"/>
                  </a:lnTo>
                  <a:lnTo>
                    <a:pt x="159132" y="51722"/>
                  </a:lnTo>
                  <a:lnTo>
                    <a:pt x="171573" y="55318"/>
                  </a:lnTo>
                  <a:lnTo>
                    <a:pt x="184827" y="59699"/>
                  </a:lnTo>
                  <a:lnTo>
                    <a:pt x="212783" y="69858"/>
                  </a:lnTo>
                  <a:lnTo>
                    <a:pt x="225198" y="75345"/>
                  </a:lnTo>
                  <a:lnTo>
                    <a:pt x="236453" y="80988"/>
                  </a:lnTo>
                  <a:lnTo>
                    <a:pt x="255902" y="91557"/>
                  </a:lnTo>
                  <a:lnTo>
                    <a:pt x="285750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503"/>
            <p:cNvSpPr/>
            <p:nvPr/>
          </p:nvSpPr>
          <p:spPr>
            <a:xfrm>
              <a:off x="6634757" y="4188022"/>
              <a:ext cx="196454" cy="44650"/>
            </a:xfrm>
            <a:custGeom>
              <a:avLst/>
              <a:gdLst/>
              <a:ahLst/>
              <a:cxnLst/>
              <a:rect l="0" t="0" r="0" b="0"/>
              <a:pathLst>
                <a:path w="196454" h="44650">
                  <a:moveTo>
                    <a:pt x="0" y="0"/>
                  </a:moveTo>
                  <a:lnTo>
                    <a:pt x="64463" y="0"/>
                  </a:lnTo>
                  <a:lnTo>
                    <a:pt x="72741" y="992"/>
                  </a:lnTo>
                  <a:lnTo>
                    <a:pt x="81236" y="2645"/>
                  </a:lnTo>
                  <a:lnTo>
                    <a:pt x="89876" y="4741"/>
                  </a:lnTo>
                  <a:lnTo>
                    <a:pt x="100597" y="8121"/>
                  </a:lnTo>
                  <a:lnTo>
                    <a:pt x="112705" y="12359"/>
                  </a:lnTo>
                  <a:lnTo>
                    <a:pt x="137404" y="21368"/>
                  </a:lnTo>
                  <a:lnTo>
                    <a:pt x="158302" y="28679"/>
                  </a:lnTo>
                  <a:lnTo>
                    <a:pt x="167051" y="32018"/>
                  </a:lnTo>
                  <a:lnTo>
                    <a:pt x="174867" y="35236"/>
                  </a:lnTo>
                  <a:lnTo>
                    <a:pt x="196453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504"/>
            <p:cNvSpPr/>
            <p:nvPr/>
          </p:nvSpPr>
          <p:spPr>
            <a:xfrm>
              <a:off x="6858000" y="4849187"/>
              <a:ext cx="330399" cy="35352"/>
            </a:xfrm>
            <a:custGeom>
              <a:avLst/>
              <a:gdLst/>
              <a:ahLst/>
              <a:cxnLst/>
              <a:rect l="0" t="0" r="0" b="0"/>
              <a:pathLst>
                <a:path w="330399" h="35352">
                  <a:moveTo>
                    <a:pt x="0" y="8562"/>
                  </a:moveTo>
                  <a:lnTo>
                    <a:pt x="24857" y="8562"/>
                  </a:lnTo>
                  <a:lnTo>
                    <a:pt x="31453" y="7570"/>
                  </a:lnTo>
                  <a:lnTo>
                    <a:pt x="38828" y="5916"/>
                  </a:lnTo>
                  <a:lnTo>
                    <a:pt x="46721" y="3821"/>
                  </a:lnTo>
                  <a:lnTo>
                    <a:pt x="54960" y="2425"/>
                  </a:lnTo>
                  <a:lnTo>
                    <a:pt x="63429" y="1494"/>
                  </a:lnTo>
                  <a:lnTo>
                    <a:pt x="72051" y="873"/>
                  </a:lnTo>
                  <a:lnTo>
                    <a:pt x="80776" y="459"/>
                  </a:lnTo>
                  <a:lnTo>
                    <a:pt x="98407" y="0"/>
                  </a:lnTo>
                  <a:lnTo>
                    <a:pt x="108270" y="869"/>
                  </a:lnTo>
                  <a:lnTo>
                    <a:pt x="118812" y="2442"/>
                  </a:lnTo>
                  <a:lnTo>
                    <a:pt x="129809" y="4481"/>
                  </a:lnTo>
                  <a:lnTo>
                    <a:pt x="141109" y="5841"/>
                  </a:lnTo>
                  <a:lnTo>
                    <a:pt x="152613" y="6748"/>
                  </a:lnTo>
                  <a:lnTo>
                    <a:pt x="164249" y="7353"/>
                  </a:lnTo>
                  <a:lnTo>
                    <a:pt x="175976" y="8748"/>
                  </a:lnTo>
                  <a:lnTo>
                    <a:pt x="187762" y="10670"/>
                  </a:lnTo>
                  <a:lnTo>
                    <a:pt x="199589" y="12944"/>
                  </a:lnTo>
                  <a:lnTo>
                    <a:pt x="211442" y="14460"/>
                  </a:lnTo>
                  <a:lnTo>
                    <a:pt x="223312" y="15470"/>
                  </a:lnTo>
                  <a:lnTo>
                    <a:pt x="235195" y="16144"/>
                  </a:lnTo>
                  <a:lnTo>
                    <a:pt x="247085" y="17585"/>
                  </a:lnTo>
                  <a:lnTo>
                    <a:pt x="258981" y="19539"/>
                  </a:lnTo>
                  <a:lnTo>
                    <a:pt x="270881" y="21832"/>
                  </a:lnTo>
                  <a:lnTo>
                    <a:pt x="280797" y="24354"/>
                  </a:lnTo>
                  <a:lnTo>
                    <a:pt x="289393" y="27028"/>
                  </a:lnTo>
                  <a:lnTo>
                    <a:pt x="297108" y="29802"/>
                  </a:lnTo>
                  <a:lnTo>
                    <a:pt x="304236" y="31651"/>
                  </a:lnTo>
                  <a:lnTo>
                    <a:pt x="310972" y="32885"/>
                  </a:lnTo>
                  <a:lnTo>
                    <a:pt x="330398" y="353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505"/>
            <p:cNvSpPr/>
            <p:nvPr/>
          </p:nvSpPr>
          <p:spPr>
            <a:xfrm>
              <a:off x="6866929" y="4964905"/>
              <a:ext cx="267892" cy="53579"/>
            </a:xfrm>
            <a:custGeom>
              <a:avLst/>
              <a:gdLst/>
              <a:ahLst/>
              <a:cxnLst/>
              <a:rect l="0" t="0" r="0" b="0"/>
              <a:pathLst>
                <a:path w="267892" h="53579">
                  <a:moveTo>
                    <a:pt x="0" y="0"/>
                  </a:moveTo>
                  <a:lnTo>
                    <a:pt x="34552" y="0"/>
                  </a:lnTo>
                  <a:lnTo>
                    <a:pt x="40894" y="992"/>
                  </a:lnTo>
                  <a:lnTo>
                    <a:pt x="48099" y="2645"/>
                  </a:lnTo>
                  <a:lnTo>
                    <a:pt x="55878" y="4740"/>
                  </a:lnTo>
                  <a:lnTo>
                    <a:pt x="64041" y="6137"/>
                  </a:lnTo>
                  <a:lnTo>
                    <a:pt x="72460" y="7068"/>
                  </a:lnTo>
                  <a:lnTo>
                    <a:pt x="81049" y="7689"/>
                  </a:lnTo>
                  <a:lnTo>
                    <a:pt x="89752" y="9094"/>
                  </a:lnTo>
                  <a:lnTo>
                    <a:pt x="98529" y="11024"/>
                  </a:lnTo>
                  <a:lnTo>
                    <a:pt x="107357" y="13302"/>
                  </a:lnTo>
                  <a:lnTo>
                    <a:pt x="117212" y="14821"/>
                  </a:lnTo>
                  <a:lnTo>
                    <a:pt x="127752" y="15834"/>
                  </a:lnTo>
                  <a:lnTo>
                    <a:pt x="138746" y="16509"/>
                  </a:lnTo>
                  <a:lnTo>
                    <a:pt x="150045" y="17951"/>
                  </a:lnTo>
                  <a:lnTo>
                    <a:pt x="161545" y="19905"/>
                  </a:lnTo>
                  <a:lnTo>
                    <a:pt x="173181" y="22200"/>
                  </a:lnTo>
                  <a:lnTo>
                    <a:pt x="183915" y="25714"/>
                  </a:lnTo>
                  <a:lnTo>
                    <a:pt x="194047" y="30041"/>
                  </a:lnTo>
                  <a:lnTo>
                    <a:pt x="203778" y="34910"/>
                  </a:lnTo>
                  <a:lnTo>
                    <a:pt x="213243" y="39148"/>
                  </a:lnTo>
                  <a:lnTo>
                    <a:pt x="222529" y="42966"/>
                  </a:lnTo>
                  <a:lnTo>
                    <a:pt x="231697" y="46503"/>
                  </a:lnTo>
                  <a:lnTo>
                    <a:pt x="239793" y="48862"/>
                  </a:lnTo>
                  <a:lnTo>
                    <a:pt x="247174" y="50433"/>
                  </a:lnTo>
                  <a:lnTo>
                    <a:pt x="267891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506"/>
            <p:cNvSpPr/>
            <p:nvPr/>
          </p:nvSpPr>
          <p:spPr>
            <a:xfrm>
              <a:off x="6866929" y="5179217"/>
              <a:ext cx="214314" cy="44650"/>
            </a:xfrm>
            <a:custGeom>
              <a:avLst/>
              <a:gdLst/>
              <a:ahLst/>
              <a:cxnLst/>
              <a:rect l="0" t="0" r="0" b="0"/>
              <a:pathLst>
                <a:path w="214314" h="44650">
                  <a:moveTo>
                    <a:pt x="0" y="0"/>
                  </a:moveTo>
                  <a:lnTo>
                    <a:pt x="33420" y="0"/>
                  </a:lnTo>
                  <a:lnTo>
                    <a:pt x="39147" y="992"/>
                  </a:lnTo>
                  <a:lnTo>
                    <a:pt x="44949" y="2646"/>
                  </a:lnTo>
                  <a:lnTo>
                    <a:pt x="50802" y="4740"/>
                  </a:lnTo>
                  <a:lnTo>
                    <a:pt x="56688" y="6137"/>
                  </a:lnTo>
                  <a:lnTo>
                    <a:pt x="62597" y="7068"/>
                  </a:lnTo>
                  <a:lnTo>
                    <a:pt x="68520" y="7689"/>
                  </a:lnTo>
                  <a:lnTo>
                    <a:pt x="75446" y="9094"/>
                  </a:lnTo>
                  <a:lnTo>
                    <a:pt x="83039" y="11025"/>
                  </a:lnTo>
                  <a:lnTo>
                    <a:pt x="91078" y="13303"/>
                  </a:lnTo>
                  <a:lnTo>
                    <a:pt x="99413" y="14822"/>
                  </a:lnTo>
                  <a:lnTo>
                    <a:pt x="107948" y="15834"/>
                  </a:lnTo>
                  <a:lnTo>
                    <a:pt x="116614" y="16510"/>
                  </a:lnTo>
                  <a:lnTo>
                    <a:pt x="125368" y="17952"/>
                  </a:lnTo>
                  <a:lnTo>
                    <a:pt x="134180" y="19905"/>
                  </a:lnTo>
                  <a:lnTo>
                    <a:pt x="143032" y="22200"/>
                  </a:lnTo>
                  <a:lnTo>
                    <a:pt x="151909" y="24722"/>
                  </a:lnTo>
                  <a:lnTo>
                    <a:pt x="169711" y="30170"/>
                  </a:lnTo>
                  <a:lnTo>
                    <a:pt x="177632" y="33012"/>
                  </a:lnTo>
                  <a:lnTo>
                    <a:pt x="184898" y="35899"/>
                  </a:lnTo>
                  <a:lnTo>
                    <a:pt x="191726" y="38815"/>
                  </a:lnTo>
                  <a:lnTo>
                    <a:pt x="197271" y="40760"/>
                  </a:lnTo>
                  <a:lnTo>
                    <a:pt x="201959" y="42056"/>
                  </a:lnTo>
                  <a:lnTo>
                    <a:pt x="214313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507"/>
            <p:cNvSpPr/>
            <p:nvPr/>
          </p:nvSpPr>
          <p:spPr>
            <a:xfrm>
              <a:off x="6768703" y="5366741"/>
              <a:ext cx="294680" cy="71438"/>
            </a:xfrm>
            <a:custGeom>
              <a:avLst/>
              <a:gdLst/>
              <a:ahLst/>
              <a:cxnLst/>
              <a:rect l="0" t="0" r="0" b="0"/>
              <a:pathLst>
                <a:path w="294680" h="71438">
                  <a:moveTo>
                    <a:pt x="0" y="0"/>
                  </a:moveTo>
                  <a:lnTo>
                    <a:pt x="20990" y="0"/>
                  </a:lnTo>
                  <a:lnTo>
                    <a:pt x="25900" y="992"/>
                  </a:lnTo>
                  <a:lnTo>
                    <a:pt x="32150" y="2645"/>
                  </a:lnTo>
                  <a:lnTo>
                    <a:pt x="39292" y="4740"/>
                  </a:lnTo>
                  <a:lnTo>
                    <a:pt x="46038" y="7129"/>
                  </a:lnTo>
                  <a:lnTo>
                    <a:pt x="52520" y="9713"/>
                  </a:lnTo>
                  <a:lnTo>
                    <a:pt x="58825" y="12429"/>
                  </a:lnTo>
                  <a:lnTo>
                    <a:pt x="66006" y="14239"/>
                  </a:lnTo>
                  <a:lnTo>
                    <a:pt x="73770" y="15446"/>
                  </a:lnTo>
                  <a:lnTo>
                    <a:pt x="81922" y="16250"/>
                  </a:lnTo>
                  <a:lnTo>
                    <a:pt x="91326" y="17778"/>
                  </a:lnTo>
                  <a:lnTo>
                    <a:pt x="101563" y="19790"/>
                  </a:lnTo>
                  <a:lnTo>
                    <a:pt x="123522" y="24670"/>
                  </a:lnTo>
                  <a:lnTo>
                    <a:pt x="217346" y="47658"/>
                  </a:lnTo>
                  <a:lnTo>
                    <a:pt x="228241" y="50624"/>
                  </a:lnTo>
                  <a:lnTo>
                    <a:pt x="248284" y="56565"/>
                  </a:lnTo>
                  <a:lnTo>
                    <a:pt x="294679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508"/>
            <p:cNvSpPr/>
            <p:nvPr/>
          </p:nvSpPr>
          <p:spPr>
            <a:xfrm>
              <a:off x="7179468" y="1339485"/>
              <a:ext cx="953969" cy="3955818"/>
            </a:xfrm>
            <a:custGeom>
              <a:avLst/>
              <a:gdLst/>
              <a:ahLst/>
              <a:cxnLst/>
              <a:rect l="0" t="0" r="0" b="0"/>
              <a:pathLst>
                <a:path w="953969" h="3955818">
                  <a:moveTo>
                    <a:pt x="0" y="8897"/>
                  </a:moveTo>
                  <a:lnTo>
                    <a:pt x="9481" y="4157"/>
                  </a:lnTo>
                  <a:lnTo>
                    <a:pt x="19427" y="1830"/>
                  </a:lnTo>
                  <a:lnTo>
                    <a:pt x="46722" y="335"/>
                  </a:lnTo>
                  <a:lnTo>
                    <a:pt x="110838" y="0"/>
                  </a:lnTo>
                  <a:lnTo>
                    <a:pt x="134259" y="2628"/>
                  </a:lnTo>
                  <a:lnTo>
                    <a:pt x="172403" y="9686"/>
                  </a:lnTo>
                  <a:lnTo>
                    <a:pt x="199655" y="16193"/>
                  </a:lnTo>
                  <a:lnTo>
                    <a:pt x="224996" y="25700"/>
                  </a:lnTo>
                  <a:lnTo>
                    <a:pt x="266317" y="42208"/>
                  </a:lnTo>
                  <a:lnTo>
                    <a:pt x="295303" y="56444"/>
                  </a:lnTo>
                  <a:lnTo>
                    <a:pt x="323730" y="72693"/>
                  </a:lnTo>
                  <a:lnTo>
                    <a:pt x="349594" y="89837"/>
                  </a:lnTo>
                  <a:lnTo>
                    <a:pt x="376963" y="110024"/>
                  </a:lnTo>
                  <a:lnTo>
                    <a:pt x="404672" y="132225"/>
                  </a:lnTo>
                  <a:lnTo>
                    <a:pt x="430217" y="155322"/>
                  </a:lnTo>
                  <a:lnTo>
                    <a:pt x="454798" y="178816"/>
                  </a:lnTo>
                  <a:lnTo>
                    <a:pt x="507658" y="230977"/>
                  </a:lnTo>
                  <a:lnTo>
                    <a:pt x="533865" y="259735"/>
                  </a:lnTo>
                  <a:lnTo>
                    <a:pt x="558741" y="289052"/>
                  </a:lnTo>
                  <a:lnTo>
                    <a:pt x="583027" y="318619"/>
                  </a:lnTo>
                  <a:lnTo>
                    <a:pt x="607051" y="353588"/>
                  </a:lnTo>
                  <a:lnTo>
                    <a:pt x="630957" y="391288"/>
                  </a:lnTo>
                  <a:lnTo>
                    <a:pt x="654810" y="427888"/>
                  </a:lnTo>
                  <a:lnTo>
                    <a:pt x="675995" y="466644"/>
                  </a:lnTo>
                  <a:lnTo>
                    <a:pt x="696325" y="507020"/>
                  </a:lnTo>
                  <a:lnTo>
                    <a:pt x="718590" y="548116"/>
                  </a:lnTo>
                  <a:lnTo>
                    <a:pt x="739069" y="594823"/>
                  </a:lnTo>
                  <a:lnTo>
                    <a:pt x="776468" y="692828"/>
                  </a:lnTo>
                  <a:lnTo>
                    <a:pt x="798808" y="769483"/>
                  </a:lnTo>
                  <a:lnTo>
                    <a:pt x="822736" y="853491"/>
                  </a:lnTo>
                  <a:lnTo>
                    <a:pt x="859270" y="1000386"/>
                  </a:lnTo>
                  <a:lnTo>
                    <a:pt x="883887" y="1123953"/>
                  </a:lnTo>
                  <a:lnTo>
                    <a:pt x="904440" y="1259597"/>
                  </a:lnTo>
                  <a:lnTo>
                    <a:pt x="915770" y="1361520"/>
                  </a:lnTo>
                  <a:lnTo>
                    <a:pt x="926403" y="1471535"/>
                  </a:lnTo>
                  <a:lnTo>
                    <a:pt x="939696" y="1580972"/>
                  </a:lnTo>
                  <a:lnTo>
                    <a:pt x="950384" y="1771472"/>
                  </a:lnTo>
                  <a:lnTo>
                    <a:pt x="953968" y="1891982"/>
                  </a:lnTo>
                  <a:lnTo>
                    <a:pt x="950289" y="2010921"/>
                  </a:lnTo>
                  <a:lnTo>
                    <a:pt x="941150" y="2166667"/>
                  </a:lnTo>
                  <a:lnTo>
                    <a:pt x="936679" y="2282920"/>
                  </a:lnTo>
                  <a:lnTo>
                    <a:pt x="923669" y="2399055"/>
                  </a:lnTo>
                  <a:lnTo>
                    <a:pt x="895677" y="2592550"/>
                  </a:lnTo>
                  <a:lnTo>
                    <a:pt x="860203" y="2824723"/>
                  </a:lnTo>
                  <a:lnTo>
                    <a:pt x="837619" y="2940810"/>
                  </a:lnTo>
                  <a:lnTo>
                    <a:pt x="818098" y="3012909"/>
                  </a:lnTo>
                  <a:lnTo>
                    <a:pt x="796193" y="3081333"/>
                  </a:lnTo>
                  <a:lnTo>
                    <a:pt x="761548" y="3181215"/>
                  </a:lnTo>
                  <a:lnTo>
                    <a:pt x="737986" y="3247086"/>
                  </a:lnTo>
                  <a:lnTo>
                    <a:pt x="711640" y="3310097"/>
                  </a:lnTo>
                  <a:lnTo>
                    <a:pt x="683393" y="3370182"/>
                  </a:lnTo>
                  <a:lnTo>
                    <a:pt x="654304" y="3426653"/>
                  </a:lnTo>
                  <a:lnTo>
                    <a:pt x="583004" y="3559962"/>
                  </a:lnTo>
                  <a:lnTo>
                    <a:pt x="556769" y="3608233"/>
                  </a:lnTo>
                  <a:lnTo>
                    <a:pt x="528573" y="3652838"/>
                  </a:lnTo>
                  <a:lnTo>
                    <a:pt x="499505" y="3693168"/>
                  </a:lnTo>
                  <a:lnTo>
                    <a:pt x="470049" y="3730936"/>
                  </a:lnTo>
                  <a:lnTo>
                    <a:pt x="440421" y="3767566"/>
                  </a:lnTo>
                  <a:lnTo>
                    <a:pt x="410717" y="3798398"/>
                  </a:lnTo>
                  <a:lnTo>
                    <a:pt x="380978" y="3825330"/>
                  </a:lnTo>
                  <a:lnTo>
                    <a:pt x="351225" y="3850528"/>
                  </a:lnTo>
                  <a:lnTo>
                    <a:pt x="324110" y="3872311"/>
                  </a:lnTo>
                  <a:lnTo>
                    <a:pt x="298830" y="3890922"/>
                  </a:lnTo>
                  <a:lnTo>
                    <a:pt x="274366" y="3905809"/>
                  </a:lnTo>
                  <a:lnTo>
                    <a:pt x="250263" y="3919039"/>
                  </a:lnTo>
                  <a:lnTo>
                    <a:pt x="204789" y="3942596"/>
                  </a:lnTo>
                  <a:lnTo>
                    <a:pt x="178594" y="39558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509"/>
            <p:cNvSpPr/>
            <p:nvPr/>
          </p:nvSpPr>
          <p:spPr>
            <a:xfrm>
              <a:off x="8433489" y="3080741"/>
              <a:ext cx="31855" cy="410767"/>
            </a:xfrm>
            <a:custGeom>
              <a:avLst/>
              <a:gdLst/>
              <a:ahLst/>
              <a:cxnLst/>
              <a:rect l="0" t="0" r="0" b="0"/>
              <a:pathLst>
                <a:path w="31855" h="410767">
                  <a:moveTo>
                    <a:pt x="31854" y="0"/>
                  </a:moveTo>
                  <a:lnTo>
                    <a:pt x="31854" y="152222"/>
                  </a:lnTo>
                  <a:lnTo>
                    <a:pt x="30862" y="162005"/>
                  </a:lnTo>
                  <a:lnTo>
                    <a:pt x="29208" y="172495"/>
                  </a:lnTo>
                  <a:lnTo>
                    <a:pt x="27113" y="183458"/>
                  </a:lnTo>
                  <a:lnTo>
                    <a:pt x="25717" y="192751"/>
                  </a:lnTo>
                  <a:lnTo>
                    <a:pt x="24786" y="200930"/>
                  </a:lnTo>
                  <a:lnTo>
                    <a:pt x="24166" y="208367"/>
                  </a:lnTo>
                  <a:lnTo>
                    <a:pt x="23752" y="216303"/>
                  </a:lnTo>
                  <a:lnTo>
                    <a:pt x="23292" y="233056"/>
                  </a:lnTo>
                  <a:lnTo>
                    <a:pt x="22177" y="241691"/>
                  </a:lnTo>
                  <a:lnTo>
                    <a:pt x="20442" y="250424"/>
                  </a:lnTo>
                  <a:lnTo>
                    <a:pt x="18293" y="259223"/>
                  </a:lnTo>
                  <a:lnTo>
                    <a:pt x="16860" y="268065"/>
                  </a:lnTo>
                  <a:lnTo>
                    <a:pt x="15906" y="276937"/>
                  </a:lnTo>
                  <a:lnTo>
                    <a:pt x="15268" y="285827"/>
                  </a:lnTo>
                  <a:lnTo>
                    <a:pt x="13851" y="293739"/>
                  </a:lnTo>
                  <a:lnTo>
                    <a:pt x="11915" y="300998"/>
                  </a:lnTo>
                  <a:lnTo>
                    <a:pt x="9632" y="307821"/>
                  </a:lnTo>
                  <a:lnTo>
                    <a:pt x="8110" y="315347"/>
                  </a:lnTo>
                  <a:lnTo>
                    <a:pt x="7095" y="323341"/>
                  </a:lnTo>
                  <a:lnTo>
                    <a:pt x="6419" y="331646"/>
                  </a:lnTo>
                  <a:lnTo>
                    <a:pt x="5967" y="339168"/>
                  </a:lnTo>
                  <a:lnTo>
                    <a:pt x="5467" y="352816"/>
                  </a:lnTo>
                  <a:lnTo>
                    <a:pt x="4340" y="359235"/>
                  </a:lnTo>
                  <a:lnTo>
                    <a:pt x="2597" y="365497"/>
                  </a:lnTo>
                  <a:lnTo>
                    <a:pt x="444" y="371657"/>
                  </a:lnTo>
                  <a:lnTo>
                    <a:pt x="0" y="376756"/>
                  </a:lnTo>
                  <a:lnTo>
                    <a:pt x="696" y="381147"/>
                  </a:lnTo>
                  <a:lnTo>
                    <a:pt x="2153" y="385067"/>
                  </a:lnTo>
                  <a:lnTo>
                    <a:pt x="3123" y="388672"/>
                  </a:lnTo>
                  <a:lnTo>
                    <a:pt x="3771" y="392067"/>
                  </a:lnTo>
                  <a:lnTo>
                    <a:pt x="4681" y="401587"/>
                  </a:lnTo>
                  <a:lnTo>
                    <a:pt x="5065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510"/>
            <p:cNvSpPr/>
            <p:nvPr/>
          </p:nvSpPr>
          <p:spPr>
            <a:xfrm>
              <a:off x="8590485" y="3161108"/>
              <a:ext cx="178455" cy="321456"/>
            </a:xfrm>
            <a:custGeom>
              <a:avLst/>
              <a:gdLst/>
              <a:ahLst/>
              <a:cxnLst/>
              <a:rect l="0" t="0" r="0" b="0"/>
              <a:pathLst>
                <a:path w="178455" h="321456">
                  <a:moveTo>
                    <a:pt x="142750" y="0"/>
                  </a:moveTo>
                  <a:lnTo>
                    <a:pt x="138009" y="0"/>
                  </a:lnTo>
                  <a:lnTo>
                    <a:pt x="135620" y="992"/>
                  </a:lnTo>
                  <a:lnTo>
                    <a:pt x="130321" y="4741"/>
                  </a:lnTo>
                  <a:lnTo>
                    <a:pt x="127518" y="7130"/>
                  </a:lnTo>
                  <a:lnTo>
                    <a:pt x="124658" y="9714"/>
                  </a:lnTo>
                  <a:lnTo>
                    <a:pt x="118834" y="15232"/>
                  </a:lnTo>
                  <a:lnTo>
                    <a:pt x="112938" y="20991"/>
                  </a:lnTo>
                  <a:lnTo>
                    <a:pt x="109977" y="24908"/>
                  </a:lnTo>
                  <a:lnTo>
                    <a:pt x="107011" y="29504"/>
                  </a:lnTo>
                  <a:lnTo>
                    <a:pt x="104040" y="34552"/>
                  </a:lnTo>
                  <a:lnTo>
                    <a:pt x="100076" y="38910"/>
                  </a:lnTo>
                  <a:lnTo>
                    <a:pt x="95449" y="42808"/>
                  </a:lnTo>
                  <a:lnTo>
                    <a:pt x="90380" y="46398"/>
                  </a:lnTo>
                  <a:lnTo>
                    <a:pt x="85016" y="50776"/>
                  </a:lnTo>
                  <a:lnTo>
                    <a:pt x="79456" y="55679"/>
                  </a:lnTo>
                  <a:lnTo>
                    <a:pt x="67986" y="66418"/>
                  </a:lnTo>
                  <a:lnTo>
                    <a:pt x="56274" y="77806"/>
                  </a:lnTo>
                  <a:lnTo>
                    <a:pt x="51365" y="83621"/>
                  </a:lnTo>
                  <a:lnTo>
                    <a:pt x="47100" y="89481"/>
                  </a:lnTo>
                  <a:lnTo>
                    <a:pt x="43265" y="95373"/>
                  </a:lnTo>
                  <a:lnTo>
                    <a:pt x="38723" y="101285"/>
                  </a:lnTo>
                  <a:lnTo>
                    <a:pt x="33711" y="107211"/>
                  </a:lnTo>
                  <a:lnTo>
                    <a:pt x="28385" y="113146"/>
                  </a:lnTo>
                  <a:lnTo>
                    <a:pt x="23843" y="119087"/>
                  </a:lnTo>
                  <a:lnTo>
                    <a:pt x="19821" y="125032"/>
                  </a:lnTo>
                  <a:lnTo>
                    <a:pt x="16149" y="130980"/>
                  </a:lnTo>
                  <a:lnTo>
                    <a:pt x="13701" y="136929"/>
                  </a:lnTo>
                  <a:lnTo>
                    <a:pt x="12068" y="142880"/>
                  </a:lnTo>
                  <a:lnTo>
                    <a:pt x="10981" y="148831"/>
                  </a:lnTo>
                  <a:lnTo>
                    <a:pt x="9262" y="155775"/>
                  </a:lnTo>
                  <a:lnTo>
                    <a:pt x="7126" y="163382"/>
                  </a:lnTo>
                  <a:lnTo>
                    <a:pt x="4709" y="171429"/>
                  </a:lnTo>
                  <a:lnTo>
                    <a:pt x="3097" y="178778"/>
                  </a:lnTo>
                  <a:lnTo>
                    <a:pt x="2023" y="185662"/>
                  </a:lnTo>
                  <a:lnTo>
                    <a:pt x="1307" y="192236"/>
                  </a:lnTo>
                  <a:lnTo>
                    <a:pt x="829" y="198603"/>
                  </a:lnTo>
                  <a:lnTo>
                    <a:pt x="511" y="204831"/>
                  </a:lnTo>
                  <a:lnTo>
                    <a:pt x="158" y="217044"/>
                  </a:lnTo>
                  <a:lnTo>
                    <a:pt x="0" y="229086"/>
                  </a:lnTo>
                  <a:lnTo>
                    <a:pt x="951" y="235076"/>
                  </a:lnTo>
                  <a:lnTo>
                    <a:pt x="2575" y="241053"/>
                  </a:lnTo>
                  <a:lnTo>
                    <a:pt x="4652" y="247023"/>
                  </a:lnTo>
                  <a:lnTo>
                    <a:pt x="7028" y="252987"/>
                  </a:lnTo>
                  <a:lnTo>
                    <a:pt x="9604" y="258947"/>
                  </a:lnTo>
                  <a:lnTo>
                    <a:pt x="12314" y="264905"/>
                  </a:lnTo>
                  <a:lnTo>
                    <a:pt x="15113" y="269869"/>
                  </a:lnTo>
                  <a:lnTo>
                    <a:pt x="17971" y="274171"/>
                  </a:lnTo>
                  <a:lnTo>
                    <a:pt x="20869" y="278030"/>
                  </a:lnTo>
                  <a:lnTo>
                    <a:pt x="24785" y="282588"/>
                  </a:lnTo>
                  <a:lnTo>
                    <a:pt x="29380" y="287611"/>
                  </a:lnTo>
                  <a:lnTo>
                    <a:pt x="42682" y="301515"/>
                  </a:lnTo>
                  <a:lnTo>
                    <a:pt x="46272" y="305190"/>
                  </a:lnTo>
                  <a:lnTo>
                    <a:pt x="50651" y="308631"/>
                  </a:lnTo>
                  <a:lnTo>
                    <a:pt x="55553" y="311919"/>
                  </a:lnTo>
                  <a:lnTo>
                    <a:pt x="60806" y="315102"/>
                  </a:lnTo>
                  <a:lnTo>
                    <a:pt x="66292" y="317224"/>
                  </a:lnTo>
                  <a:lnTo>
                    <a:pt x="71934" y="318639"/>
                  </a:lnTo>
                  <a:lnTo>
                    <a:pt x="77680" y="319582"/>
                  </a:lnTo>
                  <a:lnTo>
                    <a:pt x="83495" y="320211"/>
                  </a:lnTo>
                  <a:lnTo>
                    <a:pt x="89356" y="320631"/>
                  </a:lnTo>
                  <a:lnTo>
                    <a:pt x="95247" y="320910"/>
                  </a:lnTo>
                  <a:lnTo>
                    <a:pt x="107085" y="321220"/>
                  </a:lnTo>
                  <a:lnTo>
                    <a:pt x="141018" y="321455"/>
                  </a:lnTo>
                  <a:lnTo>
                    <a:pt x="145563" y="320467"/>
                  </a:lnTo>
                  <a:lnTo>
                    <a:pt x="149586" y="318817"/>
                  </a:lnTo>
                  <a:lnTo>
                    <a:pt x="153261" y="316724"/>
                  </a:lnTo>
                  <a:lnTo>
                    <a:pt x="156702" y="314337"/>
                  </a:lnTo>
                  <a:lnTo>
                    <a:pt x="159988" y="311753"/>
                  </a:lnTo>
                  <a:lnTo>
                    <a:pt x="163172" y="309039"/>
                  </a:lnTo>
                  <a:lnTo>
                    <a:pt x="166286" y="306237"/>
                  </a:lnTo>
                  <a:lnTo>
                    <a:pt x="176668" y="296398"/>
                  </a:lnTo>
                  <a:lnTo>
                    <a:pt x="177268" y="294833"/>
                  </a:lnTo>
                  <a:lnTo>
                    <a:pt x="178113" y="287890"/>
                  </a:lnTo>
                  <a:lnTo>
                    <a:pt x="178362" y="279549"/>
                  </a:lnTo>
                  <a:lnTo>
                    <a:pt x="178454" y="264882"/>
                  </a:lnTo>
                  <a:lnTo>
                    <a:pt x="176474" y="260924"/>
                  </a:lnTo>
                  <a:lnTo>
                    <a:pt x="173169" y="256301"/>
                  </a:lnTo>
                  <a:lnTo>
                    <a:pt x="168983" y="251234"/>
                  </a:lnTo>
                  <a:lnTo>
                    <a:pt x="165199" y="247857"/>
                  </a:lnTo>
                  <a:lnTo>
                    <a:pt x="161686" y="245605"/>
                  </a:lnTo>
                  <a:lnTo>
                    <a:pt x="158349" y="244104"/>
                  </a:lnTo>
                  <a:lnTo>
                    <a:pt x="144175" y="237251"/>
                  </a:lnTo>
                  <a:lnTo>
                    <a:pt x="127407" y="228937"/>
                  </a:lnTo>
                  <a:lnTo>
                    <a:pt x="121608" y="227039"/>
                  </a:lnTo>
                  <a:lnTo>
                    <a:pt x="115756" y="225773"/>
                  </a:lnTo>
                  <a:lnTo>
                    <a:pt x="109871" y="224929"/>
                  </a:lnTo>
                  <a:lnTo>
                    <a:pt x="102971" y="224367"/>
                  </a:lnTo>
                  <a:lnTo>
                    <a:pt x="95395" y="223992"/>
                  </a:lnTo>
                  <a:lnTo>
                    <a:pt x="80031" y="223576"/>
                  </a:lnTo>
                  <a:lnTo>
                    <a:pt x="35593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511"/>
            <p:cNvSpPr/>
            <p:nvPr/>
          </p:nvSpPr>
          <p:spPr>
            <a:xfrm>
              <a:off x="2991813" y="2027038"/>
              <a:ext cx="937250" cy="919758"/>
            </a:xfrm>
            <a:custGeom>
              <a:avLst/>
              <a:gdLst/>
              <a:ahLst/>
              <a:cxnLst/>
              <a:rect l="0" t="0" r="0" b="0"/>
              <a:pathLst>
                <a:path w="937250" h="919758">
                  <a:moveTo>
                    <a:pt x="8562" y="0"/>
                  </a:moveTo>
                  <a:lnTo>
                    <a:pt x="873" y="0"/>
                  </a:lnTo>
                  <a:lnTo>
                    <a:pt x="459" y="992"/>
                  </a:lnTo>
                  <a:lnTo>
                    <a:pt x="0" y="4741"/>
                  </a:lnTo>
                  <a:lnTo>
                    <a:pt x="869" y="7129"/>
                  </a:lnTo>
                  <a:lnTo>
                    <a:pt x="5842" y="15231"/>
                  </a:lnTo>
                  <a:lnTo>
                    <a:pt x="7353" y="20991"/>
                  </a:lnTo>
                  <a:lnTo>
                    <a:pt x="8402" y="45453"/>
                  </a:lnTo>
                  <a:lnTo>
                    <a:pt x="8562" y="232295"/>
                  </a:lnTo>
                  <a:lnTo>
                    <a:pt x="13302" y="258997"/>
                  </a:lnTo>
                  <a:lnTo>
                    <a:pt x="16250" y="285761"/>
                  </a:lnTo>
                  <a:lnTo>
                    <a:pt x="16940" y="306260"/>
                  </a:lnTo>
                  <a:lnTo>
                    <a:pt x="17418" y="357353"/>
                  </a:lnTo>
                  <a:lnTo>
                    <a:pt x="17459" y="379420"/>
                  </a:lnTo>
                  <a:lnTo>
                    <a:pt x="20123" y="399811"/>
                  </a:lnTo>
                  <a:lnTo>
                    <a:pt x="24555" y="428025"/>
                  </a:lnTo>
                  <a:lnTo>
                    <a:pt x="25592" y="447210"/>
                  </a:lnTo>
                  <a:lnTo>
                    <a:pt x="26175" y="479331"/>
                  </a:lnTo>
                  <a:lnTo>
                    <a:pt x="26421" y="778121"/>
                  </a:lnTo>
                  <a:lnTo>
                    <a:pt x="23775" y="792646"/>
                  </a:lnTo>
                  <a:lnTo>
                    <a:pt x="20284" y="805717"/>
                  </a:lnTo>
                  <a:lnTo>
                    <a:pt x="18043" y="830277"/>
                  </a:lnTo>
                  <a:lnTo>
                    <a:pt x="17600" y="854237"/>
                  </a:lnTo>
                  <a:lnTo>
                    <a:pt x="17492" y="919757"/>
                  </a:lnTo>
                  <a:lnTo>
                    <a:pt x="25180" y="919757"/>
                  </a:lnTo>
                  <a:lnTo>
                    <a:pt x="25594" y="918765"/>
                  </a:lnTo>
                  <a:lnTo>
                    <a:pt x="26389" y="911195"/>
                  </a:lnTo>
                  <a:lnTo>
                    <a:pt x="55252" y="910828"/>
                  </a:lnTo>
                  <a:lnTo>
                    <a:pt x="114141" y="910828"/>
                  </a:lnTo>
                  <a:lnTo>
                    <a:pt x="118635" y="911820"/>
                  </a:lnTo>
                  <a:lnTo>
                    <a:pt x="130693" y="916965"/>
                  </a:lnTo>
                  <a:lnTo>
                    <a:pt x="140895" y="918516"/>
                  </a:lnTo>
                  <a:lnTo>
                    <a:pt x="152043" y="916560"/>
                  </a:lnTo>
                  <a:lnTo>
                    <a:pt x="163613" y="913376"/>
                  </a:lnTo>
                  <a:lnTo>
                    <a:pt x="187209" y="911331"/>
                  </a:lnTo>
                  <a:lnTo>
                    <a:pt x="211783" y="910894"/>
                  </a:lnTo>
                  <a:lnTo>
                    <a:pt x="697279" y="910828"/>
                  </a:lnTo>
                  <a:lnTo>
                    <a:pt x="723272" y="915568"/>
                  </a:lnTo>
                  <a:lnTo>
                    <a:pt x="745084" y="918516"/>
                  </a:lnTo>
                  <a:lnTo>
                    <a:pt x="757915" y="916560"/>
                  </a:lnTo>
                  <a:lnTo>
                    <a:pt x="770232" y="913376"/>
                  </a:lnTo>
                  <a:lnTo>
                    <a:pt x="799122" y="911051"/>
                  </a:lnTo>
                  <a:lnTo>
                    <a:pt x="815051" y="910857"/>
                  </a:lnTo>
                  <a:lnTo>
                    <a:pt x="818081" y="909855"/>
                  </a:lnTo>
                  <a:lnTo>
                    <a:pt x="828315" y="903142"/>
                  </a:lnTo>
                  <a:lnTo>
                    <a:pt x="831948" y="902451"/>
                  </a:lnTo>
                  <a:lnTo>
                    <a:pt x="837625" y="902007"/>
                  </a:lnTo>
                  <a:lnTo>
                    <a:pt x="838091" y="900979"/>
                  </a:lnTo>
                  <a:lnTo>
                    <a:pt x="839011" y="893078"/>
                  </a:lnTo>
                  <a:lnTo>
                    <a:pt x="847843" y="892969"/>
                  </a:lnTo>
                  <a:lnTo>
                    <a:pt x="847949" y="879666"/>
                  </a:lnTo>
                  <a:lnTo>
                    <a:pt x="848942" y="878147"/>
                  </a:lnTo>
                  <a:lnTo>
                    <a:pt x="850597" y="877134"/>
                  </a:lnTo>
                  <a:lnTo>
                    <a:pt x="852692" y="876459"/>
                  </a:lnTo>
                  <a:lnTo>
                    <a:pt x="854089" y="875017"/>
                  </a:lnTo>
                  <a:lnTo>
                    <a:pt x="855019" y="873063"/>
                  </a:lnTo>
                  <a:lnTo>
                    <a:pt x="855640" y="870769"/>
                  </a:lnTo>
                  <a:lnTo>
                    <a:pt x="858976" y="865573"/>
                  </a:lnTo>
                  <a:lnTo>
                    <a:pt x="861254" y="862799"/>
                  </a:lnTo>
                  <a:lnTo>
                    <a:pt x="862774" y="858965"/>
                  </a:lnTo>
                  <a:lnTo>
                    <a:pt x="865904" y="845080"/>
                  </a:lnTo>
                  <a:lnTo>
                    <a:pt x="871682" y="833249"/>
                  </a:lnTo>
                  <a:lnTo>
                    <a:pt x="874826" y="818609"/>
                  </a:lnTo>
                  <a:lnTo>
                    <a:pt x="887051" y="791613"/>
                  </a:lnTo>
                  <a:lnTo>
                    <a:pt x="898634" y="765534"/>
                  </a:lnTo>
                  <a:lnTo>
                    <a:pt x="904542" y="753318"/>
                  </a:lnTo>
                  <a:lnTo>
                    <a:pt x="907829" y="738628"/>
                  </a:lnTo>
                  <a:lnTo>
                    <a:pt x="912326" y="713623"/>
                  </a:lnTo>
                  <a:lnTo>
                    <a:pt x="919943" y="687363"/>
                  </a:lnTo>
                  <a:lnTo>
                    <a:pt x="924596" y="668635"/>
                  </a:lnTo>
                  <a:lnTo>
                    <a:pt x="926664" y="647083"/>
                  </a:lnTo>
                  <a:lnTo>
                    <a:pt x="930230" y="626920"/>
                  </a:lnTo>
                  <a:lnTo>
                    <a:pt x="934129" y="607045"/>
                  </a:lnTo>
                  <a:lnTo>
                    <a:pt x="935863" y="584983"/>
                  </a:lnTo>
                  <a:lnTo>
                    <a:pt x="936633" y="564594"/>
                  </a:lnTo>
                  <a:lnTo>
                    <a:pt x="937066" y="533735"/>
                  </a:lnTo>
                  <a:lnTo>
                    <a:pt x="937249" y="187528"/>
                  </a:lnTo>
                  <a:lnTo>
                    <a:pt x="934603" y="172312"/>
                  </a:lnTo>
                  <a:lnTo>
                    <a:pt x="931112" y="158935"/>
                  </a:lnTo>
                  <a:lnTo>
                    <a:pt x="928870" y="134178"/>
                  </a:lnTo>
                  <a:lnTo>
                    <a:pt x="928428" y="110179"/>
                  </a:lnTo>
                  <a:lnTo>
                    <a:pt x="928319" y="54976"/>
                  </a:lnTo>
                  <a:lnTo>
                    <a:pt x="927327" y="54510"/>
                  </a:lnTo>
                  <a:lnTo>
                    <a:pt x="923579" y="53993"/>
                  </a:lnTo>
                  <a:lnTo>
                    <a:pt x="922182" y="52862"/>
                  </a:lnTo>
                  <a:lnTo>
                    <a:pt x="921252" y="51116"/>
                  </a:lnTo>
                  <a:lnTo>
                    <a:pt x="919757" y="45926"/>
                  </a:lnTo>
                  <a:lnTo>
                    <a:pt x="918642" y="45500"/>
                  </a:lnTo>
                  <a:lnTo>
                    <a:pt x="910317" y="44724"/>
                  </a:lnTo>
                  <a:lnTo>
                    <a:pt x="789651" y="44649"/>
                  </a:lnTo>
                  <a:lnTo>
                    <a:pt x="756730" y="38512"/>
                  </a:lnTo>
                  <a:lnTo>
                    <a:pt x="735641" y="36960"/>
                  </a:lnTo>
                  <a:lnTo>
                    <a:pt x="715685" y="36271"/>
                  </a:lnTo>
                  <a:lnTo>
                    <a:pt x="685069" y="35882"/>
                  </a:lnTo>
                  <a:lnTo>
                    <a:pt x="662450" y="36784"/>
                  </a:lnTo>
                  <a:lnTo>
                    <a:pt x="639168" y="40492"/>
                  </a:lnTo>
                  <a:lnTo>
                    <a:pt x="615592" y="42801"/>
                  </a:lnTo>
                  <a:lnTo>
                    <a:pt x="590891" y="43828"/>
                  </a:lnTo>
                  <a:lnTo>
                    <a:pt x="537259" y="44486"/>
                  </a:lnTo>
                  <a:lnTo>
                    <a:pt x="483412" y="44617"/>
                  </a:lnTo>
                  <a:lnTo>
                    <a:pt x="454424" y="47280"/>
                  </a:lnTo>
                  <a:lnTo>
                    <a:pt x="425996" y="50779"/>
                  </a:lnTo>
                  <a:lnTo>
                    <a:pt x="400132" y="52334"/>
                  </a:lnTo>
                  <a:lnTo>
                    <a:pt x="375408" y="53025"/>
                  </a:lnTo>
                  <a:lnTo>
                    <a:pt x="327198" y="53469"/>
                  </a:lnTo>
                  <a:lnTo>
                    <a:pt x="303306" y="56175"/>
                  </a:lnTo>
                  <a:lnTo>
                    <a:pt x="280449" y="59694"/>
                  </a:lnTo>
                  <a:lnTo>
                    <a:pt x="260369" y="61257"/>
                  </a:lnTo>
                  <a:lnTo>
                    <a:pt x="232330" y="62137"/>
                  </a:lnTo>
                  <a:lnTo>
                    <a:pt x="205171" y="62398"/>
                  </a:lnTo>
                  <a:lnTo>
                    <a:pt x="189871" y="65105"/>
                  </a:lnTo>
                  <a:lnTo>
                    <a:pt x="176456" y="68623"/>
                  </a:lnTo>
                  <a:lnTo>
                    <a:pt x="150383" y="71067"/>
                  </a:lnTo>
                  <a:lnTo>
                    <a:pt x="124695" y="71438"/>
                  </a:lnTo>
                  <a:lnTo>
                    <a:pt x="133577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512"/>
            <p:cNvSpPr/>
            <p:nvPr/>
          </p:nvSpPr>
          <p:spPr>
            <a:xfrm>
              <a:off x="3232546" y="2357451"/>
              <a:ext cx="187525" cy="312526"/>
            </a:xfrm>
            <a:custGeom>
              <a:avLst/>
              <a:gdLst/>
              <a:ahLst/>
              <a:cxnLst/>
              <a:rect l="0" t="0" r="0" b="0"/>
              <a:pathLst>
                <a:path w="187525" h="312526">
                  <a:moveTo>
                    <a:pt x="0" y="107142"/>
                  </a:moveTo>
                  <a:lnTo>
                    <a:pt x="0" y="77231"/>
                  </a:lnTo>
                  <a:lnTo>
                    <a:pt x="993" y="74303"/>
                  </a:lnTo>
                  <a:lnTo>
                    <a:pt x="4741" y="68404"/>
                  </a:lnTo>
                  <a:lnTo>
                    <a:pt x="9714" y="62474"/>
                  </a:lnTo>
                  <a:lnTo>
                    <a:pt x="15231" y="56532"/>
                  </a:lnTo>
                  <a:lnTo>
                    <a:pt x="26858" y="44633"/>
                  </a:lnTo>
                  <a:lnTo>
                    <a:pt x="38709" y="32728"/>
                  </a:lnTo>
                  <a:lnTo>
                    <a:pt x="42673" y="29751"/>
                  </a:lnTo>
                  <a:lnTo>
                    <a:pt x="47301" y="26775"/>
                  </a:lnTo>
                  <a:lnTo>
                    <a:pt x="52370" y="23798"/>
                  </a:lnTo>
                  <a:lnTo>
                    <a:pt x="56741" y="20822"/>
                  </a:lnTo>
                  <a:lnTo>
                    <a:pt x="60648" y="17845"/>
                  </a:lnTo>
                  <a:lnTo>
                    <a:pt x="64245" y="14869"/>
                  </a:lnTo>
                  <a:lnTo>
                    <a:pt x="67635" y="11892"/>
                  </a:lnTo>
                  <a:lnTo>
                    <a:pt x="70887" y="8916"/>
                  </a:lnTo>
                  <a:lnTo>
                    <a:pt x="74047" y="5939"/>
                  </a:lnTo>
                  <a:lnTo>
                    <a:pt x="78138" y="3955"/>
                  </a:lnTo>
                  <a:lnTo>
                    <a:pt x="82850" y="2632"/>
                  </a:lnTo>
                  <a:lnTo>
                    <a:pt x="87976" y="1750"/>
                  </a:lnTo>
                  <a:lnTo>
                    <a:pt x="92385" y="1162"/>
                  </a:lnTo>
                  <a:lnTo>
                    <a:pt x="96317" y="770"/>
                  </a:lnTo>
                  <a:lnTo>
                    <a:pt x="99930" y="508"/>
                  </a:lnTo>
                  <a:lnTo>
                    <a:pt x="103331" y="334"/>
                  </a:lnTo>
                  <a:lnTo>
                    <a:pt x="109756" y="141"/>
                  </a:lnTo>
                  <a:lnTo>
                    <a:pt x="135648" y="0"/>
                  </a:lnTo>
                  <a:lnTo>
                    <a:pt x="139049" y="987"/>
                  </a:lnTo>
                  <a:lnTo>
                    <a:pt x="142309" y="2638"/>
                  </a:lnTo>
                  <a:lnTo>
                    <a:pt x="145474" y="4730"/>
                  </a:lnTo>
                  <a:lnTo>
                    <a:pt x="147584" y="7117"/>
                  </a:lnTo>
                  <a:lnTo>
                    <a:pt x="148992" y="9701"/>
                  </a:lnTo>
                  <a:lnTo>
                    <a:pt x="149930" y="12416"/>
                  </a:lnTo>
                  <a:lnTo>
                    <a:pt x="153617" y="18078"/>
                  </a:lnTo>
                  <a:lnTo>
                    <a:pt x="155990" y="20977"/>
                  </a:lnTo>
                  <a:lnTo>
                    <a:pt x="157571" y="23902"/>
                  </a:lnTo>
                  <a:lnTo>
                    <a:pt x="160790" y="32759"/>
                  </a:lnTo>
                  <a:lnTo>
                    <a:pt x="165059" y="38694"/>
                  </a:lnTo>
                  <a:lnTo>
                    <a:pt x="165602" y="41667"/>
                  </a:lnTo>
                  <a:lnTo>
                    <a:pt x="164972" y="44640"/>
                  </a:lnTo>
                  <a:lnTo>
                    <a:pt x="163559" y="47615"/>
                  </a:lnTo>
                  <a:lnTo>
                    <a:pt x="161990" y="56212"/>
                  </a:lnTo>
                  <a:lnTo>
                    <a:pt x="161572" y="61282"/>
                  </a:lnTo>
                  <a:lnTo>
                    <a:pt x="160300" y="66647"/>
                  </a:lnTo>
                  <a:lnTo>
                    <a:pt x="158461" y="72208"/>
                  </a:lnTo>
                  <a:lnTo>
                    <a:pt x="156242" y="77900"/>
                  </a:lnTo>
                  <a:lnTo>
                    <a:pt x="151131" y="86869"/>
                  </a:lnTo>
                  <a:lnTo>
                    <a:pt x="145552" y="95155"/>
                  </a:lnTo>
                  <a:lnTo>
                    <a:pt x="142676" y="100143"/>
                  </a:lnTo>
                  <a:lnTo>
                    <a:pt x="136833" y="110977"/>
                  </a:lnTo>
                  <a:lnTo>
                    <a:pt x="130930" y="122406"/>
                  </a:lnTo>
                  <a:lnTo>
                    <a:pt x="126974" y="128232"/>
                  </a:lnTo>
                  <a:lnTo>
                    <a:pt x="122353" y="134101"/>
                  </a:lnTo>
                  <a:lnTo>
                    <a:pt x="117287" y="139997"/>
                  </a:lnTo>
                  <a:lnTo>
                    <a:pt x="112918" y="144921"/>
                  </a:lnTo>
                  <a:lnTo>
                    <a:pt x="105418" y="153037"/>
                  </a:lnTo>
                  <a:lnTo>
                    <a:pt x="85389" y="173461"/>
                  </a:lnTo>
                  <a:lnTo>
                    <a:pt x="61173" y="197762"/>
                  </a:lnTo>
                  <a:lnTo>
                    <a:pt x="57649" y="202282"/>
                  </a:lnTo>
                  <a:lnTo>
                    <a:pt x="54308" y="207280"/>
                  </a:lnTo>
                  <a:lnTo>
                    <a:pt x="51088" y="212596"/>
                  </a:lnTo>
                  <a:lnTo>
                    <a:pt x="47950" y="218124"/>
                  </a:lnTo>
                  <a:lnTo>
                    <a:pt x="41816" y="229559"/>
                  </a:lnTo>
                  <a:lnTo>
                    <a:pt x="38791" y="234394"/>
                  </a:lnTo>
                  <a:lnTo>
                    <a:pt x="35783" y="238610"/>
                  </a:lnTo>
                  <a:lnTo>
                    <a:pt x="32785" y="242412"/>
                  </a:lnTo>
                  <a:lnTo>
                    <a:pt x="29454" y="249283"/>
                  </a:lnTo>
                  <a:lnTo>
                    <a:pt x="27579" y="258730"/>
                  </a:lnTo>
                  <a:lnTo>
                    <a:pt x="27024" y="267812"/>
                  </a:lnTo>
                  <a:lnTo>
                    <a:pt x="26945" y="270810"/>
                  </a:lnTo>
                  <a:lnTo>
                    <a:pt x="27886" y="273801"/>
                  </a:lnTo>
                  <a:lnTo>
                    <a:pt x="32957" y="282751"/>
                  </a:lnTo>
                  <a:lnTo>
                    <a:pt x="34492" y="288709"/>
                  </a:lnTo>
                  <a:lnTo>
                    <a:pt x="36885" y="290694"/>
                  </a:lnTo>
                  <a:lnTo>
                    <a:pt x="40465" y="292018"/>
                  </a:lnTo>
                  <a:lnTo>
                    <a:pt x="44836" y="292901"/>
                  </a:lnTo>
                  <a:lnTo>
                    <a:pt x="48742" y="294481"/>
                  </a:lnTo>
                  <a:lnTo>
                    <a:pt x="52339" y="296527"/>
                  </a:lnTo>
                  <a:lnTo>
                    <a:pt x="55728" y="298883"/>
                  </a:lnTo>
                  <a:lnTo>
                    <a:pt x="59973" y="300454"/>
                  </a:lnTo>
                  <a:lnTo>
                    <a:pt x="64787" y="301501"/>
                  </a:lnTo>
                  <a:lnTo>
                    <a:pt x="69980" y="302199"/>
                  </a:lnTo>
                  <a:lnTo>
                    <a:pt x="75427" y="302664"/>
                  </a:lnTo>
                  <a:lnTo>
                    <a:pt x="81042" y="302975"/>
                  </a:lnTo>
                  <a:lnTo>
                    <a:pt x="86771" y="303182"/>
                  </a:lnTo>
                  <a:lnTo>
                    <a:pt x="91582" y="304312"/>
                  </a:lnTo>
                  <a:lnTo>
                    <a:pt x="95781" y="306058"/>
                  </a:lnTo>
                  <a:lnTo>
                    <a:pt x="99573" y="308214"/>
                  </a:lnTo>
                  <a:lnTo>
                    <a:pt x="104085" y="309651"/>
                  </a:lnTo>
                  <a:lnTo>
                    <a:pt x="109078" y="310609"/>
                  </a:lnTo>
                  <a:lnTo>
                    <a:pt x="114390" y="311247"/>
                  </a:lnTo>
                  <a:lnTo>
                    <a:pt x="119917" y="311674"/>
                  </a:lnTo>
                  <a:lnTo>
                    <a:pt x="125585" y="311957"/>
                  </a:lnTo>
                  <a:lnTo>
                    <a:pt x="140398" y="312357"/>
                  </a:lnTo>
                  <a:lnTo>
                    <a:pt x="178136" y="312523"/>
                  </a:lnTo>
                  <a:lnTo>
                    <a:pt x="186092" y="312525"/>
                  </a:lnTo>
                  <a:lnTo>
                    <a:pt x="186569" y="311533"/>
                  </a:lnTo>
                  <a:lnTo>
                    <a:pt x="187520" y="303628"/>
                  </a:lnTo>
                  <a:lnTo>
                    <a:pt x="187524" y="2946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513"/>
            <p:cNvSpPr/>
            <p:nvPr/>
          </p:nvSpPr>
          <p:spPr>
            <a:xfrm>
              <a:off x="3482578" y="2437804"/>
              <a:ext cx="133946" cy="214313"/>
            </a:xfrm>
            <a:custGeom>
              <a:avLst/>
              <a:gdLst/>
              <a:ahLst/>
              <a:cxnLst/>
              <a:rect l="0" t="0" r="0" b="0"/>
              <a:pathLst>
                <a:path w="133946" h="214313">
                  <a:moveTo>
                    <a:pt x="133945" y="0"/>
                  </a:moveTo>
                  <a:lnTo>
                    <a:pt x="133945" y="4740"/>
                  </a:lnTo>
                  <a:lnTo>
                    <a:pt x="132952" y="7129"/>
                  </a:lnTo>
                  <a:lnTo>
                    <a:pt x="129205" y="12428"/>
                  </a:lnTo>
                  <a:lnTo>
                    <a:pt x="127808" y="15231"/>
                  </a:lnTo>
                  <a:lnTo>
                    <a:pt x="126257" y="20991"/>
                  </a:lnTo>
                  <a:lnTo>
                    <a:pt x="122921" y="26857"/>
                  </a:lnTo>
                  <a:lnTo>
                    <a:pt x="120643" y="29811"/>
                  </a:lnTo>
                  <a:lnTo>
                    <a:pt x="118131" y="32773"/>
                  </a:lnTo>
                  <a:lnTo>
                    <a:pt x="115465" y="35739"/>
                  </a:lnTo>
                  <a:lnTo>
                    <a:pt x="109857" y="41681"/>
                  </a:lnTo>
                  <a:lnTo>
                    <a:pt x="104056" y="47628"/>
                  </a:lnTo>
                  <a:lnTo>
                    <a:pt x="101121" y="51596"/>
                  </a:lnTo>
                  <a:lnTo>
                    <a:pt x="98172" y="56226"/>
                  </a:lnTo>
                  <a:lnTo>
                    <a:pt x="95213" y="61296"/>
                  </a:lnTo>
                  <a:lnTo>
                    <a:pt x="92249" y="66661"/>
                  </a:lnTo>
                  <a:lnTo>
                    <a:pt x="86309" y="77914"/>
                  </a:lnTo>
                  <a:lnTo>
                    <a:pt x="83336" y="82700"/>
                  </a:lnTo>
                  <a:lnTo>
                    <a:pt x="80362" y="86883"/>
                  </a:lnTo>
                  <a:lnTo>
                    <a:pt x="77387" y="90664"/>
                  </a:lnTo>
                  <a:lnTo>
                    <a:pt x="74411" y="95169"/>
                  </a:lnTo>
                  <a:lnTo>
                    <a:pt x="71436" y="100157"/>
                  </a:lnTo>
                  <a:lnTo>
                    <a:pt x="68460" y="105467"/>
                  </a:lnTo>
                  <a:lnTo>
                    <a:pt x="62507" y="116658"/>
                  </a:lnTo>
                  <a:lnTo>
                    <a:pt x="50601" y="140011"/>
                  </a:lnTo>
                  <a:lnTo>
                    <a:pt x="47625" y="144934"/>
                  </a:lnTo>
                  <a:lnTo>
                    <a:pt x="44648" y="149209"/>
                  </a:lnTo>
                  <a:lnTo>
                    <a:pt x="41672" y="153051"/>
                  </a:lnTo>
                  <a:lnTo>
                    <a:pt x="38695" y="156604"/>
                  </a:lnTo>
                  <a:lnTo>
                    <a:pt x="35718" y="159965"/>
                  </a:lnTo>
                  <a:lnTo>
                    <a:pt x="32742" y="163198"/>
                  </a:lnTo>
                  <a:lnTo>
                    <a:pt x="29765" y="167338"/>
                  </a:lnTo>
                  <a:lnTo>
                    <a:pt x="26789" y="172082"/>
                  </a:lnTo>
                  <a:lnTo>
                    <a:pt x="23812" y="177229"/>
                  </a:lnTo>
                  <a:lnTo>
                    <a:pt x="21828" y="181652"/>
                  </a:lnTo>
                  <a:lnTo>
                    <a:pt x="20505" y="185594"/>
                  </a:lnTo>
                  <a:lnTo>
                    <a:pt x="19623" y="189213"/>
                  </a:lnTo>
                  <a:lnTo>
                    <a:pt x="15997" y="195881"/>
                  </a:lnTo>
                  <a:lnTo>
                    <a:pt x="10325" y="203506"/>
                  </a:lnTo>
                  <a:lnTo>
                    <a:pt x="6904" y="207194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514"/>
            <p:cNvSpPr/>
            <p:nvPr/>
          </p:nvSpPr>
          <p:spPr>
            <a:xfrm>
              <a:off x="3536156" y="2491382"/>
              <a:ext cx="116087" cy="223243"/>
            </a:xfrm>
            <a:custGeom>
              <a:avLst/>
              <a:gdLst/>
              <a:ahLst/>
              <a:cxnLst/>
              <a:rect l="0" t="0" r="0" b="0"/>
              <a:pathLst>
                <a:path w="116087" h="223243">
                  <a:moveTo>
                    <a:pt x="0" y="0"/>
                  </a:moveTo>
                  <a:lnTo>
                    <a:pt x="4740" y="4741"/>
                  </a:lnTo>
                  <a:lnTo>
                    <a:pt x="6137" y="7129"/>
                  </a:lnTo>
                  <a:lnTo>
                    <a:pt x="9094" y="16223"/>
                  </a:lnTo>
                  <a:lnTo>
                    <a:pt x="11023" y="20737"/>
                  </a:lnTo>
                  <a:lnTo>
                    <a:pt x="13302" y="25731"/>
                  </a:lnTo>
                  <a:lnTo>
                    <a:pt x="15814" y="30053"/>
                  </a:lnTo>
                  <a:lnTo>
                    <a:pt x="18479" y="33925"/>
                  </a:lnTo>
                  <a:lnTo>
                    <a:pt x="21249" y="37500"/>
                  </a:lnTo>
                  <a:lnTo>
                    <a:pt x="24088" y="41867"/>
                  </a:lnTo>
                  <a:lnTo>
                    <a:pt x="26973" y="46763"/>
                  </a:lnTo>
                  <a:lnTo>
                    <a:pt x="29888" y="52011"/>
                  </a:lnTo>
                  <a:lnTo>
                    <a:pt x="35773" y="63134"/>
                  </a:lnTo>
                  <a:lnTo>
                    <a:pt x="38731" y="68878"/>
                  </a:lnTo>
                  <a:lnTo>
                    <a:pt x="42688" y="75684"/>
                  </a:lnTo>
                  <a:lnTo>
                    <a:pt x="56745" y="98493"/>
                  </a:lnTo>
                  <a:lnTo>
                    <a:pt x="60651" y="105350"/>
                  </a:lnTo>
                  <a:lnTo>
                    <a:pt x="64246" y="111905"/>
                  </a:lnTo>
                  <a:lnTo>
                    <a:pt x="66643" y="118259"/>
                  </a:lnTo>
                  <a:lnTo>
                    <a:pt x="68241" y="124480"/>
                  </a:lnTo>
                  <a:lnTo>
                    <a:pt x="69306" y="130612"/>
                  </a:lnTo>
                  <a:lnTo>
                    <a:pt x="71009" y="136684"/>
                  </a:lnTo>
                  <a:lnTo>
                    <a:pt x="73136" y="142716"/>
                  </a:lnTo>
                  <a:lnTo>
                    <a:pt x="75546" y="148722"/>
                  </a:lnTo>
                  <a:lnTo>
                    <a:pt x="78145" y="154711"/>
                  </a:lnTo>
                  <a:lnTo>
                    <a:pt x="83679" y="166656"/>
                  </a:lnTo>
                  <a:lnTo>
                    <a:pt x="86544" y="171627"/>
                  </a:lnTo>
                  <a:lnTo>
                    <a:pt x="89446" y="175934"/>
                  </a:lnTo>
                  <a:lnTo>
                    <a:pt x="92372" y="179797"/>
                  </a:lnTo>
                  <a:lnTo>
                    <a:pt x="95625" y="186735"/>
                  </a:lnTo>
                  <a:lnTo>
                    <a:pt x="96492" y="189975"/>
                  </a:lnTo>
                  <a:lnTo>
                    <a:pt x="100101" y="196219"/>
                  </a:lnTo>
                  <a:lnTo>
                    <a:pt x="102453" y="199274"/>
                  </a:lnTo>
                  <a:lnTo>
                    <a:pt x="105065" y="205314"/>
                  </a:lnTo>
                  <a:lnTo>
                    <a:pt x="105763" y="208313"/>
                  </a:lnTo>
                  <a:lnTo>
                    <a:pt x="109183" y="214292"/>
                  </a:lnTo>
                  <a:lnTo>
                    <a:pt x="116086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515"/>
            <p:cNvSpPr/>
            <p:nvPr/>
          </p:nvSpPr>
          <p:spPr>
            <a:xfrm>
              <a:off x="3750468" y="2393155"/>
              <a:ext cx="53579" cy="276822"/>
            </a:xfrm>
            <a:custGeom>
              <a:avLst/>
              <a:gdLst/>
              <a:ahLst/>
              <a:cxnLst/>
              <a:rect l="0" t="0" r="0" b="0"/>
              <a:pathLst>
                <a:path w="53579" h="276822">
                  <a:moveTo>
                    <a:pt x="53578" y="0"/>
                  </a:moveTo>
                  <a:lnTo>
                    <a:pt x="53578" y="43450"/>
                  </a:lnTo>
                  <a:lnTo>
                    <a:pt x="52586" y="48810"/>
                  </a:lnTo>
                  <a:lnTo>
                    <a:pt x="50932" y="54368"/>
                  </a:lnTo>
                  <a:lnTo>
                    <a:pt x="48838" y="60058"/>
                  </a:lnTo>
                  <a:lnTo>
                    <a:pt x="47441" y="65836"/>
                  </a:lnTo>
                  <a:lnTo>
                    <a:pt x="46510" y="71672"/>
                  </a:lnTo>
                  <a:lnTo>
                    <a:pt x="45890" y="77547"/>
                  </a:lnTo>
                  <a:lnTo>
                    <a:pt x="45476" y="83448"/>
                  </a:lnTo>
                  <a:lnTo>
                    <a:pt x="45200" y="89366"/>
                  </a:lnTo>
                  <a:lnTo>
                    <a:pt x="45016" y="95296"/>
                  </a:lnTo>
                  <a:lnTo>
                    <a:pt x="43901" y="101234"/>
                  </a:lnTo>
                  <a:lnTo>
                    <a:pt x="42166" y="107177"/>
                  </a:lnTo>
                  <a:lnTo>
                    <a:pt x="40017" y="113123"/>
                  </a:lnTo>
                  <a:lnTo>
                    <a:pt x="38584" y="120064"/>
                  </a:lnTo>
                  <a:lnTo>
                    <a:pt x="37629" y="127668"/>
                  </a:lnTo>
                  <a:lnTo>
                    <a:pt x="36993" y="135714"/>
                  </a:lnTo>
                  <a:lnTo>
                    <a:pt x="35576" y="143062"/>
                  </a:lnTo>
                  <a:lnTo>
                    <a:pt x="33639" y="149945"/>
                  </a:lnTo>
                  <a:lnTo>
                    <a:pt x="31356" y="156518"/>
                  </a:lnTo>
                  <a:lnTo>
                    <a:pt x="29834" y="162884"/>
                  </a:lnTo>
                  <a:lnTo>
                    <a:pt x="28819" y="169113"/>
                  </a:lnTo>
                  <a:lnTo>
                    <a:pt x="28142" y="175250"/>
                  </a:lnTo>
                  <a:lnTo>
                    <a:pt x="26699" y="181326"/>
                  </a:lnTo>
                  <a:lnTo>
                    <a:pt x="24745" y="187360"/>
                  </a:lnTo>
                  <a:lnTo>
                    <a:pt x="22450" y="193368"/>
                  </a:lnTo>
                  <a:lnTo>
                    <a:pt x="20920" y="199357"/>
                  </a:lnTo>
                  <a:lnTo>
                    <a:pt x="19899" y="205335"/>
                  </a:lnTo>
                  <a:lnTo>
                    <a:pt x="19220" y="211304"/>
                  </a:lnTo>
                  <a:lnTo>
                    <a:pt x="17774" y="217268"/>
                  </a:lnTo>
                  <a:lnTo>
                    <a:pt x="15818" y="223228"/>
                  </a:lnTo>
                  <a:lnTo>
                    <a:pt x="13522" y="229186"/>
                  </a:lnTo>
                  <a:lnTo>
                    <a:pt x="11991" y="234150"/>
                  </a:lnTo>
                  <a:lnTo>
                    <a:pt x="10971" y="238452"/>
                  </a:lnTo>
                  <a:lnTo>
                    <a:pt x="9837" y="245877"/>
                  </a:lnTo>
                  <a:lnTo>
                    <a:pt x="9333" y="252485"/>
                  </a:lnTo>
                  <a:lnTo>
                    <a:pt x="8206" y="255636"/>
                  </a:lnTo>
                  <a:lnTo>
                    <a:pt x="6463" y="258729"/>
                  </a:lnTo>
                  <a:lnTo>
                    <a:pt x="4309" y="261783"/>
                  </a:lnTo>
                  <a:lnTo>
                    <a:pt x="2873" y="264811"/>
                  </a:lnTo>
                  <a:lnTo>
                    <a:pt x="1277" y="270822"/>
                  </a:lnTo>
                  <a:lnTo>
                    <a:pt x="0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516"/>
            <p:cNvSpPr/>
            <p:nvPr/>
          </p:nvSpPr>
          <p:spPr>
            <a:xfrm>
              <a:off x="3732612" y="2455663"/>
              <a:ext cx="142873" cy="98217"/>
            </a:xfrm>
            <a:custGeom>
              <a:avLst/>
              <a:gdLst/>
              <a:ahLst/>
              <a:cxnLst/>
              <a:rect l="0" t="0" r="0" b="0"/>
              <a:pathLst>
                <a:path w="142873" h="98217">
                  <a:moveTo>
                    <a:pt x="17856" y="0"/>
                  </a:moveTo>
                  <a:lnTo>
                    <a:pt x="17856" y="13302"/>
                  </a:lnTo>
                  <a:lnTo>
                    <a:pt x="16864" y="15814"/>
                  </a:lnTo>
                  <a:lnTo>
                    <a:pt x="15210" y="18480"/>
                  </a:lnTo>
                  <a:lnTo>
                    <a:pt x="13116" y="21249"/>
                  </a:lnTo>
                  <a:lnTo>
                    <a:pt x="11719" y="24088"/>
                  </a:lnTo>
                  <a:lnTo>
                    <a:pt x="10788" y="26973"/>
                  </a:lnTo>
                  <a:lnTo>
                    <a:pt x="10168" y="29888"/>
                  </a:lnTo>
                  <a:lnTo>
                    <a:pt x="9754" y="33816"/>
                  </a:lnTo>
                  <a:lnTo>
                    <a:pt x="9478" y="38419"/>
                  </a:lnTo>
                  <a:lnTo>
                    <a:pt x="9294" y="43472"/>
                  </a:lnTo>
                  <a:lnTo>
                    <a:pt x="8179" y="47833"/>
                  </a:lnTo>
                  <a:lnTo>
                    <a:pt x="6444" y="51732"/>
                  </a:lnTo>
                  <a:lnTo>
                    <a:pt x="4295" y="55324"/>
                  </a:lnTo>
                  <a:lnTo>
                    <a:pt x="2862" y="58711"/>
                  </a:lnTo>
                  <a:lnTo>
                    <a:pt x="1907" y="61961"/>
                  </a:lnTo>
                  <a:lnTo>
                    <a:pt x="1270" y="65120"/>
                  </a:lnTo>
                  <a:lnTo>
                    <a:pt x="846" y="68218"/>
                  </a:lnTo>
                  <a:lnTo>
                    <a:pt x="563" y="71275"/>
                  </a:lnTo>
                  <a:lnTo>
                    <a:pt x="374" y="74306"/>
                  </a:lnTo>
                  <a:lnTo>
                    <a:pt x="164" y="80319"/>
                  </a:lnTo>
                  <a:lnTo>
                    <a:pt x="19" y="89107"/>
                  </a:lnTo>
                  <a:lnTo>
                    <a:pt x="0" y="96830"/>
                  </a:lnTo>
                  <a:lnTo>
                    <a:pt x="991" y="97295"/>
                  </a:lnTo>
                  <a:lnTo>
                    <a:pt x="4738" y="97812"/>
                  </a:lnTo>
                  <a:lnTo>
                    <a:pt x="7127" y="97951"/>
                  </a:lnTo>
                  <a:lnTo>
                    <a:pt x="12426" y="98104"/>
                  </a:lnTo>
                  <a:lnTo>
                    <a:pt x="29808" y="98216"/>
                  </a:lnTo>
                  <a:lnTo>
                    <a:pt x="32770" y="97227"/>
                  </a:lnTo>
                  <a:lnTo>
                    <a:pt x="35736" y="95576"/>
                  </a:lnTo>
                  <a:lnTo>
                    <a:pt x="38706" y="93483"/>
                  </a:lnTo>
                  <a:lnTo>
                    <a:pt x="42670" y="92088"/>
                  </a:lnTo>
                  <a:lnTo>
                    <a:pt x="47297" y="91157"/>
                  </a:lnTo>
                  <a:lnTo>
                    <a:pt x="52366" y="90537"/>
                  </a:lnTo>
                  <a:lnTo>
                    <a:pt x="56738" y="90124"/>
                  </a:lnTo>
                  <a:lnTo>
                    <a:pt x="60644" y="89848"/>
                  </a:lnTo>
                  <a:lnTo>
                    <a:pt x="64241" y="89665"/>
                  </a:lnTo>
                  <a:lnTo>
                    <a:pt x="68623" y="88550"/>
                  </a:lnTo>
                  <a:lnTo>
                    <a:pt x="73529" y="86815"/>
                  </a:lnTo>
                  <a:lnTo>
                    <a:pt x="78784" y="84665"/>
                  </a:lnTo>
                  <a:lnTo>
                    <a:pt x="83279" y="82241"/>
                  </a:lnTo>
                  <a:lnTo>
                    <a:pt x="87268" y="79632"/>
                  </a:lnTo>
                  <a:lnTo>
                    <a:pt x="90920" y="76900"/>
                  </a:lnTo>
                  <a:lnTo>
                    <a:pt x="95339" y="75080"/>
                  </a:lnTo>
                  <a:lnTo>
                    <a:pt x="100269" y="73865"/>
                  </a:lnTo>
                  <a:lnTo>
                    <a:pt x="105540" y="73056"/>
                  </a:lnTo>
                  <a:lnTo>
                    <a:pt x="110047" y="71524"/>
                  </a:lnTo>
                  <a:lnTo>
                    <a:pt x="114043" y="69511"/>
                  </a:lnTo>
                  <a:lnTo>
                    <a:pt x="117699" y="67177"/>
                  </a:lnTo>
                  <a:lnTo>
                    <a:pt x="121129" y="65620"/>
                  </a:lnTo>
                  <a:lnTo>
                    <a:pt x="124408" y="64583"/>
                  </a:lnTo>
                  <a:lnTo>
                    <a:pt x="127586" y="63891"/>
                  </a:lnTo>
                  <a:lnTo>
                    <a:pt x="129705" y="62438"/>
                  </a:lnTo>
                  <a:lnTo>
                    <a:pt x="131117" y="60477"/>
                  </a:lnTo>
                  <a:lnTo>
                    <a:pt x="132059" y="58177"/>
                  </a:lnTo>
                  <a:lnTo>
                    <a:pt x="133679" y="56644"/>
                  </a:lnTo>
                  <a:lnTo>
                    <a:pt x="135751" y="55622"/>
                  </a:lnTo>
                  <a:lnTo>
                    <a:pt x="142872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517"/>
            <p:cNvSpPr/>
            <p:nvPr/>
          </p:nvSpPr>
          <p:spPr>
            <a:xfrm>
              <a:off x="2286000" y="2027041"/>
              <a:ext cx="741165" cy="281436"/>
            </a:xfrm>
            <a:custGeom>
              <a:avLst/>
              <a:gdLst/>
              <a:ahLst/>
              <a:cxnLst/>
              <a:rect l="0" t="0" r="0" b="0"/>
              <a:pathLst>
                <a:path w="741165" h="281436">
                  <a:moveTo>
                    <a:pt x="0" y="35716"/>
                  </a:moveTo>
                  <a:lnTo>
                    <a:pt x="4740" y="35716"/>
                  </a:lnTo>
                  <a:lnTo>
                    <a:pt x="6137" y="34724"/>
                  </a:lnTo>
                  <a:lnTo>
                    <a:pt x="7067" y="33070"/>
                  </a:lnTo>
                  <a:lnTo>
                    <a:pt x="7688" y="30976"/>
                  </a:lnTo>
                  <a:lnTo>
                    <a:pt x="9094" y="29579"/>
                  </a:lnTo>
                  <a:lnTo>
                    <a:pt x="11023" y="28648"/>
                  </a:lnTo>
                  <a:lnTo>
                    <a:pt x="15813" y="27614"/>
                  </a:lnTo>
                  <a:lnTo>
                    <a:pt x="21249" y="27154"/>
                  </a:lnTo>
                  <a:lnTo>
                    <a:pt x="23095" y="26039"/>
                  </a:lnTo>
                  <a:lnTo>
                    <a:pt x="24327" y="24304"/>
                  </a:lnTo>
                  <a:lnTo>
                    <a:pt x="25147" y="22155"/>
                  </a:lnTo>
                  <a:lnTo>
                    <a:pt x="26686" y="20722"/>
                  </a:lnTo>
                  <a:lnTo>
                    <a:pt x="28705" y="19767"/>
                  </a:lnTo>
                  <a:lnTo>
                    <a:pt x="34586" y="17714"/>
                  </a:lnTo>
                  <a:lnTo>
                    <a:pt x="48060" y="11972"/>
                  </a:lnTo>
                  <a:lnTo>
                    <a:pt x="55425" y="10280"/>
                  </a:lnTo>
                  <a:lnTo>
                    <a:pt x="75367" y="8202"/>
                  </a:lnTo>
                  <a:lnTo>
                    <a:pt x="98414" y="1912"/>
                  </a:lnTo>
                  <a:lnTo>
                    <a:pt x="116141" y="565"/>
                  </a:lnTo>
                  <a:lnTo>
                    <a:pt x="133961" y="166"/>
                  </a:lnTo>
                  <a:lnTo>
                    <a:pt x="188736" y="0"/>
                  </a:lnTo>
                  <a:lnTo>
                    <a:pt x="198315" y="2645"/>
                  </a:lnTo>
                  <a:lnTo>
                    <a:pt x="212218" y="7066"/>
                  </a:lnTo>
                  <a:lnTo>
                    <a:pt x="215892" y="7686"/>
                  </a:lnTo>
                  <a:lnTo>
                    <a:pt x="222621" y="11022"/>
                  </a:lnTo>
                  <a:lnTo>
                    <a:pt x="231987" y="18478"/>
                  </a:lnTo>
                  <a:lnTo>
                    <a:pt x="241046" y="26971"/>
                  </a:lnTo>
                  <a:lnTo>
                    <a:pt x="244041" y="29886"/>
                  </a:lnTo>
                  <a:lnTo>
                    <a:pt x="250014" y="38417"/>
                  </a:lnTo>
                  <a:lnTo>
                    <a:pt x="252996" y="43470"/>
                  </a:lnTo>
                  <a:lnTo>
                    <a:pt x="256310" y="51730"/>
                  </a:lnTo>
                  <a:lnTo>
                    <a:pt x="257782" y="59701"/>
                  </a:lnTo>
                  <a:lnTo>
                    <a:pt x="258175" y="64604"/>
                  </a:lnTo>
                  <a:lnTo>
                    <a:pt x="258437" y="69858"/>
                  </a:lnTo>
                  <a:lnTo>
                    <a:pt x="258728" y="80987"/>
                  </a:lnTo>
                  <a:lnTo>
                    <a:pt x="258960" y="193475"/>
                  </a:lnTo>
                  <a:lnTo>
                    <a:pt x="259952" y="199427"/>
                  </a:lnTo>
                  <a:lnTo>
                    <a:pt x="261606" y="205381"/>
                  </a:lnTo>
                  <a:lnTo>
                    <a:pt x="263701" y="211334"/>
                  </a:lnTo>
                  <a:lnTo>
                    <a:pt x="265097" y="216294"/>
                  </a:lnTo>
                  <a:lnTo>
                    <a:pt x="266649" y="224452"/>
                  </a:lnTo>
                  <a:lnTo>
                    <a:pt x="268054" y="229009"/>
                  </a:lnTo>
                  <a:lnTo>
                    <a:pt x="269984" y="234031"/>
                  </a:lnTo>
                  <a:lnTo>
                    <a:pt x="272263" y="239364"/>
                  </a:lnTo>
                  <a:lnTo>
                    <a:pt x="275766" y="243911"/>
                  </a:lnTo>
                  <a:lnTo>
                    <a:pt x="284950" y="251609"/>
                  </a:lnTo>
                  <a:lnTo>
                    <a:pt x="293001" y="258338"/>
                  </a:lnTo>
                  <a:lnTo>
                    <a:pt x="296537" y="261522"/>
                  </a:lnTo>
                  <a:lnTo>
                    <a:pt x="300879" y="263644"/>
                  </a:lnTo>
                  <a:lnTo>
                    <a:pt x="332586" y="272070"/>
                  </a:lnTo>
                  <a:lnTo>
                    <a:pt x="349230" y="274708"/>
                  </a:lnTo>
                  <a:lnTo>
                    <a:pt x="366549" y="275880"/>
                  </a:lnTo>
                  <a:lnTo>
                    <a:pt x="384168" y="276401"/>
                  </a:lnTo>
                  <a:lnTo>
                    <a:pt x="404567" y="279278"/>
                  </a:lnTo>
                  <a:lnTo>
                    <a:pt x="415562" y="281435"/>
                  </a:lnTo>
                  <a:lnTo>
                    <a:pt x="438363" y="281185"/>
                  </a:lnTo>
                  <a:lnTo>
                    <a:pt x="450000" y="279729"/>
                  </a:lnTo>
                  <a:lnTo>
                    <a:pt x="461726" y="278759"/>
                  </a:lnTo>
                  <a:lnTo>
                    <a:pt x="473513" y="278112"/>
                  </a:lnTo>
                  <a:lnTo>
                    <a:pt x="497192" y="277393"/>
                  </a:lnTo>
                  <a:lnTo>
                    <a:pt x="567540" y="276868"/>
                  </a:lnTo>
                  <a:lnTo>
                    <a:pt x="587599" y="276840"/>
                  </a:lnTo>
                  <a:lnTo>
                    <a:pt x="609082" y="274182"/>
                  </a:lnTo>
                  <a:lnTo>
                    <a:pt x="630867" y="270685"/>
                  </a:lnTo>
                  <a:lnTo>
                    <a:pt x="650471" y="269131"/>
                  </a:lnTo>
                  <a:lnTo>
                    <a:pt x="669106" y="268441"/>
                  </a:lnTo>
                  <a:lnTo>
                    <a:pt x="706172" y="267961"/>
                  </a:lnTo>
                  <a:lnTo>
                    <a:pt x="740623" y="267888"/>
                  </a:lnTo>
                  <a:lnTo>
                    <a:pt x="740923" y="265243"/>
                  </a:lnTo>
                  <a:lnTo>
                    <a:pt x="741164" y="2589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518"/>
            <p:cNvSpPr/>
            <p:nvPr/>
          </p:nvSpPr>
          <p:spPr>
            <a:xfrm>
              <a:off x="2214562" y="2544960"/>
              <a:ext cx="705446" cy="44649"/>
            </a:xfrm>
            <a:custGeom>
              <a:avLst/>
              <a:gdLst/>
              <a:ahLst/>
              <a:cxnLst/>
              <a:rect l="0" t="0" r="0" b="0"/>
              <a:pathLst>
                <a:path w="705446" h="44649">
                  <a:moveTo>
                    <a:pt x="0" y="44648"/>
                  </a:moveTo>
                  <a:lnTo>
                    <a:pt x="0" y="36960"/>
                  </a:lnTo>
                  <a:lnTo>
                    <a:pt x="992" y="36546"/>
                  </a:lnTo>
                  <a:lnTo>
                    <a:pt x="4740" y="36086"/>
                  </a:lnTo>
                  <a:lnTo>
                    <a:pt x="7129" y="34972"/>
                  </a:lnTo>
                  <a:lnTo>
                    <a:pt x="9714" y="33236"/>
                  </a:lnTo>
                  <a:lnTo>
                    <a:pt x="12429" y="31087"/>
                  </a:lnTo>
                  <a:lnTo>
                    <a:pt x="15231" y="29654"/>
                  </a:lnTo>
                  <a:lnTo>
                    <a:pt x="18092" y="28699"/>
                  </a:lnTo>
                  <a:lnTo>
                    <a:pt x="24908" y="27638"/>
                  </a:lnTo>
                  <a:lnTo>
                    <a:pt x="34552" y="27166"/>
                  </a:lnTo>
                  <a:lnTo>
                    <a:pt x="40894" y="26048"/>
                  </a:lnTo>
                  <a:lnTo>
                    <a:pt x="48098" y="24311"/>
                  </a:lnTo>
                  <a:lnTo>
                    <a:pt x="55878" y="22160"/>
                  </a:lnTo>
                  <a:lnTo>
                    <a:pt x="64041" y="20727"/>
                  </a:lnTo>
                  <a:lnTo>
                    <a:pt x="72460" y="19771"/>
                  </a:lnTo>
                  <a:lnTo>
                    <a:pt x="81049" y="19134"/>
                  </a:lnTo>
                  <a:lnTo>
                    <a:pt x="89751" y="17717"/>
                  </a:lnTo>
                  <a:lnTo>
                    <a:pt x="98529" y="15780"/>
                  </a:lnTo>
                  <a:lnTo>
                    <a:pt x="107358" y="13497"/>
                  </a:lnTo>
                  <a:lnTo>
                    <a:pt x="117213" y="11974"/>
                  </a:lnTo>
                  <a:lnTo>
                    <a:pt x="127751" y="10959"/>
                  </a:lnTo>
                  <a:lnTo>
                    <a:pt x="138745" y="10283"/>
                  </a:lnTo>
                  <a:lnTo>
                    <a:pt x="161545" y="9531"/>
                  </a:lnTo>
                  <a:lnTo>
                    <a:pt x="173181" y="9330"/>
                  </a:lnTo>
                  <a:lnTo>
                    <a:pt x="184907" y="8205"/>
                  </a:lnTo>
                  <a:lnTo>
                    <a:pt x="196693" y="6462"/>
                  </a:lnTo>
                  <a:lnTo>
                    <a:pt x="208520" y="4308"/>
                  </a:lnTo>
                  <a:lnTo>
                    <a:pt x="220372" y="2872"/>
                  </a:lnTo>
                  <a:lnTo>
                    <a:pt x="232243" y="1915"/>
                  </a:lnTo>
                  <a:lnTo>
                    <a:pt x="244125" y="1276"/>
                  </a:lnTo>
                  <a:lnTo>
                    <a:pt x="270558" y="567"/>
                  </a:lnTo>
                  <a:lnTo>
                    <a:pt x="7054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519"/>
            <p:cNvSpPr/>
            <p:nvPr/>
          </p:nvSpPr>
          <p:spPr>
            <a:xfrm>
              <a:off x="3884414" y="2116335"/>
              <a:ext cx="2062758" cy="232173"/>
            </a:xfrm>
            <a:custGeom>
              <a:avLst/>
              <a:gdLst/>
              <a:ahLst/>
              <a:cxnLst/>
              <a:rect l="0" t="0" r="0" b="0"/>
              <a:pathLst>
                <a:path w="2062758" h="232173">
                  <a:moveTo>
                    <a:pt x="0" y="232172"/>
                  </a:moveTo>
                  <a:lnTo>
                    <a:pt x="12428" y="232172"/>
                  </a:lnTo>
                  <a:lnTo>
                    <a:pt x="15231" y="231180"/>
                  </a:lnTo>
                  <a:lnTo>
                    <a:pt x="23915" y="226035"/>
                  </a:lnTo>
                  <a:lnTo>
                    <a:pt x="32772" y="223078"/>
                  </a:lnTo>
                  <a:lnTo>
                    <a:pt x="41681" y="217351"/>
                  </a:lnTo>
                  <a:lnTo>
                    <a:pt x="47628" y="215663"/>
                  </a:lnTo>
                  <a:lnTo>
                    <a:pt x="99853" y="214323"/>
                  </a:lnTo>
                  <a:lnTo>
                    <a:pt x="109201" y="216963"/>
                  </a:lnTo>
                  <a:lnTo>
                    <a:pt x="119971" y="220452"/>
                  </a:lnTo>
                  <a:lnTo>
                    <a:pt x="153720" y="223079"/>
                  </a:lnTo>
                  <a:lnTo>
                    <a:pt x="238025" y="223242"/>
                  </a:lnTo>
                  <a:lnTo>
                    <a:pt x="249987" y="225888"/>
                  </a:lnTo>
                  <a:lnTo>
                    <a:pt x="262910" y="229379"/>
                  </a:lnTo>
                  <a:lnTo>
                    <a:pt x="322864" y="232063"/>
                  </a:lnTo>
                  <a:lnTo>
                    <a:pt x="501422" y="232172"/>
                  </a:lnTo>
                  <a:lnTo>
                    <a:pt x="544890" y="225104"/>
                  </a:lnTo>
                  <a:lnTo>
                    <a:pt x="608053" y="223315"/>
                  </a:lnTo>
                  <a:lnTo>
                    <a:pt x="660869" y="222257"/>
                  </a:lnTo>
                  <a:lnTo>
                    <a:pt x="687607" y="216116"/>
                  </a:lnTo>
                  <a:lnTo>
                    <a:pt x="714381" y="209004"/>
                  </a:lnTo>
                  <a:lnTo>
                    <a:pt x="776883" y="205595"/>
                  </a:lnTo>
                  <a:lnTo>
                    <a:pt x="821531" y="204419"/>
                  </a:lnTo>
                  <a:lnTo>
                    <a:pt x="875109" y="197284"/>
                  </a:lnTo>
                  <a:lnTo>
                    <a:pt x="934824" y="195534"/>
                  </a:lnTo>
                  <a:lnTo>
                    <a:pt x="990950" y="188358"/>
                  </a:lnTo>
                  <a:lnTo>
                    <a:pt x="1045743" y="187597"/>
                  </a:lnTo>
                  <a:lnTo>
                    <a:pt x="1077693" y="186553"/>
                  </a:lnTo>
                  <a:lnTo>
                    <a:pt x="1139961" y="179424"/>
                  </a:lnTo>
                  <a:lnTo>
                    <a:pt x="1180764" y="176112"/>
                  </a:lnTo>
                  <a:lnTo>
                    <a:pt x="1254494" y="165301"/>
                  </a:lnTo>
                  <a:lnTo>
                    <a:pt x="1310197" y="158690"/>
                  </a:lnTo>
                  <a:lnTo>
                    <a:pt x="1352636" y="148425"/>
                  </a:lnTo>
                  <a:lnTo>
                    <a:pt x="1411058" y="140960"/>
                  </a:lnTo>
                  <a:lnTo>
                    <a:pt x="1453808" y="135331"/>
                  </a:lnTo>
                  <a:lnTo>
                    <a:pt x="1509673" y="134128"/>
                  </a:lnTo>
                  <a:lnTo>
                    <a:pt x="1545000" y="131354"/>
                  </a:lnTo>
                  <a:lnTo>
                    <a:pt x="1613641" y="122926"/>
                  </a:lnTo>
                  <a:lnTo>
                    <a:pt x="1644928" y="118113"/>
                  </a:lnTo>
                  <a:lnTo>
                    <a:pt x="1676688" y="114041"/>
                  </a:lnTo>
                  <a:lnTo>
                    <a:pt x="1707595" y="109196"/>
                  </a:lnTo>
                  <a:lnTo>
                    <a:pt x="1767471" y="107336"/>
                  </a:lnTo>
                  <a:lnTo>
                    <a:pt x="1817791" y="106188"/>
                  </a:lnTo>
                  <a:lnTo>
                    <a:pt x="1858237" y="99471"/>
                  </a:lnTo>
                  <a:lnTo>
                    <a:pt x="1919132" y="98275"/>
                  </a:lnTo>
                  <a:lnTo>
                    <a:pt x="1925335" y="98259"/>
                  </a:lnTo>
                  <a:lnTo>
                    <a:pt x="1937519" y="95595"/>
                  </a:lnTo>
                  <a:lnTo>
                    <a:pt x="1949549" y="92096"/>
                  </a:lnTo>
                  <a:lnTo>
                    <a:pt x="1966486" y="89134"/>
                  </a:lnTo>
                  <a:lnTo>
                    <a:pt x="1979221" y="83406"/>
                  </a:lnTo>
                  <a:lnTo>
                    <a:pt x="2005271" y="79642"/>
                  </a:lnTo>
                  <a:lnTo>
                    <a:pt x="2011741" y="75746"/>
                  </a:lnTo>
                  <a:lnTo>
                    <a:pt x="2013864" y="73317"/>
                  </a:lnTo>
                  <a:lnTo>
                    <a:pt x="2015279" y="70706"/>
                  </a:lnTo>
                  <a:lnTo>
                    <a:pt x="2016222" y="67974"/>
                  </a:lnTo>
                  <a:lnTo>
                    <a:pt x="2017843" y="66152"/>
                  </a:lnTo>
                  <a:lnTo>
                    <a:pt x="2019916" y="64937"/>
                  </a:lnTo>
                  <a:lnTo>
                    <a:pt x="2022290" y="64128"/>
                  </a:lnTo>
                  <a:lnTo>
                    <a:pt x="2027574" y="60582"/>
                  </a:lnTo>
                  <a:lnTo>
                    <a:pt x="2030372" y="58247"/>
                  </a:lnTo>
                  <a:lnTo>
                    <a:pt x="2032237" y="55699"/>
                  </a:lnTo>
                  <a:lnTo>
                    <a:pt x="2034310" y="50221"/>
                  </a:lnTo>
                  <a:lnTo>
                    <a:pt x="2037877" y="44480"/>
                  </a:lnTo>
                  <a:lnTo>
                    <a:pt x="2043511" y="37450"/>
                  </a:lnTo>
                  <a:lnTo>
                    <a:pt x="2049228" y="31491"/>
                  </a:lnTo>
                  <a:lnTo>
                    <a:pt x="2050760" y="28932"/>
                  </a:lnTo>
                  <a:lnTo>
                    <a:pt x="2052465" y="23442"/>
                  </a:lnTo>
                  <a:lnTo>
                    <a:pt x="2053222" y="17695"/>
                  </a:lnTo>
                  <a:lnTo>
                    <a:pt x="2053423" y="14773"/>
                  </a:lnTo>
                  <a:lnTo>
                    <a:pt x="2054551" y="12825"/>
                  </a:lnTo>
                  <a:lnTo>
                    <a:pt x="2056293" y="11527"/>
                  </a:lnTo>
                  <a:lnTo>
                    <a:pt x="2058448" y="10661"/>
                  </a:lnTo>
                  <a:lnTo>
                    <a:pt x="2059885" y="9092"/>
                  </a:lnTo>
                  <a:lnTo>
                    <a:pt x="2060842" y="7053"/>
                  </a:lnTo>
                  <a:lnTo>
                    <a:pt x="206275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520"/>
            <p:cNvSpPr/>
            <p:nvPr/>
          </p:nvSpPr>
          <p:spPr>
            <a:xfrm>
              <a:off x="3929430" y="2562923"/>
              <a:ext cx="2107039" cy="883937"/>
            </a:xfrm>
            <a:custGeom>
              <a:avLst/>
              <a:gdLst/>
              <a:ahLst/>
              <a:cxnLst/>
              <a:rect l="0" t="0" r="0" b="0"/>
              <a:pathLst>
                <a:path w="2107039" h="883937">
                  <a:moveTo>
                    <a:pt x="8562" y="98123"/>
                  </a:moveTo>
                  <a:lnTo>
                    <a:pt x="873" y="90435"/>
                  </a:lnTo>
                  <a:lnTo>
                    <a:pt x="184" y="87099"/>
                  </a:lnTo>
                  <a:lnTo>
                    <a:pt x="0" y="84821"/>
                  </a:lnTo>
                  <a:lnTo>
                    <a:pt x="870" y="82309"/>
                  </a:lnTo>
                  <a:lnTo>
                    <a:pt x="5842" y="74035"/>
                  </a:lnTo>
                  <a:lnTo>
                    <a:pt x="8748" y="65299"/>
                  </a:lnTo>
                  <a:lnTo>
                    <a:pt x="15452" y="56427"/>
                  </a:lnTo>
                  <a:lnTo>
                    <a:pt x="20885" y="50488"/>
                  </a:lnTo>
                  <a:lnTo>
                    <a:pt x="34262" y="41565"/>
                  </a:lnTo>
                  <a:lnTo>
                    <a:pt x="65034" y="26685"/>
                  </a:lnTo>
                  <a:lnTo>
                    <a:pt x="129558" y="5850"/>
                  </a:lnTo>
                  <a:lnTo>
                    <a:pt x="187410" y="680"/>
                  </a:lnTo>
                  <a:lnTo>
                    <a:pt x="246720" y="0"/>
                  </a:lnTo>
                  <a:lnTo>
                    <a:pt x="281423" y="919"/>
                  </a:lnTo>
                  <a:lnTo>
                    <a:pt x="344750" y="8994"/>
                  </a:lnTo>
                  <a:lnTo>
                    <a:pt x="380342" y="18377"/>
                  </a:lnTo>
                  <a:lnTo>
                    <a:pt x="394063" y="24977"/>
                  </a:lnTo>
                  <a:lnTo>
                    <a:pt x="425089" y="51057"/>
                  </a:lnTo>
                  <a:lnTo>
                    <a:pt x="438342" y="68523"/>
                  </a:lnTo>
                  <a:lnTo>
                    <a:pt x="448553" y="91006"/>
                  </a:lnTo>
                  <a:lnTo>
                    <a:pt x="457863" y="111779"/>
                  </a:lnTo>
                  <a:lnTo>
                    <a:pt x="466905" y="135242"/>
                  </a:lnTo>
                  <a:lnTo>
                    <a:pt x="470238" y="154970"/>
                  </a:lnTo>
                  <a:lnTo>
                    <a:pt x="471720" y="175974"/>
                  </a:lnTo>
                  <a:lnTo>
                    <a:pt x="472378" y="195231"/>
                  </a:lnTo>
                  <a:lnTo>
                    <a:pt x="472836" y="250564"/>
                  </a:lnTo>
                  <a:lnTo>
                    <a:pt x="472892" y="297679"/>
                  </a:lnTo>
                  <a:lnTo>
                    <a:pt x="475545" y="321421"/>
                  </a:lnTo>
                  <a:lnTo>
                    <a:pt x="479040" y="346195"/>
                  </a:lnTo>
                  <a:lnTo>
                    <a:pt x="480593" y="373742"/>
                  </a:lnTo>
                  <a:lnTo>
                    <a:pt x="481283" y="399876"/>
                  </a:lnTo>
                  <a:lnTo>
                    <a:pt x="481803" y="484968"/>
                  </a:lnTo>
                  <a:lnTo>
                    <a:pt x="484467" y="506195"/>
                  </a:lnTo>
                  <a:lnTo>
                    <a:pt x="487966" y="526543"/>
                  </a:lnTo>
                  <a:lnTo>
                    <a:pt x="489521" y="548816"/>
                  </a:lnTo>
                  <a:lnTo>
                    <a:pt x="490212" y="571944"/>
                  </a:lnTo>
                  <a:lnTo>
                    <a:pt x="491511" y="594460"/>
                  </a:lnTo>
                  <a:lnTo>
                    <a:pt x="495396" y="614390"/>
                  </a:lnTo>
                  <a:lnTo>
                    <a:pt x="500430" y="633169"/>
                  </a:lnTo>
                  <a:lnTo>
                    <a:pt x="508842" y="660475"/>
                  </a:lnTo>
                  <a:lnTo>
                    <a:pt x="515666" y="678456"/>
                  </a:lnTo>
                  <a:lnTo>
                    <a:pt x="530665" y="705313"/>
                  </a:lnTo>
                  <a:lnTo>
                    <a:pt x="547677" y="731130"/>
                  </a:lnTo>
                  <a:lnTo>
                    <a:pt x="571203" y="758135"/>
                  </a:lnTo>
                  <a:lnTo>
                    <a:pt x="591658" y="776547"/>
                  </a:lnTo>
                  <a:lnTo>
                    <a:pt x="625237" y="800546"/>
                  </a:lnTo>
                  <a:lnTo>
                    <a:pt x="651655" y="813698"/>
                  </a:lnTo>
                  <a:lnTo>
                    <a:pt x="705882" y="830123"/>
                  </a:lnTo>
                  <a:lnTo>
                    <a:pt x="788468" y="851180"/>
                  </a:lnTo>
                  <a:lnTo>
                    <a:pt x="842193" y="862105"/>
                  </a:lnTo>
                  <a:lnTo>
                    <a:pt x="894697" y="865292"/>
                  </a:lnTo>
                  <a:lnTo>
                    <a:pt x="952546" y="865921"/>
                  </a:lnTo>
                  <a:lnTo>
                    <a:pt x="1026600" y="873124"/>
                  </a:lnTo>
                  <a:lnTo>
                    <a:pt x="1086088" y="874634"/>
                  </a:lnTo>
                  <a:lnTo>
                    <a:pt x="1407514" y="875006"/>
                  </a:lnTo>
                  <a:lnTo>
                    <a:pt x="1481956" y="882074"/>
                  </a:lnTo>
                  <a:lnTo>
                    <a:pt x="1526607" y="880738"/>
                  </a:lnTo>
                  <a:lnTo>
                    <a:pt x="1556373" y="878546"/>
                  </a:lnTo>
                  <a:lnTo>
                    <a:pt x="1615905" y="882577"/>
                  </a:lnTo>
                  <a:lnTo>
                    <a:pt x="1675437" y="883667"/>
                  </a:lnTo>
                  <a:lnTo>
                    <a:pt x="1954819" y="883936"/>
                  </a:lnTo>
                  <a:lnTo>
                    <a:pt x="1970262" y="881290"/>
                  </a:lnTo>
                  <a:lnTo>
                    <a:pt x="1983741" y="877799"/>
                  </a:lnTo>
                  <a:lnTo>
                    <a:pt x="2002485" y="874841"/>
                  </a:lnTo>
                  <a:lnTo>
                    <a:pt x="2047521" y="861736"/>
                  </a:lnTo>
                  <a:lnTo>
                    <a:pt x="2052477" y="859214"/>
                  </a:lnTo>
                  <a:lnTo>
                    <a:pt x="2055782" y="856540"/>
                  </a:lnTo>
                  <a:lnTo>
                    <a:pt x="2076371" y="833311"/>
                  </a:lnTo>
                  <a:lnTo>
                    <a:pt x="2078525" y="827371"/>
                  </a:lnTo>
                  <a:lnTo>
                    <a:pt x="2079738" y="818448"/>
                  </a:lnTo>
                  <a:lnTo>
                    <a:pt x="2080901" y="815473"/>
                  </a:lnTo>
                  <a:lnTo>
                    <a:pt x="2084838" y="809521"/>
                  </a:lnTo>
                  <a:lnTo>
                    <a:pt x="2087249" y="800923"/>
                  </a:lnTo>
                  <a:lnTo>
                    <a:pt x="2089065" y="774171"/>
                  </a:lnTo>
                  <a:lnTo>
                    <a:pt x="2090095" y="771072"/>
                  </a:lnTo>
                  <a:lnTo>
                    <a:pt x="2093886" y="764982"/>
                  </a:lnTo>
                  <a:lnTo>
                    <a:pt x="2096231" y="756322"/>
                  </a:lnTo>
                  <a:lnTo>
                    <a:pt x="2097998" y="729525"/>
                  </a:lnTo>
                  <a:lnTo>
                    <a:pt x="2099027" y="726425"/>
                  </a:lnTo>
                  <a:lnTo>
                    <a:pt x="2107038" y="7142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521"/>
            <p:cNvSpPr/>
            <p:nvPr/>
          </p:nvSpPr>
          <p:spPr>
            <a:xfrm>
              <a:off x="3848695" y="2812860"/>
              <a:ext cx="2125266" cy="1570378"/>
            </a:xfrm>
            <a:custGeom>
              <a:avLst/>
              <a:gdLst/>
              <a:ahLst/>
              <a:cxnLst/>
              <a:rect l="0" t="0" r="0" b="0"/>
              <a:pathLst>
                <a:path w="2125266" h="1570378">
                  <a:moveTo>
                    <a:pt x="0" y="8920"/>
                  </a:moveTo>
                  <a:lnTo>
                    <a:pt x="4740" y="4180"/>
                  </a:lnTo>
                  <a:lnTo>
                    <a:pt x="7129" y="2783"/>
                  </a:lnTo>
                  <a:lnTo>
                    <a:pt x="12429" y="1232"/>
                  </a:lnTo>
                  <a:lnTo>
                    <a:pt x="76308" y="0"/>
                  </a:lnTo>
                  <a:lnTo>
                    <a:pt x="134230" y="9085"/>
                  </a:lnTo>
                  <a:lnTo>
                    <a:pt x="196469" y="26964"/>
                  </a:lnTo>
                  <a:lnTo>
                    <a:pt x="254222" y="47626"/>
                  </a:lnTo>
                  <a:lnTo>
                    <a:pt x="291548" y="73165"/>
                  </a:lnTo>
                  <a:lnTo>
                    <a:pt x="296560" y="78539"/>
                  </a:lnTo>
                  <a:lnTo>
                    <a:pt x="321230" y="124638"/>
                  </a:lnTo>
                  <a:lnTo>
                    <a:pt x="324286" y="130714"/>
                  </a:lnTo>
                  <a:lnTo>
                    <a:pt x="327682" y="145402"/>
                  </a:lnTo>
                  <a:lnTo>
                    <a:pt x="330041" y="188840"/>
                  </a:lnTo>
                  <a:lnTo>
                    <a:pt x="330351" y="239895"/>
                  </a:lnTo>
                  <a:lnTo>
                    <a:pt x="324252" y="283703"/>
                  </a:lnTo>
                  <a:lnTo>
                    <a:pt x="319372" y="330574"/>
                  </a:lnTo>
                  <a:lnTo>
                    <a:pt x="309148" y="378051"/>
                  </a:lnTo>
                  <a:lnTo>
                    <a:pt x="300510" y="418484"/>
                  </a:lnTo>
                  <a:lnTo>
                    <a:pt x="296407" y="457143"/>
                  </a:lnTo>
                  <a:lnTo>
                    <a:pt x="295191" y="498473"/>
                  </a:lnTo>
                  <a:lnTo>
                    <a:pt x="290091" y="537398"/>
                  </a:lnTo>
                  <a:lnTo>
                    <a:pt x="291777" y="578807"/>
                  </a:lnTo>
                  <a:lnTo>
                    <a:pt x="303300" y="617756"/>
                  </a:lnTo>
                  <a:lnTo>
                    <a:pt x="314542" y="659172"/>
                  </a:lnTo>
                  <a:lnTo>
                    <a:pt x="319416" y="698122"/>
                  </a:lnTo>
                  <a:lnTo>
                    <a:pt x="328192" y="746839"/>
                  </a:lnTo>
                  <a:lnTo>
                    <a:pt x="339480" y="794679"/>
                  </a:lnTo>
                  <a:lnTo>
                    <a:pt x="351264" y="837607"/>
                  </a:lnTo>
                  <a:lnTo>
                    <a:pt x="363146" y="881878"/>
                  </a:lnTo>
                  <a:lnTo>
                    <a:pt x="375048" y="926195"/>
                  </a:lnTo>
                  <a:lnTo>
                    <a:pt x="391693" y="968646"/>
                  </a:lnTo>
                  <a:lnTo>
                    <a:pt x="417281" y="1017358"/>
                  </a:lnTo>
                  <a:lnTo>
                    <a:pt x="440397" y="1062542"/>
                  </a:lnTo>
                  <a:lnTo>
                    <a:pt x="462721" y="1107261"/>
                  </a:lnTo>
                  <a:lnTo>
                    <a:pt x="484243" y="1142205"/>
                  </a:lnTo>
                  <a:lnTo>
                    <a:pt x="494024" y="1155540"/>
                  </a:lnTo>
                  <a:lnTo>
                    <a:pt x="511033" y="1185708"/>
                  </a:lnTo>
                  <a:lnTo>
                    <a:pt x="542457" y="1226094"/>
                  </a:lnTo>
                  <a:lnTo>
                    <a:pt x="556721" y="1238279"/>
                  </a:lnTo>
                  <a:lnTo>
                    <a:pt x="574098" y="1260686"/>
                  </a:lnTo>
                  <a:lnTo>
                    <a:pt x="599991" y="1279792"/>
                  </a:lnTo>
                  <a:lnTo>
                    <a:pt x="606652" y="1283166"/>
                  </a:lnTo>
                  <a:lnTo>
                    <a:pt x="609818" y="1284066"/>
                  </a:lnTo>
                  <a:lnTo>
                    <a:pt x="615981" y="1287711"/>
                  </a:lnTo>
                  <a:lnTo>
                    <a:pt x="627674" y="1295342"/>
                  </a:lnTo>
                  <a:lnTo>
                    <a:pt x="641061" y="1303887"/>
                  </a:lnTo>
                  <a:lnTo>
                    <a:pt x="653957" y="1312702"/>
                  </a:lnTo>
                  <a:lnTo>
                    <a:pt x="659213" y="1315663"/>
                  </a:lnTo>
                  <a:lnTo>
                    <a:pt x="670345" y="1318952"/>
                  </a:lnTo>
                  <a:lnTo>
                    <a:pt x="681907" y="1321406"/>
                  </a:lnTo>
                  <a:lnTo>
                    <a:pt x="693661" y="1325805"/>
                  </a:lnTo>
                  <a:lnTo>
                    <a:pt x="705499" y="1333712"/>
                  </a:lnTo>
                  <a:lnTo>
                    <a:pt x="723320" y="1346675"/>
                  </a:lnTo>
                  <a:lnTo>
                    <a:pt x="743814" y="1356799"/>
                  </a:lnTo>
                  <a:lnTo>
                    <a:pt x="804603" y="1381096"/>
                  </a:lnTo>
                  <a:lnTo>
                    <a:pt x="830736" y="1391031"/>
                  </a:lnTo>
                  <a:lnTo>
                    <a:pt x="892984" y="1419258"/>
                  </a:lnTo>
                  <a:lnTo>
                    <a:pt x="949194" y="1437622"/>
                  </a:lnTo>
                  <a:lnTo>
                    <a:pt x="1032806" y="1461481"/>
                  </a:lnTo>
                  <a:lnTo>
                    <a:pt x="1096284" y="1479342"/>
                  </a:lnTo>
                  <a:lnTo>
                    <a:pt x="1262065" y="1521014"/>
                  </a:lnTo>
                  <a:lnTo>
                    <a:pt x="1365690" y="1544826"/>
                  </a:lnTo>
                  <a:lnTo>
                    <a:pt x="1401797" y="1551110"/>
                  </a:lnTo>
                  <a:lnTo>
                    <a:pt x="1473384" y="1560591"/>
                  </a:lnTo>
                  <a:lnTo>
                    <a:pt x="1532927" y="1562410"/>
                  </a:lnTo>
                  <a:lnTo>
                    <a:pt x="1592461" y="1562649"/>
                  </a:lnTo>
                  <a:lnTo>
                    <a:pt x="1649346" y="1569748"/>
                  </a:lnTo>
                  <a:lnTo>
                    <a:pt x="1702428" y="1570377"/>
                  </a:lnTo>
                  <a:lnTo>
                    <a:pt x="1765009" y="1563491"/>
                  </a:lnTo>
                  <a:lnTo>
                    <a:pt x="1830406" y="1562732"/>
                  </a:lnTo>
                  <a:lnTo>
                    <a:pt x="1848365" y="1561714"/>
                  </a:lnTo>
                  <a:lnTo>
                    <a:pt x="1902016" y="1554585"/>
                  </a:lnTo>
                  <a:lnTo>
                    <a:pt x="1948472" y="1552837"/>
                  </a:lnTo>
                  <a:lnTo>
                    <a:pt x="1973228" y="1546702"/>
                  </a:lnTo>
                  <a:lnTo>
                    <a:pt x="2010378" y="1544936"/>
                  </a:lnTo>
                  <a:lnTo>
                    <a:pt x="2013948" y="1543907"/>
                  </a:lnTo>
                  <a:lnTo>
                    <a:pt x="2024703" y="1538711"/>
                  </a:lnTo>
                  <a:lnTo>
                    <a:pt x="2049993" y="1535151"/>
                  </a:lnTo>
                  <a:lnTo>
                    <a:pt x="2059526" y="1529833"/>
                  </a:lnTo>
                  <a:lnTo>
                    <a:pt x="2065621" y="1528240"/>
                  </a:lnTo>
                  <a:lnTo>
                    <a:pt x="2074630" y="1527344"/>
                  </a:lnTo>
                  <a:lnTo>
                    <a:pt x="2076625" y="1526226"/>
                  </a:lnTo>
                  <a:lnTo>
                    <a:pt x="2077957" y="1524489"/>
                  </a:lnTo>
                  <a:lnTo>
                    <a:pt x="2078843" y="1522338"/>
                  </a:lnTo>
                  <a:lnTo>
                    <a:pt x="2080427" y="1520904"/>
                  </a:lnTo>
                  <a:lnTo>
                    <a:pt x="2082474" y="1519949"/>
                  </a:lnTo>
                  <a:lnTo>
                    <a:pt x="2084831" y="1519312"/>
                  </a:lnTo>
                  <a:lnTo>
                    <a:pt x="2086403" y="1517895"/>
                  </a:lnTo>
                  <a:lnTo>
                    <a:pt x="2087451" y="1515957"/>
                  </a:lnTo>
                  <a:lnTo>
                    <a:pt x="2088149" y="1513675"/>
                  </a:lnTo>
                  <a:lnTo>
                    <a:pt x="2089608" y="1512152"/>
                  </a:lnTo>
                  <a:lnTo>
                    <a:pt x="2091572" y="1511137"/>
                  </a:lnTo>
                  <a:lnTo>
                    <a:pt x="2093873" y="1510461"/>
                  </a:lnTo>
                  <a:lnTo>
                    <a:pt x="2095408" y="1509018"/>
                  </a:lnTo>
                  <a:lnTo>
                    <a:pt x="2096430" y="1507063"/>
                  </a:lnTo>
                  <a:lnTo>
                    <a:pt x="2097112" y="1504767"/>
                  </a:lnTo>
                  <a:lnTo>
                    <a:pt x="2100516" y="1499572"/>
                  </a:lnTo>
                  <a:lnTo>
                    <a:pt x="2102813" y="1496797"/>
                  </a:lnTo>
                  <a:lnTo>
                    <a:pt x="2104343" y="1493956"/>
                  </a:lnTo>
                  <a:lnTo>
                    <a:pt x="2106045" y="1488152"/>
                  </a:lnTo>
                  <a:lnTo>
                    <a:pt x="2107003" y="1479306"/>
                  </a:lnTo>
                  <a:lnTo>
                    <a:pt x="2108129" y="1476341"/>
                  </a:lnTo>
                  <a:lnTo>
                    <a:pt x="2113463" y="1467429"/>
                  </a:lnTo>
                  <a:lnTo>
                    <a:pt x="2115059" y="1461479"/>
                  </a:lnTo>
                  <a:lnTo>
                    <a:pt x="2115957" y="1452552"/>
                  </a:lnTo>
                  <a:lnTo>
                    <a:pt x="2117076" y="1449575"/>
                  </a:lnTo>
                  <a:lnTo>
                    <a:pt x="2120964" y="1443622"/>
                  </a:lnTo>
                  <a:lnTo>
                    <a:pt x="2123354" y="1435024"/>
                  </a:lnTo>
                  <a:lnTo>
                    <a:pt x="2125265" y="13930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522"/>
            <p:cNvSpPr/>
            <p:nvPr/>
          </p:nvSpPr>
          <p:spPr>
            <a:xfrm>
              <a:off x="3902273" y="2920007"/>
              <a:ext cx="2169801" cy="3035679"/>
            </a:xfrm>
            <a:custGeom>
              <a:avLst/>
              <a:gdLst/>
              <a:ahLst/>
              <a:cxnLst/>
              <a:rect l="0" t="0" r="0" b="0"/>
              <a:pathLst>
                <a:path w="2169801" h="3035679">
                  <a:moveTo>
                    <a:pt x="0" y="8929"/>
                  </a:moveTo>
                  <a:lnTo>
                    <a:pt x="0" y="3"/>
                  </a:lnTo>
                  <a:lnTo>
                    <a:pt x="78758" y="0"/>
                  </a:lnTo>
                  <a:lnTo>
                    <a:pt x="83263" y="992"/>
                  </a:lnTo>
                  <a:lnTo>
                    <a:pt x="97623" y="7068"/>
                  </a:lnTo>
                  <a:lnTo>
                    <a:pt x="110013" y="8562"/>
                  </a:lnTo>
                  <a:lnTo>
                    <a:pt x="113030" y="9676"/>
                  </a:lnTo>
                  <a:lnTo>
                    <a:pt x="123241" y="16586"/>
                  </a:lnTo>
                  <a:lnTo>
                    <a:pt x="129230" y="22222"/>
                  </a:lnTo>
                  <a:lnTo>
                    <a:pt x="130802" y="24737"/>
                  </a:lnTo>
                  <a:lnTo>
                    <a:pt x="132548" y="30176"/>
                  </a:lnTo>
                  <a:lnTo>
                    <a:pt x="133822" y="47661"/>
                  </a:lnTo>
                  <a:lnTo>
                    <a:pt x="133942" y="95406"/>
                  </a:lnTo>
                  <a:lnTo>
                    <a:pt x="124850" y="145033"/>
                  </a:lnTo>
                  <a:lnTo>
                    <a:pt x="119124" y="164460"/>
                  </a:lnTo>
                  <a:lnTo>
                    <a:pt x="105114" y="252741"/>
                  </a:lnTo>
                  <a:lnTo>
                    <a:pt x="89401" y="345387"/>
                  </a:lnTo>
                  <a:lnTo>
                    <a:pt x="78337" y="428631"/>
                  </a:lnTo>
                  <a:lnTo>
                    <a:pt x="76037" y="440535"/>
                  </a:lnTo>
                  <a:lnTo>
                    <a:pt x="77480" y="453432"/>
                  </a:lnTo>
                  <a:lnTo>
                    <a:pt x="89764" y="494293"/>
                  </a:lnTo>
                  <a:lnTo>
                    <a:pt x="88476" y="574414"/>
                  </a:lnTo>
                  <a:lnTo>
                    <a:pt x="81210" y="655753"/>
                  </a:lnTo>
                  <a:lnTo>
                    <a:pt x="80441" y="744220"/>
                  </a:lnTo>
                  <a:lnTo>
                    <a:pt x="85117" y="823305"/>
                  </a:lnTo>
                  <a:lnTo>
                    <a:pt x="88746" y="903993"/>
                  </a:lnTo>
                  <a:lnTo>
                    <a:pt x="95361" y="985334"/>
                  </a:lnTo>
                  <a:lnTo>
                    <a:pt x="102590" y="1067225"/>
                  </a:lnTo>
                  <a:lnTo>
                    <a:pt x="119184" y="1170192"/>
                  </a:lnTo>
                  <a:lnTo>
                    <a:pt x="132192" y="1264551"/>
                  </a:lnTo>
                  <a:lnTo>
                    <a:pt x="143428" y="1346456"/>
                  </a:lnTo>
                  <a:lnTo>
                    <a:pt x="166709" y="1475471"/>
                  </a:lnTo>
                  <a:lnTo>
                    <a:pt x="185541" y="1565592"/>
                  </a:lnTo>
                  <a:lnTo>
                    <a:pt x="211501" y="1654961"/>
                  </a:lnTo>
                  <a:lnTo>
                    <a:pt x="244354" y="1744264"/>
                  </a:lnTo>
                  <a:lnTo>
                    <a:pt x="309565" y="1907976"/>
                  </a:lnTo>
                  <a:lnTo>
                    <a:pt x="360329" y="2018292"/>
                  </a:lnTo>
                  <a:lnTo>
                    <a:pt x="404905" y="2110136"/>
                  </a:lnTo>
                  <a:lnTo>
                    <a:pt x="448554" y="2193520"/>
                  </a:lnTo>
                  <a:lnTo>
                    <a:pt x="493725" y="2285377"/>
                  </a:lnTo>
                  <a:lnTo>
                    <a:pt x="560544" y="2375047"/>
                  </a:lnTo>
                  <a:lnTo>
                    <a:pt x="590723" y="2410965"/>
                  </a:lnTo>
                  <a:lnTo>
                    <a:pt x="643057" y="2452159"/>
                  </a:lnTo>
                  <a:lnTo>
                    <a:pt x="701266" y="2488359"/>
                  </a:lnTo>
                  <a:lnTo>
                    <a:pt x="759256" y="2518164"/>
                  </a:lnTo>
                  <a:lnTo>
                    <a:pt x="842380" y="2559842"/>
                  </a:lnTo>
                  <a:lnTo>
                    <a:pt x="897123" y="2590783"/>
                  </a:lnTo>
                  <a:lnTo>
                    <a:pt x="953063" y="2625559"/>
                  </a:lnTo>
                  <a:lnTo>
                    <a:pt x="1007364" y="2661091"/>
                  </a:lnTo>
                  <a:lnTo>
                    <a:pt x="1184682" y="2768203"/>
                  </a:lnTo>
                  <a:lnTo>
                    <a:pt x="1245196" y="2797783"/>
                  </a:lnTo>
                  <a:lnTo>
                    <a:pt x="1310802" y="2831261"/>
                  </a:lnTo>
                  <a:lnTo>
                    <a:pt x="1371827" y="2861797"/>
                  </a:lnTo>
                  <a:lnTo>
                    <a:pt x="1437790" y="2893074"/>
                  </a:lnTo>
                  <a:lnTo>
                    <a:pt x="1499621" y="2922036"/>
                  </a:lnTo>
                  <a:lnTo>
                    <a:pt x="1559607" y="2951385"/>
                  </a:lnTo>
                  <a:lnTo>
                    <a:pt x="1619227" y="2970155"/>
                  </a:lnTo>
                  <a:lnTo>
                    <a:pt x="1678777" y="2989297"/>
                  </a:lnTo>
                  <a:lnTo>
                    <a:pt x="1738311" y="3002926"/>
                  </a:lnTo>
                  <a:lnTo>
                    <a:pt x="1796850" y="3015172"/>
                  </a:lnTo>
                  <a:lnTo>
                    <a:pt x="1847661" y="3024501"/>
                  </a:lnTo>
                  <a:lnTo>
                    <a:pt x="1881285" y="3029020"/>
                  </a:lnTo>
                  <a:lnTo>
                    <a:pt x="1912746" y="3033997"/>
                  </a:lnTo>
                  <a:lnTo>
                    <a:pt x="1954191" y="3035678"/>
                  </a:lnTo>
                  <a:lnTo>
                    <a:pt x="1970188" y="3033262"/>
                  </a:lnTo>
                  <a:lnTo>
                    <a:pt x="1984904" y="3029874"/>
                  </a:lnTo>
                  <a:lnTo>
                    <a:pt x="2029060" y="3026408"/>
                  </a:lnTo>
                  <a:lnTo>
                    <a:pt x="2053639" y="3017496"/>
                  </a:lnTo>
                  <a:lnTo>
                    <a:pt x="2064658" y="3011952"/>
                  </a:lnTo>
                  <a:lnTo>
                    <a:pt x="2092351" y="2993399"/>
                  </a:lnTo>
                  <a:lnTo>
                    <a:pt x="2134179" y="2944198"/>
                  </a:lnTo>
                  <a:lnTo>
                    <a:pt x="2139149" y="2934727"/>
                  </a:lnTo>
                  <a:lnTo>
                    <a:pt x="2158502" y="2884104"/>
                  </a:lnTo>
                  <a:lnTo>
                    <a:pt x="2163412" y="2841485"/>
                  </a:lnTo>
                  <a:lnTo>
                    <a:pt x="2167023" y="2828553"/>
                  </a:lnTo>
                  <a:lnTo>
                    <a:pt x="2169800" y="2772451"/>
                  </a:lnTo>
                  <a:lnTo>
                    <a:pt x="2161032" y="2678958"/>
                  </a:lnTo>
                  <a:lnTo>
                    <a:pt x="2161016" y="2672987"/>
                  </a:lnTo>
                  <a:lnTo>
                    <a:pt x="2160013" y="2668014"/>
                  </a:lnTo>
                  <a:lnTo>
                    <a:pt x="2154853" y="2655283"/>
                  </a:lnTo>
                  <a:lnTo>
                    <a:pt x="2151891" y="2640376"/>
                  </a:lnTo>
                  <a:lnTo>
                    <a:pt x="2146163" y="2628242"/>
                  </a:lnTo>
                  <a:lnTo>
                    <a:pt x="2143725" y="2609514"/>
                  </a:lnTo>
                  <a:lnTo>
                    <a:pt x="2143524" y="2605855"/>
                  </a:lnTo>
                  <a:lnTo>
                    <a:pt x="2142399" y="2602424"/>
                  </a:lnTo>
                  <a:lnTo>
                    <a:pt x="2137067" y="2592854"/>
                  </a:lnTo>
                  <a:lnTo>
                    <a:pt x="2134053" y="2583735"/>
                  </a:lnTo>
                  <a:lnTo>
                    <a:pt x="2128310" y="2574749"/>
                  </a:lnTo>
                  <a:lnTo>
                    <a:pt x="2126619" y="2568783"/>
                  </a:lnTo>
                  <a:lnTo>
                    <a:pt x="2125666" y="2559846"/>
                  </a:lnTo>
                  <a:lnTo>
                    <a:pt x="2124540" y="2557860"/>
                  </a:lnTo>
                  <a:lnTo>
                    <a:pt x="2122797" y="2556537"/>
                  </a:lnTo>
                  <a:lnTo>
                    <a:pt x="2120643" y="2555654"/>
                  </a:lnTo>
                  <a:lnTo>
                    <a:pt x="2119207" y="2554073"/>
                  </a:lnTo>
                  <a:lnTo>
                    <a:pt x="2118250" y="2552028"/>
                  </a:lnTo>
                  <a:lnTo>
                    <a:pt x="2116336" y="25449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77983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66338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23622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" name="Group 30"/>
          <p:cNvGrpSpPr/>
          <p:nvPr/>
        </p:nvGrpSpPr>
        <p:grpSpPr>
          <a:xfrm>
            <a:off x="892968" y="2035969"/>
            <a:ext cx="5089923" cy="3411141"/>
            <a:chOff x="892968" y="2035969"/>
            <a:chExt cx="5089923" cy="3411141"/>
          </a:xfrm>
        </p:grpSpPr>
        <p:sp>
          <p:nvSpPr>
            <p:cNvPr id="4" name="SMARTInkAnnotation416"/>
            <p:cNvSpPr/>
            <p:nvPr/>
          </p:nvSpPr>
          <p:spPr>
            <a:xfrm>
              <a:off x="3053953" y="2437805"/>
              <a:ext cx="1107282" cy="1214405"/>
            </a:xfrm>
            <a:custGeom>
              <a:avLst/>
              <a:gdLst/>
              <a:ahLst/>
              <a:cxnLst/>
              <a:rect l="0" t="0" r="0" b="0"/>
              <a:pathLst>
                <a:path w="1107282" h="1214405">
                  <a:moveTo>
                    <a:pt x="0" y="1187648"/>
                  </a:moveTo>
                  <a:lnTo>
                    <a:pt x="16509" y="1187648"/>
                  </a:lnTo>
                  <a:lnTo>
                    <a:pt x="24722" y="1193784"/>
                  </a:lnTo>
                  <a:lnTo>
                    <a:pt x="30169" y="1195336"/>
                  </a:lnTo>
                  <a:lnTo>
                    <a:pt x="60089" y="1196468"/>
                  </a:lnTo>
                  <a:lnTo>
                    <a:pt x="71685" y="1199175"/>
                  </a:lnTo>
                  <a:lnTo>
                    <a:pt x="83454" y="1202693"/>
                  </a:lnTo>
                  <a:lnTo>
                    <a:pt x="113124" y="1205136"/>
                  </a:lnTo>
                  <a:lnTo>
                    <a:pt x="143061" y="1205433"/>
                  </a:lnTo>
                  <a:lnTo>
                    <a:pt x="163876" y="1206477"/>
                  </a:lnTo>
                  <a:lnTo>
                    <a:pt x="194427" y="1212571"/>
                  </a:lnTo>
                  <a:lnTo>
                    <a:pt x="226944" y="1214191"/>
                  </a:lnTo>
                  <a:lnTo>
                    <a:pt x="263637" y="1214404"/>
                  </a:lnTo>
                  <a:lnTo>
                    <a:pt x="301579" y="1207365"/>
                  </a:lnTo>
                  <a:lnTo>
                    <a:pt x="331761" y="1205874"/>
                  </a:lnTo>
                  <a:lnTo>
                    <a:pt x="371667" y="1205539"/>
                  </a:lnTo>
                  <a:lnTo>
                    <a:pt x="383797" y="1202875"/>
                  </a:lnTo>
                  <a:lnTo>
                    <a:pt x="395803" y="1199376"/>
                  </a:lnTo>
                  <a:lnTo>
                    <a:pt x="425638" y="1196946"/>
                  </a:lnTo>
                  <a:lnTo>
                    <a:pt x="437550" y="1194095"/>
                  </a:lnTo>
                  <a:lnTo>
                    <a:pt x="452767" y="1189558"/>
                  </a:lnTo>
                  <a:lnTo>
                    <a:pt x="461182" y="1187504"/>
                  </a:lnTo>
                  <a:lnTo>
                    <a:pt x="480109" y="1180747"/>
                  </a:lnTo>
                  <a:lnTo>
                    <a:pt x="483783" y="1180071"/>
                  </a:lnTo>
                  <a:lnTo>
                    <a:pt x="490512" y="1176673"/>
                  </a:lnTo>
                  <a:lnTo>
                    <a:pt x="493695" y="1174378"/>
                  </a:lnTo>
                  <a:lnTo>
                    <a:pt x="499878" y="1171828"/>
                  </a:lnTo>
                  <a:lnTo>
                    <a:pt x="502916" y="1171148"/>
                  </a:lnTo>
                  <a:lnTo>
                    <a:pt x="508937" y="1167747"/>
                  </a:lnTo>
                  <a:lnTo>
                    <a:pt x="520551" y="1160254"/>
                  </a:lnTo>
                  <a:lnTo>
                    <a:pt x="532773" y="1153573"/>
                  </a:lnTo>
                  <a:lnTo>
                    <a:pt x="547945" y="1139644"/>
                  </a:lnTo>
                  <a:lnTo>
                    <a:pt x="549844" y="1136794"/>
                  </a:lnTo>
                  <a:lnTo>
                    <a:pt x="553507" y="1128042"/>
                  </a:lnTo>
                  <a:lnTo>
                    <a:pt x="563132" y="1116195"/>
                  </a:lnTo>
                  <a:lnTo>
                    <a:pt x="565921" y="1113223"/>
                  </a:lnTo>
                  <a:lnTo>
                    <a:pt x="567780" y="1110250"/>
                  </a:lnTo>
                  <a:lnTo>
                    <a:pt x="578302" y="1086260"/>
                  </a:lnTo>
                  <a:lnTo>
                    <a:pt x="592447" y="1064213"/>
                  </a:lnTo>
                  <a:lnTo>
                    <a:pt x="595693" y="1053081"/>
                  </a:lnTo>
                  <a:lnTo>
                    <a:pt x="598127" y="1041520"/>
                  </a:lnTo>
                  <a:lnTo>
                    <a:pt x="610566" y="1011994"/>
                  </a:lnTo>
                  <a:lnTo>
                    <a:pt x="609450" y="1005061"/>
                  </a:lnTo>
                  <a:lnTo>
                    <a:pt x="596635" y="981082"/>
                  </a:lnTo>
                  <a:lnTo>
                    <a:pt x="592593" y="963880"/>
                  </a:lnTo>
                  <a:lnTo>
                    <a:pt x="593442" y="946312"/>
                  </a:lnTo>
                  <a:lnTo>
                    <a:pt x="603787" y="900874"/>
                  </a:lnTo>
                  <a:lnTo>
                    <a:pt x="607194" y="868962"/>
                  </a:lnTo>
                  <a:lnTo>
                    <a:pt x="613054" y="839222"/>
                  </a:lnTo>
                  <a:lnTo>
                    <a:pt x="616223" y="805716"/>
                  </a:lnTo>
                  <a:lnTo>
                    <a:pt x="622013" y="770653"/>
                  </a:lnTo>
                  <a:lnTo>
                    <a:pt x="624170" y="735128"/>
                  </a:lnTo>
                  <a:lnTo>
                    <a:pt x="624809" y="698475"/>
                  </a:lnTo>
                  <a:lnTo>
                    <a:pt x="624958" y="670928"/>
                  </a:lnTo>
                  <a:lnTo>
                    <a:pt x="627670" y="644794"/>
                  </a:lnTo>
                  <a:lnTo>
                    <a:pt x="632130" y="607768"/>
                  </a:lnTo>
                  <a:lnTo>
                    <a:pt x="633451" y="571662"/>
                  </a:lnTo>
                  <a:lnTo>
                    <a:pt x="633975" y="488165"/>
                  </a:lnTo>
                  <a:lnTo>
                    <a:pt x="634007" y="314302"/>
                  </a:lnTo>
                  <a:lnTo>
                    <a:pt x="629267" y="281532"/>
                  </a:lnTo>
                  <a:lnTo>
                    <a:pt x="626319" y="251426"/>
                  </a:lnTo>
                  <a:lnTo>
                    <a:pt x="625323" y="214587"/>
                  </a:lnTo>
                  <a:lnTo>
                    <a:pt x="625079" y="110288"/>
                  </a:lnTo>
                  <a:lnTo>
                    <a:pt x="627724" y="98295"/>
                  </a:lnTo>
                  <a:lnTo>
                    <a:pt x="632145" y="83033"/>
                  </a:lnTo>
                  <a:lnTo>
                    <a:pt x="634172" y="74606"/>
                  </a:lnTo>
                  <a:lnTo>
                    <a:pt x="640892" y="59698"/>
                  </a:lnTo>
                  <a:lnTo>
                    <a:pt x="652051" y="45269"/>
                  </a:lnTo>
                  <a:lnTo>
                    <a:pt x="654966" y="42085"/>
                  </a:lnTo>
                  <a:lnTo>
                    <a:pt x="656909" y="38971"/>
                  </a:lnTo>
                  <a:lnTo>
                    <a:pt x="660637" y="29847"/>
                  </a:lnTo>
                  <a:lnTo>
                    <a:pt x="665025" y="23848"/>
                  </a:lnTo>
                  <a:lnTo>
                    <a:pt x="672928" y="17875"/>
                  </a:lnTo>
                  <a:lnTo>
                    <a:pt x="682063" y="12905"/>
                  </a:lnTo>
                  <a:lnTo>
                    <a:pt x="709374" y="3141"/>
                  </a:lnTo>
                  <a:lnTo>
                    <a:pt x="732422" y="620"/>
                  </a:lnTo>
                  <a:lnTo>
                    <a:pt x="763016" y="81"/>
                  </a:lnTo>
                  <a:lnTo>
                    <a:pt x="884052" y="0"/>
                  </a:lnTo>
                  <a:lnTo>
                    <a:pt x="910832" y="4740"/>
                  </a:lnTo>
                  <a:lnTo>
                    <a:pt x="937618" y="7688"/>
                  </a:lnTo>
                  <a:lnTo>
                    <a:pt x="967199" y="9676"/>
                  </a:lnTo>
                  <a:lnTo>
                    <a:pt x="998031" y="15948"/>
                  </a:lnTo>
                  <a:lnTo>
                    <a:pt x="1028264" y="17481"/>
                  </a:lnTo>
                  <a:lnTo>
                    <a:pt x="1060493" y="17826"/>
                  </a:lnTo>
                  <a:lnTo>
                    <a:pt x="1096548" y="17858"/>
                  </a:lnTo>
                  <a:lnTo>
                    <a:pt x="1097149" y="16866"/>
                  </a:lnTo>
                  <a:lnTo>
                    <a:pt x="1097817" y="13118"/>
                  </a:lnTo>
                  <a:lnTo>
                    <a:pt x="1098987" y="11722"/>
                  </a:lnTo>
                  <a:lnTo>
                    <a:pt x="1100760" y="10791"/>
                  </a:lnTo>
                  <a:lnTo>
                    <a:pt x="1107281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17"/>
            <p:cNvSpPr/>
            <p:nvPr/>
          </p:nvSpPr>
          <p:spPr>
            <a:xfrm>
              <a:off x="3062882" y="2705695"/>
              <a:ext cx="1268017" cy="1571626"/>
            </a:xfrm>
            <a:custGeom>
              <a:avLst/>
              <a:gdLst/>
              <a:ahLst/>
              <a:cxnLst/>
              <a:rect l="0" t="0" r="0" b="0"/>
              <a:pathLst>
                <a:path w="1268017" h="1571626">
                  <a:moveTo>
                    <a:pt x="0" y="1562695"/>
                  </a:moveTo>
                  <a:lnTo>
                    <a:pt x="0" y="1570383"/>
                  </a:lnTo>
                  <a:lnTo>
                    <a:pt x="993" y="1570797"/>
                  </a:lnTo>
                  <a:lnTo>
                    <a:pt x="8821" y="1571615"/>
                  </a:lnTo>
                  <a:lnTo>
                    <a:pt x="74080" y="1571625"/>
                  </a:lnTo>
                  <a:lnTo>
                    <a:pt x="82864" y="1568979"/>
                  </a:lnTo>
                  <a:lnTo>
                    <a:pt x="92391" y="1565488"/>
                  </a:lnTo>
                  <a:lnTo>
                    <a:pt x="104325" y="1563523"/>
                  </a:lnTo>
                  <a:lnTo>
                    <a:pt x="143058" y="1562744"/>
                  </a:lnTo>
                  <a:lnTo>
                    <a:pt x="178802" y="1561710"/>
                  </a:lnTo>
                  <a:lnTo>
                    <a:pt x="210971" y="1555008"/>
                  </a:lnTo>
                  <a:lnTo>
                    <a:pt x="248122" y="1553929"/>
                  </a:lnTo>
                  <a:lnTo>
                    <a:pt x="262081" y="1552846"/>
                  </a:lnTo>
                  <a:lnTo>
                    <a:pt x="295296" y="1546712"/>
                  </a:lnTo>
                  <a:lnTo>
                    <a:pt x="321652" y="1542746"/>
                  </a:lnTo>
                  <a:lnTo>
                    <a:pt x="348312" y="1537932"/>
                  </a:lnTo>
                  <a:lnTo>
                    <a:pt x="377709" y="1536506"/>
                  </a:lnTo>
                  <a:lnTo>
                    <a:pt x="399051" y="1535181"/>
                  </a:lnTo>
                  <a:lnTo>
                    <a:pt x="428792" y="1529848"/>
                  </a:lnTo>
                  <a:lnTo>
                    <a:pt x="461307" y="1527827"/>
                  </a:lnTo>
                  <a:lnTo>
                    <a:pt x="491225" y="1527228"/>
                  </a:lnTo>
                  <a:lnTo>
                    <a:pt x="524785" y="1526059"/>
                  </a:lnTo>
                  <a:lnTo>
                    <a:pt x="558871" y="1520861"/>
                  </a:lnTo>
                  <a:lnTo>
                    <a:pt x="589255" y="1517889"/>
                  </a:lnTo>
                  <a:lnTo>
                    <a:pt x="621960" y="1512157"/>
                  </a:lnTo>
                  <a:lnTo>
                    <a:pt x="660181" y="1507071"/>
                  </a:lnTo>
                  <a:lnTo>
                    <a:pt x="687404" y="1502227"/>
                  </a:lnTo>
                  <a:lnTo>
                    <a:pt x="714321" y="1498146"/>
                  </a:lnTo>
                  <a:lnTo>
                    <a:pt x="741148" y="1493299"/>
                  </a:lnTo>
                  <a:lnTo>
                    <a:pt x="767948" y="1489216"/>
                  </a:lnTo>
                  <a:lnTo>
                    <a:pt x="792095" y="1484369"/>
                  </a:lnTo>
                  <a:lnTo>
                    <a:pt x="805472" y="1482243"/>
                  </a:lnTo>
                  <a:lnTo>
                    <a:pt x="818032" y="1477991"/>
                  </a:lnTo>
                  <a:lnTo>
                    <a:pt x="827583" y="1472794"/>
                  </a:lnTo>
                  <a:lnTo>
                    <a:pt x="865553" y="1446593"/>
                  </a:lnTo>
                  <a:lnTo>
                    <a:pt x="868739" y="1443622"/>
                  </a:lnTo>
                  <a:lnTo>
                    <a:pt x="870863" y="1440649"/>
                  </a:lnTo>
                  <a:lnTo>
                    <a:pt x="874843" y="1431724"/>
                  </a:lnTo>
                  <a:lnTo>
                    <a:pt x="879291" y="1425772"/>
                  </a:lnTo>
                  <a:lnTo>
                    <a:pt x="880873" y="1421804"/>
                  </a:lnTo>
                  <a:lnTo>
                    <a:pt x="883101" y="1406738"/>
                  </a:lnTo>
                  <a:lnTo>
                    <a:pt x="884753" y="1389706"/>
                  </a:lnTo>
                  <a:lnTo>
                    <a:pt x="891052" y="1366173"/>
                  </a:lnTo>
                  <a:lnTo>
                    <a:pt x="892801" y="1320804"/>
                  </a:lnTo>
                  <a:lnTo>
                    <a:pt x="892968" y="1193075"/>
                  </a:lnTo>
                  <a:lnTo>
                    <a:pt x="900036" y="1134001"/>
                  </a:lnTo>
                  <a:lnTo>
                    <a:pt x="901347" y="1095685"/>
                  </a:lnTo>
                  <a:lnTo>
                    <a:pt x="901899" y="788677"/>
                  </a:lnTo>
                  <a:lnTo>
                    <a:pt x="893961" y="758973"/>
                  </a:lnTo>
                  <a:lnTo>
                    <a:pt x="883488" y="729236"/>
                  </a:lnTo>
                  <a:lnTo>
                    <a:pt x="877592" y="685595"/>
                  </a:lnTo>
                  <a:lnTo>
                    <a:pt x="874853" y="646096"/>
                  </a:lnTo>
                  <a:lnTo>
                    <a:pt x="869191" y="603414"/>
                  </a:lnTo>
                  <a:lnTo>
                    <a:pt x="867072" y="559348"/>
                  </a:lnTo>
                  <a:lnTo>
                    <a:pt x="865452" y="515865"/>
                  </a:lnTo>
                  <a:lnTo>
                    <a:pt x="860121" y="477404"/>
                  </a:lnTo>
                  <a:lnTo>
                    <a:pt x="857109" y="439881"/>
                  </a:lnTo>
                  <a:lnTo>
                    <a:pt x="851366" y="398777"/>
                  </a:lnTo>
                  <a:lnTo>
                    <a:pt x="848922" y="351475"/>
                  </a:lnTo>
                  <a:lnTo>
                    <a:pt x="845853" y="319776"/>
                  </a:lnTo>
                  <a:lnTo>
                    <a:pt x="840667" y="278249"/>
                  </a:lnTo>
                  <a:lnTo>
                    <a:pt x="839643" y="235247"/>
                  </a:lnTo>
                  <a:lnTo>
                    <a:pt x="839392" y="128416"/>
                  </a:lnTo>
                  <a:lnTo>
                    <a:pt x="842037" y="116274"/>
                  </a:lnTo>
                  <a:lnTo>
                    <a:pt x="845528" y="104263"/>
                  </a:lnTo>
                  <a:lnTo>
                    <a:pt x="847953" y="79166"/>
                  </a:lnTo>
                  <a:lnTo>
                    <a:pt x="849067" y="75597"/>
                  </a:lnTo>
                  <a:lnTo>
                    <a:pt x="863530" y="50521"/>
                  </a:lnTo>
                  <a:lnTo>
                    <a:pt x="878129" y="33123"/>
                  </a:lnTo>
                  <a:lnTo>
                    <a:pt x="881091" y="31012"/>
                  </a:lnTo>
                  <a:lnTo>
                    <a:pt x="890001" y="27048"/>
                  </a:lnTo>
                  <a:lnTo>
                    <a:pt x="895949" y="22604"/>
                  </a:lnTo>
                  <a:lnTo>
                    <a:pt x="899917" y="21023"/>
                  </a:lnTo>
                  <a:lnTo>
                    <a:pt x="920542" y="15838"/>
                  </a:lnTo>
                  <a:lnTo>
                    <a:pt x="935204" y="10976"/>
                  </a:lnTo>
                  <a:lnTo>
                    <a:pt x="953787" y="9334"/>
                  </a:lnTo>
                  <a:lnTo>
                    <a:pt x="989503" y="8983"/>
                  </a:lnTo>
                  <a:lnTo>
                    <a:pt x="1196506" y="8930"/>
                  </a:lnTo>
                  <a:lnTo>
                    <a:pt x="1206799" y="6284"/>
                  </a:lnTo>
                  <a:lnTo>
                    <a:pt x="1221104" y="1862"/>
                  </a:lnTo>
                  <a:lnTo>
                    <a:pt x="1244071" y="109"/>
                  </a:lnTo>
                  <a:lnTo>
                    <a:pt x="12680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18"/>
            <p:cNvSpPr/>
            <p:nvPr/>
          </p:nvSpPr>
          <p:spPr>
            <a:xfrm>
              <a:off x="3045023" y="4625578"/>
              <a:ext cx="133093" cy="32725"/>
            </a:xfrm>
            <a:custGeom>
              <a:avLst/>
              <a:gdLst/>
              <a:ahLst/>
              <a:cxnLst/>
              <a:rect l="0" t="0" r="0" b="0"/>
              <a:pathLst>
                <a:path w="133093" h="32725">
                  <a:moveTo>
                    <a:pt x="0" y="0"/>
                  </a:moveTo>
                  <a:lnTo>
                    <a:pt x="34910" y="0"/>
                  </a:lnTo>
                  <a:lnTo>
                    <a:pt x="39148" y="991"/>
                  </a:lnTo>
                  <a:lnTo>
                    <a:pt x="66439" y="14238"/>
                  </a:lnTo>
                  <a:lnTo>
                    <a:pt x="107424" y="24670"/>
                  </a:lnTo>
                  <a:lnTo>
                    <a:pt x="127189" y="32004"/>
                  </a:lnTo>
                  <a:lnTo>
                    <a:pt x="133092" y="327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19"/>
            <p:cNvSpPr/>
            <p:nvPr/>
          </p:nvSpPr>
          <p:spPr>
            <a:xfrm>
              <a:off x="4080870" y="2912322"/>
              <a:ext cx="392904" cy="1523340"/>
            </a:xfrm>
            <a:custGeom>
              <a:avLst/>
              <a:gdLst/>
              <a:ahLst/>
              <a:cxnLst/>
              <a:rect l="0" t="0" r="0" b="0"/>
              <a:pathLst>
                <a:path w="392904" h="1523340">
                  <a:moveTo>
                    <a:pt x="61165" y="1523339"/>
                  </a:moveTo>
                  <a:lnTo>
                    <a:pt x="66842" y="1489858"/>
                  </a:lnTo>
                  <a:lnTo>
                    <a:pt x="83459" y="1436422"/>
                  </a:lnTo>
                  <a:lnTo>
                    <a:pt x="91172" y="1384717"/>
                  </a:lnTo>
                  <a:lnTo>
                    <a:pt x="110239" y="1308030"/>
                  </a:lnTo>
                  <a:lnTo>
                    <a:pt x="130972" y="1215981"/>
                  </a:lnTo>
                  <a:lnTo>
                    <a:pt x="138905" y="1173560"/>
                  </a:lnTo>
                  <a:lnTo>
                    <a:pt x="142688" y="1129571"/>
                  </a:lnTo>
                  <a:lnTo>
                    <a:pt x="148660" y="1085119"/>
                  </a:lnTo>
                  <a:lnTo>
                    <a:pt x="150871" y="1040528"/>
                  </a:lnTo>
                  <a:lnTo>
                    <a:pt x="151525" y="995897"/>
                  </a:lnTo>
                  <a:lnTo>
                    <a:pt x="151798" y="832193"/>
                  </a:lnTo>
                  <a:lnTo>
                    <a:pt x="147060" y="787545"/>
                  </a:lnTo>
                  <a:lnTo>
                    <a:pt x="142707" y="728013"/>
                  </a:lnTo>
                  <a:lnTo>
                    <a:pt x="136980" y="683365"/>
                  </a:lnTo>
                  <a:lnTo>
                    <a:pt x="133850" y="639709"/>
                  </a:lnTo>
                  <a:lnTo>
                    <a:pt x="124406" y="586253"/>
                  </a:lnTo>
                  <a:lnTo>
                    <a:pt x="121632" y="571991"/>
                  </a:lnTo>
                  <a:lnTo>
                    <a:pt x="110611" y="545561"/>
                  </a:lnTo>
                  <a:lnTo>
                    <a:pt x="97776" y="519593"/>
                  </a:lnTo>
                  <a:lnTo>
                    <a:pt x="81451" y="465145"/>
                  </a:lnTo>
                  <a:lnTo>
                    <a:pt x="50617" y="344072"/>
                  </a:lnTo>
                  <a:lnTo>
                    <a:pt x="42786" y="284510"/>
                  </a:lnTo>
                  <a:lnTo>
                    <a:pt x="29517" y="232104"/>
                  </a:lnTo>
                  <a:lnTo>
                    <a:pt x="12873" y="177452"/>
                  </a:lnTo>
                  <a:lnTo>
                    <a:pt x="7060" y="144297"/>
                  </a:lnTo>
                  <a:lnTo>
                    <a:pt x="3136" y="130909"/>
                  </a:lnTo>
                  <a:lnTo>
                    <a:pt x="272" y="94109"/>
                  </a:lnTo>
                  <a:lnTo>
                    <a:pt x="0" y="49513"/>
                  </a:lnTo>
                  <a:lnTo>
                    <a:pt x="991" y="46484"/>
                  </a:lnTo>
                  <a:lnTo>
                    <a:pt x="6134" y="37482"/>
                  </a:lnTo>
                  <a:lnTo>
                    <a:pt x="8559" y="27313"/>
                  </a:lnTo>
                  <a:lnTo>
                    <a:pt x="8817" y="21328"/>
                  </a:lnTo>
                  <a:lnTo>
                    <a:pt x="9846" y="19757"/>
                  </a:lnTo>
                  <a:lnTo>
                    <a:pt x="11524" y="18709"/>
                  </a:lnTo>
                  <a:lnTo>
                    <a:pt x="13634" y="18011"/>
                  </a:lnTo>
                  <a:lnTo>
                    <a:pt x="15042" y="16554"/>
                  </a:lnTo>
                  <a:lnTo>
                    <a:pt x="15979" y="14590"/>
                  </a:lnTo>
                  <a:lnTo>
                    <a:pt x="17485" y="9049"/>
                  </a:lnTo>
                  <a:lnTo>
                    <a:pt x="18601" y="8594"/>
                  </a:lnTo>
                  <a:lnTo>
                    <a:pt x="27521" y="7865"/>
                  </a:lnTo>
                  <a:lnTo>
                    <a:pt x="38837" y="7721"/>
                  </a:lnTo>
                  <a:lnTo>
                    <a:pt x="41765" y="6717"/>
                  </a:lnTo>
                  <a:lnTo>
                    <a:pt x="50627" y="1555"/>
                  </a:lnTo>
                  <a:lnTo>
                    <a:pt x="56564" y="0"/>
                  </a:lnTo>
                  <a:lnTo>
                    <a:pt x="65156" y="1954"/>
                  </a:lnTo>
                  <a:lnTo>
                    <a:pt x="75589" y="5138"/>
                  </a:lnTo>
                  <a:lnTo>
                    <a:pt x="116152" y="7536"/>
                  </a:lnTo>
                  <a:lnTo>
                    <a:pt x="151994" y="8658"/>
                  </a:lnTo>
                  <a:lnTo>
                    <a:pt x="180686" y="14749"/>
                  </a:lnTo>
                  <a:lnTo>
                    <a:pt x="225285" y="16451"/>
                  </a:lnTo>
                  <a:lnTo>
                    <a:pt x="358754" y="16615"/>
                  </a:lnTo>
                  <a:lnTo>
                    <a:pt x="362199" y="15623"/>
                  </a:lnTo>
                  <a:lnTo>
                    <a:pt x="371789" y="10478"/>
                  </a:lnTo>
                  <a:lnTo>
                    <a:pt x="382173" y="8053"/>
                  </a:lnTo>
                  <a:lnTo>
                    <a:pt x="392903" y="76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20"/>
            <p:cNvSpPr/>
            <p:nvPr/>
          </p:nvSpPr>
          <p:spPr>
            <a:xfrm>
              <a:off x="892968" y="2786062"/>
              <a:ext cx="8931" cy="1"/>
            </a:xfrm>
            <a:custGeom>
              <a:avLst/>
              <a:gdLst/>
              <a:ahLst/>
              <a:cxnLst/>
              <a:rect l="0" t="0" r="0" b="0"/>
              <a:pathLst>
                <a:path w="8931" h="1">
                  <a:moveTo>
                    <a:pt x="0" y="0"/>
                  </a:move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21"/>
            <p:cNvSpPr/>
            <p:nvPr/>
          </p:nvSpPr>
          <p:spPr>
            <a:xfrm>
              <a:off x="4188023" y="2357437"/>
              <a:ext cx="669691" cy="776884"/>
            </a:xfrm>
            <a:custGeom>
              <a:avLst/>
              <a:gdLst/>
              <a:ahLst/>
              <a:cxnLst/>
              <a:rect l="0" t="0" r="0" b="0"/>
              <a:pathLst>
                <a:path w="669691" h="776884">
                  <a:moveTo>
                    <a:pt x="17859" y="0"/>
                  </a:moveTo>
                  <a:lnTo>
                    <a:pt x="17859" y="7688"/>
                  </a:lnTo>
                  <a:lnTo>
                    <a:pt x="23996" y="15814"/>
                  </a:lnTo>
                  <a:lnTo>
                    <a:pt x="25548" y="21249"/>
                  </a:lnTo>
                  <a:lnTo>
                    <a:pt x="26680" y="43472"/>
                  </a:lnTo>
                  <a:lnTo>
                    <a:pt x="27708" y="47833"/>
                  </a:lnTo>
                  <a:lnTo>
                    <a:pt x="32904" y="59703"/>
                  </a:lnTo>
                  <a:lnTo>
                    <a:pt x="35163" y="80989"/>
                  </a:lnTo>
                  <a:lnTo>
                    <a:pt x="35609" y="104303"/>
                  </a:lnTo>
                  <a:lnTo>
                    <a:pt x="35716" y="178752"/>
                  </a:lnTo>
                  <a:lnTo>
                    <a:pt x="38363" y="196523"/>
                  </a:lnTo>
                  <a:lnTo>
                    <a:pt x="41855" y="215336"/>
                  </a:lnTo>
                  <a:lnTo>
                    <a:pt x="43407" y="236926"/>
                  </a:lnTo>
                  <a:lnTo>
                    <a:pt x="44096" y="259751"/>
                  </a:lnTo>
                  <a:lnTo>
                    <a:pt x="45395" y="282132"/>
                  </a:lnTo>
                  <a:lnTo>
                    <a:pt x="49280" y="302001"/>
                  </a:lnTo>
                  <a:lnTo>
                    <a:pt x="51668" y="323400"/>
                  </a:lnTo>
                  <a:lnTo>
                    <a:pt x="52729" y="346140"/>
                  </a:lnTo>
                  <a:lnTo>
                    <a:pt x="53327" y="381254"/>
                  </a:lnTo>
                  <a:lnTo>
                    <a:pt x="53545" y="440565"/>
                  </a:lnTo>
                  <a:lnTo>
                    <a:pt x="56209" y="464358"/>
                  </a:lnTo>
                  <a:lnTo>
                    <a:pt x="59708" y="487171"/>
                  </a:lnTo>
                  <a:lnTo>
                    <a:pt x="61264" y="507231"/>
                  </a:lnTo>
                  <a:lnTo>
                    <a:pt x="61955" y="528715"/>
                  </a:lnTo>
                  <a:lnTo>
                    <a:pt x="62459" y="588739"/>
                  </a:lnTo>
                  <a:lnTo>
                    <a:pt x="63478" y="605951"/>
                  </a:lnTo>
                  <a:lnTo>
                    <a:pt x="68638" y="627789"/>
                  </a:lnTo>
                  <a:lnTo>
                    <a:pt x="70608" y="651678"/>
                  </a:lnTo>
                  <a:lnTo>
                    <a:pt x="71192" y="671765"/>
                  </a:lnTo>
                  <a:lnTo>
                    <a:pt x="71328" y="684192"/>
                  </a:lnTo>
                  <a:lnTo>
                    <a:pt x="74035" y="696330"/>
                  </a:lnTo>
                  <a:lnTo>
                    <a:pt x="77553" y="708339"/>
                  </a:lnTo>
                  <a:lnTo>
                    <a:pt x="79811" y="729572"/>
                  </a:lnTo>
                  <a:lnTo>
                    <a:pt x="79996" y="733436"/>
                  </a:lnTo>
                  <a:lnTo>
                    <a:pt x="81112" y="737004"/>
                  </a:lnTo>
                  <a:lnTo>
                    <a:pt x="86431" y="746767"/>
                  </a:lnTo>
                  <a:lnTo>
                    <a:pt x="88023" y="752915"/>
                  </a:lnTo>
                  <a:lnTo>
                    <a:pt x="89263" y="775115"/>
                  </a:lnTo>
                  <a:lnTo>
                    <a:pt x="90267" y="775704"/>
                  </a:lnTo>
                  <a:lnTo>
                    <a:pt x="98194" y="776879"/>
                  </a:lnTo>
                  <a:lnTo>
                    <a:pt x="193523" y="776883"/>
                  </a:lnTo>
                  <a:lnTo>
                    <a:pt x="205403" y="774237"/>
                  </a:lnTo>
                  <a:lnTo>
                    <a:pt x="218290" y="770746"/>
                  </a:lnTo>
                  <a:lnTo>
                    <a:pt x="233940" y="769194"/>
                  </a:lnTo>
                  <a:lnTo>
                    <a:pt x="254744" y="768321"/>
                  </a:lnTo>
                  <a:lnTo>
                    <a:pt x="269985" y="765471"/>
                  </a:lnTo>
                  <a:lnTo>
                    <a:pt x="285689" y="761889"/>
                  </a:lnTo>
                  <a:lnTo>
                    <a:pt x="299282" y="760297"/>
                  </a:lnTo>
                  <a:lnTo>
                    <a:pt x="317230" y="756944"/>
                  </a:lnTo>
                  <a:lnTo>
                    <a:pt x="337444" y="752146"/>
                  </a:lnTo>
                  <a:lnTo>
                    <a:pt x="356350" y="746706"/>
                  </a:lnTo>
                  <a:lnTo>
                    <a:pt x="383728" y="738066"/>
                  </a:lnTo>
                  <a:lnTo>
                    <a:pt x="410692" y="729222"/>
                  </a:lnTo>
                  <a:lnTo>
                    <a:pt x="425946" y="723289"/>
                  </a:lnTo>
                  <a:lnTo>
                    <a:pt x="440333" y="717345"/>
                  </a:lnTo>
                  <a:lnTo>
                    <a:pt x="456648" y="711395"/>
                  </a:lnTo>
                  <a:lnTo>
                    <a:pt x="473822" y="702798"/>
                  </a:lnTo>
                  <a:lnTo>
                    <a:pt x="490384" y="692363"/>
                  </a:lnTo>
                  <a:lnTo>
                    <a:pt x="510865" y="675331"/>
                  </a:lnTo>
                  <a:lnTo>
                    <a:pt x="529501" y="657717"/>
                  </a:lnTo>
                  <a:lnTo>
                    <a:pt x="559551" y="628041"/>
                  </a:lnTo>
                  <a:lnTo>
                    <a:pt x="577441" y="605450"/>
                  </a:lnTo>
                  <a:lnTo>
                    <a:pt x="601263" y="577287"/>
                  </a:lnTo>
                  <a:lnTo>
                    <a:pt x="619125" y="553702"/>
                  </a:lnTo>
                  <a:lnTo>
                    <a:pt x="635991" y="532713"/>
                  </a:lnTo>
                  <a:lnTo>
                    <a:pt x="644150" y="516558"/>
                  </a:lnTo>
                  <a:lnTo>
                    <a:pt x="651083" y="499456"/>
                  </a:lnTo>
                  <a:lnTo>
                    <a:pt x="656480" y="481934"/>
                  </a:lnTo>
                  <a:lnTo>
                    <a:pt x="658878" y="464224"/>
                  </a:lnTo>
                  <a:lnTo>
                    <a:pt x="662590" y="446431"/>
                  </a:lnTo>
                  <a:lnTo>
                    <a:pt x="666555" y="428601"/>
                  </a:lnTo>
                  <a:lnTo>
                    <a:pt x="668317" y="410755"/>
                  </a:lnTo>
                  <a:lnTo>
                    <a:pt x="669100" y="392902"/>
                  </a:lnTo>
                  <a:lnTo>
                    <a:pt x="669541" y="366116"/>
                  </a:lnTo>
                  <a:lnTo>
                    <a:pt x="669690" y="330398"/>
                  </a:lnTo>
                  <a:lnTo>
                    <a:pt x="667065" y="312539"/>
                  </a:lnTo>
                  <a:lnTo>
                    <a:pt x="662590" y="294680"/>
                  </a:lnTo>
                  <a:lnTo>
                    <a:pt x="657295" y="276820"/>
                  </a:lnTo>
                  <a:lnTo>
                    <a:pt x="645810" y="241102"/>
                  </a:lnTo>
                  <a:lnTo>
                    <a:pt x="639915" y="223242"/>
                  </a:lnTo>
                  <a:lnTo>
                    <a:pt x="631341" y="205383"/>
                  </a:lnTo>
                  <a:lnTo>
                    <a:pt x="615358" y="181240"/>
                  </a:lnTo>
                  <a:lnTo>
                    <a:pt x="598055" y="158872"/>
                  </a:lnTo>
                  <a:lnTo>
                    <a:pt x="585286" y="142048"/>
                  </a:lnTo>
                  <a:lnTo>
                    <a:pt x="569690" y="124648"/>
                  </a:lnTo>
                  <a:lnTo>
                    <a:pt x="548915" y="102858"/>
                  </a:lnTo>
                  <a:lnTo>
                    <a:pt x="533681" y="90032"/>
                  </a:lnTo>
                  <a:lnTo>
                    <a:pt x="517981" y="77717"/>
                  </a:lnTo>
                  <a:lnTo>
                    <a:pt x="504389" y="65630"/>
                  </a:lnTo>
                  <a:lnTo>
                    <a:pt x="489086" y="53643"/>
                  </a:lnTo>
                  <a:lnTo>
                    <a:pt x="472364" y="42693"/>
                  </a:lnTo>
                  <a:lnTo>
                    <a:pt x="455010" y="34519"/>
                  </a:lnTo>
                  <a:lnTo>
                    <a:pt x="437375" y="27579"/>
                  </a:lnTo>
                  <a:lnTo>
                    <a:pt x="418623" y="22179"/>
                  </a:lnTo>
                  <a:lnTo>
                    <a:pt x="408067" y="20739"/>
                  </a:lnTo>
                  <a:lnTo>
                    <a:pt x="397060" y="19779"/>
                  </a:lnTo>
                  <a:lnTo>
                    <a:pt x="376893" y="18713"/>
                  </a:lnTo>
                  <a:lnTo>
                    <a:pt x="358008" y="18239"/>
                  </a:lnTo>
                  <a:lnTo>
                    <a:pt x="281041" y="17874"/>
                  </a:lnTo>
                  <a:lnTo>
                    <a:pt x="260837" y="20512"/>
                  </a:lnTo>
                  <a:lnTo>
                    <a:pt x="240943" y="24991"/>
                  </a:lnTo>
                  <a:lnTo>
                    <a:pt x="218872" y="30289"/>
                  </a:lnTo>
                  <a:lnTo>
                    <a:pt x="198479" y="35951"/>
                  </a:lnTo>
                  <a:lnTo>
                    <a:pt x="179494" y="41775"/>
                  </a:lnTo>
                  <a:lnTo>
                    <a:pt x="161134" y="47671"/>
                  </a:lnTo>
                  <a:lnTo>
                    <a:pt x="140407" y="53599"/>
                  </a:lnTo>
                  <a:lnTo>
                    <a:pt x="129323" y="56568"/>
                  </a:lnTo>
                  <a:lnTo>
                    <a:pt x="109071" y="65160"/>
                  </a:lnTo>
                  <a:lnTo>
                    <a:pt x="90148" y="75593"/>
                  </a:lnTo>
                  <a:lnTo>
                    <a:pt x="71816" y="86844"/>
                  </a:lnTo>
                  <a:lnTo>
                    <a:pt x="44760" y="104335"/>
                  </a:lnTo>
                  <a:lnTo>
                    <a:pt x="29485" y="113509"/>
                  </a:lnTo>
                  <a:lnTo>
                    <a:pt x="12374" y="124252"/>
                  </a:lnTo>
                  <a:lnTo>
                    <a:pt x="0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22"/>
            <p:cNvSpPr/>
            <p:nvPr/>
          </p:nvSpPr>
          <p:spPr>
            <a:xfrm>
              <a:off x="4795242" y="2575636"/>
              <a:ext cx="311142" cy="219319"/>
            </a:xfrm>
            <a:custGeom>
              <a:avLst/>
              <a:gdLst/>
              <a:ahLst/>
              <a:cxnLst/>
              <a:rect l="0" t="0" r="0" b="0"/>
              <a:pathLst>
                <a:path w="311142" h="219319">
                  <a:moveTo>
                    <a:pt x="0" y="40762"/>
                  </a:moveTo>
                  <a:lnTo>
                    <a:pt x="4740" y="36021"/>
                  </a:lnTo>
                  <a:lnTo>
                    <a:pt x="8121" y="34625"/>
                  </a:lnTo>
                  <a:lnTo>
                    <a:pt x="23352" y="31667"/>
                  </a:lnTo>
                  <a:lnTo>
                    <a:pt x="30451" y="29738"/>
                  </a:lnTo>
                  <a:lnTo>
                    <a:pt x="46276" y="24948"/>
                  </a:lnTo>
                  <a:lnTo>
                    <a:pt x="63231" y="19512"/>
                  </a:lnTo>
                  <a:lnTo>
                    <a:pt x="70927" y="16673"/>
                  </a:lnTo>
                  <a:lnTo>
                    <a:pt x="78042" y="13789"/>
                  </a:lnTo>
                  <a:lnTo>
                    <a:pt x="84770" y="10874"/>
                  </a:lnTo>
                  <a:lnTo>
                    <a:pt x="91240" y="8930"/>
                  </a:lnTo>
                  <a:lnTo>
                    <a:pt x="97538" y="7634"/>
                  </a:lnTo>
                  <a:lnTo>
                    <a:pt x="103720" y="6771"/>
                  </a:lnTo>
                  <a:lnTo>
                    <a:pt x="110819" y="6194"/>
                  </a:lnTo>
                  <a:lnTo>
                    <a:pt x="118527" y="5811"/>
                  </a:lnTo>
                  <a:lnTo>
                    <a:pt x="126643" y="5555"/>
                  </a:lnTo>
                  <a:lnTo>
                    <a:pt x="134038" y="4392"/>
                  </a:lnTo>
                  <a:lnTo>
                    <a:pt x="140952" y="2625"/>
                  </a:lnTo>
                  <a:lnTo>
                    <a:pt x="147546" y="454"/>
                  </a:lnTo>
                  <a:lnTo>
                    <a:pt x="154919" y="0"/>
                  </a:lnTo>
                  <a:lnTo>
                    <a:pt x="162810" y="688"/>
                  </a:lnTo>
                  <a:lnTo>
                    <a:pt x="171048" y="2140"/>
                  </a:lnTo>
                  <a:lnTo>
                    <a:pt x="178524" y="3107"/>
                  </a:lnTo>
                  <a:lnTo>
                    <a:pt x="185493" y="3753"/>
                  </a:lnTo>
                  <a:lnTo>
                    <a:pt x="192122" y="4183"/>
                  </a:lnTo>
                  <a:lnTo>
                    <a:pt x="198527" y="5462"/>
                  </a:lnTo>
                  <a:lnTo>
                    <a:pt x="204781" y="7306"/>
                  </a:lnTo>
                  <a:lnTo>
                    <a:pt x="210935" y="9529"/>
                  </a:lnTo>
                  <a:lnTo>
                    <a:pt x="217021" y="11010"/>
                  </a:lnTo>
                  <a:lnTo>
                    <a:pt x="223064" y="11997"/>
                  </a:lnTo>
                  <a:lnTo>
                    <a:pt x="229076" y="12656"/>
                  </a:lnTo>
                  <a:lnTo>
                    <a:pt x="238403" y="16033"/>
                  </a:lnTo>
                  <a:lnTo>
                    <a:pt x="246847" y="20841"/>
                  </a:lnTo>
                  <a:lnTo>
                    <a:pt x="257215" y="26286"/>
                  </a:lnTo>
                  <a:lnTo>
                    <a:pt x="261765" y="30119"/>
                  </a:lnTo>
                  <a:lnTo>
                    <a:pt x="265791" y="34659"/>
                  </a:lnTo>
                  <a:lnTo>
                    <a:pt x="269468" y="39670"/>
                  </a:lnTo>
                  <a:lnTo>
                    <a:pt x="272911" y="44002"/>
                  </a:lnTo>
                  <a:lnTo>
                    <a:pt x="276198" y="47883"/>
                  </a:lnTo>
                  <a:lnTo>
                    <a:pt x="279382" y="51462"/>
                  </a:lnTo>
                  <a:lnTo>
                    <a:pt x="285565" y="58085"/>
                  </a:lnTo>
                  <a:lnTo>
                    <a:pt x="288603" y="61240"/>
                  </a:lnTo>
                  <a:lnTo>
                    <a:pt x="291621" y="65328"/>
                  </a:lnTo>
                  <a:lnTo>
                    <a:pt x="294625" y="70038"/>
                  </a:lnTo>
                  <a:lnTo>
                    <a:pt x="297619" y="75162"/>
                  </a:lnTo>
                  <a:lnTo>
                    <a:pt x="299616" y="80562"/>
                  </a:lnTo>
                  <a:lnTo>
                    <a:pt x="300947" y="86147"/>
                  </a:lnTo>
                  <a:lnTo>
                    <a:pt x="301834" y="91855"/>
                  </a:lnTo>
                  <a:lnTo>
                    <a:pt x="303418" y="96652"/>
                  </a:lnTo>
                  <a:lnTo>
                    <a:pt x="305466" y="100842"/>
                  </a:lnTo>
                  <a:lnTo>
                    <a:pt x="307824" y="104628"/>
                  </a:lnTo>
                  <a:lnTo>
                    <a:pt x="309395" y="109136"/>
                  </a:lnTo>
                  <a:lnTo>
                    <a:pt x="310443" y="114126"/>
                  </a:lnTo>
                  <a:lnTo>
                    <a:pt x="311141" y="119437"/>
                  </a:lnTo>
                  <a:lnTo>
                    <a:pt x="310615" y="124962"/>
                  </a:lnTo>
                  <a:lnTo>
                    <a:pt x="309272" y="130629"/>
                  </a:lnTo>
                  <a:lnTo>
                    <a:pt x="307385" y="136392"/>
                  </a:lnTo>
                  <a:lnTo>
                    <a:pt x="306126" y="141226"/>
                  </a:lnTo>
                  <a:lnTo>
                    <a:pt x="305286" y="145441"/>
                  </a:lnTo>
                  <a:lnTo>
                    <a:pt x="304727" y="149243"/>
                  </a:lnTo>
                  <a:lnTo>
                    <a:pt x="303363" y="153763"/>
                  </a:lnTo>
                  <a:lnTo>
                    <a:pt x="301461" y="158760"/>
                  </a:lnTo>
                  <a:lnTo>
                    <a:pt x="299200" y="164076"/>
                  </a:lnTo>
                  <a:lnTo>
                    <a:pt x="296701" y="168611"/>
                  </a:lnTo>
                  <a:lnTo>
                    <a:pt x="294043" y="172628"/>
                  </a:lnTo>
                  <a:lnTo>
                    <a:pt x="291278" y="176297"/>
                  </a:lnTo>
                  <a:lnTo>
                    <a:pt x="287452" y="180728"/>
                  </a:lnTo>
                  <a:lnTo>
                    <a:pt x="282915" y="185666"/>
                  </a:lnTo>
                  <a:lnTo>
                    <a:pt x="269696" y="199452"/>
                  </a:lnTo>
                  <a:lnTo>
                    <a:pt x="266118" y="203110"/>
                  </a:lnTo>
                  <a:lnTo>
                    <a:pt x="261748" y="205548"/>
                  </a:lnTo>
                  <a:lnTo>
                    <a:pt x="256850" y="207174"/>
                  </a:lnTo>
                  <a:lnTo>
                    <a:pt x="251600" y="208258"/>
                  </a:lnTo>
                  <a:lnTo>
                    <a:pt x="246116" y="209973"/>
                  </a:lnTo>
                  <a:lnTo>
                    <a:pt x="240475" y="212108"/>
                  </a:lnTo>
                  <a:lnTo>
                    <a:pt x="234731" y="214524"/>
                  </a:lnTo>
                  <a:lnTo>
                    <a:pt x="228917" y="216135"/>
                  </a:lnTo>
                  <a:lnTo>
                    <a:pt x="223057" y="217208"/>
                  </a:lnTo>
                  <a:lnTo>
                    <a:pt x="217165" y="217924"/>
                  </a:lnTo>
                  <a:lnTo>
                    <a:pt x="211253" y="218401"/>
                  </a:lnTo>
                  <a:lnTo>
                    <a:pt x="205328" y="218719"/>
                  </a:lnTo>
                  <a:lnTo>
                    <a:pt x="193452" y="219073"/>
                  </a:lnTo>
                  <a:lnTo>
                    <a:pt x="163707" y="219318"/>
                  </a:lnTo>
                  <a:lnTo>
                    <a:pt x="157755" y="218339"/>
                  </a:lnTo>
                  <a:lnTo>
                    <a:pt x="151802" y="216693"/>
                  </a:lnTo>
                  <a:lnTo>
                    <a:pt x="145850" y="214604"/>
                  </a:lnTo>
                  <a:lnTo>
                    <a:pt x="139897" y="212219"/>
                  </a:lnTo>
                  <a:lnTo>
                    <a:pt x="133945" y="209637"/>
                  </a:lnTo>
                  <a:lnTo>
                    <a:pt x="127992" y="206923"/>
                  </a:lnTo>
                  <a:lnTo>
                    <a:pt x="118731" y="201262"/>
                  </a:lnTo>
                  <a:lnTo>
                    <a:pt x="111308" y="195439"/>
                  </a:lnTo>
                  <a:lnTo>
                    <a:pt x="104701" y="189544"/>
                  </a:lnTo>
                  <a:lnTo>
                    <a:pt x="101552" y="185591"/>
                  </a:lnTo>
                  <a:lnTo>
                    <a:pt x="98458" y="180970"/>
                  </a:lnTo>
                  <a:lnTo>
                    <a:pt x="95405" y="175906"/>
                  </a:lnTo>
                  <a:lnTo>
                    <a:pt x="92377" y="171538"/>
                  </a:lnTo>
                  <a:lnTo>
                    <a:pt x="89365" y="167633"/>
                  </a:lnTo>
                  <a:lnTo>
                    <a:pt x="86366" y="164038"/>
                  </a:lnTo>
                  <a:lnTo>
                    <a:pt x="80387" y="157398"/>
                  </a:lnTo>
                  <a:lnTo>
                    <a:pt x="77404" y="154238"/>
                  </a:lnTo>
                  <a:lnTo>
                    <a:pt x="75415" y="150147"/>
                  </a:lnTo>
                  <a:lnTo>
                    <a:pt x="74089" y="145435"/>
                  </a:lnTo>
                  <a:lnTo>
                    <a:pt x="73205" y="140310"/>
                  </a:lnTo>
                  <a:lnTo>
                    <a:pt x="72616" y="135901"/>
                  </a:lnTo>
                  <a:lnTo>
                    <a:pt x="72223" y="131969"/>
                  </a:lnTo>
                  <a:lnTo>
                    <a:pt x="71961" y="128356"/>
                  </a:lnTo>
                  <a:lnTo>
                    <a:pt x="71786" y="123962"/>
                  </a:lnTo>
                  <a:lnTo>
                    <a:pt x="71592" y="113789"/>
                  </a:lnTo>
                  <a:lnTo>
                    <a:pt x="72532" y="109291"/>
                  </a:lnTo>
                  <a:lnTo>
                    <a:pt x="74152" y="105299"/>
                  </a:lnTo>
                  <a:lnTo>
                    <a:pt x="76224" y="101646"/>
                  </a:lnTo>
                  <a:lnTo>
                    <a:pt x="81171" y="94941"/>
                  </a:lnTo>
                  <a:lnTo>
                    <a:pt x="86677" y="88654"/>
                  </a:lnTo>
                  <a:lnTo>
                    <a:pt x="92432" y="82552"/>
                  </a:lnTo>
                  <a:lnTo>
                    <a:pt x="110146" y="64585"/>
                  </a:lnTo>
                  <a:lnTo>
                    <a:pt x="119066" y="55648"/>
                  </a:lnTo>
                  <a:lnTo>
                    <a:pt x="122041" y="53662"/>
                  </a:lnTo>
                  <a:lnTo>
                    <a:pt x="125017" y="52339"/>
                  </a:lnTo>
                  <a:lnTo>
                    <a:pt x="133945" y="496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23"/>
            <p:cNvSpPr/>
            <p:nvPr/>
          </p:nvSpPr>
          <p:spPr>
            <a:xfrm>
              <a:off x="5107781" y="2696765"/>
              <a:ext cx="580430" cy="26790"/>
            </a:xfrm>
            <a:custGeom>
              <a:avLst/>
              <a:gdLst/>
              <a:ahLst/>
              <a:cxnLst/>
              <a:rect l="0" t="0" r="0" b="0"/>
              <a:pathLst>
                <a:path w="580430" h="26790">
                  <a:moveTo>
                    <a:pt x="0" y="26789"/>
                  </a:moveTo>
                  <a:lnTo>
                    <a:pt x="4740" y="22048"/>
                  </a:lnTo>
                  <a:lnTo>
                    <a:pt x="7129" y="20652"/>
                  </a:lnTo>
                  <a:lnTo>
                    <a:pt x="9713" y="19721"/>
                  </a:lnTo>
                  <a:lnTo>
                    <a:pt x="16250" y="18227"/>
                  </a:lnTo>
                  <a:lnTo>
                    <a:pt x="17778" y="17113"/>
                  </a:lnTo>
                  <a:lnTo>
                    <a:pt x="19790" y="15377"/>
                  </a:lnTo>
                  <a:lnTo>
                    <a:pt x="22122" y="13228"/>
                  </a:lnTo>
                  <a:lnTo>
                    <a:pt x="24670" y="11795"/>
                  </a:lnTo>
                  <a:lnTo>
                    <a:pt x="27361" y="10840"/>
                  </a:lnTo>
                  <a:lnTo>
                    <a:pt x="30147" y="10203"/>
                  </a:lnTo>
                  <a:lnTo>
                    <a:pt x="35888" y="9496"/>
                  </a:lnTo>
                  <a:lnTo>
                    <a:pt x="47658" y="9042"/>
                  </a:lnTo>
                  <a:lnTo>
                    <a:pt x="51616" y="8012"/>
                  </a:lnTo>
                  <a:lnTo>
                    <a:pt x="56239" y="6333"/>
                  </a:lnTo>
                  <a:lnTo>
                    <a:pt x="61305" y="4222"/>
                  </a:lnTo>
                  <a:lnTo>
                    <a:pt x="65675" y="2815"/>
                  </a:lnTo>
                  <a:lnTo>
                    <a:pt x="69580" y="1877"/>
                  </a:lnTo>
                  <a:lnTo>
                    <a:pt x="73175" y="1251"/>
                  </a:lnTo>
                  <a:lnTo>
                    <a:pt x="82462" y="556"/>
                  </a:lnTo>
                  <a:lnTo>
                    <a:pt x="98847" y="165"/>
                  </a:lnTo>
                  <a:lnTo>
                    <a:pt x="394148" y="0"/>
                  </a:lnTo>
                  <a:lnTo>
                    <a:pt x="401671" y="992"/>
                  </a:lnTo>
                  <a:lnTo>
                    <a:pt x="408671" y="2646"/>
                  </a:lnTo>
                  <a:lnTo>
                    <a:pt x="415322" y="4741"/>
                  </a:lnTo>
                  <a:lnTo>
                    <a:pt x="422733" y="6137"/>
                  </a:lnTo>
                  <a:lnTo>
                    <a:pt x="430650" y="7068"/>
                  </a:lnTo>
                  <a:lnTo>
                    <a:pt x="438905" y="7688"/>
                  </a:lnTo>
                  <a:lnTo>
                    <a:pt x="453368" y="8378"/>
                  </a:lnTo>
                  <a:lnTo>
                    <a:pt x="466410" y="8684"/>
                  </a:lnTo>
                  <a:lnTo>
                    <a:pt x="538232" y="8929"/>
                  </a:lnTo>
                  <a:lnTo>
                    <a:pt x="541384" y="7937"/>
                  </a:lnTo>
                  <a:lnTo>
                    <a:pt x="544477" y="6284"/>
                  </a:lnTo>
                  <a:lnTo>
                    <a:pt x="547531" y="4189"/>
                  </a:lnTo>
                  <a:lnTo>
                    <a:pt x="550560" y="2793"/>
                  </a:lnTo>
                  <a:lnTo>
                    <a:pt x="553571" y="1862"/>
                  </a:lnTo>
                  <a:lnTo>
                    <a:pt x="556571" y="1242"/>
                  </a:lnTo>
                  <a:lnTo>
                    <a:pt x="562550" y="552"/>
                  </a:lnTo>
                  <a:lnTo>
                    <a:pt x="580429" y="0"/>
                  </a:lnTo>
                  <a:lnTo>
                    <a:pt x="580429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24"/>
            <p:cNvSpPr/>
            <p:nvPr/>
          </p:nvSpPr>
          <p:spPr>
            <a:xfrm>
              <a:off x="5322093" y="2035969"/>
              <a:ext cx="464345" cy="419696"/>
            </a:xfrm>
            <a:custGeom>
              <a:avLst/>
              <a:gdLst/>
              <a:ahLst/>
              <a:cxnLst/>
              <a:rect l="0" t="0" r="0" b="0"/>
              <a:pathLst>
                <a:path w="464345" h="419696">
                  <a:moveTo>
                    <a:pt x="0" y="419695"/>
                  </a:moveTo>
                  <a:lnTo>
                    <a:pt x="4740" y="414954"/>
                  </a:lnTo>
                  <a:lnTo>
                    <a:pt x="6137" y="411573"/>
                  </a:lnTo>
                  <a:lnTo>
                    <a:pt x="7689" y="402525"/>
                  </a:lnTo>
                  <a:lnTo>
                    <a:pt x="8378" y="391889"/>
                  </a:lnTo>
                  <a:lnTo>
                    <a:pt x="9676" y="379555"/>
                  </a:lnTo>
                  <a:lnTo>
                    <a:pt x="11413" y="372099"/>
                  </a:lnTo>
                  <a:lnTo>
                    <a:pt x="13561" y="364152"/>
                  </a:lnTo>
                  <a:lnTo>
                    <a:pt x="14994" y="356869"/>
                  </a:lnTo>
                  <a:lnTo>
                    <a:pt x="15949" y="350030"/>
                  </a:lnTo>
                  <a:lnTo>
                    <a:pt x="16586" y="343486"/>
                  </a:lnTo>
                  <a:lnTo>
                    <a:pt x="18003" y="336147"/>
                  </a:lnTo>
                  <a:lnTo>
                    <a:pt x="19939" y="328277"/>
                  </a:lnTo>
                  <a:lnTo>
                    <a:pt x="22223" y="320054"/>
                  </a:lnTo>
                  <a:lnTo>
                    <a:pt x="23745" y="312588"/>
                  </a:lnTo>
                  <a:lnTo>
                    <a:pt x="24760" y="305626"/>
                  </a:lnTo>
                  <a:lnTo>
                    <a:pt x="25437" y="299000"/>
                  </a:lnTo>
                  <a:lnTo>
                    <a:pt x="26880" y="291607"/>
                  </a:lnTo>
                  <a:lnTo>
                    <a:pt x="28833" y="283701"/>
                  </a:lnTo>
                  <a:lnTo>
                    <a:pt x="31129" y="275454"/>
                  </a:lnTo>
                  <a:lnTo>
                    <a:pt x="32659" y="266980"/>
                  </a:lnTo>
                  <a:lnTo>
                    <a:pt x="33679" y="258353"/>
                  </a:lnTo>
                  <a:lnTo>
                    <a:pt x="34359" y="249626"/>
                  </a:lnTo>
                  <a:lnTo>
                    <a:pt x="35804" y="240831"/>
                  </a:lnTo>
                  <a:lnTo>
                    <a:pt x="37761" y="231991"/>
                  </a:lnTo>
                  <a:lnTo>
                    <a:pt x="40057" y="223122"/>
                  </a:lnTo>
                  <a:lnTo>
                    <a:pt x="41587" y="214232"/>
                  </a:lnTo>
                  <a:lnTo>
                    <a:pt x="42607" y="205329"/>
                  </a:lnTo>
                  <a:lnTo>
                    <a:pt x="43288" y="196417"/>
                  </a:lnTo>
                  <a:lnTo>
                    <a:pt x="44734" y="187499"/>
                  </a:lnTo>
                  <a:lnTo>
                    <a:pt x="46690" y="178577"/>
                  </a:lnTo>
                  <a:lnTo>
                    <a:pt x="48986" y="169653"/>
                  </a:lnTo>
                  <a:lnTo>
                    <a:pt x="50517" y="160727"/>
                  </a:lnTo>
                  <a:lnTo>
                    <a:pt x="51537" y="151799"/>
                  </a:lnTo>
                  <a:lnTo>
                    <a:pt x="52217" y="142871"/>
                  </a:lnTo>
                  <a:lnTo>
                    <a:pt x="52671" y="134935"/>
                  </a:lnTo>
                  <a:lnTo>
                    <a:pt x="53175" y="120825"/>
                  </a:lnTo>
                  <a:lnTo>
                    <a:pt x="54302" y="113292"/>
                  </a:lnTo>
                  <a:lnTo>
                    <a:pt x="56045" y="105293"/>
                  </a:lnTo>
                  <a:lnTo>
                    <a:pt x="58199" y="96984"/>
                  </a:lnTo>
                  <a:lnTo>
                    <a:pt x="59636" y="89460"/>
                  </a:lnTo>
                  <a:lnTo>
                    <a:pt x="60593" y="82460"/>
                  </a:lnTo>
                  <a:lnTo>
                    <a:pt x="61657" y="70383"/>
                  </a:lnTo>
                  <a:lnTo>
                    <a:pt x="62129" y="61708"/>
                  </a:lnTo>
                  <a:lnTo>
                    <a:pt x="62340" y="51899"/>
                  </a:lnTo>
                  <a:lnTo>
                    <a:pt x="62498" y="24236"/>
                  </a:lnTo>
                  <a:lnTo>
                    <a:pt x="63494" y="21118"/>
                  </a:lnTo>
                  <a:lnTo>
                    <a:pt x="68643" y="11990"/>
                  </a:lnTo>
                  <a:lnTo>
                    <a:pt x="71328" y="525"/>
                  </a:lnTo>
                  <a:lnTo>
                    <a:pt x="79117" y="46"/>
                  </a:lnTo>
                  <a:lnTo>
                    <a:pt x="128212" y="0"/>
                  </a:lnTo>
                  <a:lnTo>
                    <a:pt x="141650" y="2645"/>
                  </a:lnTo>
                  <a:lnTo>
                    <a:pt x="155229" y="6136"/>
                  </a:lnTo>
                  <a:lnTo>
                    <a:pt x="163017" y="7067"/>
                  </a:lnTo>
                  <a:lnTo>
                    <a:pt x="171186" y="7688"/>
                  </a:lnTo>
                  <a:lnTo>
                    <a:pt x="180600" y="8101"/>
                  </a:lnTo>
                  <a:lnTo>
                    <a:pt x="201645" y="8561"/>
                  </a:lnTo>
                  <a:lnTo>
                    <a:pt x="231064" y="8820"/>
                  </a:lnTo>
                  <a:lnTo>
                    <a:pt x="241355" y="9848"/>
                  </a:lnTo>
                  <a:lnTo>
                    <a:pt x="252185" y="11526"/>
                  </a:lnTo>
                  <a:lnTo>
                    <a:pt x="263373" y="13637"/>
                  </a:lnTo>
                  <a:lnTo>
                    <a:pt x="274801" y="15044"/>
                  </a:lnTo>
                  <a:lnTo>
                    <a:pt x="286389" y="15983"/>
                  </a:lnTo>
                  <a:lnTo>
                    <a:pt x="298082" y="16608"/>
                  </a:lnTo>
                  <a:lnTo>
                    <a:pt x="319012" y="17303"/>
                  </a:lnTo>
                  <a:lnTo>
                    <a:pt x="328761" y="17488"/>
                  </a:lnTo>
                  <a:lnTo>
                    <a:pt x="338237" y="18604"/>
                  </a:lnTo>
                  <a:lnTo>
                    <a:pt x="347530" y="20340"/>
                  </a:lnTo>
                  <a:lnTo>
                    <a:pt x="356702" y="22489"/>
                  </a:lnTo>
                  <a:lnTo>
                    <a:pt x="365793" y="23922"/>
                  </a:lnTo>
                  <a:lnTo>
                    <a:pt x="374831" y="24878"/>
                  </a:lnTo>
                  <a:lnTo>
                    <a:pt x="383833" y="25515"/>
                  </a:lnTo>
                  <a:lnTo>
                    <a:pt x="392810" y="25939"/>
                  </a:lnTo>
                  <a:lnTo>
                    <a:pt x="410723" y="26411"/>
                  </a:lnTo>
                  <a:lnTo>
                    <a:pt x="418675" y="27529"/>
                  </a:lnTo>
                  <a:lnTo>
                    <a:pt x="432802" y="31417"/>
                  </a:lnTo>
                  <a:lnTo>
                    <a:pt x="447171" y="34444"/>
                  </a:lnTo>
                  <a:lnTo>
                    <a:pt x="454396" y="35152"/>
                  </a:lnTo>
                  <a:lnTo>
                    <a:pt x="464344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25"/>
            <p:cNvSpPr/>
            <p:nvPr/>
          </p:nvSpPr>
          <p:spPr>
            <a:xfrm>
              <a:off x="5420320" y="2286000"/>
              <a:ext cx="250032" cy="8930"/>
            </a:xfrm>
            <a:custGeom>
              <a:avLst/>
              <a:gdLst/>
              <a:ahLst/>
              <a:cxnLst/>
              <a:rect l="0" t="0" r="0" b="0"/>
              <a:pathLst>
                <a:path w="250032" h="8930">
                  <a:moveTo>
                    <a:pt x="0" y="8929"/>
                  </a:moveTo>
                  <a:lnTo>
                    <a:pt x="12429" y="8929"/>
                  </a:lnTo>
                  <a:lnTo>
                    <a:pt x="16223" y="7937"/>
                  </a:lnTo>
                  <a:lnTo>
                    <a:pt x="20738" y="6283"/>
                  </a:lnTo>
                  <a:lnTo>
                    <a:pt x="25731" y="4188"/>
                  </a:lnTo>
                  <a:lnTo>
                    <a:pt x="31044" y="2792"/>
                  </a:lnTo>
                  <a:lnTo>
                    <a:pt x="36571" y="1861"/>
                  </a:lnTo>
                  <a:lnTo>
                    <a:pt x="42240" y="1241"/>
                  </a:lnTo>
                  <a:lnTo>
                    <a:pt x="48996" y="827"/>
                  </a:lnTo>
                  <a:lnTo>
                    <a:pt x="64440" y="367"/>
                  </a:lnTo>
                  <a:lnTo>
                    <a:pt x="143734" y="14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26"/>
            <p:cNvSpPr/>
            <p:nvPr/>
          </p:nvSpPr>
          <p:spPr>
            <a:xfrm>
              <a:off x="5903774" y="2268140"/>
              <a:ext cx="16609" cy="232170"/>
            </a:xfrm>
            <a:custGeom>
              <a:avLst/>
              <a:gdLst/>
              <a:ahLst/>
              <a:cxnLst/>
              <a:rect l="0" t="0" r="0" b="0"/>
              <a:pathLst>
                <a:path w="16609" h="232170">
                  <a:moveTo>
                    <a:pt x="7679" y="0"/>
                  </a:moveTo>
                  <a:lnTo>
                    <a:pt x="7679" y="13302"/>
                  </a:lnTo>
                  <a:lnTo>
                    <a:pt x="8670" y="16806"/>
                  </a:lnTo>
                  <a:lnTo>
                    <a:pt x="10323" y="21126"/>
                  </a:lnTo>
                  <a:lnTo>
                    <a:pt x="12418" y="25990"/>
                  </a:lnTo>
                  <a:lnTo>
                    <a:pt x="13815" y="30225"/>
                  </a:lnTo>
                  <a:lnTo>
                    <a:pt x="14746" y="34041"/>
                  </a:lnTo>
                  <a:lnTo>
                    <a:pt x="15367" y="37577"/>
                  </a:lnTo>
                  <a:lnTo>
                    <a:pt x="15781" y="41918"/>
                  </a:lnTo>
                  <a:lnTo>
                    <a:pt x="16057" y="46797"/>
                  </a:lnTo>
                  <a:lnTo>
                    <a:pt x="16363" y="56518"/>
                  </a:lnTo>
                  <a:lnTo>
                    <a:pt x="16535" y="68560"/>
                  </a:lnTo>
                  <a:lnTo>
                    <a:pt x="16607" y="123316"/>
                  </a:lnTo>
                  <a:lnTo>
                    <a:pt x="15615" y="128843"/>
                  </a:lnTo>
                  <a:lnTo>
                    <a:pt x="13962" y="134513"/>
                  </a:lnTo>
                  <a:lnTo>
                    <a:pt x="11868" y="140277"/>
                  </a:lnTo>
                  <a:lnTo>
                    <a:pt x="10471" y="145111"/>
                  </a:lnTo>
                  <a:lnTo>
                    <a:pt x="9541" y="149327"/>
                  </a:lnTo>
                  <a:lnTo>
                    <a:pt x="8920" y="153130"/>
                  </a:lnTo>
                  <a:lnTo>
                    <a:pt x="8505" y="157649"/>
                  </a:lnTo>
                  <a:lnTo>
                    <a:pt x="8230" y="162646"/>
                  </a:lnTo>
                  <a:lnTo>
                    <a:pt x="7924" y="172498"/>
                  </a:lnTo>
                  <a:lnTo>
                    <a:pt x="7788" y="180184"/>
                  </a:lnTo>
                  <a:lnTo>
                    <a:pt x="6759" y="183623"/>
                  </a:lnTo>
                  <a:lnTo>
                    <a:pt x="5081" y="186908"/>
                  </a:lnTo>
                  <a:lnTo>
                    <a:pt x="2970" y="190089"/>
                  </a:lnTo>
                  <a:lnTo>
                    <a:pt x="1563" y="193203"/>
                  </a:lnTo>
                  <a:lnTo>
                    <a:pt x="625" y="196271"/>
                  </a:lnTo>
                  <a:lnTo>
                    <a:pt x="0" y="199308"/>
                  </a:lnTo>
                  <a:lnTo>
                    <a:pt x="575" y="202325"/>
                  </a:lnTo>
                  <a:lnTo>
                    <a:pt x="1950" y="205329"/>
                  </a:lnTo>
                  <a:lnTo>
                    <a:pt x="3860" y="208323"/>
                  </a:lnTo>
                  <a:lnTo>
                    <a:pt x="5132" y="211312"/>
                  </a:lnTo>
                  <a:lnTo>
                    <a:pt x="5981" y="214296"/>
                  </a:lnTo>
                  <a:lnTo>
                    <a:pt x="7344" y="221475"/>
                  </a:lnTo>
                  <a:lnTo>
                    <a:pt x="8447" y="223056"/>
                  </a:lnTo>
                  <a:lnTo>
                    <a:pt x="10176" y="225103"/>
                  </a:lnTo>
                  <a:lnTo>
                    <a:pt x="16598" y="232161"/>
                  </a:lnTo>
                  <a:lnTo>
                    <a:pt x="16606" y="232169"/>
                  </a:lnTo>
                  <a:lnTo>
                    <a:pt x="16608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27"/>
            <p:cNvSpPr/>
            <p:nvPr/>
          </p:nvSpPr>
          <p:spPr>
            <a:xfrm>
              <a:off x="2973585" y="2937867"/>
              <a:ext cx="1696642" cy="759024"/>
            </a:xfrm>
            <a:custGeom>
              <a:avLst/>
              <a:gdLst/>
              <a:ahLst/>
              <a:cxnLst/>
              <a:rect l="0" t="0" r="0" b="0"/>
              <a:pathLst>
                <a:path w="1696642" h="759024">
                  <a:moveTo>
                    <a:pt x="0" y="0"/>
                  </a:moveTo>
                  <a:lnTo>
                    <a:pt x="144653" y="0"/>
                  </a:lnTo>
                  <a:lnTo>
                    <a:pt x="158879" y="2645"/>
                  </a:lnTo>
                  <a:lnTo>
                    <a:pt x="172808" y="6137"/>
                  </a:lnTo>
                  <a:lnTo>
                    <a:pt x="214727" y="8562"/>
                  </a:lnTo>
                  <a:lnTo>
                    <a:pt x="229710" y="6120"/>
                  </a:lnTo>
                  <a:lnTo>
                    <a:pt x="243977" y="2720"/>
                  </a:lnTo>
                  <a:lnTo>
                    <a:pt x="294064" y="159"/>
                  </a:lnTo>
                  <a:lnTo>
                    <a:pt x="307305" y="1062"/>
                  </a:lnTo>
                  <a:lnTo>
                    <a:pt x="350383" y="8108"/>
                  </a:lnTo>
                  <a:lnTo>
                    <a:pt x="398826" y="8897"/>
                  </a:lnTo>
                  <a:lnTo>
                    <a:pt x="403799" y="9900"/>
                  </a:lnTo>
                  <a:lnTo>
                    <a:pt x="435460" y="24374"/>
                  </a:lnTo>
                  <a:lnTo>
                    <a:pt x="439134" y="25179"/>
                  </a:lnTo>
                  <a:lnTo>
                    <a:pt x="445864" y="28719"/>
                  </a:lnTo>
                  <a:lnTo>
                    <a:pt x="470273" y="50677"/>
                  </a:lnTo>
                  <a:lnTo>
                    <a:pt x="476239" y="56588"/>
                  </a:lnTo>
                  <a:lnTo>
                    <a:pt x="478227" y="60545"/>
                  </a:lnTo>
                  <a:lnTo>
                    <a:pt x="481026" y="74604"/>
                  </a:lnTo>
                  <a:lnTo>
                    <a:pt x="481680" y="82105"/>
                  </a:lnTo>
                  <a:lnTo>
                    <a:pt x="488237" y="102134"/>
                  </a:lnTo>
                  <a:lnTo>
                    <a:pt x="490275" y="120330"/>
                  </a:lnTo>
                  <a:lnTo>
                    <a:pt x="491871" y="143140"/>
                  </a:lnTo>
                  <a:lnTo>
                    <a:pt x="497195" y="162907"/>
                  </a:lnTo>
                  <a:lnTo>
                    <a:pt x="499213" y="182324"/>
                  </a:lnTo>
                  <a:lnTo>
                    <a:pt x="499811" y="205496"/>
                  </a:lnTo>
                  <a:lnTo>
                    <a:pt x="500063" y="446852"/>
                  </a:lnTo>
                  <a:lnTo>
                    <a:pt x="506016" y="455659"/>
                  </a:lnTo>
                  <a:lnTo>
                    <a:pt x="528505" y="473382"/>
                  </a:lnTo>
                  <a:lnTo>
                    <a:pt x="536884" y="481283"/>
                  </a:lnTo>
                  <a:lnTo>
                    <a:pt x="542470" y="488535"/>
                  </a:lnTo>
                  <a:lnTo>
                    <a:pt x="552977" y="508222"/>
                  </a:lnTo>
                  <a:lnTo>
                    <a:pt x="583395" y="568510"/>
                  </a:lnTo>
                  <a:lnTo>
                    <a:pt x="597073" y="586379"/>
                  </a:lnTo>
                  <a:lnTo>
                    <a:pt x="608001" y="595641"/>
                  </a:lnTo>
                  <a:lnTo>
                    <a:pt x="643007" y="622984"/>
                  </a:lnTo>
                  <a:lnTo>
                    <a:pt x="663463" y="633387"/>
                  </a:lnTo>
                  <a:lnTo>
                    <a:pt x="714610" y="651812"/>
                  </a:lnTo>
                  <a:lnTo>
                    <a:pt x="766184" y="666742"/>
                  </a:lnTo>
                  <a:lnTo>
                    <a:pt x="812840" y="676008"/>
                  </a:lnTo>
                  <a:lnTo>
                    <a:pt x="865014" y="682874"/>
                  </a:lnTo>
                  <a:lnTo>
                    <a:pt x="923093" y="687647"/>
                  </a:lnTo>
                  <a:lnTo>
                    <a:pt x="967489" y="693447"/>
                  </a:lnTo>
                  <a:lnTo>
                    <a:pt x="1012063" y="696599"/>
                  </a:lnTo>
                  <a:lnTo>
                    <a:pt x="1056689" y="702382"/>
                  </a:lnTo>
                  <a:lnTo>
                    <a:pt x="1102324" y="705529"/>
                  </a:lnTo>
                  <a:lnTo>
                    <a:pt x="1152114" y="711313"/>
                  </a:lnTo>
                  <a:lnTo>
                    <a:pt x="1198728" y="714460"/>
                  </a:lnTo>
                  <a:lnTo>
                    <a:pt x="1243959" y="720243"/>
                  </a:lnTo>
                  <a:lnTo>
                    <a:pt x="1288779" y="722397"/>
                  </a:lnTo>
                  <a:lnTo>
                    <a:pt x="1333479" y="724028"/>
                  </a:lnTo>
                  <a:lnTo>
                    <a:pt x="1377150" y="729361"/>
                  </a:lnTo>
                  <a:lnTo>
                    <a:pt x="1427965" y="734313"/>
                  </a:lnTo>
                  <a:lnTo>
                    <a:pt x="1476220" y="739810"/>
                  </a:lnTo>
                  <a:lnTo>
                    <a:pt x="1522978" y="747033"/>
                  </a:lnTo>
                  <a:lnTo>
                    <a:pt x="1571098" y="754430"/>
                  </a:lnTo>
                  <a:lnTo>
                    <a:pt x="1606491" y="758418"/>
                  </a:lnTo>
                  <a:lnTo>
                    <a:pt x="1658254" y="759007"/>
                  </a:lnTo>
                  <a:lnTo>
                    <a:pt x="1696641" y="7590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28"/>
            <p:cNvSpPr/>
            <p:nvPr/>
          </p:nvSpPr>
          <p:spPr>
            <a:xfrm>
              <a:off x="3045023" y="3955853"/>
              <a:ext cx="1696642" cy="17858"/>
            </a:xfrm>
            <a:custGeom>
              <a:avLst/>
              <a:gdLst/>
              <a:ahLst/>
              <a:cxnLst/>
              <a:rect l="0" t="0" r="0" b="0"/>
              <a:pathLst>
                <a:path w="1696642" h="17858">
                  <a:moveTo>
                    <a:pt x="0" y="8928"/>
                  </a:moveTo>
                  <a:lnTo>
                    <a:pt x="0" y="107"/>
                  </a:lnTo>
                  <a:lnTo>
                    <a:pt x="13302" y="0"/>
                  </a:lnTo>
                  <a:lnTo>
                    <a:pt x="15814" y="992"/>
                  </a:lnTo>
                  <a:lnTo>
                    <a:pt x="18479" y="2645"/>
                  </a:lnTo>
                  <a:lnTo>
                    <a:pt x="21249" y="4739"/>
                  </a:lnTo>
                  <a:lnTo>
                    <a:pt x="25080" y="6135"/>
                  </a:lnTo>
                  <a:lnTo>
                    <a:pt x="29618" y="7066"/>
                  </a:lnTo>
                  <a:lnTo>
                    <a:pt x="34628" y="7687"/>
                  </a:lnTo>
                  <a:lnTo>
                    <a:pt x="38960" y="8100"/>
                  </a:lnTo>
                  <a:lnTo>
                    <a:pt x="46420" y="8560"/>
                  </a:lnTo>
                  <a:lnTo>
                    <a:pt x="96550" y="8913"/>
                  </a:lnTo>
                  <a:lnTo>
                    <a:pt x="1080124" y="8928"/>
                  </a:lnTo>
                  <a:lnTo>
                    <a:pt x="1097114" y="9920"/>
                  </a:lnTo>
                  <a:lnTo>
                    <a:pt x="1113402" y="11574"/>
                  </a:lnTo>
                  <a:lnTo>
                    <a:pt x="1129221" y="13668"/>
                  </a:lnTo>
                  <a:lnTo>
                    <a:pt x="1145720" y="15065"/>
                  </a:lnTo>
                  <a:lnTo>
                    <a:pt x="1162673" y="15996"/>
                  </a:lnTo>
                  <a:lnTo>
                    <a:pt x="1196392" y="17030"/>
                  </a:lnTo>
                  <a:lnTo>
                    <a:pt x="1278292" y="17748"/>
                  </a:lnTo>
                  <a:lnTo>
                    <a:pt x="1653148" y="17857"/>
                  </a:lnTo>
                  <a:lnTo>
                    <a:pt x="1657724" y="16865"/>
                  </a:lnTo>
                  <a:lnTo>
                    <a:pt x="1662759" y="15211"/>
                  </a:lnTo>
                  <a:lnTo>
                    <a:pt x="1668099" y="13117"/>
                  </a:lnTo>
                  <a:lnTo>
                    <a:pt x="1672652" y="11720"/>
                  </a:lnTo>
                  <a:lnTo>
                    <a:pt x="1676680" y="10789"/>
                  </a:lnTo>
                  <a:lnTo>
                    <a:pt x="1685532" y="9295"/>
                  </a:lnTo>
                  <a:lnTo>
                    <a:pt x="1696640" y="8928"/>
                  </a:lnTo>
                  <a:lnTo>
                    <a:pt x="1696641" y="14072"/>
                  </a:lnTo>
                  <a:lnTo>
                    <a:pt x="1696641" y="89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29"/>
            <p:cNvSpPr/>
            <p:nvPr/>
          </p:nvSpPr>
          <p:spPr>
            <a:xfrm>
              <a:off x="5241726" y="3759398"/>
              <a:ext cx="222836" cy="151770"/>
            </a:xfrm>
            <a:custGeom>
              <a:avLst/>
              <a:gdLst/>
              <a:ahLst/>
              <a:cxnLst/>
              <a:rect l="0" t="0" r="0" b="0"/>
              <a:pathLst>
                <a:path w="222836" h="151770">
                  <a:moveTo>
                    <a:pt x="35719" y="17859"/>
                  </a:moveTo>
                  <a:lnTo>
                    <a:pt x="99598" y="17859"/>
                  </a:lnTo>
                  <a:lnTo>
                    <a:pt x="104102" y="18852"/>
                  </a:lnTo>
                  <a:lnTo>
                    <a:pt x="109089" y="20505"/>
                  </a:lnTo>
                  <a:lnTo>
                    <a:pt x="114398" y="22600"/>
                  </a:lnTo>
                  <a:lnTo>
                    <a:pt x="119921" y="23996"/>
                  </a:lnTo>
                  <a:lnTo>
                    <a:pt x="125589" y="24927"/>
                  </a:lnTo>
                  <a:lnTo>
                    <a:pt x="131351" y="25548"/>
                  </a:lnTo>
                  <a:lnTo>
                    <a:pt x="136184" y="26953"/>
                  </a:lnTo>
                  <a:lnTo>
                    <a:pt x="140399" y="28883"/>
                  </a:lnTo>
                  <a:lnTo>
                    <a:pt x="144201" y="31162"/>
                  </a:lnTo>
                  <a:lnTo>
                    <a:pt x="148720" y="33673"/>
                  </a:lnTo>
                  <a:lnTo>
                    <a:pt x="159033" y="39109"/>
                  </a:lnTo>
                  <a:lnTo>
                    <a:pt x="163568" y="40955"/>
                  </a:lnTo>
                  <a:lnTo>
                    <a:pt x="167585" y="42186"/>
                  </a:lnTo>
                  <a:lnTo>
                    <a:pt x="171254" y="43007"/>
                  </a:lnTo>
                  <a:lnTo>
                    <a:pt x="177977" y="46565"/>
                  </a:lnTo>
                  <a:lnTo>
                    <a:pt x="181160" y="48903"/>
                  </a:lnTo>
                  <a:lnTo>
                    <a:pt x="185265" y="51453"/>
                  </a:lnTo>
                  <a:lnTo>
                    <a:pt x="189986" y="54146"/>
                  </a:lnTo>
                  <a:lnTo>
                    <a:pt x="195118" y="56933"/>
                  </a:lnTo>
                  <a:lnTo>
                    <a:pt x="198540" y="59783"/>
                  </a:lnTo>
                  <a:lnTo>
                    <a:pt x="200821" y="62676"/>
                  </a:lnTo>
                  <a:lnTo>
                    <a:pt x="202342" y="65597"/>
                  </a:lnTo>
                  <a:lnTo>
                    <a:pt x="204348" y="68536"/>
                  </a:lnTo>
                  <a:lnTo>
                    <a:pt x="206677" y="71487"/>
                  </a:lnTo>
                  <a:lnTo>
                    <a:pt x="209222" y="74447"/>
                  </a:lnTo>
                  <a:lnTo>
                    <a:pt x="210919" y="77413"/>
                  </a:lnTo>
                  <a:lnTo>
                    <a:pt x="212050" y="80382"/>
                  </a:lnTo>
                  <a:lnTo>
                    <a:pt x="212804" y="83353"/>
                  </a:lnTo>
                  <a:lnTo>
                    <a:pt x="214299" y="86326"/>
                  </a:lnTo>
                  <a:lnTo>
                    <a:pt x="216288" y="89301"/>
                  </a:lnTo>
                  <a:lnTo>
                    <a:pt x="218606" y="92276"/>
                  </a:lnTo>
                  <a:lnTo>
                    <a:pt x="220151" y="95251"/>
                  </a:lnTo>
                  <a:lnTo>
                    <a:pt x="221182" y="98228"/>
                  </a:lnTo>
                  <a:lnTo>
                    <a:pt x="221869" y="101204"/>
                  </a:lnTo>
                  <a:lnTo>
                    <a:pt x="222326" y="104180"/>
                  </a:lnTo>
                  <a:lnTo>
                    <a:pt x="222631" y="107157"/>
                  </a:lnTo>
                  <a:lnTo>
                    <a:pt x="222835" y="110133"/>
                  </a:lnTo>
                  <a:lnTo>
                    <a:pt x="221979" y="113109"/>
                  </a:lnTo>
                  <a:lnTo>
                    <a:pt x="220415" y="116086"/>
                  </a:lnTo>
                  <a:lnTo>
                    <a:pt x="215518" y="123252"/>
                  </a:lnTo>
                  <a:lnTo>
                    <a:pt x="212202" y="126877"/>
                  </a:lnTo>
                  <a:lnTo>
                    <a:pt x="201989" y="137290"/>
                  </a:lnTo>
                  <a:lnTo>
                    <a:pt x="199151" y="139151"/>
                  </a:lnTo>
                  <a:lnTo>
                    <a:pt x="193353" y="141220"/>
                  </a:lnTo>
                  <a:lnTo>
                    <a:pt x="189426" y="142764"/>
                  </a:lnTo>
                  <a:lnTo>
                    <a:pt x="184822" y="144785"/>
                  </a:lnTo>
                  <a:lnTo>
                    <a:pt x="179770" y="147125"/>
                  </a:lnTo>
                  <a:lnTo>
                    <a:pt x="175409" y="148685"/>
                  </a:lnTo>
                  <a:lnTo>
                    <a:pt x="171510" y="149725"/>
                  </a:lnTo>
                  <a:lnTo>
                    <a:pt x="167918" y="150418"/>
                  </a:lnTo>
                  <a:lnTo>
                    <a:pt x="163539" y="150880"/>
                  </a:lnTo>
                  <a:lnTo>
                    <a:pt x="158635" y="151188"/>
                  </a:lnTo>
                  <a:lnTo>
                    <a:pt x="148887" y="151531"/>
                  </a:lnTo>
                  <a:lnTo>
                    <a:pt x="136829" y="151723"/>
                  </a:lnTo>
                  <a:lnTo>
                    <a:pt x="126628" y="151769"/>
                  </a:lnTo>
                  <a:lnTo>
                    <a:pt x="121129" y="150788"/>
                  </a:lnTo>
                  <a:lnTo>
                    <a:pt x="115479" y="149142"/>
                  </a:lnTo>
                  <a:lnTo>
                    <a:pt x="109728" y="147053"/>
                  </a:lnTo>
                  <a:lnTo>
                    <a:pt x="104902" y="145660"/>
                  </a:lnTo>
                  <a:lnTo>
                    <a:pt x="100692" y="144732"/>
                  </a:lnTo>
                  <a:lnTo>
                    <a:pt x="96894" y="144113"/>
                  </a:lnTo>
                  <a:lnTo>
                    <a:pt x="90027" y="140779"/>
                  </a:lnTo>
                  <a:lnTo>
                    <a:pt x="86807" y="138501"/>
                  </a:lnTo>
                  <a:lnTo>
                    <a:pt x="82676" y="136983"/>
                  </a:lnTo>
                  <a:lnTo>
                    <a:pt x="77937" y="135970"/>
                  </a:lnTo>
                  <a:lnTo>
                    <a:pt x="72794" y="135295"/>
                  </a:lnTo>
                  <a:lnTo>
                    <a:pt x="68373" y="133853"/>
                  </a:lnTo>
                  <a:lnTo>
                    <a:pt x="64433" y="131899"/>
                  </a:lnTo>
                  <a:lnTo>
                    <a:pt x="60815" y="129605"/>
                  </a:lnTo>
                  <a:lnTo>
                    <a:pt x="57411" y="127082"/>
                  </a:lnTo>
                  <a:lnTo>
                    <a:pt x="54148" y="124409"/>
                  </a:lnTo>
                  <a:lnTo>
                    <a:pt x="50982" y="121635"/>
                  </a:lnTo>
                  <a:lnTo>
                    <a:pt x="47879" y="118793"/>
                  </a:lnTo>
                  <a:lnTo>
                    <a:pt x="41784" y="112990"/>
                  </a:lnTo>
                  <a:lnTo>
                    <a:pt x="14886" y="86317"/>
                  </a:lnTo>
                  <a:lnTo>
                    <a:pt x="12900" y="83341"/>
                  </a:lnTo>
                  <a:lnTo>
                    <a:pt x="11577" y="80366"/>
                  </a:lnTo>
                  <a:lnTo>
                    <a:pt x="10694" y="77390"/>
                  </a:lnTo>
                  <a:lnTo>
                    <a:pt x="9113" y="74413"/>
                  </a:lnTo>
                  <a:lnTo>
                    <a:pt x="7069" y="71437"/>
                  </a:lnTo>
                  <a:lnTo>
                    <a:pt x="4712" y="68460"/>
                  </a:lnTo>
                  <a:lnTo>
                    <a:pt x="3141" y="65484"/>
                  </a:lnTo>
                  <a:lnTo>
                    <a:pt x="2095" y="62507"/>
                  </a:lnTo>
                  <a:lnTo>
                    <a:pt x="1396" y="59531"/>
                  </a:lnTo>
                  <a:lnTo>
                    <a:pt x="931" y="56555"/>
                  </a:lnTo>
                  <a:lnTo>
                    <a:pt x="621" y="53578"/>
                  </a:lnTo>
                  <a:lnTo>
                    <a:pt x="123" y="46412"/>
                  </a:lnTo>
                  <a:lnTo>
                    <a:pt x="54" y="42787"/>
                  </a:lnTo>
                  <a:lnTo>
                    <a:pt x="0" y="22452"/>
                  </a:lnTo>
                  <a:lnTo>
                    <a:pt x="992" y="20922"/>
                  </a:lnTo>
                  <a:lnTo>
                    <a:pt x="2646" y="19901"/>
                  </a:lnTo>
                  <a:lnTo>
                    <a:pt x="7689" y="18263"/>
                  </a:lnTo>
                  <a:lnTo>
                    <a:pt x="8102" y="17136"/>
                  </a:lnTo>
                  <a:lnTo>
                    <a:pt x="8562" y="13238"/>
                  </a:lnTo>
                  <a:lnTo>
                    <a:pt x="9676" y="11802"/>
                  </a:lnTo>
                  <a:lnTo>
                    <a:pt x="11412" y="10845"/>
                  </a:lnTo>
                  <a:lnTo>
                    <a:pt x="17747" y="8963"/>
                  </a:lnTo>
                  <a:lnTo>
                    <a:pt x="25538" y="8932"/>
                  </a:lnTo>
                  <a:lnTo>
                    <a:pt x="25955" y="7939"/>
                  </a:lnTo>
                  <a:lnTo>
                    <a:pt x="26418" y="4190"/>
                  </a:lnTo>
                  <a:lnTo>
                    <a:pt x="26756" y="368"/>
                  </a:lnTo>
                  <a:lnTo>
                    <a:pt x="32919" y="72"/>
                  </a:lnTo>
                  <a:lnTo>
                    <a:pt x="38363" y="0"/>
                  </a:lnTo>
                  <a:lnTo>
                    <a:pt x="4464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30"/>
            <p:cNvSpPr/>
            <p:nvPr/>
          </p:nvSpPr>
          <p:spPr>
            <a:xfrm>
              <a:off x="5473898" y="3821906"/>
              <a:ext cx="419696" cy="17860"/>
            </a:xfrm>
            <a:custGeom>
              <a:avLst/>
              <a:gdLst/>
              <a:ahLst/>
              <a:cxnLst/>
              <a:rect l="0" t="0" r="0" b="0"/>
              <a:pathLst>
                <a:path w="419696" h="17860">
                  <a:moveTo>
                    <a:pt x="0" y="17859"/>
                  </a:moveTo>
                  <a:lnTo>
                    <a:pt x="0" y="13119"/>
                  </a:lnTo>
                  <a:lnTo>
                    <a:pt x="992" y="11722"/>
                  </a:lnTo>
                  <a:lnTo>
                    <a:pt x="2646" y="10791"/>
                  </a:lnTo>
                  <a:lnTo>
                    <a:pt x="4740" y="10171"/>
                  </a:lnTo>
                  <a:lnTo>
                    <a:pt x="7129" y="9757"/>
                  </a:lnTo>
                  <a:lnTo>
                    <a:pt x="12429" y="9297"/>
                  </a:lnTo>
                  <a:lnTo>
                    <a:pt x="20738" y="9093"/>
                  </a:lnTo>
                  <a:lnTo>
                    <a:pt x="94132" y="8930"/>
                  </a:lnTo>
                  <a:lnTo>
                    <a:pt x="100458" y="9922"/>
                  </a:lnTo>
                  <a:lnTo>
                    <a:pt x="106660" y="11575"/>
                  </a:lnTo>
                  <a:lnTo>
                    <a:pt x="112778" y="13670"/>
                  </a:lnTo>
                  <a:lnTo>
                    <a:pt x="119834" y="15066"/>
                  </a:lnTo>
                  <a:lnTo>
                    <a:pt x="127515" y="15998"/>
                  </a:lnTo>
                  <a:lnTo>
                    <a:pt x="135611" y="16618"/>
                  </a:lnTo>
                  <a:lnTo>
                    <a:pt x="142993" y="17032"/>
                  </a:lnTo>
                  <a:lnTo>
                    <a:pt x="156488" y="17492"/>
                  </a:lnTo>
                  <a:lnTo>
                    <a:pt x="197070" y="17810"/>
                  </a:lnTo>
                  <a:lnTo>
                    <a:pt x="346487" y="17859"/>
                  </a:lnTo>
                  <a:lnTo>
                    <a:pt x="351046" y="16867"/>
                  </a:lnTo>
                  <a:lnTo>
                    <a:pt x="355077" y="15213"/>
                  </a:lnTo>
                  <a:lnTo>
                    <a:pt x="358757" y="13119"/>
                  </a:lnTo>
                  <a:lnTo>
                    <a:pt x="362203" y="11722"/>
                  </a:lnTo>
                  <a:lnTo>
                    <a:pt x="365492" y="10791"/>
                  </a:lnTo>
                  <a:lnTo>
                    <a:pt x="368677" y="10171"/>
                  </a:lnTo>
                  <a:lnTo>
                    <a:pt x="371793" y="9757"/>
                  </a:lnTo>
                  <a:lnTo>
                    <a:pt x="377900" y="9297"/>
                  </a:lnTo>
                  <a:lnTo>
                    <a:pt x="389906" y="9002"/>
                  </a:lnTo>
                  <a:lnTo>
                    <a:pt x="395872" y="8962"/>
                  </a:lnTo>
                  <a:lnTo>
                    <a:pt x="397861" y="7959"/>
                  </a:lnTo>
                  <a:lnTo>
                    <a:pt x="399186" y="6298"/>
                  </a:lnTo>
                  <a:lnTo>
                    <a:pt x="400069" y="4199"/>
                  </a:lnTo>
                  <a:lnTo>
                    <a:pt x="401651" y="2799"/>
                  </a:lnTo>
                  <a:lnTo>
                    <a:pt x="403696" y="1866"/>
                  </a:lnTo>
                  <a:lnTo>
                    <a:pt x="410729" y="9"/>
                  </a:lnTo>
                  <a:lnTo>
                    <a:pt x="419695" y="0"/>
                  </a:lnTo>
                  <a:lnTo>
                    <a:pt x="41076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31"/>
            <p:cNvSpPr/>
            <p:nvPr/>
          </p:nvSpPr>
          <p:spPr>
            <a:xfrm>
              <a:off x="4741664" y="3580804"/>
              <a:ext cx="17828" cy="668189"/>
            </a:xfrm>
            <a:custGeom>
              <a:avLst/>
              <a:gdLst/>
              <a:ahLst/>
              <a:cxnLst/>
              <a:rect l="0" t="0" r="0" b="0"/>
              <a:pathLst>
                <a:path w="17828" h="668189">
                  <a:moveTo>
                    <a:pt x="0" y="0"/>
                  </a:moveTo>
                  <a:lnTo>
                    <a:pt x="0" y="29888"/>
                  </a:lnTo>
                  <a:lnTo>
                    <a:pt x="991" y="32824"/>
                  </a:lnTo>
                  <a:lnTo>
                    <a:pt x="4740" y="38732"/>
                  </a:lnTo>
                  <a:lnTo>
                    <a:pt x="7067" y="47310"/>
                  </a:lnTo>
                  <a:lnTo>
                    <a:pt x="8684" y="68628"/>
                  </a:lnTo>
                  <a:lnTo>
                    <a:pt x="8897" y="95664"/>
                  </a:lnTo>
                  <a:lnTo>
                    <a:pt x="8929" y="187682"/>
                  </a:lnTo>
                  <a:lnTo>
                    <a:pt x="11575" y="205453"/>
                  </a:lnTo>
                  <a:lnTo>
                    <a:pt x="15066" y="223274"/>
                  </a:lnTo>
                  <a:lnTo>
                    <a:pt x="16618" y="241116"/>
                  </a:lnTo>
                  <a:lnTo>
                    <a:pt x="17307" y="258967"/>
                  </a:lnTo>
                  <a:lnTo>
                    <a:pt x="17695" y="285752"/>
                  </a:lnTo>
                  <a:lnTo>
                    <a:pt x="17827" y="326210"/>
                  </a:lnTo>
                  <a:lnTo>
                    <a:pt x="15199" y="346396"/>
                  </a:lnTo>
                  <a:lnTo>
                    <a:pt x="11716" y="366282"/>
                  </a:lnTo>
                  <a:lnTo>
                    <a:pt x="10787" y="377141"/>
                  </a:lnTo>
                  <a:lnTo>
                    <a:pt x="9755" y="398798"/>
                  </a:lnTo>
                  <a:lnTo>
                    <a:pt x="9296" y="418345"/>
                  </a:lnTo>
                  <a:lnTo>
                    <a:pt x="8930" y="562535"/>
                  </a:lnTo>
                  <a:lnTo>
                    <a:pt x="6284" y="580414"/>
                  </a:lnTo>
                  <a:lnTo>
                    <a:pt x="2792" y="597290"/>
                  </a:lnTo>
                  <a:lnTo>
                    <a:pt x="827" y="617947"/>
                  </a:lnTo>
                  <a:lnTo>
                    <a:pt x="245" y="636635"/>
                  </a:lnTo>
                  <a:lnTo>
                    <a:pt x="93" y="668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32"/>
            <p:cNvSpPr/>
            <p:nvPr/>
          </p:nvSpPr>
          <p:spPr>
            <a:xfrm>
              <a:off x="4679156" y="3571879"/>
              <a:ext cx="552241" cy="683438"/>
            </a:xfrm>
            <a:custGeom>
              <a:avLst/>
              <a:gdLst/>
              <a:ahLst/>
              <a:cxnLst/>
              <a:rect l="0" t="0" r="0" b="0"/>
              <a:pathLst>
                <a:path w="552241" h="683438">
                  <a:moveTo>
                    <a:pt x="95488" y="683437"/>
                  </a:moveTo>
                  <a:lnTo>
                    <a:pt x="102409" y="680525"/>
                  </a:lnTo>
                  <a:lnTo>
                    <a:pt x="119420" y="673364"/>
                  </a:lnTo>
                  <a:lnTo>
                    <a:pt x="131127" y="671341"/>
                  </a:lnTo>
                  <a:lnTo>
                    <a:pt x="142945" y="667796"/>
                  </a:lnTo>
                  <a:lnTo>
                    <a:pt x="154812" y="662913"/>
                  </a:lnTo>
                  <a:lnTo>
                    <a:pt x="166701" y="657435"/>
                  </a:lnTo>
                  <a:lnTo>
                    <a:pt x="181245" y="651693"/>
                  </a:lnTo>
                  <a:lnTo>
                    <a:pt x="196639" y="645834"/>
                  </a:lnTo>
                  <a:lnTo>
                    <a:pt x="210096" y="639923"/>
                  </a:lnTo>
                  <a:lnTo>
                    <a:pt x="225337" y="633988"/>
                  </a:lnTo>
                  <a:lnTo>
                    <a:pt x="242032" y="628043"/>
                  </a:lnTo>
                  <a:lnTo>
                    <a:pt x="285872" y="613167"/>
                  </a:lnTo>
                  <a:lnTo>
                    <a:pt x="294761" y="609198"/>
                  </a:lnTo>
                  <a:lnTo>
                    <a:pt x="303663" y="604568"/>
                  </a:lnTo>
                  <a:lnTo>
                    <a:pt x="320500" y="595124"/>
                  </a:lnTo>
                  <a:lnTo>
                    <a:pt x="334598" y="587620"/>
                  </a:lnTo>
                  <a:lnTo>
                    <a:pt x="350124" y="578331"/>
                  </a:lnTo>
                  <a:lnTo>
                    <a:pt x="375600" y="561945"/>
                  </a:lnTo>
                  <a:lnTo>
                    <a:pt x="392160" y="550384"/>
                  </a:lnTo>
                  <a:lnTo>
                    <a:pt x="406134" y="538630"/>
                  </a:lnTo>
                  <a:lnTo>
                    <a:pt x="421605" y="526792"/>
                  </a:lnTo>
                  <a:lnTo>
                    <a:pt x="437411" y="514916"/>
                  </a:lnTo>
                  <a:lnTo>
                    <a:pt x="451051" y="503024"/>
                  </a:lnTo>
                  <a:lnTo>
                    <a:pt x="463727" y="488478"/>
                  </a:lnTo>
                  <a:lnTo>
                    <a:pt x="475976" y="473083"/>
                  </a:lnTo>
                  <a:lnTo>
                    <a:pt x="488034" y="459627"/>
                  </a:lnTo>
                  <a:lnTo>
                    <a:pt x="500008" y="444385"/>
                  </a:lnTo>
                  <a:lnTo>
                    <a:pt x="510952" y="428682"/>
                  </a:lnTo>
                  <a:lnTo>
                    <a:pt x="522691" y="407693"/>
                  </a:lnTo>
                  <a:lnTo>
                    <a:pt x="529302" y="391538"/>
                  </a:lnTo>
                  <a:lnTo>
                    <a:pt x="535548" y="374437"/>
                  </a:lnTo>
                  <a:lnTo>
                    <a:pt x="540638" y="356914"/>
                  </a:lnTo>
                  <a:lnTo>
                    <a:pt x="542901" y="339204"/>
                  </a:lnTo>
                  <a:lnTo>
                    <a:pt x="546552" y="321411"/>
                  </a:lnTo>
                  <a:lnTo>
                    <a:pt x="550490" y="304573"/>
                  </a:lnTo>
                  <a:lnTo>
                    <a:pt x="552240" y="290475"/>
                  </a:lnTo>
                  <a:lnTo>
                    <a:pt x="550372" y="274949"/>
                  </a:lnTo>
                  <a:lnTo>
                    <a:pt x="546234" y="258127"/>
                  </a:lnTo>
                  <a:lnTo>
                    <a:pt x="541088" y="240728"/>
                  </a:lnTo>
                  <a:lnTo>
                    <a:pt x="529700" y="205305"/>
                  </a:lnTo>
                  <a:lnTo>
                    <a:pt x="523818" y="187487"/>
                  </a:lnTo>
                  <a:lnTo>
                    <a:pt x="515250" y="169646"/>
                  </a:lnTo>
                  <a:lnTo>
                    <a:pt x="504828" y="151794"/>
                  </a:lnTo>
                  <a:lnTo>
                    <a:pt x="493582" y="133938"/>
                  </a:lnTo>
                  <a:lnTo>
                    <a:pt x="479322" y="118726"/>
                  </a:lnTo>
                  <a:lnTo>
                    <a:pt x="464056" y="105351"/>
                  </a:lnTo>
                  <a:lnTo>
                    <a:pt x="450656" y="92791"/>
                  </a:lnTo>
                  <a:lnTo>
                    <a:pt x="435439" y="80595"/>
                  </a:lnTo>
                  <a:lnTo>
                    <a:pt x="418755" y="68560"/>
                  </a:lnTo>
                  <a:lnTo>
                    <a:pt x="401418" y="56596"/>
                  </a:lnTo>
                  <a:lnTo>
                    <a:pt x="392627" y="51620"/>
                  </a:lnTo>
                  <a:lnTo>
                    <a:pt x="383791" y="47310"/>
                  </a:lnTo>
                  <a:lnTo>
                    <a:pt x="374923" y="43445"/>
                  </a:lnTo>
                  <a:lnTo>
                    <a:pt x="366034" y="39876"/>
                  </a:lnTo>
                  <a:lnTo>
                    <a:pt x="348221" y="33264"/>
                  </a:lnTo>
                  <a:lnTo>
                    <a:pt x="312531" y="20935"/>
                  </a:lnTo>
                  <a:lnTo>
                    <a:pt x="267889" y="5963"/>
                  </a:lnTo>
                  <a:lnTo>
                    <a:pt x="258960" y="3974"/>
                  </a:lnTo>
                  <a:lnTo>
                    <a:pt x="250030" y="2648"/>
                  </a:lnTo>
                  <a:lnTo>
                    <a:pt x="241101" y="1764"/>
                  </a:lnTo>
                  <a:lnTo>
                    <a:pt x="232172" y="1174"/>
                  </a:lnTo>
                  <a:lnTo>
                    <a:pt x="223242" y="781"/>
                  </a:lnTo>
                  <a:lnTo>
                    <a:pt x="199098" y="228"/>
                  </a:lnTo>
                  <a:lnTo>
                    <a:pt x="123665" y="0"/>
                  </a:lnTo>
                  <a:lnTo>
                    <a:pt x="109202" y="2643"/>
                  </a:lnTo>
                  <a:lnTo>
                    <a:pt x="96159" y="6133"/>
                  </a:lnTo>
                  <a:lnTo>
                    <a:pt x="83748" y="7685"/>
                  </a:lnTo>
                  <a:lnTo>
                    <a:pt x="71617" y="11020"/>
                  </a:lnTo>
                  <a:lnTo>
                    <a:pt x="56277" y="15829"/>
                  </a:lnTo>
                  <a:lnTo>
                    <a:pt x="47832" y="17947"/>
                  </a:lnTo>
                  <a:lnTo>
                    <a:pt x="32914" y="24717"/>
                  </a:lnTo>
                  <a:lnTo>
                    <a:pt x="21768" y="32015"/>
                  </a:lnTo>
                  <a:lnTo>
                    <a:pt x="15297" y="34070"/>
                  </a:lnTo>
                  <a:lnTo>
                    <a:pt x="13174" y="35611"/>
                  </a:lnTo>
                  <a:lnTo>
                    <a:pt x="11759" y="37630"/>
                  </a:lnTo>
                  <a:lnTo>
                    <a:pt x="10816" y="39967"/>
                  </a:lnTo>
                  <a:lnTo>
                    <a:pt x="9195" y="41527"/>
                  </a:lnTo>
                  <a:lnTo>
                    <a:pt x="7122" y="42565"/>
                  </a:lnTo>
                  <a:lnTo>
                    <a:pt x="0" y="446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33"/>
            <p:cNvSpPr/>
            <p:nvPr/>
          </p:nvSpPr>
          <p:spPr>
            <a:xfrm>
              <a:off x="2991445" y="2598539"/>
              <a:ext cx="490143" cy="1835558"/>
            </a:xfrm>
            <a:custGeom>
              <a:avLst/>
              <a:gdLst/>
              <a:ahLst/>
              <a:cxnLst/>
              <a:rect l="0" t="0" r="0" b="0"/>
              <a:pathLst>
                <a:path w="490143" h="1835558">
                  <a:moveTo>
                    <a:pt x="0" y="26789"/>
                  </a:moveTo>
                  <a:lnTo>
                    <a:pt x="0" y="19100"/>
                  </a:lnTo>
                  <a:lnTo>
                    <a:pt x="992" y="18686"/>
                  </a:lnTo>
                  <a:lnTo>
                    <a:pt x="8820" y="17868"/>
                  </a:lnTo>
                  <a:lnTo>
                    <a:pt x="13638" y="17862"/>
                  </a:lnTo>
                  <a:lnTo>
                    <a:pt x="15045" y="16869"/>
                  </a:lnTo>
                  <a:lnTo>
                    <a:pt x="15983" y="15214"/>
                  </a:lnTo>
                  <a:lnTo>
                    <a:pt x="16608" y="13119"/>
                  </a:lnTo>
                  <a:lnTo>
                    <a:pt x="18017" y="11722"/>
                  </a:lnTo>
                  <a:lnTo>
                    <a:pt x="19949" y="10792"/>
                  </a:lnTo>
                  <a:lnTo>
                    <a:pt x="25438" y="9297"/>
                  </a:lnTo>
                  <a:lnTo>
                    <a:pt x="47744" y="8939"/>
                  </a:lnTo>
                  <a:lnTo>
                    <a:pt x="50681" y="7943"/>
                  </a:lnTo>
                  <a:lnTo>
                    <a:pt x="59555" y="2794"/>
                  </a:lnTo>
                  <a:lnTo>
                    <a:pt x="65495" y="1242"/>
                  </a:lnTo>
                  <a:lnTo>
                    <a:pt x="114873" y="2"/>
                  </a:lnTo>
                  <a:lnTo>
                    <a:pt x="198177" y="0"/>
                  </a:lnTo>
                  <a:lnTo>
                    <a:pt x="201571" y="992"/>
                  </a:lnTo>
                  <a:lnTo>
                    <a:pt x="212081" y="6137"/>
                  </a:lnTo>
                  <a:lnTo>
                    <a:pt x="226329" y="9094"/>
                  </a:lnTo>
                  <a:lnTo>
                    <a:pt x="237275" y="14821"/>
                  </a:lnTo>
                  <a:lnTo>
                    <a:pt x="246803" y="17951"/>
                  </a:lnTo>
                  <a:lnTo>
                    <a:pt x="252896" y="22199"/>
                  </a:lnTo>
                  <a:lnTo>
                    <a:pt x="254917" y="24721"/>
                  </a:lnTo>
                  <a:lnTo>
                    <a:pt x="256265" y="27395"/>
                  </a:lnTo>
                  <a:lnTo>
                    <a:pt x="257164" y="30169"/>
                  </a:lnTo>
                  <a:lnTo>
                    <a:pt x="260808" y="35898"/>
                  </a:lnTo>
                  <a:lnTo>
                    <a:pt x="273095" y="50625"/>
                  </a:lnTo>
                  <a:lnTo>
                    <a:pt x="276709" y="59538"/>
                  </a:lnTo>
                  <a:lnTo>
                    <a:pt x="286315" y="71438"/>
                  </a:lnTo>
                  <a:lnTo>
                    <a:pt x="289103" y="74414"/>
                  </a:lnTo>
                  <a:lnTo>
                    <a:pt x="290962" y="78383"/>
                  </a:lnTo>
                  <a:lnTo>
                    <a:pt x="294570" y="92457"/>
                  </a:lnTo>
                  <a:lnTo>
                    <a:pt x="306963" y="114505"/>
                  </a:lnTo>
                  <a:lnTo>
                    <a:pt x="310061" y="125635"/>
                  </a:lnTo>
                  <a:lnTo>
                    <a:pt x="312430" y="137197"/>
                  </a:lnTo>
                  <a:lnTo>
                    <a:pt x="318349" y="154863"/>
                  </a:lnTo>
                  <a:lnTo>
                    <a:pt x="332438" y="225337"/>
                  </a:lnTo>
                  <a:lnTo>
                    <a:pt x="336266" y="242032"/>
                  </a:lnTo>
                  <a:lnTo>
                    <a:pt x="343665" y="285872"/>
                  </a:lnTo>
                  <a:lnTo>
                    <a:pt x="354720" y="330414"/>
                  </a:lnTo>
                  <a:lnTo>
                    <a:pt x="359102" y="357192"/>
                  </a:lnTo>
                  <a:lnTo>
                    <a:pt x="362999" y="376041"/>
                  </a:lnTo>
                  <a:lnTo>
                    <a:pt x="373002" y="453000"/>
                  </a:lnTo>
                  <a:lnTo>
                    <a:pt x="377513" y="518494"/>
                  </a:lnTo>
                  <a:lnTo>
                    <a:pt x="388339" y="601299"/>
                  </a:lnTo>
                  <a:lnTo>
                    <a:pt x="392305" y="663447"/>
                  </a:lnTo>
                  <a:lnTo>
                    <a:pt x="395373" y="703584"/>
                  </a:lnTo>
                  <a:lnTo>
                    <a:pt x="407121" y="765723"/>
                  </a:lnTo>
                  <a:lnTo>
                    <a:pt x="409146" y="793420"/>
                  </a:lnTo>
                  <a:lnTo>
                    <a:pt x="414647" y="806759"/>
                  </a:lnTo>
                  <a:lnTo>
                    <a:pt x="441130" y="844494"/>
                  </a:lnTo>
                  <a:lnTo>
                    <a:pt x="452173" y="881803"/>
                  </a:lnTo>
                  <a:lnTo>
                    <a:pt x="461646" y="935705"/>
                  </a:lnTo>
                  <a:lnTo>
                    <a:pt x="463988" y="1003033"/>
                  </a:lnTo>
                  <a:lnTo>
                    <a:pt x="464330" y="1113638"/>
                  </a:lnTo>
                  <a:lnTo>
                    <a:pt x="471409" y="1187701"/>
                  </a:lnTo>
                  <a:lnTo>
                    <a:pt x="473028" y="1262069"/>
                  </a:lnTo>
                  <a:lnTo>
                    <a:pt x="473273" y="1515070"/>
                  </a:lnTo>
                  <a:lnTo>
                    <a:pt x="480341" y="1589484"/>
                  </a:lnTo>
                  <a:lnTo>
                    <a:pt x="481958" y="1657761"/>
                  </a:lnTo>
                  <a:lnTo>
                    <a:pt x="482170" y="1729750"/>
                  </a:lnTo>
                  <a:lnTo>
                    <a:pt x="489266" y="1796777"/>
                  </a:lnTo>
                  <a:lnTo>
                    <a:pt x="490142" y="18355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34"/>
            <p:cNvSpPr/>
            <p:nvPr/>
          </p:nvSpPr>
          <p:spPr>
            <a:xfrm>
              <a:off x="4554140" y="4643437"/>
              <a:ext cx="464345" cy="44649"/>
            </a:xfrm>
            <a:custGeom>
              <a:avLst/>
              <a:gdLst/>
              <a:ahLst/>
              <a:cxnLst/>
              <a:rect l="0" t="0" r="0" b="0"/>
              <a:pathLst>
                <a:path w="464345" h="44649">
                  <a:moveTo>
                    <a:pt x="0" y="44648"/>
                  </a:moveTo>
                  <a:lnTo>
                    <a:pt x="16509" y="44648"/>
                  </a:lnTo>
                  <a:lnTo>
                    <a:pt x="17952" y="43656"/>
                  </a:lnTo>
                  <a:lnTo>
                    <a:pt x="19905" y="42003"/>
                  </a:lnTo>
                  <a:lnTo>
                    <a:pt x="22200" y="39908"/>
                  </a:lnTo>
                  <a:lnTo>
                    <a:pt x="24722" y="38511"/>
                  </a:lnTo>
                  <a:lnTo>
                    <a:pt x="27395" y="37580"/>
                  </a:lnTo>
                  <a:lnTo>
                    <a:pt x="35898" y="36270"/>
                  </a:lnTo>
                  <a:lnTo>
                    <a:pt x="47347" y="35882"/>
                  </a:lnTo>
                  <a:lnTo>
                    <a:pt x="64254" y="35751"/>
                  </a:lnTo>
                  <a:lnTo>
                    <a:pt x="68633" y="34748"/>
                  </a:lnTo>
                  <a:lnTo>
                    <a:pt x="73536" y="33087"/>
                  </a:lnTo>
                  <a:lnTo>
                    <a:pt x="78790" y="30988"/>
                  </a:lnTo>
                  <a:lnTo>
                    <a:pt x="84276" y="29589"/>
                  </a:lnTo>
                  <a:lnTo>
                    <a:pt x="89919" y="28655"/>
                  </a:lnTo>
                  <a:lnTo>
                    <a:pt x="101480" y="27618"/>
                  </a:lnTo>
                  <a:lnTo>
                    <a:pt x="113232" y="27157"/>
                  </a:lnTo>
                  <a:lnTo>
                    <a:pt x="119144" y="26042"/>
                  </a:lnTo>
                  <a:lnTo>
                    <a:pt x="125070" y="24307"/>
                  </a:lnTo>
                  <a:lnTo>
                    <a:pt x="131006" y="22158"/>
                  </a:lnTo>
                  <a:lnTo>
                    <a:pt x="136946" y="20725"/>
                  </a:lnTo>
                  <a:lnTo>
                    <a:pt x="142891" y="19769"/>
                  </a:lnTo>
                  <a:lnTo>
                    <a:pt x="154788" y="18708"/>
                  </a:lnTo>
                  <a:lnTo>
                    <a:pt x="166691" y="18236"/>
                  </a:lnTo>
                  <a:lnTo>
                    <a:pt x="184548" y="17971"/>
                  </a:lnTo>
                  <a:lnTo>
                    <a:pt x="207147" y="17893"/>
                  </a:lnTo>
                  <a:lnTo>
                    <a:pt x="214496" y="16889"/>
                  </a:lnTo>
                  <a:lnTo>
                    <a:pt x="221380" y="15228"/>
                  </a:lnTo>
                  <a:lnTo>
                    <a:pt x="227954" y="13129"/>
                  </a:lnTo>
                  <a:lnTo>
                    <a:pt x="235313" y="11729"/>
                  </a:lnTo>
                  <a:lnTo>
                    <a:pt x="243196" y="10796"/>
                  </a:lnTo>
                  <a:lnTo>
                    <a:pt x="251428" y="10174"/>
                  </a:lnTo>
                  <a:lnTo>
                    <a:pt x="258899" y="10751"/>
                  </a:lnTo>
                  <a:lnTo>
                    <a:pt x="265865" y="12129"/>
                  </a:lnTo>
                  <a:lnTo>
                    <a:pt x="272494" y="14039"/>
                  </a:lnTo>
                  <a:lnTo>
                    <a:pt x="278897" y="14320"/>
                  </a:lnTo>
                  <a:lnTo>
                    <a:pt x="285150" y="13515"/>
                  </a:lnTo>
                  <a:lnTo>
                    <a:pt x="291303" y="11986"/>
                  </a:lnTo>
                  <a:lnTo>
                    <a:pt x="298382" y="10968"/>
                  </a:lnTo>
                  <a:lnTo>
                    <a:pt x="306077" y="10289"/>
                  </a:lnTo>
                  <a:lnTo>
                    <a:pt x="314185" y="9835"/>
                  </a:lnTo>
                  <a:lnTo>
                    <a:pt x="328484" y="9332"/>
                  </a:lnTo>
                  <a:lnTo>
                    <a:pt x="353833" y="9009"/>
                  </a:lnTo>
                  <a:lnTo>
                    <a:pt x="371958" y="8953"/>
                  </a:lnTo>
                  <a:lnTo>
                    <a:pt x="377949" y="7953"/>
                  </a:lnTo>
                  <a:lnTo>
                    <a:pt x="383926" y="6294"/>
                  </a:lnTo>
                  <a:lnTo>
                    <a:pt x="389897" y="4196"/>
                  </a:lnTo>
                  <a:lnTo>
                    <a:pt x="394869" y="2798"/>
                  </a:lnTo>
                  <a:lnTo>
                    <a:pt x="399175" y="1865"/>
                  </a:lnTo>
                  <a:lnTo>
                    <a:pt x="412623" y="552"/>
                  </a:lnTo>
                  <a:lnTo>
                    <a:pt x="426530" y="164"/>
                  </a:lnTo>
                  <a:lnTo>
                    <a:pt x="455360" y="4"/>
                  </a:lnTo>
                  <a:lnTo>
                    <a:pt x="46434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35"/>
            <p:cNvSpPr/>
            <p:nvPr/>
          </p:nvSpPr>
          <p:spPr>
            <a:xfrm>
              <a:off x="4313039" y="4545210"/>
              <a:ext cx="151692" cy="142875"/>
            </a:xfrm>
            <a:custGeom>
              <a:avLst/>
              <a:gdLst/>
              <a:ahLst/>
              <a:cxnLst/>
              <a:rect l="0" t="0" r="0" b="0"/>
              <a:pathLst>
                <a:path w="151692" h="142875">
                  <a:moveTo>
                    <a:pt x="8929" y="0"/>
                  </a:moveTo>
                  <a:lnTo>
                    <a:pt x="8929" y="7689"/>
                  </a:lnTo>
                  <a:lnTo>
                    <a:pt x="6284" y="11024"/>
                  </a:lnTo>
                  <a:lnTo>
                    <a:pt x="4188" y="13303"/>
                  </a:lnTo>
                  <a:lnTo>
                    <a:pt x="2792" y="15814"/>
                  </a:lnTo>
                  <a:lnTo>
                    <a:pt x="1861" y="18480"/>
                  </a:lnTo>
                  <a:lnTo>
                    <a:pt x="1241" y="21250"/>
                  </a:lnTo>
                  <a:lnTo>
                    <a:pt x="827" y="24089"/>
                  </a:lnTo>
                  <a:lnTo>
                    <a:pt x="551" y="26974"/>
                  </a:lnTo>
                  <a:lnTo>
                    <a:pt x="108" y="33991"/>
                  </a:lnTo>
                  <a:lnTo>
                    <a:pt x="0" y="69238"/>
                  </a:lnTo>
                  <a:lnTo>
                    <a:pt x="0" y="83447"/>
                  </a:lnTo>
                  <a:lnTo>
                    <a:pt x="992" y="86389"/>
                  </a:lnTo>
                  <a:lnTo>
                    <a:pt x="2645" y="89343"/>
                  </a:lnTo>
                  <a:lnTo>
                    <a:pt x="4740" y="92304"/>
                  </a:lnTo>
                  <a:lnTo>
                    <a:pt x="6136" y="96262"/>
                  </a:lnTo>
                  <a:lnTo>
                    <a:pt x="7067" y="100886"/>
                  </a:lnTo>
                  <a:lnTo>
                    <a:pt x="7688" y="105952"/>
                  </a:lnTo>
                  <a:lnTo>
                    <a:pt x="9094" y="109331"/>
                  </a:lnTo>
                  <a:lnTo>
                    <a:pt x="11023" y="111582"/>
                  </a:lnTo>
                  <a:lnTo>
                    <a:pt x="13302" y="113083"/>
                  </a:lnTo>
                  <a:lnTo>
                    <a:pt x="14821" y="115077"/>
                  </a:lnTo>
                  <a:lnTo>
                    <a:pt x="15833" y="117398"/>
                  </a:lnTo>
                  <a:lnTo>
                    <a:pt x="16509" y="119937"/>
                  </a:lnTo>
                  <a:lnTo>
                    <a:pt x="17951" y="122622"/>
                  </a:lnTo>
                  <a:lnTo>
                    <a:pt x="19905" y="125404"/>
                  </a:lnTo>
                  <a:lnTo>
                    <a:pt x="25429" y="132258"/>
                  </a:lnTo>
                  <a:lnTo>
                    <a:pt x="28830" y="135841"/>
                  </a:lnTo>
                  <a:lnTo>
                    <a:pt x="31126" y="138185"/>
                  </a:lnTo>
                  <a:lnTo>
                    <a:pt x="33649" y="139749"/>
                  </a:lnTo>
                  <a:lnTo>
                    <a:pt x="36323" y="140791"/>
                  </a:lnTo>
                  <a:lnTo>
                    <a:pt x="39098" y="141486"/>
                  </a:lnTo>
                  <a:lnTo>
                    <a:pt x="41940" y="141948"/>
                  </a:lnTo>
                  <a:lnTo>
                    <a:pt x="44827" y="142258"/>
                  </a:lnTo>
                  <a:lnTo>
                    <a:pt x="47744" y="142463"/>
                  </a:lnTo>
                  <a:lnTo>
                    <a:pt x="50681" y="142601"/>
                  </a:lnTo>
                  <a:lnTo>
                    <a:pt x="56590" y="142753"/>
                  </a:lnTo>
                  <a:lnTo>
                    <a:pt x="92273" y="142874"/>
                  </a:lnTo>
                  <a:lnTo>
                    <a:pt x="95250" y="141882"/>
                  </a:lnTo>
                  <a:lnTo>
                    <a:pt x="98226" y="140229"/>
                  </a:lnTo>
                  <a:lnTo>
                    <a:pt x="101203" y="138134"/>
                  </a:lnTo>
                  <a:lnTo>
                    <a:pt x="104179" y="136738"/>
                  </a:lnTo>
                  <a:lnTo>
                    <a:pt x="107156" y="135807"/>
                  </a:lnTo>
                  <a:lnTo>
                    <a:pt x="110132" y="135187"/>
                  </a:lnTo>
                  <a:lnTo>
                    <a:pt x="113109" y="133781"/>
                  </a:lnTo>
                  <a:lnTo>
                    <a:pt x="116086" y="131851"/>
                  </a:lnTo>
                  <a:lnTo>
                    <a:pt x="123251" y="126366"/>
                  </a:lnTo>
                  <a:lnTo>
                    <a:pt x="126877" y="122970"/>
                  </a:lnTo>
                  <a:lnTo>
                    <a:pt x="129233" y="120675"/>
                  </a:lnTo>
                  <a:lnTo>
                    <a:pt x="131796" y="119145"/>
                  </a:lnTo>
                  <a:lnTo>
                    <a:pt x="134496" y="118125"/>
                  </a:lnTo>
                  <a:lnTo>
                    <a:pt x="137289" y="117446"/>
                  </a:lnTo>
                  <a:lnTo>
                    <a:pt x="139151" y="116000"/>
                  </a:lnTo>
                  <a:lnTo>
                    <a:pt x="140392" y="114045"/>
                  </a:lnTo>
                  <a:lnTo>
                    <a:pt x="142384" y="108517"/>
                  </a:lnTo>
                  <a:lnTo>
                    <a:pt x="145303" y="105115"/>
                  </a:lnTo>
                  <a:lnTo>
                    <a:pt x="147470" y="102819"/>
                  </a:lnTo>
                  <a:lnTo>
                    <a:pt x="148915" y="100296"/>
                  </a:lnTo>
                  <a:lnTo>
                    <a:pt x="149878" y="97622"/>
                  </a:lnTo>
                  <a:lnTo>
                    <a:pt x="151424" y="90941"/>
                  </a:lnTo>
                  <a:lnTo>
                    <a:pt x="151635" y="87382"/>
                  </a:lnTo>
                  <a:lnTo>
                    <a:pt x="151691" y="85044"/>
                  </a:lnTo>
                  <a:lnTo>
                    <a:pt x="150736" y="82493"/>
                  </a:lnTo>
                  <a:lnTo>
                    <a:pt x="149108" y="79800"/>
                  </a:lnTo>
                  <a:lnTo>
                    <a:pt x="147030" y="77013"/>
                  </a:lnTo>
                  <a:lnTo>
                    <a:pt x="145645" y="74163"/>
                  </a:lnTo>
                  <a:lnTo>
                    <a:pt x="144721" y="71270"/>
                  </a:lnTo>
                  <a:lnTo>
                    <a:pt x="144105" y="68349"/>
                  </a:lnTo>
                  <a:lnTo>
                    <a:pt x="142703" y="66402"/>
                  </a:lnTo>
                  <a:lnTo>
                    <a:pt x="140775" y="65105"/>
                  </a:lnTo>
                  <a:lnTo>
                    <a:pt x="138499" y="64239"/>
                  </a:lnTo>
                  <a:lnTo>
                    <a:pt x="135989" y="62670"/>
                  </a:lnTo>
                  <a:lnTo>
                    <a:pt x="133322" y="60632"/>
                  </a:lnTo>
                  <a:lnTo>
                    <a:pt x="130554" y="58281"/>
                  </a:lnTo>
                  <a:lnTo>
                    <a:pt x="127715" y="55721"/>
                  </a:lnTo>
                  <a:lnTo>
                    <a:pt x="121916" y="50231"/>
                  </a:lnTo>
                  <a:lnTo>
                    <a:pt x="113072" y="41562"/>
                  </a:lnTo>
                  <a:lnTo>
                    <a:pt x="110108" y="39614"/>
                  </a:lnTo>
                  <a:lnTo>
                    <a:pt x="107140" y="38316"/>
                  </a:lnTo>
                  <a:lnTo>
                    <a:pt x="104168" y="37450"/>
                  </a:lnTo>
                  <a:lnTo>
                    <a:pt x="101195" y="35881"/>
                  </a:lnTo>
                  <a:lnTo>
                    <a:pt x="98221" y="33843"/>
                  </a:lnTo>
                  <a:lnTo>
                    <a:pt x="95246" y="31492"/>
                  </a:lnTo>
                  <a:lnTo>
                    <a:pt x="92271" y="29925"/>
                  </a:lnTo>
                  <a:lnTo>
                    <a:pt x="89295" y="28879"/>
                  </a:lnTo>
                  <a:lnTo>
                    <a:pt x="86319" y="28182"/>
                  </a:lnTo>
                  <a:lnTo>
                    <a:pt x="83343" y="27718"/>
                  </a:lnTo>
                  <a:lnTo>
                    <a:pt x="80366" y="27408"/>
                  </a:lnTo>
                  <a:lnTo>
                    <a:pt x="77390" y="27202"/>
                  </a:lnTo>
                  <a:lnTo>
                    <a:pt x="74413" y="27065"/>
                  </a:lnTo>
                  <a:lnTo>
                    <a:pt x="68461" y="26912"/>
                  </a:lnTo>
                  <a:lnTo>
                    <a:pt x="37115" y="26790"/>
                  </a:lnTo>
                  <a:lnTo>
                    <a:pt x="33693" y="29435"/>
                  </a:lnTo>
                  <a:lnTo>
                    <a:pt x="27193" y="35351"/>
                  </a:lnTo>
                  <a:lnTo>
                    <a:pt x="24322" y="35556"/>
                  </a:lnTo>
                  <a:lnTo>
                    <a:pt x="17892" y="35718"/>
                  </a:lnTo>
                  <a:lnTo>
                    <a:pt x="17859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36"/>
            <p:cNvSpPr/>
            <p:nvPr/>
          </p:nvSpPr>
          <p:spPr>
            <a:xfrm>
              <a:off x="4402335" y="4893468"/>
              <a:ext cx="580431" cy="44650"/>
            </a:xfrm>
            <a:custGeom>
              <a:avLst/>
              <a:gdLst/>
              <a:ahLst/>
              <a:cxnLst/>
              <a:rect l="0" t="0" r="0" b="0"/>
              <a:pathLst>
                <a:path w="580431" h="44650">
                  <a:moveTo>
                    <a:pt x="0" y="44649"/>
                  </a:moveTo>
                  <a:lnTo>
                    <a:pt x="4741" y="44649"/>
                  </a:lnTo>
                  <a:lnTo>
                    <a:pt x="7129" y="43657"/>
                  </a:lnTo>
                  <a:lnTo>
                    <a:pt x="9714" y="42003"/>
                  </a:lnTo>
                  <a:lnTo>
                    <a:pt x="12429" y="39909"/>
                  </a:lnTo>
                  <a:lnTo>
                    <a:pt x="15232" y="38511"/>
                  </a:lnTo>
                  <a:lnTo>
                    <a:pt x="18092" y="37581"/>
                  </a:lnTo>
                  <a:lnTo>
                    <a:pt x="26858" y="36271"/>
                  </a:lnTo>
                  <a:lnTo>
                    <a:pt x="38709" y="35828"/>
                  </a:lnTo>
                  <a:lnTo>
                    <a:pt x="42673" y="34799"/>
                  </a:lnTo>
                  <a:lnTo>
                    <a:pt x="47301" y="33122"/>
                  </a:lnTo>
                  <a:lnTo>
                    <a:pt x="52370" y="31011"/>
                  </a:lnTo>
                  <a:lnTo>
                    <a:pt x="57734" y="29604"/>
                  </a:lnTo>
                  <a:lnTo>
                    <a:pt x="63294" y="28666"/>
                  </a:lnTo>
                  <a:lnTo>
                    <a:pt x="80601" y="27345"/>
                  </a:lnTo>
                  <a:lnTo>
                    <a:pt x="86476" y="27160"/>
                  </a:lnTo>
                  <a:lnTo>
                    <a:pt x="91385" y="26044"/>
                  </a:lnTo>
                  <a:lnTo>
                    <a:pt x="95650" y="24308"/>
                  </a:lnTo>
                  <a:lnTo>
                    <a:pt x="99485" y="22159"/>
                  </a:lnTo>
                  <a:lnTo>
                    <a:pt x="104027" y="20726"/>
                  </a:lnTo>
                  <a:lnTo>
                    <a:pt x="109039" y="19770"/>
                  </a:lnTo>
                  <a:lnTo>
                    <a:pt x="125574" y="18425"/>
                  </a:lnTo>
                  <a:lnTo>
                    <a:pt x="138162" y="18112"/>
                  </a:lnTo>
                  <a:lnTo>
                    <a:pt x="174409" y="17893"/>
                  </a:lnTo>
                  <a:lnTo>
                    <a:pt x="180765" y="16889"/>
                  </a:lnTo>
                  <a:lnTo>
                    <a:pt x="186986" y="15228"/>
                  </a:lnTo>
                  <a:lnTo>
                    <a:pt x="193118" y="13129"/>
                  </a:lnTo>
                  <a:lnTo>
                    <a:pt x="200184" y="11729"/>
                  </a:lnTo>
                  <a:lnTo>
                    <a:pt x="207870" y="10796"/>
                  </a:lnTo>
                  <a:lnTo>
                    <a:pt x="223355" y="9759"/>
                  </a:lnTo>
                  <a:lnTo>
                    <a:pt x="236853" y="9298"/>
                  </a:lnTo>
                  <a:lnTo>
                    <a:pt x="274791" y="8978"/>
                  </a:lnTo>
                  <a:lnTo>
                    <a:pt x="288817" y="7959"/>
                  </a:lnTo>
                  <a:lnTo>
                    <a:pt x="296724" y="6298"/>
                  </a:lnTo>
                  <a:lnTo>
                    <a:pt x="304973" y="4199"/>
                  </a:lnTo>
                  <a:lnTo>
                    <a:pt x="312456" y="2800"/>
                  </a:lnTo>
                  <a:lnTo>
                    <a:pt x="319429" y="1866"/>
                  </a:lnTo>
                  <a:lnTo>
                    <a:pt x="333461" y="830"/>
                  </a:lnTo>
                  <a:lnTo>
                    <a:pt x="349619" y="368"/>
                  </a:lnTo>
                  <a:lnTo>
                    <a:pt x="389527" y="32"/>
                  </a:lnTo>
                  <a:lnTo>
                    <a:pt x="5804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37"/>
            <p:cNvSpPr/>
            <p:nvPr/>
          </p:nvSpPr>
          <p:spPr>
            <a:xfrm>
              <a:off x="4214812" y="4822031"/>
              <a:ext cx="17860" cy="187524"/>
            </a:xfrm>
            <a:custGeom>
              <a:avLst/>
              <a:gdLst/>
              <a:ahLst/>
              <a:cxnLst/>
              <a:rect l="0" t="0" r="0" b="0"/>
              <a:pathLst>
                <a:path w="17860" h="187524">
                  <a:moveTo>
                    <a:pt x="0" y="0"/>
                  </a:moveTo>
                  <a:lnTo>
                    <a:pt x="0" y="56955"/>
                  </a:lnTo>
                  <a:lnTo>
                    <a:pt x="992" y="59798"/>
                  </a:lnTo>
                  <a:lnTo>
                    <a:pt x="2646" y="62686"/>
                  </a:lnTo>
                  <a:lnTo>
                    <a:pt x="4740" y="65603"/>
                  </a:lnTo>
                  <a:lnTo>
                    <a:pt x="6136" y="68540"/>
                  </a:lnTo>
                  <a:lnTo>
                    <a:pt x="7068" y="71490"/>
                  </a:lnTo>
                  <a:lnTo>
                    <a:pt x="7688" y="74449"/>
                  </a:lnTo>
                  <a:lnTo>
                    <a:pt x="8102" y="77414"/>
                  </a:lnTo>
                  <a:lnTo>
                    <a:pt x="8378" y="80382"/>
                  </a:lnTo>
                  <a:lnTo>
                    <a:pt x="8562" y="83354"/>
                  </a:lnTo>
                  <a:lnTo>
                    <a:pt x="8767" y="91947"/>
                  </a:lnTo>
                  <a:lnTo>
                    <a:pt x="8930" y="187523"/>
                  </a:lnTo>
                  <a:lnTo>
                    <a:pt x="17859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38"/>
            <p:cNvSpPr/>
            <p:nvPr/>
          </p:nvSpPr>
          <p:spPr>
            <a:xfrm>
              <a:off x="4375546" y="5223867"/>
              <a:ext cx="642939" cy="8930"/>
            </a:xfrm>
            <a:custGeom>
              <a:avLst/>
              <a:gdLst/>
              <a:ahLst/>
              <a:cxnLst/>
              <a:rect l="0" t="0" r="0" b="0"/>
              <a:pathLst>
                <a:path w="642939" h="8930">
                  <a:moveTo>
                    <a:pt x="0" y="0"/>
                  </a:moveTo>
                  <a:lnTo>
                    <a:pt x="522000" y="0"/>
                  </a:lnTo>
                  <a:lnTo>
                    <a:pt x="529570" y="991"/>
                  </a:lnTo>
                  <a:lnTo>
                    <a:pt x="537593" y="2645"/>
                  </a:lnTo>
                  <a:lnTo>
                    <a:pt x="545919" y="4740"/>
                  </a:lnTo>
                  <a:lnTo>
                    <a:pt x="553454" y="6137"/>
                  </a:lnTo>
                  <a:lnTo>
                    <a:pt x="560462" y="7067"/>
                  </a:lnTo>
                  <a:lnTo>
                    <a:pt x="567118" y="7688"/>
                  </a:lnTo>
                  <a:lnTo>
                    <a:pt x="573540" y="8102"/>
                  </a:lnTo>
                  <a:lnTo>
                    <a:pt x="579805" y="8377"/>
                  </a:lnTo>
                  <a:lnTo>
                    <a:pt x="592059" y="8684"/>
                  </a:lnTo>
                  <a:lnTo>
                    <a:pt x="642938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39"/>
            <p:cNvSpPr/>
            <p:nvPr/>
          </p:nvSpPr>
          <p:spPr>
            <a:xfrm>
              <a:off x="4188023" y="5214937"/>
              <a:ext cx="53579" cy="232173"/>
            </a:xfrm>
            <a:custGeom>
              <a:avLst/>
              <a:gdLst/>
              <a:ahLst/>
              <a:cxnLst/>
              <a:rect l="0" t="0" r="0" b="0"/>
              <a:pathLst>
                <a:path w="53579" h="232173">
                  <a:moveTo>
                    <a:pt x="53578" y="0"/>
                  </a:moveTo>
                  <a:lnTo>
                    <a:pt x="53578" y="16585"/>
                  </a:lnTo>
                  <a:lnTo>
                    <a:pt x="52585" y="18003"/>
                  </a:lnTo>
                  <a:lnTo>
                    <a:pt x="50932" y="19939"/>
                  </a:lnTo>
                  <a:lnTo>
                    <a:pt x="48837" y="22222"/>
                  </a:lnTo>
                  <a:lnTo>
                    <a:pt x="47441" y="24737"/>
                  </a:lnTo>
                  <a:lnTo>
                    <a:pt x="45890" y="30176"/>
                  </a:lnTo>
                  <a:lnTo>
                    <a:pt x="45200" y="35901"/>
                  </a:lnTo>
                  <a:lnTo>
                    <a:pt x="44893" y="41753"/>
                  </a:lnTo>
                  <a:lnTo>
                    <a:pt x="44757" y="47661"/>
                  </a:lnTo>
                  <a:lnTo>
                    <a:pt x="43729" y="50626"/>
                  </a:lnTo>
                  <a:lnTo>
                    <a:pt x="42051" y="53594"/>
                  </a:lnTo>
                  <a:lnTo>
                    <a:pt x="39940" y="56565"/>
                  </a:lnTo>
                  <a:lnTo>
                    <a:pt x="38533" y="59538"/>
                  </a:lnTo>
                  <a:lnTo>
                    <a:pt x="36969" y="65487"/>
                  </a:lnTo>
                  <a:lnTo>
                    <a:pt x="36552" y="69455"/>
                  </a:lnTo>
                  <a:lnTo>
                    <a:pt x="36274" y="74085"/>
                  </a:lnTo>
                  <a:lnTo>
                    <a:pt x="36089" y="79155"/>
                  </a:lnTo>
                  <a:lnTo>
                    <a:pt x="34974" y="83528"/>
                  </a:lnTo>
                  <a:lnTo>
                    <a:pt x="33237" y="87436"/>
                  </a:lnTo>
                  <a:lnTo>
                    <a:pt x="31088" y="91033"/>
                  </a:lnTo>
                  <a:lnTo>
                    <a:pt x="29655" y="94423"/>
                  </a:lnTo>
                  <a:lnTo>
                    <a:pt x="28063" y="100836"/>
                  </a:lnTo>
                  <a:lnTo>
                    <a:pt x="27638" y="104927"/>
                  </a:lnTo>
                  <a:lnTo>
                    <a:pt x="27355" y="109639"/>
                  </a:lnTo>
                  <a:lnTo>
                    <a:pt x="27041" y="119174"/>
                  </a:lnTo>
                  <a:lnTo>
                    <a:pt x="26863" y="131111"/>
                  </a:lnTo>
                  <a:lnTo>
                    <a:pt x="26822" y="141285"/>
                  </a:lnTo>
                  <a:lnTo>
                    <a:pt x="25819" y="145784"/>
                  </a:lnTo>
                  <a:lnTo>
                    <a:pt x="24158" y="149775"/>
                  </a:lnTo>
                  <a:lnTo>
                    <a:pt x="22059" y="153428"/>
                  </a:lnTo>
                  <a:lnTo>
                    <a:pt x="20659" y="156856"/>
                  </a:lnTo>
                  <a:lnTo>
                    <a:pt x="19103" y="163310"/>
                  </a:lnTo>
                  <a:lnTo>
                    <a:pt x="18412" y="169485"/>
                  </a:lnTo>
                  <a:lnTo>
                    <a:pt x="18105" y="176530"/>
                  </a:lnTo>
                  <a:lnTo>
                    <a:pt x="17968" y="186275"/>
                  </a:lnTo>
                  <a:lnTo>
                    <a:pt x="16940" y="190660"/>
                  </a:lnTo>
                  <a:lnTo>
                    <a:pt x="15262" y="194575"/>
                  </a:lnTo>
                  <a:lnTo>
                    <a:pt x="13151" y="198178"/>
                  </a:lnTo>
                  <a:lnTo>
                    <a:pt x="11744" y="201571"/>
                  </a:lnTo>
                  <a:lnTo>
                    <a:pt x="10180" y="207988"/>
                  </a:lnTo>
                  <a:lnTo>
                    <a:pt x="9485" y="214148"/>
                  </a:lnTo>
                  <a:lnTo>
                    <a:pt x="9039" y="221445"/>
                  </a:lnTo>
                  <a:lnTo>
                    <a:pt x="8962" y="227450"/>
                  </a:lnTo>
                  <a:lnTo>
                    <a:pt x="7959" y="229024"/>
                  </a:lnTo>
                  <a:lnTo>
                    <a:pt x="6298" y="230073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40"/>
            <p:cNvSpPr/>
            <p:nvPr/>
          </p:nvSpPr>
          <p:spPr>
            <a:xfrm>
              <a:off x="4116618" y="5170289"/>
              <a:ext cx="232140" cy="151805"/>
            </a:xfrm>
            <a:custGeom>
              <a:avLst/>
              <a:gdLst/>
              <a:ahLst/>
              <a:cxnLst/>
              <a:rect l="0" t="0" r="0" b="0"/>
              <a:pathLst>
                <a:path w="232140" h="151805">
                  <a:moveTo>
                    <a:pt x="17827" y="0"/>
                  </a:moveTo>
                  <a:lnTo>
                    <a:pt x="17827" y="4740"/>
                  </a:lnTo>
                  <a:lnTo>
                    <a:pt x="16835" y="6136"/>
                  </a:lnTo>
                  <a:lnTo>
                    <a:pt x="15181" y="7067"/>
                  </a:lnTo>
                  <a:lnTo>
                    <a:pt x="13087" y="7688"/>
                  </a:lnTo>
                  <a:lnTo>
                    <a:pt x="11690" y="9094"/>
                  </a:lnTo>
                  <a:lnTo>
                    <a:pt x="10759" y="11024"/>
                  </a:lnTo>
                  <a:lnTo>
                    <a:pt x="10139" y="13302"/>
                  </a:lnTo>
                  <a:lnTo>
                    <a:pt x="9725" y="15813"/>
                  </a:lnTo>
                  <a:lnTo>
                    <a:pt x="9449" y="18479"/>
                  </a:lnTo>
                  <a:lnTo>
                    <a:pt x="9006" y="25147"/>
                  </a:lnTo>
                  <a:lnTo>
                    <a:pt x="8946" y="28705"/>
                  </a:lnTo>
                  <a:lnTo>
                    <a:pt x="8898" y="65149"/>
                  </a:lnTo>
                  <a:lnTo>
                    <a:pt x="7906" y="68237"/>
                  </a:lnTo>
                  <a:lnTo>
                    <a:pt x="6252" y="71288"/>
                  </a:lnTo>
                  <a:lnTo>
                    <a:pt x="4157" y="74314"/>
                  </a:lnTo>
                  <a:lnTo>
                    <a:pt x="2760" y="77324"/>
                  </a:lnTo>
                  <a:lnTo>
                    <a:pt x="1830" y="80323"/>
                  </a:lnTo>
                  <a:lnTo>
                    <a:pt x="1209" y="83313"/>
                  </a:lnTo>
                  <a:lnTo>
                    <a:pt x="795" y="87292"/>
                  </a:lnTo>
                  <a:lnTo>
                    <a:pt x="519" y="91929"/>
                  </a:lnTo>
                  <a:lnTo>
                    <a:pt x="76" y="104148"/>
                  </a:lnTo>
                  <a:lnTo>
                    <a:pt x="0" y="111005"/>
                  </a:lnTo>
                  <a:lnTo>
                    <a:pt x="981" y="113691"/>
                  </a:lnTo>
                  <a:lnTo>
                    <a:pt x="2628" y="116473"/>
                  </a:lnTo>
                  <a:lnTo>
                    <a:pt x="7659" y="123328"/>
                  </a:lnTo>
                  <a:lnTo>
                    <a:pt x="10992" y="126910"/>
                  </a:lnTo>
                  <a:lnTo>
                    <a:pt x="16477" y="132555"/>
                  </a:lnTo>
                  <a:lnTo>
                    <a:pt x="17919" y="133019"/>
                  </a:lnTo>
                  <a:lnTo>
                    <a:pt x="24689" y="133670"/>
                  </a:lnTo>
                  <a:lnTo>
                    <a:pt x="30137" y="133822"/>
                  </a:lnTo>
                  <a:lnTo>
                    <a:pt x="32979" y="134856"/>
                  </a:lnTo>
                  <a:lnTo>
                    <a:pt x="38782" y="138649"/>
                  </a:lnTo>
                  <a:lnTo>
                    <a:pt x="42711" y="140057"/>
                  </a:lnTo>
                  <a:lnTo>
                    <a:pt x="47315" y="140997"/>
                  </a:lnTo>
                  <a:lnTo>
                    <a:pt x="52369" y="141623"/>
                  </a:lnTo>
                  <a:lnTo>
                    <a:pt x="56729" y="142040"/>
                  </a:lnTo>
                  <a:lnTo>
                    <a:pt x="60629" y="142318"/>
                  </a:lnTo>
                  <a:lnTo>
                    <a:pt x="64221" y="142504"/>
                  </a:lnTo>
                  <a:lnTo>
                    <a:pt x="73504" y="142710"/>
                  </a:lnTo>
                  <a:lnTo>
                    <a:pt x="105511" y="142865"/>
                  </a:lnTo>
                  <a:lnTo>
                    <a:pt x="111009" y="143861"/>
                  </a:lnTo>
                  <a:lnTo>
                    <a:pt x="116660" y="145516"/>
                  </a:lnTo>
                  <a:lnTo>
                    <a:pt x="122411" y="147612"/>
                  </a:lnTo>
                  <a:lnTo>
                    <a:pt x="128229" y="149009"/>
                  </a:lnTo>
                  <a:lnTo>
                    <a:pt x="134093" y="149941"/>
                  </a:lnTo>
                  <a:lnTo>
                    <a:pt x="139986" y="150562"/>
                  </a:lnTo>
                  <a:lnTo>
                    <a:pt x="144907" y="150976"/>
                  </a:lnTo>
                  <a:lnTo>
                    <a:pt x="149180" y="151252"/>
                  </a:lnTo>
                  <a:lnTo>
                    <a:pt x="153020" y="151436"/>
                  </a:lnTo>
                  <a:lnTo>
                    <a:pt x="157565" y="150567"/>
                  </a:lnTo>
                  <a:lnTo>
                    <a:pt x="162580" y="148995"/>
                  </a:lnTo>
                  <a:lnTo>
                    <a:pt x="167907" y="146955"/>
                  </a:lnTo>
                  <a:lnTo>
                    <a:pt x="172450" y="145595"/>
                  </a:lnTo>
                  <a:lnTo>
                    <a:pt x="176471" y="144688"/>
                  </a:lnTo>
                  <a:lnTo>
                    <a:pt x="183586" y="143681"/>
                  </a:lnTo>
                  <a:lnTo>
                    <a:pt x="190055" y="143233"/>
                  </a:lnTo>
                  <a:lnTo>
                    <a:pt x="196237" y="143033"/>
                  </a:lnTo>
                  <a:lnTo>
                    <a:pt x="211279" y="142895"/>
                  </a:lnTo>
                  <a:lnTo>
                    <a:pt x="217246" y="142884"/>
                  </a:lnTo>
                  <a:lnTo>
                    <a:pt x="219234" y="143873"/>
                  </a:lnTo>
                  <a:lnTo>
                    <a:pt x="220559" y="145524"/>
                  </a:lnTo>
                  <a:lnTo>
                    <a:pt x="221443" y="147618"/>
                  </a:lnTo>
                  <a:lnTo>
                    <a:pt x="223024" y="149013"/>
                  </a:lnTo>
                  <a:lnTo>
                    <a:pt x="225070" y="149944"/>
                  </a:lnTo>
                  <a:lnTo>
                    <a:pt x="232139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41"/>
            <p:cNvSpPr/>
            <p:nvPr/>
          </p:nvSpPr>
          <p:spPr>
            <a:xfrm>
              <a:off x="4956009" y="4598789"/>
              <a:ext cx="522474" cy="793469"/>
            </a:xfrm>
            <a:custGeom>
              <a:avLst/>
              <a:gdLst/>
              <a:ahLst/>
              <a:cxnLst/>
              <a:rect l="0" t="0" r="0" b="0"/>
              <a:pathLst>
                <a:path w="522474" h="793469">
                  <a:moveTo>
                    <a:pt x="116053" y="0"/>
                  </a:moveTo>
                  <a:lnTo>
                    <a:pt x="116053" y="86445"/>
                  </a:lnTo>
                  <a:lnTo>
                    <a:pt x="111313" y="108957"/>
                  </a:lnTo>
                  <a:lnTo>
                    <a:pt x="106958" y="137094"/>
                  </a:lnTo>
                  <a:lnTo>
                    <a:pt x="102750" y="153204"/>
                  </a:lnTo>
                  <a:lnTo>
                    <a:pt x="100219" y="172931"/>
                  </a:lnTo>
                  <a:lnTo>
                    <a:pt x="98101" y="193937"/>
                  </a:lnTo>
                  <a:lnTo>
                    <a:pt x="93853" y="213194"/>
                  </a:lnTo>
                  <a:lnTo>
                    <a:pt x="91303" y="231675"/>
                  </a:lnTo>
                  <a:lnTo>
                    <a:pt x="89178" y="250802"/>
                  </a:lnTo>
                  <a:lnTo>
                    <a:pt x="84926" y="272532"/>
                  </a:lnTo>
                  <a:lnTo>
                    <a:pt x="79729" y="292774"/>
                  </a:lnTo>
                  <a:lnTo>
                    <a:pt x="75104" y="312684"/>
                  </a:lnTo>
                  <a:lnTo>
                    <a:pt x="73049" y="334762"/>
                  </a:lnTo>
                  <a:lnTo>
                    <a:pt x="69489" y="355158"/>
                  </a:lnTo>
                  <a:lnTo>
                    <a:pt x="50457" y="432005"/>
                  </a:lnTo>
                  <a:lnTo>
                    <a:pt x="47212" y="452947"/>
                  </a:lnTo>
                  <a:lnTo>
                    <a:pt x="44777" y="473169"/>
                  </a:lnTo>
                  <a:lnTo>
                    <a:pt x="40388" y="495386"/>
                  </a:lnTo>
                  <a:lnTo>
                    <a:pt x="37776" y="515843"/>
                  </a:lnTo>
                  <a:lnTo>
                    <a:pt x="35622" y="534857"/>
                  </a:lnTo>
                  <a:lnTo>
                    <a:pt x="31358" y="553230"/>
                  </a:lnTo>
                  <a:lnTo>
                    <a:pt x="26156" y="571317"/>
                  </a:lnTo>
                  <a:lnTo>
                    <a:pt x="21528" y="589278"/>
                  </a:lnTo>
                  <a:lnTo>
                    <a:pt x="19471" y="607182"/>
                  </a:lnTo>
                  <a:lnTo>
                    <a:pt x="15911" y="625062"/>
                  </a:lnTo>
                  <a:lnTo>
                    <a:pt x="12014" y="642930"/>
                  </a:lnTo>
                  <a:lnTo>
                    <a:pt x="10282" y="660793"/>
                  </a:lnTo>
                  <a:lnTo>
                    <a:pt x="9170" y="683249"/>
                  </a:lnTo>
                  <a:lnTo>
                    <a:pt x="9018" y="694257"/>
                  </a:lnTo>
                  <a:lnTo>
                    <a:pt x="6304" y="705764"/>
                  </a:lnTo>
                  <a:lnTo>
                    <a:pt x="1844" y="720753"/>
                  </a:lnTo>
                  <a:lnTo>
                    <a:pt x="76" y="743991"/>
                  </a:lnTo>
                  <a:lnTo>
                    <a:pt x="0" y="748286"/>
                  </a:lnTo>
                  <a:lnTo>
                    <a:pt x="2627" y="751936"/>
                  </a:lnTo>
                  <a:lnTo>
                    <a:pt x="17970" y="768093"/>
                  </a:lnTo>
                  <a:lnTo>
                    <a:pt x="22189" y="772315"/>
                  </a:lnTo>
                  <a:lnTo>
                    <a:pt x="24704" y="773837"/>
                  </a:lnTo>
                  <a:lnTo>
                    <a:pt x="30143" y="775529"/>
                  </a:lnTo>
                  <a:lnTo>
                    <a:pt x="42712" y="776615"/>
                  </a:lnTo>
                  <a:lnTo>
                    <a:pt x="52369" y="776764"/>
                  </a:lnTo>
                  <a:lnTo>
                    <a:pt x="56729" y="777795"/>
                  </a:lnTo>
                  <a:lnTo>
                    <a:pt x="68600" y="782996"/>
                  </a:lnTo>
                  <a:lnTo>
                    <a:pt x="83251" y="784978"/>
                  </a:lnTo>
                  <a:lnTo>
                    <a:pt x="90890" y="785442"/>
                  </a:lnTo>
                  <a:lnTo>
                    <a:pt x="111009" y="791875"/>
                  </a:lnTo>
                  <a:lnTo>
                    <a:pt x="122410" y="793468"/>
                  </a:lnTo>
                  <a:lnTo>
                    <a:pt x="136737" y="791530"/>
                  </a:lnTo>
                  <a:lnTo>
                    <a:pt x="152035" y="788353"/>
                  </a:lnTo>
                  <a:lnTo>
                    <a:pt x="165449" y="786942"/>
                  </a:lnTo>
                  <a:lnTo>
                    <a:pt x="178024" y="786314"/>
                  </a:lnTo>
                  <a:lnTo>
                    <a:pt x="191221" y="786035"/>
                  </a:lnTo>
                  <a:lnTo>
                    <a:pt x="207008" y="785911"/>
                  </a:lnTo>
                  <a:lnTo>
                    <a:pt x="221300" y="783211"/>
                  </a:lnTo>
                  <a:lnTo>
                    <a:pt x="235259" y="779695"/>
                  </a:lnTo>
                  <a:lnTo>
                    <a:pt x="251385" y="778132"/>
                  </a:lnTo>
                  <a:lnTo>
                    <a:pt x="265828" y="774792"/>
                  </a:lnTo>
                  <a:lnTo>
                    <a:pt x="279854" y="770992"/>
                  </a:lnTo>
                  <a:lnTo>
                    <a:pt x="296010" y="769304"/>
                  </a:lnTo>
                  <a:lnTo>
                    <a:pt x="304485" y="767861"/>
                  </a:lnTo>
                  <a:lnTo>
                    <a:pt x="313112" y="765907"/>
                  </a:lnTo>
                  <a:lnTo>
                    <a:pt x="321840" y="763613"/>
                  </a:lnTo>
                  <a:lnTo>
                    <a:pt x="336828" y="758417"/>
                  </a:lnTo>
                  <a:lnTo>
                    <a:pt x="351097" y="752801"/>
                  </a:lnTo>
                  <a:lnTo>
                    <a:pt x="367361" y="746997"/>
                  </a:lnTo>
                  <a:lnTo>
                    <a:pt x="381865" y="738465"/>
                  </a:lnTo>
                  <a:lnTo>
                    <a:pt x="394926" y="728058"/>
                  </a:lnTo>
                  <a:lnTo>
                    <a:pt x="407345" y="716818"/>
                  </a:lnTo>
                  <a:lnTo>
                    <a:pt x="419479" y="705208"/>
                  </a:lnTo>
                  <a:lnTo>
                    <a:pt x="431487" y="694425"/>
                  </a:lnTo>
                  <a:lnTo>
                    <a:pt x="443438" y="686326"/>
                  </a:lnTo>
                  <a:lnTo>
                    <a:pt x="448411" y="680793"/>
                  </a:lnTo>
                  <a:lnTo>
                    <a:pt x="461143" y="659776"/>
                  </a:lnTo>
                  <a:lnTo>
                    <a:pt x="476050" y="639548"/>
                  </a:lnTo>
                  <a:lnTo>
                    <a:pt x="487192" y="616136"/>
                  </a:lnTo>
                  <a:lnTo>
                    <a:pt x="496776" y="595198"/>
                  </a:lnTo>
                  <a:lnTo>
                    <a:pt x="505901" y="570584"/>
                  </a:lnTo>
                  <a:lnTo>
                    <a:pt x="511899" y="553233"/>
                  </a:lnTo>
                  <a:lnTo>
                    <a:pt x="515227" y="532954"/>
                  </a:lnTo>
                  <a:lnTo>
                    <a:pt x="516705" y="511704"/>
                  </a:lnTo>
                  <a:lnTo>
                    <a:pt x="517363" y="492338"/>
                  </a:lnTo>
                  <a:lnTo>
                    <a:pt x="520301" y="473809"/>
                  </a:lnTo>
                  <a:lnTo>
                    <a:pt x="522473" y="464701"/>
                  </a:lnTo>
                  <a:lnTo>
                    <a:pt x="522242" y="446643"/>
                  </a:lnTo>
                  <a:lnTo>
                    <a:pt x="519824" y="428695"/>
                  </a:lnTo>
                  <a:lnTo>
                    <a:pt x="518748" y="410796"/>
                  </a:lnTo>
                  <a:lnTo>
                    <a:pt x="518271" y="392920"/>
                  </a:lnTo>
                  <a:lnTo>
                    <a:pt x="517066" y="375052"/>
                  </a:lnTo>
                  <a:lnTo>
                    <a:pt x="513224" y="357190"/>
                  </a:lnTo>
                  <a:lnTo>
                    <a:pt x="508208" y="339329"/>
                  </a:lnTo>
                  <a:lnTo>
                    <a:pt x="499807" y="315185"/>
                  </a:lnTo>
                  <a:lnTo>
                    <a:pt x="488388" y="292817"/>
                  </a:lnTo>
                  <a:lnTo>
                    <a:pt x="478980" y="275992"/>
                  </a:lnTo>
                  <a:lnTo>
                    <a:pt x="471492" y="258593"/>
                  </a:lnTo>
                  <a:lnTo>
                    <a:pt x="462211" y="243584"/>
                  </a:lnTo>
                  <a:lnTo>
                    <a:pt x="452463" y="229306"/>
                  </a:lnTo>
                  <a:lnTo>
                    <a:pt x="440405" y="205526"/>
                  </a:lnTo>
                  <a:lnTo>
                    <a:pt x="424705" y="185471"/>
                  </a:lnTo>
                  <a:lnTo>
                    <a:pt x="413305" y="173051"/>
                  </a:lnTo>
                  <a:lnTo>
                    <a:pt x="395730" y="154903"/>
                  </a:lnTo>
                  <a:lnTo>
                    <a:pt x="382695" y="141698"/>
                  </a:lnTo>
                  <a:lnTo>
                    <a:pt x="367808" y="131501"/>
                  </a:lnTo>
                  <a:lnTo>
                    <a:pt x="356598" y="125252"/>
                  </a:lnTo>
                  <a:lnTo>
                    <a:pt x="339130" y="116156"/>
                  </a:lnTo>
                  <a:lnTo>
                    <a:pt x="324033" y="107176"/>
                  </a:lnTo>
                  <a:lnTo>
                    <a:pt x="310629" y="98233"/>
                  </a:lnTo>
                  <a:lnTo>
                    <a:pt x="299766" y="92275"/>
                  </a:lnTo>
                  <a:lnTo>
                    <a:pt x="276622" y="80367"/>
                  </a:lnTo>
                  <a:lnTo>
                    <a:pt x="264807" y="75406"/>
                  </a:lnTo>
                  <a:lnTo>
                    <a:pt x="252942" y="73201"/>
                  </a:lnTo>
                  <a:lnTo>
                    <a:pt x="241054" y="69575"/>
                  </a:lnTo>
                  <a:lnTo>
                    <a:pt x="229156" y="65649"/>
                  </a:lnTo>
                  <a:lnTo>
                    <a:pt x="217253" y="63904"/>
                  </a:lnTo>
                  <a:lnTo>
                    <a:pt x="207994" y="60482"/>
                  </a:lnTo>
                  <a:lnTo>
                    <a:pt x="204136" y="58181"/>
                  </a:lnTo>
                  <a:lnTo>
                    <a:pt x="194558" y="55624"/>
                  </a:lnTo>
                  <a:lnTo>
                    <a:pt x="183686" y="53495"/>
                  </a:lnTo>
                  <a:lnTo>
                    <a:pt x="167401" y="47710"/>
                  </a:lnTo>
                  <a:lnTo>
                    <a:pt x="155852" y="45555"/>
                  </a:lnTo>
                  <a:lnTo>
                    <a:pt x="140414" y="44827"/>
                  </a:lnTo>
                  <a:lnTo>
                    <a:pt x="104259" y="44651"/>
                  </a:lnTo>
                  <a:lnTo>
                    <a:pt x="101245" y="45642"/>
                  </a:lnTo>
                  <a:lnTo>
                    <a:pt x="91038" y="52337"/>
                  </a:lnTo>
                  <a:lnTo>
                    <a:pt x="87406" y="53026"/>
                  </a:lnTo>
                  <a:lnTo>
                    <a:pt x="80334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42"/>
            <p:cNvSpPr/>
            <p:nvPr/>
          </p:nvSpPr>
          <p:spPr>
            <a:xfrm>
              <a:off x="5536406" y="5009922"/>
              <a:ext cx="446485" cy="35352"/>
            </a:xfrm>
            <a:custGeom>
              <a:avLst/>
              <a:gdLst/>
              <a:ahLst/>
              <a:cxnLst/>
              <a:rect l="0" t="0" r="0" b="0"/>
              <a:pathLst>
                <a:path w="446485" h="35352">
                  <a:moveTo>
                    <a:pt x="0" y="35351"/>
                  </a:moveTo>
                  <a:lnTo>
                    <a:pt x="4740" y="35351"/>
                  </a:lnTo>
                  <a:lnTo>
                    <a:pt x="7129" y="34359"/>
                  </a:lnTo>
                  <a:lnTo>
                    <a:pt x="9713" y="32705"/>
                  </a:lnTo>
                  <a:lnTo>
                    <a:pt x="12428" y="30611"/>
                  </a:lnTo>
                  <a:lnTo>
                    <a:pt x="15231" y="29214"/>
                  </a:lnTo>
                  <a:lnTo>
                    <a:pt x="18091" y="28283"/>
                  </a:lnTo>
                  <a:lnTo>
                    <a:pt x="24907" y="27249"/>
                  </a:lnTo>
                  <a:lnTo>
                    <a:pt x="34552" y="26789"/>
                  </a:lnTo>
                  <a:lnTo>
                    <a:pt x="51137" y="26530"/>
                  </a:lnTo>
                  <a:lnTo>
                    <a:pt x="104193" y="26424"/>
                  </a:lnTo>
                  <a:lnTo>
                    <a:pt x="111134" y="25431"/>
                  </a:lnTo>
                  <a:lnTo>
                    <a:pt x="118738" y="23776"/>
                  </a:lnTo>
                  <a:lnTo>
                    <a:pt x="126783" y="21682"/>
                  </a:lnTo>
                  <a:lnTo>
                    <a:pt x="134131" y="20284"/>
                  </a:lnTo>
                  <a:lnTo>
                    <a:pt x="141015" y="19354"/>
                  </a:lnTo>
                  <a:lnTo>
                    <a:pt x="154946" y="18319"/>
                  </a:lnTo>
                  <a:lnTo>
                    <a:pt x="171060" y="17859"/>
                  </a:lnTo>
                  <a:lnTo>
                    <a:pt x="179524" y="16745"/>
                  </a:lnTo>
                  <a:lnTo>
                    <a:pt x="188144" y="15009"/>
                  </a:lnTo>
                  <a:lnTo>
                    <a:pt x="196866" y="12860"/>
                  </a:lnTo>
                  <a:lnTo>
                    <a:pt x="205658" y="11427"/>
                  </a:lnTo>
                  <a:lnTo>
                    <a:pt x="214496" y="10472"/>
                  </a:lnTo>
                  <a:lnTo>
                    <a:pt x="223364" y="9835"/>
                  </a:lnTo>
                  <a:lnTo>
                    <a:pt x="232253" y="9411"/>
                  </a:lnTo>
                  <a:lnTo>
                    <a:pt x="250067" y="8939"/>
                  </a:lnTo>
                  <a:lnTo>
                    <a:pt x="295924" y="8595"/>
                  </a:lnTo>
                  <a:lnTo>
                    <a:pt x="362650" y="8563"/>
                  </a:lnTo>
                  <a:lnTo>
                    <a:pt x="369759" y="7570"/>
                  </a:lnTo>
                  <a:lnTo>
                    <a:pt x="377474" y="5917"/>
                  </a:lnTo>
                  <a:lnTo>
                    <a:pt x="385595" y="3822"/>
                  </a:lnTo>
                  <a:lnTo>
                    <a:pt x="392993" y="2425"/>
                  </a:lnTo>
                  <a:lnTo>
                    <a:pt x="399909" y="1494"/>
                  </a:lnTo>
                  <a:lnTo>
                    <a:pt x="411893" y="460"/>
                  </a:lnTo>
                  <a:lnTo>
                    <a:pt x="420527" y="0"/>
                  </a:lnTo>
                  <a:lnTo>
                    <a:pt x="425211" y="869"/>
                  </a:lnTo>
                  <a:lnTo>
                    <a:pt x="430318" y="2442"/>
                  </a:lnTo>
                  <a:lnTo>
                    <a:pt x="446484" y="85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22002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1" y="228600"/>
            <a:ext cx="2590800" cy="87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InkAnnotation341"/>
          <p:cNvSpPr/>
          <p:nvPr/>
        </p:nvSpPr>
        <p:spPr>
          <a:xfrm>
            <a:off x="3402210" y="1928844"/>
            <a:ext cx="1366244" cy="1026883"/>
          </a:xfrm>
          <a:custGeom>
            <a:avLst/>
            <a:gdLst/>
            <a:ahLst/>
            <a:cxnLst/>
            <a:rect l="0" t="0" r="0" b="0"/>
            <a:pathLst>
              <a:path w="1366244" h="1026883">
                <a:moveTo>
                  <a:pt x="0" y="1026882"/>
                </a:moveTo>
                <a:lnTo>
                  <a:pt x="7689" y="1026882"/>
                </a:lnTo>
                <a:lnTo>
                  <a:pt x="8103" y="1025890"/>
                </a:lnTo>
                <a:lnTo>
                  <a:pt x="8563" y="1022141"/>
                </a:lnTo>
                <a:lnTo>
                  <a:pt x="9677" y="1020745"/>
                </a:lnTo>
                <a:lnTo>
                  <a:pt x="11413" y="1019814"/>
                </a:lnTo>
                <a:lnTo>
                  <a:pt x="15986" y="1018780"/>
                </a:lnTo>
                <a:lnTo>
                  <a:pt x="56230" y="1017956"/>
                </a:lnTo>
                <a:lnTo>
                  <a:pt x="411134" y="1017952"/>
                </a:lnTo>
                <a:lnTo>
                  <a:pt x="452817" y="1010884"/>
                </a:lnTo>
                <a:lnTo>
                  <a:pt x="490975" y="1009268"/>
                </a:lnTo>
                <a:lnTo>
                  <a:pt x="593952" y="1009023"/>
                </a:lnTo>
                <a:lnTo>
                  <a:pt x="606614" y="1006377"/>
                </a:lnTo>
                <a:lnTo>
                  <a:pt x="618856" y="1002886"/>
                </a:lnTo>
                <a:lnTo>
                  <a:pt x="660781" y="1000257"/>
                </a:lnTo>
                <a:lnTo>
                  <a:pt x="666740" y="1000202"/>
                </a:lnTo>
                <a:lnTo>
                  <a:pt x="678652" y="997495"/>
                </a:lnTo>
                <a:lnTo>
                  <a:pt x="693869" y="993039"/>
                </a:lnTo>
                <a:lnTo>
                  <a:pt x="723856" y="988682"/>
                </a:lnTo>
                <a:lnTo>
                  <a:pt x="738682" y="984144"/>
                </a:lnTo>
                <a:lnTo>
                  <a:pt x="742486" y="983507"/>
                </a:lnTo>
                <a:lnTo>
                  <a:pt x="749359" y="980154"/>
                </a:lnTo>
                <a:lnTo>
                  <a:pt x="752580" y="977871"/>
                </a:lnTo>
                <a:lnTo>
                  <a:pt x="758806" y="975333"/>
                </a:lnTo>
                <a:lnTo>
                  <a:pt x="761855" y="974657"/>
                </a:lnTo>
                <a:lnTo>
                  <a:pt x="767889" y="971260"/>
                </a:lnTo>
                <a:lnTo>
                  <a:pt x="770887" y="968964"/>
                </a:lnTo>
                <a:lnTo>
                  <a:pt x="776865" y="966414"/>
                </a:lnTo>
                <a:lnTo>
                  <a:pt x="779847" y="965734"/>
                </a:lnTo>
                <a:lnTo>
                  <a:pt x="781836" y="964289"/>
                </a:lnTo>
                <a:lnTo>
                  <a:pt x="783162" y="962333"/>
                </a:lnTo>
                <a:lnTo>
                  <a:pt x="784045" y="960037"/>
                </a:lnTo>
                <a:lnTo>
                  <a:pt x="791601" y="949222"/>
                </a:lnTo>
                <a:lnTo>
                  <a:pt x="794803" y="940482"/>
                </a:lnTo>
                <a:lnTo>
                  <a:pt x="799069" y="934574"/>
                </a:lnTo>
                <a:lnTo>
                  <a:pt x="800604" y="930616"/>
                </a:lnTo>
                <a:lnTo>
                  <a:pt x="805712" y="910008"/>
                </a:lnTo>
                <a:lnTo>
                  <a:pt x="810560" y="895349"/>
                </a:lnTo>
                <a:lnTo>
                  <a:pt x="812686" y="887063"/>
                </a:lnTo>
                <a:lnTo>
                  <a:pt x="818470" y="870250"/>
                </a:lnTo>
                <a:lnTo>
                  <a:pt x="823573" y="841051"/>
                </a:lnTo>
                <a:lnTo>
                  <a:pt x="827400" y="827212"/>
                </a:lnTo>
                <a:lnTo>
                  <a:pt x="829554" y="802687"/>
                </a:lnTo>
                <a:lnTo>
                  <a:pt x="830192" y="776568"/>
                </a:lnTo>
                <a:lnTo>
                  <a:pt x="831374" y="748986"/>
                </a:lnTo>
                <a:lnTo>
                  <a:pt x="836575" y="717111"/>
                </a:lnTo>
                <a:lnTo>
                  <a:pt x="838556" y="687382"/>
                </a:lnTo>
                <a:lnTo>
                  <a:pt x="839020" y="665319"/>
                </a:lnTo>
                <a:lnTo>
                  <a:pt x="841872" y="642283"/>
                </a:lnTo>
                <a:lnTo>
                  <a:pt x="845455" y="619809"/>
                </a:lnTo>
                <a:lnTo>
                  <a:pt x="847472" y="589429"/>
                </a:lnTo>
                <a:lnTo>
                  <a:pt x="847943" y="567214"/>
                </a:lnTo>
                <a:lnTo>
                  <a:pt x="850799" y="544111"/>
                </a:lnTo>
                <a:lnTo>
                  <a:pt x="854383" y="521606"/>
                </a:lnTo>
                <a:lnTo>
                  <a:pt x="856400" y="491210"/>
                </a:lnTo>
                <a:lnTo>
                  <a:pt x="856873" y="468991"/>
                </a:lnTo>
                <a:lnTo>
                  <a:pt x="861879" y="438909"/>
                </a:lnTo>
                <a:lnTo>
                  <a:pt x="864269" y="417634"/>
                </a:lnTo>
                <a:lnTo>
                  <a:pt x="865330" y="394949"/>
                </a:lnTo>
                <a:lnTo>
                  <a:pt x="865803" y="371637"/>
                </a:lnTo>
                <a:lnTo>
                  <a:pt x="870809" y="340941"/>
                </a:lnTo>
                <a:lnTo>
                  <a:pt x="873835" y="312994"/>
                </a:lnTo>
                <a:lnTo>
                  <a:pt x="874732" y="285862"/>
                </a:lnTo>
                <a:lnTo>
                  <a:pt x="875107" y="186251"/>
                </a:lnTo>
                <a:lnTo>
                  <a:pt x="877754" y="171727"/>
                </a:lnTo>
                <a:lnTo>
                  <a:pt x="881246" y="158657"/>
                </a:lnTo>
                <a:lnTo>
                  <a:pt x="883794" y="128226"/>
                </a:lnTo>
                <a:lnTo>
                  <a:pt x="883931" y="117826"/>
                </a:lnTo>
                <a:lnTo>
                  <a:pt x="886637" y="106589"/>
                </a:lnTo>
                <a:lnTo>
                  <a:pt x="891093" y="91752"/>
                </a:lnTo>
                <a:lnTo>
                  <a:pt x="892598" y="77850"/>
                </a:lnTo>
                <a:lnTo>
                  <a:pt x="893714" y="74710"/>
                </a:lnTo>
                <a:lnTo>
                  <a:pt x="899033" y="65550"/>
                </a:lnTo>
                <a:lnTo>
                  <a:pt x="902042" y="56551"/>
                </a:lnTo>
                <a:lnTo>
                  <a:pt x="909476" y="46384"/>
                </a:lnTo>
                <a:lnTo>
                  <a:pt x="915168" y="40400"/>
                </a:lnTo>
                <a:lnTo>
                  <a:pt x="916698" y="37837"/>
                </a:lnTo>
                <a:lnTo>
                  <a:pt x="918398" y="32343"/>
                </a:lnTo>
                <a:lnTo>
                  <a:pt x="919844" y="30481"/>
                </a:lnTo>
                <a:lnTo>
                  <a:pt x="921800" y="29240"/>
                </a:lnTo>
                <a:lnTo>
                  <a:pt x="926619" y="27860"/>
                </a:lnTo>
                <a:lnTo>
                  <a:pt x="932068" y="27248"/>
                </a:lnTo>
                <a:lnTo>
                  <a:pt x="934910" y="26092"/>
                </a:lnTo>
                <a:lnTo>
                  <a:pt x="943651" y="20717"/>
                </a:lnTo>
                <a:lnTo>
                  <a:pt x="949559" y="19112"/>
                </a:lnTo>
                <a:lnTo>
                  <a:pt x="988742" y="17861"/>
                </a:lnTo>
                <a:lnTo>
                  <a:pt x="1013127" y="16842"/>
                </a:lnTo>
                <a:lnTo>
                  <a:pt x="1049499" y="10140"/>
                </a:lnTo>
                <a:lnTo>
                  <a:pt x="1090045" y="9061"/>
                </a:lnTo>
                <a:lnTo>
                  <a:pt x="1144278" y="8907"/>
                </a:lnTo>
                <a:lnTo>
                  <a:pt x="1187817" y="1831"/>
                </a:lnTo>
                <a:lnTo>
                  <a:pt x="1226183" y="213"/>
                </a:lnTo>
                <a:lnTo>
                  <a:pt x="1263646" y="0"/>
                </a:lnTo>
                <a:lnTo>
                  <a:pt x="1276327" y="2628"/>
                </a:lnTo>
                <a:lnTo>
                  <a:pt x="1288576" y="6111"/>
                </a:lnTo>
                <a:lnTo>
                  <a:pt x="1327862" y="8735"/>
                </a:lnTo>
                <a:lnTo>
                  <a:pt x="1341905" y="8866"/>
                </a:lnTo>
                <a:lnTo>
                  <a:pt x="1345056" y="9868"/>
                </a:lnTo>
                <a:lnTo>
                  <a:pt x="1354232" y="15028"/>
                </a:lnTo>
                <a:lnTo>
                  <a:pt x="1366243" y="178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342"/>
          <p:cNvSpPr/>
          <p:nvPr/>
        </p:nvSpPr>
        <p:spPr>
          <a:xfrm>
            <a:off x="3437929" y="2107455"/>
            <a:ext cx="1446611" cy="1526928"/>
          </a:xfrm>
          <a:custGeom>
            <a:avLst/>
            <a:gdLst/>
            <a:ahLst/>
            <a:cxnLst/>
            <a:rect l="0" t="0" r="0" b="0"/>
            <a:pathLst>
              <a:path w="1446611" h="1526928">
                <a:moveTo>
                  <a:pt x="0" y="1509068"/>
                </a:moveTo>
                <a:lnTo>
                  <a:pt x="43472" y="1509068"/>
                </a:lnTo>
                <a:lnTo>
                  <a:pt x="54378" y="1511714"/>
                </a:lnTo>
                <a:lnTo>
                  <a:pt x="65840" y="1515204"/>
                </a:lnTo>
                <a:lnTo>
                  <a:pt x="108363" y="1517752"/>
                </a:lnTo>
                <a:lnTo>
                  <a:pt x="134303" y="1518917"/>
                </a:lnTo>
                <a:lnTo>
                  <a:pt x="172381" y="1525051"/>
                </a:lnTo>
                <a:lnTo>
                  <a:pt x="206188" y="1526371"/>
                </a:lnTo>
                <a:lnTo>
                  <a:pt x="279537" y="1526878"/>
                </a:lnTo>
                <a:lnTo>
                  <a:pt x="470311" y="1526927"/>
                </a:lnTo>
                <a:lnTo>
                  <a:pt x="510209" y="1522187"/>
                </a:lnTo>
                <a:lnTo>
                  <a:pt x="559246" y="1517833"/>
                </a:lnTo>
                <a:lnTo>
                  <a:pt x="594217" y="1511114"/>
                </a:lnTo>
                <a:lnTo>
                  <a:pt x="623872" y="1501847"/>
                </a:lnTo>
                <a:lnTo>
                  <a:pt x="664827" y="1480507"/>
                </a:lnTo>
                <a:lnTo>
                  <a:pt x="707317" y="1449443"/>
                </a:lnTo>
                <a:lnTo>
                  <a:pt x="719119" y="1433744"/>
                </a:lnTo>
                <a:lnTo>
                  <a:pt x="728900" y="1415532"/>
                </a:lnTo>
                <a:lnTo>
                  <a:pt x="744094" y="1374565"/>
                </a:lnTo>
                <a:lnTo>
                  <a:pt x="748316" y="1348168"/>
                </a:lnTo>
                <a:lnTo>
                  <a:pt x="746658" y="1330401"/>
                </a:lnTo>
                <a:lnTo>
                  <a:pt x="744826" y="1321495"/>
                </a:lnTo>
                <a:lnTo>
                  <a:pt x="745438" y="1303663"/>
                </a:lnTo>
                <a:lnTo>
                  <a:pt x="749174" y="1263222"/>
                </a:lnTo>
                <a:lnTo>
                  <a:pt x="757041" y="1216023"/>
                </a:lnTo>
                <a:lnTo>
                  <a:pt x="765271" y="1175405"/>
                </a:lnTo>
                <a:lnTo>
                  <a:pt x="776941" y="1122976"/>
                </a:lnTo>
                <a:lnTo>
                  <a:pt x="788475" y="1082462"/>
                </a:lnTo>
                <a:lnTo>
                  <a:pt x="801815" y="1042676"/>
                </a:lnTo>
                <a:lnTo>
                  <a:pt x="814697" y="999469"/>
                </a:lnTo>
                <a:lnTo>
                  <a:pt x="828436" y="955247"/>
                </a:lnTo>
                <a:lnTo>
                  <a:pt x="841437" y="910725"/>
                </a:lnTo>
                <a:lnTo>
                  <a:pt x="855210" y="863469"/>
                </a:lnTo>
                <a:lnTo>
                  <a:pt x="863289" y="830221"/>
                </a:lnTo>
                <a:lnTo>
                  <a:pt x="878001" y="782620"/>
                </a:lnTo>
                <a:lnTo>
                  <a:pt x="885655" y="748647"/>
                </a:lnTo>
                <a:lnTo>
                  <a:pt x="904755" y="655194"/>
                </a:lnTo>
                <a:lnTo>
                  <a:pt x="922724" y="557844"/>
                </a:lnTo>
                <a:lnTo>
                  <a:pt x="926921" y="512298"/>
                </a:lnTo>
                <a:lnTo>
                  <a:pt x="934475" y="453455"/>
                </a:lnTo>
                <a:lnTo>
                  <a:pt x="937678" y="413899"/>
                </a:lnTo>
                <a:lnTo>
                  <a:pt x="943478" y="372192"/>
                </a:lnTo>
                <a:lnTo>
                  <a:pt x="945637" y="334258"/>
                </a:lnTo>
                <a:lnTo>
                  <a:pt x="946278" y="297883"/>
                </a:lnTo>
                <a:lnTo>
                  <a:pt x="945475" y="262962"/>
                </a:lnTo>
                <a:lnTo>
                  <a:pt x="939464" y="223993"/>
                </a:lnTo>
                <a:lnTo>
                  <a:pt x="937860" y="179642"/>
                </a:lnTo>
                <a:lnTo>
                  <a:pt x="937620" y="110131"/>
                </a:lnTo>
                <a:lnTo>
                  <a:pt x="940265" y="98198"/>
                </a:lnTo>
                <a:lnTo>
                  <a:pt x="944686" y="82970"/>
                </a:lnTo>
                <a:lnTo>
                  <a:pt x="946179" y="68935"/>
                </a:lnTo>
                <a:lnTo>
                  <a:pt x="947294" y="65784"/>
                </a:lnTo>
                <a:lnTo>
                  <a:pt x="952611" y="56609"/>
                </a:lnTo>
                <a:lnTo>
                  <a:pt x="954203" y="50598"/>
                </a:lnTo>
                <a:lnTo>
                  <a:pt x="955619" y="48599"/>
                </a:lnTo>
                <a:lnTo>
                  <a:pt x="957556" y="47265"/>
                </a:lnTo>
                <a:lnTo>
                  <a:pt x="959840" y="46377"/>
                </a:lnTo>
                <a:lnTo>
                  <a:pt x="967794" y="40385"/>
                </a:lnTo>
                <a:lnTo>
                  <a:pt x="976434" y="32326"/>
                </a:lnTo>
                <a:lnTo>
                  <a:pt x="980362" y="30464"/>
                </a:lnTo>
                <a:lnTo>
                  <a:pt x="994379" y="26851"/>
                </a:lnTo>
                <a:lnTo>
                  <a:pt x="1016408" y="14456"/>
                </a:lnTo>
                <a:lnTo>
                  <a:pt x="1030181" y="11358"/>
                </a:lnTo>
                <a:lnTo>
                  <a:pt x="1071993" y="9207"/>
                </a:lnTo>
                <a:lnTo>
                  <a:pt x="1098479" y="7985"/>
                </a:lnTo>
                <a:lnTo>
                  <a:pt x="1136741" y="1832"/>
                </a:lnTo>
                <a:lnTo>
                  <a:pt x="1170581" y="508"/>
                </a:lnTo>
                <a:lnTo>
                  <a:pt x="1234228" y="0"/>
                </a:lnTo>
                <a:lnTo>
                  <a:pt x="1268588" y="2611"/>
                </a:lnTo>
                <a:lnTo>
                  <a:pt x="1311014" y="7642"/>
                </a:lnTo>
                <a:lnTo>
                  <a:pt x="1354449" y="8717"/>
                </a:lnTo>
                <a:lnTo>
                  <a:pt x="1446610" y="88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343"/>
          <p:cNvSpPr/>
          <p:nvPr/>
        </p:nvSpPr>
        <p:spPr>
          <a:xfrm>
            <a:off x="3429000" y="2330648"/>
            <a:ext cx="1544836" cy="1674974"/>
          </a:xfrm>
          <a:custGeom>
            <a:avLst/>
            <a:gdLst/>
            <a:ahLst/>
            <a:cxnLst/>
            <a:rect l="0" t="0" r="0" b="0"/>
            <a:pathLst>
              <a:path w="1544836" h="1674974">
                <a:moveTo>
                  <a:pt x="0" y="1625203"/>
                </a:moveTo>
                <a:lnTo>
                  <a:pt x="13302" y="1625203"/>
                </a:lnTo>
                <a:lnTo>
                  <a:pt x="37576" y="1632891"/>
                </a:lnTo>
                <a:lnTo>
                  <a:pt x="81825" y="1635052"/>
                </a:lnTo>
                <a:lnTo>
                  <a:pt x="125207" y="1641811"/>
                </a:lnTo>
                <a:lnTo>
                  <a:pt x="172335" y="1649965"/>
                </a:lnTo>
                <a:lnTo>
                  <a:pt x="217816" y="1656332"/>
                </a:lnTo>
                <a:lnTo>
                  <a:pt x="266010" y="1660015"/>
                </a:lnTo>
                <a:lnTo>
                  <a:pt x="307792" y="1661645"/>
                </a:lnTo>
                <a:lnTo>
                  <a:pt x="351592" y="1666978"/>
                </a:lnTo>
                <a:lnTo>
                  <a:pt x="394996" y="1669000"/>
                </a:lnTo>
                <a:lnTo>
                  <a:pt x="434425" y="1669598"/>
                </a:lnTo>
                <a:lnTo>
                  <a:pt x="477086" y="1670768"/>
                </a:lnTo>
                <a:lnTo>
                  <a:pt x="522138" y="1674973"/>
                </a:lnTo>
                <a:lnTo>
                  <a:pt x="555514" y="1672789"/>
                </a:lnTo>
                <a:lnTo>
                  <a:pt x="603033" y="1670722"/>
                </a:lnTo>
                <a:lnTo>
                  <a:pt x="657397" y="1670023"/>
                </a:lnTo>
                <a:lnTo>
                  <a:pt x="700248" y="1668909"/>
                </a:lnTo>
                <a:lnTo>
                  <a:pt x="743372" y="1663729"/>
                </a:lnTo>
                <a:lnTo>
                  <a:pt x="781726" y="1660761"/>
                </a:lnTo>
                <a:lnTo>
                  <a:pt x="827595" y="1651372"/>
                </a:lnTo>
                <a:lnTo>
                  <a:pt x="865613" y="1639963"/>
                </a:lnTo>
                <a:lnTo>
                  <a:pt x="881141" y="1631432"/>
                </a:lnTo>
                <a:lnTo>
                  <a:pt x="895649" y="1622018"/>
                </a:lnTo>
                <a:lnTo>
                  <a:pt x="918567" y="1610148"/>
                </a:lnTo>
                <a:lnTo>
                  <a:pt x="944393" y="1583116"/>
                </a:lnTo>
                <a:lnTo>
                  <a:pt x="960416" y="1559636"/>
                </a:lnTo>
                <a:lnTo>
                  <a:pt x="966932" y="1547776"/>
                </a:lnTo>
                <a:lnTo>
                  <a:pt x="970489" y="1533244"/>
                </a:lnTo>
                <a:lnTo>
                  <a:pt x="973063" y="1517856"/>
                </a:lnTo>
                <a:lnTo>
                  <a:pt x="979097" y="1497043"/>
                </a:lnTo>
                <a:lnTo>
                  <a:pt x="981987" y="1445341"/>
                </a:lnTo>
                <a:lnTo>
                  <a:pt x="982262" y="1327129"/>
                </a:lnTo>
                <a:lnTo>
                  <a:pt x="989332" y="1267960"/>
                </a:lnTo>
                <a:lnTo>
                  <a:pt x="995567" y="1215639"/>
                </a:lnTo>
                <a:lnTo>
                  <a:pt x="1000216" y="1164661"/>
                </a:lnTo>
                <a:lnTo>
                  <a:pt x="1007014" y="1113728"/>
                </a:lnTo>
                <a:lnTo>
                  <a:pt x="1008450" y="1070826"/>
                </a:lnTo>
                <a:lnTo>
                  <a:pt x="1011521" y="1026696"/>
                </a:lnTo>
                <a:lnTo>
                  <a:pt x="1018715" y="979555"/>
                </a:lnTo>
                <a:lnTo>
                  <a:pt x="1024484" y="930530"/>
                </a:lnTo>
                <a:lnTo>
                  <a:pt x="1028840" y="881939"/>
                </a:lnTo>
                <a:lnTo>
                  <a:pt x="1036414" y="832484"/>
                </a:lnTo>
                <a:lnTo>
                  <a:pt x="1047862" y="771329"/>
                </a:lnTo>
                <a:lnTo>
                  <a:pt x="1059678" y="710485"/>
                </a:lnTo>
                <a:lnTo>
                  <a:pt x="1067600" y="660636"/>
                </a:lnTo>
                <a:lnTo>
                  <a:pt x="1071380" y="613014"/>
                </a:lnTo>
                <a:lnTo>
                  <a:pt x="1077351" y="562634"/>
                </a:lnTo>
                <a:lnTo>
                  <a:pt x="1080553" y="515846"/>
                </a:lnTo>
                <a:lnTo>
                  <a:pt x="1086353" y="470563"/>
                </a:lnTo>
                <a:lnTo>
                  <a:pt x="1088512" y="426720"/>
                </a:lnTo>
                <a:lnTo>
                  <a:pt x="1089241" y="375846"/>
                </a:lnTo>
                <a:lnTo>
                  <a:pt x="1092014" y="339565"/>
                </a:lnTo>
                <a:lnTo>
                  <a:pt x="1097099" y="291750"/>
                </a:lnTo>
                <a:lnTo>
                  <a:pt x="1100832" y="241892"/>
                </a:lnTo>
                <a:lnTo>
                  <a:pt x="1105370" y="214547"/>
                </a:lnTo>
                <a:lnTo>
                  <a:pt x="1107113" y="167823"/>
                </a:lnTo>
                <a:lnTo>
                  <a:pt x="1107271" y="119477"/>
                </a:lnTo>
                <a:lnTo>
                  <a:pt x="1106282" y="114378"/>
                </a:lnTo>
                <a:lnTo>
                  <a:pt x="1102537" y="106066"/>
                </a:lnTo>
                <a:lnTo>
                  <a:pt x="1102134" y="101469"/>
                </a:lnTo>
                <a:lnTo>
                  <a:pt x="1107022" y="68878"/>
                </a:lnTo>
                <a:lnTo>
                  <a:pt x="1108100" y="65762"/>
                </a:lnTo>
                <a:lnTo>
                  <a:pt x="1113366" y="56637"/>
                </a:lnTo>
                <a:lnTo>
                  <a:pt x="1114947" y="50638"/>
                </a:lnTo>
                <a:lnTo>
                  <a:pt x="1116360" y="48642"/>
                </a:lnTo>
                <a:lnTo>
                  <a:pt x="1118295" y="47311"/>
                </a:lnTo>
                <a:lnTo>
                  <a:pt x="1120576" y="46423"/>
                </a:lnTo>
                <a:lnTo>
                  <a:pt x="1132428" y="37116"/>
                </a:lnTo>
                <a:lnTo>
                  <a:pt x="1146355" y="23412"/>
                </a:lnTo>
                <a:lnTo>
                  <a:pt x="1150197" y="21561"/>
                </a:lnTo>
                <a:lnTo>
                  <a:pt x="1159759" y="19505"/>
                </a:lnTo>
                <a:lnTo>
                  <a:pt x="1200656" y="17956"/>
                </a:lnTo>
                <a:lnTo>
                  <a:pt x="1393140" y="17859"/>
                </a:lnTo>
                <a:lnTo>
                  <a:pt x="1408293" y="15213"/>
                </a:lnTo>
                <a:lnTo>
                  <a:pt x="1421641" y="11722"/>
                </a:lnTo>
                <a:lnTo>
                  <a:pt x="1464400" y="6447"/>
                </a:lnTo>
                <a:lnTo>
                  <a:pt x="1479661" y="1910"/>
                </a:lnTo>
                <a:lnTo>
                  <a:pt x="1507021" y="168"/>
                </a:lnTo>
                <a:lnTo>
                  <a:pt x="15448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344"/>
          <p:cNvSpPr/>
          <p:nvPr/>
        </p:nvSpPr>
        <p:spPr>
          <a:xfrm>
            <a:off x="4616648" y="1781319"/>
            <a:ext cx="1294232" cy="763642"/>
          </a:xfrm>
          <a:custGeom>
            <a:avLst/>
            <a:gdLst/>
            <a:ahLst/>
            <a:cxnLst/>
            <a:rect l="0" t="0" r="0" b="0"/>
            <a:pathLst>
              <a:path w="1294232" h="763642">
                <a:moveTo>
                  <a:pt x="0" y="40337"/>
                </a:moveTo>
                <a:lnTo>
                  <a:pt x="7689" y="40337"/>
                </a:lnTo>
                <a:lnTo>
                  <a:pt x="25548" y="33269"/>
                </a:lnTo>
                <a:lnTo>
                  <a:pt x="61320" y="24503"/>
                </a:lnTo>
                <a:lnTo>
                  <a:pt x="86085" y="22877"/>
                </a:lnTo>
                <a:lnTo>
                  <a:pt x="108851" y="27336"/>
                </a:lnTo>
                <a:lnTo>
                  <a:pt x="143209" y="37732"/>
                </a:lnTo>
                <a:lnTo>
                  <a:pt x="181306" y="49340"/>
                </a:lnTo>
                <a:lnTo>
                  <a:pt x="202619" y="56244"/>
                </a:lnTo>
                <a:lnTo>
                  <a:pt x="232345" y="70296"/>
                </a:lnTo>
                <a:lnTo>
                  <a:pt x="265847" y="82176"/>
                </a:lnTo>
                <a:lnTo>
                  <a:pt x="299917" y="97823"/>
                </a:lnTo>
                <a:lnTo>
                  <a:pt x="330296" y="115027"/>
                </a:lnTo>
                <a:lnTo>
                  <a:pt x="363000" y="133684"/>
                </a:lnTo>
                <a:lnTo>
                  <a:pt x="401220" y="163507"/>
                </a:lnTo>
                <a:lnTo>
                  <a:pt x="428442" y="185310"/>
                </a:lnTo>
                <a:lnTo>
                  <a:pt x="445411" y="202004"/>
                </a:lnTo>
                <a:lnTo>
                  <a:pt x="459567" y="219345"/>
                </a:lnTo>
                <a:lnTo>
                  <a:pt x="472473" y="236974"/>
                </a:lnTo>
                <a:lnTo>
                  <a:pt x="490896" y="263633"/>
                </a:lnTo>
                <a:lnTo>
                  <a:pt x="501941" y="281462"/>
                </a:lnTo>
                <a:lnTo>
                  <a:pt x="510158" y="299308"/>
                </a:lnTo>
                <a:lnTo>
                  <a:pt x="514471" y="317162"/>
                </a:lnTo>
                <a:lnTo>
                  <a:pt x="516388" y="334026"/>
                </a:lnTo>
                <a:lnTo>
                  <a:pt x="517240" y="348136"/>
                </a:lnTo>
                <a:lnTo>
                  <a:pt x="512979" y="371977"/>
                </a:lnTo>
                <a:lnTo>
                  <a:pt x="508118" y="389146"/>
                </a:lnTo>
                <a:lnTo>
                  <a:pt x="499803" y="415547"/>
                </a:lnTo>
                <a:lnTo>
                  <a:pt x="488105" y="451135"/>
                </a:lnTo>
                <a:lnTo>
                  <a:pt x="479534" y="466330"/>
                </a:lnTo>
                <a:lnTo>
                  <a:pt x="463553" y="488687"/>
                </a:lnTo>
                <a:lnTo>
                  <a:pt x="422626" y="549438"/>
                </a:lnTo>
                <a:lnTo>
                  <a:pt x="404798" y="571410"/>
                </a:lnTo>
                <a:lnTo>
                  <a:pt x="380997" y="602749"/>
                </a:lnTo>
                <a:lnTo>
                  <a:pt x="363140" y="623806"/>
                </a:lnTo>
                <a:lnTo>
                  <a:pt x="346273" y="647464"/>
                </a:lnTo>
                <a:lnTo>
                  <a:pt x="333558" y="666490"/>
                </a:lnTo>
                <a:lnTo>
                  <a:pt x="318656" y="679845"/>
                </a:lnTo>
                <a:lnTo>
                  <a:pt x="301047" y="702678"/>
                </a:lnTo>
                <a:lnTo>
                  <a:pt x="291826" y="712616"/>
                </a:lnTo>
                <a:lnTo>
                  <a:pt x="289800" y="715734"/>
                </a:lnTo>
                <a:lnTo>
                  <a:pt x="285958" y="724862"/>
                </a:lnTo>
                <a:lnTo>
                  <a:pt x="278219" y="735077"/>
                </a:lnTo>
                <a:lnTo>
                  <a:pt x="277442" y="738709"/>
                </a:lnTo>
                <a:lnTo>
                  <a:pt x="276820" y="762390"/>
                </a:lnTo>
                <a:lnTo>
                  <a:pt x="276820" y="763271"/>
                </a:lnTo>
                <a:lnTo>
                  <a:pt x="311471" y="763641"/>
                </a:lnTo>
                <a:lnTo>
                  <a:pt x="315796" y="762649"/>
                </a:lnTo>
                <a:lnTo>
                  <a:pt x="327614" y="757504"/>
                </a:lnTo>
                <a:lnTo>
                  <a:pt x="344236" y="755539"/>
                </a:lnTo>
                <a:lnTo>
                  <a:pt x="367571" y="753965"/>
                </a:lnTo>
                <a:lnTo>
                  <a:pt x="392345" y="747655"/>
                </a:lnTo>
                <a:lnTo>
                  <a:pt x="429923" y="733730"/>
                </a:lnTo>
                <a:lnTo>
                  <a:pt x="460539" y="724903"/>
                </a:lnTo>
                <a:lnTo>
                  <a:pt x="500303" y="713031"/>
                </a:lnTo>
                <a:lnTo>
                  <a:pt x="533758" y="703116"/>
                </a:lnTo>
                <a:lnTo>
                  <a:pt x="569798" y="689043"/>
                </a:lnTo>
                <a:lnTo>
                  <a:pt x="597201" y="681539"/>
                </a:lnTo>
                <a:lnTo>
                  <a:pt x="649079" y="662500"/>
                </a:lnTo>
                <a:lnTo>
                  <a:pt x="677087" y="654859"/>
                </a:lnTo>
                <a:lnTo>
                  <a:pt x="729352" y="635732"/>
                </a:lnTo>
                <a:lnTo>
                  <a:pt x="757411" y="628079"/>
                </a:lnTo>
                <a:lnTo>
                  <a:pt x="786419" y="618725"/>
                </a:lnTo>
                <a:lnTo>
                  <a:pt x="815847" y="607953"/>
                </a:lnTo>
                <a:lnTo>
                  <a:pt x="845463" y="596551"/>
                </a:lnTo>
                <a:lnTo>
                  <a:pt x="875162" y="587515"/>
                </a:lnTo>
                <a:lnTo>
                  <a:pt x="904899" y="578207"/>
                </a:lnTo>
                <a:lnTo>
                  <a:pt x="934651" y="564148"/>
                </a:lnTo>
                <a:lnTo>
                  <a:pt x="964411" y="553269"/>
                </a:lnTo>
                <a:lnTo>
                  <a:pt x="994173" y="544135"/>
                </a:lnTo>
                <a:lnTo>
                  <a:pt x="1023938" y="533461"/>
                </a:lnTo>
                <a:lnTo>
                  <a:pt x="1063845" y="516295"/>
                </a:lnTo>
                <a:lnTo>
                  <a:pt x="1100805" y="498641"/>
                </a:lnTo>
                <a:lnTo>
                  <a:pt x="1136891" y="480842"/>
                </a:lnTo>
                <a:lnTo>
                  <a:pt x="1167979" y="463001"/>
                </a:lnTo>
                <a:lnTo>
                  <a:pt x="1205150" y="439195"/>
                </a:lnTo>
                <a:lnTo>
                  <a:pt x="1238509" y="415383"/>
                </a:lnTo>
                <a:lnTo>
                  <a:pt x="1264502" y="391571"/>
                </a:lnTo>
                <a:lnTo>
                  <a:pt x="1281616" y="368751"/>
                </a:lnTo>
                <a:lnTo>
                  <a:pt x="1288281" y="360593"/>
                </a:lnTo>
                <a:lnTo>
                  <a:pt x="1290456" y="356036"/>
                </a:lnTo>
                <a:lnTo>
                  <a:pt x="1292871" y="345681"/>
                </a:lnTo>
                <a:lnTo>
                  <a:pt x="1294231" y="328696"/>
                </a:lnTo>
                <a:lnTo>
                  <a:pt x="1289894" y="306354"/>
                </a:lnTo>
                <a:lnTo>
                  <a:pt x="1282325" y="285624"/>
                </a:lnTo>
                <a:lnTo>
                  <a:pt x="1273798" y="266914"/>
                </a:lnTo>
                <a:lnTo>
                  <a:pt x="1260247" y="248802"/>
                </a:lnTo>
                <a:lnTo>
                  <a:pt x="1238925" y="226128"/>
                </a:lnTo>
                <a:lnTo>
                  <a:pt x="1218495" y="205298"/>
                </a:lnTo>
                <a:lnTo>
                  <a:pt x="1195134" y="186559"/>
                </a:lnTo>
                <a:lnTo>
                  <a:pt x="1164620" y="168439"/>
                </a:lnTo>
                <a:lnTo>
                  <a:pt x="1124891" y="144538"/>
                </a:lnTo>
                <a:lnTo>
                  <a:pt x="1091442" y="126663"/>
                </a:lnTo>
                <a:lnTo>
                  <a:pt x="1032741" y="96892"/>
                </a:lnTo>
                <a:lnTo>
                  <a:pt x="992370" y="83773"/>
                </a:lnTo>
                <a:lnTo>
                  <a:pt x="940422" y="64314"/>
                </a:lnTo>
                <a:lnTo>
                  <a:pt x="912405" y="56616"/>
                </a:lnTo>
                <a:lnTo>
                  <a:pt x="883417" y="49887"/>
                </a:lnTo>
                <a:lnTo>
                  <a:pt x="794687" y="31461"/>
                </a:lnTo>
                <a:lnTo>
                  <a:pt x="735200" y="19511"/>
                </a:lnTo>
                <a:lnTo>
                  <a:pt x="705440" y="16198"/>
                </a:lnTo>
                <a:lnTo>
                  <a:pt x="676669" y="13734"/>
                </a:lnTo>
                <a:lnTo>
                  <a:pt x="637167" y="7760"/>
                </a:lnTo>
                <a:lnTo>
                  <a:pt x="608953" y="6014"/>
                </a:lnTo>
                <a:lnTo>
                  <a:pt x="579878" y="5239"/>
                </a:lnTo>
                <a:lnTo>
                  <a:pt x="550419" y="3902"/>
                </a:lnTo>
                <a:lnTo>
                  <a:pt x="520789" y="0"/>
                </a:lnTo>
                <a:lnTo>
                  <a:pt x="480958" y="1706"/>
                </a:lnTo>
                <a:lnTo>
                  <a:pt x="453537" y="3324"/>
                </a:lnTo>
                <a:lnTo>
                  <a:pt x="425807" y="4043"/>
                </a:lnTo>
                <a:lnTo>
                  <a:pt x="316590" y="4603"/>
                </a:lnTo>
                <a:lnTo>
                  <a:pt x="273164" y="4616"/>
                </a:lnTo>
                <a:lnTo>
                  <a:pt x="234336" y="11685"/>
                </a:lnTo>
                <a:lnTo>
                  <a:pt x="196453" y="135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345"/>
          <p:cNvSpPr/>
          <p:nvPr/>
        </p:nvSpPr>
        <p:spPr>
          <a:xfrm>
            <a:off x="5991820" y="2107784"/>
            <a:ext cx="446485" cy="79990"/>
          </a:xfrm>
          <a:custGeom>
            <a:avLst/>
            <a:gdLst/>
            <a:ahLst/>
            <a:cxnLst/>
            <a:rect l="0" t="0" r="0" b="0"/>
            <a:pathLst>
              <a:path w="446485" h="79990">
                <a:moveTo>
                  <a:pt x="0" y="79989"/>
                </a:moveTo>
                <a:lnTo>
                  <a:pt x="4739" y="79989"/>
                </a:lnTo>
                <a:lnTo>
                  <a:pt x="6136" y="78997"/>
                </a:lnTo>
                <a:lnTo>
                  <a:pt x="7067" y="77343"/>
                </a:lnTo>
                <a:lnTo>
                  <a:pt x="7688" y="75248"/>
                </a:lnTo>
                <a:lnTo>
                  <a:pt x="10086" y="73852"/>
                </a:lnTo>
                <a:lnTo>
                  <a:pt x="18043" y="72300"/>
                </a:lnTo>
                <a:lnTo>
                  <a:pt x="21950" y="70895"/>
                </a:lnTo>
                <a:lnTo>
                  <a:pt x="25547" y="68965"/>
                </a:lnTo>
                <a:lnTo>
                  <a:pt x="28938" y="66686"/>
                </a:lnTo>
                <a:lnTo>
                  <a:pt x="33182" y="64176"/>
                </a:lnTo>
                <a:lnTo>
                  <a:pt x="37996" y="61509"/>
                </a:lnTo>
                <a:lnTo>
                  <a:pt x="43190" y="58739"/>
                </a:lnTo>
                <a:lnTo>
                  <a:pt x="48637" y="56893"/>
                </a:lnTo>
                <a:lnTo>
                  <a:pt x="66776" y="53302"/>
                </a:lnTo>
                <a:lnTo>
                  <a:pt x="74282" y="51284"/>
                </a:lnTo>
                <a:lnTo>
                  <a:pt x="82265" y="48946"/>
                </a:lnTo>
                <a:lnTo>
                  <a:pt x="90562" y="47387"/>
                </a:lnTo>
                <a:lnTo>
                  <a:pt x="99069" y="46348"/>
                </a:lnTo>
                <a:lnTo>
                  <a:pt x="107718" y="45655"/>
                </a:lnTo>
                <a:lnTo>
                  <a:pt x="115468" y="44202"/>
                </a:lnTo>
                <a:lnTo>
                  <a:pt x="122620" y="42240"/>
                </a:lnTo>
                <a:lnTo>
                  <a:pt x="129371" y="39940"/>
                </a:lnTo>
                <a:lnTo>
                  <a:pt x="136849" y="38407"/>
                </a:lnTo>
                <a:lnTo>
                  <a:pt x="144810" y="37385"/>
                </a:lnTo>
                <a:lnTo>
                  <a:pt x="153095" y="36703"/>
                </a:lnTo>
                <a:lnTo>
                  <a:pt x="161595" y="35257"/>
                </a:lnTo>
                <a:lnTo>
                  <a:pt x="170237" y="33300"/>
                </a:lnTo>
                <a:lnTo>
                  <a:pt x="178976" y="31004"/>
                </a:lnTo>
                <a:lnTo>
                  <a:pt x="188770" y="29473"/>
                </a:lnTo>
                <a:lnTo>
                  <a:pt x="199269" y="28452"/>
                </a:lnTo>
                <a:lnTo>
                  <a:pt x="210236" y="27772"/>
                </a:lnTo>
                <a:lnTo>
                  <a:pt x="220524" y="26326"/>
                </a:lnTo>
                <a:lnTo>
                  <a:pt x="230360" y="24370"/>
                </a:lnTo>
                <a:lnTo>
                  <a:pt x="239894" y="22073"/>
                </a:lnTo>
                <a:lnTo>
                  <a:pt x="249226" y="20543"/>
                </a:lnTo>
                <a:lnTo>
                  <a:pt x="258424" y="19522"/>
                </a:lnTo>
                <a:lnTo>
                  <a:pt x="267533" y="18842"/>
                </a:lnTo>
                <a:lnTo>
                  <a:pt x="276581" y="17396"/>
                </a:lnTo>
                <a:lnTo>
                  <a:pt x="285591" y="15440"/>
                </a:lnTo>
                <a:lnTo>
                  <a:pt x="294574" y="13144"/>
                </a:lnTo>
                <a:lnTo>
                  <a:pt x="303538" y="11613"/>
                </a:lnTo>
                <a:lnTo>
                  <a:pt x="312492" y="10592"/>
                </a:lnTo>
                <a:lnTo>
                  <a:pt x="321437" y="9912"/>
                </a:lnTo>
                <a:lnTo>
                  <a:pt x="330378" y="9459"/>
                </a:lnTo>
                <a:lnTo>
                  <a:pt x="348248" y="8955"/>
                </a:lnTo>
                <a:lnTo>
                  <a:pt x="357181" y="7828"/>
                </a:lnTo>
                <a:lnTo>
                  <a:pt x="366113" y="6085"/>
                </a:lnTo>
                <a:lnTo>
                  <a:pt x="375044" y="3930"/>
                </a:lnTo>
                <a:lnTo>
                  <a:pt x="382982" y="2494"/>
                </a:lnTo>
                <a:lnTo>
                  <a:pt x="390259" y="1536"/>
                </a:lnTo>
                <a:lnTo>
                  <a:pt x="403636" y="473"/>
                </a:lnTo>
                <a:lnTo>
                  <a:pt x="416195" y="0"/>
                </a:lnTo>
                <a:lnTo>
                  <a:pt x="428392" y="2436"/>
                </a:lnTo>
                <a:lnTo>
                  <a:pt x="446484" y="85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346"/>
          <p:cNvSpPr/>
          <p:nvPr/>
        </p:nvSpPr>
        <p:spPr>
          <a:xfrm>
            <a:off x="3366492" y="2205633"/>
            <a:ext cx="1794868" cy="741164"/>
          </a:xfrm>
          <a:custGeom>
            <a:avLst/>
            <a:gdLst/>
            <a:ahLst/>
            <a:cxnLst/>
            <a:rect l="0" t="0" r="0" b="0"/>
            <a:pathLst>
              <a:path w="1794868" h="741164">
                <a:moveTo>
                  <a:pt x="0" y="44648"/>
                </a:moveTo>
                <a:lnTo>
                  <a:pt x="0" y="39907"/>
                </a:lnTo>
                <a:lnTo>
                  <a:pt x="992" y="38511"/>
                </a:lnTo>
                <a:lnTo>
                  <a:pt x="2646" y="37580"/>
                </a:lnTo>
                <a:lnTo>
                  <a:pt x="4740" y="36959"/>
                </a:lnTo>
                <a:lnTo>
                  <a:pt x="9713" y="33624"/>
                </a:lnTo>
                <a:lnTo>
                  <a:pt x="12428" y="31345"/>
                </a:lnTo>
                <a:lnTo>
                  <a:pt x="16223" y="29826"/>
                </a:lnTo>
                <a:lnTo>
                  <a:pt x="36571" y="24743"/>
                </a:lnTo>
                <a:lnTo>
                  <a:pt x="84369" y="3888"/>
                </a:lnTo>
                <a:lnTo>
                  <a:pt x="125542" y="511"/>
                </a:lnTo>
                <a:lnTo>
                  <a:pt x="179447" y="67"/>
                </a:lnTo>
                <a:lnTo>
                  <a:pt x="297671" y="0"/>
                </a:lnTo>
                <a:lnTo>
                  <a:pt x="344291" y="7129"/>
                </a:lnTo>
                <a:lnTo>
                  <a:pt x="392384" y="20990"/>
                </a:lnTo>
                <a:lnTo>
                  <a:pt x="434839" y="42806"/>
                </a:lnTo>
                <a:lnTo>
                  <a:pt x="441698" y="46397"/>
                </a:lnTo>
                <a:lnTo>
                  <a:pt x="451964" y="55678"/>
                </a:lnTo>
                <a:lnTo>
                  <a:pt x="471379" y="77805"/>
                </a:lnTo>
                <a:lnTo>
                  <a:pt x="474987" y="83620"/>
                </a:lnTo>
                <a:lnTo>
                  <a:pt x="483423" y="107210"/>
                </a:lnTo>
                <a:lnTo>
                  <a:pt x="485993" y="113145"/>
                </a:lnTo>
                <a:lnTo>
                  <a:pt x="488849" y="127677"/>
                </a:lnTo>
                <a:lnTo>
                  <a:pt x="491109" y="144057"/>
                </a:lnTo>
                <a:lnTo>
                  <a:pt x="495422" y="161259"/>
                </a:lnTo>
                <a:lnTo>
                  <a:pt x="498000" y="181472"/>
                </a:lnTo>
                <a:lnTo>
                  <a:pt x="499146" y="202693"/>
                </a:lnTo>
                <a:lnTo>
                  <a:pt x="499654" y="222046"/>
                </a:lnTo>
                <a:lnTo>
                  <a:pt x="500059" y="352512"/>
                </a:lnTo>
                <a:lnTo>
                  <a:pt x="502706" y="375614"/>
                </a:lnTo>
                <a:lnTo>
                  <a:pt x="506198" y="398119"/>
                </a:lnTo>
                <a:lnTo>
                  <a:pt x="507750" y="418043"/>
                </a:lnTo>
                <a:lnTo>
                  <a:pt x="511086" y="439466"/>
                </a:lnTo>
                <a:lnTo>
                  <a:pt x="515876" y="461224"/>
                </a:lnTo>
                <a:lnTo>
                  <a:pt x="521312" y="480816"/>
                </a:lnTo>
                <a:lnTo>
                  <a:pt x="529950" y="503840"/>
                </a:lnTo>
                <a:lnTo>
                  <a:pt x="538481" y="519601"/>
                </a:lnTo>
                <a:lnTo>
                  <a:pt x="554440" y="542562"/>
                </a:lnTo>
                <a:lnTo>
                  <a:pt x="571737" y="561933"/>
                </a:lnTo>
                <a:lnTo>
                  <a:pt x="577611" y="568098"/>
                </a:lnTo>
                <a:lnTo>
                  <a:pt x="592075" y="577594"/>
                </a:lnTo>
                <a:lnTo>
                  <a:pt x="625614" y="596516"/>
                </a:lnTo>
                <a:lnTo>
                  <a:pt x="678703" y="618707"/>
                </a:lnTo>
                <a:lnTo>
                  <a:pt x="744667" y="629259"/>
                </a:lnTo>
                <a:lnTo>
                  <a:pt x="791869" y="633069"/>
                </a:lnTo>
                <a:lnTo>
                  <a:pt x="842057" y="636468"/>
                </a:lnTo>
                <a:lnTo>
                  <a:pt x="884829" y="641020"/>
                </a:lnTo>
                <a:lnTo>
                  <a:pt x="928921" y="642369"/>
                </a:lnTo>
                <a:lnTo>
                  <a:pt x="1135467" y="642934"/>
                </a:lnTo>
                <a:lnTo>
                  <a:pt x="1183321" y="638195"/>
                </a:lnTo>
                <a:lnTo>
                  <a:pt x="1233660" y="639989"/>
                </a:lnTo>
                <a:lnTo>
                  <a:pt x="1286279" y="642063"/>
                </a:lnTo>
                <a:lnTo>
                  <a:pt x="1334832" y="642678"/>
                </a:lnTo>
                <a:lnTo>
                  <a:pt x="1380638" y="647600"/>
                </a:lnTo>
                <a:lnTo>
                  <a:pt x="1430369" y="655343"/>
                </a:lnTo>
                <a:lnTo>
                  <a:pt x="1493378" y="660711"/>
                </a:lnTo>
                <a:lnTo>
                  <a:pt x="1537637" y="667606"/>
                </a:lnTo>
                <a:lnTo>
                  <a:pt x="1605575" y="681745"/>
                </a:lnTo>
                <a:lnTo>
                  <a:pt x="1656016" y="693560"/>
                </a:lnTo>
                <a:lnTo>
                  <a:pt x="1695671" y="702803"/>
                </a:lnTo>
                <a:lnTo>
                  <a:pt x="1713077" y="705263"/>
                </a:lnTo>
                <a:lnTo>
                  <a:pt x="1740419" y="714926"/>
                </a:lnTo>
                <a:lnTo>
                  <a:pt x="1769948" y="729330"/>
                </a:lnTo>
                <a:lnTo>
                  <a:pt x="1781751" y="737216"/>
                </a:lnTo>
                <a:lnTo>
                  <a:pt x="1794867" y="7411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347"/>
          <p:cNvSpPr/>
          <p:nvPr/>
        </p:nvSpPr>
        <p:spPr>
          <a:xfrm>
            <a:off x="3420070" y="3241486"/>
            <a:ext cx="1518048" cy="51721"/>
          </a:xfrm>
          <a:custGeom>
            <a:avLst/>
            <a:gdLst/>
            <a:ahLst/>
            <a:cxnLst/>
            <a:rect l="0" t="0" r="0" b="0"/>
            <a:pathLst>
              <a:path w="1518048" h="51721">
                <a:moveTo>
                  <a:pt x="0" y="26779"/>
                </a:moveTo>
                <a:lnTo>
                  <a:pt x="7688" y="26779"/>
                </a:lnTo>
                <a:lnTo>
                  <a:pt x="10086" y="25787"/>
                </a:lnTo>
                <a:lnTo>
                  <a:pt x="13670" y="24133"/>
                </a:lnTo>
                <a:lnTo>
                  <a:pt x="18043" y="22038"/>
                </a:lnTo>
                <a:lnTo>
                  <a:pt x="22942" y="20642"/>
                </a:lnTo>
                <a:lnTo>
                  <a:pt x="33678" y="19090"/>
                </a:lnTo>
                <a:lnTo>
                  <a:pt x="55619" y="18217"/>
                </a:lnTo>
                <a:lnTo>
                  <a:pt x="64861" y="17102"/>
                </a:lnTo>
                <a:lnTo>
                  <a:pt x="74990" y="15367"/>
                </a:lnTo>
                <a:lnTo>
                  <a:pt x="85712" y="13218"/>
                </a:lnTo>
                <a:lnTo>
                  <a:pt x="96829" y="11785"/>
                </a:lnTo>
                <a:lnTo>
                  <a:pt x="119764" y="10193"/>
                </a:lnTo>
                <a:lnTo>
                  <a:pt x="159730" y="9297"/>
                </a:lnTo>
                <a:lnTo>
                  <a:pt x="247228" y="8953"/>
                </a:lnTo>
                <a:lnTo>
                  <a:pt x="263045" y="7949"/>
                </a:lnTo>
                <a:lnTo>
                  <a:pt x="279543" y="6289"/>
                </a:lnTo>
                <a:lnTo>
                  <a:pt x="296495" y="4189"/>
                </a:lnTo>
                <a:lnTo>
                  <a:pt x="313749" y="2789"/>
                </a:lnTo>
                <a:lnTo>
                  <a:pt x="348795" y="1234"/>
                </a:lnTo>
                <a:lnTo>
                  <a:pt x="406735" y="359"/>
                </a:lnTo>
                <a:lnTo>
                  <a:pt x="597126" y="0"/>
                </a:lnTo>
                <a:lnTo>
                  <a:pt x="619342" y="988"/>
                </a:lnTo>
                <a:lnTo>
                  <a:pt x="641098" y="2640"/>
                </a:lnTo>
                <a:lnTo>
                  <a:pt x="662547" y="4733"/>
                </a:lnTo>
                <a:lnTo>
                  <a:pt x="685776" y="6128"/>
                </a:lnTo>
                <a:lnTo>
                  <a:pt x="735398" y="7679"/>
                </a:lnTo>
                <a:lnTo>
                  <a:pt x="849815" y="8756"/>
                </a:lnTo>
                <a:lnTo>
                  <a:pt x="896609" y="9839"/>
                </a:lnTo>
                <a:lnTo>
                  <a:pt x="920200" y="11517"/>
                </a:lnTo>
                <a:lnTo>
                  <a:pt x="967580" y="16027"/>
                </a:lnTo>
                <a:lnTo>
                  <a:pt x="1015095" y="21339"/>
                </a:lnTo>
                <a:lnTo>
                  <a:pt x="1037886" y="23153"/>
                </a:lnTo>
                <a:lnTo>
                  <a:pt x="1060025" y="24361"/>
                </a:lnTo>
                <a:lnTo>
                  <a:pt x="1103146" y="25704"/>
                </a:lnTo>
                <a:lnTo>
                  <a:pt x="1145461" y="26302"/>
                </a:lnTo>
                <a:lnTo>
                  <a:pt x="1165477" y="27453"/>
                </a:lnTo>
                <a:lnTo>
                  <a:pt x="1184773" y="29213"/>
                </a:lnTo>
                <a:lnTo>
                  <a:pt x="1203591" y="31378"/>
                </a:lnTo>
                <a:lnTo>
                  <a:pt x="1240374" y="36430"/>
                </a:lnTo>
                <a:lnTo>
                  <a:pt x="1258518" y="39166"/>
                </a:lnTo>
                <a:lnTo>
                  <a:pt x="1275574" y="40990"/>
                </a:lnTo>
                <a:lnTo>
                  <a:pt x="1291907" y="42206"/>
                </a:lnTo>
                <a:lnTo>
                  <a:pt x="1322290" y="43557"/>
                </a:lnTo>
                <a:lnTo>
                  <a:pt x="1349023" y="44158"/>
                </a:lnTo>
                <a:lnTo>
                  <a:pt x="1361708" y="45310"/>
                </a:lnTo>
                <a:lnTo>
                  <a:pt x="1374133" y="47071"/>
                </a:lnTo>
                <a:lnTo>
                  <a:pt x="1386385" y="49236"/>
                </a:lnTo>
                <a:lnTo>
                  <a:pt x="1398522" y="50680"/>
                </a:lnTo>
                <a:lnTo>
                  <a:pt x="1433574" y="51720"/>
                </a:lnTo>
                <a:lnTo>
                  <a:pt x="1443873" y="50352"/>
                </a:lnTo>
                <a:lnTo>
                  <a:pt x="1453714" y="48447"/>
                </a:lnTo>
                <a:lnTo>
                  <a:pt x="1462260" y="47177"/>
                </a:lnTo>
                <a:lnTo>
                  <a:pt x="1477047" y="45767"/>
                </a:lnTo>
                <a:lnTo>
                  <a:pt x="1518047" y="446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348"/>
          <p:cNvSpPr/>
          <p:nvPr/>
        </p:nvSpPr>
        <p:spPr>
          <a:xfrm>
            <a:off x="4866679" y="2821781"/>
            <a:ext cx="454552" cy="696516"/>
          </a:xfrm>
          <a:custGeom>
            <a:avLst/>
            <a:gdLst/>
            <a:ahLst/>
            <a:cxnLst/>
            <a:rect l="0" t="0" r="0" b="0"/>
            <a:pathLst>
              <a:path w="454552" h="696516">
                <a:moveTo>
                  <a:pt x="142875" y="0"/>
                </a:moveTo>
                <a:lnTo>
                  <a:pt x="147615" y="0"/>
                </a:lnTo>
                <a:lnTo>
                  <a:pt x="160044" y="4740"/>
                </a:lnTo>
                <a:lnTo>
                  <a:pt x="173326" y="9713"/>
                </a:lnTo>
                <a:lnTo>
                  <a:pt x="206106" y="20991"/>
                </a:lnTo>
                <a:lnTo>
                  <a:pt x="214795" y="24908"/>
                </a:lnTo>
                <a:lnTo>
                  <a:pt x="223564" y="29504"/>
                </a:lnTo>
                <a:lnTo>
                  <a:pt x="232386" y="34552"/>
                </a:lnTo>
                <a:lnTo>
                  <a:pt x="241244" y="39901"/>
                </a:lnTo>
                <a:lnTo>
                  <a:pt x="259025" y="51137"/>
                </a:lnTo>
                <a:lnTo>
                  <a:pt x="268925" y="57904"/>
                </a:lnTo>
                <a:lnTo>
                  <a:pt x="290509" y="73360"/>
                </a:lnTo>
                <a:lnTo>
                  <a:pt x="300829" y="81649"/>
                </a:lnTo>
                <a:lnTo>
                  <a:pt x="310685" y="90151"/>
                </a:lnTo>
                <a:lnTo>
                  <a:pt x="320233" y="98796"/>
                </a:lnTo>
                <a:lnTo>
                  <a:pt x="338779" y="116339"/>
                </a:lnTo>
                <a:lnTo>
                  <a:pt x="379679" y="156595"/>
                </a:lnTo>
                <a:lnTo>
                  <a:pt x="389049" y="166904"/>
                </a:lnTo>
                <a:lnTo>
                  <a:pt x="397280" y="176754"/>
                </a:lnTo>
                <a:lnTo>
                  <a:pt x="404752" y="186297"/>
                </a:lnTo>
                <a:lnTo>
                  <a:pt x="418346" y="207483"/>
                </a:lnTo>
                <a:lnTo>
                  <a:pt x="430009" y="229136"/>
                </a:lnTo>
                <a:lnTo>
                  <a:pt x="438501" y="248682"/>
                </a:lnTo>
                <a:lnTo>
                  <a:pt x="445582" y="269937"/>
                </a:lnTo>
                <a:lnTo>
                  <a:pt x="451044" y="291620"/>
                </a:lnTo>
                <a:lnTo>
                  <a:pt x="453472" y="311179"/>
                </a:lnTo>
                <a:lnTo>
                  <a:pt x="454551" y="332440"/>
                </a:lnTo>
                <a:lnTo>
                  <a:pt x="454039" y="354126"/>
                </a:lnTo>
                <a:lnTo>
                  <a:pt x="450504" y="373686"/>
                </a:lnTo>
                <a:lnTo>
                  <a:pt x="442979" y="392301"/>
                </a:lnTo>
                <a:lnTo>
                  <a:pt x="433020" y="410497"/>
                </a:lnTo>
                <a:lnTo>
                  <a:pt x="421980" y="428505"/>
                </a:lnTo>
                <a:lnTo>
                  <a:pt x="407812" y="446431"/>
                </a:lnTo>
                <a:lnTo>
                  <a:pt x="399867" y="455378"/>
                </a:lnTo>
                <a:lnTo>
                  <a:pt x="383102" y="473257"/>
                </a:lnTo>
                <a:lnTo>
                  <a:pt x="339213" y="517919"/>
                </a:lnTo>
                <a:lnTo>
                  <a:pt x="321418" y="535780"/>
                </a:lnTo>
                <a:lnTo>
                  <a:pt x="311513" y="543718"/>
                </a:lnTo>
                <a:lnTo>
                  <a:pt x="300941" y="550994"/>
                </a:lnTo>
                <a:lnTo>
                  <a:pt x="279603" y="564370"/>
                </a:lnTo>
                <a:lnTo>
                  <a:pt x="260198" y="576930"/>
                </a:lnTo>
                <a:lnTo>
                  <a:pt x="248871" y="583058"/>
                </a:lnTo>
                <a:lnTo>
                  <a:pt x="236360" y="589127"/>
                </a:lnTo>
                <a:lnTo>
                  <a:pt x="223058" y="595158"/>
                </a:lnTo>
                <a:lnTo>
                  <a:pt x="211213" y="601162"/>
                </a:lnTo>
                <a:lnTo>
                  <a:pt x="200341" y="607150"/>
                </a:lnTo>
                <a:lnTo>
                  <a:pt x="190115" y="613126"/>
                </a:lnTo>
                <a:lnTo>
                  <a:pt x="170816" y="625057"/>
                </a:lnTo>
                <a:lnTo>
                  <a:pt x="161502" y="631017"/>
                </a:lnTo>
                <a:lnTo>
                  <a:pt x="152316" y="635983"/>
                </a:lnTo>
                <a:lnTo>
                  <a:pt x="143216" y="640285"/>
                </a:lnTo>
                <a:lnTo>
                  <a:pt x="134173" y="644146"/>
                </a:lnTo>
                <a:lnTo>
                  <a:pt x="125167" y="647711"/>
                </a:lnTo>
                <a:lnTo>
                  <a:pt x="107224" y="654320"/>
                </a:lnTo>
                <a:lnTo>
                  <a:pt x="99264" y="658463"/>
                </a:lnTo>
                <a:lnTo>
                  <a:pt x="85128" y="668358"/>
                </a:lnTo>
                <a:lnTo>
                  <a:pt x="72230" y="674079"/>
                </a:lnTo>
                <a:lnTo>
                  <a:pt x="59883" y="677614"/>
                </a:lnTo>
                <a:lnTo>
                  <a:pt x="47782" y="682493"/>
                </a:lnTo>
                <a:lnTo>
                  <a:pt x="35789" y="685322"/>
                </a:lnTo>
                <a:lnTo>
                  <a:pt x="29812" y="686076"/>
                </a:lnTo>
                <a:lnTo>
                  <a:pt x="20526" y="689561"/>
                </a:lnTo>
                <a:lnTo>
                  <a:pt x="13092" y="693424"/>
                </a:lnTo>
                <a:lnTo>
                  <a:pt x="0" y="6965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349"/>
          <p:cNvSpPr/>
          <p:nvPr/>
        </p:nvSpPr>
        <p:spPr>
          <a:xfrm>
            <a:off x="4938117" y="2875371"/>
            <a:ext cx="878690" cy="669715"/>
          </a:xfrm>
          <a:custGeom>
            <a:avLst/>
            <a:gdLst/>
            <a:ahLst/>
            <a:cxnLst/>
            <a:rect l="0" t="0" r="0" b="0"/>
            <a:pathLst>
              <a:path w="878690" h="669715">
                <a:moveTo>
                  <a:pt x="107156" y="26777"/>
                </a:moveTo>
                <a:lnTo>
                  <a:pt x="111896" y="22036"/>
                </a:lnTo>
                <a:lnTo>
                  <a:pt x="114285" y="20640"/>
                </a:lnTo>
                <a:lnTo>
                  <a:pt x="154137" y="5527"/>
                </a:lnTo>
                <a:lnTo>
                  <a:pt x="174544" y="1629"/>
                </a:lnTo>
                <a:lnTo>
                  <a:pt x="197899" y="474"/>
                </a:lnTo>
                <a:lnTo>
                  <a:pt x="223670" y="132"/>
                </a:lnTo>
                <a:lnTo>
                  <a:pt x="289286" y="0"/>
                </a:lnTo>
                <a:lnTo>
                  <a:pt x="312788" y="2639"/>
                </a:lnTo>
                <a:lnTo>
                  <a:pt x="336462" y="7119"/>
                </a:lnTo>
                <a:lnTo>
                  <a:pt x="360213" y="12418"/>
                </a:lnTo>
                <a:lnTo>
                  <a:pt x="408791" y="23904"/>
                </a:lnTo>
                <a:lnTo>
                  <a:pt x="462484" y="35727"/>
                </a:lnTo>
                <a:lnTo>
                  <a:pt x="487329" y="42661"/>
                </a:lnTo>
                <a:lnTo>
                  <a:pt x="511601" y="52357"/>
                </a:lnTo>
                <a:lnTo>
                  <a:pt x="552319" y="68973"/>
                </a:lnTo>
                <a:lnTo>
                  <a:pt x="578519" y="83234"/>
                </a:lnTo>
                <a:lnTo>
                  <a:pt x="604385" y="99494"/>
                </a:lnTo>
                <a:lnTo>
                  <a:pt x="632418" y="116642"/>
                </a:lnTo>
                <a:lnTo>
                  <a:pt x="658767" y="134186"/>
                </a:lnTo>
                <a:lnTo>
                  <a:pt x="683707" y="151905"/>
                </a:lnTo>
                <a:lnTo>
                  <a:pt x="708021" y="169702"/>
                </a:lnTo>
                <a:lnTo>
                  <a:pt x="732056" y="190179"/>
                </a:lnTo>
                <a:lnTo>
                  <a:pt x="755967" y="212510"/>
                </a:lnTo>
                <a:lnTo>
                  <a:pt x="810827" y="266270"/>
                </a:lnTo>
                <a:lnTo>
                  <a:pt x="819356" y="276728"/>
                </a:lnTo>
                <a:lnTo>
                  <a:pt x="827026" y="287669"/>
                </a:lnTo>
                <a:lnTo>
                  <a:pt x="834124" y="298931"/>
                </a:lnTo>
                <a:lnTo>
                  <a:pt x="840840" y="310409"/>
                </a:lnTo>
                <a:lnTo>
                  <a:pt x="847303" y="322029"/>
                </a:lnTo>
                <a:lnTo>
                  <a:pt x="853595" y="333744"/>
                </a:lnTo>
                <a:lnTo>
                  <a:pt x="858782" y="344531"/>
                </a:lnTo>
                <a:lnTo>
                  <a:pt x="867191" y="364454"/>
                </a:lnTo>
                <a:lnTo>
                  <a:pt x="874235" y="383231"/>
                </a:lnTo>
                <a:lnTo>
                  <a:pt x="877503" y="392405"/>
                </a:lnTo>
                <a:lnTo>
                  <a:pt x="878689" y="401497"/>
                </a:lnTo>
                <a:lnTo>
                  <a:pt x="877362" y="419538"/>
                </a:lnTo>
                <a:lnTo>
                  <a:pt x="876110" y="437478"/>
                </a:lnTo>
                <a:lnTo>
                  <a:pt x="875776" y="446429"/>
                </a:lnTo>
                <a:lnTo>
                  <a:pt x="873570" y="454381"/>
                </a:lnTo>
                <a:lnTo>
                  <a:pt x="865826" y="468508"/>
                </a:lnTo>
                <a:lnTo>
                  <a:pt x="850309" y="492358"/>
                </a:lnTo>
                <a:lnTo>
                  <a:pt x="838952" y="506884"/>
                </a:lnTo>
                <a:lnTo>
                  <a:pt x="826297" y="519955"/>
                </a:lnTo>
                <a:lnTo>
                  <a:pt x="810751" y="532379"/>
                </a:lnTo>
                <a:lnTo>
                  <a:pt x="785982" y="541869"/>
                </a:lnTo>
                <a:lnTo>
                  <a:pt x="771043" y="545789"/>
                </a:lnTo>
                <a:lnTo>
                  <a:pt x="743860" y="555435"/>
                </a:lnTo>
                <a:lnTo>
                  <a:pt x="718549" y="566338"/>
                </a:lnTo>
                <a:lnTo>
                  <a:pt x="694071" y="577798"/>
                </a:lnTo>
                <a:lnTo>
                  <a:pt x="667317" y="586860"/>
                </a:lnTo>
                <a:lnTo>
                  <a:pt x="653237" y="590665"/>
                </a:lnTo>
                <a:lnTo>
                  <a:pt x="638890" y="594195"/>
                </a:lnTo>
                <a:lnTo>
                  <a:pt x="609719" y="600762"/>
                </a:lnTo>
                <a:lnTo>
                  <a:pt x="594003" y="604895"/>
                </a:lnTo>
                <a:lnTo>
                  <a:pt x="577572" y="609634"/>
                </a:lnTo>
                <a:lnTo>
                  <a:pt x="560665" y="614778"/>
                </a:lnTo>
                <a:lnTo>
                  <a:pt x="544433" y="619199"/>
                </a:lnTo>
                <a:lnTo>
                  <a:pt x="528650" y="623140"/>
                </a:lnTo>
                <a:lnTo>
                  <a:pt x="513168" y="626758"/>
                </a:lnTo>
                <a:lnTo>
                  <a:pt x="496893" y="629171"/>
                </a:lnTo>
                <a:lnTo>
                  <a:pt x="480091" y="630779"/>
                </a:lnTo>
                <a:lnTo>
                  <a:pt x="462935" y="631851"/>
                </a:lnTo>
                <a:lnTo>
                  <a:pt x="445545" y="633559"/>
                </a:lnTo>
                <a:lnTo>
                  <a:pt x="427999" y="635689"/>
                </a:lnTo>
                <a:lnTo>
                  <a:pt x="392628" y="640701"/>
                </a:lnTo>
                <a:lnTo>
                  <a:pt x="303573" y="654931"/>
                </a:lnTo>
                <a:lnTo>
                  <a:pt x="286717" y="656882"/>
                </a:lnTo>
                <a:lnTo>
                  <a:pt x="270520" y="658183"/>
                </a:lnTo>
                <a:lnTo>
                  <a:pt x="254760" y="659050"/>
                </a:lnTo>
                <a:lnTo>
                  <a:pt x="238301" y="660621"/>
                </a:lnTo>
                <a:lnTo>
                  <a:pt x="221375" y="662659"/>
                </a:lnTo>
                <a:lnTo>
                  <a:pt x="204138" y="665011"/>
                </a:lnTo>
                <a:lnTo>
                  <a:pt x="187686" y="666579"/>
                </a:lnTo>
                <a:lnTo>
                  <a:pt x="171757" y="667624"/>
                </a:lnTo>
                <a:lnTo>
                  <a:pt x="141820" y="668785"/>
                </a:lnTo>
                <a:lnTo>
                  <a:pt x="101662" y="669439"/>
                </a:lnTo>
                <a:lnTo>
                  <a:pt x="0" y="6697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350"/>
          <p:cNvSpPr/>
          <p:nvPr/>
        </p:nvSpPr>
        <p:spPr>
          <a:xfrm>
            <a:off x="5732859" y="3277195"/>
            <a:ext cx="857251" cy="44649"/>
          </a:xfrm>
          <a:custGeom>
            <a:avLst/>
            <a:gdLst/>
            <a:ahLst/>
            <a:cxnLst/>
            <a:rect l="0" t="0" r="0" b="0"/>
            <a:pathLst>
              <a:path w="857251" h="44649">
                <a:moveTo>
                  <a:pt x="0" y="44648"/>
                </a:moveTo>
                <a:lnTo>
                  <a:pt x="45849" y="44648"/>
                </a:lnTo>
                <a:lnTo>
                  <a:pt x="56362" y="43656"/>
                </a:lnTo>
                <a:lnTo>
                  <a:pt x="68333" y="42002"/>
                </a:lnTo>
                <a:lnTo>
                  <a:pt x="81274" y="39908"/>
                </a:lnTo>
                <a:lnTo>
                  <a:pt x="94862" y="38511"/>
                </a:lnTo>
                <a:lnTo>
                  <a:pt x="108882" y="37580"/>
                </a:lnTo>
                <a:lnTo>
                  <a:pt x="123190" y="36960"/>
                </a:lnTo>
                <a:lnTo>
                  <a:pt x="154962" y="36270"/>
                </a:lnTo>
                <a:lnTo>
                  <a:pt x="171768" y="36086"/>
                </a:lnTo>
                <a:lnTo>
                  <a:pt x="187934" y="34971"/>
                </a:lnTo>
                <a:lnTo>
                  <a:pt x="203672" y="33236"/>
                </a:lnTo>
                <a:lnTo>
                  <a:pt x="219126" y="31087"/>
                </a:lnTo>
                <a:lnTo>
                  <a:pt x="235380" y="29654"/>
                </a:lnTo>
                <a:lnTo>
                  <a:pt x="252169" y="28699"/>
                </a:lnTo>
                <a:lnTo>
                  <a:pt x="269316" y="28062"/>
                </a:lnTo>
                <a:lnTo>
                  <a:pt x="286700" y="26646"/>
                </a:lnTo>
                <a:lnTo>
                  <a:pt x="304243" y="24709"/>
                </a:lnTo>
                <a:lnTo>
                  <a:pt x="321891" y="22426"/>
                </a:lnTo>
                <a:lnTo>
                  <a:pt x="339609" y="20904"/>
                </a:lnTo>
                <a:lnTo>
                  <a:pt x="357375" y="19889"/>
                </a:lnTo>
                <a:lnTo>
                  <a:pt x="392990" y="18761"/>
                </a:lnTo>
                <a:lnTo>
                  <a:pt x="477473" y="17978"/>
                </a:lnTo>
                <a:lnTo>
                  <a:pt x="621688" y="17862"/>
                </a:lnTo>
                <a:lnTo>
                  <a:pt x="635716" y="16869"/>
                </a:lnTo>
                <a:lnTo>
                  <a:pt x="649037" y="15215"/>
                </a:lnTo>
                <a:lnTo>
                  <a:pt x="661887" y="13120"/>
                </a:lnTo>
                <a:lnTo>
                  <a:pt x="674422" y="11723"/>
                </a:lnTo>
                <a:lnTo>
                  <a:pt x="686747" y="10792"/>
                </a:lnTo>
                <a:lnTo>
                  <a:pt x="711025" y="9757"/>
                </a:lnTo>
                <a:lnTo>
                  <a:pt x="746014" y="9175"/>
                </a:lnTo>
                <a:lnTo>
                  <a:pt x="766140" y="9038"/>
                </a:lnTo>
                <a:lnTo>
                  <a:pt x="775674" y="8010"/>
                </a:lnTo>
                <a:lnTo>
                  <a:pt x="785006" y="6332"/>
                </a:lnTo>
                <a:lnTo>
                  <a:pt x="794205" y="4221"/>
                </a:lnTo>
                <a:lnTo>
                  <a:pt x="802322" y="2814"/>
                </a:lnTo>
                <a:lnTo>
                  <a:pt x="809717" y="1876"/>
                </a:lnTo>
                <a:lnTo>
                  <a:pt x="829606" y="556"/>
                </a:lnTo>
                <a:lnTo>
                  <a:pt x="845421" y="165"/>
                </a:lnTo>
                <a:lnTo>
                  <a:pt x="8572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351"/>
          <p:cNvSpPr/>
          <p:nvPr/>
        </p:nvSpPr>
        <p:spPr>
          <a:xfrm>
            <a:off x="4839890" y="4117862"/>
            <a:ext cx="544712" cy="61232"/>
          </a:xfrm>
          <a:custGeom>
            <a:avLst/>
            <a:gdLst/>
            <a:ahLst/>
            <a:cxnLst/>
            <a:rect l="0" t="0" r="0" b="0"/>
            <a:pathLst>
              <a:path w="544712" h="61232">
                <a:moveTo>
                  <a:pt x="0" y="25513"/>
                </a:moveTo>
                <a:lnTo>
                  <a:pt x="0" y="20772"/>
                </a:lnTo>
                <a:lnTo>
                  <a:pt x="992" y="19376"/>
                </a:lnTo>
                <a:lnTo>
                  <a:pt x="2646" y="18444"/>
                </a:lnTo>
                <a:lnTo>
                  <a:pt x="4740" y="17824"/>
                </a:lnTo>
                <a:lnTo>
                  <a:pt x="7129" y="16418"/>
                </a:lnTo>
                <a:lnTo>
                  <a:pt x="9713" y="14488"/>
                </a:lnTo>
                <a:lnTo>
                  <a:pt x="12429" y="12210"/>
                </a:lnTo>
                <a:lnTo>
                  <a:pt x="15231" y="10691"/>
                </a:lnTo>
                <a:lnTo>
                  <a:pt x="20991" y="9003"/>
                </a:lnTo>
                <a:lnTo>
                  <a:pt x="34552" y="8053"/>
                </a:lnTo>
                <a:lnTo>
                  <a:pt x="38909" y="6928"/>
                </a:lnTo>
                <a:lnTo>
                  <a:pt x="42807" y="5185"/>
                </a:lnTo>
                <a:lnTo>
                  <a:pt x="46398" y="3031"/>
                </a:lnTo>
                <a:lnTo>
                  <a:pt x="51768" y="1595"/>
                </a:lnTo>
                <a:lnTo>
                  <a:pt x="65672" y="0"/>
                </a:lnTo>
                <a:lnTo>
                  <a:pt x="72555" y="566"/>
                </a:lnTo>
                <a:lnTo>
                  <a:pt x="79127" y="1936"/>
                </a:lnTo>
                <a:lnTo>
                  <a:pt x="85494" y="3842"/>
                </a:lnTo>
                <a:lnTo>
                  <a:pt x="92715" y="5112"/>
                </a:lnTo>
                <a:lnTo>
                  <a:pt x="108675" y="6524"/>
                </a:lnTo>
                <a:lnTo>
                  <a:pt x="125691" y="7151"/>
                </a:lnTo>
                <a:lnTo>
                  <a:pt x="134395" y="7319"/>
                </a:lnTo>
                <a:lnTo>
                  <a:pt x="144167" y="8422"/>
                </a:lnTo>
                <a:lnTo>
                  <a:pt x="154650" y="10150"/>
                </a:lnTo>
                <a:lnTo>
                  <a:pt x="165608" y="12294"/>
                </a:lnTo>
                <a:lnTo>
                  <a:pt x="175890" y="13724"/>
                </a:lnTo>
                <a:lnTo>
                  <a:pt x="185721" y="14677"/>
                </a:lnTo>
                <a:lnTo>
                  <a:pt x="195251" y="15312"/>
                </a:lnTo>
                <a:lnTo>
                  <a:pt x="205574" y="16728"/>
                </a:lnTo>
                <a:lnTo>
                  <a:pt x="216425" y="18664"/>
                </a:lnTo>
                <a:lnTo>
                  <a:pt x="227626" y="20947"/>
                </a:lnTo>
                <a:lnTo>
                  <a:pt x="239064" y="22468"/>
                </a:lnTo>
                <a:lnTo>
                  <a:pt x="250657" y="23483"/>
                </a:lnTo>
                <a:lnTo>
                  <a:pt x="262355" y="24160"/>
                </a:lnTo>
                <a:lnTo>
                  <a:pt x="274122" y="25603"/>
                </a:lnTo>
                <a:lnTo>
                  <a:pt x="285935" y="27557"/>
                </a:lnTo>
                <a:lnTo>
                  <a:pt x="297780" y="29852"/>
                </a:lnTo>
                <a:lnTo>
                  <a:pt x="309645" y="31382"/>
                </a:lnTo>
                <a:lnTo>
                  <a:pt x="321523" y="32402"/>
                </a:lnTo>
                <a:lnTo>
                  <a:pt x="333412" y="33082"/>
                </a:lnTo>
                <a:lnTo>
                  <a:pt x="345305" y="34527"/>
                </a:lnTo>
                <a:lnTo>
                  <a:pt x="357203" y="36484"/>
                </a:lnTo>
                <a:lnTo>
                  <a:pt x="369104" y="38780"/>
                </a:lnTo>
                <a:lnTo>
                  <a:pt x="381007" y="40310"/>
                </a:lnTo>
                <a:lnTo>
                  <a:pt x="392911" y="41331"/>
                </a:lnTo>
                <a:lnTo>
                  <a:pt x="404815" y="42011"/>
                </a:lnTo>
                <a:lnTo>
                  <a:pt x="415729" y="43457"/>
                </a:lnTo>
                <a:lnTo>
                  <a:pt x="425981" y="45413"/>
                </a:lnTo>
                <a:lnTo>
                  <a:pt x="435792" y="47709"/>
                </a:lnTo>
                <a:lnTo>
                  <a:pt x="445309" y="49240"/>
                </a:lnTo>
                <a:lnTo>
                  <a:pt x="454631" y="50260"/>
                </a:lnTo>
                <a:lnTo>
                  <a:pt x="463821" y="50941"/>
                </a:lnTo>
                <a:lnTo>
                  <a:pt x="472925" y="52386"/>
                </a:lnTo>
                <a:lnTo>
                  <a:pt x="481971" y="54343"/>
                </a:lnTo>
                <a:lnTo>
                  <a:pt x="490978" y="56639"/>
                </a:lnTo>
                <a:lnTo>
                  <a:pt x="498967" y="58169"/>
                </a:lnTo>
                <a:lnTo>
                  <a:pt x="513136" y="59870"/>
                </a:lnTo>
                <a:lnTo>
                  <a:pt x="526047" y="60627"/>
                </a:lnTo>
                <a:lnTo>
                  <a:pt x="544711" y="612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352"/>
          <p:cNvSpPr/>
          <p:nvPr/>
        </p:nvSpPr>
        <p:spPr>
          <a:xfrm>
            <a:off x="4555536" y="4009429"/>
            <a:ext cx="194522" cy="142865"/>
          </a:xfrm>
          <a:custGeom>
            <a:avLst/>
            <a:gdLst/>
            <a:ahLst/>
            <a:cxnLst/>
            <a:rect l="0" t="0" r="0" b="0"/>
            <a:pathLst>
              <a:path w="194522" h="142865">
                <a:moveTo>
                  <a:pt x="61112" y="0"/>
                </a:moveTo>
                <a:lnTo>
                  <a:pt x="56372" y="0"/>
                </a:lnTo>
                <a:lnTo>
                  <a:pt x="53983" y="992"/>
                </a:lnTo>
                <a:lnTo>
                  <a:pt x="48683" y="4741"/>
                </a:lnTo>
                <a:lnTo>
                  <a:pt x="45881" y="7130"/>
                </a:lnTo>
                <a:lnTo>
                  <a:pt x="43020" y="9714"/>
                </a:lnTo>
                <a:lnTo>
                  <a:pt x="37196" y="15231"/>
                </a:lnTo>
                <a:lnTo>
                  <a:pt x="31301" y="20991"/>
                </a:lnTo>
                <a:lnTo>
                  <a:pt x="28339" y="24908"/>
                </a:lnTo>
                <a:lnTo>
                  <a:pt x="25373" y="29504"/>
                </a:lnTo>
                <a:lnTo>
                  <a:pt x="22403" y="34552"/>
                </a:lnTo>
                <a:lnTo>
                  <a:pt x="19431" y="38910"/>
                </a:lnTo>
                <a:lnTo>
                  <a:pt x="16457" y="42807"/>
                </a:lnTo>
                <a:lnTo>
                  <a:pt x="13483" y="46398"/>
                </a:lnTo>
                <a:lnTo>
                  <a:pt x="11499" y="49783"/>
                </a:lnTo>
                <a:lnTo>
                  <a:pt x="10178" y="53033"/>
                </a:lnTo>
                <a:lnTo>
                  <a:pt x="9296" y="56191"/>
                </a:lnTo>
                <a:lnTo>
                  <a:pt x="7717" y="60281"/>
                </a:lnTo>
                <a:lnTo>
                  <a:pt x="5671" y="64992"/>
                </a:lnTo>
                <a:lnTo>
                  <a:pt x="3315" y="70117"/>
                </a:lnTo>
                <a:lnTo>
                  <a:pt x="1745" y="74526"/>
                </a:lnTo>
                <a:lnTo>
                  <a:pt x="698" y="78457"/>
                </a:lnTo>
                <a:lnTo>
                  <a:pt x="0" y="82071"/>
                </a:lnTo>
                <a:lnTo>
                  <a:pt x="527" y="85472"/>
                </a:lnTo>
                <a:lnTo>
                  <a:pt x="1870" y="88731"/>
                </a:lnTo>
                <a:lnTo>
                  <a:pt x="3758" y="91897"/>
                </a:lnTo>
                <a:lnTo>
                  <a:pt x="5016" y="95991"/>
                </a:lnTo>
                <a:lnTo>
                  <a:pt x="5856" y="100705"/>
                </a:lnTo>
                <a:lnTo>
                  <a:pt x="6415" y="105832"/>
                </a:lnTo>
                <a:lnTo>
                  <a:pt x="7780" y="110242"/>
                </a:lnTo>
                <a:lnTo>
                  <a:pt x="9682" y="114175"/>
                </a:lnTo>
                <a:lnTo>
                  <a:pt x="11943" y="117788"/>
                </a:lnTo>
                <a:lnTo>
                  <a:pt x="14442" y="121190"/>
                </a:lnTo>
                <a:lnTo>
                  <a:pt x="17100" y="124450"/>
                </a:lnTo>
                <a:lnTo>
                  <a:pt x="19864" y="127615"/>
                </a:lnTo>
                <a:lnTo>
                  <a:pt x="22700" y="129725"/>
                </a:lnTo>
                <a:lnTo>
                  <a:pt x="28495" y="132069"/>
                </a:lnTo>
                <a:lnTo>
                  <a:pt x="34378" y="135757"/>
                </a:lnTo>
                <a:lnTo>
                  <a:pt x="37336" y="138130"/>
                </a:lnTo>
                <a:lnTo>
                  <a:pt x="40300" y="139712"/>
                </a:lnTo>
                <a:lnTo>
                  <a:pt x="46240" y="141469"/>
                </a:lnTo>
                <a:lnTo>
                  <a:pt x="51197" y="141938"/>
                </a:lnTo>
                <a:lnTo>
                  <a:pt x="57479" y="142250"/>
                </a:lnTo>
                <a:lnTo>
                  <a:pt x="71404" y="142597"/>
                </a:lnTo>
                <a:lnTo>
                  <a:pt x="120580" y="142864"/>
                </a:lnTo>
                <a:lnTo>
                  <a:pt x="126554" y="141876"/>
                </a:lnTo>
                <a:lnTo>
                  <a:pt x="132521" y="140225"/>
                </a:lnTo>
                <a:lnTo>
                  <a:pt x="138484" y="138132"/>
                </a:lnTo>
                <a:lnTo>
                  <a:pt x="144443" y="135744"/>
                </a:lnTo>
                <a:lnTo>
                  <a:pt x="150401" y="133160"/>
                </a:lnTo>
                <a:lnTo>
                  <a:pt x="156357" y="130445"/>
                </a:lnTo>
                <a:lnTo>
                  <a:pt x="161319" y="127644"/>
                </a:lnTo>
                <a:lnTo>
                  <a:pt x="165620" y="124783"/>
                </a:lnTo>
                <a:lnTo>
                  <a:pt x="169479" y="121884"/>
                </a:lnTo>
                <a:lnTo>
                  <a:pt x="173044" y="118959"/>
                </a:lnTo>
                <a:lnTo>
                  <a:pt x="176413" y="116018"/>
                </a:lnTo>
                <a:lnTo>
                  <a:pt x="179651" y="113064"/>
                </a:lnTo>
                <a:lnTo>
                  <a:pt x="182803" y="109110"/>
                </a:lnTo>
                <a:lnTo>
                  <a:pt x="185895" y="104491"/>
                </a:lnTo>
                <a:lnTo>
                  <a:pt x="188949" y="99426"/>
                </a:lnTo>
                <a:lnTo>
                  <a:pt x="190985" y="95057"/>
                </a:lnTo>
                <a:lnTo>
                  <a:pt x="192343" y="91153"/>
                </a:lnTo>
                <a:lnTo>
                  <a:pt x="193247" y="87558"/>
                </a:lnTo>
                <a:lnTo>
                  <a:pt x="193850" y="83177"/>
                </a:lnTo>
                <a:lnTo>
                  <a:pt x="194253" y="78271"/>
                </a:lnTo>
                <a:lnTo>
                  <a:pt x="194521" y="73017"/>
                </a:lnTo>
                <a:lnTo>
                  <a:pt x="193708" y="68522"/>
                </a:lnTo>
                <a:lnTo>
                  <a:pt x="192173" y="64533"/>
                </a:lnTo>
                <a:lnTo>
                  <a:pt x="190158" y="60881"/>
                </a:lnTo>
                <a:lnTo>
                  <a:pt x="188815" y="57455"/>
                </a:lnTo>
                <a:lnTo>
                  <a:pt x="187919" y="54178"/>
                </a:lnTo>
                <a:lnTo>
                  <a:pt x="187322" y="51002"/>
                </a:lnTo>
                <a:lnTo>
                  <a:pt x="185931" y="46900"/>
                </a:lnTo>
                <a:lnTo>
                  <a:pt x="184013" y="42181"/>
                </a:lnTo>
                <a:lnTo>
                  <a:pt x="181741" y="37050"/>
                </a:lnTo>
                <a:lnTo>
                  <a:pt x="178242" y="32637"/>
                </a:lnTo>
                <a:lnTo>
                  <a:pt x="173926" y="28704"/>
                </a:lnTo>
                <a:lnTo>
                  <a:pt x="169063" y="25089"/>
                </a:lnTo>
                <a:lnTo>
                  <a:pt x="164829" y="21687"/>
                </a:lnTo>
                <a:lnTo>
                  <a:pt x="161015" y="18427"/>
                </a:lnTo>
                <a:lnTo>
                  <a:pt x="157479" y="15261"/>
                </a:lnTo>
                <a:lnTo>
                  <a:pt x="154130" y="13151"/>
                </a:lnTo>
                <a:lnTo>
                  <a:pt x="150906" y="11744"/>
                </a:lnTo>
                <a:lnTo>
                  <a:pt x="147763" y="10806"/>
                </a:lnTo>
                <a:lnTo>
                  <a:pt x="143684" y="10181"/>
                </a:lnTo>
                <a:lnTo>
                  <a:pt x="138980" y="9764"/>
                </a:lnTo>
                <a:lnTo>
                  <a:pt x="129454" y="9301"/>
                </a:lnTo>
                <a:lnTo>
                  <a:pt x="121913" y="9094"/>
                </a:lnTo>
                <a:lnTo>
                  <a:pt x="96831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353"/>
          <p:cNvSpPr/>
          <p:nvPr/>
        </p:nvSpPr>
        <p:spPr>
          <a:xfrm>
            <a:off x="4509492" y="4403577"/>
            <a:ext cx="794743" cy="70197"/>
          </a:xfrm>
          <a:custGeom>
            <a:avLst/>
            <a:gdLst/>
            <a:ahLst/>
            <a:cxnLst/>
            <a:rect l="0" t="0" r="0" b="0"/>
            <a:pathLst>
              <a:path w="794743" h="70197">
                <a:moveTo>
                  <a:pt x="0" y="7688"/>
                </a:moveTo>
                <a:lnTo>
                  <a:pt x="21250" y="7688"/>
                </a:lnTo>
                <a:lnTo>
                  <a:pt x="25080" y="6696"/>
                </a:lnTo>
                <a:lnTo>
                  <a:pt x="29618" y="5043"/>
                </a:lnTo>
                <a:lnTo>
                  <a:pt x="34628" y="2948"/>
                </a:lnTo>
                <a:lnTo>
                  <a:pt x="38960" y="1551"/>
                </a:lnTo>
                <a:lnTo>
                  <a:pt x="46420" y="0"/>
                </a:lnTo>
                <a:lnTo>
                  <a:pt x="55688" y="1956"/>
                </a:lnTo>
                <a:lnTo>
                  <a:pt x="60938" y="3867"/>
                </a:lnTo>
                <a:lnTo>
                  <a:pt x="72063" y="5990"/>
                </a:lnTo>
                <a:lnTo>
                  <a:pt x="84614" y="7926"/>
                </a:lnTo>
                <a:lnTo>
                  <a:pt x="92128" y="9831"/>
                </a:lnTo>
                <a:lnTo>
                  <a:pt x="100114" y="12093"/>
                </a:lnTo>
                <a:lnTo>
                  <a:pt x="108414" y="13601"/>
                </a:lnTo>
                <a:lnTo>
                  <a:pt x="125575" y="15277"/>
                </a:lnTo>
                <a:lnTo>
                  <a:pt x="135310" y="16716"/>
                </a:lnTo>
                <a:lnTo>
                  <a:pt x="145769" y="18667"/>
                </a:lnTo>
                <a:lnTo>
                  <a:pt x="156711" y="20961"/>
                </a:lnTo>
                <a:lnTo>
                  <a:pt x="166982" y="23482"/>
                </a:lnTo>
                <a:lnTo>
                  <a:pt x="176805" y="26155"/>
                </a:lnTo>
                <a:lnTo>
                  <a:pt x="186331" y="28929"/>
                </a:lnTo>
                <a:lnTo>
                  <a:pt x="218700" y="37574"/>
                </a:lnTo>
                <a:lnTo>
                  <a:pt x="253425" y="46419"/>
                </a:lnTo>
                <a:lnTo>
                  <a:pt x="265192" y="48391"/>
                </a:lnTo>
                <a:lnTo>
                  <a:pt x="288849" y="50583"/>
                </a:lnTo>
                <a:lnTo>
                  <a:pt x="309948" y="51557"/>
                </a:lnTo>
                <a:lnTo>
                  <a:pt x="330239" y="51990"/>
                </a:lnTo>
                <a:lnTo>
                  <a:pt x="656466" y="52337"/>
                </a:lnTo>
                <a:lnTo>
                  <a:pt x="666839" y="53329"/>
                </a:lnTo>
                <a:lnTo>
                  <a:pt x="676731" y="54982"/>
                </a:lnTo>
                <a:lnTo>
                  <a:pt x="686303" y="57077"/>
                </a:lnTo>
                <a:lnTo>
                  <a:pt x="694667" y="58473"/>
                </a:lnTo>
                <a:lnTo>
                  <a:pt x="716914" y="60439"/>
                </a:lnTo>
                <a:lnTo>
                  <a:pt x="740924" y="62013"/>
                </a:lnTo>
                <a:lnTo>
                  <a:pt x="747949" y="63748"/>
                </a:lnTo>
                <a:lnTo>
                  <a:pt x="754617" y="65898"/>
                </a:lnTo>
                <a:lnTo>
                  <a:pt x="761047" y="67331"/>
                </a:lnTo>
                <a:lnTo>
                  <a:pt x="778585" y="69347"/>
                </a:lnTo>
                <a:lnTo>
                  <a:pt x="794742" y="701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354"/>
          <p:cNvSpPr/>
          <p:nvPr/>
        </p:nvSpPr>
        <p:spPr>
          <a:xfrm>
            <a:off x="4384476" y="4277320"/>
            <a:ext cx="26790" cy="285751"/>
          </a:xfrm>
          <a:custGeom>
            <a:avLst/>
            <a:gdLst/>
            <a:ahLst/>
            <a:cxnLst/>
            <a:rect l="0" t="0" r="0" b="0"/>
            <a:pathLst>
              <a:path w="26790" h="285751">
                <a:moveTo>
                  <a:pt x="17859" y="0"/>
                </a:moveTo>
                <a:lnTo>
                  <a:pt x="25548" y="0"/>
                </a:lnTo>
                <a:lnTo>
                  <a:pt x="25962" y="992"/>
                </a:lnTo>
                <a:lnTo>
                  <a:pt x="26680" y="7688"/>
                </a:lnTo>
                <a:lnTo>
                  <a:pt x="26779" y="28938"/>
                </a:lnTo>
                <a:lnTo>
                  <a:pt x="26789" y="91468"/>
                </a:lnTo>
                <a:lnTo>
                  <a:pt x="25797" y="98681"/>
                </a:lnTo>
                <a:lnTo>
                  <a:pt x="24144" y="105475"/>
                </a:lnTo>
                <a:lnTo>
                  <a:pt x="22048" y="111988"/>
                </a:lnTo>
                <a:lnTo>
                  <a:pt x="20652" y="118315"/>
                </a:lnTo>
                <a:lnTo>
                  <a:pt x="19721" y="124517"/>
                </a:lnTo>
                <a:lnTo>
                  <a:pt x="19101" y="130636"/>
                </a:lnTo>
                <a:lnTo>
                  <a:pt x="17695" y="136700"/>
                </a:lnTo>
                <a:lnTo>
                  <a:pt x="15765" y="142727"/>
                </a:lnTo>
                <a:lnTo>
                  <a:pt x="13487" y="148729"/>
                </a:lnTo>
                <a:lnTo>
                  <a:pt x="11968" y="155708"/>
                </a:lnTo>
                <a:lnTo>
                  <a:pt x="10955" y="163336"/>
                </a:lnTo>
                <a:lnTo>
                  <a:pt x="10280" y="171399"/>
                </a:lnTo>
                <a:lnTo>
                  <a:pt x="9830" y="178758"/>
                </a:lnTo>
                <a:lnTo>
                  <a:pt x="9330" y="192226"/>
                </a:lnTo>
                <a:lnTo>
                  <a:pt x="8204" y="198596"/>
                </a:lnTo>
                <a:lnTo>
                  <a:pt x="6462" y="204827"/>
                </a:lnTo>
                <a:lnTo>
                  <a:pt x="4308" y="210965"/>
                </a:lnTo>
                <a:lnTo>
                  <a:pt x="2872" y="217042"/>
                </a:lnTo>
                <a:lnTo>
                  <a:pt x="1914" y="223077"/>
                </a:lnTo>
                <a:lnTo>
                  <a:pt x="1276" y="229085"/>
                </a:lnTo>
                <a:lnTo>
                  <a:pt x="851" y="235075"/>
                </a:lnTo>
                <a:lnTo>
                  <a:pt x="567" y="241052"/>
                </a:lnTo>
                <a:lnTo>
                  <a:pt x="252" y="252986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355"/>
          <p:cNvSpPr/>
          <p:nvPr/>
        </p:nvSpPr>
        <p:spPr>
          <a:xfrm>
            <a:off x="4321968" y="4688085"/>
            <a:ext cx="1026915" cy="160736"/>
          </a:xfrm>
          <a:custGeom>
            <a:avLst/>
            <a:gdLst/>
            <a:ahLst/>
            <a:cxnLst/>
            <a:rect l="0" t="0" r="0" b="0"/>
            <a:pathLst>
              <a:path w="1026915" h="160736">
                <a:moveTo>
                  <a:pt x="0" y="0"/>
                </a:moveTo>
                <a:lnTo>
                  <a:pt x="9481" y="0"/>
                </a:lnTo>
                <a:lnTo>
                  <a:pt x="19427" y="2646"/>
                </a:lnTo>
                <a:lnTo>
                  <a:pt x="24858" y="4740"/>
                </a:lnTo>
                <a:lnTo>
                  <a:pt x="51463" y="7689"/>
                </a:lnTo>
                <a:lnTo>
                  <a:pt x="70497" y="11025"/>
                </a:lnTo>
                <a:lnTo>
                  <a:pt x="89871" y="14822"/>
                </a:lnTo>
                <a:lnTo>
                  <a:pt x="111711" y="16510"/>
                </a:lnTo>
                <a:lnTo>
                  <a:pt x="137293" y="19906"/>
                </a:lnTo>
                <a:lnTo>
                  <a:pt x="164207" y="24722"/>
                </a:lnTo>
                <a:lnTo>
                  <a:pt x="230633" y="38815"/>
                </a:lnTo>
                <a:lnTo>
                  <a:pt x="359338" y="62513"/>
                </a:lnTo>
                <a:lnTo>
                  <a:pt x="429050" y="74415"/>
                </a:lnTo>
                <a:lnTo>
                  <a:pt x="445775" y="76399"/>
                </a:lnTo>
                <a:lnTo>
                  <a:pt x="494010" y="80184"/>
                </a:lnTo>
                <a:lnTo>
                  <a:pt x="510910" y="82230"/>
                </a:lnTo>
                <a:lnTo>
                  <a:pt x="528130" y="84586"/>
                </a:lnTo>
                <a:lnTo>
                  <a:pt x="545563" y="86156"/>
                </a:lnTo>
                <a:lnTo>
                  <a:pt x="563139" y="87203"/>
                </a:lnTo>
                <a:lnTo>
                  <a:pt x="580809" y="87902"/>
                </a:lnTo>
                <a:lnTo>
                  <a:pt x="598542" y="89359"/>
                </a:lnTo>
                <a:lnTo>
                  <a:pt x="616317" y="91322"/>
                </a:lnTo>
                <a:lnTo>
                  <a:pt x="634120" y="93624"/>
                </a:lnTo>
                <a:lnTo>
                  <a:pt x="650950" y="96150"/>
                </a:lnTo>
                <a:lnTo>
                  <a:pt x="733486" y="110252"/>
                </a:lnTo>
                <a:lnTo>
                  <a:pt x="749936" y="112196"/>
                </a:lnTo>
                <a:lnTo>
                  <a:pt x="781443" y="114357"/>
                </a:lnTo>
                <a:lnTo>
                  <a:pt x="811983" y="117963"/>
                </a:lnTo>
                <a:lnTo>
                  <a:pt x="842092" y="122874"/>
                </a:lnTo>
                <a:lnTo>
                  <a:pt x="872010" y="128363"/>
                </a:lnTo>
                <a:lnTo>
                  <a:pt x="899198" y="134110"/>
                </a:lnTo>
                <a:lnTo>
                  <a:pt x="936817" y="142924"/>
                </a:lnTo>
                <a:lnTo>
                  <a:pt x="960082" y="147858"/>
                </a:lnTo>
                <a:lnTo>
                  <a:pt x="988922" y="151628"/>
                </a:lnTo>
                <a:lnTo>
                  <a:pt x="1009484" y="157595"/>
                </a:lnTo>
                <a:lnTo>
                  <a:pt x="1026914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356"/>
          <p:cNvSpPr/>
          <p:nvPr/>
        </p:nvSpPr>
        <p:spPr>
          <a:xfrm>
            <a:off x="4116585" y="4580929"/>
            <a:ext cx="98228" cy="330400"/>
          </a:xfrm>
          <a:custGeom>
            <a:avLst/>
            <a:gdLst/>
            <a:ahLst/>
            <a:cxnLst/>
            <a:rect l="0" t="0" r="0" b="0"/>
            <a:pathLst>
              <a:path w="98228" h="330400">
                <a:moveTo>
                  <a:pt x="98227" y="0"/>
                </a:moveTo>
                <a:lnTo>
                  <a:pt x="93486" y="0"/>
                </a:lnTo>
                <a:lnTo>
                  <a:pt x="92090" y="992"/>
                </a:lnTo>
                <a:lnTo>
                  <a:pt x="91159" y="2646"/>
                </a:lnTo>
                <a:lnTo>
                  <a:pt x="90539" y="4740"/>
                </a:lnTo>
                <a:lnTo>
                  <a:pt x="89849" y="12359"/>
                </a:lnTo>
                <a:lnTo>
                  <a:pt x="89665" y="17169"/>
                </a:lnTo>
                <a:lnTo>
                  <a:pt x="88550" y="21368"/>
                </a:lnTo>
                <a:lnTo>
                  <a:pt x="86815" y="25160"/>
                </a:lnTo>
                <a:lnTo>
                  <a:pt x="84666" y="28679"/>
                </a:lnTo>
                <a:lnTo>
                  <a:pt x="82278" y="37882"/>
                </a:lnTo>
                <a:lnTo>
                  <a:pt x="81641" y="43114"/>
                </a:lnTo>
                <a:lnTo>
                  <a:pt x="80225" y="48586"/>
                </a:lnTo>
                <a:lnTo>
                  <a:pt x="78288" y="54219"/>
                </a:lnTo>
                <a:lnTo>
                  <a:pt x="76004" y="59959"/>
                </a:lnTo>
                <a:lnTo>
                  <a:pt x="74482" y="65769"/>
                </a:lnTo>
                <a:lnTo>
                  <a:pt x="73467" y="71628"/>
                </a:lnTo>
                <a:lnTo>
                  <a:pt x="72791" y="77518"/>
                </a:lnTo>
                <a:lnTo>
                  <a:pt x="71348" y="84421"/>
                </a:lnTo>
                <a:lnTo>
                  <a:pt x="69393" y="91999"/>
                </a:lnTo>
                <a:lnTo>
                  <a:pt x="67098" y="100028"/>
                </a:lnTo>
                <a:lnTo>
                  <a:pt x="64576" y="107365"/>
                </a:lnTo>
                <a:lnTo>
                  <a:pt x="61903" y="114241"/>
                </a:lnTo>
                <a:lnTo>
                  <a:pt x="59128" y="120809"/>
                </a:lnTo>
                <a:lnTo>
                  <a:pt x="57278" y="128164"/>
                </a:lnTo>
                <a:lnTo>
                  <a:pt x="56045" y="136045"/>
                </a:lnTo>
                <a:lnTo>
                  <a:pt x="55223" y="144275"/>
                </a:lnTo>
                <a:lnTo>
                  <a:pt x="53682" y="152738"/>
                </a:lnTo>
                <a:lnTo>
                  <a:pt x="51663" y="161356"/>
                </a:lnTo>
                <a:lnTo>
                  <a:pt x="49325" y="170079"/>
                </a:lnTo>
                <a:lnTo>
                  <a:pt x="44081" y="187708"/>
                </a:lnTo>
                <a:lnTo>
                  <a:pt x="41294" y="196576"/>
                </a:lnTo>
                <a:lnTo>
                  <a:pt x="38443" y="204473"/>
                </a:lnTo>
                <a:lnTo>
                  <a:pt x="35551" y="211721"/>
                </a:lnTo>
                <a:lnTo>
                  <a:pt x="32631" y="218538"/>
                </a:lnTo>
                <a:lnTo>
                  <a:pt x="30683" y="226059"/>
                </a:lnTo>
                <a:lnTo>
                  <a:pt x="29385" y="234049"/>
                </a:lnTo>
                <a:lnTo>
                  <a:pt x="28520" y="242354"/>
                </a:lnTo>
                <a:lnTo>
                  <a:pt x="26951" y="249874"/>
                </a:lnTo>
                <a:lnTo>
                  <a:pt x="24913" y="256871"/>
                </a:lnTo>
                <a:lnTo>
                  <a:pt x="22562" y="263521"/>
                </a:lnTo>
                <a:lnTo>
                  <a:pt x="20002" y="269938"/>
                </a:lnTo>
                <a:lnTo>
                  <a:pt x="17304" y="276202"/>
                </a:lnTo>
                <a:lnTo>
                  <a:pt x="14512" y="282360"/>
                </a:lnTo>
                <a:lnTo>
                  <a:pt x="12652" y="287459"/>
                </a:lnTo>
                <a:lnTo>
                  <a:pt x="10584" y="295770"/>
                </a:lnTo>
                <a:lnTo>
                  <a:pt x="9420" y="306027"/>
                </a:lnTo>
                <a:lnTo>
                  <a:pt x="8265" y="309190"/>
                </a:lnTo>
                <a:lnTo>
                  <a:pt x="6502" y="312290"/>
                </a:lnTo>
                <a:lnTo>
                  <a:pt x="4335" y="315350"/>
                </a:lnTo>
                <a:lnTo>
                  <a:pt x="1927" y="321395"/>
                </a:lnTo>
                <a:lnTo>
                  <a:pt x="0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357"/>
          <p:cNvSpPr/>
          <p:nvPr/>
        </p:nvSpPr>
        <p:spPr>
          <a:xfrm>
            <a:off x="4080867" y="4572000"/>
            <a:ext cx="214313" cy="169544"/>
          </a:xfrm>
          <a:custGeom>
            <a:avLst/>
            <a:gdLst/>
            <a:ahLst/>
            <a:cxnLst/>
            <a:rect l="0" t="0" r="0" b="0"/>
            <a:pathLst>
              <a:path w="214313" h="169544">
                <a:moveTo>
                  <a:pt x="0" y="0"/>
                </a:moveTo>
                <a:lnTo>
                  <a:pt x="0" y="52375"/>
                </a:lnTo>
                <a:lnTo>
                  <a:pt x="992" y="56745"/>
                </a:lnTo>
                <a:lnTo>
                  <a:pt x="2645" y="60650"/>
                </a:lnTo>
                <a:lnTo>
                  <a:pt x="4740" y="64246"/>
                </a:lnTo>
                <a:lnTo>
                  <a:pt x="6136" y="68627"/>
                </a:lnTo>
                <a:lnTo>
                  <a:pt x="7067" y="73532"/>
                </a:lnTo>
                <a:lnTo>
                  <a:pt x="7688" y="78787"/>
                </a:lnTo>
                <a:lnTo>
                  <a:pt x="9094" y="83282"/>
                </a:lnTo>
                <a:lnTo>
                  <a:pt x="11023" y="87271"/>
                </a:lnTo>
                <a:lnTo>
                  <a:pt x="13302" y="90922"/>
                </a:lnTo>
                <a:lnTo>
                  <a:pt x="15813" y="95342"/>
                </a:lnTo>
                <a:lnTo>
                  <a:pt x="21250" y="105543"/>
                </a:lnTo>
                <a:lnTo>
                  <a:pt x="24088" y="110049"/>
                </a:lnTo>
                <a:lnTo>
                  <a:pt x="26973" y="114046"/>
                </a:lnTo>
                <a:lnTo>
                  <a:pt x="29888" y="117702"/>
                </a:lnTo>
                <a:lnTo>
                  <a:pt x="32824" y="122124"/>
                </a:lnTo>
                <a:lnTo>
                  <a:pt x="35773" y="127057"/>
                </a:lnTo>
                <a:lnTo>
                  <a:pt x="38732" y="132329"/>
                </a:lnTo>
                <a:lnTo>
                  <a:pt x="41696" y="136836"/>
                </a:lnTo>
                <a:lnTo>
                  <a:pt x="44664" y="140833"/>
                </a:lnTo>
                <a:lnTo>
                  <a:pt x="47635" y="144490"/>
                </a:lnTo>
                <a:lnTo>
                  <a:pt x="50608" y="146928"/>
                </a:lnTo>
                <a:lnTo>
                  <a:pt x="53583" y="148554"/>
                </a:lnTo>
                <a:lnTo>
                  <a:pt x="56557" y="149637"/>
                </a:lnTo>
                <a:lnTo>
                  <a:pt x="60525" y="151352"/>
                </a:lnTo>
                <a:lnTo>
                  <a:pt x="70225" y="155902"/>
                </a:lnTo>
                <a:lnTo>
                  <a:pt x="74598" y="157512"/>
                </a:lnTo>
                <a:lnTo>
                  <a:pt x="78506" y="158586"/>
                </a:lnTo>
                <a:lnTo>
                  <a:pt x="82102" y="159303"/>
                </a:lnTo>
                <a:lnTo>
                  <a:pt x="88745" y="162743"/>
                </a:lnTo>
                <a:lnTo>
                  <a:pt x="91906" y="165050"/>
                </a:lnTo>
                <a:lnTo>
                  <a:pt x="98063" y="167613"/>
                </a:lnTo>
                <a:lnTo>
                  <a:pt x="104107" y="168752"/>
                </a:lnTo>
                <a:lnTo>
                  <a:pt x="110100" y="169259"/>
                </a:lnTo>
                <a:lnTo>
                  <a:pt x="116071" y="169483"/>
                </a:lnTo>
                <a:lnTo>
                  <a:pt x="119052" y="169543"/>
                </a:lnTo>
                <a:lnTo>
                  <a:pt x="123025" y="168591"/>
                </a:lnTo>
                <a:lnTo>
                  <a:pt x="127657" y="166964"/>
                </a:lnTo>
                <a:lnTo>
                  <a:pt x="132729" y="164887"/>
                </a:lnTo>
                <a:lnTo>
                  <a:pt x="137103" y="163502"/>
                </a:lnTo>
                <a:lnTo>
                  <a:pt x="141011" y="162580"/>
                </a:lnTo>
                <a:lnTo>
                  <a:pt x="144609" y="161964"/>
                </a:lnTo>
                <a:lnTo>
                  <a:pt x="151252" y="161281"/>
                </a:lnTo>
                <a:lnTo>
                  <a:pt x="157512" y="160977"/>
                </a:lnTo>
                <a:lnTo>
                  <a:pt x="163601" y="160842"/>
                </a:lnTo>
                <a:lnTo>
                  <a:pt x="166614" y="159814"/>
                </a:lnTo>
                <a:lnTo>
                  <a:pt x="172608" y="156025"/>
                </a:lnTo>
                <a:lnTo>
                  <a:pt x="178579" y="153680"/>
                </a:lnTo>
                <a:lnTo>
                  <a:pt x="181560" y="153055"/>
                </a:lnTo>
                <a:lnTo>
                  <a:pt x="187519" y="149714"/>
                </a:lnTo>
                <a:lnTo>
                  <a:pt x="194688" y="144225"/>
                </a:lnTo>
                <a:lnTo>
                  <a:pt x="198314" y="143474"/>
                </a:lnTo>
                <a:lnTo>
                  <a:pt x="203986" y="142992"/>
                </a:lnTo>
                <a:lnTo>
                  <a:pt x="209709" y="138169"/>
                </a:lnTo>
                <a:lnTo>
                  <a:pt x="214312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358"/>
          <p:cNvSpPr/>
          <p:nvPr/>
        </p:nvSpPr>
        <p:spPr>
          <a:xfrm>
            <a:off x="5214938" y="4009429"/>
            <a:ext cx="1134024" cy="991196"/>
          </a:xfrm>
          <a:custGeom>
            <a:avLst/>
            <a:gdLst/>
            <a:ahLst/>
            <a:cxnLst/>
            <a:rect l="0" t="0" r="0" b="0"/>
            <a:pathLst>
              <a:path w="1134024" h="991196">
                <a:moveTo>
                  <a:pt x="98226" y="0"/>
                </a:moveTo>
                <a:lnTo>
                  <a:pt x="102966" y="4741"/>
                </a:lnTo>
                <a:lnTo>
                  <a:pt x="106347" y="6137"/>
                </a:lnTo>
                <a:lnTo>
                  <a:pt x="126030" y="11024"/>
                </a:lnTo>
                <a:lnTo>
                  <a:pt x="149028" y="21250"/>
                </a:lnTo>
                <a:lnTo>
                  <a:pt x="166746" y="34628"/>
                </a:lnTo>
                <a:lnTo>
                  <a:pt x="196459" y="62756"/>
                </a:lnTo>
                <a:lnTo>
                  <a:pt x="226219" y="93298"/>
                </a:lnTo>
                <a:lnTo>
                  <a:pt x="250030" y="123160"/>
                </a:lnTo>
                <a:lnTo>
                  <a:pt x="273843" y="153202"/>
                </a:lnTo>
                <a:lnTo>
                  <a:pt x="286961" y="179008"/>
                </a:lnTo>
                <a:lnTo>
                  <a:pt x="297133" y="205505"/>
                </a:lnTo>
                <a:lnTo>
                  <a:pt x="309458" y="241126"/>
                </a:lnTo>
                <a:lnTo>
                  <a:pt x="317468" y="268890"/>
                </a:lnTo>
                <a:lnTo>
                  <a:pt x="319691" y="290494"/>
                </a:lnTo>
                <a:lnTo>
                  <a:pt x="320941" y="320229"/>
                </a:lnTo>
                <a:lnTo>
                  <a:pt x="323879" y="341423"/>
                </a:lnTo>
                <a:lnTo>
                  <a:pt x="326052" y="352631"/>
                </a:lnTo>
                <a:lnTo>
                  <a:pt x="325821" y="375668"/>
                </a:lnTo>
                <a:lnTo>
                  <a:pt x="323402" y="398143"/>
                </a:lnTo>
                <a:lnTo>
                  <a:pt x="321049" y="428523"/>
                </a:lnTo>
                <a:lnTo>
                  <a:pt x="316982" y="450739"/>
                </a:lnTo>
                <a:lnTo>
                  <a:pt x="314513" y="473842"/>
                </a:lnTo>
                <a:lnTo>
                  <a:pt x="312424" y="497338"/>
                </a:lnTo>
                <a:lnTo>
                  <a:pt x="308188" y="521011"/>
                </a:lnTo>
                <a:lnTo>
                  <a:pt x="300352" y="542115"/>
                </a:lnTo>
                <a:lnTo>
                  <a:pt x="261746" y="619496"/>
                </a:lnTo>
                <a:lnTo>
                  <a:pt x="244021" y="650213"/>
                </a:lnTo>
                <a:lnTo>
                  <a:pt x="232146" y="671638"/>
                </a:lnTo>
                <a:lnTo>
                  <a:pt x="220253" y="693396"/>
                </a:lnTo>
                <a:lnTo>
                  <a:pt x="201410" y="722381"/>
                </a:lnTo>
                <a:lnTo>
                  <a:pt x="178408" y="749820"/>
                </a:lnTo>
                <a:lnTo>
                  <a:pt x="157592" y="775810"/>
                </a:lnTo>
                <a:lnTo>
                  <a:pt x="120411" y="809092"/>
                </a:lnTo>
                <a:lnTo>
                  <a:pt x="89474" y="839321"/>
                </a:lnTo>
                <a:lnTo>
                  <a:pt x="47634" y="881059"/>
                </a:lnTo>
                <a:lnTo>
                  <a:pt x="24335" y="912041"/>
                </a:lnTo>
                <a:lnTo>
                  <a:pt x="15037" y="922212"/>
                </a:lnTo>
                <a:lnTo>
                  <a:pt x="12009" y="924371"/>
                </a:lnTo>
                <a:lnTo>
                  <a:pt x="5998" y="926769"/>
                </a:lnTo>
                <a:lnTo>
                  <a:pt x="3999" y="928400"/>
                </a:lnTo>
                <a:lnTo>
                  <a:pt x="2666" y="930481"/>
                </a:lnTo>
                <a:lnTo>
                  <a:pt x="526" y="936208"/>
                </a:lnTo>
                <a:lnTo>
                  <a:pt x="0" y="946512"/>
                </a:lnTo>
                <a:lnTo>
                  <a:pt x="60057" y="946547"/>
                </a:lnTo>
                <a:lnTo>
                  <a:pt x="71670" y="949193"/>
                </a:lnTo>
                <a:lnTo>
                  <a:pt x="83447" y="952684"/>
                </a:lnTo>
                <a:lnTo>
                  <a:pt x="117863" y="959850"/>
                </a:lnTo>
                <a:lnTo>
                  <a:pt x="152154" y="963506"/>
                </a:lnTo>
                <a:lnTo>
                  <a:pt x="187592" y="964229"/>
                </a:lnTo>
                <a:lnTo>
                  <a:pt x="205412" y="965320"/>
                </a:lnTo>
                <a:lnTo>
                  <a:pt x="233172" y="970520"/>
                </a:lnTo>
                <a:lnTo>
                  <a:pt x="265100" y="972502"/>
                </a:lnTo>
                <a:lnTo>
                  <a:pt x="294844" y="974081"/>
                </a:lnTo>
                <a:lnTo>
                  <a:pt x="328352" y="979400"/>
                </a:lnTo>
                <a:lnTo>
                  <a:pt x="363416" y="982408"/>
                </a:lnTo>
                <a:lnTo>
                  <a:pt x="387075" y="986629"/>
                </a:lnTo>
                <a:lnTo>
                  <a:pt x="410819" y="989166"/>
                </a:lnTo>
                <a:lnTo>
                  <a:pt x="434601" y="990294"/>
                </a:lnTo>
                <a:lnTo>
                  <a:pt x="458400" y="990795"/>
                </a:lnTo>
                <a:lnTo>
                  <a:pt x="645881" y="991195"/>
                </a:lnTo>
                <a:lnTo>
                  <a:pt x="672357" y="988550"/>
                </a:lnTo>
                <a:lnTo>
                  <a:pt x="699669" y="985059"/>
                </a:lnTo>
                <a:lnTo>
                  <a:pt x="725036" y="983507"/>
                </a:lnTo>
                <a:lnTo>
                  <a:pt x="749540" y="980171"/>
                </a:lnTo>
                <a:lnTo>
                  <a:pt x="773659" y="976374"/>
                </a:lnTo>
                <a:lnTo>
                  <a:pt x="797608" y="974686"/>
                </a:lnTo>
                <a:lnTo>
                  <a:pt x="821482" y="971291"/>
                </a:lnTo>
                <a:lnTo>
                  <a:pt x="845321" y="966474"/>
                </a:lnTo>
                <a:lnTo>
                  <a:pt x="880063" y="958184"/>
                </a:lnTo>
                <a:lnTo>
                  <a:pt x="910641" y="948451"/>
                </a:lnTo>
                <a:lnTo>
                  <a:pt x="942412" y="934433"/>
                </a:lnTo>
                <a:lnTo>
                  <a:pt x="974576" y="917659"/>
                </a:lnTo>
                <a:lnTo>
                  <a:pt x="1000492" y="903923"/>
                </a:lnTo>
                <a:lnTo>
                  <a:pt x="1017154" y="895853"/>
                </a:lnTo>
                <a:lnTo>
                  <a:pt x="1044021" y="874503"/>
                </a:lnTo>
                <a:lnTo>
                  <a:pt x="1074439" y="844272"/>
                </a:lnTo>
                <a:lnTo>
                  <a:pt x="1095684" y="814449"/>
                </a:lnTo>
                <a:lnTo>
                  <a:pt x="1109730" y="789154"/>
                </a:lnTo>
                <a:lnTo>
                  <a:pt x="1119030" y="766298"/>
                </a:lnTo>
                <a:lnTo>
                  <a:pt x="1128070" y="740674"/>
                </a:lnTo>
                <a:lnTo>
                  <a:pt x="1132291" y="718970"/>
                </a:lnTo>
                <a:lnTo>
                  <a:pt x="1133541" y="695231"/>
                </a:lnTo>
                <a:lnTo>
                  <a:pt x="1133914" y="669347"/>
                </a:lnTo>
                <a:lnTo>
                  <a:pt x="1134023" y="642825"/>
                </a:lnTo>
                <a:lnTo>
                  <a:pt x="1129315" y="616116"/>
                </a:lnTo>
                <a:lnTo>
                  <a:pt x="1121636" y="589350"/>
                </a:lnTo>
                <a:lnTo>
                  <a:pt x="1113077" y="562567"/>
                </a:lnTo>
                <a:lnTo>
                  <a:pt x="1099516" y="535781"/>
                </a:lnTo>
                <a:lnTo>
                  <a:pt x="1082931" y="508992"/>
                </a:lnTo>
                <a:lnTo>
                  <a:pt x="1047701" y="455414"/>
                </a:lnTo>
                <a:lnTo>
                  <a:pt x="1022934" y="425832"/>
                </a:lnTo>
                <a:lnTo>
                  <a:pt x="990408" y="395000"/>
                </a:lnTo>
                <a:lnTo>
                  <a:pt x="955320" y="364767"/>
                </a:lnTo>
                <a:lnTo>
                  <a:pt x="928640" y="343669"/>
                </a:lnTo>
                <a:lnTo>
                  <a:pt x="850179" y="287666"/>
                </a:lnTo>
                <a:lnTo>
                  <a:pt x="819435" y="268458"/>
                </a:lnTo>
                <a:lnTo>
                  <a:pt x="785191" y="250200"/>
                </a:lnTo>
                <a:lnTo>
                  <a:pt x="702431" y="208370"/>
                </a:lnTo>
                <a:lnTo>
                  <a:pt x="678639" y="199104"/>
                </a:lnTo>
                <a:lnTo>
                  <a:pt x="654835" y="190686"/>
                </a:lnTo>
                <a:lnTo>
                  <a:pt x="631027" y="180330"/>
                </a:lnTo>
                <a:lnTo>
                  <a:pt x="607216" y="171759"/>
                </a:lnTo>
                <a:lnTo>
                  <a:pt x="583404" y="163650"/>
                </a:lnTo>
                <a:lnTo>
                  <a:pt x="559592" y="153431"/>
                </a:lnTo>
                <a:lnTo>
                  <a:pt x="535780" y="144921"/>
                </a:lnTo>
                <a:lnTo>
                  <a:pt x="511968" y="137831"/>
                </a:lnTo>
                <a:lnTo>
                  <a:pt x="476249" y="128262"/>
                </a:lnTo>
                <a:lnTo>
                  <a:pt x="416718" y="113145"/>
                </a:lnTo>
                <a:lnTo>
                  <a:pt x="385739" y="108931"/>
                </a:lnTo>
                <a:lnTo>
                  <a:pt x="342468" y="101370"/>
                </a:lnTo>
                <a:lnTo>
                  <a:pt x="314461" y="99158"/>
                </a:lnTo>
                <a:lnTo>
                  <a:pt x="284071" y="98411"/>
                </a:lnTo>
                <a:lnTo>
                  <a:pt x="268136" y="99301"/>
                </a:lnTo>
                <a:lnTo>
                  <a:pt x="235572" y="105926"/>
                </a:lnTo>
                <a:lnTo>
                  <a:pt x="205382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359"/>
          <p:cNvSpPr/>
          <p:nvPr/>
        </p:nvSpPr>
        <p:spPr>
          <a:xfrm>
            <a:off x="6331148" y="4545210"/>
            <a:ext cx="330349" cy="196451"/>
          </a:xfrm>
          <a:custGeom>
            <a:avLst/>
            <a:gdLst/>
            <a:ahLst/>
            <a:cxnLst/>
            <a:rect l="0" t="0" r="0" b="0"/>
            <a:pathLst>
              <a:path w="330349" h="196451">
                <a:moveTo>
                  <a:pt x="0" y="8930"/>
                </a:moveTo>
                <a:lnTo>
                  <a:pt x="4740" y="8930"/>
                </a:lnTo>
                <a:lnTo>
                  <a:pt x="12358" y="6285"/>
                </a:lnTo>
                <a:lnTo>
                  <a:pt x="17169" y="4189"/>
                </a:lnTo>
                <a:lnTo>
                  <a:pt x="22360" y="2793"/>
                </a:lnTo>
                <a:lnTo>
                  <a:pt x="27804" y="1862"/>
                </a:lnTo>
                <a:lnTo>
                  <a:pt x="33419" y="1242"/>
                </a:lnTo>
                <a:lnTo>
                  <a:pt x="40139" y="828"/>
                </a:lnTo>
                <a:lnTo>
                  <a:pt x="55542" y="368"/>
                </a:lnTo>
                <a:lnTo>
                  <a:pt x="80949" y="109"/>
                </a:lnTo>
                <a:lnTo>
                  <a:pt x="88692" y="1065"/>
                </a:lnTo>
                <a:lnTo>
                  <a:pt x="95839" y="2694"/>
                </a:lnTo>
                <a:lnTo>
                  <a:pt x="102588" y="4773"/>
                </a:lnTo>
                <a:lnTo>
                  <a:pt x="110063" y="6159"/>
                </a:lnTo>
                <a:lnTo>
                  <a:pt x="118024" y="7082"/>
                </a:lnTo>
                <a:lnTo>
                  <a:pt x="126307" y="7698"/>
                </a:lnTo>
                <a:lnTo>
                  <a:pt x="134807" y="9101"/>
                </a:lnTo>
                <a:lnTo>
                  <a:pt x="143449" y="11028"/>
                </a:lnTo>
                <a:lnTo>
                  <a:pt x="152187" y="13306"/>
                </a:lnTo>
                <a:lnTo>
                  <a:pt x="160989" y="15815"/>
                </a:lnTo>
                <a:lnTo>
                  <a:pt x="178707" y="21251"/>
                </a:lnTo>
                <a:lnTo>
                  <a:pt x="205416" y="29889"/>
                </a:lnTo>
                <a:lnTo>
                  <a:pt x="213343" y="32824"/>
                </a:lnTo>
                <a:lnTo>
                  <a:pt x="220611" y="35773"/>
                </a:lnTo>
                <a:lnTo>
                  <a:pt x="227440" y="38732"/>
                </a:lnTo>
                <a:lnTo>
                  <a:pt x="233979" y="42689"/>
                </a:lnTo>
                <a:lnTo>
                  <a:pt x="240322" y="47311"/>
                </a:lnTo>
                <a:lnTo>
                  <a:pt x="246535" y="52377"/>
                </a:lnTo>
                <a:lnTo>
                  <a:pt x="253653" y="56746"/>
                </a:lnTo>
                <a:lnTo>
                  <a:pt x="261375" y="60651"/>
                </a:lnTo>
                <a:lnTo>
                  <a:pt x="269501" y="64247"/>
                </a:lnTo>
                <a:lnTo>
                  <a:pt x="275909" y="67636"/>
                </a:lnTo>
                <a:lnTo>
                  <a:pt x="281173" y="70887"/>
                </a:lnTo>
                <a:lnTo>
                  <a:pt x="285676" y="74047"/>
                </a:lnTo>
                <a:lnTo>
                  <a:pt x="290661" y="77147"/>
                </a:lnTo>
                <a:lnTo>
                  <a:pt x="295969" y="80204"/>
                </a:lnTo>
                <a:lnTo>
                  <a:pt x="306167" y="86248"/>
                </a:lnTo>
                <a:lnTo>
                  <a:pt x="314006" y="92242"/>
                </a:lnTo>
                <a:lnTo>
                  <a:pt x="320798" y="98212"/>
                </a:lnTo>
                <a:lnTo>
                  <a:pt x="323998" y="101194"/>
                </a:lnTo>
                <a:lnTo>
                  <a:pt x="326131" y="104174"/>
                </a:lnTo>
                <a:lnTo>
                  <a:pt x="328502" y="110130"/>
                </a:lnTo>
                <a:lnTo>
                  <a:pt x="329134" y="114100"/>
                </a:lnTo>
                <a:lnTo>
                  <a:pt x="329555" y="118731"/>
                </a:lnTo>
                <a:lnTo>
                  <a:pt x="330024" y="128176"/>
                </a:lnTo>
                <a:lnTo>
                  <a:pt x="330231" y="135681"/>
                </a:lnTo>
                <a:lnTo>
                  <a:pt x="330348" y="145484"/>
                </a:lnTo>
                <a:lnTo>
                  <a:pt x="329373" y="148583"/>
                </a:lnTo>
                <a:lnTo>
                  <a:pt x="325643" y="154673"/>
                </a:lnTo>
                <a:lnTo>
                  <a:pt x="320677" y="160686"/>
                </a:lnTo>
                <a:lnTo>
                  <a:pt x="315164" y="166666"/>
                </a:lnTo>
                <a:lnTo>
                  <a:pt x="306481" y="175611"/>
                </a:lnTo>
                <a:lnTo>
                  <a:pt x="300586" y="181568"/>
                </a:lnTo>
                <a:lnTo>
                  <a:pt x="292013" y="187522"/>
                </a:lnTo>
                <a:lnTo>
                  <a:pt x="286949" y="190500"/>
                </a:lnTo>
                <a:lnTo>
                  <a:pt x="281587" y="192484"/>
                </a:lnTo>
                <a:lnTo>
                  <a:pt x="276030" y="193808"/>
                </a:lnTo>
                <a:lnTo>
                  <a:pt x="270340" y="194689"/>
                </a:lnTo>
                <a:lnTo>
                  <a:pt x="264562" y="195277"/>
                </a:lnTo>
                <a:lnTo>
                  <a:pt x="258727" y="195670"/>
                </a:lnTo>
                <a:lnTo>
                  <a:pt x="252851" y="195931"/>
                </a:lnTo>
                <a:lnTo>
                  <a:pt x="241032" y="196221"/>
                </a:lnTo>
                <a:lnTo>
                  <a:pt x="181569" y="196450"/>
                </a:lnTo>
                <a:lnTo>
                  <a:pt x="175616" y="195459"/>
                </a:lnTo>
                <a:lnTo>
                  <a:pt x="169663" y="193806"/>
                </a:lnTo>
                <a:lnTo>
                  <a:pt x="163711" y="191712"/>
                </a:lnTo>
                <a:lnTo>
                  <a:pt x="157757" y="190316"/>
                </a:lnTo>
                <a:lnTo>
                  <a:pt x="151805" y="189385"/>
                </a:lnTo>
                <a:lnTo>
                  <a:pt x="145852" y="188765"/>
                </a:lnTo>
                <a:lnTo>
                  <a:pt x="139898" y="187358"/>
                </a:lnTo>
                <a:lnTo>
                  <a:pt x="133945" y="185429"/>
                </a:lnTo>
                <a:lnTo>
                  <a:pt x="127992" y="183151"/>
                </a:lnTo>
                <a:lnTo>
                  <a:pt x="122039" y="180640"/>
                </a:lnTo>
                <a:lnTo>
                  <a:pt x="116086" y="177973"/>
                </a:lnTo>
                <a:lnTo>
                  <a:pt x="104180" y="172365"/>
                </a:lnTo>
                <a:lnTo>
                  <a:pt x="92273" y="166565"/>
                </a:lnTo>
                <a:lnTo>
                  <a:pt x="83012" y="160680"/>
                </a:lnTo>
                <a:lnTo>
                  <a:pt x="74597" y="154758"/>
                </a:lnTo>
                <a:lnTo>
                  <a:pt x="69575" y="151789"/>
                </a:lnTo>
                <a:lnTo>
                  <a:pt x="64243" y="148818"/>
                </a:lnTo>
                <a:lnTo>
                  <a:pt x="59696" y="144853"/>
                </a:lnTo>
                <a:lnTo>
                  <a:pt x="55673" y="140225"/>
                </a:lnTo>
                <a:lnTo>
                  <a:pt x="51998" y="135155"/>
                </a:lnTo>
                <a:lnTo>
                  <a:pt x="49548" y="130784"/>
                </a:lnTo>
                <a:lnTo>
                  <a:pt x="47915" y="126876"/>
                </a:lnTo>
                <a:lnTo>
                  <a:pt x="46826" y="123279"/>
                </a:lnTo>
                <a:lnTo>
                  <a:pt x="45107" y="118897"/>
                </a:lnTo>
                <a:lnTo>
                  <a:pt x="42970" y="113991"/>
                </a:lnTo>
                <a:lnTo>
                  <a:pt x="40553" y="108736"/>
                </a:lnTo>
                <a:lnTo>
                  <a:pt x="37949" y="104241"/>
                </a:lnTo>
                <a:lnTo>
                  <a:pt x="35221" y="100252"/>
                </a:lnTo>
                <a:lnTo>
                  <a:pt x="32410" y="96600"/>
                </a:lnTo>
                <a:lnTo>
                  <a:pt x="30536" y="92182"/>
                </a:lnTo>
                <a:lnTo>
                  <a:pt x="29287" y="87251"/>
                </a:lnTo>
                <a:lnTo>
                  <a:pt x="28455" y="81980"/>
                </a:lnTo>
                <a:lnTo>
                  <a:pt x="27899" y="77474"/>
                </a:lnTo>
                <a:lnTo>
                  <a:pt x="27529" y="73477"/>
                </a:lnTo>
                <a:lnTo>
                  <a:pt x="27282" y="69821"/>
                </a:lnTo>
                <a:lnTo>
                  <a:pt x="28110" y="66392"/>
                </a:lnTo>
                <a:lnTo>
                  <a:pt x="29654" y="63112"/>
                </a:lnTo>
                <a:lnTo>
                  <a:pt x="31676" y="59934"/>
                </a:lnTo>
                <a:lnTo>
                  <a:pt x="33024" y="55832"/>
                </a:lnTo>
                <a:lnTo>
                  <a:pt x="33922" y="51112"/>
                </a:lnTo>
                <a:lnTo>
                  <a:pt x="34520" y="45981"/>
                </a:lnTo>
                <a:lnTo>
                  <a:pt x="35912" y="41568"/>
                </a:lnTo>
                <a:lnTo>
                  <a:pt x="37832" y="37635"/>
                </a:lnTo>
                <a:lnTo>
                  <a:pt x="40104" y="34019"/>
                </a:lnTo>
                <a:lnTo>
                  <a:pt x="42611" y="30617"/>
                </a:lnTo>
                <a:lnTo>
                  <a:pt x="45274" y="27357"/>
                </a:lnTo>
                <a:lnTo>
                  <a:pt x="48042" y="24191"/>
                </a:lnTo>
                <a:lnTo>
                  <a:pt x="50879" y="21088"/>
                </a:lnTo>
                <a:lnTo>
                  <a:pt x="56678" y="14995"/>
                </a:lnTo>
                <a:lnTo>
                  <a:pt x="60606" y="12974"/>
                </a:lnTo>
                <a:lnTo>
                  <a:pt x="70261" y="10727"/>
                </a:lnTo>
                <a:lnTo>
                  <a:pt x="78522" y="7083"/>
                </a:lnTo>
                <a:lnTo>
                  <a:pt x="892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360"/>
          <p:cNvSpPr/>
          <p:nvPr/>
        </p:nvSpPr>
        <p:spPr>
          <a:xfrm>
            <a:off x="6661546" y="4634507"/>
            <a:ext cx="687587" cy="44650"/>
          </a:xfrm>
          <a:custGeom>
            <a:avLst/>
            <a:gdLst/>
            <a:ahLst/>
            <a:cxnLst/>
            <a:rect l="0" t="0" r="0" b="0"/>
            <a:pathLst>
              <a:path w="687587" h="44650">
                <a:moveTo>
                  <a:pt x="0" y="0"/>
                </a:moveTo>
                <a:lnTo>
                  <a:pt x="95265" y="0"/>
                </a:lnTo>
                <a:lnTo>
                  <a:pt x="102206" y="992"/>
                </a:lnTo>
                <a:lnTo>
                  <a:pt x="109809" y="2646"/>
                </a:lnTo>
                <a:lnTo>
                  <a:pt x="117854" y="4740"/>
                </a:lnTo>
                <a:lnTo>
                  <a:pt x="126195" y="6137"/>
                </a:lnTo>
                <a:lnTo>
                  <a:pt x="134731" y="7068"/>
                </a:lnTo>
                <a:lnTo>
                  <a:pt x="152154" y="8103"/>
                </a:lnTo>
                <a:lnTo>
                  <a:pt x="169820" y="8562"/>
                </a:lnTo>
                <a:lnTo>
                  <a:pt x="400487" y="8930"/>
                </a:lnTo>
                <a:lnTo>
                  <a:pt x="410858" y="9922"/>
                </a:lnTo>
                <a:lnTo>
                  <a:pt x="421742" y="11576"/>
                </a:lnTo>
                <a:lnTo>
                  <a:pt x="432965" y="13670"/>
                </a:lnTo>
                <a:lnTo>
                  <a:pt x="444417" y="15067"/>
                </a:lnTo>
                <a:lnTo>
                  <a:pt x="456021" y="15998"/>
                </a:lnTo>
                <a:lnTo>
                  <a:pt x="467725" y="16619"/>
                </a:lnTo>
                <a:lnTo>
                  <a:pt x="488667" y="17308"/>
                </a:lnTo>
                <a:lnTo>
                  <a:pt x="507897" y="18606"/>
                </a:lnTo>
                <a:lnTo>
                  <a:pt x="517191" y="20342"/>
                </a:lnTo>
                <a:lnTo>
                  <a:pt x="526364" y="22491"/>
                </a:lnTo>
                <a:lnTo>
                  <a:pt x="535457" y="23924"/>
                </a:lnTo>
                <a:lnTo>
                  <a:pt x="544495" y="24879"/>
                </a:lnTo>
                <a:lnTo>
                  <a:pt x="562474" y="25940"/>
                </a:lnTo>
                <a:lnTo>
                  <a:pt x="580387" y="26412"/>
                </a:lnTo>
                <a:lnTo>
                  <a:pt x="589331" y="27530"/>
                </a:lnTo>
                <a:lnTo>
                  <a:pt x="598270" y="29268"/>
                </a:lnTo>
                <a:lnTo>
                  <a:pt x="607206" y="31418"/>
                </a:lnTo>
                <a:lnTo>
                  <a:pt x="616140" y="32851"/>
                </a:lnTo>
                <a:lnTo>
                  <a:pt x="625072" y="33807"/>
                </a:lnTo>
                <a:lnTo>
                  <a:pt x="641943" y="34869"/>
                </a:lnTo>
                <a:lnTo>
                  <a:pt x="656056" y="35342"/>
                </a:lnTo>
                <a:lnTo>
                  <a:pt x="661605" y="36460"/>
                </a:lnTo>
                <a:lnTo>
                  <a:pt x="666296" y="38197"/>
                </a:lnTo>
                <a:lnTo>
                  <a:pt x="670416" y="40347"/>
                </a:lnTo>
                <a:lnTo>
                  <a:pt x="674155" y="41781"/>
                </a:lnTo>
                <a:lnTo>
                  <a:pt x="677640" y="42737"/>
                </a:lnTo>
                <a:lnTo>
                  <a:pt x="687586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361"/>
          <p:cNvSpPr/>
          <p:nvPr/>
        </p:nvSpPr>
        <p:spPr>
          <a:xfrm>
            <a:off x="1312664" y="4964906"/>
            <a:ext cx="35719" cy="419696"/>
          </a:xfrm>
          <a:custGeom>
            <a:avLst/>
            <a:gdLst/>
            <a:ahLst/>
            <a:cxnLst/>
            <a:rect l="0" t="0" r="0" b="0"/>
            <a:pathLst>
              <a:path w="35719" h="419696">
                <a:moveTo>
                  <a:pt x="35718" y="0"/>
                </a:moveTo>
                <a:lnTo>
                  <a:pt x="35718" y="52369"/>
                </a:lnTo>
                <a:lnTo>
                  <a:pt x="34726" y="57733"/>
                </a:lnTo>
                <a:lnTo>
                  <a:pt x="33072" y="63294"/>
                </a:lnTo>
                <a:lnTo>
                  <a:pt x="30978" y="68984"/>
                </a:lnTo>
                <a:lnTo>
                  <a:pt x="29581" y="74763"/>
                </a:lnTo>
                <a:lnTo>
                  <a:pt x="28651" y="80600"/>
                </a:lnTo>
                <a:lnTo>
                  <a:pt x="27616" y="91384"/>
                </a:lnTo>
                <a:lnTo>
                  <a:pt x="27034" y="104026"/>
                </a:lnTo>
                <a:lnTo>
                  <a:pt x="26898" y="114364"/>
                </a:lnTo>
                <a:lnTo>
                  <a:pt x="25869" y="119899"/>
                </a:lnTo>
                <a:lnTo>
                  <a:pt x="24191" y="125573"/>
                </a:lnTo>
                <a:lnTo>
                  <a:pt x="22081" y="131341"/>
                </a:lnTo>
                <a:lnTo>
                  <a:pt x="20673" y="137169"/>
                </a:lnTo>
                <a:lnTo>
                  <a:pt x="19735" y="143040"/>
                </a:lnTo>
                <a:lnTo>
                  <a:pt x="18693" y="154855"/>
                </a:lnTo>
                <a:lnTo>
                  <a:pt x="18229" y="166720"/>
                </a:lnTo>
                <a:lnTo>
                  <a:pt x="17969" y="184556"/>
                </a:lnTo>
                <a:lnTo>
                  <a:pt x="17859" y="287405"/>
                </a:lnTo>
                <a:lnTo>
                  <a:pt x="16867" y="294791"/>
                </a:lnTo>
                <a:lnTo>
                  <a:pt x="15213" y="301699"/>
                </a:lnTo>
                <a:lnTo>
                  <a:pt x="13119" y="308289"/>
                </a:lnTo>
                <a:lnTo>
                  <a:pt x="11722" y="314666"/>
                </a:lnTo>
                <a:lnTo>
                  <a:pt x="10791" y="320903"/>
                </a:lnTo>
                <a:lnTo>
                  <a:pt x="9757" y="333123"/>
                </a:lnTo>
                <a:lnTo>
                  <a:pt x="9297" y="345169"/>
                </a:lnTo>
                <a:lnTo>
                  <a:pt x="9038" y="358367"/>
                </a:lnTo>
                <a:lnTo>
                  <a:pt x="8010" y="362934"/>
                </a:lnTo>
                <a:lnTo>
                  <a:pt x="6332" y="367964"/>
                </a:lnTo>
                <a:lnTo>
                  <a:pt x="4221" y="373301"/>
                </a:lnTo>
                <a:lnTo>
                  <a:pt x="2814" y="377852"/>
                </a:lnTo>
                <a:lnTo>
                  <a:pt x="1876" y="381877"/>
                </a:lnTo>
                <a:lnTo>
                  <a:pt x="834" y="388997"/>
                </a:lnTo>
                <a:lnTo>
                  <a:pt x="164" y="401651"/>
                </a:lnTo>
                <a:lnTo>
                  <a:pt x="0" y="419664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589593" y="5295304"/>
            <a:ext cx="11419" cy="1"/>
          </a:xfrm>
          <a:custGeom>
            <a:avLst/>
            <a:gdLst/>
            <a:ahLst/>
            <a:cxnLst/>
            <a:rect l="0" t="0" r="0" b="0"/>
            <a:pathLst>
              <a:path w="11419" h="1">
                <a:moveTo>
                  <a:pt x="8821" y="0"/>
                </a:moveTo>
                <a:lnTo>
                  <a:pt x="0" y="0"/>
                </a:lnTo>
                <a:lnTo>
                  <a:pt x="11418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363"/>
          <p:cNvSpPr/>
          <p:nvPr/>
        </p:nvSpPr>
        <p:spPr>
          <a:xfrm>
            <a:off x="1651992" y="5098851"/>
            <a:ext cx="8930" cy="17860"/>
          </a:xfrm>
          <a:custGeom>
            <a:avLst/>
            <a:gdLst/>
            <a:ahLst/>
            <a:cxnLst/>
            <a:rect l="0" t="0" r="0" b="0"/>
            <a:pathLst>
              <a:path w="8930" h="17860">
                <a:moveTo>
                  <a:pt x="0" y="0"/>
                </a:moveTo>
                <a:lnTo>
                  <a:pt x="0" y="7689"/>
                </a:lnTo>
                <a:lnTo>
                  <a:pt x="992" y="9094"/>
                </a:lnTo>
                <a:lnTo>
                  <a:pt x="2646" y="11024"/>
                </a:lnTo>
                <a:lnTo>
                  <a:pt x="892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364"/>
          <p:cNvSpPr/>
          <p:nvPr/>
        </p:nvSpPr>
        <p:spPr>
          <a:xfrm>
            <a:off x="1866304" y="5072076"/>
            <a:ext cx="258962" cy="410753"/>
          </a:xfrm>
          <a:custGeom>
            <a:avLst/>
            <a:gdLst/>
            <a:ahLst/>
            <a:cxnLst/>
            <a:rect l="0" t="0" r="0" b="0"/>
            <a:pathLst>
              <a:path w="258962" h="410753">
                <a:moveTo>
                  <a:pt x="0" y="410752"/>
                </a:moveTo>
                <a:lnTo>
                  <a:pt x="4741" y="410752"/>
                </a:lnTo>
                <a:lnTo>
                  <a:pt x="6137" y="409759"/>
                </a:lnTo>
                <a:lnTo>
                  <a:pt x="7068" y="408106"/>
                </a:lnTo>
                <a:lnTo>
                  <a:pt x="7688" y="406012"/>
                </a:lnTo>
                <a:lnTo>
                  <a:pt x="11024" y="401038"/>
                </a:lnTo>
                <a:lnTo>
                  <a:pt x="16509" y="394501"/>
                </a:lnTo>
                <a:lnTo>
                  <a:pt x="17952" y="393965"/>
                </a:lnTo>
                <a:lnTo>
                  <a:pt x="22200" y="393369"/>
                </a:lnTo>
                <a:lnTo>
                  <a:pt x="23730" y="392218"/>
                </a:lnTo>
                <a:lnTo>
                  <a:pt x="24749" y="390458"/>
                </a:lnTo>
                <a:lnTo>
                  <a:pt x="25429" y="388293"/>
                </a:lnTo>
                <a:lnTo>
                  <a:pt x="28831" y="383241"/>
                </a:lnTo>
                <a:lnTo>
                  <a:pt x="36324" y="374819"/>
                </a:lnTo>
                <a:lnTo>
                  <a:pt x="39099" y="371914"/>
                </a:lnTo>
                <a:lnTo>
                  <a:pt x="40949" y="367993"/>
                </a:lnTo>
                <a:lnTo>
                  <a:pt x="43004" y="358344"/>
                </a:lnTo>
                <a:lnTo>
                  <a:pt x="46563" y="350086"/>
                </a:lnTo>
                <a:lnTo>
                  <a:pt x="52445" y="342118"/>
                </a:lnTo>
                <a:lnTo>
                  <a:pt x="56791" y="337214"/>
                </a:lnTo>
                <a:lnTo>
                  <a:pt x="61674" y="331961"/>
                </a:lnTo>
                <a:lnTo>
                  <a:pt x="69744" y="320833"/>
                </a:lnTo>
                <a:lnTo>
                  <a:pt x="76638" y="309272"/>
                </a:lnTo>
                <a:lnTo>
                  <a:pt x="83009" y="297519"/>
                </a:lnTo>
                <a:lnTo>
                  <a:pt x="86097" y="290615"/>
                </a:lnTo>
                <a:lnTo>
                  <a:pt x="89148" y="283035"/>
                </a:lnTo>
                <a:lnTo>
                  <a:pt x="92174" y="275006"/>
                </a:lnTo>
                <a:lnTo>
                  <a:pt x="95184" y="267668"/>
                </a:lnTo>
                <a:lnTo>
                  <a:pt x="98183" y="260793"/>
                </a:lnTo>
                <a:lnTo>
                  <a:pt x="101174" y="254224"/>
                </a:lnTo>
                <a:lnTo>
                  <a:pt x="105152" y="247861"/>
                </a:lnTo>
                <a:lnTo>
                  <a:pt x="109789" y="241634"/>
                </a:lnTo>
                <a:lnTo>
                  <a:pt x="114865" y="235499"/>
                </a:lnTo>
                <a:lnTo>
                  <a:pt x="119241" y="228432"/>
                </a:lnTo>
                <a:lnTo>
                  <a:pt x="123150" y="220745"/>
                </a:lnTo>
                <a:lnTo>
                  <a:pt x="126748" y="212643"/>
                </a:lnTo>
                <a:lnTo>
                  <a:pt x="131132" y="205257"/>
                </a:lnTo>
                <a:lnTo>
                  <a:pt x="136039" y="198349"/>
                </a:lnTo>
                <a:lnTo>
                  <a:pt x="141294" y="191759"/>
                </a:lnTo>
                <a:lnTo>
                  <a:pt x="145790" y="184389"/>
                </a:lnTo>
                <a:lnTo>
                  <a:pt x="149779" y="176500"/>
                </a:lnTo>
                <a:lnTo>
                  <a:pt x="156858" y="160788"/>
                </a:lnTo>
                <a:lnTo>
                  <a:pt x="163311" y="147191"/>
                </a:lnTo>
                <a:lnTo>
                  <a:pt x="166421" y="139794"/>
                </a:lnTo>
                <a:lnTo>
                  <a:pt x="169486" y="131887"/>
                </a:lnTo>
                <a:lnTo>
                  <a:pt x="172522" y="123639"/>
                </a:lnTo>
                <a:lnTo>
                  <a:pt x="175538" y="116155"/>
                </a:lnTo>
                <a:lnTo>
                  <a:pt x="178541" y="109182"/>
                </a:lnTo>
                <a:lnTo>
                  <a:pt x="181535" y="102549"/>
                </a:lnTo>
                <a:lnTo>
                  <a:pt x="185516" y="96143"/>
                </a:lnTo>
                <a:lnTo>
                  <a:pt x="190154" y="89887"/>
                </a:lnTo>
                <a:lnTo>
                  <a:pt x="195230" y="83732"/>
                </a:lnTo>
                <a:lnTo>
                  <a:pt x="199607" y="77646"/>
                </a:lnTo>
                <a:lnTo>
                  <a:pt x="207115" y="65590"/>
                </a:lnTo>
                <a:lnTo>
                  <a:pt x="211114" y="53617"/>
                </a:lnTo>
                <a:lnTo>
                  <a:pt x="212180" y="47646"/>
                </a:lnTo>
                <a:lnTo>
                  <a:pt x="216011" y="38367"/>
                </a:lnTo>
                <a:lnTo>
                  <a:pt x="223745" y="27563"/>
                </a:lnTo>
                <a:lnTo>
                  <a:pt x="229419" y="21172"/>
                </a:lnTo>
                <a:lnTo>
                  <a:pt x="235248" y="15024"/>
                </a:lnTo>
                <a:lnTo>
                  <a:pt x="237199" y="11996"/>
                </a:lnTo>
                <a:lnTo>
                  <a:pt x="239367" y="5985"/>
                </a:lnTo>
                <a:lnTo>
                  <a:pt x="240938" y="3985"/>
                </a:lnTo>
                <a:lnTo>
                  <a:pt x="242977" y="2652"/>
                </a:lnTo>
                <a:lnTo>
                  <a:pt x="249995" y="0"/>
                </a:lnTo>
                <a:lnTo>
                  <a:pt x="250030" y="20977"/>
                </a:lnTo>
                <a:lnTo>
                  <a:pt x="249038" y="23902"/>
                </a:lnTo>
                <a:lnTo>
                  <a:pt x="245291" y="29798"/>
                </a:lnTo>
                <a:lnTo>
                  <a:pt x="242963" y="38371"/>
                </a:lnTo>
                <a:lnTo>
                  <a:pt x="241929" y="48796"/>
                </a:lnTo>
                <a:lnTo>
                  <a:pt x="241470" y="60044"/>
                </a:lnTo>
                <a:lnTo>
                  <a:pt x="238619" y="71657"/>
                </a:lnTo>
                <a:lnTo>
                  <a:pt x="235037" y="83434"/>
                </a:lnTo>
                <a:lnTo>
                  <a:pt x="233445" y="95282"/>
                </a:lnTo>
                <a:lnTo>
                  <a:pt x="233021" y="102212"/>
                </a:lnTo>
                <a:lnTo>
                  <a:pt x="232549" y="117850"/>
                </a:lnTo>
                <a:lnTo>
                  <a:pt x="232222" y="153886"/>
                </a:lnTo>
                <a:lnTo>
                  <a:pt x="232182" y="187924"/>
                </a:lnTo>
                <a:lnTo>
                  <a:pt x="233171" y="195723"/>
                </a:lnTo>
                <a:lnTo>
                  <a:pt x="234822" y="202907"/>
                </a:lnTo>
                <a:lnTo>
                  <a:pt x="236915" y="209681"/>
                </a:lnTo>
                <a:lnTo>
                  <a:pt x="239241" y="222499"/>
                </a:lnTo>
                <a:lnTo>
                  <a:pt x="240275" y="234810"/>
                </a:lnTo>
                <a:lnTo>
                  <a:pt x="240734" y="246897"/>
                </a:lnTo>
                <a:lnTo>
                  <a:pt x="240993" y="264857"/>
                </a:lnTo>
                <a:lnTo>
                  <a:pt x="243699" y="276787"/>
                </a:lnTo>
                <a:lnTo>
                  <a:pt x="247217" y="288704"/>
                </a:lnTo>
                <a:lnTo>
                  <a:pt x="248781" y="300615"/>
                </a:lnTo>
                <a:lnTo>
                  <a:pt x="249475" y="309877"/>
                </a:lnTo>
                <a:lnTo>
                  <a:pt x="249661" y="313737"/>
                </a:lnTo>
                <a:lnTo>
                  <a:pt x="250776" y="317302"/>
                </a:lnTo>
                <a:lnTo>
                  <a:pt x="256095" y="327059"/>
                </a:lnTo>
                <a:lnTo>
                  <a:pt x="258961" y="3393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365"/>
          <p:cNvSpPr/>
          <p:nvPr/>
        </p:nvSpPr>
        <p:spPr>
          <a:xfrm>
            <a:off x="1973460" y="5241726"/>
            <a:ext cx="223244" cy="53579"/>
          </a:xfrm>
          <a:custGeom>
            <a:avLst/>
            <a:gdLst/>
            <a:ahLst/>
            <a:cxnLst/>
            <a:rect l="0" t="0" r="0" b="0"/>
            <a:pathLst>
              <a:path w="223244" h="53579">
                <a:moveTo>
                  <a:pt x="0" y="0"/>
                </a:moveTo>
                <a:lnTo>
                  <a:pt x="38709" y="0"/>
                </a:lnTo>
                <a:lnTo>
                  <a:pt x="42673" y="992"/>
                </a:lnTo>
                <a:lnTo>
                  <a:pt x="47301" y="2646"/>
                </a:lnTo>
                <a:lnTo>
                  <a:pt x="52370" y="4740"/>
                </a:lnTo>
                <a:lnTo>
                  <a:pt x="57734" y="6137"/>
                </a:lnTo>
                <a:lnTo>
                  <a:pt x="63294" y="7068"/>
                </a:lnTo>
                <a:lnTo>
                  <a:pt x="68985" y="7689"/>
                </a:lnTo>
                <a:lnTo>
                  <a:pt x="74764" y="9094"/>
                </a:lnTo>
                <a:lnTo>
                  <a:pt x="80600" y="11024"/>
                </a:lnTo>
                <a:lnTo>
                  <a:pt x="86476" y="13302"/>
                </a:lnTo>
                <a:lnTo>
                  <a:pt x="92377" y="14822"/>
                </a:lnTo>
                <a:lnTo>
                  <a:pt x="98296" y="15834"/>
                </a:lnTo>
                <a:lnTo>
                  <a:pt x="104226" y="16509"/>
                </a:lnTo>
                <a:lnTo>
                  <a:pt x="110164" y="17952"/>
                </a:lnTo>
                <a:lnTo>
                  <a:pt x="116107" y="19905"/>
                </a:lnTo>
                <a:lnTo>
                  <a:pt x="122053" y="22200"/>
                </a:lnTo>
                <a:lnTo>
                  <a:pt x="128994" y="23730"/>
                </a:lnTo>
                <a:lnTo>
                  <a:pt x="136598" y="24749"/>
                </a:lnTo>
                <a:lnTo>
                  <a:pt x="144643" y="25429"/>
                </a:lnTo>
                <a:lnTo>
                  <a:pt x="151992" y="26874"/>
                </a:lnTo>
                <a:lnTo>
                  <a:pt x="158875" y="28831"/>
                </a:lnTo>
                <a:lnTo>
                  <a:pt x="188920" y="39098"/>
                </a:lnTo>
                <a:lnTo>
                  <a:pt x="195400" y="40949"/>
                </a:lnTo>
                <a:lnTo>
                  <a:pt x="200712" y="42182"/>
                </a:lnTo>
                <a:lnTo>
                  <a:pt x="205246" y="43004"/>
                </a:lnTo>
                <a:lnTo>
                  <a:pt x="209260" y="44544"/>
                </a:lnTo>
                <a:lnTo>
                  <a:pt x="212929" y="46564"/>
                </a:lnTo>
                <a:lnTo>
                  <a:pt x="223243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366"/>
          <p:cNvSpPr/>
          <p:nvPr/>
        </p:nvSpPr>
        <p:spPr>
          <a:xfrm>
            <a:off x="2393166" y="5152429"/>
            <a:ext cx="285727" cy="339283"/>
          </a:xfrm>
          <a:custGeom>
            <a:avLst/>
            <a:gdLst/>
            <a:ahLst/>
            <a:cxnLst/>
            <a:rect l="0" t="0" r="0" b="0"/>
            <a:pathLst>
              <a:path w="285727" h="339283">
                <a:moveTo>
                  <a:pt x="71427" y="0"/>
                </a:moveTo>
                <a:lnTo>
                  <a:pt x="71427" y="12429"/>
                </a:lnTo>
                <a:lnTo>
                  <a:pt x="70435" y="15231"/>
                </a:lnTo>
                <a:lnTo>
                  <a:pt x="66687" y="20991"/>
                </a:lnTo>
                <a:lnTo>
                  <a:pt x="58998" y="29812"/>
                </a:lnTo>
                <a:lnTo>
                  <a:pt x="53336" y="38385"/>
                </a:lnTo>
                <a:lnTo>
                  <a:pt x="47511" y="48810"/>
                </a:lnTo>
                <a:lnTo>
                  <a:pt x="41616" y="60058"/>
                </a:lnTo>
                <a:lnTo>
                  <a:pt x="38334" y="69026"/>
                </a:lnTo>
                <a:lnTo>
                  <a:pt x="35883" y="77311"/>
                </a:lnTo>
                <a:lnTo>
                  <a:pt x="31487" y="87608"/>
                </a:lnTo>
                <a:lnTo>
                  <a:pt x="26225" y="98799"/>
                </a:lnTo>
                <a:lnTo>
                  <a:pt x="23433" y="104562"/>
                </a:lnTo>
                <a:lnTo>
                  <a:pt x="21572" y="110387"/>
                </a:lnTo>
                <a:lnTo>
                  <a:pt x="20331" y="116255"/>
                </a:lnTo>
                <a:lnTo>
                  <a:pt x="19503" y="122152"/>
                </a:lnTo>
                <a:lnTo>
                  <a:pt x="17960" y="129060"/>
                </a:lnTo>
                <a:lnTo>
                  <a:pt x="15938" y="136641"/>
                </a:lnTo>
                <a:lnTo>
                  <a:pt x="13599" y="144672"/>
                </a:lnTo>
                <a:lnTo>
                  <a:pt x="12039" y="152011"/>
                </a:lnTo>
                <a:lnTo>
                  <a:pt x="10999" y="158888"/>
                </a:lnTo>
                <a:lnTo>
                  <a:pt x="10306" y="165456"/>
                </a:lnTo>
                <a:lnTo>
                  <a:pt x="8851" y="172812"/>
                </a:lnTo>
                <a:lnTo>
                  <a:pt x="6890" y="180693"/>
                </a:lnTo>
                <a:lnTo>
                  <a:pt x="4590" y="188923"/>
                </a:lnTo>
                <a:lnTo>
                  <a:pt x="3056" y="196394"/>
                </a:lnTo>
                <a:lnTo>
                  <a:pt x="2034" y="203358"/>
                </a:lnTo>
                <a:lnTo>
                  <a:pt x="1352" y="209987"/>
                </a:lnTo>
                <a:lnTo>
                  <a:pt x="898" y="216389"/>
                </a:lnTo>
                <a:lnTo>
                  <a:pt x="596" y="222643"/>
                </a:lnTo>
                <a:lnTo>
                  <a:pt x="259" y="234882"/>
                </a:lnTo>
                <a:lnTo>
                  <a:pt x="0" y="282764"/>
                </a:lnTo>
                <a:lnTo>
                  <a:pt x="989" y="287727"/>
                </a:lnTo>
                <a:lnTo>
                  <a:pt x="6129" y="299454"/>
                </a:lnTo>
                <a:lnTo>
                  <a:pt x="7679" y="306063"/>
                </a:lnTo>
                <a:lnTo>
                  <a:pt x="11014" y="312306"/>
                </a:lnTo>
                <a:lnTo>
                  <a:pt x="18469" y="321400"/>
                </a:lnTo>
                <a:lnTo>
                  <a:pt x="26963" y="330378"/>
                </a:lnTo>
                <a:lnTo>
                  <a:pt x="29878" y="333361"/>
                </a:lnTo>
                <a:lnTo>
                  <a:pt x="32814" y="335350"/>
                </a:lnTo>
                <a:lnTo>
                  <a:pt x="38721" y="337560"/>
                </a:lnTo>
                <a:lnTo>
                  <a:pt x="47625" y="338804"/>
                </a:lnTo>
                <a:lnTo>
                  <a:pt x="56218" y="339095"/>
                </a:lnTo>
                <a:lnTo>
                  <a:pt x="73164" y="339282"/>
                </a:lnTo>
                <a:lnTo>
                  <a:pt x="76553" y="338305"/>
                </a:lnTo>
                <a:lnTo>
                  <a:pt x="82966" y="334574"/>
                </a:lnTo>
                <a:lnTo>
                  <a:pt x="91769" y="329608"/>
                </a:lnTo>
                <a:lnTo>
                  <a:pt x="96894" y="326895"/>
                </a:lnTo>
                <a:lnTo>
                  <a:pt x="105236" y="321235"/>
                </a:lnTo>
                <a:lnTo>
                  <a:pt x="112250" y="315412"/>
                </a:lnTo>
                <a:lnTo>
                  <a:pt x="118675" y="309516"/>
                </a:lnTo>
                <a:lnTo>
                  <a:pt x="127870" y="300619"/>
                </a:lnTo>
                <a:lnTo>
                  <a:pt x="133885" y="292027"/>
                </a:lnTo>
                <a:lnTo>
                  <a:pt x="139866" y="282587"/>
                </a:lnTo>
                <a:lnTo>
                  <a:pt x="145832" y="275084"/>
                </a:lnTo>
                <a:lnTo>
                  <a:pt x="151790" y="265795"/>
                </a:lnTo>
                <a:lnTo>
                  <a:pt x="154768" y="260541"/>
                </a:lnTo>
                <a:lnTo>
                  <a:pt x="156753" y="255053"/>
                </a:lnTo>
                <a:lnTo>
                  <a:pt x="158077" y="249410"/>
                </a:lnTo>
                <a:lnTo>
                  <a:pt x="159548" y="238841"/>
                </a:lnTo>
                <a:lnTo>
                  <a:pt x="160201" y="230837"/>
                </a:lnTo>
                <a:lnTo>
                  <a:pt x="160492" y="221326"/>
                </a:lnTo>
                <a:lnTo>
                  <a:pt x="160678" y="199051"/>
                </a:lnTo>
                <a:lnTo>
                  <a:pt x="159701" y="194216"/>
                </a:lnTo>
                <a:lnTo>
                  <a:pt x="155970" y="186199"/>
                </a:lnTo>
                <a:lnTo>
                  <a:pt x="148291" y="176106"/>
                </a:lnTo>
                <a:lnTo>
                  <a:pt x="139732" y="166833"/>
                </a:lnTo>
                <a:lnTo>
                  <a:pt x="137800" y="163808"/>
                </a:lnTo>
                <a:lnTo>
                  <a:pt x="135653" y="157801"/>
                </a:lnTo>
                <a:lnTo>
                  <a:pt x="134088" y="155802"/>
                </a:lnTo>
                <a:lnTo>
                  <a:pt x="132053" y="154470"/>
                </a:lnTo>
                <a:lnTo>
                  <a:pt x="129704" y="153582"/>
                </a:lnTo>
                <a:lnTo>
                  <a:pt x="121657" y="147591"/>
                </a:lnTo>
                <a:lnTo>
                  <a:pt x="118804" y="146019"/>
                </a:lnTo>
                <a:lnTo>
                  <a:pt x="112989" y="144272"/>
                </a:lnTo>
                <a:lnTo>
                  <a:pt x="104137" y="143290"/>
                </a:lnTo>
                <a:lnTo>
                  <a:pt x="98262" y="142878"/>
                </a:lnTo>
                <a:lnTo>
                  <a:pt x="102970" y="142876"/>
                </a:lnTo>
                <a:lnTo>
                  <a:pt x="104362" y="143868"/>
                </a:lnTo>
                <a:lnTo>
                  <a:pt x="105290" y="145521"/>
                </a:lnTo>
                <a:lnTo>
                  <a:pt x="105909" y="147616"/>
                </a:lnTo>
                <a:lnTo>
                  <a:pt x="107313" y="149012"/>
                </a:lnTo>
                <a:lnTo>
                  <a:pt x="109242" y="149943"/>
                </a:lnTo>
                <a:lnTo>
                  <a:pt x="115023" y="151969"/>
                </a:lnTo>
                <a:lnTo>
                  <a:pt x="119343" y="153899"/>
                </a:lnTo>
                <a:lnTo>
                  <a:pt x="124207" y="156177"/>
                </a:lnTo>
                <a:lnTo>
                  <a:pt x="132257" y="158709"/>
                </a:lnTo>
                <a:lnTo>
                  <a:pt x="140135" y="160827"/>
                </a:lnTo>
                <a:lnTo>
                  <a:pt x="145013" y="162781"/>
                </a:lnTo>
                <a:lnTo>
                  <a:pt x="150250" y="165075"/>
                </a:lnTo>
                <a:lnTo>
                  <a:pt x="155726" y="166605"/>
                </a:lnTo>
                <a:lnTo>
                  <a:pt x="161361" y="167624"/>
                </a:lnTo>
                <a:lnTo>
                  <a:pt x="167102" y="168304"/>
                </a:lnTo>
                <a:lnTo>
                  <a:pt x="171921" y="168758"/>
                </a:lnTo>
                <a:lnTo>
                  <a:pt x="179922" y="169261"/>
                </a:lnTo>
                <a:lnTo>
                  <a:pt x="184437" y="168403"/>
                </a:lnTo>
                <a:lnTo>
                  <a:pt x="189431" y="166839"/>
                </a:lnTo>
                <a:lnTo>
                  <a:pt x="194745" y="164804"/>
                </a:lnTo>
                <a:lnTo>
                  <a:pt x="200272" y="163448"/>
                </a:lnTo>
                <a:lnTo>
                  <a:pt x="205941" y="162543"/>
                </a:lnTo>
                <a:lnTo>
                  <a:pt x="211705" y="161940"/>
                </a:lnTo>
                <a:lnTo>
                  <a:pt x="216539" y="160546"/>
                </a:lnTo>
                <a:lnTo>
                  <a:pt x="224557" y="156351"/>
                </a:lnTo>
                <a:lnTo>
                  <a:pt x="229076" y="153844"/>
                </a:lnTo>
                <a:lnTo>
                  <a:pt x="239389" y="148411"/>
                </a:lnTo>
                <a:lnTo>
                  <a:pt x="247942" y="142690"/>
                </a:lnTo>
                <a:lnTo>
                  <a:pt x="255050" y="136840"/>
                </a:lnTo>
                <a:lnTo>
                  <a:pt x="261517" y="130933"/>
                </a:lnTo>
                <a:lnTo>
                  <a:pt x="264630" y="128960"/>
                </a:lnTo>
                <a:lnTo>
                  <a:pt x="270735" y="126769"/>
                </a:lnTo>
                <a:lnTo>
                  <a:pt x="276756" y="123149"/>
                </a:lnTo>
                <a:lnTo>
                  <a:pt x="279751" y="120794"/>
                </a:lnTo>
                <a:lnTo>
                  <a:pt x="281747" y="118233"/>
                </a:lnTo>
                <a:lnTo>
                  <a:pt x="283078" y="115533"/>
                </a:lnTo>
                <a:lnTo>
                  <a:pt x="284557" y="109887"/>
                </a:lnTo>
                <a:lnTo>
                  <a:pt x="285389" y="101130"/>
                </a:lnTo>
                <a:lnTo>
                  <a:pt x="285636" y="92252"/>
                </a:lnTo>
                <a:lnTo>
                  <a:pt x="285726" y="77388"/>
                </a:lnTo>
                <a:lnTo>
                  <a:pt x="284738" y="74412"/>
                </a:lnTo>
                <a:lnTo>
                  <a:pt x="280995" y="68460"/>
                </a:lnTo>
                <a:lnTo>
                  <a:pt x="273310" y="59531"/>
                </a:lnTo>
                <a:lnTo>
                  <a:pt x="264749" y="50602"/>
                </a:lnTo>
                <a:lnTo>
                  <a:pt x="255928" y="41672"/>
                </a:lnTo>
                <a:lnTo>
                  <a:pt x="252967" y="39688"/>
                </a:lnTo>
                <a:lnTo>
                  <a:pt x="244059" y="35902"/>
                </a:lnTo>
                <a:lnTo>
                  <a:pt x="235136" y="29931"/>
                </a:lnTo>
                <a:lnTo>
                  <a:pt x="226208" y="26727"/>
                </a:lnTo>
                <a:lnTo>
                  <a:pt x="220255" y="22462"/>
                </a:lnTo>
                <a:lnTo>
                  <a:pt x="214302" y="19906"/>
                </a:lnTo>
                <a:lnTo>
                  <a:pt x="208349" y="18768"/>
                </a:lnTo>
                <a:lnTo>
                  <a:pt x="202396" y="18263"/>
                </a:lnTo>
                <a:lnTo>
                  <a:pt x="196443" y="18039"/>
                </a:lnTo>
                <a:lnTo>
                  <a:pt x="187697" y="17883"/>
                </a:lnTo>
                <a:lnTo>
                  <a:pt x="183296" y="17870"/>
                </a:lnTo>
                <a:lnTo>
                  <a:pt x="181725" y="18859"/>
                </a:lnTo>
                <a:lnTo>
                  <a:pt x="180678" y="20510"/>
                </a:lnTo>
                <a:lnTo>
                  <a:pt x="178585" y="26785"/>
                </a:lnTo>
                <a:lnTo>
                  <a:pt x="178584" y="26787"/>
                </a:lnTo>
                <a:lnTo>
                  <a:pt x="17858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367"/>
          <p:cNvSpPr/>
          <p:nvPr/>
        </p:nvSpPr>
        <p:spPr>
          <a:xfrm>
            <a:off x="2169914" y="4920257"/>
            <a:ext cx="80368" cy="133947"/>
          </a:xfrm>
          <a:custGeom>
            <a:avLst/>
            <a:gdLst/>
            <a:ahLst/>
            <a:cxnLst/>
            <a:rect l="0" t="0" r="0" b="0"/>
            <a:pathLst>
              <a:path w="80368" h="133947">
                <a:moveTo>
                  <a:pt x="0" y="0"/>
                </a:moveTo>
                <a:lnTo>
                  <a:pt x="4740" y="0"/>
                </a:lnTo>
                <a:lnTo>
                  <a:pt x="6136" y="992"/>
                </a:lnTo>
                <a:lnTo>
                  <a:pt x="7067" y="2646"/>
                </a:lnTo>
                <a:lnTo>
                  <a:pt x="8561" y="7689"/>
                </a:lnTo>
                <a:lnTo>
                  <a:pt x="8766" y="11024"/>
                </a:lnTo>
                <a:lnTo>
                  <a:pt x="8820" y="13303"/>
                </a:lnTo>
                <a:lnTo>
                  <a:pt x="9849" y="15814"/>
                </a:lnTo>
                <a:lnTo>
                  <a:pt x="11527" y="18480"/>
                </a:lnTo>
                <a:lnTo>
                  <a:pt x="13637" y="21250"/>
                </a:lnTo>
                <a:lnTo>
                  <a:pt x="15044" y="24089"/>
                </a:lnTo>
                <a:lnTo>
                  <a:pt x="15983" y="26973"/>
                </a:lnTo>
                <a:lnTo>
                  <a:pt x="16608" y="29889"/>
                </a:lnTo>
                <a:lnTo>
                  <a:pt x="18017" y="33816"/>
                </a:lnTo>
                <a:lnTo>
                  <a:pt x="19949" y="38419"/>
                </a:lnTo>
                <a:lnTo>
                  <a:pt x="22229" y="43472"/>
                </a:lnTo>
                <a:lnTo>
                  <a:pt x="27408" y="54378"/>
                </a:lnTo>
                <a:lnTo>
                  <a:pt x="38817" y="77549"/>
                </a:lnTo>
                <a:lnTo>
                  <a:pt x="42745" y="83449"/>
                </a:lnTo>
                <a:lnTo>
                  <a:pt x="47348" y="89367"/>
                </a:lnTo>
                <a:lnTo>
                  <a:pt x="52401" y="95297"/>
                </a:lnTo>
                <a:lnTo>
                  <a:pt x="56762" y="101234"/>
                </a:lnTo>
                <a:lnTo>
                  <a:pt x="60662" y="107177"/>
                </a:lnTo>
                <a:lnTo>
                  <a:pt x="64253" y="113124"/>
                </a:lnTo>
                <a:lnTo>
                  <a:pt x="67640" y="118080"/>
                </a:lnTo>
                <a:lnTo>
                  <a:pt x="70890" y="122376"/>
                </a:lnTo>
                <a:lnTo>
                  <a:pt x="80367" y="1339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368"/>
          <p:cNvSpPr/>
          <p:nvPr/>
        </p:nvSpPr>
        <p:spPr>
          <a:xfrm>
            <a:off x="2732484" y="5000625"/>
            <a:ext cx="71438" cy="160735"/>
          </a:xfrm>
          <a:custGeom>
            <a:avLst/>
            <a:gdLst/>
            <a:ahLst/>
            <a:cxnLst/>
            <a:rect l="0" t="0" r="0" b="0"/>
            <a:pathLst>
              <a:path w="71438" h="160735">
                <a:moveTo>
                  <a:pt x="0" y="0"/>
                </a:moveTo>
                <a:lnTo>
                  <a:pt x="0" y="4740"/>
                </a:lnTo>
                <a:lnTo>
                  <a:pt x="992" y="6136"/>
                </a:lnTo>
                <a:lnTo>
                  <a:pt x="2646" y="7067"/>
                </a:lnTo>
                <a:lnTo>
                  <a:pt x="4740" y="7688"/>
                </a:lnTo>
                <a:lnTo>
                  <a:pt x="6137" y="10086"/>
                </a:lnTo>
                <a:lnTo>
                  <a:pt x="7068" y="13669"/>
                </a:lnTo>
                <a:lnTo>
                  <a:pt x="7688" y="18042"/>
                </a:lnTo>
                <a:lnTo>
                  <a:pt x="10086" y="22942"/>
                </a:lnTo>
                <a:lnTo>
                  <a:pt x="13670" y="28193"/>
                </a:lnTo>
                <a:lnTo>
                  <a:pt x="18043" y="33678"/>
                </a:lnTo>
                <a:lnTo>
                  <a:pt x="20958" y="39319"/>
                </a:lnTo>
                <a:lnTo>
                  <a:pt x="22902" y="45064"/>
                </a:lnTo>
                <a:lnTo>
                  <a:pt x="24197" y="50879"/>
                </a:lnTo>
                <a:lnTo>
                  <a:pt x="26053" y="57731"/>
                </a:lnTo>
                <a:lnTo>
                  <a:pt x="30762" y="73283"/>
                </a:lnTo>
                <a:lnTo>
                  <a:pt x="34398" y="80605"/>
                </a:lnTo>
                <a:lnTo>
                  <a:pt x="38807" y="87471"/>
                </a:lnTo>
                <a:lnTo>
                  <a:pt x="43731" y="94033"/>
                </a:lnTo>
                <a:lnTo>
                  <a:pt x="48005" y="101384"/>
                </a:lnTo>
                <a:lnTo>
                  <a:pt x="51847" y="109260"/>
                </a:lnTo>
                <a:lnTo>
                  <a:pt x="55401" y="117488"/>
                </a:lnTo>
                <a:lnTo>
                  <a:pt x="57770" y="124959"/>
                </a:lnTo>
                <a:lnTo>
                  <a:pt x="59349" y="131923"/>
                </a:lnTo>
                <a:lnTo>
                  <a:pt x="60402" y="138550"/>
                </a:lnTo>
                <a:lnTo>
                  <a:pt x="62096" y="143960"/>
                </a:lnTo>
                <a:lnTo>
                  <a:pt x="64217" y="148559"/>
                </a:lnTo>
                <a:lnTo>
                  <a:pt x="71437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369"/>
          <p:cNvSpPr/>
          <p:nvPr/>
        </p:nvSpPr>
        <p:spPr>
          <a:xfrm>
            <a:off x="2955775" y="5277445"/>
            <a:ext cx="312480" cy="232173"/>
          </a:xfrm>
          <a:custGeom>
            <a:avLst/>
            <a:gdLst/>
            <a:ahLst/>
            <a:cxnLst/>
            <a:rect l="0" t="0" r="0" b="0"/>
            <a:pathLst>
              <a:path w="312480" h="232173">
                <a:moveTo>
                  <a:pt x="196404" y="0"/>
                </a:moveTo>
                <a:lnTo>
                  <a:pt x="205225" y="0"/>
                </a:lnTo>
                <a:lnTo>
                  <a:pt x="163016" y="0"/>
                </a:lnTo>
                <a:lnTo>
                  <a:pt x="157278" y="992"/>
                </a:lnTo>
                <a:lnTo>
                  <a:pt x="151469" y="2645"/>
                </a:lnTo>
                <a:lnTo>
                  <a:pt x="145611" y="4740"/>
                </a:lnTo>
                <a:lnTo>
                  <a:pt x="139722" y="6137"/>
                </a:lnTo>
                <a:lnTo>
                  <a:pt x="133811" y="7068"/>
                </a:lnTo>
                <a:lnTo>
                  <a:pt x="127886" y="7688"/>
                </a:lnTo>
                <a:lnTo>
                  <a:pt x="121952" y="9094"/>
                </a:lnTo>
                <a:lnTo>
                  <a:pt x="116012" y="11024"/>
                </a:lnTo>
                <a:lnTo>
                  <a:pt x="110067" y="13302"/>
                </a:lnTo>
                <a:lnTo>
                  <a:pt x="104119" y="15814"/>
                </a:lnTo>
                <a:lnTo>
                  <a:pt x="98170" y="18480"/>
                </a:lnTo>
                <a:lnTo>
                  <a:pt x="92219" y="21249"/>
                </a:lnTo>
                <a:lnTo>
                  <a:pt x="86268" y="23096"/>
                </a:lnTo>
                <a:lnTo>
                  <a:pt x="80316" y="24327"/>
                </a:lnTo>
                <a:lnTo>
                  <a:pt x="74363" y="25147"/>
                </a:lnTo>
                <a:lnTo>
                  <a:pt x="68411" y="26687"/>
                </a:lnTo>
                <a:lnTo>
                  <a:pt x="62458" y="28705"/>
                </a:lnTo>
                <a:lnTo>
                  <a:pt x="56505" y="31043"/>
                </a:lnTo>
                <a:lnTo>
                  <a:pt x="47245" y="36286"/>
                </a:lnTo>
                <a:lnTo>
                  <a:pt x="38830" y="41924"/>
                </a:lnTo>
                <a:lnTo>
                  <a:pt x="33808" y="44816"/>
                </a:lnTo>
                <a:lnTo>
                  <a:pt x="28475" y="47737"/>
                </a:lnTo>
                <a:lnTo>
                  <a:pt x="23928" y="51668"/>
                </a:lnTo>
                <a:lnTo>
                  <a:pt x="19904" y="56274"/>
                </a:lnTo>
                <a:lnTo>
                  <a:pt x="16230" y="61328"/>
                </a:lnTo>
                <a:lnTo>
                  <a:pt x="12788" y="65690"/>
                </a:lnTo>
                <a:lnTo>
                  <a:pt x="9501" y="69590"/>
                </a:lnTo>
                <a:lnTo>
                  <a:pt x="6318" y="73183"/>
                </a:lnTo>
                <a:lnTo>
                  <a:pt x="4196" y="76569"/>
                </a:lnTo>
                <a:lnTo>
                  <a:pt x="1837" y="82978"/>
                </a:lnTo>
                <a:lnTo>
                  <a:pt x="1208" y="87069"/>
                </a:lnTo>
                <a:lnTo>
                  <a:pt x="789" y="91780"/>
                </a:lnTo>
                <a:lnTo>
                  <a:pt x="324" y="101315"/>
                </a:lnTo>
                <a:lnTo>
                  <a:pt x="116" y="108859"/>
                </a:lnTo>
                <a:lnTo>
                  <a:pt x="0" y="118685"/>
                </a:lnTo>
                <a:lnTo>
                  <a:pt x="976" y="122780"/>
                </a:lnTo>
                <a:lnTo>
                  <a:pt x="2619" y="127494"/>
                </a:lnTo>
                <a:lnTo>
                  <a:pt x="4706" y="132621"/>
                </a:lnTo>
                <a:lnTo>
                  <a:pt x="7090" y="137031"/>
                </a:lnTo>
                <a:lnTo>
                  <a:pt x="9671" y="140963"/>
                </a:lnTo>
                <a:lnTo>
                  <a:pt x="12384" y="144577"/>
                </a:lnTo>
                <a:lnTo>
                  <a:pt x="20690" y="151238"/>
                </a:lnTo>
                <a:lnTo>
                  <a:pt x="30004" y="157506"/>
                </a:lnTo>
                <a:lnTo>
                  <a:pt x="37451" y="163599"/>
                </a:lnTo>
                <a:lnTo>
                  <a:pt x="46714" y="169613"/>
                </a:lnTo>
                <a:lnTo>
                  <a:pt x="51963" y="172607"/>
                </a:lnTo>
                <a:lnTo>
                  <a:pt x="63085" y="178578"/>
                </a:lnTo>
                <a:lnTo>
                  <a:pt x="68830" y="181560"/>
                </a:lnTo>
                <a:lnTo>
                  <a:pt x="75636" y="184540"/>
                </a:lnTo>
                <a:lnTo>
                  <a:pt x="83150" y="187519"/>
                </a:lnTo>
                <a:lnTo>
                  <a:pt x="91136" y="190497"/>
                </a:lnTo>
                <a:lnTo>
                  <a:pt x="98444" y="193474"/>
                </a:lnTo>
                <a:lnTo>
                  <a:pt x="105301" y="196451"/>
                </a:lnTo>
                <a:lnTo>
                  <a:pt x="118211" y="202405"/>
                </a:lnTo>
                <a:lnTo>
                  <a:pt x="130563" y="208359"/>
                </a:lnTo>
                <a:lnTo>
                  <a:pt x="137627" y="211335"/>
                </a:lnTo>
                <a:lnTo>
                  <a:pt x="145313" y="214312"/>
                </a:lnTo>
                <a:lnTo>
                  <a:pt x="153414" y="217289"/>
                </a:lnTo>
                <a:lnTo>
                  <a:pt x="160799" y="219273"/>
                </a:lnTo>
                <a:lnTo>
                  <a:pt x="167707" y="220596"/>
                </a:lnTo>
                <a:lnTo>
                  <a:pt x="174295" y="221479"/>
                </a:lnTo>
                <a:lnTo>
                  <a:pt x="180673" y="223058"/>
                </a:lnTo>
                <a:lnTo>
                  <a:pt x="186909" y="225104"/>
                </a:lnTo>
                <a:lnTo>
                  <a:pt x="193050" y="227460"/>
                </a:lnTo>
                <a:lnTo>
                  <a:pt x="199129" y="229030"/>
                </a:lnTo>
                <a:lnTo>
                  <a:pt x="205166" y="230077"/>
                </a:lnTo>
                <a:lnTo>
                  <a:pt x="211175" y="230775"/>
                </a:lnTo>
                <a:lnTo>
                  <a:pt x="217165" y="231241"/>
                </a:lnTo>
                <a:lnTo>
                  <a:pt x="223144" y="231551"/>
                </a:lnTo>
                <a:lnTo>
                  <a:pt x="235077" y="231896"/>
                </a:lnTo>
                <a:lnTo>
                  <a:pt x="270294" y="232160"/>
                </a:lnTo>
                <a:lnTo>
                  <a:pt x="273446" y="231173"/>
                </a:lnTo>
                <a:lnTo>
                  <a:pt x="282621" y="226033"/>
                </a:lnTo>
                <a:lnTo>
                  <a:pt x="288632" y="224482"/>
                </a:lnTo>
                <a:lnTo>
                  <a:pt x="297594" y="223609"/>
                </a:lnTo>
                <a:lnTo>
                  <a:pt x="305420" y="223290"/>
                </a:lnTo>
                <a:lnTo>
                  <a:pt x="312479" y="223242"/>
                </a:lnTo>
                <a:lnTo>
                  <a:pt x="307746" y="223242"/>
                </a:lnTo>
                <a:lnTo>
                  <a:pt x="306351" y="224234"/>
                </a:lnTo>
                <a:lnTo>
                  <a:pt x="305421" y="225888"/>
                </a:lnTo>
                <a:lnTo>
                  <a:pt x="30356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370"/>
          <p:cNvSpPr/>
          <p:nvPr/>
        </p:nvSpPr>
        <p:spPr>
          <a:xfrm>
            <a:off x="1464468" y="5643562"/>
            <a:ext cx="44615" cy="375048"/>
          </a:xfrm>
          <a:custGeom>
            <a:avLst/>
            <a:gdLst/>
            <a:ahLst/>
            <a:cxnLst/>
            <a:rect l="0" t="0" r="0" b="0"/>
            <a:pathLst>
              <a:path w="44615" h="375048">
                <a:moveTo>
                  <a:pt x="17860" y="0"/>
                </a:moveTo>
                <a:lnTo>
                  <a:pt x="25548" y="7689"/>
                </a:lnTo>
                <a:lnTo>
                  <a:pt x="26238" y="11024"/>
                </a:lnTo>
                <a:lnTo>
                  <a:pt x="26422" y="13302"/>
                </a:lnTo>
                <a:lnTo>
                  <a:pt x="27536" y="15814"/>
                </a:lnTo>
                <a:lnTo>
                  <a:pt x="29272" y="18480"/>
                </a:lnTo>
                <a:lnTo>
                  <a:pt x="31421" y="21249"/>
                </a:lnTo>
                <a:lnTo>
                  <a:pt x="32854" y="24088"/>
                </a:lnTo>
                <a:lnTo>
                  <a:pt x="33809" y="26973"/>
                </a:lnTo>
                <a:lnTo>
                  <a:pt x="34445" y="29888"/>
                </a:lnTo>
                <a:lnTo>
                  <a:pt x="35862" y="33816"/>
                </a:lnTo>
                <a:lnTo>
                  <a:pt x="37799" y="38419"/>
                </a:lnTo>
                <a:lnTo>
                  <a:pt x="40082" y="43472"/>
                </a:lnTo>
                <a:lnTo>
                  <a:pt x="41604" y="48825"/>
                </a:lnTo>
                <a:lnTo>
                  <a:pt x="42619" y="54378"/>
                </a:lnTo>
                <a:lnTo>
                  <a:pt x="43296" y="60065"/>
                </a:lnTo>
                <a:lnTo>
                  <a:pt x="43747" y="66832"/>
                </a:lnTo>
                <a:lnTo>
                  <a:pt x="44047" y="74321"/>
                </a:lnTo>
                <a:lnTo>
                  <a:pt x="44470" y="96435"/>
                </a:lnTo>
                <a:lnTo>
                  <a:pt x="44614" y="126426"/>
                </a:lnTo>
                <a:lnTo>
                  <a:pt x="43633" y="133893"/>
                </a:lnTo>
                <a:lnTo>
                  <a:pt x="41987" y="140855"/>
                </a:lnTo>
                <a:lnTo>
                  <a:pt x="39898" y="147482"/>
                </a:lnTo>
                <a:lnTo>
                  <a:pt x="38505" y="154876"/>
                </a:lnTo>
                <a:lnTo>
                  <a:pt x="37576" y="162782"/>
                </a:lnTo>
                <a:lnTo>
                  <a:pt x="36957" y="171029"/>
                </a:lnTo>
                <a:lnTo>
                  <a:pt x="36545" y="179504"/>
                </a:lnTo>
                <a:lnTo>
                  <a:pt x="36086" y="196857"/>
                </a:lnTo>
                <a:lnTo>
                  <a:pt x="34971" y="204660"/>
                </a:lnTo>
                <a:lnTo>
                  <a:pt x="33236" y="211846"/>
                </a:lnTo>
                <a:lnTo>
                  <a:pt x="31087" y="218621"/>
                </a:lnTo>
                <a:lnTo>
                  <a:pt x="29655" y="226115"/>
                </a:lnTo>
                <a:lnTo>
                  <a:pt x="28700" y="234087"/>
                </a:lnTo>
                <a:lnTo>
                  <a:pt x="28063" y="242378"/>
                </a:lnTo>
                <a:lnTo>
                  <a:pt x="26646" y="250883"/>
                </a:lnTo>
                <a:lnTo>
                  <a:pt x="24709" y="259528"/>
                </a:lnTo>
                <a:lnTo>
                  <a:pt x="22426" y="268269"/>
                </a:lnTo>
                <a:lnTo>
                  <a:pt x="20904" y="277073"/>
                </a:lnTo>
                <a:lnTo>
                  <a:pt x="19889" y="285918"/>
                </a:lnTo>
                <a:lnTo>
                  <a:pt x="19213" y="294792"/>
                </a:lnTo>
                <a:lnTo>
                  <a:pt x="17769" y="302692"/>
                </a:lnTo>
                <a:lnTo>
                  <a:pt x="15815" y="309942"/>
                </a:lnTo>
                <a:lnTo>
                  <a:pt x="13520" y="316761"/>
                </a:lnTo>
                <a:lnTo>
                  <a:pt x="11990" y="323292"/>
                </a:lnTo>
                <a:lnTo>
                  <a:pt x="10970" y="329629"/>
                </a:lnTo>
                <a:lnTo>
                  <a:pt x="10290" y="335838"/>
                </a:lnTo>
                <a:lnTo>
                  <a:pt x="8844" y="340971"/>
                </a:lnTo>
                <a:lnTo>
                  <a:pt x="6889" y="345384"/>
                </a:lnTo>
                <a:lnTo>
                  <a:pt x="4593" y="349318"/>
                </a:lnTo>
                <a:lnTo>
                  <a:pt x="3062" y="352933"/>
                </a:lnTo>
                <a:lnTo>
                  <a:pt x="2041" y="356335"/>
                </a:lnTo>
                <a:lnTo>
                  <a:pt x="907" y="362762"/>
                </a:lnTo>
                <a:lnTo>
                  <a:pt x="605" y="365864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71"/>
          <p:cNvSpPr/>
          <p:nvPr/>
        </p:nvSpPr>
        <p:spPr>
          <a:xfrm>
            <a:off x="1384104" y="5697140"/>
            <a:ext cx="258959" cy="169665"/>
          </a:xfrm>
          <a:custGeom>
            <a:avLst/>
            <a:gdLst/>
            <a:ahLst/>
            <a:cxnLst/>
            <a:rect l="0" t="0" r="0" b="0"/>
            <a:pathLst>
              <a:path w="258959" h="169665">
                <a:moveTo>
                  <a:pt x="35716" y="0"/>
                </a:moveTo>
                <a:lnTo>
                  <a:pt x="35716" y="4740"/>
                </a:lnTo>
                <a:lnTo>
                  <a:pt x="34724" y="7129"/>
                </a:lnTo>
                <a:lnTo>
                  <a:pt x="30975" y="12429"/>
                </a:lnTo>
                <a:lnTo>
                  <a:pt x="29579" y="15231"/>
                </a:lnTo>
                <a:lnTo>
                  <a:pt x="28648" y="18092"/>
                </a:lnTo>
                <a:lnTo>
                  <a:pt x="28027" y="20991"/>
                </a:lnTo>
                <a:lnTo>
                  <a:pt x="26622" y="23916"/>
                </a:lnTo>
                <a:lnTo>
                  <a:pt x="24692" y="26857"/>
                </a:lnTo>
                <a:lnTo>
                  <a:pt x="22414" y="29811"/>
                </a:lnTo>
                <a:lnTo>
                  <a:pt x="19902" y="32773"/>
                </a:lnTo>
                <a:lnTo>
                  <a:pt x="17236" y="35739"/>
                </a:lnTo>
                <a:lnTo>
                  <a:pt x="14466" y="38709"/>
                </a:lnTo>
                <a:lnTo>
                  <a:pt x="12620" y="42673"/>
                </a:lnTo>
                <a:lnTo>
                  <a:pt x="11389" y="47301"/>
                </a:lnTo>
                <a:lnTo>
                  <a:pt x="10568" y="52370"/>
                </a:lnTo>
                <a:lnTo>
                  <a:pt x="9029" y="56741"/>
                </a:lnTo>
                <a:lnTo>
                  <a:pt x="7010" y="60648"/>
                </a:lnTo>
                <a:lnTo>
                  <a:pt x="4673" y="64244"/>
                </a:lnTo>
                <a:lnTo>
                  <a:pt x="3114" y="68626"/>
                </a:lnTo>
                <a:lnTo>
                  <a:pt x="2075" y="73532"/>
                </a:lnTo>
                <a:lnTo>
                  <a:pt x="1382" y="78787"/>
                </a:lnTo>
                <a:lnTo>
                  <a:pt x="921" y="83282"/>
                </a:lnTo>
                <a:lnTo>
                  <a:pt x="613" y="87272"/>
                </a:lnTo>
                <a:lnTo>
                  <a:pt x="408" y="90923"/>
                </a:lnTo>
                <a:lnTo>
                  <a:pt x="180" y="97627"/>
                </a:lnTo>
                <a:lnTo>
                  <a:pt x="33" y="110014"/>
                </a:lnTo>
                <a:lnTo>
                  <a:pt x="0" y="135671"/>
                </a:lnTo>
                <a:lnTo>
                  <a:pt x="991" y="138072"/>
                </a:lnTo>
                <a:lnTo>
                  <a:pt x="2644" y="139673"/>
                </a:lnTo>
                <a:lnTo>
                  <a:pt x="4739" y="140741"/>
                </a:lnTo>
                <a:lnTo>
                  <a:pt x="9711" y="144572"/>
                </a:lnTo>
                <a:lnTo>
                  <a:pt x="12426" y="146983"/>
                </a:lnTo>
                <a:lnTo>
                  <a:pt x="15228" y="148590"/>
                </a:lnTo>
                <a:lnTo>
                  <a:pt x="20988" y="150376"/>
                </a:lnTo>
                <a:lnTo>
                  <a:pt x="26855" y="151170"/>
                </a:lnTo>
                <a:lnTo>
                  <a:pt x="29809" y="151381"/>
                </a:lnTo>
                <a:lnTo>
                  <a:pt x="33762" y="152515"/>
                </a:lnTo>
                <a:lnTo>
                  <a:pt x="38382" y="154262"/>
                </a:lnTo>
                <a:lnTo>
                  <a:pt x="43446" y="156420"/>
                </a:lnTo>
                <a:lnTo>
                  <a:pt x="48807" y="157858"/>
                </a:lnTo>
                <a:lnTo>
                  <a:pt x="54365" y="158817"/>
                </a:lnTo>
                <a:lnTo>
                  <a:pt x="60055" y="159456"/>
                </a:lnTo>
                <a:lnTo>
                  <a:pt x="65833" y="159882"/>
                </a:lnTo>
                <a:lnTo>
                  <a:pt x="71669" y="160166"/>
                </a:lnTo>
                <a:lnTo>
                  <a:pt x="83445" y="160482"/>
                </a:lnTo>
                <a:lnTo>
                  <a:pt x="113120" y="160701"/>
                </a:lnTo>
                <a:lnTo>
                  <a:pt x="119069" y="161705"/>
                </a:lnTo>
                <a:lnTo>
                  <a:pt x="125019" y="163366"/>
                </a:lnTo>
                <a:lnTo>
                  <a:pt x="130970" y="165465"/>
                </a:lnTo>
                <a:lnTo>
                  <a:pt x="136922" y="166865"/>
                </a:lnTo>
                <a:lnTo>
                  <a:pt x="142874" y="167798"/>
                </a:lnTo>
                <a:lnTo>
                  <a:pt x="148826" y="168420"/>
                </a:lnTo>
                <a:lnTo>
                  <a:pt x="154779" y="168834"/>
                </a:lnTo>
                <a:lnTo>
                  <a:pt x="160732" y="169112"/>
                </a:lnTo>
                <a:lnTo>
                  <a:pt x="172638" y="169418"/>
                </a:lnTo>
                <a:lnTo>
                  <a:pt x="258958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372"/>
          <p:cNvSpPr/>
          <p:nvPr/>
        </p:nvSpPr>
        <p:spPr>
          <a:xfrm>
            <a:off x="1785937" y="5965031"/>
            <a:ext cx="1" cy="8930"/>
          </a:xfrm>
          <a:custGeom>
            <a:avLst/>
            <a:gdLst/>
            <a:ahLst/>
            <a:cxnLst/>
            <a:rect l="0" t="0" r="0" b="0"/>
            <a:pathLst>
              <a:path w="1" h="8930">
                <a:moveTo>
                  <a:pt x="0" y="0"/>
                </a:move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73"/>
          <p:cNvSpPr/>
          <p:nvPr/>
        </p:nvSpPr>
        <p:spPr>
          <a:xfrm>
            <a:off x="1843300" y="5822156"/>
            <a:ext cx="14076" cy="17860"/>
          </a:xfrm>
          <a:custGeom>
            <a:avLst/>
            <a:gdLst/>
            <a:ahLst/>
            <a:cxnLst/>
            <a:rect l="0" t="0" r="0" b="0"/>
            <a:pathLst>
              <a:path w="14076" h="17860">
                <a:moveTo>
                  <a:pt x="5145" y="0"/>
                </a:moveTo>
                <a:lnTo>
                  <a:pt x="0" y="0"/>
                </a:lnTo>
                <a:lnTo>
                  <a:pt x="4271" y="0"/>
                </a:lnTo>
                <a:lnTo>
                  <a:pt x="4562" y="992"/>
                </a:lnTo>
                <a:lnTo>
                  <a:pt x="4757" y="2645"/>
                </a:lnTo>
                <a:lnTo>
                  <a:pt x="5122" y="8562"/>
                </a:lnTo>
                <a:lnTo>
                  <a:pt x="6122" y="9676"/>
                </a:lnTo>
                <a:lnTo>
                  <a:pt x="14075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74"/>
          <p:cNvSpPr/>
          <p:nvPr/>
        </p:nvSpPr>
        <p:spPr>
          <a:xfrm>
            <a:off x="2089546" y="5857878"/>
            <a:ext cx="205384" cy="464341"/>
          </a:xfrm>
          <a:custGeom>
            <a:avLst/>
            <a:gdLst/>
            <a:ahLst/>
            <a:cxnLst/>
            <a:rect l="0" t="0" r="0" b="0"/>
            <a:pathLst>
              <a:path w="205384" h="464341">
                <a:moveTo>
                  <a:pt x="0" y="464340"/>
                </a:moveTo>
                <a:lnTo>
                  <a:pt x="0" y="455778"/>
                </a:lnTo>
                <a:lnTo>
                  <a:pt x="4741" y="450779"/>
                </a:lnTo>
                <a:lnTo>
                  <a:pt x="6137" y="448354"/>
                </a:lnTo>
                <a:lnTo>
                  <a:pt x="9095" y="440201"/>
                </a:lnTo>
                <a:lnTo>
                  <a:pt x="13303" y="434429"/>
                </a:lnTo>
                <a:lnTo>
                  <a:pt x="18480" y="425911"/>
                </a:lnTo>
                <a:lnTo>
                  <a:pt x="24088" y="415510"/>
                </a:lnTo>
                <a:lnTo>
                  <a:pt x="38732" y="386790"/>
                </a:lnTo>
                <a:lnTo>
                  <a:pt x="44665" y="372327"/>
                </a:lnTo>
                <a:lnTo>
                  <a:pt x="50609" y="355977"/>
                </a:lnTo>
                <a:lnTo>
                  <a:pt x="127993" y="125012"/>
                </a:lnTo>
                <a:lnTo>
                  <a:pt x="130969" y="117074"/>
                </a:lnTo>
                <a:lnTo>
                  <a:pt x="136922" y="102963"/>
                </a:lnTo>
                <a:lnTo>
                  <a:pt x="142875" y="90077"/>
                </a:lnTo>
                <a:lnTo>
                  <a:pt x="154782" y="65636"/>
                </a:lnTo>
                <a:lnTo>
                  <a:pt x="158089" y="53643"/>
                </a:lnTo>
                <a:lnTo>
                  <a:pt x="158971" y="47667"/>
                </a:lnTo>
                <a:lnTo>
                  <a:pt x="162596" y="38381"/>
                </a:lnTo>
                <a:lnTo>
                  <a:pt x="167515" y="30947"/>
                </a:lnTo>
                <a:lnTo>
                  <a:pt x="173009" y="24336"/>
                </a:lnTo>
                <a:lnTo>
                  <a:pt x="174870" y="21184"/>
                </a:lnTo>
                <a:lnTo>
                  <a:pt x="176939" y="15035"/>
                </a:lnTo>
                <a:lnTo>
                  <a:pt x="178483" y="12999"/>
                </a:lnTo>
                <a:lnTo>
                  <a:pt x="180504" y="11641"/>
                </a:lnTo>
                <a:lnTo>
                  <a:pt x="182844" y="10736"/>
                </a:lnTo>
                <a:lnTo>
                  <a:pt x="184404" y="9141"/>
                </a:lnTo>
                <a:lnTo>
                  <a:pt x="185444" y="7085"/>
                </a:lnTo>
                <a:lnTo>
                  <a:pt x="187523" y="0"/>
                </a:lnTo>
                <a:lnTo>
                  <a:pt x="187524" y="150719"/>
                </a:lnTo>
                <a:lnTo>
                  <a:pt x="188516" y="161002"/>
                </a:lnTo>
                <a:lnTo>
                  <a:pt x="190170" y="171825"/>
                </a:lnTo>
                <a:lnTo>
                  <a:pt x="192264" y="183010"/>
                </a:lnTo>
                <a:lnTo>
                  <a:pt x="193661" y="194435"/>
                </a:lnTo>
                <a:lnTo>
                  <a:pt x="194592" y="206021"/>
                </a:lnTo>
                <a:lnTo>
                  <a:pt x="195212" y="217713"/>
                </a:lnTo>
                <a:lnTo>
                  <a:pt x="196618" y="229477"/>
                </a:lnTo>
                <a:lnTo>
                  <a:pt x="198548" y="241288"/>
                </a:lnTo>
                <a:lnTo>
                  <a:pt x="200826" y="253131"/>
                </a:lnTo>
                <a:lnTo>
                  <a:pt x="202345" y="264002"/>
                </a:lnTo>
                <a:lnTo>
                  <a:pt x="203358" y="274227"/>
                </a:lnTo>
                <a:lnTo>
                  <a:pt x="204033" y="284021"/>
                </a:lnTo>
                <a:lnTo>
                  <a:pt x="204483" y="294518"/>
                </a:lnTo>
                <a:lnTo>
                  <a:pt x="204983" y="316764"/>
                </a:lnTo>
                <a:lnTo>
                  <a:pt x="205383" y="4464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375"/>
          <p:cNvSpPr/>
          <p:nvPr/>
        </p:nvSpPr>
        <p:spPr>
          <a:xfrm>
            <a:off x="2500347" y="5956101"/>
            <a:ext cx="187443" cy="346852"/>
          </a:xfrm>
          <a:custGeom>
            <a:avLst/>
            <a:gdLst/>
            <a:ahLst/>
            <a:cxnLst/>
            <a:rect l="0" t="0" r="0" b="0"/>
            <a:pathLst>
              <a:path w="187443" h="346852">
                <a:moveTo>
                  <a:pt x="17824" y="0"/>
                </a:moveTo>
                <a:lnTo>
                  <a:pt x="17824" y="4740"/>
                </a:lnTo>
                <a:lnTo>
                  <a:pt x="18817" y="7129"/>
                </a:lnTo>
                <a:lnTo>
                  <a:pt x="23961" y="15231"/>
                </a:lnTo>
                <a:lnTo>
                  <a:pt x="25513" y="20991"/>
                </a:lnTo>
                <a:lnTo>
                  <a:pt x="23557" y="29503"/>
                </a:lnTo>
                <a:lnTo>
                  <a:pt x="20372" y="39902"/>
                </a:lnTo>
                <a:lnTo>
                  <a:pt x="19523" y="45453"/>
                </a:lnTo>
                <a:lnTo>
                  <a:pt x="18957" y="51138"/>
                </a:lnTo>
                <a:lnTo>
                  <a:pt x="18579" y="56912"/>
                </a:lnTo>
                <a:lnTo>
                  <a:pt x="18327" y="62746"/>
                </a:lnTo>
                <a:lnTo>
                  <a:pt x="18048" y="75512"/>
                </a:lnTo>
                <a:lnTo>
                  <a:pt x="17853" y="111882"/>
                </a:lnTo>
                <a:lnTo>
                  <a:pt x="16852" y="119237"/>
                </a:lnTo>
                <a:lnTo>
                  <a:pt x="15192" y="127116"/>
                </a:lnTo>
                <a:lnTo>
                  <a:pt x="13093" y="135346"/>
                </a:lnTo>
                <a:lnTo>
                  <a:pt x="11693" y="143808"/>
                </a:lnTo>
                <a:lnTo>
                  <a:pt x="10760" y="152426"/>
                </a:lnTo>
                <a:lnTo>
                  <a:pt x="10139" y="161149"/>
                </a:lnTo>
                <a:lnTo>
                  <a:pt x="8732" y="169940"/>
                </a:lnTo>
                <a:lnTo>
                  <a:pt x="6802" y="178778"/>
                </a:lnTo>
                <a:lnTo>
                  <a:pt x="4523" y="187646"/>
                </a:lnTo>
                <a:lnTo>
                  <a:pt x="3003" y="196535"/>
                </a:lnTo>
                <a:lnTo>
                  <a:pt x="1991" y="205437"/>
                </a:lnTo>
                <a:lnTo>
                  <a:pt x="1315" y="214349"/>
                </a:lnTo>
                <a:lnTo>
                  <a:pt x="865" y="223267"/>
                </a:lnTo>
                <a:lnTo>
                  <a:pt x="365" y="241112"/>
                </a:lnTo>
                <a:lnTo>
                  <a:pt x="0" y="282252"/>
                </a:lnTo>
                <a:lnTo>
                  <a:pt x="980" y="287387"/>
                </a:lnTo>
                <a:lnTo>
                  <a:pt x="4716" y="295737"/>
                </a:lnTo>
                <a:lnTo>
                  <a:pt x="12397" y="310758"/>
                </a:lnTo>
                <a:lnTo>
                  <a:pt x="15412" y="319354"/>
                </a:lnTo>
                <a:lnTo>
                  <a:pt x="16216" y="323036"/>
                </a:lnTo>
                <a:lnTo>
                  <a:pt x="19755" y="329772"/>
                </a:lnTo>
                <a:lnTo>
                  <a:pt x="25371" y="337441"/>
                </a:lnTo>
                <a:lnTo>
                  <a:pt x="31085" y="343510"/>
                </a:lnTo>
                <a:lnTo>
                  <a:pt x="33610" y="345092"/>
                </a:lnTo>
                <a:lnTo>
                  <a:pt x="39061" y="346851"/>
                </a:lnTo>
                <a:lnTo>
                  <a:pt x="41904" y="346328"/>
                </a:lnTo>
                <a:lnTo>
                  <a:pt x="47709" y="343100"/>
                </a:lnTo>
                <a:lnTo>
                  <a:pt x="50646" y="341843"/>
                </a:lnTo>
                <a:lnTo>
                  <a:pt x="53596" y="341004"/>
                </a:lnTo>
                <a:lnTo>
                  <a:pt x="56555" y="340446"/>
                </a:lnTo>
                <a:lnTo>
                  <a:pt x="59520" y="339081"/>
                </a:lnTo>
                <a:lnTo>
                  <a:pt x="62488" y="337179"/>
                </a:lnTo>
                <a:lnTo>
                  <a:pt x="65460" y="334919"/>
                </a:lnTo>
                <a:lnTo>
                  <a:pt x="68433" y="331428"/>
                </a:lnTo>
                <a:lnTo>
                  <a:pt x="71407" y="327116"/>
                </a:lnTo>
                <a:lnTo>
                  <a:pt x="74382" y="322257"/>
                </a:lnTo>
                <a:lnTo>
                  <a:pt x="77358" y="318025"/>
                </a:lnTo>
                <a:lnTo>
                  <a:pt x="80333" y="314212"/>
                </a:lnTo>
                <a:lnTo>
                  <a:pt x="83310" y="310678"/>
                </a:lnTo>
                <a:lnTo>
                  <a:pt x="86286" y="307330"/>
                </a:lnTo>
                <a:lnTo>
                  <a:pt x="92239" y="300963"/>
                </a:lnTo>
                <a:lnTo>
                  <a:pt x="95215" y="296884"/>
                </a:lnTo>
                <a:lnTo>
                  <a:pt x="98192" y="292181"/>
                </a:lnTo>
                <a:lnTo>
                  <a:pt x="101168" y="287060"/>
                </a:lnTo>
                <a:lnTo>
                  <a:pt x="103153" y="281663"/>
                </a:lnTo>
                <a:lnTo>
                  <a:pt x="104476" y="276080"/>
                </a:lnTo>
                <a:lnTo>
                  <a:pt x="105357" y="270374"/>
                </a:lnTo>
                <a:lnTo>
                  <a:pt x="106937" y="264585"/>
                </a:lnTo>
                <a:lnTo>
                  <a:pt x="108983" y="258741"/>
                </a:lnTo>
                <a:lnTo>
                  <a:pt x="111339" y="252861"/>
                </a:lnTo>
                <a:lnTo>
                  <a:pt x="112909" y="246957"/>
                </a:lnTo>
                <a:lnTo>
                  <a:pt x="113957" y="241037"/>
                </a:lnTo>
                <a:lnTo>
                  <a:pt x="114655" y="235105"/>
                </a:lnTo>
                <a:lnTo>
                  <a:pt x="116113" y="229166"/>
                </a:lnTo>
                <a:lnTo>
                  <a:pt x="118076" y="223222"/>
                </a:lnTo>
                <a:lnTo>
                  <a:pt x="120377" y="217276"/>
                </a:lnTo>
                <a:lnTo>
                  <a:pt x="120920" y="211327"/>
                </a:lnTo>
                <a:lnTo>
                  <a:pt x="120289" y="205377"/>
                </a:lnTo>
                <a:lnTo>
                  <a:pt x="118876" y="199426"/>
                </a:lnTo>
                <a:lnTo>
                  <a:pt x="117935" y="193474"/>
                </a:lnTo>
                <a:lnTo>
                  <a:pt x="117307" y="187521"/>
                </a:lnTo>
                <a:lnTo>
                  <a:pt x="116888" y="181569"/>
                </a:lnTo>
                <a:lnTo>
                  <a:pt x="116609" y="175616"/>
                </a:lnTo>
                <a:lnTo>
                  <a:pt x="116299" y="163711"/>
                </a:lnTo>
                <a:lnTo>
                  <a:pt x="115224" y="158750"/>
                </a:lnTo>
                <a:lnTo>
                  <a:pt x="109963" y="147027"/>
                </a:lnTo>
                <a:lnTo>
                  <a:pt x="108384" y="140421"/>
                </a:lnTo>
                <a:lnTo>
                  <a:pt x="106971" y="138263"/>
                </a:lnTo>
                <a:lnTo>
                  <a:pt x="105037" y="136824"/>
                </a:lnTo>
                <a:lnTo>
                  <a:pt x="102755" y="135864"/>
                </a:lnTo>
                <a:lnTo>
                  <a:pt x="101234" y="134232"/>
                </a:lnTo>
                <a:lnTo>
                  <a:pt x="100220" y="132152"/>
                </a:lnTo>
                <a:lnTo>
                  <a:pt x="99544" y="129773"/>
                </a:lnTo>
                <a:lnTo>
                  <a:pt x="98101" y="128188"/>
                </a:lnTo>
                <a:lnTo>
                  <a:pt x="96146" y="127130"/>
                </a:lnTo>
                <a:lnTo>
                  <a:pt x="91330" y="125955"/>
                </a:lnTo>
                <a:lnTo>
                  <a:pt x="85881" y="125433"/>
                </a:lnTo>
                <a:lnTo>
                  <a:pt x="80152" y="125201"/>
                </a:lnTo>
                <a:lnTo>
                  <a:pt x="71562" y="125040"/>
                </a:lnTo>
                <a:lnTo>
                  <a:pt x="67174" y="125027"/>
                </a:lnTo>
                <a:lnTo>
                  <a:pt x="65607" y="126014"/>
                </a:lnTo>
                <a:lnTo>
                  <a:pt x="64562" y="127666"/>
                </a:lnTo>
                <a:lnTo>
                  <a:pt x="63866" y="129759"/>
                </a:lnTo>
                <a:lnTo>
                  <a:pt x="62409" y="131155"/>
                </a:lnTo>
                <a:lnTo>
                  <a:pt x="60446" y="132085"/>
                </a:lnTo>
                <a:lnTo>
                  <a:pt x="54907" y="133578"/>
                </a:lnTo>
                <a:lnTo>
                  <a:pt x="54452" y="134692"/>
                </a:lnTo>
                <a:lnTo>
                  <a:pt x="53723" y="143610"/>
                </a:lnTo>
                <a:lnTo>
                  <a:pt x="53579" y="150186"/>
                </a:lnTo>
                <a:lnTo>
                  <a:pt x="56205" y="153731"/>
                </a:lnTo>
                <a:lnTo>
                  <a:pt x="58294" y="156065"/>
                </a:lnTo>
                <a:lnTo>
                  <a:pt x="60679" y="157621"/>
                </a:lnTo>
                <a:lnTo>
                  <a:pt x="65975" y="159351"/>
                </a:lnTo>
                <a:lnTo>
                  <a:pt x="71636" y="162765"/>
                </a:lnTo>
                <a:lnTo>
                  <a:pt x="74535" y="165065"/>
                </a:lnTo>
                <a:lnTo>
                  <a:pt x="77459" y="166598"/>
                </a:lnTo>
                <a:lnTo>
                  <a:pt x="80402" y="167620"/>
                </a:lnTo>
                <a:lnTo>
                  <a:pt x="83355" y="168301"/>
                </a:lnTo>
                <a:lnTo>
                  <a:pt x="86316" y="168755"/>
                </a:lnTo>
                <a:lnTo>
                  <a:pt x="89283" y="169058"/>
                </a:lnTo>
                <a:lnTo>
                  <a:pt x="92252" y="169260"/>
                </a:lnTo>
                <a:lnTo>
                  <a:pt x="96216" y="169395"/>
                </a:lnTo>
                <a:lnTo>
                  <a:pt x="114191" y="169611"/>
                </a:lnTo>
                <a:lnTo>
                  <a:pt x="132330" y="169653"/>
                </a:lnTo>
                <a:lnTo>
                  <a:pt x="136825" y="168665"/>
                </a:lnTo>
                <a:lnTo>
                  <a:pt x="140815" y="167014"/>
                </a:lnTo>
                <a:lnTo>
                  <a:pt x="144466" y="164921"/>
                </a:lnTo>
                <a:lnTo>
                  <a:pt x="147893" y="162533"/>
                </a:lnTo>
                <a:lnTo>
                  <a:pt x="151170" y="159949"/>
                </a:lnTo>
                <a:lnTo>
                  <a:pt x="154346" y="157234"/>
                </a:lnTo>
                <a:lnTo>
                  <a:pt x="157456" y="155424"/>
                </a:lnTo>
                <a:lnTo>
                  <a:pt x="160522" y="154218"/>
                </a:lnTo>
                <a:lnTo>
                  <a:pt x="163558" y="153414"/>
                </a:lnTo>
                <a:lnTo>
                  <a:pt x="166573" y="151885"/>
                </a:lnTo>
                <a:lnTo>
                  <a:pt x="169577" y="149874"/>
                </a:lnTo>
                <a:lnTo>
                  <a:pt x="172571" y="147541"/>
                </a:lnTo>
                <a:lnTo>
                  <a:pt x="175559" y="144994"/>
                </a:lnTo>
                <a:lnTo>
                  <a:pt x="178543" y="142303"/>
                </a:lnTo>
                <a:lnTo>
                  <a:pt x="181525" y="139517"/>
                </a:lnTo>
                <a:lnTo>
                  <a:pt x="183513" y="136668"/>
                </a:lnTo>
                <a:lnTo>
                  <a:pt x="185721" y="130855"/>
                </a:lnTo>
                <a:lnTo>
                  <a:pt x="186965" y="122005"/>
                </a:lnTo>
                <a:lnTo>
                  <a:pt x="187333" y="113099"/>
                </a:lnTo>
                <a:lnTo>
                  <a:pt x="187442" y="104177"/>
                </a:lnTo>
                <a:lnTo>
                  <a:pt x="186466" y="101201"/>
                </a:lnTo>
                <a:lnTo>
                  <a:pt x="182734" y="95249"/>
                </a:lnTo>
                <a:lnTo>
                  <a:pt x="180414" y="86651"/>
                </a:lnTo>
                <a:lnTo>
                  <a:pt x="179796" y="81580"/>
                </a:lnTo>
                <a:lnTo>
                  <a:pt x="178391" y="78199"/>
                </a:lnTo>
                <a:lnTo>
                  <a:pt x="176462" y="75945"/>
                </a:lnTo>
                <a:lnTo>
                  <a:pt x="171674" y="72448"/>
                </a:lnTo>
                <a:lnTo>
                  <a:pt x="166239" y="67587"/>
                </a:lnTo>
                <a:lnTo>
                  <a:pt x="162407" y="64902"/>
                </a:lnTo>
                <a:lnTo>
                  <a:pt x="157870" y="62120"/>
                </a:lnTo>
                <a:lnTo>
                  <a:pt x="152860" y="59272"/>
                </a:lnTo>
                <a:lnTo>
                  <a:pt x="148528" y="56382"/>
                </a:lnTo>
                <a:lnTo>
                  <a:pt x="144647" y="53463"/>
                </a:lnTo>
                <a:lnTo>
                  <a:pt x="141068" y="50525"/>
                </a:lnTo>
                <a:lnTo>
                  <a:pt x="137690" y="48566"/>
                </a:lnTo>
                <a:lnTo>
                  <a:pt x="134446" y="47260"/>
                </a:lnTo>
                <a:lnTo>
                  <a:pt x="131291" y="46390"/>
                </a:lnTo>
                <a:lnTo>
                  <a:pt x="127203" y="45809"/>
                </a:lnTo>
                <a:lnTo>
                  <a:pt x="122493" y="45422"/>
                </a:lnTo>
                <a:lnTo>
                  <a:pt x="117369" y="45164"/>
                </a:lnTo>
                <a:lnTo>
                  <a:pt x="112961" y="44000"/>
                </a:lnTo>
                <a:lnTo>
                  <a:pt x="109030" y="42232"/>
                </a:lnTo>
                <a:lnTo>
                  <a:pt x="105417" y="40061"/>
                </a:lnTo>
                <a:lnTo>
                  <a:pt x="101024" y="38613"/>
                </a:lnTo>
                <a:lnTo>
                  <a:pt x="96111" y="37648"/>
                </a:lnTo>
                <a:lnTo>
                  <a:pt x="90851" y="37005"/>
                </a:lnTo>
                <a:lnTo>
                  <a:pt x="85361" y="36577"/>
                </a:lnTo>
                <a:lnTo>
                  <a:pt x="79716" y="36290"/>
                </a:lnTo>
                <a:lnTo>
                  <a:pt x="64936" y="35888"/>
                </a:lnTo>
                <a:lnTo>
                  <a:pt x="61138" y="35832"/>
                </a:lnTo>
                <a:lnTo>
                  <a:pt x="57614" y="36786"/>
                </a:lnTo>
                <a:lnTo>
                  <a:pt x="54273" y="38415"/>
                </a:lnTo>
                <a:lnTo>
                  <a:pt x="46521" y="43417"/>
                </a:lnTo>
                <a:lnTo>
                  <a:pt x="42816" y="44101"/>
                </a:lnTo>
                <a:lnTo>
                  <a:pt x="35684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376"/>
          <p:cNvSpPr/>
          <p:nvPr/>
        </p:nvSpPr>
        <p:spPr>
          <a:xfrm>
            <a:off x="2750343" y="5893593"/>
            <a:ext cx="35720" cy="98228"/>
          </a:xfrm>
          <a:custGeom>
            <a:avLst/>
            <a:gdLst/>
            <a:ahLst/>
            <a:cxnLst/>
            <a:rect l="0" t="0" r="0" b="0"/>
            <a:pathLst>
              <a:path w="35720" h="98228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4"/>
                </a:lnTo>
                <a:lnTo>
                  <a:pt x="4741" y="12429"/>
                </a:lnTo>
                <a:lnTo>
                  <a:pt x="6137" y="16223"/>
                </a:lnTo>
                <a:lnTo>
                  <a:pt x="7068" y="20738"/>
                </a:lnTo>
                <a:lnTo>
                  <a:pt x="7689" y="25731"/>
                </a:lnTo>
                <a:lnTo>
                  <a:pt x="9094" y="31045"/>
                </a:lnTo>
                <a:lnTo>
                  <a:pt x="11024" y="36571"/>
                </a:lnTo>
                <a:lnTo>
                  <a:pt x="13303" y="42241"/>
                </a:lnTo>
                <a:lnTo>
                  <a:pt x="15814" y="48004"/>
                </a:lnTo>
                <a:lnTo>
                  <a:pt x="21250" y="59699"/>
                </a:lnTo>
                <a:lnTo>
                  <a:pt x="23096" y="65597"/>
                </a:lnTo>
                <a:lnTo>
                  <a:pt x="24327" y="71513"/>
                </a:lnTo>
                <a:lnTo>
                  <a:pt x="25148" y="77440"/>
                </a:lnTo>
                <a:lnTo>
                  <a:pt x="26687" y="82385"/>
                </a:lnTo>
                <a:lnTo>
                  <a:pt x="28705" y="86673"/>
                </a:lnTo>
                <a:lnTo>
                  <a:pt x="35719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377"/>
          <p:cNvSpPr/>
          <p:nvPr/>
        </p:nvSpPr>
        <p:spPr>
          <a:xfrm>
            <a:off x="2911232" y="6143635"/>
            <a:ext cx="178440" cy="223233"/>
          </a:xfrm>
          <a:custGeom>
            <a:avLst/>
            <a:gdLst/>
            <a:ahLst/>
            <a:cxnLst/>
            <a:rect l="0" t="0" r="0" b="0"/>
            <a:pathLst>
              <a:path w="178440" h="223233">
                <a:moveTo>
                  <a:pt x="151650" y="35708"/>
                </a:moveTo>
                <a:lnTo>
                  <a:pt x="159339" y="35708"/>
                </a:lnTo>
                <a:lnTo>
                  <a:pt x="162674" y="33063"/>
                </a:lnTo>
                <a:lnTo>
                  <a:pt x="168159" y="28019"/>
                </a:lnTo>
                <a:lnTo>
                  <a:pt x="171555" y="27330"/>
                </a:lnTo>
                <a:lnTo>
                  <a:pt x="173850" y="27146"/>
                </a:lnTo>
                <a:lnTo>
                  <a:pt x="174387" y="26032"/>
                </a:lnTo>
                <a:lnTo>
                  <a:pt x="173754" y="24296"/>
                </a:lnTo>
                <a:lnTo>
                  <a:pt x="170348" y="19123"/>
                </a:lnTo>
                <a:lnTo>
                  <a:pt x="169758" y="13486"/>
                </a:lnTo>
                <a:lnTo>
                  <a:pt x="168683" y="11964"/>
                </a:lnTo>
                <a:lnTo>
                  <a:pt x="166974" y="10949"/>
                </a:lnTo>
                <a:lnTo>
                  <a:pt x="164843" y="10272"/>
                </a:lnTo>
                <a:lnTo>
                  <a:pt x="159829" y="6875"/>
                </a:lnTo>
                <a:lnTo>
                  <a:pt x="157103" y="4580"/>
                </a:lnTo>
                <a:lnTo>
                  <a:pt x="154293" y="3050"/>
                </a:lnTo>
                <a:lnTo>
                  <a:pt x="151427" y="2029"/>
                </a:lnTo>
                <a:lnTo>
                  <a:pt x="148525" y="1349"/>
                </a:lnTo>
                <a:lnTo>
                  <a:pt x="145598" y="896"/>
                </a:lnTo>
                <a:lnTo>
                  <a:pt x="142655" y="594"/>
                </a:lnTo>
                <a:lnTo>
                  <a:pt x="139700" y="393"/>
                </a:lnTo>
                <a:lnTo>
                  <a:pt x="136738" y="258"/>
                </a:lnTo>
                <a:lnTo>
                  <a:pt x="130801" y="109"/>
                </a:lnTo>
                <a:lnTo>
                  <a:pt x="112954" y="0"/>
                </a:lnTo>
                <a:lnTo>
                  <a:pt x="108986" y="988"/>
                </a:lnTo>
                <a:lnTo>
                  <a:pt x="104356" y="2640"/>
                </a:lnTo>
                <a:lnTo>
                  <a:pt x="99284" y="4733"/>
                </a:lnTo>
                <a:lnTo>
                  <a:pt x="94912" y="6129"/>
                </a:lnTo>
                <a:lnTo>
                  <a:pt x="91004" y="7059"/>
                </a:lnTo>
                <a:lnTo>
                  <a:pt x="87407" y="7679"/>
                </a:lnTo>
                <a:lnTo>
                  <a:pt x="83024" y="9084"/>
                </a:lnTo>
                <a:lnTo>
                  <a:pt x="78119" y="11014"/>
                </a:lnTo>
                <a:lnTo>
                  <a:pt x="72863" y="13293"/>
                </a:lnTo>
                <a:lnTo>
                  <a:pt x="68368" y="15803"/>
                </a:lnTo>
                <a:lnTo>
                  <a:pt x="64379" y="18469"/>
                </a:lnTo>
                <a:lnTo>
                  <a:pt x="60727" y="21239"/>
                </a:lnTo>
                <a:lnTo>
                  <a:pt x="57300" y="23086"/>
                </a:lnTo>
                <a:lnTo>
                  <a:pt x="54024" y="24317"/>
                </a:lnTo>
                <a:lnTo>
                  <a:pt x="50847" y="25137"/>
                </a:lnTo>
                <a:lnTo>
                  <a:pt x="47737" y="26677"/>
                </a:lnTo>
                <a:lnTo>
                  <a:pt x="44672" y="28695"/>
                </a:lnTo>
                <a:lnTo>
                  <a:pt x="41636" y="31033"/>
                </a:lnTo>
                <a:lnTo>
                  <a:pt x="38620" y="33584"/>
                </a:lnTo>
                <a:lnTo>
                  <a:pt x="35617" y="36276"/>
                </a:lnTo>
                <a:lnTo>
                  <a:pt x="29635" y="41914"/>
                </a:lnTo>
                <a:lnTo>
                  <a:pt x="11754" y="59542"/>
                </a:lnTo>
                <a:lnTo>
                  <a:pt x="5800" y="65484"/>
                </a:lnTo>
                <a:lnTo>
                  <a:pt x="3815" y="69449"/>
                </a:lnTo>
                <a:lnTo>
                  <a:pt x="2491" y="74078"/>
                </a:lnTo>
                <a:lnTo>
                  <a:pt x="1609" y="79147"/>
                </a:lnTo>
                <a:lnTo>
                  <a:pt x="1022" y="83519"/>
                </a:lnTo>
                <a:lnTo>
                  <a:pt x="629" y="87426"/>
                </a:lnTo>
                <a:lnTo>
                  <a:pt x="368" y="91023"/>
                </a:lnTo>
                <a:lnTo>
                  <a:pt x="78" y="97665"/>
                </a:lnTo>
                <a:lnTo>
                  <a:pt x="0" y="100825"/>
                </a:lnTo>
                <a:lnTo>
                  <a:pt x="941" y="104916"/>
                </a:lnTo>
                <a:lnTo>
                  <a:pt x="2560" y="109628"/>
                </a:lnTo>
                <a:lnTo>
                  <a:pt x="4632" y="114753"/>
                </a:lnTo>
                <a:lnTo>
                  <a:pt x="6013" y="119163"/>
                </a:lnTo>
                <a:lnTo>
                  <a:pt x="6934" y="123095"/>
                </a:lnTo>
                <a:lnTo>
                  <a:pt x="7547" y="126708"/>
                </a:lnTo>
                <a:lnTo>
                  <a:pt x="8949" y="131101"/>
                </a:lnTo>
                <a:lnTo>
                  <a:pt x="10875" y="136015"/>
                </a:lnTo>
                <a:lnTo>
                  <a:pt x="13152" y="141275"/>
                </a:lnTo>
                <a:lnTo>
                  <a:pt x="15662" y="145773"/>
                </a:lnTo>
                <a:lnTo>
                  <a:pt x="18327" y="149764"/>
                </a:lnTo>
                <a:lnTo>
                  <a:pt x="21096" y="153418"/>
                </a:lnTo>
                <a:lnTo>
                  <a:pt x="24927" y="156845"/>
                </a:lnTo>
                <a:lnTo>
                  <a:pt x="29465" y="160122"/>
                </a:lnTo>
                <a:lnTo>
                  <a:pt x="34474" y="163299"/>
                </a:lnTo>
                <a:lnTo>
                  <a:pt x="38807" y="167402"/>
                </a:lnTo>
                <a:lnTo>
                  <a:pt x="42686" y="172121"/>
                </a:lnTo>
                <a:lnTo>
                  <a:pt x="46265" y="177252"/>
                </a:lnTo>
                <a:lnTo>
                  <a:pt x="50636" y="181664"/>
                </a:lnTo>
                <a:lnTo>
                  <a:pt x="55534" y="185598"/>
                </a:lnTo>
                <a:lnTo>
                  <a:pt x="60784" y="189213"/>
                </a:lnTo>
                <a:lnTo>
                  <a:pt x="65276" y="192615"/>
                </a:lnTo>
                <a:lnTo>
                  <a:pt x="69263" y="195875"/>
                </a:lnTo>
                <a:lnTo>
                  <a:pt x="72912" y="199041"/>
                </a:lnTo>
                <a:lnTo>
                  <a:pt x="77330" y="202143"/>
                </a:lnTo>
                <a:lnTo>
                  <a:pt x="82260" y="205204"/>
                </a:lnTo>
                <a:lnTo>
                  <a:pt x="87531" y="208237"/>
                </a:lnTo>
                <a:lnTo>
                  <a:pt x="92037" y="210258"/>
                </a:lnTo>
                <a:lnTo>
                  <a:pt x="96033" y="211606"/>
                </a:lnTo>
                <a:lnTo>
                  <a:pt x="99689" y="212505"/>
                </a:lnTo>
                <a:lnTo>
                  <a:pt x="104111" y="214096"/>
                </a:lnTo>
                <a:lnTo>
                  <a:pt x="109044" y="216149"/>
                </a:lnTo>
                <a:lnTo>
                  <a:pt x="114316" y="218510"/>
                </a:lnTo>
                <a:lnTo>
                  <a:pt x="118823" y="220084"/>
                </a:lnTo>
                <a:lnTo>
                  <a:pt x="122820" y="221133"/>
                </a:lnTo>
                <a:lnTo>
                  <a:pt x="126477" y="221833"/>
                </a:lnTo>
                <a:lnTo>
                  <a:pt x="130900" y="222299"/>
                </a:lnTo>
                <a:lnTo>
                  <a:pt x="135832" y="222610"/>
                </a:lnTo>
                <a:lnTo>
                  <a:pt x="145612" y="222955"/>
                </a:lnTo>
                <a:lnTo>
                  <a:pt x="156697" y="223150"/>
                </a:lnTo>
                <a:lnTo>
                  <a:pt x="178439" y="2232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378"/>
          <p:cNvSpPr/>
          <p:nvPr/>
        </p:nvSpPr>
        <p:spPr>
          <a:xfrm>
            <a:off x="3161109" y="5982890"/>
            <a:ext cx="71438" cy="178595"/>
          </a:xfrm>
          <a:custGeom>
            <a:avLst/>
            <a:gdLst/>
            <a:ahLst/>
            <a:cxnLst/>
            <a:rect l="0" t="0" r="0" b="0"/>
            <a:pathLst>
              <a:path w="71438" h="178595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3"/>
                </a:lnTo>
                <a:lnTo>
                  <a:pt x="4740" y="12429"/>
                </a:lnTo>
                <a:lnTo>
                  <a:pt x="7129" y="17216"/>
                </a:lnTo>
                <a:lnTo>
                  <a:pt x="9713" y="23383"/>
                </a:lnTo>
                <a:lnTo>
                  <a:pt x="12429" y="30472"/>
                </a:lnTo>
                <a:lnTo>
                  <a:pt x="15231" y="37182"/>
                </a:lnTo>
                <a:lnTo>
                  <a:pt x="18091" y="43639"/>
                </a:lnTo>
                <a:lnTo>
                  <a:pt x="20990" y="49928"/>
                </a:lnTo>
                <a:lnTo>
                  <a:pt x="34552" y="77742"/>
                </a:lnTo>
                <a:lnTo>
                  <a:pt x="38910" y="88539"/>
                </a:lnTo>
                <a:lnTo>
                  <a:pt x="42807" y="99706"/>
                </a:lnTo>
                <a:lnTo>
                  <a:pt x="56191" y="141404"/>
                </a:lnTo>
                <a:lnTo>
                  <a:pt x="59289" y="149831"/>
                </a:lnTo>
                <a:lnTo>
                  <a:pt x="62346" y="157434"/>
                </a:lnTo>
                <a:lnTo>
                  <a:pt x="71437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379"/>
          <p:cNvSpPr/>
          <p:nvPr/>
        </p:nvSpPr>
        <p:spPr>
          <a:xfrm>
            <a:off x="2214562" y="6081117"/>
            <a:ext cx="151805" cy="17860"/>
          </a:xfrm>
          <a:custGeom>
            <a:avLst/>
            <a:gdLst/>
            <a:ahLst/>
            <a:cxnLst/>
            <a:rect l="0" t="0" r="0" b="0"/>
            <a:pathLst>
              <a:path w="151805" h="17860">
                <a:moveTo>
                  <a:pt x="142875" y="0"/>
                </a:moveTo>
                <a:lnTo>
                  <a:pt x="142875" y="8820"/>
                </a:lnTo>
                <a:lnTo>
                  <a:pt x="147615" y="8897"/>
                </a:lnTo>
                <a:lnTo>
                  <a:pt x="151804" y="8929"/>
                </a:lnTo>
                <a:lnTo>
                  <a:pt x="135196" y="8929"/>
                </a:lnTo>
                <a:lnTo>
                  <a:pt x="134779" y="9921"/>
                </a:lnTo>
                <a:lnTo>
                  <a:pt x="134501" y="11575"/>
                </a:lnTo>
                <a:lnTo>
                  <a:pt x="134316" y="13669"/>
                </a:lnTo>
                <a:lnTo>
                  <a:pt x="133200" y="15066"/>
                </a:lnTo>
                <a:lnTo>
                  <a:pt x="131464" y="15997"/>
                </a:lnTo>
                <a:lnTo>
                  <a:pt x="129314" y="16618"/>
                </a:lnTo>
                <a:lnTo>
                  <a:pt x="126890" y="17032"/>
                </a:lnTo>
                <a:lnTo>
                  <a:pt x="124280" y="17307"/>
                </a:lnTo>
                <a:lnTo>
                  <a:pt x="117704" y="17750"/>
                </a:lnTo>
                <a:lnTo>
                  <a:pt x="116173" y="16794"/>
                </a:lnTo>
                <a:lnTo>
                  <a:pt x="114160" y="15165"/>
                </a:lnTo>
                <a:lnTo>
                  <a:pt x="111825" y="13086"/>
                </a:lnTo>
                <a:lnTo>
                  <a:pt x="109277" y="11701"/>
                </a:lnTo>
                <a:lnTo>
                  <a:pt x="106585" y="10777"/>
                </a:lnTo>
                <a:lnTo>
                  <a:pt x="99878" y="9294"/>
                </a:lnTo>
                <a:lnTo>
                  <a:pt x="96315" y="9092"/>
                </a:lnTo>
                <a:lnTo>
                  <a:pt x="91423" y="9001"/>
                </a:lnTo>
                <a:lnTo>
                  <a:pt x="77279" y="8939"/>
                </a:lnTo>
                <a:lnTo>
                  <a:pt x="75331" y="9928"/>
                </a:lnTo>
                <a:lnTo>
                  <a:pt x="74033" y="11579"/>
                </a:lnTo>
                <a:lnTo>
                  <a:pt x="73168" y="13673"/>
                </a:lnTo>
                <a:lnTo>
                  <a:pt x="71599" y="15068"/>
                </a:lnTo>
                <a:lnTo>
                  <a:pt x="69561" y="15998"/>
                </a:lnTo>
                <a:lnTo>
                  <a:pt x="63901" y="17492"/>
                </a:lnTo>
                <a:lnTo>
                  <a:pt x="60481" y="17695"/>
                </a:lnTo>
                <a:lnTo>
                  <a:pt x="53982" y="17849"/>
                </a:lnTo>
                <a:lnTo>
                  <a:pt x="44649" y="17859"/>
                </a:lnTo>
                <a:lnTo>
                  <a:pt x="49793" y="17859"/>
                </a:lnTo>
                <a:lnTo>
                  <a:pt x="39910" y="17859"/>
                </a:lnTo>
                <a:lnTo>
                  <a:pt x="38513" y="16867"/>
                </a:lnTo>
                <a:lnTo>
                  <a:pt x="37581" y="15213"/>
                </a:lnTo>
                <a:lnTo>
                  <a:pt x="36087" y="10170"/>
                </a:lnTo>
                <a:lnTo>
                  <a:pt x="34972" y="9757"/>
                </a:lnTo>
                <a:lnTo>
                  <a:pt x="31087" y="9297"/>
                </a:lnTo>
                <a:lnTo>
                  <a:pt x="26822" y="8932"/>
                </a:lnTo>
                <a:lnTo>
                  <a:pt x="26799" y="13671"/>
                </a:lnTo>
                <a:lnTo>
                  <a:pt x="25803" y="15067"/>
                </a:lnTo>
                <a:lnTo>
                  <a:pt x="24147" y="15998"/>
                </a:lnTo>
                <a:lnTo>
                  <a:pt x="17892" y="17849"/>
                </a:lnTo>
                <a:lnTo>
                  <a:pt x="0" y="17859"/>
                </a:lnTo>
                <a:lnTo>
                  <a:pt x="893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380"/>
          <p:cNvSpPr/>
          <p:nvPr/>
        </p:nvSpPr>
        <p:spPr>
          <a:xfrm>
            <a:off x="6616898" y="3135978"/>
            <a:ext cx="321470" cy="435898"/>
          </a:xfrm>
          <a:custGeom>
            <a:avLst/>
            <a:gdLst/>
            <a:ahLst/>
            <a:cxnLst/>
            <a:rect l="0" t="0" r="0" b="0"/>
            <a:pathLst>
              <a:path w="321470" h="435898">
                <a:moveTo>
                  <a:pt x="0" y="435897"/>
                </a:moveTo>
                <a:lnTo>
                  <a:pt x="0" y="431156"/>
                </a:lnTo>
                <a:lnTo>
                  <a:pt x="991" y="429759"/>
                </a:lnTo>
                <a:lnTo>
                  <a:pt x="2646" y="428828"/>
                </a:lnTo>
                <a:lnTo>
                  <a:pt x="4739" y="428208"/>
                </a:lnTo>
                <a:lnTo>
                  <a:pt x="7128" y="425810"/>
                </a:lnTo>
                <a:lnTo>
                  <a:pt x="16223" y="413946"/>
                </a:lnTo>
                <a:lnTo>
                  <a:pt x="25731" y="406958"/>
                </a:lnTo>
                <a:lnTo>
                  <a:pt x="31044" y="401722"/>
                </a:lnTo>
                <a:lnTo>
                  <a:pt x="36571" y="395254"/>
                </a:lnTo>
                <a:lnTo>
                  <a:pt x="42240" y="387965"/>
                </a:lnTo>
                <a:lnTo>
                  <a:pt x="51185" y="374576"/>
                </a:lnTo>
                <a:lnTo>
                  <a:pt x="59460" y="362010"/>
                </a:lnTo>
                <a:lnTo>
                  <a:pt x="64445" y="355881"/>
                </a:lnTo>
                <a:lnTo>
                  <a:pt x="74282" y="342787"/>
                </a:lnTo>
                <a:lnTo>
                  <a:pt x="78294" y="335128"/>
                </a:lnTo>
                <a:lnTo>
                  <a:pt x="85399" y="319673"/>
                </a:lnTo>
                <a:lnTo>
                  <a:pt x="91864" y="306189"/>
                </a:lnTo>
                <a:lnTo>
                  <a:pt x="96961" y="298823"/>
                </a:lnTo>
                <a:lnTo>
                  <a:pt x="103335" y="290937"/>
                </a:lnTo>
                <a:lnTo>
                  <a:pt x="110562" y="282702"/>
                </a:lnTo>
                <a:lnTo>
                  <a:pt x="116373" y="274236"/>
                </a:lnTo>
                <a:lnTo>
                  <a:pt x="121237" y="265615"/>
                </a:lnTo>
                <a:lnTo>
                  <a:pt x="125473" y="256891"/>
                </a:lnTo>
                <a:lnTo>
                  <a:pt x="129289" y="248099"/>
                </a:lnTo>
                <a:lnTo>
                  <a:pt x="132825" y="239260"/>
                </a:lnTo>
                <a:lnTo>
                  <a:pt x="139401" y="221502"/>
                </a:lnTo>
                <a:lnTo>
                  <a:pt x="145630" y="203688"/>
                </a:lnTo>
                <a:lnTo>
                  <a:pt x="149673" y="194771"/>
                </a:lnTo>
                <a:lnTo>
                  <a:pt x="154353" y="185849"/>
                </a:lnTo>
                <a:lnTo>
                  <a:pt x="163850" y="168991"/>
                </a:lnTo>
                <a:lnTo>
                  <a:pt x="171379" y="154884"/>
                </a:lnTo>
                <a:lnTo>
                  <a:pt x="174776" y="147351"/>
                </a:lnTo>
                <a:lnTo>
                  <a:pt x="178033" y="139354"/>
                </a:lnTo>
                <a:lnTo>
                  <a:pt x="181197" y="131045"/>
                </a:lnTo>
                <a:lnTo>
                  <a:pt x="185290" y="123521"/>
                </a:lnTo>
                <a:lnTo>
                  <a:pt x="190003" y="116522"/>
                </a:lnTo>
                <a:lnTo>
                  <a:pt x="199540" y="103452"/>
                </a:lnTo>
                <a:lnTo>
                  <a:pt x="207086" y="91029"/>
                </a:lnTo>
                <a:lnTo>
                  <a:pt x="216391" y="78893"/>
                </a:lnTo>
                <a:lnTo>
                  <a:pt x="226150" y="67877"/>
                </a:lnTo>
                <a:lnTo>
                  <a:pt x="233794" y="59673"/>
                </a:lnTo>
                <a:lnTo>
                  <a:pt x="260578" y="32483"/>
                </a:lnTo>
                <a:lnTo>
                  <a:pt x="270463" y="22569"/>
                </a:lnTo>
                <a:lnTo>
                  <a:pt x="273575" y="20446"/>
                </a:lnTo>
                <a:lnTo>
                  <a:pt x="279677" y="18088"/>
                </a:lnTo>
                <a:lnTo>
                  <a:pt x="281701" y="16467"/>
                </a:lnTo>
                <a:lnTo>
                  <a:pt x="283051" y="14394"/>
                </a:lnTo>
                <a:lnTo>
                  <a:pt x="283950" y="12020"/>
                </a:lnTo>
                <a:lnTo>
                  <a:pt x="292581" y="829"/>
                </a:lnTo>
                <a:lnTo>
                  <a:pt x="293280" y="0"/>
                </a:lnTo>
                <a:lnTo>
                  <a:pt x="293747" y="439"/>
                </a:lnTo>
                <a:lnTo>
                  <a:pt x="294643" y="6947"/>
                </a:lnTo>
                <a:lnTo>
                  <a:pt x="294679" y="28254"/>
                </a:lnTo>
                <a:lnTo>
                  <a:pt x="289939" y="41821"/>
                </a:lnTo>
                <a:lnTo>
                  <a:pt x="286991" y="53668"/>
                </a:lnTo>
                <a:lnTo>
                  <a:pt x="286301" y="62950"/>
                </a:lnTo>
                <a:lnTo>
                  <a:pt x="285995" y="73689"/>
                </a:lnTo>
                <a:lnTo>
                  <a:pt x="285859" y="85077"/>
                </a:lnTo>
                <a:lnTo>
                  <a:pt x="288444" y="96752"/>
                </a:lnTo>
                <a:lnTo>
                  <a:pt x="291908" y="109549"/>
                </a:lnTo>
                <a:lnTo>
                  <a:pt x="292832" y="117128"/>
                </a:lnTo>
                <a:lnTo>
                  <a:pt x="293447" y="125158"/>
                </a:lnTo>
                <a:lnTo>
                  <a:pt x="293859" y="132495"/>
                </a:lnTo>
                <a:lnTo>
                  <a:pt x="294315" y="145939"/>
                </a:lnTo>
                <a:lnTo>
                  <a:pt x="295428" y="153295"/>
                </a:lnTo>
                <a:lnTo>
                  <a:pt x="297163" y="161175"/>
                </a:lnTo>
                <a:lnTo>
                  <a:pt x="299312" y="169405"/>
                </a:lnTo>
                <a:lnTo>
                  <a:pt x="300744" y="176876"/>
                </a:lnTo>
                <a:lnTo>
                  <a:pt x="302336" y="190469"/>
                </a:lnTo>
                <a:lnTo>
                  <a:pt x="303043" y="203125"/>
                </a:lnTo>
                <a:lnTo>
                  <a:pt x="304350" y="216356"/>
                </a:lnTo>
                <a:lnTo>
                  <a:pt x="306087" y="224052"/>
                </a:lnTo>
                <a:lnTo>
                  <a:pt x="308237" y="232159"/>
                </a:lnTo>
                <a:lnTo>
                  <a:pt x="309672" y="239548"/>
                </a:lnTo>
                <a:lnTo>
                  <a:pt x="311265" y="253050"/>
                </a:lnTo>
                <a:lnTo>
                  <a:pt x="311972" y="265665"/>
                </a:lnTo>
                <a:lnTo>
                  <a:pt x="312161" y="271807"/>
                </a:lnTo>
                <a:lnTo>
                  <a:pt x="311295" y="276894"/>
                </a:lnTo>
                <a:lnTo>
                  <a:pt x="306327" y="289786"/>
                </a:lnTo>
                <a:lnTo>
                  <a:pt x="304817" y="300183"/>
                </a:lnTo>
                <a:lnTo>
                  <a:pt x="303967" y="312452"/>
                </a:lnTo>
                <a:lnTo>
                  <a:pt x="306414" y="321831"/>
                </a:lnTo>
                <a:lnTo>
                  <a:pt x="309817" y="331623"/>
                </a:lnTo>
                <a:lnTo>
                  <a:pt x="311732" y="342713"/>
                </a:lnTo>
                <a:lnTo>
                  <a:pt x="312180" y="349172"/>
                </a:lnTo>
                <a:lnTo>
                  <a:pt x="313292" y="351291"/>
                </a:lnTo>
                <a:lnTo>
                  <a:pt x="315025" y="352704"/>
                </a:lnTo>
                <a:lnTo>
                  <a:pt x="317173" y="353645"/>
                </a:lnTo>
                <a:lnTo>
                  <a:pt x="318605" y="355265"/>
                </a:lnTo>
                <a:lnTo>
                  <a:pt x="319560" y="357338"/>
                </a:lnTo>
                <a:lnTo>
                  <a:pt x="321357" y="364042"/>
                </a:lnTo>
                <a:lnTo>
                  <a:pt x="321469" y="3733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381"/>
          <p:cNvSpPr/>
          <p:nvPr/>
        </p:nvSpPr>
        <p:spPr>
          <a:xfrm>
            <a:off x="6777632" y="3321843"/>
            <a:ext cx="178595" cy="62509"/>
          </a:xfrm>
          <a:custGeom>
            <a:avLst/>
            <a:gdLst/>
            <a:ahLst/>
            <a:cxnLst/>
            <a:rect l="0" t="0" r="0" b="0"/>
            <a:pathLst>
              <a:path w="178595" h="62509">
                <a:moveTo>
                  <a:pt x="0" y="62508"/>
                </a:moveTo>
                <a:lnTo>
                  <a:pt x="4740" y="57768"/>
                </a:lnTo>
                <a:lnTo>
                  <a:pt x="7129" y="56371"/>
                </a:lnTo>
                <a:lnTo>
                  <a:pt x="16223" y="53414"/>
                </a:lnTo>
                <a:lnTo>
                  <a:pt x="20738" y="51484"/>
                </a:lnTo>
                <a:lnTo>
                  <a:pt x="25731" y="49206"/>
                </a:lnTo>
                <a:lnTo>
                  <a:pt x="30053" y="46694"/>
                </a:lnTo>
                <a:lnTo>
                  <a:pt x="33925" y="44028"/>
                </a:lnTo>
                <a:lnTo>
                  <a:pt x="37500" y="41259"/>
                </a:lnTo>
                <a:lnTo>
                  <a:pt x="41868" y="38420"/>
                </a:lnTo>
                <a:lnTo>
                  <a:pt x="46763" y="35535"/>
                </a:lnTo>
                <a:lnTo>
                  <a:pt x="52011" y="32620"/>
                </a:lnTo>
                <a:lnTo>
                  <a:pt x="58487" y="30677"/>
                </a:lnTo>
                <a:lnTo>
                  <a:pt x="65781" y="29381"/>
                </a:lnTo>
                <a:lnTo>
                  <a:pt x="73619" y="28517"/>
                </a:lnTo>
                <a:lnTo>
                  <a:pt x="80830" y="26949"/>
                </a:lnTo>
                <a:lnTo>
                  <a:pt x="87621" y="24911"/>
                </a:lnTo>
                <a:lnTo>
                  <a:pt x="94133" y="22561"/>
                </a:lnTo>
                <a:lnTo>
                  <a:pt x="101450" y="20994"/>
                </a:lnTo>
                <a:lnTo>
                  <a:pt x="109305" y="19949"/>
                </a:lnTo>
                <a:lnTo>
                  <a:pt x="117519" y="19252"/>
                </a:lnTo>
                <a:lnTo>
                  <a:pt x="124979" y="17796"/>
                </a:lnTo>
                <a:lnTo>
                  <a:pt x="131936" y="15833"/>
                </a:lnTo>
                <a:lnTo>
                  <a:pt x="138559" y="13532"/>
                </a:lnTo>
                <a:lnTo>
                  <a:pt x="144959" y="11005"/>
                </a:lnTo>
                <a:lnTo>
                  <a:pt x="151210" y="8329"/>
                </a:lnTo>
                <a:lnTo>
                  <a:pt x="157360" y="5553"/>
                </a:lnTo>
                <a:lnTo>
                  <a:pt x="162455" y="3702"/>
                </a:lnTo>
                <a:lnTo>
                  <a:pt x="166842" y="2468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382"/>
          <p:cNvSpPr/>
          <p:nvPr/>
        </p:nvSpPr>
        <p:spPr>
          <a:xfrm>
            <a:off x="7036593" y="3009304"/>
            <a:ext cx="35720" cy="241103"/>
          </a:xfrm>
          <a:custGeom>
            <a:avLst/>
            <a:gdLst/>
            <a:ahLst/>
            <a:cxnLst/>
            <a:rect l="0" t="0" r="0" b="0"/>
            <a:pathLst>
              <a:path w="35720" h="241103">
                <a:moveTo>
                  <a:pt x="0" y="0"/>
                </a:moveTo>
                <a:lnTo>
                  <a:pt x="0" y="25731"/>
                </a:lnTo>
                <a:lnTo>
                  <a:pt x="992" y="31045"/>
                </a:lnTo>
                <a:lnTo>
                  <a:pt x="2646" y="36571"/>
                </a:lnTo>
                <a:lnTo>
                  <a:pt x="4739" y="42240"/>
                </a:lnTo>
                <a:lnTo>
                  <a:pt x="6137" y="48004"/>
                </a:lnTo>
                <a:lnTo>
                  <a:pt x="7068" y="53831"/>
                </a:lnTo>
                <a:lnTo>
                  <a:pt x="7688" y="59700"/>
                </a:lnTo>
                <a:lnTo>
                  <a:pt x="9095" y="66589"/>
                </a:lnTo>
                <a:lnTo>
                  <a:pt x="11024" y="74158"/>
                </a:lnTo>
                <a:lnTo>
                  <a:pt x="13303" y="82181"/>
                </a:lnTo>
                <a:lnTo>
                  <a:pt x="14821" y="90506"/>
                </a:lnTo>
                <a:lnTo>
                  <a:pt x="15834" y="99033"/>
                </a:lnTo>
                <a:lnTo>
                  <a:pt x="16509" y="107694"/>
                </a:lnTo>
                <a:lnTo>
                  <a:pt x="16960" y="116444"/>
                </a:lnTo>
                <a:lnTo>
                  <a:pt x="17460" y="134105"/>
                </a:lnTo>
                <a:lnTo>
                  <a:pt x="18585" y="142981"/>
                </a:lnTo>
                <a:lnTo>
                  <a:pt x="20327" y="151876"/>
                </a:lnTo>
                <a:lnTo>
                  <a:pt x="22482" y="160782"/>
                </a:lnTo>
                <a:lnTo>
                  <a:pt x="23917" y="169695"/>
                </a:lnTo>
                <a:lnTo>
                  <a:pt x="24875" y="178615"/>
                </a:lnTo>
                <a:lnTo>
                  <a:pt x="25513" y="187538"/>
                </a:lnTo>
                <a:lnTo>
                  <a:pt x="25938" y="195470"/>
                </a:lnTo>
                <a:lnTo>
                  <a:pt x="26411" y="209576"/>
                </a:lnTo>
                <a:lnTo>
                  <a:pt x="27529" y="216116"/>
                </a:lnTo>
                <a:lnTo>
                  <a:pt x="29267" y="222460"/>
                </a:lnTo>
                <a:lnTo>
                  <a:pt x="35719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383"/>
          <p:cNvSpPr/>
          <p:nvPr/>
        </p:nvSpPr>
        <p:spPr>
          <a:xfrm>
            <a:off x="7215197" y="3125390"/>
            <a:ext cx="240924" cy="346849"/>
          </a:xfrm>
          <a:custGeom>
            <a:avLst/>
            <a:gdLst/>
            <a:ahLst/>
            <a:cxnLst/>
            <a:rect l="0" t="0" r="0" b="0"/>
            <a:pathLst>
              <a:path w="240924" h="346849">
                <a:moveTo>
                  <a:pt x="8920" y="17860"/>
                </a:moveTo>
                <a:lnTo>
                  <a:pt x="8920" y="60100"/>
                </a:lnTo>
                <a:lnTo>
                  <a:pt x="7928" y="65863"/>
                </a:lnTo>
                <a:lnTo>
                  <a:pt x="6274" y="71690"/>
                </a:lnTo>
                <a:lnTo>
                  <a:pt x="4180" y="77559"/>
                </a:lnTo>
                <a:lnTo>
                  <a:pt x="2783" y="84448"/>
                </a:lnTo>
                <a:lnTo>
                  <a:pt x="1852" y="92018"/>
                </a:lnTo>
                <a:lnTo>
                  <a:pt x="1231" y="100041"/>
                </a:lnTo>
                <a:lnTo>
                  <a:pt x="818" y="108366"/>
                </a:lnTo>
                <a:lnTo>
                  <a:pt x="357" y="125553"/>
                </a:lnTo>
                <a:lnTo>
                  <a:pt x="0" y="205397"/>
                </a:lnTo>
                <a:lnTo>
                  <a:pt x="988" y="214322"/>
                </a:lnTo>
                <a:lnTo>
                  <a:pt x="2640" y="223249"/>
                </a:lnTo>
                <a:lnTo>
                  <a:pt x="4734" y="232176"/>
                </a:lnTo>
                <a:lnTo>
                  <a:pt x="6129" y="240112"/>
                </a:lnTo>
                <a:lnTo>
                  <a:pt x="7059" y="247387"/>
                </a:lnTo>
                <a:lnTo>
                  <a:pt x="7679" y="254222"/>
                </a:lnTo>
                <a:lnTo>
                  <a:pt x="9086" y="260763"/>
                </a:lnTo>
                <a:lnTo>
                  <a:pt x="11014" y="267107"/>
                </a:lnTo>
                <a:lnTo>
                  <a:pt x="13292" y="273322"/>
                </a:lnTo>
                <a:lnTo>
                  <a:pt x="14812" y="279449"/>
                </a:lnTo>
                <a:lnTo>
                  <a:pt x="15824" y="285518"/>
                </a:lnTo>
                <a:lnTo>
                  <a:pt x="16500" y="291549"/>
                </a:lnTo>
                <a:lnTo>
                  <a:pt x="17942" y="297553"/>
                </a:lnTo>
                <a:lnTo>
                  <a:pt x="19896" y="303541"/>
                </a:lnTo>
                <a:lnTo>
                  <a:pt x="22189" y="309517"/>
                </a:lnTo>
                <a:lnTo>
                  <a:pt x="25704" y="314493"/>
                </a:lnTo>
                <a:lnTo>
                  <a:pt x="30031" y="318803"/>
                </a:lnTo>
                <a:lnTo>
                  <a:pt x="34901" y="322668"/>
                </a:lnTo>
                <a:lnTo>
                  <a:pt x="39139" y="326237"/>
                </a:lnTo>
                <a:lnTo>
                  <a:pt x="46493" y="332848"/>
                </a:lnTo>
                <a:lnTo>
                  <a:pt x="50836" y="335008"/>
                </a:lnTo>
                <a:lnTo>
                  <a:pt x="55716" y="336449"/>
                </a:lnTo>
                <a:lnTo>
                  <a:pt x="60954" y="337408"/>
                </a:lnTo>
                <a:lnTo>
                  <a:pt x="66429" y="339041"/>
                </a:lnTo>
                <a:lnTo>
                  <a:pt x="72063" y="341121"/>
                </a:lnTo>
                <a:lnTo>
                  <a:pt x="77805" y="343500"/>
                </a:lnTo>
                <a:lnTo>
                  <a:pt x="83617" y="345086"/>
                </a:lnTo>
                <a:lnTo>
                  <a:pt x="89475" y="346143"/>
                </a:lnTo>
                <a:lnTo>
                  <a:pt x="95366" y="346848"/>
                </a:lnTo>
                <a:lnTo>
                  <a:pt x="101277" y="346325"/>
                </a:lnTo>
                <a:lnTo>
                  <a:pt x="107202" y="344986"/>
                </a:lnTo>
                <a:lnTo>
                  <a:pt x="113137" y="343100"/>
                </a:lnTo>
                <a:lnTo>
                  <a:pt x="119078" y="340850"/>
                </a:lnTo>
                <a:lnTo>
                  <a:pt x="125023" y="338359"/>
                </a:lnTo>
                <a:lnTo>
                  <a:pt x="130970" y="335705"/>
                </a:lnTo>
                <a:lnTo>
                  <a:pt x="142870" y="330111"/>
                </a:lnTo>
                <a:lnTo>
                  <a:pt x="148821" y="327231"/>
                </a:lnTo>
                <a:lnTo>
                  <a:pt x="153781" y="324318"/>
                </a:lnTo>
                <a:lnTo>
                  <a:pt x="158080" y="321384"/>
                </a:lnTo>
                <a:lnTo>
                  <a:pt x="161938" y="318436"/>
                </a:lnTo>
                <a:lnTo>
                  <a:pt x="174162" y="309868"/>
                </a:lnTo>
                <a:lnTo>
                  <a:pt x="181589" y="304805"/>
                </a:lnTo>
                <a:lnTo>
                  <a:pt x="186541" y="299446"/>
                </a:lnTo>
                <a:lnTo>
                  <a:pt x="189841" y="293888"/>
                </a:lnTo>
                <a:lnTo>
                  <a:pt x="192043" y="288199"/>
                </a:lnTo>
                <a:lnTo>
                  <a:pt x="193508" y="282422"/>
                </a:lnTo>
                <a:lnTo>
                  <a:pt x="194487" y="276586"/>
                </a:lnTo>
                <a:lnTo>
                  <a:pt x="195139" y="270711"/>
                </a:lnTo>
                <a:lnTo>
                  <a:pt x="195573" y="264810"/>
                </a:lnTo>
                <a:lnTo>
                  <a:pt x="195864" y="258892"/>
                </a:lnTo>
                <a:lnTo>
                  <a:pt x="196186" y="247024"/>
                </a:lnTo>
                <a:lnTo>
                  <a:pt x="196329" y="235135"/>
                </a:lnTo>
                <a:lnTo>
                  <a:pt x="195375" y="228194"/>
                </a:lnTo>
                <a:lnTo>
                  <a:pt x="193746" y="220591"/>
                </a:lnTo>
                <a:lnTo>
                  <a:pt x="191669" y="212545"/>
                </a:lnTo>
                <a:lnTo>
                  <a:pt x="188299" y="205197"/>
                </a:lnTo>
                <a:lnTo>
                  <a:pt x="184068" y="198314"/>
                </a:lnTo>
                <a:lnTo>
                  <a:pt x="179264" y="191740"/>
                </a:lnTo>
                <a:lnTo>
                  <a:pt x="175068" y="185374"/>
                </a:lnTo>
                <a:lnTo>
                  <a:pt x="171280" y="179145"/>
                </a:lnTo>
                <a:lnTo>
                  <a:pt x="167760" y="173008"/>
                </a:lnTo>
                <a:lnTo>
                  <a:pt x="163431" y="167925"/>
                </a:lnTo>
                <a:lnTo>
                  <a:pt x="158559" y="163544"/>
                </a:lnTo>
                <a:lnTo>
                  <a:pt x="153329" y="159631"/>
                </a:lnTo>
                <a:lnTo>
                  <a:pt x="148848" y="156030"/>
                </a:lnTo>
                <a:lnTo>
                  <a:pt x="144869" y="152637"/>
                </a:lnTo>
                <a:lnTo>
                  <a:pt x="141224" y="149383"/>
                </a:lnTo>
                <a:lnTo>
                  <a:pt x="136810" y="146221"/>
                </a:lnTo>
                <a:lnTo>
                  <a:pt x="131883" y="143122"/>
                </a:lnTo>
                <a:lnTo>
                  <a:pt x="126614" y="140063"/>
                </a:lnTo>
                <a:lnTo>
                  <a:pt x="122109" y="138024"/>
                </a:lnTo>
                <a:lnTo>
                  <a:pt x="118114" y="136664"/>
                </a:lnTo>
                <a:lnTo>
                  <a:pt x="111028" y="135154"/>
                </a:lnTo>
                <a:lnTo>
                  <a:pt x="104572" y="134483"/>
                </a:lnTo>
                <a:lnTo>
                  <a:pt x="98396" y="134184"/>
                </a:lnTo>
                <a:lnTo>
                  <a:pt x="89445" y="133949"/>
                </a:lnTo>
                <a:lnTo>
                  <a:pt x="107334" y="133945"/>
                </a:lnTo>
                <a:lnTo>
                  <a:pt x="111240" y="134938"/>
                </a:lnTo>
                <a:lnTo>
                  <a:pt x="118226" y="138686"/>
                </a:lnTo>
                <a:lnTo>
                  <a:pt x="122470" y="140082"/>
                </a:lnTo>
                <a:lnTo>
                  <a:pt x="127284" y="141013"/>
                </a:lnTo>
                <a:lnTo>
                  <a:pt x="132478" y="141634"/>
                </a:lnTo>
                <a:lnTo>
                  <a:pt x="138916" y="142048"/>
                </a:lnTo>
                <a:lnTo>
                  <a:pt x="146186" y="142324"/>
                </a:lnTo>
                <a:lnTo>
                  <a:pt x="154009" y="142507"/>
                </a:lnTo>
                <a:lnTo>
                  <a:pt x="161209" y="141638"/>
                </a:lnTo>
                <a:lnTo>
                  <a:pt x="167992" y="140066"/>
                </a:lnTo>
                <a:lnTo>
                  <a:pt x="174500" y="138026"/>
                </a:lnTo>
                <a:lnTo>
                  <a:pt x="180822" y="136666"/>
                </a:lnTo>
                <a:lnTo>
                  <a:pt x="187021" y="135759"/>
                </a:lnTo>
                <a:lnTo>
                  <a:pt x="193139" y="135155"/>
                </a:lnTo>
                <a:lnTo>
                  <a:pt x="199201" y="133759"/>
                </a:lnTo>
                <a:lnTo>
                  <a:pt x="205226" y="131837"/>
                </a:lnTo>
                <a:lnTo>
                  <a:pt x="211228" y="129563"/>
                </a:lnTo>
                <a:lnTo>
                  <a:pt x="216222" y="127055"/>
                </a:lnTo>
                <a:lnTo>
                  <a:pt x="220543" y="124391"/>
                </a:lnTo>
                <a:lnTo>
                  <a:pt x="224416" y="121623"/>
                </a:lnTo>
                <a:lnTo>
                  <a:pt x="231365" y="113255"/>
                </a:lnTo>
                <a:lnTo>
                  <a:pt x="236769" y="103914"/>
                </a:lnTo>
                <a:lnTo>
                  <a:pt x="239170" y="96455"/>
                </a:lnTo>
                <a:lnTo>
                  <a:pt x="240523" y="86677"/>
                </a:lnTo>
                <a:lnTo>
                  <a:pt x="240923" y="77496"/>
                </a:lnTo>
                <a:lnTo>
                  <a:pt x="239987" y="74485"/>
                </a:lnTo>
                <a:lnTo>
                  <a:pt x="236301" y="68492"/>
                </a:lnTo>
                <a:lnTo>
                  <a:pt x="231356" y="62522"/>
                </a:lnTo>
                <a:lnTo>
                  <a:pt x="225850" y="55569"/>
                </a:lnTo>
                <a:lnTo>
                  <a:pt x="220097" y="45864"/>
                </a:lnTo>
                <a:lnTo>
                  <a:pt x="214231" y="37582"/>
                </a:lnTo>
                <a:lnTo>
                  <a:pt x="211279" y="33984"/>
                </a:lnTo>
                <a:lnTo>
                  <a:pt x="207326" y="31586"/>
                </a:lnTo>
                <a:lnTo>
                  <a:pt x="202706" y="29987"/>
                </a:lnTo>
                <a:lnTo>
                  <a:pt x="197642" y="28921"/>
                </a:lnTo>
                <a:lnTo>
                  <a:pt x="192281" y="27218"/>
                </a:lnTo>
                <a:lnTo>
                  <a:pt x="186724" y="25091"/>
                </a:lnTo>
                <a:lnTo>
                  <a:pt x="181033" y="22681"/>
                </a:lnTo>
                <a:lnTo>
                  <a:pt x="175256" y="21073"/>
                </a:lnTo>
                <a:lnTo>
                  <a:pt x="169421" y="20002"/>
                </a:lnTo>
                <a:lnTo>
                  <a:pt x="163545" y="19288"/>
                </a:lnTo>
                <a:lnTo>
                  <a:pt x="157644" y="17819"/>
                </a:lnTo>
                <a:lnTo>
                  <a:pt x="151725" y="15848"/>
                </a:lnTo>
                <a:lnTo>
                  <a:pt x="145796" y="13542"/>
                </a:lnTo>
                <a:lnTo>
                  <a:pt x="140850" y="12005"/>
                </a:lnTo>
                <a:lnTo>
                  <a:pt x="136561" y="10980"/>
                </a:lnTo>
                <a:lnTo>
                  <a:pt x="129149" y="9841"/>
                </a:lnTo>
                <a:lnTo>
                  <a:pt x="122548" y="9335"/>
                </a:lnTo>
                <a:lnTo>
                  <a:pt x="116307" y="9110"/>
                </a:lnTo>
                <a:lnTo>
                  <a:pt x="113253" y="9050"/>
                </a:lnTo>
                <a:lnTo>
                  <a:pt x="111218" y="8018"/>
                </a:lnTo>
                <a:lnTo>
                  <a:pt x="109861" y="6337"/>
                </a:lnTo>
                <a:lnTo>
                  <a:pt x="1071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384"/>
          <p:cNvSpPr/>
          <p:nvPr/>
        </p:nvSpPr>
        <p:spPr>
          <a:xfrm>
            <a:off x="7474148" y="2955726"/>
            <a:ext cx="107157" cy="196454"/>
          </a:xfrm>
          <a:custGeom>
            <a:avLst/>
            <a:gdLst/>
            <a:ahLst/>
            <a:cxnLst/>
            <a:rect l="0" t="0" r="0" b="0"/>
            <a:pathLst>
              <a:path w="107157" h="196454">
                <a:moveTo>
                  <a:pt x="0" y="0"/>
                </a:moveTo>
                <a:lnTo>
                  <a:pt x="4739" y="4741"/>
                </a:lnTo>
                <a:lnTo>
                  <a:pt x="6137" y="7129"/>
                </a:lnTo>
                <a:lnTo>
                  <a:pt x="7688" y="12429"/>
                </a:lnTo>
                <a:lnTo>
                  <a:pt x="11024" y="18091"/>
                </a:lnTo>
                <a:lnTo>
                  <a:pt x="13302" y="20991"/>
                </a:lnTo>
                <a:lnTo>
                  <a:pt x="15814" y="24908"/>
                </a:lnTo>
                <a:lnTo>
                  <a:pt x="18480" y="29504"/>
                </a:lnTo>
                <a:lnTo>
                  <a:pt x="21249" y="34552"/>
                </a:lnTo>
                <a:lnTo>
                  <a:pt x="24088" y="40894"/>
                </a:lnTo>
                <a:lnTo>
                  <a:pt x="26973" y="48098"/>
                </a:lnTo>
                <a:lnTo>
                  <a:pt x="29888" y="55878"/>
                </a:lnTo>
                <a:lnTo>
                  <a:pt x="32824" y="63049"/>
                </a:lnTo>
                <a:lnTo>
                  <a:pt x="35773" y="69814"/>
                </a:lnTo>
                <a:lnTo>
                  <a:pt x="38732" y="76308"/>
                </a:lnTo>
                <a:lnTo>
                  <a:pt x="41696" y="83614"/>
                </a:lnTo>
                <a:lnTo>
                  <a:pt x="44665" y="91462"/>
                </a:lnTo>
                <a:lnTo>
                  <a:pt x="47636" y="99670"/>
                </a:lnTo>
                <a:lnTo>
                  <a:pt x="51601" y="107126"/>
                </a:lnTo>
                <a:lnTo>
                  <a:pt x="56228" y="114081"/>
                </a:lnTo>
                <a:lnTo>
                  <a:pt x="61299" y="120703"/>
                </a:lnTo>
                <a:lnTo>
                  <a:pt x="65670" y="127101"/>
                </a:lnTo>
                <a:lnTo>
                  <a:pt x="69577" y="133351"/>
                </a:lnTo>
                <a:lnTo>
                  <a:pt x="73173" y="139502"/>
                </a:lnTo>
                <a:lnTo>
                  <a:pt x="82462" y="154275"/>
                </a:lnTo>
                <a:lnTo>
                  <a:pt x="87717" y="162381"/>
                </a:lnTo>
                <a:lnTo>
                  <a:pt x="92212" y="168777"/>
                </a:lnTo>
                <a:lnTo>
                  <a:pt x="96201" y="174034"/>
                </a:lnTo>
                <a:lnTo>
                  <a:pt x="99853" y="178530"/>
                </a:lnTo>
                <a:lnTo>
                  <a:pt x="102287" y="182520"/>
                </a:lnTo>
                <a:lnTo>
                  <a:pt x="103910" y="186173"/>
                </a:lnTo>
                <a:lnTo>
                  <a:pt x="107156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385"/>
          <p:cNvSpPr/>
          <p:nvPr/>
        </p:nvSpPr>
        <p:spPr>
          <a:xfrm>
            <a:off x="7688987" y="3170039"/>
            <a:ext cx="178068" cy="196449"/>
          </a:xfrm>
          <a:custGeom>
            <a:avLst/>
            <a:gdLst/>
            <a:ahLst/>
            <a:cxnLst/>
            <a:rect l="0" t="0" r="0" b="0"/>
            <a:pathLst>
              <a:path w="178068" h="196449">
                <a:moveTo>
                  <a:pt x="169138" y="0"/>
                </a:moveTo>
                <a:lnTo>
                  <a:pt x="151094" y="0"/>
                </a:lnTo>
                <a:lnTo>
                  <a:pt x="147187" y="992"/>
                </a:lnTo>
                <a:lnTo>
                  <a:pt x="143589" y="2645"/>
                </a:lnTo>
                <a:lnTo>
                  <a:pt x="140200" y="4740"/>
                </a:lnTo>
                <a:lnTo>
                  <a:pt x="136946" y="6137"/>
                </a:lnTo>
                <a:lnTo>
                  <a:pt x="133786" y="7067"/>
                </a:lnTo>
                <a:lnTo>
                  <a:pt x="130687" y="7688"/>
                </a:lnTo>
                <a:lnTo>
                  <a:pt x="126637" y="9094"/>
                </a:lnTo>
                <a:lnTo>
                  <a:pt x="121952" y="11023"/>
                </a:lnTo>
                <a:lnTo>
                  <a:pt x="116845" y="13302"/>
                </a:lnTo>
                <a:lnTo>
                  <a:pt x="105878" y="18479"/>
                </a:lnTo>
                <a:lnTo>
                  <a:pt x="64914" y="38731"/>
                </a:lnTo>
                <a:lnTo>
                  <a:pt x="58975" y="42688"/>
                </a:lnTo>
                <a:lnTo>
                  <a:pt x="53032" y="47310"/>
                </a:lnTo>
                <a:lnTo>
                  <a:pt x="47085" y="52376"/>
                </a:lnTo>
                <a:lnTo>
                  <a:pt x="42129" y="56745"/>
                </a:lnTo>
                <a:lnTo>
                  <a:pt x="33975" y="64246"/>
                </a:lnTo>
                <a:lnTo>
                  <a:pt x="23808" y="74047"/>
                </a:lnTo>
                <a:lnTo>
                  <a:pt x="20657" y="78138"/>
                </a:lnTo>
                <a:lnTo>
                  <a:pt x="17565" y="82849"/>
                </a:lnTo>
                <a:lnTo>
                  <a:pt x="14511" y="87975"/>
                </a:lnTo>
                <a:lnTo>
                  <a:pt x="11483" y="92384"/>
                </a:lnTo>
                <a:lnTo>
                  <a:pt x="8471" y="96316"/>
                </a:lnTo>
                <a:lnTo>
                  <a:pt x="5472" y="99929"/>
                </a:lnTo>
                <a:lnTo>
                  <a:pt x="3472" y="103330"/>
                </a:lnTo>
                <a:lnTo>
                  <a:pt x="2139" y="106590"/>
                </a:lnTo>
                <a:lnTo>
                  <a:pt x="1251" y="109755"/>
                </a:lnTo>
                <a:lnTo>
                  <a:pt x="658" y="112857"/>
                </a:lnTo>
                <a:lnTo>
                  <a:pt x="0" y="118950"/>
                </a:lnTo>
                <a:lnTo>
                  <a:pt x="817" y="122956"/>
                </a:lnTo>
                <a:lnTo>
                  <a:pt x="2352" y="127611"/>
                </a:lnTo>
                <a:lnTo>
                  <a:pt x="4369" y="132699"/>
                </a:lnTo>
                <a:lnTo>
                  <a:pt x="6706" y="137083"/>
                </a:lnTo>
                <a:lnTo>
                  <a:pt x="9255" y="140998"/>
                </a:lnTo>
                <a:lnTo>
                  <a:pt x="11948" y="144600"/>
                </a:lnTo>
                <a:lnTo>
                  <a:pt x="14735" y="147993"/>
                </a:lnTo>
                <a:lnTo>
                  <a:pt x="17586" y="151248"/>
                </a:lnTo>
                <a:lnTo>
                  <a:pt x="20478" y="154410"/>
                </a:lnTo>
                <a:lnTo>
                  <a:pt x="24391" y="157510"/>
                </a:lnTo>
                <a:lnTo>
                  <a:pt x="28982" y="160569"/>
                </a:lnTo>
                <a:lnTo>
                  <a:pt x="34029" y="163600"/>
                </a:lnTo>
                <a:lnTo>
                  <a:pt x="39378" y="166614"/>
                </a:lnTo>
                <a:lnTo>
                  <a:pt x="50613" y="172608"/>
                </a:lnTo>
                <a:lnTo>
                  <a:pt x="85841" y="190496"/>
                </a:lnTo>
                <a:lnTo>
                  <a:pt x="91778" y="192482"/>
                </a:lnTo>
                <a:lnTo>
                  <a:pt x="97720" y="193806"/>
                </a:lnTo>
                <a:lnTo>
                  <a:pt x="103666" y="194688"/>
                </a:lnTo>
                <a:lnTo>
                  <a:pt x="109616" y="195276"/>
                </a:lnTo>
                <a:lnTo>
                  <a:pt x="115566" y="195668"/>
                </a:lnTo>
                <a:lnTo>
                  <a:pt x="126476" y="196104"/>
                </a:lnTo>
                <a:lnTo>
                  <a:pt x="138198" y="196349"/>
                </a:lnTo>
                <a:lnTo>
                  <a:pt x="163139" y="196448"/>
                </a:lnTo>
                <a:lnTo>
                  <a:pt x="166131" y="195457"/>
                </a:lnTo>
                <a:lnTo>
                  <a:pt x="169117" y="193804"/>
                </a:lnTo>
                <a:lnTo>
                  <a:pt x="178053" y="187532"/>
                </a:lnTo>
                <a:lnTo>
                  <a:pt x="169169" y="187523"/>
                </a:lnTo>
                <a:lnTo>
                  <a:pt x="169138" y="196085"/>
                </a:lnTo>
                <a:lnTo>
                  <a:pt x="169138" y="191603"/>
                </a:lnTo>
                <a:lnTo>
                  <a:pt x="170130" y="190243"/>
                </a:lnTo>
                <a:lnTo>
                  <a:pt x="171783" y="189336"/>
                </a:lnTo>
                <a:lnTo>
                  <a:pt x="178067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386"/>
          <p:cNvSpPr/>
          <p:nvPr/>
        </p:nvSpPr>
        <p:spPr>
          <a:xfrm>
            <a:off x="8081367" y="3178968"/>
            <a:ext cx="35719" cy="223243"/>
          </a:xfrm>
          <a:custGeom>
            <a:avLst/>
            <a:gdLst/>
            <a:ahLst/>
            <a:cxnLst/>
            <a:rect l="0" t="0" r="0" b="0"/>
            <a:pathLst>
              <a:path w="35719" h="223243">
                <a:moveTo>
                  <a:pt x="35718" y="0"/>
                </a:moveTo>
                <a:lnTo>
                  <a:pt x="35718" y="7689"/>
                </a:lnTo>
                <a:lnTo>
                  <a:pt x="34726" y="9094"/>
                </a:lnTo>
                <a:lnTo>
                  <a:pt x="33072" y="11024"/>
                </a:lnTo>
                <a:lnTo>
                  <a:pt x="30978" y="13303"/>
                </a:lnTo>
                <a:lnTo>
                  <a:pt x="29582" y="16806"/>
                </a:lnTo>
                <a:lnTo>
                  <a:pt x="28651" y="21126"/>
                </a:lnTo>
                <a:lnTo>
                  <a:pt x="28030" y="25990"/>
                </a:lnTo>
                <a:lnTo>
                  <a:pt x="27616" y="30225"/>
                </a:lnTo>
                <a:lnTo>
                  <a:pt x="27340" y="34041"/>
                </a:lnTo>
                <a:lnTo>
                  <a:pt x="27156" y="37577"/>
                </a:lnTo>
                <a:lnTo>
                  <a:pt x="26952" y="46797"/>
                </a:lnTo>
                <a:lnTo>
                  <a:pt x="26821" y="68886"/>
                </a:lnTo>
                <a:lnTo>
                  <a:pt x="25817" y="74697"/>
                </a:lnTo>
                <a:lnTo>
                  <a:pt x="24157" y="80556"/>
                </a:lnTo>
                <a:lnTo>
                  <a:pt x="22057" y="86446"/>
                </a:lnTo>
                <a:lnTo>
                  <a:pt x="20658" y="92357"/>
                </a:lnTo>
                <a:lnTo>
                  <a:pt x="19725" y="98283"/>
                </a:lnTo>
                <a:lnTo>
                  <a:pt x="19103" y="104217"/>
                </a:lnTo>
                <a:lnTo>
                  <a:pt x="17696" y="111150"/>
                </a:lnTo>
                <a:lnTo>
                  <a:pt x="15766" y="118748"/>
                </a:lnTo>
                <a:lnTo>
                  <a:pt x="13487" y="126791"/>
                </a:lnTo>
                <a:lnTo>
                  <a:pt x="11967" y="134137"/>
                </a:lnTo>
                <a:lnTo>
                  <a:pt x="10955" y="141018"/>
                </a:lnTo>
                <a:lnTo>
                  <a:pt x="10280" y="147590"/>
                </a:lnTo>
                <a:lnTo>
                  <a:pt x="9830" y="152964"/>
                </a:lnTo>
                <a:lnTo>
                  <a:pt x="9529" y="157539"/>
                </a:lnTo>
                <a:lnTo>
                  <a:pt x="9329" y="161581"/>
                </a:lnTo>
                <a:lnTo>
                  <a:pt x="9107" y="171363"/>
                </a:lnTo>
                <a:lnTo>
                  <a:pt x="8965" y="193812"/>
                </a:lnTo>
                <a:lnTo>
                  <a:pt x="7961" y="198662"/>
                </a:lnTo>
                <a:lnTo>
                  <a:pt x="6299" y="202886"/>
                </a:lnTo>
                <a:lnTo>
                  <a:pt x="4199" y="206695"/>
                </a:lnTo>
                <a:lnTo>
                  <a:pt x="2800" y="210226"/>
                </a:lnTo>
                <a:lnTo>
                  <a:pt x="1867" y="213573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387"/>
          <p:cNvSpPr/>
          <p:nvPr/>
        </p:nvSpPr>
        <p:spPr>
          <a:xfrm>
            <a:off x="7992070" y="3214722"/>
            <a:ext cx="214313" cy="17825"/>
          </a:xfrm>
          <a:custGeom>
            <a:avLst/>
            <a:gdLst/>
            <a:ahLst/>
            <a:cxnLst/>
            <a:rect l="0" t="0" r="0" b="0"/>
            <a:pathLst>
              <a:path w="214313" h="17825">
                <a:moveTo>
                  <a:pt x="0" y="17824"/>
                </a:moveTo>
                <a:lnTo>
                  <a:pt x="4739" y="13084"/>
                </a:lnTo>
                <a:lnTo>
                  <a:pt x="7128" y="11687"/>
                </a:lnTo>
                <a:lnTo>
                  <a:pt x="9713" y="10756"/>
                </a:lnTo>
                <a:lnTo>
                  <a:pt x="12429" y="10136"/>
                </a:lnTo>
                <a:lnTo>
                  <a:pt x="16223" y="8730"/>
                </a:lnTo>
                <a:lnTo>
                  <a:pt x="20737" y="6801"/>
                </a:lnTo>
                <a:lnTo>
                  <a:pt x="25731" y="4522"/>
                </a:lnTo>
                <a:lnTo>
                  <a:pt x="31044" y="3003"/>
                </a:lnTo>
                <a:lnTo>
                  <a:pt x="36570" y="1990"/>
                </a:lnTo>
                <a:lnTo>
                  <a:pt x="42240" y="1315"/>
                </a:lnTo>
                <a:lnTo>
                  <a:pt x="48995" y="865"/>
                </a:lnTo>
                <a:lnTo>
                  <a:pt x="56476" y="565"/>
                </a:lnTo>
                <a:lnTo>
                  <a:pt x="72726" y="232"/>
                </a:lnTo>
                <a:lnTo>
                  <a:pt x="120996" y="0"/>
                </a:lnTo>
                <a:lnTo>
                  <a:pt x="131265" y="980"/>
                </a:lnTo>
                <a:lnTo>
                  <a:pt x="141088" y="2626"/>
                </a:lnTo>
                <a:lnTo>
                  <a:pt x="150614" y="4716"/>
                </a:lnTo>
                <a:lnTo>
                  <a:pt x="159940" y="7101"/>
                </a:lnTo>
                <a:lnTo>
                  <a:pt x="169134" y="9683"/>
                </a:lnTo>
                <a:lnTo>
                  <a:pt x="178241" y="12397"/>
                </a:lnTo>
                <a:lnTo>
                  <a:pt x="186296" y="14206"/>
                </a:lnTo>
                <a:lnTo>
                  <a:pt x="193650" y="15412"/>
                </a:lnTo>
                <a:lnTo>
                  <a:pt x="214312" y="178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388"/>
          <p:cNvSpPr/>
          <p:nvPr/>
        </p:nvSpPr>
        <p:spPr>
          <a:xfrm>
            <a:off x="6750843" y="3688010"/>
            <a:ext cx="330400" cy="383928"/>
          </a:xfrm>
          <a:custGeom>
            <a:avLst/>
            <a:gdLst/>
            <a:ahLst/>
            <a:cxnLst/>
            <a:rect l="0" t="0" r="0" b="0"/>
            <a:pathLst>
              <a:path w="330400" h="383928">
                <a:moveTo>
                  <a:pt x="0" y="383927"/>
                </a:moveTo>
                <a:lnTo>
                  <a:pt x="4739" y="383927"/>
                </a:lnTo>
                <a:lnTo>
                  <a:pt x="7128" y="382934"/>
                </a:lnTo>
                <a:lnTo>
                  <a:pt x="16223" y="376798"/>
                </a:lnTo>
                <a:lnTo>
                  <a:pt x="25731" y="371498"/>
                </a:lnTo>
                <a:lnTo>
                  <a:pt x="42240" y="362936"/>
                </a:lnTo>
                <a:lnTo>
                  <a:pt x="51185" y="357069"/>
                </a:lnTo>
                <a:lnTo>
                  <a:pt x="59460" y="350162"/>
                </a:lnTo>
                <a:lnTo>
                  <a:pt x="69753" y="340478"/>
                </a:lnTo>
                <a:lnTo>
                  <a:pt x="86391" y="324228"/>
                </a:lnTo>
                <a:lnTo>
                  <a:pt x="96604" y="314068"/>
                </a:lnTo>
                <a:lnTo>
                  <a:pt x="102106" y="307589"/>
                </a:lnTo>
                <a:lnTo>
                  <a:pt x="107759" y="300293"/>
                </a:lnTo>
                <a:lnTo>
                  <a:pt x="113511" y="292452"/>
                </a:lnTo>
                <a:lnTo>
                  <a:pt x="118338" y="285241"/>
                </a:lnTo>
                <a:lnTo>
                  <a:pt x="122549" y="278449"/>
                </a:lnTo>
                <a:lnTo>
                  <a:pt x="126348" y="271936"/>
                </a:lnTo>
                <a:lnTo>
                  <a:pt x="129872" y="264618"/>
                </a:lnTo>
                <a:lnTo>
                  <a:pt x="133215" y="256763"/>
                </a:lnTo>
                <a:lnTo>
                  <a:pt x="136435" y="248549"/>
                </a:lnTo>
                <a:lnTo>
                  <a:pt x="140566" y="240097"/>
                </a:lnTo>
                <a:lnTo>
                  <a:pt x="145305" y="231486"/>
                </a:lnTo>
                <a:lnTo>
                  <a:pt x="150448" y="222768"/>
                </a:lnTo>
                <a:lnTo>
                  <a:pt x="154869" y="213980"/>
                </a:lnTo>
                <a:lnTo>
                  <a:pt x="158808" y="205145"/>
                </a:lnTo>
                <a:lnTo>
                  <a:pt x="162427" y="196278"/>
                </a:lnTo>
                <a:lnTo>
                  <a:pt x="166823" y="186398"/>
                </a:lnTo>
                <a:lnTo>
                  <a:pt x="177001" y="164837"/>
                </a:lnTo>
                <a:lnTo>
                  <a:pt x="182492" y="154523"/>
                </a:lnTo>
                <a:lnTo>
                  <a:pt x="188138" y="144671"/>
                </a:lnTo>
                <a:lnTo>
                  <a:pt x="193887" y="135126"/>
                </a:lnTo>
                <a:lnTo>
                  <a:pt x="198711" y="125786"/>
                </a:lnTo>
                <a:lnTo>
                  <a:pt x="202920" y="116583"/>
                </a:lnTo>
                <a:lnTo>
                  <a:pt x="206717" y="107471"/>
                </a:lnTo>
                <a:lnTo>
                  <a:pt x="211233" y="99412"/>
                </a:lnTo>
                <a:lnTo>
                  <a:pt x="216229" y="92055"/>
                </a:lnTo>
                <a:lnTo>
                  <a:pt x="221543" y="85166"/>
                </a:lnTo>
                <a:lnTo>
                  <a:pt x="226079" y="78589"/>
                </a:lnTo>
                <a:lnTo>
                  <a:pt x="230094" y="72220"/>
                </a:lnTo>
                <a:lnTo>
                  <a:pt x="233764" y="65989"/>
                </a:lnTo>
                <a:lnTo>
                  <a:pt x="238193" y="59851"/>
                </a:lnTo>
                <a:lnTo>
                  <a:pt x="243132" y="53775"/>
                </a:lnTo>
                <a:lnTo>
                  <a:pt x="248408" y="47739"/>
                </a:lnTo>
                <a:lnTo>
                  <a:pt x="256916" y="35742"/>
                </a:lnTo>
                <a:lnTo>
                  <a:pt x="260574" y="29765"/>
                </a:lnTo>
                <a:lnTo>
                  <a:pt x="269930" y="20477"/>
                </a:lnTo>
                <a:lnTo>
                  <a:pt x="279712" y="13042"/>
                </a:lnTo>
                <a:lnTo>
                  <a:pt x="287365" y="6430"/>
                </a:lnTo>
                <a:lnTo>
                  <a:pt x="290796" y="4271"/>
                </a:lnTo>
                <a:lnTo>
                  <a:pt x="297253" y="1870"/>
                </a:lnTo>
                <a:lnTo>
                  <a:pt x="306467" y="519"/>
                </a:lnTo>
                <a:lnTo>
                  <a:pt x="316747" y="0"/>
                </a:lnTo>
                <a:lnTo>
                  <a:pt x="318320" y="976"/>
                </a:lnTo>
                <a:lnTo>
                  <a:pt x="319370" y="2618"/>
                </a:lnTo>
                <a:lnTo>
                  <a:pt x="320536" y="7090"/>
                </a:lnTo>
                <a:lnTo>
                  <a:pt x="321285" y="18044"/>
                </a:lnTo>
                <a:lnTo>
                  <a:pt x="321347" y="20943"/>
                </a:lnTo>
                <a:lnTo>
                  <a:pt x="324060" y="29455"/>
                </a:lnTo>
                <a:lnTo>
                  <a:pt x="327581" y="39852"/>
                </a:lnTo>
                <a:lnTo>
                  <a:pt x="329147" y="51088"/>
                </a:lnTo>
                <a:lnTo>
                  <a:pt x="329564" y="57855"/>
                </a:lnTo>
                <a:lnTo>
                  <a:pt x="330028" y="73311"/>
                </a:lnTo>
                <a:lnTo>
                  <a:pt x="330350" y="109222"/>
                </a:lnTo>
                <a:lnTo>
                  <a:pt x="330399" y="298820"/>
                </a:lnTo>
                <a:lnTo>
                  <a:pt x="329407" y="305360"/>
                </a:lnTo>
                <a:lnTo>
                  <a:pt x="327752" y="311705"/>
                </a:lnTo>
                <a:lnTo>
                  <a:pt x="324262" y="323055"/>
                </a:lnTo>
                <a:lnTo>
                  <a:pt x="323331" y="327471"/>
                </a:lnTo>
                <a:lnTo>
                  <a:pt x="321469" y="3392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389"/>
          <p:cNvSpPr/>
          <p:nvPr/>
        </p:nvSpPr>
        <p:spPr>
          <a:xfrm>
            <a:off x="6884789" y="3831203"/>
            <a:ext cx="214313" cy="26423"/>
          </a:xfrm>
          <a:custGeom>
            <a:avLst/>
            <a:gdLst/>
            <a:ahLst/>
            <a:cxnLst/>
            <a:rect l="0" t="0" r="0" b="0"/>
            <a:pathLst>
              <a:path w="214313" h="26423">
                <a:moveTo>
                  <a:pt x="0" y="8562"/>
                </a:moveTo>
                <a:lnTo>
                  <a:pt x="4739" y="8562"/>
                </a:lnTo>
                <a:lnTo>
                  <a:pt x="8121" y="7570"/>
                </a:lnTo>
                <a:lnTo>
                  <a:pt x="12358" y="5917"/>
                </a:lnTo>
                <a:lnTo>
                  <a:pt x="17169" y="3822"/>
                </a:lnTo>
                <a:lnTo>
                  <a:pt x="22360" y="2425"/>
                </a:lnTo>
                <a:lnTo>
                  <a:pt x="27804" y="1494"/>
                </a:lnTo>
                <a:lnTo>
                  <a:pt x="33419" y="874"/>
                </a:lnTo>
                <a:lnTo>
                  <a:pt x="40138" y="460"/>
                </a:lnTo>
                <a:lnTo>
                  <a:pt x="55543" y="0"/>
                </a:lnTo>
                <a:lnTo>
                  <a:pt x="64809" y="870"/>
                </a:lnTo>
                <a:lnTo>
                  <a:pt x="74956" y="2442"/>
                </a:lnTo>
                <a:lnTo>
                  <a:pt x="85689" y="4482"/>
                </a:lnTo>
                <a:lnTo>
                  <a:pt x="95821" y="5842"/>
                </a:lnTo>
                <a:lnTo>
                  <a:pt x="105552" y="6749"/>
                </a:lnTo>
                <a:lnTo>
                  <a:pt x="115017" y="7353"/>
                </a:lnTo>
                <a:lnTo>
                  <a:pt x="125295" y="8749"/>
                </a:lnTo>
                <a:lnTo>
                  <a:pt x="136115" y="10671"/>
                </a:lnTo>
                <a:lnTo>
                  <a:pt x="147298" y="12944"/>
                </a:lnTo>
                <a:lnTo>
                  <a:pt x="157729" y="15452"/>
                </a:lnTo>
                <a:lnTo>
                  <a:pt x="167660" y="18116"/>
                </a:lnTo>
                <a:lnTo>
                  <a:pt x="177258" y="20885"/>
                </a:lnTo>
                <a:lnTo>
                  <a:pt x="185640" y="22730"/>
                </a:lnTo>
                <a:lnTo>
                  <a:pt x="193214" y="23961"/>
                </a:lnTo>
                <a:lnTo>
                  <a:pt x="214312" y="264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390"/>
          <p:cNvSpPr/>
          <p:nvPr/>
        </p:nvSpPr>
        <p:spPr>
          <a:xfrm>
            <a:off x="7313935" y="3741539"/>
            <a:ext cx="240312" cy="330352"/>
          </a:xfrm>
          <a:custGeom>
            <a:avLst/>
            <a:gdLst/>
            <a:ahLst/>
            <a:cxnLst/>
            <a:rect l="0" t="0" r="0" b="0"/>
            <a:pathLst>
              <a:path w="240312" h="330352">
                <a:moveTo>
                  <a:pt x="70916" y="0"/>
                </a:moveTo>
                <a:lnTo>
                  <a:pt x="49666" y="21249"/>
                </a:lnTo>
                <a:lnTo>
                  <a:pt x="47820" y="25080"/>
                </a:lnTo>
                <a:lnTo>
                  <a:pt x="45768" y="34628"/>
                </a:lnTo>
                <a:lnTo>
                  <a:pt x="44229" y="39952"/>
                </a:lnTo>
                <a:lnTo>
                  <a:pt x="42211" y="45486"/>
                </a:lnTo>
                <a:lnTo>
                  <a:pt x="39872" y="51160"/>
                </a:lnTo>
                <a:lnTo>
                  <a:pt x="37321" y="56927"/>
                </a:lnTo>
                <a:lnTo>
                  <a:pt x="31842" y="68626"/>
                </a:lnTo>
                <a:lnTo>
                  <a:pt x="23179" y="86369"/>
                </a:lnTo>
                <a:lnTo>
                  <a:pt x="20240" y="93298"/>
                </a:lnTo>
                <a:lnTo>
                  <a:pt x="17288" y="100893"/>
                </a:lnTo>
                <a:lnTo>
                  <a:pt x="14328" y="108934"/>
                </a:lnTo>
                <a:lnTo>
                  <a:pt x="11362" y="116279"/>
                </a:lnTo>
                <a:lnTo>
                  <a:pt x="8393" y="123159"/>
                </a:lnTo>
                <a:lnTo>
                  <a:pt x="5422" y="129731"/>
                </a:lnTo>
                <a:lnTo>
                  <a:pt x="3441" y="137089"/>
                </a:lnTo>
                <a:lnTo>
                  <a:pt x="2120" y="144971"/>
                </a:lnTo>
                <a:lnTo>
                  <a:pt x="1240" y="153201"/>
                </a:lnTo>
                <a:lnTo>
                  <a:pt x="653" y="161665"/>
                </a:lnTo>
                <a:lnTo>
                  <a:pt x="261" y="170285"/>
                </a:lnTo>
                <a:lnTo>
                  <a:pt x="0" y="179007"/>
                </a:lnTo>
                <a:lnTo>
                  <a:pt x="818" y="187799"/>
                </a:lnTo>
                <a:lnTo>
                  <a:pt x="2356" y="196636"/>
                </a:lnTo>
                <a:lnTo>
                  <a:pt x="4374" y="205505"/>
                </a:lnTo>
                <a:lnTo>
                  <a:pt x="6710" y="213401"/>
                </a:lnTo>
                <a:lnTo>
                  <a:pt x="9260" y="220650"/>
                </a:lnTo>
                <a:lnTo>
                  <a:pt x="11953" y="227467"/>
                </a:lnTo>
                <a:lnTo>
                  <a:pt x="17591" y="242979"/>
                </a:lnTo>
                <a:lnTo>
                  <a:pt x="20483" y="251283"/>
                </a:lnTo>
                <a:lnTo>
                  <a:pt x="23403" y="258803"/>
                </a:lnTo>
                <a:lnTo>
                  <a:pt x="26342" y="265801"/>
                </a:lnTo>
                <a:lnTo>
                  <a:pt x="29294" y="272450"/>
                </a:lnTo>
                <a:lnTo>
                  <a:pt x="35220" y="285130"/>
                </a:lnTo>
                <a:lnTo>
                  <a:pt x="38189" y="291290"/>
                </a:lnTo>
                <a:lnTo>
                  <a:pt x="44134" y="300779"/>
                </a:lnTo>
                <a:lnTo>
                  <a:pt x="47108" y="304699"/>
                </a:lnTo>
                <a:lnTo>
                  <a:pt x="51075" y="308304"/>
                </a:lnTo>
                <a:lnTo>
                  <a:pt x="55704" y="311700"/>
                </a:lnTo>
                <a:lnTo>
                  <a:pt x="60775" y="314956"/>
                </a:lnTo>
                <a:lnTo>
                  <a:pt x="65147" y="318119"/>
                </a:lnTo>
                <a:lnTo>
                  <a:pt x="72652" y="324279"/>
                </a:lnTo>
                <a:lnTo>
                  <a:pt x="77034" y="326319"/>
                </a:lnTo>
                <a:lnTo>
                  <a:pt x="81940" y="327678"/>
                </a:lnTo>
                <a:lnTo>
                  <a:pt x="87195" y="328585"/>
                </a:lnTo>
                <a:lnTo>
                  <a:pt x="92683" y="329189"/>
                </a:lnTo>
                <a:lnTo>
                  <a:pt x="98326" y="329592"/>
                </a:lnTo>
                <a:lnTo>
                  <a:pt x="108895" y="330040"/>
                </a:lnTo>
                <a:lnTo>
                  <a:pt x="116899" y="330238"/>
                </a:lnTo>
                <a:lnTo>
                  <a:pt x="131725" y="330351"/>
                </a:lnTo>
                <a:lnTo>
                  <a:pt x="136260" y="329374"/>
                </a:lnTo>
                <a:lnTo>
                  <a:pt x="140275" y="327731"/>
                </a:lnTo>
                <a:lnTo>
                  <a:pt x="143945" y="325643"/>
                </a:lnTo>
                <a:lnTo>
                  <a:pt x="150668" y="318032"/>
                </a:lnTo>
                <a:lnTo>
                  <a:pt x="155971" y="309027"/>
                </a:lnTo>
                <a:lnTo>
                  <a:pt x="158327" y="301717"/>
                </a:lnTo>
                <a:lnTo>
                  <a:pt x="159375" y="292515"/>
                </a:lnTo>
                <a:lnTo>
                  <a:pt x="159654" y="287284"/>
                </a:lnTo>
                <a:lnTo>
                  <a:pt x="159964" y="273533"/>
                </a:lnTo>
                <a:lnTo>
                  <a:pt x="160047" y="265699"/>
                </a:lnTo>
                <a:lnTo>
                  <a:pt x="159110" y="258492"/>
                </a:lnTo>
                <a:lnTo>
                  <a:pt x="157493" y="251702"/>
                </a:lnTo>
                <a:lnTo>
                  <a:pt x="155423" y="245192"/>
                </a:lnTo>
                <a:lnTo>
                  <a:pt x="153051" y="238868"/>
                </a:lnTo>
                <a:lnTo>
                  <a:pt x="150477" y="232666"/>
                </a:lnTo>
                <a:lnTo>
                  <a:pt x="147770" y="226549"/>
                </a:lnTo>
                <a:lnTo>
                  <a:pt x="142115" y="214459"/>
                </a:lnTo>
                <a:lnTo>
                  <a:pt x="139218" y="208457"/>
                </a:lnTo>
                <a:lnTo>
                  <a:pt x="135302" y="202471"/>
                </a:lnTo>
                <a:lnTo>
                  <a:pt x="130708" y="196496"/>
                </a:lnTo>
                <a:lnTo>
                  <a:pt x="125660" y="190528"/>
                </a:lnTo>
                <a:lnTo>
                  <a:pt x="121303" y="185558"/>
                </a:lnTo>
                <a:lnTo>
                  <a:pt x="113816" y="177389"/>
                </a:lnTo>
                <a:lnTo>
                  <a:pt x="99281" y="162471"/>
                </a:lnTo>
                <a:lnTo>
                  <a:pt x="77269" y="140312"/>
                </a:lnTo>
                <a:lnTo>
                  <a:pt x="74159" y="138189"/>
                </a:lnTo>
                <a:lnTo>
                  <a:pt x="68058" y="135831"/>
                </a:lnTo>
                <a:lnTo>
                  <a:pt x="66034" y="134210"/>
                </a:lnTo>
                <a:lnTo>
                  <a:pt x="64685" y="132137"/>
                </a:lnTo>
                <a:lnTo>
                  <a:pt x="63785" y="129763"/>
                </a:lnTo>
                <a:lnTo>
                  <a:pt x="62193" y="128180"/>
                </a:lnTo>
                <a:lnTo>
                  <a:pt x="60139" y="127126"/>
                </a:lnTo>
                <a:lnTo>
                  <a:pt x="57778" y="126422"/>
                </a:lnTo>
                <a:lnTo>
                  <a:pt x="56205" y="124961"/>
                </a:lnTo>
                <a:lnTo>
                  <a:pt x="55155" y="122994"/>
                </a:lnTo>
                <a:lnTo>
                  <a:pt x="54456" y="120691"/>
                </a:lnTo>
                <a:lnTo>
                  <a:pt x="54982" y="119156"/>
                </a:lnTo>
                <a:lnTo>
                  <a:pt x="56325" y="118133"/>
                </a:lnTo>
                <a:lnTo>
                  <a:pt x="58211" y="117450"/>
                </a:lnTo>
                <a:lnTo>
                  <a:pt x="65609" y="116490"/>
                </a:lnTo>
                <a:lnTo>
                  <a:pt x="68370" y="115363"/>
                </a:lnTo>
                <a:lnTo>
                  <a:pt x="74083" y="111464"/>
                </a:lnTo>
                <a:lnTo>
                  <a:pt x="79931" y="109071"/>
                </a:lnTo>
                <a:lnTo>
                  <a:pt x="86829" y="107014"/>
                </a:lnTo>
                <a:lnTo>
                  <a:pt x="91446" y="105077"/>
                </a:lnTo>
                <a:lnTo>
                  <a:pt x="96509" y="102794"/>
                </a:lnTo>
                <a:lnTo>
                  <a:pt x="107426" y="97610"/>
                </a:lnTo>
                <a:lnTo>
                  <a:pt x="113114" y="94839"/>
                </a:lnTo>
                <a:lnTo>
                  <a:pt x="118892" y="92991"/>
                </a:lnTo>
                <a:lnTo>
                  <a:pt x="124728" y="91759"/>
                </a:lnTo>
                <a:lnTo>
                  <a:pt x="130603" y="90939"/>
                </a:lnTo>
                <a:lnTo>
                  <a:pt x="136504" y="90391"/>
                </a:lnTo>
                <a:lnTo>
                  <a:pt x="142423" y="90026"/>
                </a:lnTo>
                <a:lnTo>
                  <a:pt x="148352" y="89782"/>
                </a:lnTo>
                <a:lnTo>
                  <a:pt x="155282" y="88628"/>
                </a:lnTo>
                <a:lnTo>
                  <a:pt x="162879" y="86866"/>
                </a:lnTo>
                <a:lnTo>
                  <a:pt x="170920" y="84700"/>
                </a:lnTo>
                <a:lnTo>
                  <a:pt x="178265" y="82264"/>
                </a:lnTo>
                <a:lnTo>
                  <a:pt x="185146" y="79647"/>
                </a:lnTo>
                <a:lnTo>
                  <a:pt x="191717" y="76910"/>
                </a:lnTo>
                <a:lnTo>
                  <a:pt x="197091" y="75086"/>
                </a:lnTo>
                <a:lnTo>
                  <a:pt x="201665" y="73869"/>
                </a:lnTo>
                <a:lnTo>
                  <a:pt x="205708" y="73059"/>
                </a:lnTo>
                <a:lnTo>
                  <a:pt x="212844" y="69512"/>
                </a:lnTo>
                <a:lnTo>
                  <a:pt x="220315" y="64628"/>
                </a:lnTo>
                <a:lnTo>
                  <a:pt x="225086" y="61937"/>
                </a:lnTo>
                <a:lnTo>
                  <a:pt x="230251" y="59151"/>
                </a:lnTo>
                <a:lnTo>
                  <a:pt x="233693" y="56300"/>
                </a:lnTo>
                <a:lnTo>
                  <a:pt x="235989" y="53408"/>
                </a:lnTo>
                <a:lnTo>
                  <a:pt x="239672" y="46379"/>
                </a:lnTo>
                <a:lnTo>
                  <a:pt x="240311" y="40420"/>
                </a:lnTo>
                <a:lnTo>
                  <a:pt x="239409" y="37860"/>
                </a:lnTo>
                <a:lnTo>
                  <a:pt x="235760" y="32371"/>
                </a:lnTo>
                <a:lnTo>
                  <a:pt x="230831" y="26624"/>
                </a:lnTo>
                <a:lnTo>
                  <a:pt x="228127" y="23702"/>
                </a:lnTo>
                <a:lnTo>
                  <a:pt x="224341" y="20762"/>
                </a:lnTo>
                <a:lnTo>
                  <a:pt x="219832" y="17810"/>
                </a:lnTo>
                <a:lnTo>
                  <a:pt x="214841" y="14850"/>
                </a:lnTo>
                <a:lnTo>
                  <a:pt x="209531" y="12876"/>
                </a:lnTo>
                <a:lnTo>
                  <a:pt x="204005" y="11561"/>
                </a:lnTo>
                <a:lnTo>
                  <a:pt x="198337" y="10683"/>
                </a:lnTo>
                <a:lnTo>
                  <a:pt x="192575" y="9107"/>
                </a:lnTo>
                <a:lnTo>
                  <a:pt x="186749" y="7063"/>
                </a:lnTo>
                <a:lnTo>
                  <a:pt x="180880" y="4708"/>
                </a:lnTo>
                <a:lnTo>
                  <a:pt x="173990" y="3139"/>
                </a:lnTo>
                <a:lnTo>
                  <a:pt x="166421" y="2092"/>
                </a:lnTo>
                <a:lnTo>
                  <a:pt x="158398" y="1395"/>
                </a:lnTo>
                <a:lnTo>
                  <a:pt x="150074" y="930"/>
                </a:lnTo>
                <a:lnTo>
                  <a:pt x="132886" y="413"/>
                </a:lnTo>
                <a:lnTo>
                  <a:pt x="124135" y="1267"/>
                </a:lnTo>
                <a:lnTo>
                  <a:pt x="115326" y="2829"/>
                </a:lnTo>
                <a:lnTo>
                  <a:pt x="106476" y="4862"/>
                </a:lnTo>
                <a:lnTo>
                  <a:pt x="98591" y="6218"/>
                </a:lnTo>
                <a:lnTo>
                  <a:pt x="91350" y="7122"/>
                </a:lnTo>
                <a:lnTo>
                  <a:pt x="70916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391"/>
          <p:cNvSpPr/>
          <p:nvPr/>
        </p:nvSpPr>
        <p:spPr>
          <a:xfrm>
            <a:off x="7617023" y="3625453"/>
            <a:ext cx="80368" cy="178594"/>
          </a:xfrm>
          <a:custGeom>
            <a:avLst/>
            <a:gdLst/>
            <a:ahLst/>
            <a:cxnLst/>
            <a:rect l="0" t="0" r="0" b="0"/>
            <a:pathLst>
              <a:path w="80368" h="178594">
                <a:moveTo>
                  <a:pt x="0" y="0"/>
                </a:moveTo>
                <a:lnTo>
                  <a:pt x="4739" y="4740"/>
                </a:lnTo>
                <a:lnTo>
                  <a:pt x="6137" y="7129"/>
                </a:lnTo>
                <a:lnTo>
                  <a:pt x="7688" y="12428"/>
                </a:lnTo>
                <a:lnTo>
                  <a:pt x="9095" y="15231"/>
                </a:lnTo>
                <a:lnTo>
                  <a:pt x="11024" y="18091"/>
                </a:lnTo>
                <a:lnTo>
                  <a:pt x="13302" y="20990"/>
                </a:lnTo>
                <a:lnTo>
                  <a:pt x="14821" y="24907"/>
                </a:lnTo>
                <a:lnTo>
                  <a:pt x="15834" y="29504"/>
                </a:lnTo>
                <a:lnTo>
                  <a:pt x="16509" y="34552"/>
                </a:lnTo>
                <a:lnTo>
                  <a:pt x="17952" y="39901"/>
                </a:lnTo>
                <a:lnTo>
                  <a:pt x="19906" y="45453"/>
                </a:lnTo>
                <a:lnTo>
                  <a:pt x="22199" y="51137"/>
                </a:lnTo>
                <a:lnTo>
                  <a:pt x="24722" y="56912"/>
                </a:lnTo>
                <a:lnTo>
                  <a:pt x="30169" y="68619"/>
                </a:lnTo>
                <a:lnTo>
                  <a:pt x="33012" y="75512"/>
                </a:lnTo>
                <a:lnTo>
                  <a:pt x="35899" y="83083"/>
                </a:lnTo>
                <a:lnTo>
                  <a:pt x="38815" y="91107"/>
                </a:lnTo>
                <a:lnTo>
                  <a:pt x="41751" y="98441"/>
                </a:lnTo>
                <a:lnTo>
                  <a:pt x="44702" y="105315"/>
                </a:lnTo>
                <a:lnTo>
                  <a:pt x="47661" y="111882"/>
                </a:lnTo>
                <a:lnTo>
                  <a:pt x="51618" y="119236"/>
                </a:lnTo>
                <a:lnTo>
                  <a:pt x="56240" y="127116"/>
                </a:lnTo>
                <a:lnTo>
                  <a:pt x="61305" y="135345"/>
                </a:lnTo>
                <a:lnTo>
                  <a:pt x="65674" y="142816"/>
                </a:lnTo>
                <a:lnTo>
                  <a:pt x="73176" y="156408"/>
                </a:lnTo>
                <a:lnTo>
                  <a:pt x="75573" y="161819"/>
                </a:lnTo>
                <a:lnTo>
                  <a:pt x="77170" y="166418"/>
                </a:lnTo>
                <a:lnTo>
                  <a:pt x="80367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392"/>
          <p:cNvSpPr/>
          <p:nvPr/>
        </p:nvSpPr>
        <p:spPr>
          <a:xfrm>
            <a:off x="7761665" y="3849063"/>
            <a:ext cx="212546" cy="231279"/>
          </a:xfrm>
          <a:custGeom>
            <a:avLst/>
            <a:gdLst/>
            <a:ahLst/>
            <a:cxnLst/>
            <a:rect l="0" t="0" r="0" b="0"/>
            <a:pathLst>
              <a:path w="212546" h="231279">
                <a:moveTo>
                  <a:pt x="158967" y="8562"/>
                </a:moveTo>
                <a:lnTo>
                  <a:pt x="154227" y="8562"/>
                </a:lnTo>
                <a:lnTo>
                  <a:pt x="151838" y="7570"/>
                </a:lnTo>
                <a:lnTo>
                  <a:pt x="146539" y="3821"/>
                </a:lnTo>
                <a:lnTo>
                  <a:pt x="143736" y="2425"/>
                </a:lnTo>
                <a:lnTo>
                  <a:pt x="137976" y="873"/>
                </a:lnTo>
                <a:lnTo>
                  <a:pt x="132109" y="183"/>
                </a:lnTo>
                <a:lnTo>
                  <a:pt x="129156" y="0"/>
                </a:lnTo>
                <a:lnTo>
                  <a:pt x="125203" y="869"/>
                </a:lnTo>
                <a:lnTo>
                  <a:pt x="120582" y="2441"/>
                </a:lnTo>
                <a:lnTo>
                  <a:pt x="115518" y="4482"/>
                </a:lnTo>
                <a:lnTo>
                  <a:pt x="110157" y="5842"/>
                </a:lnTo>
                <a:lnTo>
                  <a:pt x="104599" y="6748"/>
                </a:lnTo>
                <a:lnTo>
                  <a:pt x="98909" y="7353"/>
                </a:lnTo>
                <a:lnTo>
                  <a:pt x="94124" y="8748"/>
                </a:lnTo>
                <a:lnTo>
                  <a:pt x="89941" y="10670"/>
                </a:lnTo>
                <a:lnTo>
                  <a:pt x="86161" y="12944"/>
                </a:lnTo>
                <a:lnTo>
                  <a:pt x="81656" y="15452"/>
                </a:lnTo>
                <a:lnTo>
                  <a:pt x="71359" y="20884"/>
                </a:lnTo>
                <a:lnTo>
                  <a:pt x="65836" y="24714"/>
                </a:lnTo>
                <a:lnTo>
                  <a:pt x="60168" y="29252"/>
                </a:lnTo>
                <a:lnTo>
                  <a:pt x="54405" y="34261"/>
                </a:lnTo>
                <a:lnTo>
                  <a:pt x="45357" y="42473"/>
                </a:lnTo>
                <a:lnTo>
                  <a:pt x="38028" y="49430"/>
                </a:lnTo>
                <a:lnTo>
                  <a:pt x="31463" y="55830"/>
                </a:lnTo>
                <a:lnTo>
                  <a:pt x="28324" y="59917"/>
                </a:lnTo>
                <a:lnTo>
                  <a:pt x="25239" y="64627"/>
                </a:lnTo>
                <a:lnTo>
                  <a:pt x="22190" y="69751"/>
                </a:lnTo>
                <a:lnTo>
                  <a:pt x="19165" y="74159"/>
                </a:lnTo>
                <a:lnTo>
                  <a:pt x="16157" y="78090"/>
                </a:lnTo>
                <a:lnTo>
                  <a:pt x="13158" y="81703"/>
                </a:lnTo>
                <a:lnTo>
                  <a:pt x="10168" y="86096"/>
                </a:lnTo>
                <a:lnTo>
                  <a:pt x="7181" y="91009"/>
                </a:lnTo>
                <a:lnTo>
                  <a:pt x="4198" y="96269"/>
                </a:lnTo>
                <a:lnTo>
                  <a:pt x="2209" y="101760"/>
                </a:lnTo>
                <a:lnTo>
                  <a:pt x="884" y="107404"/>
                </a:lnTo>
                <a:lnTo>
                  <a:pt x="0" y="113152"/>
                </a:lnTo>
                <a:lnTo>
                  <a:pt x="403" y="117976"/>
                </a:lnTo>
                <a:lnTo>
                  <a:pt x="1665" y="122184"/>
                </a:lnTo>
                <a:lnTo>
                  <a:pt x="19269" y="157768"/>
                </a:lnTo>
                <a:lnTo>
                  <a:pt x="23172" y="162603"/>
                </a:lnTo>
                <a:lnTo>
                  <a:pt x="27757" y="166818"/>
                </a:lnTo>
                <a:lnTo>
                  <a:pt x="32798" y="170621"/>
                </a:lnTo>
                <a:lnTo>
                  <a:pt x="46337" y="180137"/>
                </a:lnTo>
                <a:lnTo>
                  <a:pt x="54116" y="185453"/>
                </a:lnTo>
                <a:lnTo>
                  <a:pt x="61284" y="189989"/>
                </a:lnTo>
                <a:lnTo>
                  <a:pt x="68048" y="194006"/>
                </a:lnTo>
                <a:lnTo>
                  <a:pt x="74542" y="197676"/>
                </a:lnTo>
                <a:lnTo>
                  <a:pt x="81848" y="201114"/>
                </a:lnTo>
                <a:lnTo>
                  <a:pt x="89695" y="204399"/>
                </a:lnTo>
                <a:lnTo>
                  <a:pt x="97903" y="207581"/>
                </a:lnTo>
                <a:lnTo>
                  <a:pt x="114961" y="213762"/>
                </a:lnTo>
                <a:lnTo>
                  <a:pt x="150163" y="225815"/>
                </a:lnTo>
                <a:lnTo>
                  <a:pt x="158059" y="227811"/>
                </a:lnTo>
                <a:lnTo>
                  <a:pt x="165307" y="229141"/>
                </a:lnTo>
                <a:lnTo>
                  <a:pt x="172123" y="230029"/>
                </a:lnTo>
                <a:lnTo>
                  <a:pt x="178652" y="230620"/>
                </a:lnTo>
                <a:lnTo>
                  <a:pt x="184988" y="231015"/>
                </a:lnTo>
                <a:lnTo>
                  <a:pt x="191198" y="231278"/>
                </a:lnTo>
                <a:lnTo>
                  <a:pt x="196329" y="230461"/>
                </a:lnTo>
                <a:lnTo>
                  <a:pt x="200742" y="228924"/>
                </a:lnTo>
                <a:lnTo>
                  <a:pt x="212545" y="2228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393"/>
          <p:cNvSpPr/>
          <p:nvPr/>
        </p:nvSpPr>
        <p:spPr>
          <a:xfrm>
            <a:off x="8072437" y="3687960"/>
            <a:ext cx="89298" cy="196455"/>
          </a:xfrm>
          <a:custGeom>
            <a:avLst/>
            <a:gdLst/>
            <a:ahLst/>
            <a:cxnLst/>
            <a:rect l="0" t="0" r="0" b="0"/>
            <a:pathLst>
              <a:path w="89298" h="196455">
                <a:moveTo>
                  <a:pt x="0" y="0"/>
                </a:moveTo>
                <a:lnTo>
                  <a:pt x="4739" y="0"/>
                </a:lnTo>
                <a:lnTo>
                  <a:pt x="6137" y="993"/>
                </a:lnTo>
                <a:lnTo>
                  <a:pt x="7068" y="2646"/>
                </a:lnTo>
                <a:lnTo>
                  <a:pt x="7688" y="4741"/>
                </a:lnTo>
                <a:lnTo>
                  <a:pt x="10086" y="8122"/>
                </a:lnTo>
                <a:lnTo>
                  <a:pt x="13669" y="12360"/>
                </a:lnTo>
                <a:lnTo>
                  <a:pt x="18043" y="17170"/>
                </a:lnTo>
                <a:lnTo>
                  <a:pt x="21951" y="23353"/>
                </a:lnTo>
                <a:lnTo>
                  <a:pt x="25547" y="30451"/>
                </a:lnTo>
                <a:lnTo>
                  <a:pt x="28938" y="38161"/>
                </a:lnTo>
                <a:lnTo>
                  <a:pt x="37997" y="57309"/>
                </a:lnTo>
                <a:lnTo>
                  <a:pt x="43190" y="67972"/>
                </a:lnTo>
                <a:lnTo>
                  <a:pt x="47645" y="80041"/>
                </a:lnTo>
                <a:lnTo>
                  <a:pt x="51607" y="93048"/>
                </a:lnTo>
                <a:lnTo>
                  <a:pt x="55241" y="106681"/>
                </a:lnTo>
                <a:lnTo>
                  <a:pt x="59648" y="119738"/>
                </a:lnTo>
                <a:lnTo>
                  <a:pt x="64569" y="132411"/>
                </a:lnTo>
                <a:lnTo>
                  <a:pt x="69836" y="144829"/>
                </a:lnTo>
                <a:lnTo>
                  <a:pt x="74338" y="156084"/>
                </a:lnTo>
                <a:lnTo>
                  <a:pt x="89297" y="196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b="36364"/>
          <a:stretch>
            <a:fillRect/>
          </a:stretch>
        </p:blipFill>
        <p:spPr bwMode="auto">
          <a:xfrm>
            <a:off x="152400" y="152400"/>
            <a:ext cx="596704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13853"/>
          <a:stretch>
            <a:fillRect/>
          </a:stretch>
        </p:blipFill>
        <p:spPr bwMode="auto">
          <a:xfrm>
            <a:off x="914400" y="2514600"/>
            <a:ext cx="18954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955476" y="2196703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295"/>
          <p:cNvSpPr/>
          <p:nvPr/>
        </p:nvSpPr>
        <p:spPr>
          <a:xfrm>
            <a:off x="2352368" y="705445"/>
            <a:ext cx="186874" cy="125015"/>
          </a:xfrm>
          <a:custGeom>
            <a:avLst/>
            <a:gdLst/>
            <a:ahLst/>
            <a:cxnLst/>
            <a:rect l="0" t="0" r="0" b="0"/>
            <a:pathLst>
              <a:path w="186874" h="125015">
                <a:moveTo>
                  <a:pt x="76507" y="0"/>
                </a:moveTo>
                <a:lnTo>
                  <a:pt x="71766" y="4740"/>
                </a:lnTo>
                <a:lnTo>
                  <a:pt x="69377" y="6137"/>
                </a:lnTo>
                <a:lnTo>
                  <a:pt x="64078" y="7688"/>
                </a:lnTo>
                <a:lnTo>
                  <a:pt x="62267" y="9094"/>
                </a:lnTo>
                <a:lnTo>
                  <a:pt x="61061" y="11024"/>
                </a:lnTo>
                <a:lnTo>
                  <a:pt x="60256" y="13302"/>
                </a:lnTo>
                <a:lnTo>
                  <a:pt x="58727" y="14821"/>
                </a:lnTo>
                <a:lnTo>
                  <a:pt x="56717" y="15834"/>
                </a:lnTo>
                <a:lnTo>
                  <a:pt x="54383" y="16509"/>
                </a:lnTo>
                <a:lnTo>
                  <a:pt x="49145" y="19905"/>
                </a:lnTo>
                <a:lnTo>
                  <a:pt x="46360" y="22200"/>
                </a:lnTo>
                <a:lnTo>
                  <a:pt x="43510" y="23729"/>
                </a:lnTo>
                <a:lnTo>
                  <a:pt x="37698" y="25429"/>
                </a:lnTo>
                <a:lnTo>
                  <a:pt x="31808" y="28830"/>
                </a:lnTo>
                <a:lnTo>
                  <a:pt x="28848" y="31126"/>
                </a:lnTo>
                <a:lnTo>
                  <a:pt x="25882" y="33649"/>
                </a:lnTo>
                <a:lnTo>
                  <a:pt x="22913" y="36323"/>
                </a:lnTo>
                <a:lnTo>
                  <a:pt x="19942" y="39098"/>
                </a:lnTo>
                <a:lnTo>
                  <a:pt x="17960" y="41940"/>
                </a:lnTo>
                <a:lnTo>
                  <a:pt x="16640" y="44827"/>
                </a:lnTo>
                <a:lnTo>
                  <a:pt x="15760" y="47744"/>
                </a:lnTo>
                <a:lnTo>
                  <a:pt x="15172" y="50681"/>
                </a:lnTo>
                <a:lnTo>
                  <a:pt x="14781" y="53631"/>
                </a:lnTo>
                <a:lnTo>
                  <a:pt x="14520" y="56590"/>
                </a:lnTo>
                <a:lnTo>
                  <a:pt x="13354" y="59555"/>
                </a:lnTo>
                <a:lnTo>
                  <a:pt x="11584" y="62523"/>
                </a:lnTo>
                <a:lnTo>
                  <a:pt x="6356" y="69677"/>
                </a:lnTo>
                <a:lnTo>
                  <a:pt x="5641" y="73301"/>
                </a:lnTo>
                <a:lnTo>
                  <a:pt x="5450" y="75656"/>
                </a:lnTo>
                <a:lnTo>
                  <a:pt x="4331" y="78219"/>
                </a:lnTo>
                <a:lnTo>
                  <a:pt x="2593" y="80919"/>
                </a:lnTo>
                <a:lnTo>
                  <a:pt x="441" y="83712"/>
                </a:lnTo>
                <a:lnTo>
                  <a:pt x="0" y="86566"/>
                </a:lnTo>
                <a:lnTo>
                  <a:pt x="697" y="89460"/>
                </a:lnTo>
                <a:lnTo>
                  <a:pt x="2154" y="92382"/>
                </a:lnTo>
                <a:lnTo>
                  <a:pt x="3126" y="95323"/>
                </a:lnTo>
                <a:lnTo>
                  <a:pt x="3773" y="98275"/>
                </a:lnTo>
                <a:lnTo>
                  <a:pt x="4205" y="101235"/>
                </a:lnTo>
                <a:lnTo>
                  <a:pt x="5485" y="103209"/>
                </a:lnTo>
                <a:lnTo>
                  <a:pt x="7330" y="104525"/>
                </a:lnTo>
                <a:lnTo>
                  <a:pt x="9553" y="105402"/>
                </a:lnTo>
                <a:lnTo>
                  <a:pt x="14669" y="109022"/>
                </a:lnTo>
                <a:lnTo>
                  <a:pt x="17422" y="111377"/>
                </a:lnTo>
                <a:lnTo>
                  <a:pt x="20249" y="113939"/>
                </a:lnTo>
                <a:lnTo>
                  <a:pt x="26037" y="119431"/>
                </a:lnTo>
                <a:lnTo>
                  <a:pt x="29962" y="121293"/>
                </a:lnTo>
                <a:lnTo>
                  <a:pt x="34563" y="122534"/>
                </a:lnTo>
                <a:lnTo>
                  <a:pt x="39614" y="123361"/>
                </a:lnTo>
                <a:lnTo>
                  <a:pt x="44966" y="123912"/>
                </a:lnTo>
                <a:lnTo>
                  <a:pt x="50519" y="124280"/>
                </a:lnTo>
                <a:lnTo>
                  <a:pt x="56204" y="124525"/>
                </a:lnTo>
                <a:lnTo>
                  <a:pt x="70460" y="124798"/>
                </a:lnTo>
                <a:lnTo>
                  <a:pt x="153866" y="125014"/>
                </a:lnTo>
                <a:lnTo>
                  <a:pt x="158837" y="124023"/>
                </a:lnTo>
                <a:lnTo>
                  <a:pt x="163143" y="122369"/>
                </a:lnTo>
                <a:lnTo>
                  <a:pt x="167007" y="120275"/>
                </a:lnTo>
                <a:lnTo>
                  <a:pt x="171566" y="118878"/>
                </a:lnTo>
                <a:lnTo>
                  <a:pt x="176591" y="117948"/>
                </a:lnTo>
                <a:lnTo>
                  <a:pt x="181924" y="117327"/>
                </a:lnTo>
                <a:lnTo>
                  <a:pt x="186473" y="115921"/>
                </a:lnTo>
                <a:lnTo>
                  <a:pt x="186873" y="1157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96"/>
          <p:cNvSpPr/>
          <p:nvPr/>
        </p:nvSpPr>
        <p:spPr>
          <a:xfrm>
            <a:off x="2464607" y="723304"/>
            <a:ext cx="70777" cy="23576"/>
          </a:xfrm>
          <a:custGeom>
            <a:avLst/>
            <a:gdLst/>
            <a:ahLst/>
            <a:cxnLst/>
            <a:rect l="0" t="0" r="0" b="0"/>
            <a:pathLst>
              <a:path w="70777" h="23576">
                <a:moveTo>
                  <a:pt x="70776" y="23575"/>
                </a:moveTo>
                <a:lnTo>
                  <a:pt x="69307" y="22562"/>
                </a:lnTo>
                <a:lnTo>
                  <a:pt x="66044" y="20002"/>
                </a:lnTo>
                <a:lnTo>
                  <a:pt x="62876" y="17304"/>
                </a:lnTo>
                <a:lnTo>
                  <a:pt x="59772" y="14512"/>
                </a:lnTo>
                <a:lnTo>
                  <a:pt x="56711" y="12652"/>
                </a:lnTo>
                <a:lnTo>
                  <a:pt x="50663" y="10584"/>
                </a:lnTo>
                <a:lnTo>
                  <a:pt x="44668" y="9665"/>
                </a:lnTo>
                <a:lnTo>
                  <a:pt x="41680" y="9420"/>
                </a:lnTo>
                <a:lnTo>
                  <a:pt x="38696" y="8264"/>
                </a:lnTo>
                <a:lnTo>
                  <a:pt x="35715" y="6502"/>
                </a:lnTo>
                <a:lnTo>
                  <a:pt x="32735" y="4335"/>
                </a:lnTo>
                <a:lnTo>
                  <a:pt x="26778" y="1927"/>
                </a:lnTo>
                <a:lnTo>
                  <a:pt x="20823" y="856"/>
                </a:lnTo>
                <a:lnTo>
                  <a:pt x="14870" y="381"/>
                </a:lnTo>
                <a:lnTo>
                  <a:pt x="8916" y="169"/>
                </a:lnTo>
                <a:lnTo>
                  <a:pt x="0" y="0"/>
                </a:lnTo>
                <a:lnTo>
                  <a:pt x="891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97"/>
          <p:cNvSpPr/>
          <p:nvPr/>
        </p:nvSpPr>
        <p:spPr>
          <a:xfrm>
            <a:off x="4402335" y="767953"/>
            <a:ext cx="195045" cy="223243"/>
          </a:xfrm>
          <a:custGeom>
            <a:avLst/>
            <a:gdLst/>
            <a:ahLst/>
            <a:cxnLst/>
            <a:rect l="0" t="0" r="0" b="0"/>
            <a:pathLst>
              <a:path w="195045" h="223243">
                <a:moveTo>
                  <a:pt x="15880" y="0"/>
                </a:moveTo>
                <a:lnTo>
                  <a:pt x="21543" y="0"/>
                </a:lnTo>
                <a:lnTo>
                  <a:pt x="28252" y="992"/>
                </a:lnTo>
                <a:lnTo>
                  <a:pt x="34710" y="2645"/>
                </a:lnTo>
                <a:lnTo>
                  <a:pt x="40999" y="4740"/>
                </a:lnTo>
                <a:lnTo>
                  <a:pt x="47177" y="6136"/>
                </a:lnTo>
                <a:lnTo>
                  <a:pt x="53279" y="7067"/>
                </a:lnTo>
                <a:lnTo>
                  <a:pt x="59332" y="7688"/>
                </a:lnTo>
                <a:lnTo>
                  <a:pt x="66344" y="8102"/>
                </a:lnTo>
                <a:lnTo>
                  <a:pt x="82073" y="8561"/>
                </a:lnTo>
                <a:lnTo>
                  <a:pt x="89442" y="9676"/>
                </a:lnTo>
                <a:lnTo>
                  <a:pt x="96339" y="11412"/>
                </a:lnTo>
                <a:lnTo>
                  <a:pt x="102921" y="13561"/>
                </a:lnTo>
                <a:lnTo>
                  <a:pt x="109294" y="14994"/>
                </a:lnTo>
                <a:lnTo>
                  <a:pt x="115527" y="15949"/>
                </a:lnTo>
                <a:lnTo>
                  <a:pt x="121666" y="16585"/>
                </a:lnTo>
                <a:lnTo>
                  <a:pt x="127744" y="17010"/>
                </a:lnTo>
                <a:lnTo>
                  <a:pt x="133780" y="17293"/>
                </a:lnTo>
                <a:lnTo>
                  <a:pt x="139788" y="17482"/>
                </a:lnTo>
                <a:lnTo>
                  <a:pt x="145778" y="18600"/>
                </a:lnTo>
                <a:lnTo>
                  <a:pt x="151756" y="20337"/>
                </a:lnTo>
                <a:lnTo>
                  <a:pt x="157726" y="22488"/>
                </a:lnTo>
                <a:lnTo>
                  <a:pt x="162697" y="23921"/>
                </a:lnTo>
                <a:lnTo>
                  <a:pt x="167004" y="24877"/>
                </a:lnTo>
                <a:lnTo>
                  <a:pt x="170867" y="25514"/>
                </a:lnTo>
                <a:lnTo>
                  <a:pt x="174435" y="26931"/>
                </a:lnTo>
                <a:lnTo>
                  <a:pt x="177806" y="28868"/>
                </a:lnTo>
                <a:lnTo>
                  <a:pt x="181045" y="31152"/>
                </a:lnTo>
                <a:lnTo>
                  <a:pt x="183204" y="33666"/>
                </a:lnTo>
                <a:lnTo>
                  <a:pt x="184645" y="36334"/>
                </a:lnTo>
                <a:lnTo>
                  <a:pt x="185604" y="39106"/>
                </a:lnTo>
                <a:lnTo>
                  <a:pt x="187236" y="40953"/>
                </a:lnTo>
                <a:lnTo>
                  <a:pt x="189316" y="42185"/>
                </a:lnTo>
                <a:lnTo>
                  <a:pt x="191695" y="43006"/>
                </a:lnTo>
                <a:lnTo>
                  <a:pt x="193281" y="44545"/>
                </a:lnTo>
                <a:lnTo>
                  <a:pt x="194339" y="46564"/>
                </a:lnTo>
                <a:lnTo>
                  <a:pt x="195044" y="48902"/>
                </a:lnTo>
                <a:lnTo>
                  <a:pt x="194521" y="51453"/>
                </a:lnTo>
                <a:lnTo>
                  <a:pt x="191295" y="56933"/>
                </a:lnTo>
                <a:lnTo>
                  <a:pt x="189200" y="62676"/>
                </a:lnTo>
                <a:lnTo>
                  <a:pt x="188641" y="65596"/>
                </a:lnTo>
                <a:lnTo>
                  <a:pt x="185375" y="71487"/>
                </a:lnTo>
                <a:lnTo>
                  <a:pt x="180615" y="77412"/>
                </a:lnTo>
                <a:lnTo>
                  <a:pt x="175193" y="83353"/>
                </a:lnTo>
                <a:lnTo>
                  <a:pt x="171366" y="86326"/>
                </a:lnTo>
                <a:lnTo>
                  <a:pt x="166829" y="89301"/>
                </a:lnTo>
                <a:lnTo>
                  <a:pt x="161821" y="92276"/>
                </a:lnTo>
                <a:lnTo>
                  <a:pt x="157490" y="95251"/>
                </a:lnTo>
                <a:lnTo>
                  <a:pt x="153611" y="98227"/>
                </a:lnTo>
                <a:lnTo>
                  <a:pt x="150033" y="101204"/>
                </a:lnTo>
                <a:lnTo>
                  <a:pt x="145662" y="104180"/>
                </a:lnTo>
                <a:lnTo>
                  <a:pt x="140764" y="107156"/>
                </a:lnTo>
                <a:lnTo>
                  <a:pt x="135515" y="110133"/>
                </a:lnTo>
                <a:lnTo>
                  <a:pt x="130031" y="114101"/>
                </a:lnTo>
                <a:lnTo>
                  <a:pt x="124391" y="118731"/>
                </a:lnTo>
                <a:lnTo>
                  <a:pt x="113824" y="128176"/>
                </a:lnTo>
                <a:lnTo>
                  <a:pt x="105820" y="135680"/>
                </a:lnTo>
                <a:lnTo>
                  <a:pt x="101305" y="139070"/>
                </a:lnTo>
                <a:lnTo>
                  <a:pt x="96310" y="142323"/>
                </a:lnTo>
                <a:lnTo>
                  <a:pt x="90996" y="145483"/>
                </a:lnTo>
                <a:lnTo>
                  <a:pt x="86461" y="148583"/>
                </a:lnTo>
                <a:lnTo>
                  <a:pt x="82445" y="151641"/>
                </a:lnTo>
                <a:lnTo>
                  <a:pt x="78776" y="154672"/>
                </a:lnTo>
                <a:lnTo>
                  <a:pt x="75338" y="157685"/>
                </a:lnTo>
                <a:lnTo>
                  <a:pt x="72054" y="160686"/>
                </a:lnTo>
                <a:lnTo>
                  <a:pt x="68872" y="163678"/>
                </a:lnTo>
                <a:lnTo>
                  <a:pt x="64766" y="166666"/>
                </a:lnTo>
                <a:lnTo>
                  <a:pt x="60044" y="169649"/>
                </a:lnTo>
                <a:lnTo>
                  <a:pt x="54913" y="172631"/>
                </a:lnTo>
                <a:lnTo>
                  <a:pt x="50499" y="175610"/>
                </a:lnTo>
                <a:lnTo>
                  <a:pt x="46565" y="178589"/>
                </a:lnTo>
                <a:lnTo>
                  <a:pt x="42949" y="181567"/>
                </a:lnTo>
                <a:lnTo>
                  <a:pt x="39547" y="183552"/>
                </a:lnTo>
                <a:lnTo>
                  <a:pt x="36287" y="184876"/>
                </a:lnTo>
                <a:lnTo>
                  <a:pt x="33121" y="185758"/>
                </a:lnTo>
                <a:lnTo>
                  <a:pt x="31011" y="187339"/>
                </a:lnTo>
                <a:lnTo>
                  <a:pt x="29604" y="189385"/>
                </a:lnTo>
                <a:lnTo>
                  <a:pt x="28666" y="191741"/>
                </a:lnTo>
                <a:lnTo>
                  <a:pt x="27048" y="193311"/>
                </a:lnTo>
                <a:lnTo>
                  <a:pt x="24977" y="194358"/>
                </a:lnTo>
                <a:lnTo>
                  <a:pt x="22605" y="195057"/>
                </a:lnTo>
                <a:lnTo>
                  <a:pt x="17323" y="198478"/>
                </a:lnTo>
                <a:lnTo>
                  <a:pt x="10588" y="204019"/>
                </a:lnTo>
                <a:lnTo>
                  <a:pt x="10035" y="205465"/>
                </a:lnTo>
                <a:lnTo>
                  <a:pt x="9421" y="209719"/>
                </a:lnTo>
                <a:lnTo>
                  <a:pt x="8265" y="211250"/>
                </a:lnTo>
                <a:lnTo>
                  <a:pt x="6502" y="212271"/>
                </a:lnTo>
                <a:lnTo>
                  <a:pt x="1285" y="213909"/>
                </a:lnTo>
                <a:lnTo>
                  <a:pt x="857" y="215036"/>
                </a:lnTo>
                <a:lnTo>
                  <a:pt x="113" y="221965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298"/>
          <p:cNvSpPr/>
          <p:nvPr/>
        </p:nvSpPr>
        <p:spPr>
          <a:xfrm>
            <a:off x="4384476" y="875109"/>
            <a:ext cx="232173" cy="17860"/>
          </a:xfrm>
          <a:custGeom>
            <a:avLst/>
            <a:gdLst/>
            <a:ahLst/>
            <a:cxnLst/>
            <a:rect l="0" t="0" r="0" b="0"/>
            <a:pathLst>
              <a:path w="232173" h="17860">
                <a:moveTo>
                  <a:pt x="0" y="8930"/>
                </a:moveTo>
                <a:lnTo>
                  <a:pt x="4740" y="4189"/>
                </a:lnTo>
                <a:lnTo>
                  <a:pt x="7129" y="2793"/>
                </a:lnTo>
                <a:lnTo>
                  <a:pt x="9713" y="1862"/>
                </a:lnTo>
                <a:lnTo>
                  <a:pt x="12429" y="1241"/>
                </a:lnTo>
                <a:lnTo>
                  <a:pt x="15231" y="827"/>
                </a:lnTo>
                <a:lnTo>
                  <a:pt x="20991" y="368"/>
                </a:lnTo>
                <a:lnTo>
                  <a:pt x="29503" y="163"/>
                </a:lnTo>
                <a:lnTo>
                  <a:pt x="139900" y="0"/>
                </a:lnTo>
                <a:lnTo>
                  <a:pt x="145852" y="992"/>
                </a:lnTo>
                <a:lnTo>
                  <a:pt x="151805" y="2646"/>
                </a:lnTo>
                <a:lnTo>
                  <a:pt x="157758" y="4740"/>
                </a:lnTo>
                <a:lnTo>
                  <a:pt x="163711" y="6137"/>
                </a:lnTo>
                <a:lnTo>
                  <a:pt x="169664" y="7068"/>
                </a:lnTo>
                <a:lnTo>
                  <a:pt x="175617" y="7688"/>
                </a:lnTo>
                <a:lnTo>
                  <a:pt x="181570" y="8102"/>
                </a:lnTo>
                <a:lnTo>
                  <a:pt x="187524" y="8378"/>
                </a:lnTo>
                <a:lnTo>
                  <a:pt x="193477" y="8562"/>
                </a:lnTo>
                <a:lnTo>
                  <a:pt x="199430" y="9677"/>
                </a:lnTo>
                <a:lnTo>
                  <a:pt x="205383" y="11412"/>
                </a:lnTo>
                <a:lnTo>
                  <a:pt x="211336" y="13561"/>
                </a:lnTo>
                <a:lnTo>
                  <a:pt x="216297" y="14994"/>
                </a:lnTo>
                <a:lnTo>
                  <a:pt x="220597" y="15949"/>
                </a:lnTo>
                <a:lnTo>
                  <a:pt x="232172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99"/>
          <p:cNvSpPr/>
          <p:nvPr/>
        </p:nvSpPr>
        <p:spPr>
          <a:xfrm>
            <a:off x="2303859" y="973335"/>
            <a:ext cx="44649" cy="219377"/>
          </a:xfrm>
          <a:custGeom>
            <a:avLst/>
            <a:gdLst/>
            <a:ahLst/>
            <a:cxnLst/>
            <a:rect l="0" t="0" r="0" b="0"/>
            <a:pathLst>
              <a:path w="44649" h="219377">
                <a:moveTo>
                  <a:pt x="44648" y="0"/>
                </a:moveTo>
                <a:lnTo>
                  <a:pt x="44648" y="12429"/>
                </a:lnTo>
                <a:lnTo>
                  <a:pt x="43656" y="14239"/>
                </a:lnTo>
                <a:lnTo>
                  <a:pt x="42002" y="15446"/>
                </a:lnTo>
                <a:lnTo>
                  <a:pt x="39908" y="16251"/>
                </a:lnTo>
                <a:lnTo>
                  <a:pt x="38511" y="17779"/>
                </a:lnTo>
                <a:lnTo>
                  <a:pt x="37580" y="19791"/>
                </a:lnTo>
                <a:lnTo>
                  <a:pt x="36546" y="24671"/>
                </a:lnTo>
                <a:lnTo>
                  <a:pt x="36086" y="30147"/>
                </a:lnTo>
                <a:lnTo>
                  <a:pt x="35882" y="38535"/>
                </a:lnTo>
                <a:lnTo>
                  <a:pt x="35751" y="55347"/>
                </a:lnTo>
                <a:lnTo>
                  <a:pt x="34748" y="58727"/>
                </a:lnTo>
                <a:lnTo>
                  <a:pt x="33087" y="61971"/>
                </a:lnTo>
                <a:lnTo>
                  <a:pt x="30988" y="65127"/>
                </a:lnTo>
                <a:lnTo>
                  <a:pt x="29588" y="69215"/>
                </a:lnTo>
                <a:lnTo>
                  <a:pt x="28655" y="73925"/>
                </a:lnTo>
                <a:lnTo>
                  <a:pt x="28033" y="79049"/>
                </a:lnTo>
                <a:lnTo>
                  <a:pt x="27618" y="83457"/>
                </a:lnTo>
                <a:lnTo>
                  <a:pt x="27342" y="87388"/>
                </a:lnTo>
                <a:lnTo>
                  <a:pt x="27158" y="91001"/>
                </a:lnTo>
                <a:lnTo>
                  <a:pt x="26043" y="95394"/>
                </a:lnTo>
                <a:lnTo>
                  <a:pt x="24307" y="100307"/>
                </a:lnTo>
                <a:lnTo>
                  <a:pt x="22158" y="105567"/>
                </a:lnTo>
                <a:lnTo>
                  <a:pt x="20725" y="110066"/>
                </a:lnTo>
                <a:lnTo>
                  <a:pt x="19770" y="114057"/>
                </a:lnTo>
                <a:lnTo>
                  <a:pt x="19133" y="117710"/>
                </a:lnTo>
                <a:lnTo>
                  <a:pt x="18708" y="122130"/>
                </a:lnTo>
                <a:lnTo>
                  <a:pt x="18425" y="127061"/>
                </a:lnTo>
                <a:lnTo>
                  <a:pt x="18111" y="136839"/>
                </a:lnTo>
                <a:lnTo>
                  <a:pt x="17971" y="144492"/>
                </a:lnTo>
                <a:lnTo>
                  <a:pt x="16941" y="148914"/>
                </a:lnTo>
                <a:lnTo>
                  <a:pt x="15263" y="153846"/>
                </a:lnTo>
                <a:lnTo>
                  <a:pt x="13152" y="159119"/>
                </a:lnTo>
                <a:lnTo>
                  <a:pt x="11744" y="163626"/>
                </a:lnTo>
                <a:lnTo>
                  <a:pt x="10806" y="167624"/>
                </a:lnTo>
                <a:lnTo>
                  <a:pt x="10181" y="171280"/>
                </a:lnTo>
                <a:lnTo>
                  <a:pt x="8771" y="174711"/>
                </a:lnTo>
                <a:lnTo>
                  <a:pt x="6840" y="177989"/>
                </a:lnTo>
                <a:lnTo>
                  <a:pt x="4560" y="181168"/>
                </a:lnTo>
                <a:lnTo>
                  <a:pt x="3040" y="184279"/>
                </a:lnTo>
                <a:lnTo>
                  <a:pt x="2026" y="187345"/>
                </a:lnTo>
                <a:lnTo>
                  <a:pt x="900" y="193397"/>
                </a:lnTo>
                <a:lnTo>
                  <a:pt x="400" y="199395"/>
                </a:lnTo>
                <a:lnTo>
                  <a:pt x="79" y="205193"/>
                </a:lnTo>
                <a:lnTo>
                  <a:pt x="0" y="219376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300"/>
          <p:cNvSpPr/>
          <p:nvPr/>
        </p:nvSpPr>
        <p:spPr>
          <a:xfrm>
            <a:off x="2223492" y="1044773"/>
            <a:ext cx="230772" cy="71403"/>
          </a:xfrm>
          <a:custGeom>
            <a:avLst/>
            <a:gdLst/>
            <a:ahLst/>
            <a:cxnLst/>
            <a:rect l="0" t="0" r="0" b="0"/>
            <a:pathLst>
              <a:path w="230772" h="71403">
                <a:moveTo>
                  <a:pt x="8929" y="0"/>
                </a:moveTo>
                <a:lnTo>
                  <a:pt x="8929" y="7688"/>
                </a:lnTo>
                <a:lnTo>
                  <a:pt x="7937" y="9094"/>
                </a:lnTo>
                <a:lnTo>
                  <a:pt x="6283" y="11024"/>
                </a:lnTo>
                <a:lnTo>
                  <a:pt x="4189" y="13302"/>
                </a:lnTo>
                <a:lnTo>
                  <a:pt x="2792" y="15813"/>
                </a:lnTo>
                <a:lnTo>
                  <a:pt x="1861" y="18480"/>
                </a:lnTo>
                <a:lnTo>
                  <a:pt x="367" y="25148"/>
                </a:lnTo>
                <a:lnTo>
                  <a:pt x="245" y="27679"/>
                </a:lnTo>
                <a:lnTo>
                  <a:pt x="32" y="42022"/>
                </a:lnTo>
                <a:lnTo>
                  <a:pt x="0" y="61137"/>
                </a:lnTo>
                <a:lnTo>
                  <a:pt x="992" y="62586"/>
                </a:lnTo>
                <a:lnTo>
                  <a:pt x="2646" y="64544"/>
                </a:lnTo>
                <a:lnTo>
                  <a:pt x="4740" y="66842"/>
                </a:lnTo>
                <a:lnTo>
                  <a:pt x="7129" y="68374"/>
                </a:lnTo>
                <a:lnTo>
                  <a:pt x="12428" y="70076"/>
                </a:lnTo>
                <a:lnTo>
                  <a:pt x="16223" y="70530"/>
                </a:lnTo>
                <a:lnTo>
                  <a:pt x="20737" y="70832"/>
                </a:lnTo>
                <a:lnTo>
                  <a:pt x="30052" y="71168"/>
                </a:lnTo>
                <a:lnTo>
                  <a:pt x="37500" y="71318"/>
                </a:lnTo>
                <a:lnTo>
                  <a:pt x="56751" y="71402"/>
                </a:lnTo>
                <a:lnTo>
                  <a:pt x="63631" y="70422"/>
                </a:lnTo>
                <a:lnTo>
                  <a:pt x="70202" y="68776"/>
                </a:lnTo>
                <a:lnTo>
                  <a:pt x="76567" y="66686"/>
                </a:lnTo>
                <a:lnTo>
                  <a:pt x="83786" y="65294"/>
                </a:lnTo>
                <a:lnTo>
                  <a:pt x="91576" y="64365"/>
                </a:lnTo>
                <a:lnTo>
                  <a:pt x="99746" y="63746"/>
                </a:lnTo>
                <a:lnTo>
                  <a:pt x="107177" y="62341"/>
                </a:lnTo>
                <a:lnTo>
                  <a:pt x="114115" y="60412"/>
                </a:lnTo>
                <a:lnTo>
                  <a:pt x="120725" y="58134"/>
                </a:lnTo>
                <a:lnTo>
                  <a:pt x="128108" y="56615"/>
                </a:lnTo>
                <a:lnTo>
                  <a:pt x="136007" y="55603"/>
                </a:lnTo>
                <a:lnTo>
                  <a:pt x="144250" y="54928"/>
                </a:lnTo>
                <a:lnTo>
                  <a:pt x="151729" y="54478"/>
                </a:lnTo>
                <a:lnTo>
                  <a:pt x="165331" y="53978"/>
                </a:lnTo>
                <a:lnTo>
                  <a:pt x="171736" y="52853"/>
                </a:lnTo>
                <a:lnTo>
                  <a:pt x="177990" y="51110"/>
                </a:lnTo>
                <a:lnTo>
                  <a:pt x="184144" y="48956"/>
                </a:lnTo>
                <a:lnTo>
                  <a:pt x="189239" y="47520"/>
                </a:lnTo>
                <a:lnTo>
                  <a:pt x="193628" y="46563"/>
                </a:lnTo>
                <a:lnTo>
                  <a:pt x="197547" y="45925"/>
                </a:lnTo>
                <a:lnTo>
                  <a:pt x="201151" y="44507"/>
                </a:lnTo>
                <a:lnTo>
                  <a:pt x="204546" y="42570"/>
                </a:lnTo>
                <a:lnTo>
                  <a:pt x="207801" y="40286"/>
                </a:lnTo>
                <a:lnTo>
                  <a:pt x="210964" y="38764"/>
                </a:lnTo>
                <a:lnTo>
                  <a:pt x="217123" y="37072"/>
                </a:lnTo>
                <a:lnTo>
                  <a:pt x="223025" y="35986"/>
                </a:lnTo>
                <a:lnTo>
                  <a:pt x="230071" y="35771"/>
                </a:lnTo>
                <a:lnTo>
                  <a:pt x="230771" y="35754"/>
                </a:lnTo>
                <a:lnTo>
                  <a:pt x="224360" y="35722"/>
                </a:lnTo>
                <a:lnTo>
                  <a:pt x="223988" y="34728"/>
                </a:lnTo>
                <a:lnTo>
                  <a:pt x="223739" y="33074"/>
                </a:lnTo>
                <a:lnTo>
                  <a:pt x="22324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301"/>
          <p:cNvSpPr/>
          <p:nvPr/>
        </p:nvSpPr>
        <p:spPr>
          <a:xfrm>
            <a:off x="2509242" y="1143000"/>
            <a:ext cx="142876" cy="116086"/>
          </a:xfrm>
          <a:custGeom>
            <a:avLst/>
            <a:gdLst/>
            <a:ahLst/>
            <a:cxnLst/>
            <a:rect l="0" t="0" r="0" b="0"/>
            <a:pathLst>
              <a:path w="142876" h="116086">
                <a:moveTo>
                  <a:pt x="142875" y="0"/>
                </a:moveTo>
                <a:lnTo>
                  <a:pt x="142875" y="4740"/>
                </a:lnTo>
                <a:lnTo>
                  <a:pt x="141882" y="6136"/>
                </a:lnTo>
                <a:lnTo>
                  <a:pt x="140229" y="7067"/>
                </a:lnTo>
                <a:lnTo>
                  <a:pt x="138134" y="7688"/>
                </a:lnTo>
                <a:lnTo>
                  <a:pt x="135745" y="10086"/>
                </a:lnTo>
                <a:lnTo>
                  <a:pt x="133161" y="13669"/>
                </a:lnTo>
                <a:lnTo>
                  <a:pt x="130446" y="18042"/>
                </a:lnTo>
                <a:lnTo>
                  <a:pt x="127643" y="21950"/>
                </a:lnTo>
                <a:lnTo>
                  <a:pt x="124783" y="25547"/>
                </a:lnTo>
                <a:lnTo>
                  <a:pt x="121884" y="28938"/>
                </a:lnTo>
                <a:lnTo>
                  <a:pt x="117967" y="32190"/>
                </a:lnTo>
                <a:lnTo>
                  <a:pt x="113371" y="35350"/>
                </a:lnTo>
                <a:lnTo>
                  <a:pt x="108322" y="38450"/>
                </a:lnTo>
                <a:lnTo>
                  <a:pt x="103965" y="41508"/>
                </a:lnTo>
                <a:lnTo>
                  <a:pt x="100068" y="44539"/>
                </a:lnTo>
                <a:lnTo>
                  <a:pt x="96477" y="47552"/>
                </a:lnTo>
                <a:lnTo>
                  <a:pt x="92099" y="50553"/>
                </a:lnTo>
                <a:lnTo>
                  <a:pt x="87196" y="53545"/>
                </a:lnTo>
                <a:lnTo>
                  <a:pt x="81944" y="56533"/>
                </a:lnTo>
                <a:lnTo>
                  <a:pt x="76457" y="60509"/>
                </a:lnTo>
                <a:lnTo>
                  <a:pt x="70815" y="65144"/>
                </a:lnTo>
                <a:lnTo>
                  <a:pt x="65069" y="70218"/>
                </a:lnTo>
                <a:lnTo>
                  <a:pt x="59254" y="74593"/>
                </a:lnTo>
                <a:lnTo>
                  <a:pt x="53393" y="78502"/>
                </a:lnTo>
                <a:lnTo>
                  <a:pt x="47502" y="82100"/>
                </a:lnTo>
                <a:lnTo>
                  <a:pt x="42582" y="85491"/>
                </a:lnTo>
                <a:lnTo>
                  <a:pt x="38309" y="88744"/>
                </a:lnTo>
                <a:lnTo>
                  <a:pt x="34469" y="91905"/>
                </a:lnTo>
                <a:lnTo>
                  <a:pt x="30917" y="95004"/>
                </a:lnTo>
                <a:lnTo>
                  <a:pt x="27557" y="98062"/>
                </a:lnTo>
                <a:lnTo>
                  <a:pt x="24324" y="101093"/>
                </a:lnTo>
                <a:lnTo>
                  <a:pt x="21177" y="103114"/>
                </a:lnTo>
                <a:lnTo>
                  <a:pt x="18087" y="104461"/>
                </a:lnTo>
                <a:lnTo>
                  <a:pt x="15034" y="105359"/>
                </a:lnTo>
                <a:lnTo>
                  <a:pt x="12007" y="106950"/>
                </a:lnTo>
                <a:lnTo>
                  <a:pt x="8997" y="109003"/>
                </a:lnTo>
                <a:lnTo>
                  <a:pt x="0" y="1160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302"/>
          <p:cNvSpPr/>
          <p:nvPr/>
        </p:nvSpPr>
        <p:spPr>
          <a:xfrm>
            <a:off x="2768203" y="1062665"/>
            <a:ext cx="178594" cy="178561"/>
          </a:xfrm>
          <a:custGeom>
            <a:avLst/>
            <a:gdLst/>
            <a:ahLst/>
            <a:cxnLst/>
            <a:rect l="0" t="0" r="0" b="0"/>
            <a:pathLst>
              <a:path w="178594" h="178561">
                <a:moveTo>
                  <a:pt x="0" y="17827"/>
                </a:moveTo>
                <a:lnTo>
                  <a:pt x="0" y="10138"/>
                </a:lnTo>
                <a:lnTo>
                  <a:pt x="992" y="9725"/>
                </a:lnTo>
                <a:lnTo>
                  <a:pt x="4740" y="9265"/>
                </a:lnTo>
                <a:lnTo>
                  <a:pt x="7129" y="8150"/>
                </a:lnTo>
                <a:lnTo>
                  <a:pt x="12428" y="4265"/>
                </a:lnTo>
                <a:lnTo>
                  <a:pt x="16223" y="2833"/>
                </a:lnTo>
                <a:lnTo>
                  <a:pt x="20737" y="1878"/>
                </a:lnTo>
                <a:lnTo>
                  <a:pt x="25731" y="1241"/>
                </a:lnTo>
                <a:lnTo>
                  <a:pt x="30052" y="816"/>
                </a:lnTo>
                <a:lnTo>
                  <a:pt x="33925" y="533"/>
                </a:lnTo>
                <a:lnTo>
                  <a:pt x="37500" y="345"/>
                </a:lnTo>
                <a:lnTo>
                  <a:pt x="46762" y="135"/>
                </a:lnTo>
                <a:lnTo>
                  <a:pt x="68878" y="0"/>
                </a:lnTo>
                <a:lnTo>
                  <a:pt x="73700" y="982"/>
                </a:lnTo>
                <a:lnTo>
                  <a:pt x="77906" y="2628"/>
                </a:lnTo>
                <a:lnTo>
                  <a:pt x="81703" y="4718"/>
                </a:lnTo>
                <a:lnTo>
                  <a:pt x="85226" y="6111"/>
                </a:lnTo>
                <a:lnTo>
                  <a:pt x="88567" y="7039"/>
                </a:lnTo>
                <a:lnTo>
                  <a:pt x="91787" y="7659"/>
                </a:lnTo>
                <a:lnTo>
                  <a:pt x="94926" y="9064"/>
                </a:lnTo>
                <a:lnTo>
                  <a:pt x="98010" y="10992"/>
                </a:lnTo>
                <a:lnTo>
                  <a:pt x="101059" y="13271"/>
                </a:lnTo>
                <a:lnTo>
                  <a:pt x="103091" y="15781"/>
                </a:lnTo>
                <a:lnTo>
                  <a:pt x="104446" y="18448"/>
                </a:lnTo>
                <a:lnTo>
                  <a:pt x="105349" y="21217"/>
                </a:lnTo>
                <a:lnTo>
                  <a:pt x="106943" y="24056"/>
                </a:lnTo>
                <a:lnTo>
                  <a:pt x="108999" y="26940"/>
                </a:lnTo>
                <a:lnTo>
                  <a:pt x="114686" y="33959"/>
                </a:lnTo>
                <a:lnTo>
                  <a:pt x="114160" y="36519"/>
                </a:lnTo>
                <a:lnTo>
                  <a:pt x="112818" y="40210"/>
                </a:lnTo>
                <a:lnTo>
                  <a:pt x="110930" y="44655"/>
                </a:lnTo>
                <a:lnTo>
                  <a:pt x="109672" y="48611"/>
                </a:lnTo>
                <a:lnTo>
                  <a:pt x="108833" y="52240"/>
                </a:lnTo>
                <a:lnTo>
                  <a:pt x="108274" y="55652"/>
                </a:lnTo>
                <a:lnTo>
                  <a:pt x="106909" y="59911"/>
                </a:lnTo>
                <a:lnTo>
                  <a:pt x="105007" y="64734"/>
                </a:lnTo>
                <a:lnTo>
                  <a:pt x="102746" y="69934"/>
                </a:lnTo>
                <a:lnTo>
                  <a:pt x="100248" y="74393"/>
                </a:lnTo>
                <a:lnTo>
                  <a:pt x="97589" y="78358"/>
                </a:lnTo>
                <a:lnTo>
                  <a:pt x="94825" y="81993"/>
                </a:lnTo>
                <a:lnTo>
                  <a:pt x="91990" y="86401"/>
                </a:lnTo>
                <a:lnTo>
                  <a:pt x="89108" y="91324"/>
                </a:lnTo>
                <a:lnTo>
                  <a:pt x="86194" y="96591"/>
                </a:lnTo>
                <a:lnTo>
                  <a:pt x="82267" y="101094"/>
                </a:lnTo>
                <a:lnTo>
                  <a:pt x="77665" y="105088"/>
                </a:lnTo>
                <a:lnTo>
                  <a:pt x="72612" y="108743"/>
                </a:lnTo>
                <a:lnTo>
                  <a:pt x="68252" y="113164"/>
                </a:lnTo>
                <a:lnTo>
                  <a:pt x="64353" y="118096"/>
                </a:lnTo>
                <a:lnTo>
                  <a:pt x="60761" y="123368"/>
                </a:lnTo>
                <a:lnTo>
                  <a:pt x="57374" y="127875"/>
                </a:lnTo>
                <a:lnTo>
                  <a:pt x="54124" y="131872"/>
                </a:lnTo>
                <a:lnTo>
                  <a:pt x="50966" y="135529"/>
                </a:lnTo>
                <a:lnTo>
                  <a:pt x="48860" y="138959"/>
                </a:lnTo>
                <a:lnTo>
                  <a:pt x="47456" y="142238"/>
                </a:lnTo>
                <a:lnTo>
                  <a:pt x="46520" y="145416"/>
                </a:lnTo>
                <a:lnTo>
                  <a:pt x="44904" y="148527"/>
                </a:lnTo>
                <a:lnTo>
                  <a:pt x="42834" y="151593"/>
                </a:lnTo>
                <a:lnTo>
                  <a:pt x="40462" y="154629"/>
                </a:lnTo>
                <a:lnTo>
                  <a:pt x="38881" y="157645"/>
                </a:lnTo>
                <a:lnTo>
                  <a:pt x="37827" y="160649"/>
                </a:lnTo>
                <a:lnTo>
                  <a:pt x="35842" y="169106"/>
                </a:lnTo>
                <a:lnTo>
                  <a:pt x="40495" y="174216"/>
                </a:lnTo>
                <a:lnTo>
                  <a:pt x="42872" y="175664"/>
                </a:lnTo>
                <a:lnTo>
                  <a:pt x="48158" y="177274"/>
                </a:lnTo>
                <a:lnTo>
                  <a:pt x="50957" y="177703"/>
                </a:lnTo>
                <a:lnTo>
                  <a:pt x="53815" y="177989"/>
                </a:lnTo>
                <a:lnTo>
                  <a:pt x="56712" y="178180"/>
                </a:lnTo>
                <a:lnTo>
                  <a:pt x="65224" y="178391"/>
                </a:lnTo>
                <a:lnTo>
                  <a:pt x="143733" y="178560"/>
                </a:lnTo>
                <a:lnTo>
                  <a:pt x="148408" y="177568"/>
                </a:lnTo>
                <a:lnTo>
                  <a:pt x="153509" y="175915"/>
                </a:lnTo>
                <a:lnTo>
                  <a:pt x="158893" y="173820"/>
                </a:lnTo>
                <a:lnTo>
                  <a:pt x="163476" y="172424"/>
                </a:lnTo>
                <a:lnTo>
                  <a:pt x="167523" y="171493"/>
                </a:lnTo>
                <a:lnTo>
                  <a:pt x="178593" y="1696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303"/>
          <p:cNvSpPr/>
          <p:nvPr/>
        </p:nvSpPr>
        <p:spPr>
          <a:xfrm>
            <a:off x="3027164" y="1205507"/>
            <a:ext cx="125016" cy="133947"/>
          </a:xfrm>
          <a:custGeom>
            <a:avLst/>
            <a:gdLst/>
            <a:ahLst/>
            <a:cxnLst/>
            <a:rect l="0" t="0" r="0" b="0"/>
            <a:pathLst>
              <a:path w="125016" h="133947">
                <a:moveTo>
                  <a:pt x="125015" y="0"/>
                </a:moveTo>
                <a:lnTo>
                  <a:pt x="125015" y="4741"/>
                </a:lnTo>
                <a:lnTo>
                  <a:pt x="124023" y="6137"/>
                </a:lnTo>
                <a:lnTo>
                  <a:pt x="122369" y="7068"/>
                </a:lnTo>
                <a:lnTo>
                  <a:pt x="120275" y="7689"/>
                </a:lnTo>
                <a:lnTo>
                  <a:pt x="118878" y="9095"/>
                </a:lnTo>
                <a:lnTo>
                  <a:pt x="117947" y="11024"/>
                </a:lnTo>
                <a:lnTo>
                  <a:pt x="117327" y="13303"/>
                </a:lnTo>
                <a:lnTo>
                  <a:pt x="115921" y="15814"/>
                </a:lnTo>
                <a:lnTo>
                  <a:pt x="113991" y="18480"/>
                </a:lnTo>
                <a:lnTo>
                  <a:pt x="111713" y="21250"/>
                </a:lnTo>
                <a:lnTo>
                  <a:pt x="109201" y="24089"/>
                </a:lnTo>
                <a:lnTo>
                  <a:pt x="103766" y="29889"/>
                </a:lnTo>
                <a:lnTo>
                  <a:pt x="100927" y="33816"/>
                </a:lnTo>
                <a:lnTo>
                  <a:pt x="98042" y="38419"/>
                </a:lnTo>
                <a:lnTo>
                  <a:pt x="95127" y="43472"/>
                </a:lnTo>
                <a:lnTo>
                  <a:pt x="92191" y="47833"/>
                </a:lnTo>
                <a:lnTo>
                  <a:pt x="89242" y="51733"/>
                </a:lnTo>
                <a:lnTo>
                  <a:pt x="86283" y="55324"/>
                </a:lnTo>
                <a:lnTo>
                  <a:pt x="83319" y="59703"/>
                </a:lnTo>
                <a:lnTo>
                  <a:pt x="80350" y="64607"/>
                </a:lnTo>
                <a:lnTo>
                  <a:pt x="77380" y="69860"/>
                </a:lnTo>
                <a:lnTo>
                  <a:pt x="73414" y="74355"/>
                </a:lnTo>
                <a:lnTo>
                  <a:pt x="68786" y="78343"/>
                </a:lnTo>
                <a:lnTo>
                  <a:pt x="63717" y="81995"/>
                </a:lnTo>
                <a:lnTo>
                  <a:pt x="59345" y="85421"/>
                </a:lnTo>
                <a:lnTo>
                  <a:pt x="55438" y="88698"/>
                </a:lnTo>
                <a:lnTo>
                  <a:pt x="51841" y="91874"/>
                </a:lnTo>
                <a:lnTo>
                  <a:pt x="45199" y="98049"/>
                </a:lnTo>
                <a:lnTo>
                  <a:pt x="32851" y="110098"/>
                </a:lnTo>
                <a:lnTo>
                  <a:pt x="23844" y="119052"/>
                </a:lnTo>
                <a:lnTo>
                  <a:pt x="20857" y="121040"/>
                </a:lnTo>
                <a:lnTo>
                  <a:pt x="17873" y="122365"/>
                </a:lnTo>
                <a:lnTo>
                  <a:pt x="14892" y="123249"/>
                </a:lnTo>
                <a:lnTo>
                  <a:pt x="12904" y="124830"/>
                </a:lnTo>
                <a:lnTo>
                  <a:pt x="11579" y="126876"/>
                </a:lnTo>
                <a:lnTo>
                  <a:pt x="10696" y="129233"/>
                </a:lnTo>
                <a:lnTo>
                  <a:pt x="9115" y="130804"/>
                </a:lnTo>
                <a:lnTo>
                  <a:pt x="7068" y="131851"/>
                </a:lnTo>
                <a:lnTo>
                  <a:pt x="0" y="1339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304"/>
          <p:cNvSpPr/>
          <p:nvPr/>
        </p:nvSpPr>
        <p:spPr>
          <a:xfrm>
            <a:off x="3259335" y="1071562"/>
            <a:ext cx="178436" cy="267892"/>
          </a:xfrm>
          <a:custGeom>
            <a:avLst/>
            <a:gdLst/>
            <a:ahLst/>
            <a:cxnLst/>
            <a:rect l="0" t="0" r="0" b="0"/>
            <a:pathLst>
              <a:path w="178436" h="267892">
                <a:moveTo>
                  <a:pt x="0" y="0"/>
                </a:moveTo>
                <a:lnTo>
                  <a:pt x="4741" y="0"/>
                </a:lnTo>
                <a:lnTo>
                  <a:pt x="7130" y="992"/>
                </a:lnTo>
                <a:lnTo>
                  <a:pt x="12429" y="4740"/>
                </a:lnTo>
                <a:lnTo>
                  <a:pt x="15232" y="6137"/>
                </a:lnTo>
                <a:lnTo>
                  <a:pt x="18092" y="7068"/>
                </a:lnTo>
                <a:lnTo>
                  <a:pt x="20991" y="7688"/>
                </a:lnTo>
                <a:lnTo>
                  <a:pt x="24908" y="9094"/>
                </a:lnTo>
                <a:lnTo>
                  <a:pt x="29504" y="11024"/>
                </a:lnTo>
                <a:lnTo>
                  <a:pt x="34553" y="13302"/>
                </a:lnTo>
                <a:lnTo>
                  <a:pt x="45453" y="18480"/>
                </a:lnTo>
                <a:lnTo>
                  <a:pt x="68620" y="29888"/>
                </a:lnTo>
                <a:lnTo>
                  <a:pt x="75512" y="32824"/>
                </a:lnTo>
                <a:lnTo>
                  <a:pt x="83084" y="35773"/>
                </a:lnTo>
                <a:lnTo>
                  <a:pt x="91108" y="38732"/>
                </a:lnTo>
                <a:lnTo>
                  <a:pt x="98442" y="41696"/>
                </a:lnTo>
                <a:lnTo>
                  <a:pt x="105316" y="44665"/>
                </a:lnTo>
                <a:lnTo>
                  <a:pt x="118245" y="50609"/>
                </a:lnTo>
                <a:lnTo>
                  <a:pt x="130606" y="56558"/>
                </a:lnTo>
                <a:lnTo>
                  <a:pt x="135688" y="59533"/>
                </a:lnTo>
                <a:lnTo>
                  <a:pt x="140068" y="62509"/>
                </a:lnTo>
                <a:lnTo>
                  <a:pt x="143980" y="65485"/>
                </a:lnTo>
                <a:lnTo>
                  <a:pt x="147581" y="68462"/>
                </a:lnTo>
                <a:lnTo>
                  <a:pt x="150973" y="71438"/>
                </a:lnTo>
                <a:lnTo>
                  <a:pt x="158806" y="78603"/>
                </a:lnTo>
                <a:lnTo>
                  <a:pt x="159449" y="80183"/>
                </a:lnTo>
                <a:lnTo>
                  <a:pt x="160354" y="87148"/>
                </a:lnTo>
                <a:lnTo>
                  <a:pt x="160565" y="92641"/>
                </a:lnTo>
                <a:lnTo>
                  <a:pt x="159629" y="95495"/>
                </a:lnTo>
                <a:lnTo>
                  <a:pt x="155944" y="101312"/>
                </a:lnTo>
                <a:lnTo>
                  <a:pt x="153572" y="103260"/>
                </a:lnTo>
                <a:lnTo>
                  <a:pt x="150999" y="104559"/>
                </a:lnTo>
                <a:lnTo>
                  <a:pt x="148291" y="105425"/>
                </a:lnTo>
                <a:lnTo>
                  <a:pt x="145494" y="106994"/>
                </a:lnTo>
                <a:lnTo>
                  <a:pt x="142636" y="109032"/>
                </a:lnTo>
                <a:lnTo>
                  <a:pt x="139740" y="111384"/>
                </a:lnTo>
                <a:lnTo>
                  <a:pt x="135824" y="113943"/>
                </a:lnTo>
                <a:lnTo>
                  <a:pt x="131229" y="116642"/>
                </a:lnTo>
                <a:lnTo>
                  <a:pt x="126181" y="119433"/>
                </a:lnTo>
                <a:lnTo>
                  <a:pt x="121824" y="122286"/>
                </a:lnTo>
                <a:lnTo>
                  <a:pt x="117927" y="125180"/>
                </a:lnTo>
                <a:lnTo>
                  <a:pt x="114337" y="128102"/>
                </a:lnTo>
                <a:lnTo>
                  <a:pt x="109959" y="130050"/>
                </a:lnTo>
                <a:lnTo>
                  <a:pt x="105056" y="131348"/>
                </a:lnTo>
                <a:lnTo>
                  <a:pt x="99803" y="132214"/>
                </a:lnTo>
                <a:lnTo>
                  <a:pt x="94317" y="133783"/>
                </a:lnTo>
                <a:lnTo>
                  <a:pt x="88675" y="135822"/>
                </a:lnTo>
                <a:lnTo>
                  <a:pt x="82929" y="138173"/>
                </a:lnTo>
                <a:lnTo>
                  <a:pt x="78107" y="139740"/>
                </a:lnTo>
                <a:lnTo>
                  <a:pt x="73899" y="140785"/>
                </a:lnTo>
                <a:lnTo>
                  <a:pt x="70102" y="141482"/>
                </a:lnTo>
                <a:lnTo>
                  <a:pt x="67571" y="142938"/>
                </a:lnTo>
                <a:lnTo>
                  <a:pt x="65884" y="144902"/>
                </a:lnTo>
                <a:lnTo>
                  <a:pt x="62706" y="151401"/>
                </a:lnTo>
                <a:lnTo>
                  <a:pt x="67307" y="156425"/>
                </a:lnTo>
                <a:lnTo>
                  <a:pt x="83504" y="172785"/>
                </a:lnTo>
                <a:lnTo>
                  <a:pt x="87420" y="175713"/>
                </a:lnTo>
                <a:lnTo>
                  <a:pt x="92014" y="178658"/>
                </a:lnTo>
                <a:lnTo>
                  <a:pt x="97062" y="181613"/>
                </a:lnTo>
                <a:lnTo>
                  <a:pt x="103403" y="184575"/>
                </a:lnTo>
                <a:lnTo>
                  <a:pt x="110608" y="187542"/>
                </a:lnTo>
                <a:lnTo>
                  <a:pt x="118387" y="190513"/>
                </a:lnTo>
                <a:lnTo>
                  <a:pt x="125558" y="193485"/>
                </a:lnTo>
                <a:lnTo>
                  <a:pt x="132323" y="196459"/>
                </a:lnTo>
                <a:lnTo>
                  <a:pt x="138816" y="199433"/>
                </a:lnTo>
                <a:lnTo>
                  <a:pt x="144138" y="201417"/>
                </a:lnTo>
                <a:lnTo>
                  <a:pt x="148679" y="202739"/>
                </a:lnTo>
                <a:lnTo>
                  <a:pt x="152697" y="203620"/>
                </a:lnTo>
                <a:lnTo>
                  <a:pt x="156368" y="205200"/>
                </a:lnTo>
                <a:lnTo>
                  <a:pt x="159809" y="207245"/>
                </a:lnTo>
                <a:lnTo>
                  <a:pt x="163094" y="209601"/>
                </a:lnTo>
                <a:lnTo>
                  <a:pt x="166276" y="211171"/>
                </a:lnTo>
                <a:lnTo>
                  <a:pt x="169390" y="212219"/>
                </a:lnTo>
                <a:lnTo>
                  <a:pt x="178055" y="214190"/>
                </a:lnTo>
                <a:lnTo>
                  <a:pt x="178435" y="219017"/>
                </a:lnTo>
                <a:lnTo>
                  <a:pt x="177496" y="220425"/>
                </a:lnTo>
                <a:lnTo>
                  <a:pt x="175878" y="221364"/>
                </a:lnTo>
                <a:lnTo>
                  <a:pt x="173806" y="221990"/>
                </a:lnTo>
                <a:lnTo>
                  <a:pt x="172426" y="223400"/>
                </a:lnTo>
                <a:lnTo>
                  <a:pt x="171505" y="225331"/>
                </a:lnTo>
                <a:lnTo>
                  <a:pt x="170892" y="227612"/>
                </a:lnTo>
                <a:lnTo>
                  <a:pt x="167564" y="232791"/>
                </a:lnTo>
                <a:lnTo>
                  <a:pt x="165288" y="235561"/>
                </a:lnTo>
                <a:lnTo>
                  <a:pt x="161786" y="237408"/>
                </a:lnTo>
                <a:lnTo>
                  <a:pt x="157466" y="238639"/>
                </a:lnTo>
                <a:lnTo>
                  <a:pt x="152603" y="239460"/>
                </a:lnTo>
                <a:lnTo>
                  <a:pt x="148368" y="240999"/>
                </a:lnTo>
                <a:lnTo>
                  <a:pt x="144553" y="243018"/>
                </a:lnTo>
                <a:lnTo>
                  <a:pt x="141017" y="245356"/>
                </a:lnTo>
                <a:lnTo>
                  <a:pt x="137668" y="246914"/>
                </a:lnTo>
                <a:lnTo>
                  <a:pt x="134443" y="247953"/>
                </a:lnTo>
                <a:lnTo>
                  <a:pt x="131301" y="248646"/>
                </a:lnTo>
                <a:lnTo>
                  <a:pt x="127221" y="249108"/>
                </a:lnTo>
                <a:lnTo>
                  <a:pt x="122517" y="249415"/>
                </a:lnTo>
                <a:lnTo>
                  <a:pt x="117397" y="249621"/>
                </a:lnTo>
                <a:lnTo>
                  <a:pt x="111999" y="250750"/>
                </a:lnTo>
                <a:lnTo>
                  <a:pt x="106416" y="252495"/>
                </a:lnTo>
                <a:lnTo>
                  <a:pt x="100710" y="254650"/>
                </a:lnTo>
                <a:lnTo>
                  <a:pt x="95914" y="256087"/>
                </a:lnTo>
                <a:lnTo>
                  <a:pt x="91724" y="257045"/>
                </a:lnTo>
                <a:lnTo>
                  <a:pt x="87938" y="257684"/>
                </a:lnTo>
                <a:lnTo>
                  <a:pt x="83430" y="259102"/>
                </a:lnTo>
                <a:lnTo>
                  <a:pt x="78441" y="261039"/>
                </a:lnTo>
                <a:lnTo>
                  <a:pt x="73130" y="263323"/>
                </a:lnTo>
                <a:lnTo>
                  <a:pt x="67605" y="264845"/>
                </a:lnTo>
                <a:lnTo>
                  <a:pt x="61937" y="265861"/>
                </a:lnTo>
                <a:lnTo>
                  <a:pt x="44649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305"/>
          <p:cNvSpPr/>
          <p:nvPr/>
        </p:nvSpPr>
        <p:spPr>
          <a:xfrm>
            <a:off x="1352167" y="1446609"/>
            <a:ext cx="14076" cy="232173"/>
          </a:xfrm>
          <a:custGeom>
            <a:avLst/>
            <a:gdLst/>
            <a:ahLst/>
            <a:cxnLst/>
            <a:rect l="0" t="0" r="0" b="0"/>
            <a:pathLst>
              <a:path w="14076" h="232173">
                <a:moveTo>
                  <a:pt x="5145" y="0"/>
                </a:moveTo>
                <a:lnTo>
                  <a:pt x="0" y="0"/>
                </a:lnTo>
                <a:lnTo>
                  <a:pt x="2197" y="0"/>
                </a:lnTo>
                <a:lnTo>
                  <a:pt x="3180" y="992"/>
                </a:lnTo>
                <a:lnTo>
                  <a:pt x="3835" y="2646"/>
                </a:lnTo>
                <a:lnTo>
                  <a:pt x="4886" y="7688"/>
                </a:lnTo>
                <a:lnTo>
                  <a:pt x="5068" y="13302"/>
                </a:lnTo>
                <a:lnTo>
                  <a:pt x="5145" y="232172"/>
                </a:lnTo>
                <a:lnTo>
                  <a:pt x="5145" y="224483"/>
                </a:lnTo>
                <a:lnTo>
                  <a:pt x="6137" y="224070"/>
                </a:lnTo>
                <a:lnTo>
                  <a:pt x="7791" y="223794"/>
                </a:lnTo>
                <a:lnTo>
                  <a:pt x="14075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306"/>
          <p:cNvSpPr/>
          <p:nvPr/>
        </p:nvSpPr>
        <p:spPr>
          <a:xfrm>
            <a:off x="1509117" y="1607343"/>
            <a:ext cx="89298" cy="214314"/>
          </a:xfrm>
          <a:custGeom>
            <a:avLst/>
            <a:gdLst/>
            <a:ahLst/>
            <a:cxnLst/>
            <a:rect l="0" t="0" r="0" b="0"/>
            <a:pathLst>
              <a:path w="89298" h="214314">
                <a:moveTo>
                  <a:pt x="89297" y="0"/>
                </a:moveTo>
                <a:lnTo>
                  <a:pt x="81608" y="7689"/>
                </a:lnTo>
                <a:lnTo>
                  <a:pt x="80919" y="11024"/>
                </a:lnTo>
                <a:lnTo>
                  <a:pt x="80612" y="15814"/>
                </a:lnTo>
                <a:lnTo>
                  <a:pt x="80399" y="25148"/>
                </a:lnTo>
                <a:lnTo>
                  <a:pt x="80370" y="46763"/>
                </a:lnTo>
                <a:lnTo>
                  <a:pt x="79377" y="50027"/>
                </a:lnTo>
                <a:lnTo>
                  <a:pt x="77722" y="53195"/>
                </a:lnTo>
                <a:lnTo>
                  <a:pt x="75627" y="56299"/>
                </a:lnTo>
                <a:lnTo>
                  <a:pt x="73300" y="62394"/>
                </a:lnTo>
                <a:lnTo>
                  <a:pt x="72679" y="65409"/>
                </a:lnTo>
                <a:lnTo>
                  <a:pt x="71273" y="68411"/>
                </a:lnTo>
                <a:lnTo>
                  <a:pt x="69343" y="71404"/>
                </a:lnTo>
                <a:lnTo>
                  <a:pt x="67064" y="74392"/>
                </a:lnTo>
                <a:lnTo>
                  <a:pt x="64553" y="77376"/>
                </a:lnTo>
                <a:lnTo>
                  <a:pt x="61887" y="80358"/>
                </a:lnTo>
                <a:lnTo>
                  <a:pt x="59117" y="83337"/>
                </a:lnTo>
                <a:lnTo>
                  <a:pt x="57271" y="87308"/>
                </a:lnTo>
                <a:lnTo>
                  <a:pt x="56040" y="91940"/>
                </a:lnTo>
                <a:lnTo>
                  <a:pt x="55219" y="97012"/>
                </a:lnTo>
                <a:lnTo>
                  <a:pt x="53680" y="101386"/>
                </a:lnTo>
                <a:lnTo>
                  <a:pt x="51661" y="105294"/>
                </a:lnTo>
                <a:lnTo>
                  <a:pt x="49324" y="108891"/>
                </a:lnTo>
                <a:lnTo>
                  <a:pt x="46726" y="115534"/>
                </a:lnTo>
                <a:lnTo>
                  <a:pt x="46033" y="118695"/>
                </a:lnTo>
                <a:lnTo>
                  <a:pt x="44579" y="121794"/>
                </a:lnTo>
                <a:lnTo>
                  <a:pt x="42618" y="124853"/>
                </a:lnTo>
                <a:lnTo>
                  <a:pt x="40318" y="127883"/>
                </a:lnTo>
                <a:lnTo>
                  <a:pt x="37793" y="130896"/>
                </a:lnTo>
                <a:lnTo>
                  <a:pt x="35117" y="133897"/>
                </a:lnTo>
                <a:lnTo>
                  <a:pt x="32341" y="136890"/>
                </a:lnTo>
                <a:lnTo>
                  <a:pt x="30490" y="140869"/>
                </a:lnTo>
                <a:lnTo>
                  <a:pt x="29256" y="145507"/>
                </a:lnTo>
                <a:lnTo>
                  <a:pt x="27276" y="157726"/>
                </a:lnTo>
                <a:lnTo>
                  <a:pt x="26122" y="159722"/>
                </a:lnTo>
                <a:lnTo>
                  <a:pt x="24359" y="162043"/>
                </a:lnTo>
                <a:lnTo>
                  <a:pt x="22193" y="164584"/>
                </a:lnTo>
                <a:lnTo>
                  <a:pt x="20748" y="167269"/>
                </a:lnTo>
                <a:lnTo>
                  <a:pt x="19143" y="172899"/>
                </a:lnTo>
                <a:lnTo>
                  <a:pt x="18430" y="178709"/>
                </a:lnTo>
                <a:lnTo>
                  <a:pt x="18240" y="181647"/>
                </a:lnTo>
                <a:lnTo>
                  <a:pt x="17121" y="184598"/>
                </a:lnTo>
                <a:lnTo>
                  <a:pt x="15382" y="187558"/>
                </a:lnTo>
                <a:lnTo>
                  <a:pt x="13231" y="190523"/>
                </a:lnTo>
                <a:lnTo>
                  <a:pt x="10841" y="196463"/>
                </a:lnTo>
                <a:lnTo>
                  <a:pt x="9041" y="204861"/>
                </a:lnTo>
                <a:lnTo>
                  <a:pt x="8952" y="211417"/>
                </a:lnTo>
                <a:lnTo>
                  <a:pt x="8929" y="214313"/>
                </a:lnTo>
                <a:lnTo>
                  <a:pt x="3" y="214313"/>
                </a:lnTo>
                <a:lnTo>
                  <a:pt x="0" y="209572"/>
                </a:lnTo>
                <a:lnTo>
                  <a:pt x="992" y="208176"/>
                </a:lnTo>
                <a:lnTo>
                  <a:pt x="2646" y="207245"/>
                </a:lnTo>
                <a:lnTo>
                  <a:pt x="8929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307"/>
          <p:cNvSpPr/>
          <p:nvPr/>
        </p:nvSpPr>
        <p:spPr>
          <a:xfrm>
            <a:off x="1750218" y="1500187"/>
            <a:ext cx="133946" cy="250032"/>
          </a:xfrm>
          <a:custGeom>
            <a:avLst/>
            <a:gdLst/>
            <a:ahLst/>
            <a:cxnLst/>
            <a:rect l="0" t="0" r="0" b="0"/>
            <a:pathLst>
              <a:path w="133946" h="250032">
                <a:moveTo>
                  <a:pt x="0" y="17859"/>
                </a:moveTo>
                <a:lnTo>
                  <a:pt x="0" y="10171"/>
                </a:lnTo>
                <a:lnTo>
                  <a:pt x="992" y="9757"/>
                </a:lnTo>
                <a:lnTo>
                  <a:pt x="4741" y="9297"/>
                </a:lnTo>
                <a:lnTo>
                  <a:pt x="7689" y="9039"/>
                </a:lnTo>
                <a:lnTo>
                  <a:pt x="11024" y="8978"/>
                </a:lnTo>
                <a:lnTo>
                  <a:pt x="22200" y="8932"/>
                </a:lnTo>
                <a:lnTo>
                  <a:pt x="24722" y="7939"/>
                </a:lnTo>
                <a:lnTo>
                  <a:pt x="27396" y="6285"/>
                </a:lnTo>
                <a:lnTo>
                  <a:pt x="30170" y="4190"/>
                </a:lnTo>
                <a:lnTo>
                  <a:pt x="33012" y="2793"/>
                </a:lnTo>
                <a:lnTo>
                  <a:pt x="35899" y="1862"/>
                </a:lnTo>
                <a:lnTo>
                  <a:pt x="38815" y="1241"/>
                </a:lnTo>
                <a:lnTo>
                  <a:pt x="41752" y="828"/>
                </a:lnTo>
                <a:lnTo>
                  <a:pt x="44702" y="552"/>
                </a:lnTo>
                <a:lnTo>
                  <a:pt x="51825" y="109"/>
                </a:lnTo>
                <a:lnTo>
                  <a:pt x="55445" y="48"/>
                </a:lnTo>
                <a:lnTo>
                  <a:pt x="129343" y="0"/>
                </a:lnTo>
                <a:lnTo>
                  <a:pt x="130877" y="992"/>
                </a:lnTo>
                <a:lnTo>
                  <a:pt x="131900" y="2646"/>
                </a:lnTo>
                <a:lnTo>
                  <a:pt x="133542" y="7688"/>
                </a:lnTo>
                <a:lnTo>
                  <a:pt x="133866" y="14821"/>
                </a:lnTo>
                <a:lnTo>
                  <a:pt x="133935" y="22200"/>
                </a:lnTo>
                <a:lnTo>
                  <a:pt x="133945" y="31410"/>
                </a:lnTo>
                <a:lnTo>
                  <a:pt x="132953" y="33839"/>
                </a:lnTo>
                <a:lnTo>
                  <a:pt x="129205" y="39183"/>
                </a:lnTo>
                <a:lnTo>
                  <a:pt x="126257" y="43029"/>
                </a:lnTo>
                <a:lnTo>
                  <a:pt x="125568" y="46574"/>
                </a:lnTo>
                <a:lnTo>
                  <a:pt x="125179" y="54149"/>
                </a:lnTo>
                <a:lnTo>
                  <a:pt x="125125" y="56935"/>
                </a:lnTo>
                <a:lnTo>
                  <a:pt x="124096" y="58793"/>
                </a:lnTo>
                <a:lnTo>
                  <a:pt x="122419" y="60031"/>
                </a:lnTo>
                <a:lnTo>
                  <a:pt x="120308" y="60857"/>
                </a:lnTo>
                <a:lnTo>
                  <a:pt x="118901" y="63391"/>
                </a:lnTo>
                <a:lnTo>
                  <a:pt x="117962" y="67066"/>
                </a:lnTo>
                <a:lnTo>
                  <a:pt x="116457" y="77740"/>
                </a:lnTo>
                <a:lnTo>
                  <a:pt x="113605" y="81845"/>
                </a:lnTo>
                <a:lnTo>
                  <a:pt x="111456" y="84329"/>
                </a:lnTo>
                <a:lnTo>
                  <a:pt x="109030" y="86977"/>
                </a:lnTo>
                <a:lnTo>
                  <a:pt x="103690" y="92565"/>
                </a:lnTo>
                <a:lnTo>
                  <a:pt x="101869" y="95445"/>
                </a:lnTo>
                <a:lnTo>
                  <a:pt x="99846" y="101290"/>
                </a:lnTo>
                <a:lnTo>
                  <a:pt x="96300" y="107195"/>
                </a:lnTo>
                <a:lnTo>
                  <a:pt x="93966" y="110158"/>
                </a:lnTo>
                <a:lnTo>
                  <a:pt x="92410" y="114119"/>
                </a:lnTo>
                <a:lnTo>
                  <a:pt x="91372" y="118743"/>
                </a:lnTo>
                <a:lnTo>
                  <a:pt x="90681" y="123811"/>
                </a:lnTo>
                <a:lnTo>
                  <a:pt x="89227" y="128181"/>
                </a:lnTo>
                <a:lnTo>
                  <a:pt x="87266" y="132087"/>
                </a:lnTo>
                <a:lnTo>
                  <a:pt x="84967" y="135683"/>
                </a:lnTo>
                <a:lnTo>
                  <a:pt x="82442" y="139072"/>
                </a:lnTo>
                <a:lnTo>
                  <a:pt x="79766" y="142324"/>
                </a:lnTo>
                <a:lnTo>
                  <a:pt x="76990" y="145484"/>
                </a:lnTo>
                <a:lnTo>
                  <a:pt x="75139" y="148583"/>
                </a:lnTo>
                <a:lnTo>
                  <a:pt x="73083" y="154672"/>
                </a:lnTo>
                <a:lnTo>
                  <a:pt x="71542" y="158677"/>
                </a:lnTo>
                <a:lnTo>
                  <a:pt x="69523" y="163332"/>
                </a:lnTo>
                <a:lnTo>
                  <a:pt x="67185" y="168419"/>
                </a:lnTo>
                <a:lnTo>
                  <a:pt x="64634" y="172803"/>
                </a:lnTo>
                <a:lnTo>
                  <a:pt x="61941" y="176718"/>
                </a:lnTo>
                <a:lnTo>
                  <a:pt x="59153" y="180319"/>
                </a:lnTo>
                <a:lnTo>
                  <a:pt x="56056" y="186967"/>
                </a:lnTo>
                <a:lnTo>
                  <a:pt x="55230" y="190129"/>
                </a:lnTo>
                <a:lnTo>
                  <a:pt x="51667" y="196288"/>
                </a:lnTo>
                <a:lnTo>
                  <a:pt x="49327" y="199320"/>
                </a:lnTo>
                <a:lnTo>
                  <a:pt x="46775" y="202333"/>
                </a:lnTo>
                <a:lnTo>
                  <a:pt x="44082" y="205334"/>
                </a:lnTo>
                <a:lnTo>
                  <a:pt x="41294" y="208327"/>
                </a:lnTo>
                <a:lnTo>
                  <a:pt x="39436" y="211314"/>
                </a:lnTo>
                <a:lnTo>
                  <a:pt x="37371" y="217280"/>
                </a:lnTo>
                <a:lnTo>
                  <a:pt x="33807" y="223238"/>
                </a:lnTo>
                <a:lnTo>
                  <a:pt x="31468" y="226216"/>
                </a:lnTo>
                <a:lnTo>
                  <a:pt x="28869" y="232171"/>
                </a:lnTo>
                <a:lnTo>
                  <a:pt x="27200" y="239337"/>
                </a:lnTo>
                <a:lnTo>
                  <a:pt x="26871" y="246890"/>
                </a:lnTo>
                <a:lnTo>
                  <a:pt x="26789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308"/>
          <p:cNvSpPr/>
          <p:nvPr/>
        </p:nvSpPr>
        <p:spPr>
          <a:xfrm>
            <a:off x="1759148" y="1634132"/>
            <a:ext cx="232173" cy="17861"/>
          </a:xfrm>
          <a:custGeom>
            <a:avLst/>
            <a:gdLst/>
            <a:ahLst/>
            <a:cxnLst/>
            <a:rect l="0" t="0" r="0" b="0"/>
            <a:pathLst>
              <a:path w="232173" h="17861">
                <a:moveTo>
                  <a:pt x="0" y="17860"/>
                </a:moveTo>
                <a:lnTo>
                  <a:pt x="4740" y="17860"/>
                </a:lnTo>
                <a:lnTo>
                  <a:pt x="6137" y="16868"/>
                </a:lnTo>
                <a:lnTo>
                  <a:pt x="7068" y="15214"/>
                </a:lnTo>
                <a:lnTo>
                  <a:pt x="7688" y="13119"/>
                </a:lnTo>
                <a:lnTo>
                  <a:pt x="10086" y="11723"/>
                </a:lnTo>
                <a:lnTo>
                  <a:pt x="13670" y="10792"/>
                </a:lnTo>
                <a:lnTo>
                  <a:pt x="18043" y="10171"/>
                </a:lnTo>
                <a:lnTo>
                  <a:pt x="21950" y="9757"/>
                </a:lnTo>
                <a:lnTo>
                  <a:pt x="28938" y="9298"/>
                </a:lnTo>
                <a:lnTo>
                  <a:pt x="34175" y="8183"/>
                </a:lnTo>
                <a:lnTo>
                  <a:pt x="40642" y="6447"/>
                </a:lnTo>
                <a:lnTo>
                  <a:pt x="47931" y="4298"/>
                </a:lnTo>
                <a:lnTo>
                  <a:pt x="54774" y="2866"/>
                </a:lnTo>
                <a:lnTo>
                  <a:pt x="61321" y="1910"/>
                </a:lnTo>
                <a:lnTo>
                  <a:pt x="67670" y="1274"/>
                </a:lnTo>
                <a:lnTo>
                  <a:pt x="73887" y="849"/>
                </a:lnTo>
                <a:lnTo>
                  <a:pt x="80015" y="566"/>
                </a:lnTo>
                <a:lnTo>
                  <a:pt x="93109" y="252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309"/>
          <p:cNvSpPr/>
          <p:nvPr/>
        </p:nvSpPr>
        <p:spPr>
          <a:xfrm>
            <a:off x="2035968" y="1687710"/>
            <a:ext cx="116087" cy="214314"/>
          </a:xfrm>
          <a:custGeom>
            <a:avLst/>
            <a:gdLst/>
            <a:ahLst/>
            <a:cxnLst/>
            <a:rect l="0" t="0" r="0" b="0"/>
            <a:pathLst>
              <a:path w="116087" h="214314">
                <a:moveTo>
                  <a:pt x="116086" y="0"/>
                </a:moveTo>
                <a:lnTo>
                  <a:pt x="116086" y="7689"/>
                </a:lnTo>
                <a:lnTo>
                  <a:pt x="113440" y="11024"/>
                </a:lnTo>
                <a:lnTo>
                  <a:pt x="111346" y="13303"/>
                </a:lnTo>
                <a:lnTo>
                  <a:pt x="109949" y="15814"/>
                </a:lnTo>
                <a:lnTo>
                  <a:pt x="108398" y="21250"/>
                </a:lnTo>
                <a:lnTo>
                  <a:pt x="106992" y="25081"/>
                </a:lnTo>
                <a:lnTo>
                  <a:pt x="105062" y="29619"/>
                </a:lnTo>
                <a:lnTo>
                  <a:pt x="100273" y="39953"/>
                </a:lnTo>
                <a:lnTo>
                  <a:pt x="94837" y="51161"/>
                </a:lnTo>
                <a:lnTo>
                  <a:pt x="92990" y="56928"/>
                </a:lnTo>
                <a:lnTo>
                  <a:pt x="91759" y="62757"/>
                </a:lnTo>
                <a:lnTo>
                  <a:pt x="90938" y="68627"/>
                </a:lnTo>
                <a:lnTo>
                  <a:pt x="89399" y="73533"/>
                </a:lnTo>
                <a:lnTo>
                  <a:pt x="87381" y="77795"/>
                </a:lnTo>
                <a:lnTo>
                  <a:pt x="85043" y="81629"/>
                </a:lnTo>
                <a:lnTo>
                  <a:pt x="81500" y="86170"/>
                </a:lnTo>
                <a:lnTo>
                  <a:pt x="77154" y="91181"/>
                </a:lnTo>
                <a:lnTo>
                  <a:pt x="72272" y="96506"/>
                </a:lnTo>
                <a:lnTo>
                  <a:pt x="68025" y="102041"/>
                </a:lnTo>
                <a:lnTo>
                  <a:pt x="64202" y="107715"/>
                </a:lnTo>
                <a:lnTo>
                  <a:pt x="60661" y="113482"/>
                </a:lnTo>
                <a:lnTo>
                  <a:pt x="57308" y="119311"/>
                </a:lnTo>
                <a:lnTo>
                  <a:pt x="50936" y="131079"/>
                </a:lnTo>
                <a:lnTo>
                  <a:pt x="35763" y="160749"/>
                </a:lnTo>
                <a:lnTo>
                  <a:pt x="32772" y="166698"/>
                </a:lnTo>
                <a:lnTo>
                  <a:pt x="29785" y="171655"/>
                </a:lnTo>
                <a:lnTo>
                  <a:pt x="26802" y="175952"/>
                </a:lnTo>
                <a:lnTo>
                  <a:pt x="23821" y="179810"/>
                </a:lnTo>
                <a:lnTo>
                  <a:pt x="20842" y="183373"/>
                </a:lnTo>
                <a:lnTo>
                  <a:pt x="17863" y="186741"/>
                </a:lnTo>
                <a:lnTo>
                  <a:pt x="14886" y="189979"/>
                </a:lnTo>
                <a:lnTo>
                  <a:pt x="12900" y="193129"/>
                </a:lnTo>
                <a:lnTo>
                  <a:pt x="10695" y="199275"/>
                </a:lnTo>
                <a:lnTo>
                  <a:pt x="7068" y="205314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310"/>
          <p:cNvSpPr/>
          <p:nvPr/>
        </p:nvSpPr>
        <p:spPr>
          <a:xfrm>
            <a:off x="2268140" y="1526976"/>
            <a:ext cx="178471" cy="267887"/>
          </a:xfrm>
          <a:custGeom>
            <a:avLst/>
            <a:gdLst/>
            <a:ahLst/>
            <a:cxnLst/>
            <a:rect l="0" t="0" r="0" b="0"/>
            <a:pathLst>
              <a:path w="178471" h="267887">
                <a:moveTo>
                  <a:pt x="133945" y="0"/>
                </a:moveTo>
                <a:lnTo>
                  <a:pt x="133945" y="4741"/>
                </a:lnTo>
                <a:lnTo>
                  <a:pt x="132953" y="6137"/>
                </a:lnTo>
                <a:lnTo>
                  <a:pt x="131299" y="7068"/>
                </a:lnTo>
                <a:lnTo>
                  <a:pt x="129205" y="7688"/>
                </a:lnTo>
                <a:lnTo>
                  <a:pt x="127808" y="9094"/>
                </a:lnTo>
                <a:lnTo>
                  <a:pt x="126877" y="11024"/>
                </a:lnTo>
                <a:lnTo>
                  <a:pt x="126257" y="13302"/>
                </a:lnTo>
                <a:lnTo>
                  <a:pt x="122921" y="18480"/>
                </a:lnTo>
                <a:lnTo>
                  <a:pt x="120643" y="21250"/>
                </a:lnTo>
                <a:lnTo>
                  <a:pt x="117140" y="24088"/>
                </a:lnTo>
                <a:lnTo>
                  <a:pt x="112820" y="26973"/>
                </a:lnTo>
                <a:lnTo>
                  <a:pt x="107955" y="29888"/>
                </a:lnTo>
                <a:lnTo>
                  <a:pt x="103720" y="33816"/>
                </a:lnTo>
                <a:lnTo>
                  <a:pt x="99904" y="38419"/>
                </a:lnTo>
                <a:lnTo>
                  <a:pt x="96369" y="43472"/>
                </a:lnTo>
                <a:lnTo>
                  <a:pt x="93019" y="47833"/>
                </a:lnTo>
                <a:lnTo>
                  <a:pt x="89794" y="51732"/>
                </a:lnTo>
                <a:lnTo>
                  <a:pt x="86652" y="55324"/>
                </a:lnTo>
                <a:lnTo>
                  <a:pt x="83565" y="59703"/>
                </a:lnTo>
                <a:lnTo>
                  <a:pt x="80514" y="64607"/>
                </a:lnTo>
                <a:lnTo>
                  <a:pt x="77489" y="69860"/>
                </a:lnTo>
                <a:lnTo>
                  <a:pt x="73487" y="75347"/>
                </a:lnTo>
                <a:lnTo>
                  <a:pt x="68835" y="80989"/>
                </a:lnTo>
                <a:lnTo>
                  <a:pt x="59367" y="91558"/>
                </a:lnTo>
                <a:lnTo>
                  <a:pt x="51851" y="99562"/>
                </a:lnTo>
                <a:lnTo>
                  <a:pt x="48458" y="105070"/>
                </a:lnTo>
                <a:lnTo>
                  <a:pt x="45204" y="111719"/>
                </a:lnTo>
                <a:lnTo>
                  <a:pt x="42042" y="119127"/>
                </a:lnTo>
                <a:lnTo>
                  <a:pt x="35883" y="132651"/>
                </a:lnTo>
                <a:lnTo>
                  <a:pt x="32852" y="139036"/>
                </a:lnTo>
                <a:lnTo>
                  <a:pt x="29839" y="144284"/>
                </a:lnTo>
                <a:lnTo>
                  <a:pt x="26838" y="148775"/>
                </a:lnTo>
                <a:lnTo>
                  <a:pt x="23845" y="152762"/>
                </a:lnTo>
                <a:lnTo>
                  <a:pt x="21850" y="158396"/>
                </a:lnTo>
                <a:lnTo>
                  <a:pt x="20520" y="165128"/>
                </a:lnTo>
                <a:lnTo>
                  <a:pt x="19633" y="172593"/>
                </a:lnTo>
                <a:lnTo>
                  <a:pt x="18050" y="178562"/>
                </a:lnTo>
                <a:lnTo>
                  <a:pt x="16002" y="183534"/>
                </a:lnTo>
                <a:lnTo>
                  <a:pt x="13644" y="187840"/>
                </a:lnTo>
                <a:lnTo>
                  <a:pt x="12073" y="192695"/>
                </a:lnTo>
                <a:lnTo>
                  <a:pt x="11025" y="197917"/>
                </a:lnTo>
                <a:lnTo>
                  <a:pt x="10327" y="203382"/>
                </a:lnTo>
                <a:lnTo>
                  <a:pt x="9861" y="208018"/>
                </a:lnTo>
                <a:lnTo>
                  <a:pt x="9344" y="215814"/>
                </a:lnTo>
                <a:lnTo>
                  <a:pt x="10198" y="220275"/>
                </a:lnTo>
                <a:lnTo>
                  <a:pt x="11760" y="225232"/>
                </a:lnTo>
                <a:lnTo>
                  <a:pt x="13793" y="230522"/>
                </a:lnTo>
                <a:lnTo>
                  <a:pt x="15148" y="235041"/>
                </a:lnTo>
                <a:lnTo>
                  <a:pt x="16655" y="242707"/>
                </a:lnTo>
                <a:lnTo>
                  <a:pt x="19970" y="249422"/>
                </a:lnTo>
                <a:lnTo>
                  <a:pt x="24750" y="255714"/>
                </a:lnTo>
                <a:lnTo>
                  <a:pt x="30183" y="261817"/>
                </a:lnTo>
                <a:lnTo>
                  <a:pt x="34012" y="263842"/>
                </a:lnTo>
                <a:lnTo>
                  <a:pt x="38550" y="265191"/>
                </a:lnTo>
                <a:lnTo>
                  <a:pt x="43559" y="266091"/>
                </a:lnTo>
                <a:lnTo>
                  <a:pt x="47891" y="266691"/>
                </a:lnTo>
                <a:lnTo>
                  <a:pt x="51771" y="267091"/>
                </a:lnTo>
                <a:lnTo>
                  <a:pt x="55350" y="267357"/>
                </a:lnTo>
                <a:lnTo>
                  <a:pt x="59720" y="267535"/>
                </a:lnTo>
                <a:lnTo>
                  <a:pt x="69868" y="267733"/>
                </a:lnTo>
                <a:lnTo>
                  <a:pt x="114388" y="267886"/>
                </a:lnTo>
                <a:lnTo>
                  <a:pt x="118922" y="266896"/>
                </a:lnTo>
                <a:lnTo>
                  <a:pt x="122938" y="265243"/>
                </a:lnTo>
                <a:lnTo>
                  <a:pt x="126607" y="263149"/>
                </a:lnTo>
                <a:lnTo>
                  <a:pt x="135976" y="258176"/>
                </a:lnTo>
                <a:lnTo>
                  <a:pt x="141252" y="255461"/>
                </a:lnTo>
                <a:lnTo>
                  <a:pt x="145762" y="253651"/>
                </a:lnTo>
                <a:lnTo>
                  <a:pt x="149761" y="252445"/>
                </a:lnTo>
                <a:lnTo>
                  <a:pt x="153419" y="251640"/>
                </a:lnTo>
                <a:lnTo>
                  <a:pt x="156849" y="250112"/>
                </a:lnTo>
                <a:lnTo>
                  <a:pt x="160129" y="248100"/>
                </a:lnTo>
                <a:lnTo>
                  <a:pt x="163307" y="245767"/>
                </a:lnTo>
                <a:lnTo>
                  <a:pt x="165426" y="243220"/>
                </a:lnTo>
                <a:lnTo>
                  <a:pt x="166839" y="240530"/>
                </a:lnTo>
                <a:lnTo>
                  <a:pt x="167781" y="237744"/>
                </a:lnTo>
                <a:lnTo>
                  <a:pt x="171473" y="232002"/>
                </a:lnTo>
                <a:lnTo>
                  <a:pt x="173846" y="229082"/>
                </a:lnTo>
                <a:lnTo>
                  <a:pt x="175429" y="226143"/>
                </a:lnTo>
                <a:lnTo>
                  <a:pt x="177188" y="220232"/>
                </a:lnTo>
                <a:lnTo>
                  <a:pt x="177969" y="214297"/>
                </a:lnTo>
                <a:lnTo>
                  <a:pt x="178470" y="207144"/>
                </a:lnTo>
                <a:lnTo>
                  <a:pt x="175893" y="203520"/>
                </a:lnTo>
                <a:lnTo>
                  <a:pt x="170895" y="197849"/>
                </a:lnTo>
                <a:lnTo>
                  <a:pt x="168500" y="196391"/>
                </a:lnTo>
                <a:lnTo>
                  <a:pt x="164919" y="194428"/>
                </a:lnTo>
                <a:lnTo>
                  <a:pt x="160547" y="192126"/>
                </a:lnTo>
                <a:lnTo>
                  <a:pt x="156641" y="190592"/>
                </a:lnTo>
                <a:lnTo>
                  <a:pt x="153045" y="189569"/>
                </a:lnTo>
                <a:lnTo>
                  <a:pt x="149655" y="188887"/>
                </a:lnTo>
                <a:lnTo>
                  <a:pt x="145411" y="188433"/>
                </a:lnTo>
                <a:lnTo>
                  <a:pt x="140597" y="188129"/>
                </a:lnTo>
                <a:lnTo>
                  <a:pt x="135403" y="187928"/>
                </a:lnTo>
                <a:lnTo>
                  <a:pt x="113872" y="187643"/>
                </a:lnTo>
                <a:lnTo>
                  <a:pt x="70002" y="187534"/>
                </a:lnTo>
                <a:lnTo>
                  <a:pt x="61551" y="188522"/>
                </a:lnTo>
                <a:lnTo>
                  <a:pt x="52940" y="190174"/>
                </a:lnTo>
                <a:lnTo>
                  <a:pt x="44223" y="192267"/>
                </a:lnTo>
                <a:lnTo>
                  <a:pt x="36427" y="193662"/>
                </a:lnTo>
                <a:lnTo>
                  <a:pt x="29246" y="194593"/>
                </a:lnTo>
                <a:lnTo>
                  <a:pt x="22474" y="195213"/>
                </a:lnTo>
                <a:lnTo>
                  <a:pt x="16967" y="196618"/>
                </a:lnTo>
                <a:lnTo>
                  <a:pt x="12304" y="198547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311"/>
          <p:cNvSpPr/>
          <p:nvPr/>
        </p:nvSpPr>
        <p:spPr>
          <a:xfrm>
            <a:off x="2848570" y="3036094"/>
            <a:ext cx="812223" cy="53578"/>
          </a:xfrm>
          <a:custGeom>
            <a:avLst/>
            <a:gdLst/>
            <a:ahLst/>
            <a:cxnLst/>
            <a:rect l="0" t="0" r="0" b="0"/>
            <a:pathLst>
              <a:path w="812223" h="53578">
                <a:moveTo>
                  <a:pt x="0" y="8929"/>
                </a:moveTo>
                <a:lnTo>
                  <a:pt x="0" y="0"/>
                </a:lnTo>
                <a:lnTo>
                  <a:pt x="0" y="8897"/>
                </a:lnTo>
                <a:lnTo>
                  <a:pt x="105576" y="8929"/>
                </a:lnTo>
                <a:lnTo>
                  <a:pt x="111063" y="9921"/>
                </a:lnTo>
                <a:lnTo>
                  <a:pt x="116706" y="11575"/>
                </a:lnTo>
                <a:lnTo>
                  <a:pt x="122453" y="13670"/>
                </a:lnTo>
                <a:lnTo>
                  <a:pt x="127276" y="15066"/>
                </a:lnTo>
                <a:lnTo>
                  <a:pt x="135280" y="16617"/>
                </a:lnTo>
                <a:lnTo>
                  <a:pt x="156625" y="17613"/>
                </a:lnTo>
                <a:lnTo>
                  <a:pt x="467846" y="17859"/>
                </a:lnTo>
                <a:lnTo>
                  <a:pt x="478585" y="18851"/>
                </a:lnTo>
                <a:lnTo>
                  <a:pt x="488720" y="20504"/>
                </a:lnTo>
                <a:lnTo>
                  <a:pt x="498454" y="22599"/>
                </a:lnTo>
                <a:lnTo>
                  <a:pt x="508912" y="23996"/>
                </a:lnTo>
                <a:lnTo>
                  <a:pt x="531115" y="25547"/>
                </a:lnTo>
                <a:lnTo>
                  <a:pt x="542592" y="26953"/>
                </a:lnTo>
                <a:lnTo>
                  <a:pt x="554213" y="28882"/>
                </a:lnTo>
                <a:lnTo>
                  <a:pt x="565928" y="31161"/>
                </a:lnTo>
                <a:lnTo>
                  <a:pt x="576715" y="32680"/>
                </a:lnTo>
                <a:lnTo>
                  <a:pt x="586883" y="33693"/>
                </a:lnTo>
                <a:lnTo>
                  <a:pt x="596638" y="34368"/>
                </a:lnTo>
                <a:lnTo>
                  <a:pt x="606118" y="35810"/>
                </a:lnTo>
                <a:lnTo>
                  <a:pt x="615415" y="37764"/>
                </a:lnTo>
                <a:lnTo>
                  <a:pt x="624589" y="40058"/>
                </a:lnTo>
                <a:lnTo>
                  <a:pt x="633682" y="41588"/>
                </a:lnTo>
                <a:lnTo>
                  <a:pt x="642720" y="42608"/>
                </a:lnTo>
                <a:lnTo>
                  <a:pt x="660700" y="43741"/>
                </a:lnTo>
                <a:lnTo>
                  <a:pt x="678613" y="44245"/>
                </a:lnTo>
                <a:lnTo>
                  <a:pt x="705432" y="44528"/>
                </a:lnTo>
                <a:lnTo>
                  <a:pt x="713374" y="45560"/>
                </a:lnTo>
                <a:lnTo>
                  <a:pt x="720653" y="47241"/>
                </a:lnTo>
                <a:lnTo>
                  <a:pt x="727490" y="49353"/>
                </a:lnTo>
                <a:lnTo>
                  <a:pt x="734032" y="50761"/>
                </a:lnTo>
                <a:lnTo>
                  <a:pt x="746593" y="52326"/>
                </a:lnTo>
                <a:lnTo>
                  <a:pt x="770361" y="53467"/>
                </a:lnTo>
                <a:lnTo>
                  <a:pt x="812222" y="53577"/>
                </a:lnTo>
                <a:lnTo>
                  <a:pt x="803672" y="535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312"/>
          <p:cNvSpPr/>
          <p:nvPr/>
        </p:nvSpPr>
        <p:spPr>
          <a:xfrm>
            <a:off x="2848570" y="3330773"/>
            <a:ext cx="982266" cy="1500155"/>
          </a:xfrm>
          <a:custGeom>
            <a:avLst/>
            <a:gdLst/>
            <a:ahLst/>
            <a:cxnLst/>
            <a:rect l="0" t="0" r="0" b="0"/>
            <a:pathLst>
              <a:path w="982266" h="1500155">
                <a:moveTo>
                  <a:pt x="0" y="1437680"/>
                </a:moveTo>
                <a:lnTo>
                  <a:pt x="38731" y="1437680"/>
                </a:lnTo>
                <a:lnTo>
                  <a:pt x="52376" y="1442419"/>
                </a:lnTo>
                <a:lnTo>
                  <a:pt x="74764" y="1451918"/>
                </a:lnTo>
                <a:lnTo>
                  <a:pt x="98296" y="1457470"/>
                </a:lnTo>
                <a:lnTo>
                  <a:pt x="110163" y="1461358"/>
                </a:lnTo>
                <a:lnTo>
                  <a:pt x="136597" y="1466500"/>
                </a:lnTo>
                <a:lnTo>
                  <a:pt x="161520" y="1474000"/>
                </a:lnTo>
                <a:lnTo>
                  <a:pt x="185110" y="1479860"/>
                </a:lnTo>
                <a:lnTo>
                  <a:pt x="207313" y="1484242"/>
                </a:lnTo>
                <a:lnTo>
                  <a:pt x="224100" y="1488140"/>
                </a:lnTo>
                <a:lnTo>
                  <a:pt x="250285" y="1490334"/>
                </a:lnTo>
                <a:lnTo>
                  <a:pt x="276896" y="1491976"/>
                </a:lnTo>
                <a:lnTo>
                  <a:pt x="302639" y="1497313"/>
                </a:lnTo>
                <a:lnTo>
                  <a:pt x="332264" y="1499619"/>
                </a:lnTo>
                <a:lnTo>
                  <a:pt x="361745" y="1500075"/>
                </a:lnTo>
                <a:lnTo>
                  <a:pt x="375846" y="1500154"/>
                </a:lnTo>
                <a:lnTo>
                  <a:pt x="385654" y="1497526"/>
                </a:lnTo>
                <a:lnTo>
                  <a:pt x="398639" y="1492496"/>
                </a:lnTo>
                <a:lnTo>
                  <a:pt x="405629" y="1486884"/>
                </a:lnTo>
                <a:lnTo>
                  <a:pt x="413984" y="1478938"/>
                </a:lnTo>
                <a:lnTo>
                  <a:pt x="422743" y="1465559"/>
                </a:lnTo>
                <a:lnTo>
                  <a:pt x="426011" y="1454700"/>
                </a:lnTo>
                <a:lnTo>
                  <a:pt x="428472" y="1409077"/>
                </a:lnTo>
                <a:lnTo>
                  <a:pt x="435672" y="1363358"/>
                </a:lnTo>
                <a:lnTo>
                  <a:pt x="437183" y="1322787"/>
                </a:lnTo>
                <a:lnTo>
                  <a:pt x="437545" y="1212578"/>
                </a:lnTo>
                <a:lnTo>
                  <a:pt x="442292" y="1171333"/>
                </a:lnTo>
                <a:lnTo>
                  <a:pt x="445242" y="1127692"/>
                </a:lnTo>
                <a:lnTo>
                  <a:pt x="446116" y="1083343"/>
                </a:lnTo>
                <a:lnTo>
                  <a:pt x="451116" y="1038783"/>
                </a:lnTo>
                <a:lnTo>
                  <a:pt x="453503" y="1006392"/>
                </a:lnTo>
                <a:lnTo>
                  <a:pt x="455557" y="973145"/>
                </a:lnTo>
                <a:lnTo>
                  <a:pt x="461299" y="926536"/>
                </a:lnTo>
                <a:lnTo>
                  <a:pt x="463442" y="880314"/>
                </a:lnTo>
                <a:lnTo>
                  <a:pt x="464165" y="814511"/>
                </a:lnTo>
                <a:lnTo>
                  <a:pt x="465256" y="782692"/>
                </a:lnTo>
                <a:lnTo>
                  <a:pt x="470457" y="732302"/>
                </a:lnTo>
                <a:lnTo>
                  <a:pt x="472438" y="685511"/>
                </a:lnTo>
                <a:lnTo>
                  <a:pt x="473108" y="622610"/>
                </a:lnTo>
                <a:lnTo>
                  <a:pt x="472208" y="589254"/>
                </a:lnTo>
                <a:lnTo>
                  <a:pt x="467115" y="542585"/>
                </a:lnTo>
                <a:lnTo>
                  <a:pt x="465164" y="498330"/>
                </a:lnTo>
                <a:lnTo>
                  <a:pt x="464587" y="458649"/>
                </a:lnTo>
                <a:lnTo>
                  <a:pt x="463423" y="416905"/>
                </a:lnTo>
                <a:lnTo>
                  <a:pt x="458228" y="378960"/>
                </a:lnTo>
                <a:lnTo>
                  <a:pt x="456248" y="342582"/>
                </a:lnTo>
                <a:lnTo>
                  <a:pt x="455661" y="306668"/>
                </a:lnTo>
                <a:lnTo>
                  <a:pt x="454495" y="271883"/>
                </a:lnTo>
                <a:lnTo>
                  <a:pt x="448360" y="232960"/>
                </a:lnTo>
                <a:lnTo>
                  <a:pt x="446731" y="188619"/>
                </a:lnTo>
                <a:lnTo>
                  <a:pt x="447550" y="166902"/>
                </a:lnTo>
                <a:lnTo>
                  <a:pt x="455585" y="122972"/>
                </a:lnTo>
                <a:lnTo>
                  <a:pt x="459790" y="110547"/>
                </a:lnTo>
                <a:lnTo>
                  <a:pt x="457339" y="105448"/>
                </a:lnTo>
                <a:lnTo>
                  <a:pt x="451736" y="101056"/>
                </a:lnTo>
                <a:lnTo>
                  <a:pt x="444032" y="97136"/>
                </a:lnTo>
                <a:lnTo>
                  <a:pt x="439888" y="92539"/>
                </a:lnTo>
                <a:lnTo>
                  <a:pt x="438118" y="87489"/>
                </a:lnTo>
                <a:lnTo>
                  <a:pt x="437930" y="82138"/>
                </a:lnTo>
                <a:lnTo>
                  <a:pt x="438797" y="77579"/>
                </a:lnTo>
                <a:lnTo>
                  <a:pt x="442406" y="69867"/>
                </a:lnTo>
                <a:lnTo>
                  <a:pt x="466243" y="43036"/>
                </a:lnTo>
                <a:lnTo>
                  <a:pt x="480671" y="33146"/>
                </a:lnTo>
                <a:lnTo>
                  <a:pt x="491774" y="29614"/>
                </a:lnTo>
                <a:lnTo>
                  <a:pt x="503324" y="27052"/>
                </a:lnTo>
                <a:lnTo>
                  <a:pt x="537582" y="14525"/>
                </a:lnTo>
                <a:lnTo>
                  <a:pt x="563104" y="10587"/>
                </a:lnTo>
                <a:lnTo>
                  <a:pt x="598394" y="3120"/>
                </a:lnTo>
                <a:lnTo>
                  <a:pt x="626101" y="924"/>
                </a:lnTo>
                <a:lnTo>
                  <a:pt x="647692" y="410"/>
                </a:lnTo>
                <a:lnTo>
                  <a:pt x="830058" y="0"/>
                </a:lnTo>
                <a:lnTo>
                  <a:pt x="857130" y="4740"/>
                </a:lnTo>
                <a:lnTo>
                  <a:pt x="884003" y="7688"/>
                </a:lnTo>
                <a:lnTo>
                  <a:pt x="912621" y="8684"/>
                </a:lnTo>
                <a:lnTo>
                  <a:pt x="966847" y="8927"/>
                </a:lnTo>
                <a:lnTo>
                  <a:pt x="970001" y="9920"/>
                </a:lnTo>
                <a:lnTo>
                  <a:pt x="982265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313"/>
          <p:cNvSpPr/>
          <p:nvPr/>
        </p:nvSpPr>
        <p:spPr>
          <a:xfrm>
            <a:off x="2821781" y="3504252"/>
            <a:ext cx="1294805" cy="2049989"/>
          </a:xfrm>
          <a:custGeom>
            <a:avLst/>
            <a:gdLst/>
            <a:ahLst/>
            <a:cxnLst/>
            <a:rect l="0" t="0" r="0" b="0"/>
            <a:pathLst>
              <a:path w="1294805" h="2049989">
                <a:moveTo>
                  <a:pt x="0" y="1907138"/>
                </a:moveTo>
                <a:lnTo>
                  <a:pt x="21249" y="1907138"/>
                </a:lnTo>
                <a:lnTo>
                  <a:pt x="24088" y="1908130"/>
                </a:lnTo>
                <a:lnTo>
                  <a:pt x="32824" y="1913275"/>
                </a:lnTo>
                <a:lnTo>
                  <a:pt x="52376" y="1920440"/>
                </a:lnTo>
                <a:lnTo>
                  <a:pt x="89917" y="1942911"/>
                </a:lnTo>
                <a:lnTo>
                  <a:pt x="101478" y="1949826"/>
                </a:lnTo>
                <a:lnTo>
                  <a:pt x="120136" y="1963884"/>
                </a:lnTo>
                <a:lnTo>
                  <a:pt x="156527" y="1981185"/>
                </a:lnTo>
                <a:lnTo>
                  <a:pt x="188456" y="1994378"/>
                </a:lnTo>
                <a:lnTo>
                  <a:pt x="223426" y="2012418"/>
                </a:lnTo>
                <a:lnTo>
                  <a:pt x="258997" y="2025830"/>
                </a:lnTo>
                <a:lnTo>
                  <a:pt x="290501" y="2035020"/>
                </a:lnTo>
                <a:lnTo>
                  <a:pt x="341423" y="2042930"/>
                </a:lnTo>
                <a:lnTo>
                  <a:pt x="373022" y="2047914"/>
                </a:lnTo>
                <a:lnTo>
                  <a:pt x="410365" y="2049598"/>
                </a:lnTo>
                <a:lnTo>
                  <a:pt x="473250" y="2049988"/>
                </a:lnTo>
                <a:lnTo>
                  <a:pt x="500055" y="2049014"/>
                </a:lnTo>
                <a:lnTo>
                  <a:pt x="525857" y="2042882"/>
                </a:lnTo>
                <a:lnTo>
                  <a:pt x="547503" y="2033789"/>
                </a:lnTo>
                <a:lnTo>
                  <a:pt x="571335" y="2018968"/>
                </a:lnTo>
                <a:lnTo>
                  <a:pt x="603828" y="1990313"/>
                </a:lnTo>
                <a:lnTo>
                  <a:pt x="613318" y="1975855"/>
                </a:lnTo>
                <a:lnTo>
                  <a:pt x="640827" y="1922113"/>
                </a:lnTo>
                <a:lnTo>
                  <a:pt x="657542" y="1865086"/>
                </a:lnTo>
                <a:lnTo>
                  <a:pt x="672666" y="1801145"/>
                </a:lnTo>
                <a:lnTo>
                  <a:pt x="694648" y="1728305"/>
                </a:lnTo>
                <a:lnTo>
                  <a:pt x="702246" y="1683825"/>
                </a:lnTo>
                <a:lnTo>
                  <a:pt x="706008" y="1654099"/>
                </a:lnTo>
                <a:lnTo>
                  <a:pt x="719300" y="1594592"/>
                </a:lnTo>
                <a:lnTo>
                  <a:pt x="727253" y="1535066"/>
                </a:lnTo>
                <a:lnTo>
                  <a:pt x="779860" y="1219548"/>
                </a:lnTo>
                <a:lnTo>
                  <a:pt x="784049" y="1165973"/>
                </a:lnTo>
                <a:lnTo>
                  <a:pt x="791600" y="1094537"/>
                </a:lnTo>
                <a:lnTo>
                  <a:pt x="794804" y="1040958"/>
                </a:lnTo>
                <a:lnTo>
                  <a:pt x="800603" y="987380"/>
                </a:lnTo>
                <a:lnTo>
                  <a:pt x="802762" y="933802"/>
                </a:lnTo>
                <a:lnTo>
                  <a:pt x="804394" y="880224"/>
                </a:lnTo>
                <a:lnTo>
                  <a:pt x="809729" y="826646"/>
                </a:lnTo>
                <a:lnTo>
                  <a:pt x="811750" y="774060"/>
                </a:lnTo>
                <a:lnTo>
                  <a:pt x="812433" y="708698"/>
                </a:lnTo>
                <a:lnTo>
                  <a:pt x="812568" y="643495"/>
                </a:lnTo>
                <a:lnTo>
                  <a:pt x="805529" y="565222"/>
                </a:lnTo>
                <a:lnTo>
                  <a:pt x="804222" y="516023"/>
                </a:lnTo>
                <a:lnTo>
                  <a:pt x="799040" y="454954"/>
                </a:lnTo>
                <a:lnTo>
                  <a:pt x="795591" y="402248"/>
                </a:lnTo>
                <a:lnTo>
                  <a:pt x="792264" y="350973"/>
                </a:lnTo>
                <a:lnTo>
                  <a:pt x="787087" y="298107"/>
                </a:lnTo>
                <a:lnTo>
                  <a:pt x="783334" y="244524"/>
                </a:lnTo>
                <a:lnTo>
                  <a:pt x="777733" y="192599"/>
                </a:lnTo>
                <a:lnTo>
                  <a:pt x="776932" y="128875"/>
                </a:lnTo>
                <a:lnTo>
                  <a:pt x="776892" y="98904"/>
                </a:lnTo>
                <a:lnTo>
                  <a:pt x="779533" y="86155"/>
                </a:lnTo>
                <a:lnTo>
                  <a:pt x="794662" y="45012"/>
                </a:lnTo>
                <a:lnTo>
                  <a:pt x="801553" y="35236"/>
                </a:lnTo>
                <a:lnTo>
                  <a:pt x="815691" y="20044"/>
                </a:lnTo>
                <a:lnTo>
                  <a:pt x="829281" y="11081"/>
                </a:lnTo>
                <a:lnTo>
                  <a:pt x="837543" y="7766"/>
                </a:lnTo>
                <a:lnTo>
                  <a:pt x="845515" y="6293"/>
                </a:lnTo>
                <a:lnTo>
                  <a:pt x="878362" y="4226"/>
                </a:lnTo>
                <a:lnTo>
                  <a:pt x="890114" y="420"/>
                </a:lnTo>
                <a:lnTo>
                  <a:pt x="896027" y="0"/>
                </a:lnTo>
                <a:lnTo>
                  <a:pt x="932663" y="4534"/>
                </a:lnTo>
                <a:lnTo>
                  <a:pt x="965192" y="5000"/>
                </a:lnTo>
                <a:lnTo>
                  <a:pt x="1003021" y="6092"/>
                </a:lnTo>
                <a:lnTo>
                  <a:pt x="1036416" y="12179"/>
                </a:lnTo>
                <a:lnTo>
                  <a:pt x="1062802" y="16137"/>
                </a:lnTo>
                <a:lnTo>
                  <a:pt x="1089472" y="20948"/>
                </a:lnTo>
                <a:lnTo>
                  <a:pt x="1106311" y="23065"/>
                </a:lnTo>
                <a:lnTo>
                  <a:pt x="1135936" y="29864"/>
                </a:lnTo>
                <a:lnTo>
                  <a:pt x="1170157" y="31500"/>
                </a:lnTo>
                <a:lnTo>
                  <a:pt x="1204772" y="31850"/>
                </a:lnTo>
                <a:lnTo>
                  <a:pt x="1294804" y="319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314"/>
          <p:cNvSpPr/>
          <p:nvPr/>
        </p:nvSpPr>
        <p:spPr>
          <a:xfrm>
            <a:off x="3536156" y="2946796"/>
            <a:ext cx="785651" cy="794744"/>
          </a:xfrm>
          <a:custGeom>
            <a:avLst/>
            <a:gdLst/>
            <a:ahLst/>
            <a:cxnLst/>
            <a:rect l="0" t="0" r="0" b="0"/>
            <a:pathLst>
              <a:path w="785651" h="794744">
                <a:moveTo>
                  <a:pt x="0" y="0"/>
                </a:moveTo>
                <a:lnTo>
                  <a:pt x="4740" y="0"/>
                </a:lnTo>
                <a:lnTo>
                  <a:pt x="27805" y="7068"/>
                </a:lnTo>
                <a:lnTo>
                  <a:pt x="47595" y="8378"/>
                </a:lnTo>
                <a:lnTo>
                  <a:pt x="63817" y="9677"/>
                </a:lnTo>
                <a:lnTo>
                  <a:pt x="80949" y="13562"/>
                </a:lnTo>
                <a:lnTo>
                  <a:pt x="98485" y="18595"/>
                </a:lnTo>
                <a:lnTo>
                  <a:pt x="125092" y="27007"/>
                </a:lnTo>
                <a:lnTo>
                  <a:pt x="160749" y="38739"/>
                </a:lnTo>
                <a:lnTo>
                  <a:pt x="181246" y="44668"/>
                </a:lnTo>
                <a:lnTo>
                  <a:pt x="202593" y="51602"/>
                </a:lnTo>
                <a:lnTo>
                  <a:pt x="222002" y="61299"/>
                </a:lnTo>
                <a:lnTo>
                  <a:pt x="243196" y="69578"/>
                </a:lnTo>
                <a:lnTo>
                  <a:pt x="265845" y="78548"/>
                </a:lnTo>
                <a:lnTo>
                  <a:pt x="289140" y="92458"/>
                </a:lnTo>
                <a:lnTo>
                  <a:pt x="312723" y="105915"/>
                </a:lnTo>
                <a:lnTo>
                  <a:pt x="336433" y="118511"/>
                </a:lnTo>
                <a:lnTo>
                  <a:pt x="360200" y="130724"/>
                </a:lnTo>
                <a:lnTo>
                  <a:pt x="373086" y="136759"/>
                </a:lnTo>
                <a:lnTo>
                  <a:pt x="400633" y="148756"/>
                </a:lnTo>
                <a:lnTo>
                  <a:pt x="413933" y="155725"/>
                </a:lnTo>
                <a:lnTo>
                  <a:pt x="426767" y="163348"/>
                </a:lnTo>
                <a:lnTo>
                  <a:pt x="439293" y="171407"/>
                </a:lnTo>
                <a:lnTo>
                  <a:pt x="463793" y="188298"/>
                </a:lnTo>
                <a:lnTo>
                  <a:pt x="499899" y="214542"/>
                </a:lnTo>
                <a:lnTo>
                  <a:pt x="547655" y="250077"/>
                </a:lnTo>
                <a:lnTo>
                  <a:pt x="568839" y="267911"/>
                </a:lnTo>
                <a:lnTo>
                  <a:pt x="589169" y="286751"/>
                </a:lnTo>
                <a:lnTo>
                  <a:pt x="631912" y="328538"/>
                </a:lnTo>
                <a:lnTo>
                  <a:pt x="650935" y="348423"/>
                </a:lnTo>
                <a:lnTo>
                  <a:pt x="678380" y="380939"/>
                </a:lnTo>
                <a:lnTo>
                  <a:pt x="696393" y="400486"/>
                </a:lnTo>
                <a:lnTo>
                  <a:pt x="711674" y="419096"/>
                </a:lnTo>
                <a:lnTo>
                  <a:pt x="742394" y="460037"/>
                </a:lnTo>
                <a:lnTo>
                  <a:pt x="754278" y="480289"/>
                </a:lnTo>
                <a:lnTo>
                  <a:pt x="762867" y="499212"/>
                </a:lnTo>
                <a:lnTo>
                  <a:pt x="773280" y="525607"/>
                </a:lnTo>
                <a:lnTo>
                  <a:pt x="781658" y="547429"/>
                </a:lnTo>
                <a:lnTo>
                  <a:pt x="784581" y="571314"/>
                </a:lnTo>
                <a:lnTo>
                  <a:pt x="785447" y="591399"/>
                </a:lnTo>
                <a:lnTo>
                  <a:pt x="785650" y="603826"/>
                </a:lnTo>
                <a:lnTo>
                  <a:pt x="781023" y="626719"/>
                </a:lnTo>
                <a:lnTo>
                  <a:pt x="773369" y="647613"/>
                </a:lnTo>
                <a:lnTo>
                  <a:pt x="760076" y="666371"/>
                </a:lnTo>
                <a:lnTo>
                  <a:pt x="737807" y="689495"/>
                </a:lnTo>
                <a:lnTo>
                  <a:pt x="719223" y="702263"/>
                </a:lnTo>
                <a:lnTo>
                  <a:pt x="695306" y="717181"/>
                </a:lnTo>
                <a:lnTo>
                  <a:pt x="678118" y="724882"/>
                </a:lnTo>
                <a:lnTo>
                  <a:pt x="660557" y="731613"/>
                </a:lnTo>
                <a:lnTo>
                  <a:pt x="633936" y="740980"/>
                </a:lnTo>
                <a:lnTo>
                  <a:pt x="598275" y="753034"/>
                </a:lnTo>
                <a:lnTo>
                  <a:pt x="577777" y="759007"/>
                </a:lnTo>
                <a:lnTo>
                  <a:pt x="556430" y="764970"/>
                </a:lnTo>
                <a:lnTo>
                  <a:pt x="537020" y="770927"/>
                </a:lnTo>
                <a:lnTo>
                  <a:pt x="509359" y="779859"/>
                </a:lnTo>
                <a:lnTo>
                  <a:pt x="491296" y="783167"/>
                </a:lnTo>
                <a:lnTo>
                  <a:pt x="473345" y="785629"/>
                </a:lnTo>
                <a:lnTo>
                  <a:pt x="455446" y="790030"/>
                </a:lnTo>
                <a:lnTo>
                  <a:pt x="437568" y="792649"/>
                </a:lnTo>
                <a:lnTo>
                  <a:pt x="413415" y="794122"/>
                </a:lnTo>
                <a:lnTo>
                  <a:pt x="393691" y="794558"/>
                </a:lnTo>
                <a:lnTo>
                  <a:pt x="330398" y="7947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315"/>
          <p:cNvSpPr/>
          <p:nvPr/>
        </p:nvSpPr>
        <p:spPr>
          <a:xfrm>
            <a:off x="3634382" y="2904047"/>
            <a:ext cx="1106555" cy="819633"/>
          </a:xfrm>
          <a:custGeom>
            <a:avLst/>
            <a:gdLst/>
            <a:ahLst/>
            <a:cxnLst/>
            <a:rect l="0" t="0" r="0" b="0"/>
            <a:pathLst>
              <a:path w="1106555" h="819633">
                <a:moveTo>
                  <a:pt x="0" y="33820"/>
                </a:moveTo>
                <a:lnTo>
                  <a:pt x="4741" y="29079"/>
                </a:lnTo>
                <a:lnTo>
                  <a:pt x="7130" y="27683"/>
                </a:lnTo>
                <a:lnTo>
                  <a:pt x="32037" y="18998"/>
                </a:lnTo>
                <a:lnTo>
                  <a:pt x="66191" y="13915"/>
                </a:lnTo>
                <a:lnTo>
                  <a:pt x="96672" y="9070"/>
                </a:lnTo>
                <a:lnTo>
                  <a:pt x="127201" y="4989"/>
                </a:lnTo>
                <a:lnTo>
                  <a:pt x="161382" y="142"/>
                </a:lnTo>
                <a:lnTo>
                  <a:pt x="185827" y="0"/>
                </a:lnTo>
                <a:lnTo>
                  <a:pt x="227480" y="4506"/>
                </a:lnTo>
                <a:lnTo>
                  <a:pt x="256545" y="5909"/>
                </a:lnTo>
                <a:lnTo>
                  <a:pt x="285999" y="9178"/>
                </a:lnTo>
                <a:lnTo>
                  <a:pt x="350071" y="19361"/>
                </a:lnTo>
                <a:lnTo>
                  <a:pt x="382137" y="27724"/>
                </a:lnTo>
                <a:lnTo>
                  <a:pt x="413917" y="37064"/>
                </a:lnTo>
                <a:lnTo>
                  <a:pt x="466270" y="48892"/>
                </a:lnTo>
                <a:lnTo>
                  <a:pt x="505218" y="59039"/>
                </a:lnTo>
                <a:lnTo>
                  <a:pt x="524336" y="65516"/>
                </a:lnTo>
                <a:lnTo>
                  <a:pt x="543033" y="72810"/>
                </a:lnTo>
                <a:lnTo>
                  <a:pt x="561452" y="80649"/>
                </a:lnTo>
                <a:lnTo>
                  <a:pt x="597792" y="97296"/>
                </a:lnTo>
                <a:lnTo>
                  <a:pt x="669629" y="132238"/>
                </a:lnTo>
                <a:lnTo>
                  <a:pt x="830459" y="212418"/>
                </a:lnTo>
                <a:lnTo>
                  <a:pt x="863533" y="232921"/>
                </a:lnTo>
                <a:lnTo>
                  <a:pt x="894769" y="255262"/>
                </a:lnTo>
                <a:lnTo>
                  <a:pt x="925188" y="278421"/>
                </a:lnTo>
                <a:lnTo>
                  <a:pt x="952598" y="301943"/>
                </a:lnTo>
                <a:lnTo>
                  <a:pt x="978010" y="324634"/>
                </a:lnTo>
                <a:lnTo>
                  <a:pt x="1002533" y="344641"/>
                </a:lnTo>
                <a:lnTo>
                  <a:pt x="1024016" y="366101"/>
                </a:lnTo>
                <a:lnTo>
                  <a:pt x="1043485" y="388867"/>
                </a:lnTo>
                <a:lnTo>
                  <a:pt x="1062060" y="412215"/>
                </a:lnTo>
                <a:lnTo>
                  <a:pt x="1077592" y="433175"/>
                </a:lnTo>
                <a:lnTo>
                  <a:pt x="1090117" y="452413"/>
                </a:lnTo>
                <a:lnTo>
                  <a:pt x="1098991" y="470884"/>
                </a:lnTo>
                <a:lnTo>
                  <a:pt x="1103597" y="489016"/>
                </a:lnTo>
                <a:lnTo>
                  <a:pt x="1105644" y="506996"/>
                </a:lnTo>
                <a:lnTo>
                  <a:pt x="1106554" y="524909"/>
                </a:lnTo>
                <a:lnTo>
                  <a:pt x="1104312" y="540147"/>
                </a:lnTo>
                <a:lnTo>
                  <a:pt x="1097472" y="559881"/>
                </a:lnTo>
                <a:lnTo>
                  <a:pt x="1089162" y="580942"/>
                </a:lnTo>
                <a:lnTo>
                  <a:pt x="1082361" y="596470"/>
                </a:lnTo>
                <a:lnTo>
                  <a:pt x="1067375" y="616367"/>
                </a:lnTo>
                <a:lnTo>
                  <a:pt x="1056142" y="628751"/>
                </a:lnTo>
                <a:lnTo>
                  <a:pt x="1041889" y="638223"/>
                </a:lnTo>
                <a:lnTo>
                  <a:pt x="1008485" y="657129"/>
                </a:lnTo>
                <a:lnTo>
                  <a:pt x="977357" y="674139"/>
                </a:lnTo>
                <a:lnTo>
                  <a:pt x="942998" y="687005"/>
                </a:lnTo>
                <a:lnTo>
                  <a:pt x="919503" y="696525"/>
                </a:lnTo>
                <a:lnTo>
                  <a:pt x="895832" y="706379"/>
                </a:lnTo>
                <a:lnTo>
                  <a:pt x="872082" y="714066"/>
                </a:lnTo>
                <a:lnTo>
                  <a:pt x="848298" y="720789"/>
                </a:lnTo>
                <a:lnTo>
                  <a:pt x="823506" y="727085"/>
                </a:lnTo>
                <a:lnTo>
                  <a:pt x="757287" y="742206"/>
                </a:lnTo>
                <a:lnTo>
                  <a:pt x="732785" y="750824"/>
                </a:lnTo>
                <a:lnTo>
                  <a:pt x="707675" y="760278"/>
                </a:lnTo>
                <a:lnTo>
                  <a:pt x="679978" y="767786"/>
                </a:lnTo>
                <a:lnTo>
                  <a:pt x="641235" y="777592"/>
                </a:lnTo>
                <a:lnTo>
                  <a:pt x="614069" y="783750"/>
                </a:lnTo>
                <a:lnTo>
                  <a:pt x="586451" y="789794"/>
                </a:lnTo>
                <a:lnTo>
                  <a:pt x="560947" y="795788"/>
                </a:lnTo>
                <a:lnTo>
                  <a:pt x="536383" y="799113"/>
                </a:lnTo>
                <a:lnTo>
                  <a:pt x="502887" y="803630"/>
                </a:lnTo>
                <a:lnTo>
                  <a:pt x="471465" y="808607"/>
                </a:lnTo>
                <a:lnTo>
                  <a:pt x="439665" y="812728"/>
                </a:lnTo>
                <a:lnTo>
                  <a:pt x="406993" y="818268"/>
                </a:lnTo>
                <a:lnTo>
                  <a:pt x="375047" y="8196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316"/>
          <p:cNvSpPr/>
          <p:nvPr/>
        </p:nvSpPr>
        <p:spPr>
          <a:xfrm>
            <a:off x="4705945" y="3331186"/>
            <a:ext cx="526852" cy="44236"/>
          </a:xfrm>
          <a:custGeom>
            <a:avLst/>
            <a:gdLst/>
            <a:ahLst/>
            <a:cxnLst/>
            <a:rect l="0" t="0" r="0" b="0"/>
            <a:pathLst>
              <a:path w="526852" h="44236">
                <a:moveTo>
                  <a:pt x="0" y="44235"/>
                </a:moveTo>
                <a:lnTo>
                  <a:pt x="4740" y="44235"/>
                </a:lnTo>
                <a:lnTo>
                  <a:pt x="9113" y="43243"/>
                </a:lnTo>
                <a:lnTo>
                  <a:pt x="15005" y="41589"/>
                </a:lnTo>
                <a:lnTo>
                  <a:pt x="21910" y="39495"/>
                </a:lnTo>
                <a:lnTo>
                  <a:pt x="29489" y="38098"/>
                </a:lnTo>
                <a:lnTo>
                  <a:pt x="37519" y="37167"/>
                </a:lnTo>
                <a:lnTo>
                  <a:pt x="45849" y="36547"/>
                </a:lnTo>
                <a:lnTo>
                  <a:pt x="56362" y="35141"/>
                </a:lnTo>
                <a:lnTo>
                  <a:pt x="68333" y="33212"/>
                </a:lnTo>
                <a:lnTo>
                  <a:pt x="108882" y="25755"/>
                </a:lnTo>
                <a:lnTo>
                  <a:pt x="138681" y="20147"/>
                </a:lnTo>
                <a:lnTo>
                  <a:pt x="171768" y="14347"/>
                </a:lnTo>
                <a:lnTo>
                  <a:pt x="187934" y="12404"/>
                </a:lnTo>
                <a:lnTo>
                  <a:pt x="203672" y="11108"/>
                </a:lnTo>
                <a:lnTo>
                  <a:pt x="219126" y="10244"/>
                </a:lnTo>
                <a:lnTo>
                  <a:pt x="235380" y="8676"/>
                </a:lnTo>
                <a:lnTo>
                  <a:pt x="252170" y="6638"/>
                </a:lnTo>
                <a:lnTo>
                  <a:pt x="269316" y="4288"/>
                </a:lnTo>
                <a:lnTo>
                  <a:pt x="285708" y="2721"/>
                </a:lnTo>
                <a:lnTo>
                  <a:pt x="301597" y="1676"/>
                </a:lnTo>
                <a:lnTo>
                  <a:pt x="317151" y="979"/>
                </a:lnTo>
                <a:lnTo>
                  <a:pt x="350307" y="206"/>
                </a:lnTo>
                <a:lnTo>
                  <a:pt x="367484" y="0"/>
                </a:lnTo>
                <a:lnTo>
                  <a:pt x="384888" y="854"/>
                </a:lnTo>
                <a:lnTo>
                  <a:pt x="402443" y="2416"/>
                </a:lnTo>
                <a:lnTo>
                  <a:pt x="420100" y="4449"/>
                </a:lnTo>
                <a:lnTo>
                  <a:pt x="436832" y="5805"/>
                </a:lnTo>
                <a:lnTo>
                  <a:pt x="452948" y="6709"/>
                </a:lnTo>
                <a:lnTo>
                  <a:pt x="468652" y="7311"/>
                </a:lnTo>
                <a:lnTo>
                  <a:pt x="482099" y="8705"/>
                </a:lnTo>
                <a:lnTo>
                  <a:pt x="494040" y="10627"/>
                </a:lnTo>
                <a:lnTo>
                  <a:pt x="526851" y="174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317"/>
          <p:cNvSpPr/>
          <p:nvPr/>
        </p:nvSpPr>
        <p:spPr>
          <a:xfrm>
            <a:off x="2821781" y="4375655"/>
            <a:ext cx="1562696" cy="142767"/>
          </a:xfrm>
          <a:custGeom>
            <a:avLst/>
            <a:gdLst/>
            <a:ahLst/>
            <a:cxnLst/>
            <a:rect l="0" t="0" r="0" b="0"/>
            <a:pathLst>
              <a:path w="1562696" h="142767">
                <a:moveTo>
                  <a:pt x="0" y="8821"/>
                </a:moveTo>
                <a:lnTo>
                  <a:pt x="12428" y="8821"/>
                </a:lnTo>
                <a:lnTo>
                  <a:pt x="14239" y="7828"/>
                </a:lnTo>
                <a:lnTo>
                  <a:pt x="15445" y="6175"/>
                </a:lnTo>
                <a:lnTo>
                  <a:pt x="16250" y="4080"/>
                </a:lnTo>
                <a:lnTo>
                  <a:pt x="17778" y="2684"/>
                </a:lnTo>
                <a:lnTo>
                  <a:pt x="19790" y="1753"/>
                </a:lnTo>
                <a:lnTo>
                  <a:pt x="24670" y="719"/>
                </a:lnTo>
                <a:lnTo>
                  <a:pt x="38808" y="0"/>
                </a:lnTo>
                <a:lnTo>
                  <a:pt x="41747" y="956"/>
                </a:lnTo>
                <a:lnTo>
                  <a:pt x="47658" y="4664"/>
                </a:lnTo>
                <a:lnTo>
                  <a:pt x="53593" y="6973"/>
                </a:lnTo>
                <a:lnTo>
                  <a:pt x="65487" y="8456"/>
                </a:lnTo>
                <a:lnTo>
                  <a:pt x="99961" y="8812"/>
                </a:lnTo>
                <a:lnTo>
                  <a:pt x="109250" y="11463"/>
                </a:lnTo>
                <a:lnTo>
                  <a:pt x="119993" y="14956"/>
                </a:lnTo>
                <a:lnTo>
                  <a:pt x="154863" y="17505"/>
                </a:lnTo>
                <a:lnTo>
                  <a:pt x="220266" y="17748"/>
                </a:lnTo>
                <a:lnTo>
                  <a:pt x="234817" y="20395"/>
                </a:lnTo>
                <a:lnTo>
                  <a:pt x="257099" y="24818"/>
                </a:lnTo>
                <a:lnTo>
                  <a:pt x="278914" y="28774"/>
                </a:lnTo>
                <a:lnTo>
                  <a:pt x="294618" y="32572"/>
                </a:lnTo>
                <a:lnTo>
                  <a:pt x="339245" y="35343"/>
                </a:lnTo>
                <a:lnTo>
                  <a:pt x="508995" y="35610"/>
                </a:lnTo>
                <a:lnTo>
                  <a:pt x="526852" y="38256"/>
                </a:lnTo>
                <a:lnTo>
                  <a:pt x="553641" y="42678"/>
                </a:lnTo>
                <a:lnTo>
                  <a:pt x="598289" y="44294"/>
                </a:lnTo>
                <a:lnTo>
                  <a:pt x="829108" y="44540"/>
                </a:lnTo>
                <a:lnTo>
                  <a:pt x="850364" y="47185"/>
                </a:lnTo>
                <a:lnTo>
                  <a:pt x="884645" y="51607"/>
                </a:lnTo>
                <a:lnTo>
                  <a:pt x="927043" y="53102"/>
                </a:lnTo>
                <a:lnTo>
                  <a:pt x="948462" y="55952"/>
                </a:lnTo>
                <a:lnTo>
                  <a:pt x="971210" y="59534"/>
                </a:lnTo>
                <a:lnTo>
                  <a:pt x="1005338" y="62542"/>
                </a:lnTo>
                <a:lnTo>
                  <a:pt x="1025262" y="66762"/>
                </a:lnTo>
                <a:lnTo>
                  <a:pt x="1068443" y="71419"/>
                </a:lnTo>
                <a:lnTo>
                  <a:pt x="1088035" y="75668"/>
                </a:lnTo>
                <a:lnTo>
                  <a:pt x="1115800" y="78898"/>
                </a:lnTo>
                <a:lnTo>
                  <a:pt x="1136533" y="82300"/>
                </a:lnTo>
                <a:lnTo>
                  <a:pt x="1157985" y="86126"/>
                </a:lnTo>
                <a:lnTo>
                  <a:pt x="1186797" y="89273"/>
                </a:lnTo>
                <a:lnTo>
                  <a:pt x="1205129" y="93525"/>
                </a:lnTo>
                <a:lnTo>
                  <a:pt x="1241152" y="98203"/>
                </a:lnTo>
                <a:lnTo>
                  <a:pt x="1259052" y="102455"/>
                </a:lnTo>
                <a:lnTo>
                  <a:pt x="1267993" y="104978"/>
                </a:lnTo>
                <a:lnTo>
                  <a:pt x="1285865" y="110427"/>
                </a:lnTo>
                <a:lnTo>
                  <a:pt x="1312661" y="114332"/>
                </a:lnTo>
                <a:lnTo>
                  <a:pt x="1330522" y="117893"/>
                </a:lnTo>
                <a:lnTo>
                  <a:pt x="1348382" y="121789"/>
                </a:lnTo>
                <a:lnTo>
                  <a:pt x="1395823" y="124633"/>
                </a:lnTo>
                <a:lnTo>
                  <a:pt x="1419655" y="125818"/>
                </a:lnTo>
                <a:lnTo>
                  <a:pt x="1433307" y="129611"/>
                </a:lnTo>
                <a:lnTo>
                  <a:pt x="1452149" y="132585"/>
                </a:lnTo>
                <a:lnTo>
                  <a:pt x="1493218" y="134755"/>
                </a:lnTo>
                <a:lnTo>
                  <a:pt x="1501389" y="138545"/>
                </a:lnTo>
                <a:lnTo>
                  <a:pt x="1510974" y="140890"/>
                </a:lnTo>
                <a:lnTo>
                  <a:pt x="1558702" y="142760"/>
                </a:lnTo>
                <a:lnTo>
                  <a:pt x="1562695" y="142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318"/>
          <p:cNvSpPr/>
          <p:nvPr/>
        </p:nvSpPr>
        <p:spPr>
          <a:xfrm>
            <a:off x="2794992" y="3687960"/>
            <a:ext cx="1625204" cy="589361"/>
          </a:xfrm>
          <a:custGeom>
            <a:avLst/>
            <a:gdLst/>
            <a:ahLst/>
            <a:cxnLst/>
            <a:rect l="0" t="0" r="0" b="0"/>
            <a:pathLst>
              <a:path w="1625204" h="589361">
                <a:moveTo>
                  <a:pt x="0" y="0"/>
                </a:moveTo>
                <a:lnTo>
                  <a:pt x="31051" y="0"/>
                </a:lnTo>
                <a:lnTo>
                  <a:pt x="33599" y="993"/>
                </a:lnTo>
                <a:lnTo>
                  <a:pt x="39076" y="4741"/>
                </a:lnTo>
                <a:lnTo>
                  <a:pt x="47463" y="7069"/>
                </a:lnTo>
                <a:lnTo>
                  <a:pt x="84281" y="9850"/>
                </a:lnTo>
                <a:lnTo>
                  <a:pt x="107341" y="15984"/>
                </a:lnTo>
                <a:lnTo>
                  <a:pt x="136946" y="18605"/>
                </a:lnTo>
                <a:lnTo>
                  <a:pt x="160739" y="24879"/>
                </a:lnTo>
                <a:lnTo>
                  <a:pt x="210095" y="26678"/>
                </a:lnTo>
                <a:lnTo>
                  <a:pt x="222691" y="29385"/>
                </a:lnTo>
                <a:lnTo>
                  <a:pt x="235895" y="32905"/>
                </a:lnTo>
                <a:lnTo>
                  <a:pt x="286076" y="35472"/>
                </a:lnTo>
                <a:lnTo>
                  <a:pt x="768211" y="35719"/>
                </a:lnTo>
                <a:lnTo>
                  <a:pt x="783281" y="38365"/>
                </a:lnTo>
                <a:lnTo>
                  <a:pt x="797585" y="41856"/>
                </a:lnTo>
                <a:lnTo>
                  <a:pt x="821381" y="44813"/>
                </a:lnTo>
                <a:lnTo>
                  <a:pt x="847703" y="51553"/>
                </a:lnTo>
                <a:lnTo>
                  <a:pt x="878004" y="54304"/>
                </a:lnTo>
                <a:lnTo>
                  <a:pt x="901882" y="60594"/>
                </a:lnTo>
                <a:lnTo>
                  <a:pt x="907841" y="61232"/>
                </a:lnTo>
                <a:lnTo>
                  <a:pt x="917107" y="64587"/>
                </a:lnTo>
                <a:lnTo>
                  <a:pt x="944452" y="80550"/>
                </a:lnTo>
                <a:lnTo>
                  <a:pt x="964222" y="98243"/>
                </a:lnTo>
                <a:lnTo>
                  <a:pt x="994168" y="127993"/>
                </a:lnTo>
                <a:lnTo>
                  <a:pt x="996154" y="130969"/>
                </a:lnTo>
                <a:lnTo>
                  <a:pt x="1001986" y="145521"/>
                </a:lnTo>
                <a:lnTo>
                  <a:pt x="1005913" y="154965"/>
                </a:lnTo>
                <a:lnTo>
                  <a:pt x="1011079" y="171759"/>
                </a:lnTo>
                <a:lnTo>
                  <a:pt x="1014915" y="181510"/>
                </a:lnTo>
                <a:lnTo>
                  <a:pt x="1020023" y="198499"/>
                </a:lnTo>
                <a:lnTo>
                  <a:pt x="1023852" y="208277"/>
                </a:lnTo>
                <a:lnTo>
                  <a:pt x="1025553" y="215930"/>
                </a:lnTo>
                <a:lnTo>
                  <a:pt x="1026510" y="230557"/>
                </a:lnTo>
                <a:lnTo>
                  <a:pt x="1029380" y="241707"/>
                </a:lnTo>
                <a:lnTo>
                  <a:pt x="1032971" y="253277"/>
                </a:lnTo>
                <a:lnTo>
                  <a:pt x="1034992" y="269955"/>
                </a:lnTo>
                <a:lnTo>
                  <a:pt x="1035675" y="287628"/>
                </a:lnTo>
                <a:lnTo>
                  <a:pt x="1035843" y="476138"/>
                </a:lnTo>
                <a:lnTo>
                  <a:pt x="1036836" y="479152"/>
                </a:lnTo>
                <a:lnTo>
                  <a:pt x="1043532" y="489359"/>
                </a:lnTo>
                <a:lnTo>
                  <a:pt x="1049146" y="495348"/>
                </a:lnTo>
                <a:lnTo>
                  <a:pt x="1051657" y="496920"/>
                </a:lnTo>
                <a:lnTo>
                  <a:pt x="1057093" y="498666"/>
                </a:lnTo>
                <a:lnTo>
                  <a:pt x="1058939" y="500124"/>
                </a:lnTo>
                <a:lnTo>
                  <a:pt x="1060170" y="502088"/>
                </a:lnTo>
                <a:lnTo>
                  <a:pt x="1060991" y="504389"/>
                </a:lnTo>
                <a:lnTo>
                  <a:pt x="1064549" y="509593"/>
                </a:lnTo>
                <a:lnTo>
                  <a:pt x="1066887" y="512369"/>
                </a:lnTo>
                <a:lnTo>
                  <a:pt x="1069437" y="514220"/>
                </a:lnTo>
                <a:lnTo>
                  <a:pt x="1074917" y="516277"/>
                </a:lnTo>
                <a:lnTo>
                  <a:pt x="1093649" y="518589"/>
                </a:lnTo>
                <a:lnTo>
                  <a:pt x="1116458" y="524926"/>
                </a:lnTo>
                <a:lnTo>
                  <a:pt x="1122328" y="525568"/>
                </a:lnTo>
                <a:lnTo>
                  <a:pt x="1131498" y="528927"/>
                </a:lnTo>
                <a:lnTo>
                  <a:pt x="1135332" y="531212"/>
                </a:lnTo>
                <a:lnTo>
                  <a:pt x="1147529" y="533751"/>
                </a:lnTo>
                <a:lnTo>
                  <a:pt x="1161880" y="535871"/>
                </a:lnTo>
                <a:lnTo>
                  <a:pt x="1182108" y="541651"/>
                </a:lnTo>
                <a:lnTo>
                  <a:pt x="1212461" y="546753"/>
                </a:lnTo>
                <a:lnTo>
                  <a:pt x="1226457" y="550579"/>
                </a:lnTo>
                <a:lnTo>
                  <a:pt x="1276224" y="554364"/>
                </a:lnTo>
                <a:lnTo>
                  <a:pt x="1305649" y="560655"/>
                </a:lnTo>
                <a:lnTo>
                  <a:pt x="1348635" y="563311"/>
                </a:lnTo>
                <a:lnTo>
                  <a:pt x="1393064" y="570226"/>
                </a:lnTo>
                <a:lnTo>
                  <a:pt x="1441872" y="571389"/>
                </a:lnTo>
                <a:lnTo>
                  <a:pt x="1505727" y="571497"/>
                </a:lnTo>
                <a:lnTo>
                  <a:pt x="1517862" y="574145"/>
                </a:lnTo>
                <a:lnTo>
                  <a:pt x="1529871" y="577637"/>
                </a:lnTo>
                <a:lnTo>
                  <a:pt x="1576400" y="580357"/>
                </a:lnTo>
                <a:lnTo>
                  <a:pt x="1620490" y="580430"/>
                </a:lnTo>
                <a:lnTo>
                  <a:pt x="1622060" y="581422"/>
                </a:lnTo>
                <a:lnTo>
                  <a:pt x="1623108" y="583076"/>
                </a:lnTo>
                <a:lnTo>
                  <a:pt x="1625203" y="5893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319"/>
          <p:cNvSpPr/>
          <p:nvPr/>
        </p:nvSpPr>
        <p:spPr>
          <a:xfrm>
            <a:off x="2803921" y="4018359"/>
            <a:ext cx="1616275" cy="714372"/>
          </a:xfrm>
          <a:custGeom>
            <a:avLst/>
            <a:gdLst/>
            <a:ahLst/>
            <a:cxnLst/>
            <a:rect l="0" t="0" r="0" b="0"/>
            <a:pathLst>
              <a:path w="1616275" h="714372">
                <a:moveTo>
                  <a:pt x="0" y="0"/>
                </a:moveTo>
                <a:lnTo>
                  <a:pt x="31129" y="0"/>
                </a:lnTo>
                <a:lnTo>
                  <a:pt x="33652" y="992"/>
                </a:lnTo>
                <a:lnTo>
                  <a:pt x="41941" y="6137"/>
                </a:lnTo>
                <a:lnTo>
                  <a:pt x="50682" y="9094"/>
                </a:lnTo>
                <a:lnTo>
                  <a:pt x="60755" y="16509"/>
                </a:lnTo>
                <a:lnTo>
                  <a:pt x="64375" y="17259"/>
                </a:lnTo>
                <a:lnTo>
                  <a:pt x="74783" y="17741"/>
                </a:lnTo>
                <a:lnTo>
                  <a:pt x="77637" y="18772"/>
                </a:lnTo>
                <a:lnTo>
                  <a:pt x="83453" y="22564"/>
                </a:lnTo>
                <a:lnTo>
                  <a:pt x="91991" y="24911"/>
                </a:lnTo>
                <a:lnTo>
                  <a:pt x="113281" y="27533"/>
                </a:lnTo>
                <a:lnTo>
                  <a:pt x="131921" y="33808"/>
                </a:lnTo>
                <a:lnTo>
                  <a:pt x="149554" y="36459"/>
                </a:lnTo>
                <a:lnTo>
                  <a:pt x="167750" y="42737"/>
                </a:lnTo>
                <a:lnTo>
                  <a:pt x="190432" y="44396"/>
                </a:lnTo>
                <a:lnTo>
                  <a:pt x="198077" y="44536"/>
                </a:lnTo>
                <a:lnTo>
                  <a:pt x="207427" y="47244"/>
                </a:lnTo>
                <a:lnTo>
                  <a:pt x="217206" y="50763"/>
                </a:lnTo>
                <a:lnTo>
                  <a:pt x="229281" y="52744"/>
                </a:lnTo>
                <a:lnTo>
                  <a:pt x="278735" y="53564"/>
                </a:lnTo>
                <a:lnTo>
                  <a:pt x="382277" y="53578"/>
                </a:lnTo>
                <a:lnTo>
                  <a:pt x="393474" y="56224"/>
                </a:lnTo>
                <a:lnTo>
                  <a:pt x="405065" y="59714"/>
                </a:lnTo>
                <a:lnTo>
                  <a:pt x="446499" y="62345"/>
                </a:lnTo>
                <a:lnTo>
                  <a:pt x="452448" y="62399"/>
                </a:lnTo>
                <a:lnTo>
                  <a:pt x="457405" y="63427"/>
                </a:lnTo>
                <a:lnTo>
                  <a:pt x="470115" y="68623"/>
                </a:lnTo>
                <a:lnTo>
                  <a:pt x="491685" y="70881"/>
                </a:lnTo>
                <a:lnTo>
                  <a:pt x="497454" y="71066"/>
                </a:lnTo>
                <a:lnTo>
                  <a:pt x="509156" y="73918"/>
                </a:lnTo>
                <a:lnTo>
                  <a:pt x="520971" y="77501"/>
                </a:lnTo>
                <a:lnTo>
                  <a:pt x="569642" y="87267"/>
                </a:lnTo>
                <a:lnTo>
                  <a:pt x="582581" y="89387"/>
                </a:lnTo>
                <a:lnTo>
                  <a:pt x="627676" y="104689"/>
                </a:lnTo>
                <a:lnTo>
                  <a:pt x="643100" y="107052"/>
                </a:lnTo>
                <a:lnTo>
                  <a:pt x="663932" y="112968"/>
                </a:lnTo>
                <a:lnTo>
                  <a:pt x="694489" y="118116"/>
                </a:lnTo>
                <a:lnTo>
                  <a:pt x="732151" y="130243"/>
                </a:lnTo>
                <a:lnTo>
                  <a:pt x="758419" y="135859"/>
                </a:lnTo>
                <a:lnTo>
                  <a:pt x="789702" y="148088"/>
                </a:lnTo>
                <a:lnTo>
                  <a:pt x="819654" y="153716"/>
                </a:lnTo>
                <a:lnTo>
                  <a:pt x="832603" y="157615"/>
                </a:lnTo>
                <a:lnTo>
                  <a:pt x="851050" y="160802"/>
                </a:lnTo>
                <a:lnTo>
                  <a:pt x="904869" y="183634"/>
                </a:lnTo>
                <a:lnTo>
                  <a:pt x="921741" y="187363"/>
                </a:lnTo>
                <a:lnTo>
                  <a:pt x="949359" y="202653"/>
                </a:lnTo>
                <a:lnTo>
                  <a:pt x="960499" y="210416"/>
                </a:lnTo>
                <a:lnTo>
                  <a:pt x="970084" y="214150"/>
                </a:lnTo>
                <a:lnTo>
                  <a:pt x="982211" y="223798"/>
                </a:lnTo>
                <a:lnTo>
                  <a:pt x="994161" y="235258"/>
                </a:lnTo>
                <a:lnTo>
                  <a:pt x="1009054" y="257114"/>
                </a:lnTo>
                <a:lnTo>
                  <a:pt x="1012031" y="260706"/>
                </a:lnTo>
                <a:lnTo>
                  <a:pt x="1014015" y="265084"/>
                </a:lnTo>
                <a:lnTo>
                  <a:pt x="1017801" y="279737"/>
                </a:lnTo>
                <a:lnTo>
                  <a:pt x="1038930" y="318896"/>
                </a:lnTo>
                <a:lnTo>
                  <a:pt x="1042176" y="330578"/>
                </a:lnTo>
                <a:lnTo>
                  <a:pt x="1046650" y="350956"/>
                </a:lnTo>
                <a:lnTo>
                  <a:pt x="1051613" y="373200"/>
                </a:lnTo>
                <a:lnTo>
                  <a:pt x="1053085" y="392359"/>
                </a:lnTo>
                <a:lnTo>
                  <a:pt x="1053520" y="413249"/>
                </a:lnTo>
                <a:lnTo>
                  <a:pt x="1054614" y="428736"/>
                </a:lnTo>
                <a:lnTo>
                  <a:pt x="1059816" y="449604"/>
                </a:lnTo>
                <a:lnTo>
                  <a:pt x="1061381" y="465730"/>
                </a:lnTo>
                <a:lnTo>
                  <a:pt x="1062077" y="482819"/>
                </a:lnTo>
                <a:lnTo>
                  <a:pt x="1062523" y="513303"/>
                </a:lnTo>
                <a:lnTo>
                  <a:pt x="1062601" y="537058"/>
                </a:lnTo>
                <a:lnTo>
                  <a:pt x="1065265" y="551562"/>
                </a:lnTo>
                <a:lnTo>
                  <a:pt x="1068764" y="564623"/>
                </a:lnTo>
                <a:lnTo>
                  <a:pt x="1070733" y="584125"/>
                </a:lnTo>
                <a:lnTo>
                  <a:pt x="1071194" y="599931"/>
                </a:lnTo>
                <a:lnTo>
                  <a:pt x="1068753" y="614232"/>
                </a:lnTo>
                <a:lnTo>
                  <a:pt x="1064447" y="630794"/>
                </a:lnTo>
                <a:lnTo>
                  <a:pt x="1062991" y="650019"/>
                </a:lnTo>
                <a:lnTo>
                  <a:pt x="1062739" y="662344"/>
                </a:lnTo>
                <a:lnTo>
                  <a:pt x="1065326" y="671737"/>
                </a:lnTo>
                <a:lnTo>
                  <a:pt x="1068791" y="681533"/>
                </a:lnTo>
                <a:lnTo>
                  <a:pt x="1070331" y="689195"/>
                </a:lnTo>
                <a:lnTo>
                  <a:pt x="1073661" y="695907"/>
                </a:lnTo>
                <a:lnTo>
                  <a:pt x="1075938" y="699087"/>
                </a:lnTo>
                <a:lnTo>
                  <a:pt x="1078448" y="701206"/>
                </a:lnTo>
                <a:lnTo>
                  <a:pt x="1081115" y="702619"/>
                </a:lnTo>
                <a:lnTo>
                  <a:pt x="1083883" y="703561"/>
                </a:lnTo>
                <a:lnTo>
                  <a:pt x="1089606" y="707254"/>
                </a:lnTo>
                <a:lnTo>
                  <a:pt x="1092522" y="709627"/>
                </a:lnTo>
                <a:lnTo>
                  <a:pt x="1095457" y="711210"/>
                </a:lnTo>
                <a:lnTo>
                  <a:pt x="1101365" y="712968"/>
                </a:lnTo>
                <a:lnTo>
                  <a:pt x="1149109" y="714338"/>
                </a:lnTo>
                <a:lnTo>
                  <a:pt x="1192374" y="714371"/>
                </a:lnTo>
                <a:lnTo>
                  <a:pt x="1241642" y="706686"/>
                </a:lnTo>
                <a:lnTo>
                  <a:pt x="1285930" y="705608"/>
                </a:lnTo>
                <a:lnTo>
                  <a:pt x="1304751" y="704525"/>
                </a:lnTo>
                <a:lnTo>
                  <a:pt x="1346526" y="698392"/>
                </a:lnTo>
                <a:lnTo>
                  <a:pt x="1392787" y="695771"/>
                </a:lnTo>
                <a:lnTo>
                  <a:pt x="1437648" y="688859"/>
                </a:lnTo>
                <a:lnTo>
                  <a:pt x="1486515" y="687697"/>
                </a:lnTo>
                <a:lnTo>
                  <a:pt x="1499402" y="684989"/>
                </a:lnTo>
                <a:lnTo>
                  <a:pt x="1512737" y="681471"/>
                </a:lnTo>
                <a:lnTo>
                  <a:pt x="1549748" y="677911"/>
                </a:lnTo>
                <a:lnTo>
                  <a:pt x="1573092" y="671000"/>
                </a:lnTo>
                <a:lnTo>
                  <a:pt x="1600017" y="669838"/>
                </a:lnTo>
                <a:lnTo>
                  <a:pt x="1602460" y="668808"/>
                </a:lnTo>
                <a:lnTo>
                  <a:pt x="1604088" y="667130"/>
                </a:lnTo>
                <a:lnTo>
                  <a:pt x="1605173" y="665019"/>
                </a:lnTo>
                <a:lnTo>
                  <a:pt x="1606889" y="663612"/>
                </a:lnTo>
                <a:lnTo>
                  <a:pt x="1609025" y="662673"/>
                </a:lnTo>
                <a:lnTo>
                  <a:pt x="1616274" y="6607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320"/>
          <p:cNvSpPr/>
          <p:nvPr/>
        </p:nvSpPr>
        <p:spPr>
          <a:xfrm>
            <a:off x="4259460" y="4089796"/>
            <a:ext cx="446197" cy="821533"/>
          </a:xfrm>
          <a:custGeom>
            <a:avLst/>
            <a:gdLst/>
            <a:ahLst/>
            <a:cxnLst/>
            <a:rect l="0" t="0" r="0" b="0"/>
            <a:pathLst>
              <a:path w="446197" h="821533">
                <a:moveTo>
                  <a:pt x="71438" y="0"/>
                </a:moveTo>
                <a:lnTo>
                  <a:pt x="92688" y="0"/>
                </a:lnTo>
                <a:lnTo>
                  <a:pt x="111391" y="6137"/>
                </a:lnTo>
                <a:lnTo>
                  <a:pt x="122598" y="7689"/>
                </a:lnTo>
                <a:lnTo>
                  <a:pt x="128365" y="10087"/>
                </a:lnTo>
                <a:lnTo>
                  <a:pt x="140064" y="18043"/>
                </a:lnTo>
                <a:lnTo>
                  <a:pt x="151879" y="28194"/>
                </a:lnTo>
                <a:lnTo>
                  <a:pt x="164736" y="39320"/>
                </a:lnTo>
                <a:lnTo>
                  <a:pt x="172332" y="45065"/>
                </a:lnTo>
                <a:lnTo>
                  <a:pt x="210650" y="73284"/>
                </a:lnTo>
                <a:lnTo>
                  <a:pt x="220801" y="81598"/>
                </a:lnTo>
                <a:lnTo>
                  <a:pt x="230545" y="90118"/>
                </a:lnTo>
                <a:lnTo>
                  <a:pt x="240017" y="98774"/>
                </a:lnTo>
                <a:lnTo>
                  <a:pt x="249308" y="108513"/>
                </a:lnTo>
                <a:lnTo>
                  <a:pt x="258479" y="118975"/>
                </a:lnTo>
                <a:lnTo>
                  <a:pt x="267570" y="129918"/>
                </a:lnTo>
                <a:lnTo>
                  <a:pt x="276606" y="140190"/>
                </a:lnTo>
                <a:lnTo>
                  <a:pt x="294584" y="159541"/>
                </a:lnTo>
                <a:lnTo>
                  <a:pt x="303546" y="169861"/>
                </a:lnTo>
                <a:lnTo>
                  <a:pt x="312497" y="180710"/>
                </a:lnTo>
                <a:lnTo>
                  <a:pt x="330380" y="203347"/>
                </a:lnTo>
                <a:lnTo>
                  <a:pt x="348250" y="226637"/>
                </a:lnTo>
                <a:lnTo>
                  <a:pt x="357183" y="239396"/>
                </a:lnTo>
                <a:lnTo>
                  <a:pt x="366114" y="252863"/>
                </a:lnTo>
                <a:lnTo>
                  <a:pt x="375045" y="266802"/>
                </a:lnTo>
                <a:lnTo>
                  <a:pt x="382983" y="280064"/>
                </a:lnTo>
                <a:lnTo>
                  <a:pt x="390260" y="292873"/>
                </a:lnTo>
                <a:lnTo>
                  <a:pt x="402644" y="317690"/>
                </a:lnTo>
                <a:lnTo>
                  <a:pt x="416187" y="353973"/>
                </a:lnTo>
                <a:lnTo>
                  <a:pt x="426735" y="377918"/>
                </a:lnTo>
                <a:lnTo>
                  <a:pt x="435392" y="401789"/>
                </a:lnTo>
                <a:lnTo>
                  <a:pt x="441554" y="425628"/>
                </a:lnTo>
                <a:lnTo>
                  <a:pt x="444294" y="449452"/>
                </a:lnTo>
                <a:lnTo>
                  <a:pt x="445510" y="473270"/>
                </a:lnTo>
                <a:lnTo>
                  <a:pt x="446196" y="506345"/>
                </a:lnTo>
                <a:lnTo>
                  <a:pt x="445364" y="526667"/>
                </a:lnTo>
                <a:lnTo>
                  <a:pt x="441687" y="548929"/>
                </a:lnTo>
                <a:lnTo>
                  <a:pt x="436746" y="569406"/>
                </a:lnTo>
                <a:lnTo>
                  <a:pt x="430250" y="588429"/>
                </a:lnTo>
                <a:lnTo>
                  <a:pt x="420748" y="606806"/>
                </a:lnTo>
                <a:lnTo>
                  <a:pt x="409911" y="622248"/>
                </a:lnTo>
                <a:lnTo>
                  <a:pt x="398480" y="636719"/>
                </a:lnTo>
                <a:lnTo>
                  <a:pt x="386784" y="653073"/>
                </a:lnTo>
                <a:lnTo>
                  <a:pt x="374972" y="667617"/>
                </a:lnTo>
                <a:lnTo>
                  <a:pt x="362115" y="680695"/>
                </a:lnTo>
                <a:lnTo>
                  <a:pt x="354520" y="686960"/>
                </a:lnTo>
                <a:lnTo>
                  <a:pt x="346480" y="693122"/>
                </a:lnTo>
                <a:lnTo>
                  <a:pt x="338143" y="699214"/>
                </a:lnTo>
                <a:lnTo>
                  <a:pt x="320942" y="711275"/>
                </a:lnTo>
                <a:lnTo>
                  <a:pt x="294524" y="729222"/>
                </a:lnTo>
                <a:lnTo>
                  <a:pt x="284654" y="734195"/>
                </a:lnTo>
                <a:lnTo>
                  <a:pt x="274105" y="738502"/>
                </a:lnTo>
                <a:lnTo>
                  <a:pt x="263104" y="742366"/>
                </a:lnTo>
                <a:lnTo>
                  <a:pt x="252794" y="746926"/>
                </a:lnTo>
                <a:lnTo>
                  <a:pt x="242943" y="751951"/>
                </a:lnTo>
                <a:lnTo>
                  <a:pt x="233400" y="757285"/>
                </a:lnTo>
                <a:lnTo>
                  <a:pt x="223069" y="761833"/>
                </a:lnTo>
                <a:lnTo>
                  <a:pt x="212213" y="765858"/>
                </a:lnTo>
                <a:lnTo>
                  <a:pt x="201007" y="769533"/>
                </a:lnTo>
                <a:lnTo>
                  <a:pt x="190559" y="773967"/>
                </a:lnTo>
                <a:lnTo>
                  <a:pt x="180618" y="778908"/>
                </a:lnTo>
                <a:lnTo>
                  <a:pt x="171014" y="784187"/>
                </a:lnTo>
                <a:lnTo>
                  <a:pt x="161634" y="788697"/>
                </a:lnTo>
                <a:lnTo>
                  <a:pt x="152405" y="792697"/>
                </a:lnTo>
                <a:lnTo>
                  <a:pt x="143275" y="796355"/>
                </a:lnTo>
                <a:lnTo>
                  <a:pt x="134212" y="798794"/>
                </a:lnTo>
                <a:lnTo>
                  <a:pt x="125194" y="800420"/>
                </a:lnTo>
                <a:lnTo>
                  <a:pt x="116205" y="801504"/>
                </a:lnTo>
                <a:lnTo>
                  <a:pt x="107236" y="803219"/>
                </a:lnTo>
                <a:lnTo>
                  <a:pt x="98280" y="805354"/>
                </a:lnTo>
                <a:lnTo>
                  <a:pt x="89332" y="807770"/>
                </a:lnTo>
                <a:lnTo>
                  <a:pt x="80391" y="809381"/>
                </a:lnTo>
                <a:lnTo>
                  <a:pt x="71453" y="810454"/>
                </a:lnTo>
                <a:lnTo>
                  <a:pt x="62518" y="811170"/>
                </a:lnTo>
                <a:lnTo>
                  <a:pt x="54578" y="812640"/>
                </a:lnTo>
                <a:lnTo>
                  <a:pt x="47299" y="814612"/>
                </a:lnTo>
                <a:lnTo>
                  <a:pt x="33920" y="818456"/>
                </a:lnTo>
                <a:lnTo>
                  <a:pt x="21360" y="820165"/>
                </a:lnTo>
                <a:lnTo>
                  <a:pt x="11809" y="820924"/>
                </a:lnTo>
                <a:lnTo>
                  <a:pt x="0" y="8215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321"/>
          <p:cNvSpPr/>
          <p:nvPr/>
        </p:nvSpPr>
        <p:spPr>
          <a:xfrm>
            <a:off x="4402335" y="4072314"/>
            <a:ext cx="846120" cy="847944"/>
          </a:xfrm>
          <a:custGeom>
            <a:avLst/>
            <a:gdLst/>
            <a:ahLst/>
            <a:cxnLst/>
            <a:rect l="0" t="0" r="0" b="0"/>
            <a:pathLst>
              <a:path w="846120" h="847944">
                <a:moveTo>
                  <a:pt x="8930" y="17482"/>
                </a:moveTo>
                <a:lnTo>
                  <a:pt x="18411" y="12742"/>
                </a:lnTo>
                <a:lnTo>
                  <a:pt x="28357" y="10414"/>
                </a:lnTo>
                <a:lnTo>
                  <a:pt x="47759" y="9104"/>
                </a:lnTo>
                <a:lnTo>
                  <a:pt x="64883" y="7805"/>
                </a:lnTo>
                <a:lnTo>
                  <a:pt x="85722" y="3921"/>
                </a:lnTo>
                <a:lnTo>
                  <a:pt x="105568" y="1533"/>
                </a:lnTo>
                <a:lnTo>
                  <a:pt x="125302" y="472"/>
                </a:lnTo>
                <a:lnTo>
                  <a:pt x="147302" y="0"/>
                </a:lnTo>
                <a:lnTo>
                  <a:pt x="170309" y="2436"/>
                </a:lnTo>
                <a:lnTo>
                  <a:pt x="193763" y="5834"/>
                </a:lnTo>
                <a:lnTo>
                  <a:pt x="217417" y="7344"/>
                </a:lnTo>
                <a:lnTo>
                  <a:pt x="241159" y="10661"/>
                </a:lnTo>
                <a:lnTo>
                  <a:pt x="264940" y="15443"/>
                </a:lnTo>
                <a:lnTo>
                  <a:pt x="315191" y="26597"/>
                </a:lnTo>
                <a:lnTo>
                  <a:pt x="329190" y="29512"/>
                </a:lnTo>
                <a:lnTo>
                  <a:pt x="343483" y="33440"/>
                </a:lnTo>
                <a:lnTo>
                  <a:pt x="357974" y="38042"/>
                </a:lnTo>
                <a:lnTo>
                  <a:pt x="372594" y="43096"/>
                </a:lnTo>
                <a:lnTo>
                  <a:pt x="402069" y="54001"/>
                </a:lnTo>
                <a:lnTo>
                  <a:pt x="416874" y="59688"/>
                </a:lnTo>
                <a:lnTo>
                  <a:pt x="430713" y="65463"/>
                </a:lnTo>
                <a:lnTo>
                  <a:pt x="470144" y="83072"/>
                </a:lnTo>
                <a:lnTo>
                  <a:pt x="498341" y="94920"/>
                </a:lnTo>
                <a:lnTo>
                  <a:pt x="524764" y="109446"/>
                </a:lnTo>
                <a:lnTo>
                  <a:pt x="549736" y="124831"/>
                </a:lnTo>
                <a:lnTo>
                  <a:pt x="574065" y="138284"/>
                </a:lnTo>
                <a:lnTo>
                  <a:pt x="598106" y="153523"/>
                </a:lnTo>
                <a:lnTo>
                  <a:pt x="622020" y="170218"/>
                </a:lnTo>
                <a:lnTo>
                  <a:pt x="645878" y="187560"/>
                </a:lnTo>
                <a:lnTo>
                  <a:pt x="669711" y="207835"/>
                </a:lnTo>
                <a:lnTo>
                  <a:pt x="692540" y="229084"/>
                </a:lnTo>
                <a:lnTo>
                  <a:pt x="712608" y="248449"/>
                </a:lnTo>
                <a:lnTo>
                  <a:pt x="731449" y="269624"/>
                </a:lnTo>
                <a:lnTo>
                  <a:pt x="749745" y="292264"/>
                </a:lnTo>
                <a:lnTo>
                  <a:pt x="767799" y="315555"/>
                </a:lnTo>
                <a:lnTo>
                  <a:pt x="783098" y="339137"/>
                </a:lnTo>
                <a:lnTo>
                  <a:pt x="796512" y="361854"/>
                </a:lnTo>
                <a:lnTo>
                  <a:pt x="809089" y="381872"/>
                </a:lnTo>
                <a:lnTo>
                  <a:pt x="818647" y="403337"/>
                </a:lnTo>
                <a:lnTo>
                  <a:pt x="842198" y="472484"/>
                </a:lnTo>
                <a:lnTo>
                  <a:pt x="845600" y="490572"/>
                </a:lnTo>
                <a:lnTo>
                  <a:pt x="846119" y="508533"/>
                </a:lnTo>
                <a:lnTo>
                  <a:pt x="843043" y="526439"/>
                </a:lnTo>
                <a:lnTo>
                  <a:pt x="838369" y="544318"/>
                </a:lnTo>
                <a:lnTo>
                  <a:pt x="832983" y="562186"/>
                </a:lnTo>
                <a:lnTo>
                  <a:pt x="827282" y="580049"/>
                </a:lnTo>
                <a:lnTo>
                  <a:pt x="818795" y="597910"/>
                </a:lnTo>
                <a:lnTo>
                  <a:pt x="802862" y="622055"/>
                </a:lnTo>
                <a:lnTo>
                  <a:pt x="785573" y="644422"/>
                </a:lnTo>
                <a:lnTo>
                  <a:pt x="772807" y="660255"/>
                </a:lnTo>
                <a:lnTo>
                  <a:pt x="748887" y="680325"/>
                </a:lnTo>
                <a:lnTo>
                  <a:pt x="722947" y="697847"/>
                </a:lnTo>
                <a:lnTo>
                  <a:pt x="705287" y="706158"/>
                </a:lnTo>
                <a:lnTo>
                  <a:pt x="684870" y="715805"/>
                </a:lnTo>
                <a:lnTo>
                  <a:pt x="663559" y="725716"/>
                </a:lnTo>
                <a:lnTo>
                  <a:pt x="644165" y="733427"/>
                </a:lnTo>
                <a:lnTo>
                  <a:pt x="620332" y="740161"/>
                </a:lnTo>
                <a:lnTo>
                  <a:pt x="520069" y="764575"/>
                </a:lnTo>
                <a:lnTo>
                  <a:pt x="466239" y="776501"/>
                </a:lnTo>
                <a:lnTo>
                  <a:pt x="441373" y="781464"/>
                </a:lnTo>
                <a:lnTo>
                  <a:pt x="404070" y="785251"/>
                </a:lnTo>
                <a:lnTo>
                  <a:pt x="390427" y="787297"/>
                </a:lnTo>
                <a:lnTo>
                  <a:pt x="376370" y="789653"/>
                </a:lnTo>
                <a:lnTo>
                  <a:pt x="350170" y="794916"/>
                </a:lnTo>
                <a:lnTo>
                  <a:pt x="324303" y="799571"/>
                </a:lnTo>
                <a:lnTo>
                  <a:pt x="310460" y="800812"/>
                </a:lnTo>
                <a:lnTo>
                  <a:pt x="296271" y="801640"/>
                </a:lnTo>
                <a:lnTo>
                  <a:pt x="269920" y="805205"/>
                </a:lnTo>
                <a:lnTo>
                  <a:pt x="244981" y="809105"/>
                </a:lnTo>
                <a:lnTo>
                  <a:pt x="220667" y="810838"/>
                </a:lnTo>
                <a:lnTo>
                  <a:pt x="196632" y="814254"/>
                </a:lnTo>
                <a:lnTo>
                  <a:pt x="173712" y="818087"/>
                </a:lnTo>
                <a:lnTo>
                  <a:pt x="153604" y="819791"/>
                </a:lnTo>
                <a:lnTo>
                  <a:pt x="134745" y="823194"/>
                </a:lnTo>
                <a:lnTo>
                  <a:pt x="116441" y="827022"/>
                </a:lnTo>
                <a:lnTo>
                  <a:pt x="90395" y="830169"/>
                </a:lnTo>
                <a:lnTo>
                  <a:pt x="69668" y="835952"/>
                </a:lnTo>
                <a:lnTo>
                  <a:pt x="44887" y="838409"/>
                </a:lnTo>
                <a:lnTo>
                  <a:pt x="38855" y="838610"/>
                </a:lnTo>
                <a:lnTo>
                  <a:pt x="33841" y="839737"/>
                </a:lnTo>
                <a:lnTo>
                  <a:pt x="18664" y="846028"/>
                </a:lnTo>
                <a:lnTo>
                  <a:pt x="9220" y="847691"/>
                </a:lnTo>
                <a:lnTo>
                  <a:pt x="2" y="847943"/>
                </a:lnTo>
                <a:lnTo>
                  <a:pt x="0" y="840255"/>
                </a:lnTo>
                <a:lnTo>
                  <a:pt x="993" y="839841"/>
                </a:lnTo>
                <a:lnTo>
                  <a:pt x="8924" y="839014"/>
                </a:lnTo>
                <a:lnTo>
                  <a:pt x="8927" y="839014"/>
                </a:lnTo>
                <a:lnTo>
                  <a:pt x="8930" y="839014"/>
                </a:lnTo>
                <a:lnTo>
                  <a:pt x="8930" y="8479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322"/>
          <p:cNvSpPr/>
          <p:nvPr/>
        </p:nvSpPr>
        <p:spPr>
          <a:xfrm>
            <a:off x="3884414" y="5366742"/>
            <a:ext cx="705446" cy="8930"/>
          </a:xfrm>
          <a:custGeom>
            <a:avLst/>
            <a:gdLst/>
            <a:ahLst/>
            <a:cxnLst/>
            <a:rect l="0" t="0" r="0" b="0"/>
            <a:pathLst>
              <a:path w="705446" h="8930">
                <a:moveTo>
                  <a:pt x="0" y="8929"/>
                </a:moveTo>
                <a:lnTo>
                  <a:pt x="90742" y="8929"/>
                </a:lnTo>
                <a:lnTo>
                  <a:pt x="99190" y="7937"/>
                </a:lnTo>
                <a:lnTo>
                  <a:pt x="107798" y="6284"/>
                </a:lnTo>
                <a:lnTo>
                  <a:pt x="116514" y="4189"/>
                </a:lnTo>
                <a:lnTo>
                  <a:pt x="125300" y="2792"/>
                </a:lnTo>
                <a:lnTo>
                  <a:pt x="134136" y="1861"/>
                </a:lnTo>
                <a:lnTo>
                  <a:pt x="143001" y="1241"/>
                </a:lnTo>
                <a:lnTo>
                  <a:pt x="151889" y="827"/>
                </a:lnTo>
                <a:lnTo>
                  <a:pt x="169701" y="367"/>
                </a:lnTo>
                <a:lnTo>
                  <a:pt x="525197" y="0"/>
                </a:lnTo>
                <a:lnTo>
                  <a:pt x="534678" y="991"/>
                </a:lnTo>
                <a:lnTo>
                  <a:pt x="543976" y="2645"/>
                </a:lnTo>
                <a:lnTo>
                  <a:pt x="553150" y="4740"/>
                </a:lnTo>
                <a:lnTo>
                  <a:pt x="562243" y="6137"/>
                </a:lnTo>
                <a:lnTo>
                  <a:pt x="571282" y="7067"/>
                </a:lnTo>
                <a:lnTo>
                  <a:pt x="580284" y="7688"/>
                </a:lnTo>
                <a:lnTo>
                  <a:pt x="589262" y="8102"/>
                </a:lnTo>
                <a:lnTo>
                  <a:pt x="607175" y="8562"/>
                </a:lnTo>
                <a:lnTo>
                  <a:pt x="654492" y="8907"/>
                </a:lnTo>
                <a:lnTo>
                  <a:pt x="705445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323"/>
          <p:cNvSpPr/>
          <p:nvPr/>
        </p:nvSpPr>
        <p:spPr>
          <a:xfrm>
            <a:off x="3920132" y="5670351"/>
            <a:ext cx="634009" cy="35720"/>
          </a:xfrm>
          <a:custGeom>
            <a:avLst/>
            <a:gdLst/>
            <a:ahLst/>
            <a:cxnLst/>
            <a:rect l="0" t="0" r="0" b="0"/>
            <a:pathLst>
              <a:path w="634009" h="35720">
                <a:moveTo>
                  <a:pt x="0" y="35719"/>
                </a:moveTo>
                <a:lnTo>
                  <a:pt x="4741" y="35719"/>
                </a:lnTo>
                <a:lnTo>
                  <a:pt x="7130" y="34727"/>
                </a:lnTo>
                <a:lnTo>
                  <a:pt x="9714" y="33073"/>
                </a:lnTo>
                <a:lnTo>
                  <a:pt x="12429" y="30978"/>
                </a:lnTo>
                <a:lnTo>
                  <a:pt x="16224" y="29582"/>
                </a:lnTo>
                <a:lnTo>
                  <a:pt x="20738" y="28651"/>
                </a:lnTo>
                <a:lnTo>
                  <a:pt x="32037" y="27617"/>
                </a:lnTo>
                <a:lnTo>
                  <a:pt x="46981" y="27157"/>
                </a:lnTo>
                <a:lnTo>
                  <a:pt x="56125" y="26042"/>
                </a:lnTo>
                <a:lnTo>
                  <a:pt x="66191" y="24306"/>
                </a:lnTo>
                <a:lnTo>
                  <a:pt x="76869" y="22158"/>
                </a:lnTo>
                <a:lnTo>
                  <a:pt x="86965" y="20725"/>
                </a:lnTo>
                <a:lnTo>
                  <a:pt x="96672" y="19769"/>
                </a:lnTo>
                <a:lnTo>
                  <a:pt x="106120" y="19133"/>
                </a:lnTo>
                <a:lnTo>
                  <a:pt x="116387" y="17716"/>
                </a:lnTo>
                <a:lnTo>
                  <a:pt x="127201" y="15780"/>
                </a:lnTo>
                <a:lnTo>
                  <a:pt x="138379" y="13497"/>
                </a:lnTo>
                <a:lnTo>
                  <a:pt x="149800" y="11974"/>
                </a:lnTo>
                <a:lnTo>
                  <a:pt x="161382" y="10959"/>
                </a:lnTo>
                <a:lnTo>
                  <a:pt x="173072" y="10282"/>
                </a:lnTo>
                <a:lnTo>
                  <a:pt x="196645" y="9531"/>
                </a:lnTo>
                <a:lnTo>
                  <a:pt x="208487" y="9330"/>
                </a:lnTo>
                <a:lnTo>
                  <a:pt x="220351" y="8205"/>
                </a:lnTo>
                <a:lnTo>
                  <a:pt x="232229" y="6462"/>
                </a:lnTo>
                <a:lnTo>
                  <a:pt x="244116" y="4308"/>
                </a:lnTo>
                <a:lnTo>
                  <a:pt x="257002" y="2872"/>
                </a:lnTo>
                <a:lnTo>
                  <a:pt x="270554" y="1914"/>
                </a:lnTo>
                <a:lnTo>
                  <a:pt x="284548" y="1276"/>
                </a:lnTo>
                <a:lnTo>
                  <a:pt x="313328" y="567"/>
                </a:lnTo>
                <a:lnTo>
                  <a:pt x="448078" y="10"/>
                </a:lnTo>
                <a:lnTo>
                  <a:pt x="460446" y="999"/>
                </a:lnTo>
                <a:lnTo>
                  <a:pt x="472659" y="2651"/>
                </a:lnTo>
                <a:lnTo>
                  <a:pt x="484771" y="4744"/>
                </a:lnTo>
                <a:lnTo>
                  <a:pt x="496813" y="6139"/>
                </a:lnTo>
                <a:lnTo>
                  <a:pt x="508811" y="7069"/>
                </a:lnTo>
                <a:lnTo>
                  <a:pt x="531732" y="8103"/>
                </a:lnTo>
                <a:lnTo>
                  <a:pt x="551841" y="8562"/>
                </a:lnTo>
                <a:lnTo>
                  <a:pt x="561371" y="7693"/>
                </a:lnTo>
                <a:lnTo>
                  <a:pt x="570700" y="6120"/>
                </a:lnTo>
                <a:lnTo>
                  <a:pt x="579897" y="4080"/>
                </a:lnTo>
                <a:lnTo>
                  <a:pt x="589004" y="2720"/>
                </a:lnTo>
                <a:lnTo>
                  <a:pt x="598053" y="1814"/>
                </a:lnTo>
                <a:lnTo>
                  <a:pt x="614059" y="806"/>
                </a:lnTo>
                <a:lnTo>
                  <a:pt x="6340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24"/>
          <p:cNvSpPr/>
          <p:nvPr/>
        </p:nvSpPr>
        <p:spPr>
          <a:xfrm>
            <a:off x="3991570" y="5956101"/>
            <a:ext cx="544712" cy="62509"/>
          </a:xfrm>
          <a:custGeom>
            <a:avLst/>
            <a:gdLst/>
            <a:ahLst/>
            <a:cxnLst/>
            <a:rect l="0" t="0" r="0" b="0"/>
            <a:pathLst>
              <a:path w="544712" h="62509">
                <a:moveTo>
                  <a:pt x="0" y="62508"/>
                </a:moveTo>
                <a:lnTo>
                  <a:pt x="4740" y="62508"/>
                </a:lnTo>
                <a:lnTo>
                  <a:pt x="8121" y="61516"/>
                </a:lnTo>
                <a:lnTo>
                  <a:pt x="12359" y="59862"/>
                </a:lnTo>
                <a:lnTo>
                  <a:pt x="17169" y="57767"/>
                </a:lnTo>
                <a:lnTo>
                  <a:pt x="23352" y="56371"/>
                </a:lnTo>
                <a:lnTo>
                  <a:pt x="38160" y="54819"/>
                </a:lnTo>
                <a:lnTo>
                  <a:pt x="47268" y="53413"/>
                </a:lnTo>
                <a:lnTo>
                  <a:pt x="57309" y="51483"/>
                </a:lnTo>
                <a:lnTo>
                  <a:pt x="67972" y="49205"/>
                </a:lnTo>
                <a:lnTo>
                  <a:pt x="79048" y="47686"/>
                </a:lnTo>
                <a:lnTo>
                  <a:pt x="90402" y="46674"/>
                </a:lnTo>
                <a:lnTo>
                  <a:pt x="101940" y="45998"/>
                </a:lnTo>
                <a:lnTo>
                  <a:pt x="114593" y="44556"/>
                </a:lnTo>
                <a:lnTo>
                  <a:pt x="127989" y="42603"/>
                </a:lnTo>
                <a:lnTo>
                  <a:pt x="141880" y="40308"/>
                </a:lnTo>
                <a:lnTo>
                  <a:pt x="155110" y="37786"/>
                </a:lnTo>
                <a:lnTo>
                  <a:pt x="180393" y="32338"/>
                </a:lnTo>
                <a:lnTo>
                  <a:pt x="193684" y="30489"/>
                </a:lnTo>
                <a:lnTo>
                  <a:pt x="207505" y="29255"/>
                </a:lnTo>
                <a:lnTo>
                  <a:pt x="221681" y="28433"/>
                </a:lnTo>
                <a:lnTo>
                  <a:pt x="235099" y="26893"/>
                </a:lnTo>
                <a:lnTo>
                  <a:pt x="248014" y="24874"/>
                </a:lnTo>
                <a:lnTo>
                  <a:pt x="260593" y="22536"/>
                </a:lnTo>
                <a:lnTo>
                  <a:pt x="273939" y="20977"/>
                </a:lnTo>
                <a:lnTo>
                  <a:pt x="287798" y="19937"/>
                </a:lnTo>
                <a:lnTo>
                  <a:pt x="301998" y="19245"/>
                </a:lnTo>
                <a:lnTo>
                  <a:pt x="315433" y="17791"/>
                </a:lnTo>
                <a:lnTo>
                  <a:pt x="328359" y="15830"/>
                </a:lnTo>
                <a:lnTo>
                  <a:pt x="340945" y="13530"/>
                </a:lnTo>
                <a:lnTo>
                  <a:pt x="353305" y="11996"/>
                </a:lnTo>
                <a:lnTo>
                  <a:pt x="365513" y="10974"/>
                </a:lnTo>
                <a:lnTo>
                  <a:pt x="377621" y="10293"/>
                </a:lnTo>
                <a:lnTo>
                  <a:pt x="404302" y="9535"/>
                </a:lnTo>
                <a:lnTo>
                  <a:pt x="452373" y="9049"/>
                </a:lnTo>
                <a:lnTo>
                  <a:pt x="463309" y="8017"/>
                </a:lnTo>
                <a:lnTo>
                  <a:pt x="474568" y="6337"/>
                </a:lnTo>
                <a:lnTo>
                  <a:pt x="486042" y="4225"/>
                </a:lnTo>
                <a:lnTo>
                  <a:pt x="495677" y="2816"/>
                </a:lnTo>
                <a:lnTo>
                  <a:pt x="511673" y="1252"/>
                </a:lnTo>
                <a:lnTo>
                  <a:pt x="525397" y="556"/>
                </a:lnTo>
                <a:lnTo>
                  <a:pt x="54471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325"/>
          <p:cNvSpPr/>
          <p:nvPr/>
        </p:nvSpPr>
        <p:spPr>
          <a:xfrm>
            <a:off x="3795117" y="5215046"/>
            <a:ext cx="71435" cy="312431"/>
          </a:xfrm>
          <a:custGeom>
            <a:avLst/>
            <a:gdLst/>
            <a:ahLst/>
            <a:cxnLst/>
            <a:rect l="0" t="0" r="0" b="0"/>
            <a:pathLst>
              <a:path w="71435" h="312431">
                <a:moveTo>
                  <a:pt x="26789" y="17750"/>
                </a:moveTo>
                <a:lnTo>
                  <a:pt x="34477" y="17750"/>
                </a:lnTo>
                <a:lnTo>
                  <a:pt x="35883" y="16758"/>
                </a:lnTo>
                <a:lnTo>
                  <a:pt x="37812" y="15105"/>
                </a:lnTo>
                <a:lnTo>
                  <a:pt x="40091" y="13010"/>
                </a:lnTo>
                <a:lnTo>
                  <a:pt x="42603" y="11613"/>
                </a:lnTo>
                <a:lnTo>
                  <a:pt x="45268" y="10683"/>
                </a:lnTo>
                <a:lnTo>
                  <a:pt x="53091" y="8930"/>
                </a:lnTo>
                <a:lnTo>
                  <a:pt x="54246" y="8893"/>
                </a:lnTo>
                <a:lnTo>
                  <a:pt x="61223" y="8830"/>
                </a:lnTo>
                <a:lnTo>
                  <a:pt x="61652" y="7835"/>
                </a:lnTo>
                <a:lnTo>
                  <a:pt x="62474" y="260"/>
                </a:lnTo>
                <a:lnTo>
                  <a:pt x="63477" y="136"/>
                </a:lnTo>
                <a:lnTo>
                  <a:pt x="65139" y="55"/>
                </a:lnTo>
                <a:lnTo>
                  <a:pt x="67238" y="0"/>
                </a:lnTo>
                <a:lnTo>
                  <a:pt x="68638" y="956"/>
                </a:lnTo>
                <a:lnTo>
                  <a:pt x="69571" y="2585"/>
                </a:lnTo>
                <a:lnTo>
                  <a:pt x="71434" y="8811"/>
                </a:lnTo>
                <a:lnTo>
                  <a:pt x="63749" y="8820"/>
                </a:lnTo>
                <a:lnTo>
                  <a:pt x="63335" y="9812"/>
                </a:lnTo>
                <a:lnTo>
                  <a:pt x="62671" y="18534"/>
                </a:lnTo>
                <a:lnTo>
                  <a:pt x="62556" y="26912"/>
                </a:lnTo>
                <a:lnTo>
                  <a:pt x="62540" y="29811"/>
                </a:lnTo>
                <a:lnTo>
                  <a:pt x="61537" y="31744"/>
                </a:lnTo>
                <a:lnTo>
                  <a:pt x="59876" y="33033"/>
                </a:lnTo>
                <a:lnTo>
                  <a:pt x="57777" y="33892"/>
                </a:lnTo>
                <a:lnTo>
                  <a:pt x="56377" y="36449"/>
                </a:lnTo>
                <a:lnTo>
                  <a:pt x="54822" y="44582"/>
                </a:lnTo>
                <a:lnTo>
                  <a:pt x="53415" y="48536"/>
                </a:lnTo>
                <a:lnTo>
                  <a:pt x="51485" y="52165"/>
                </a:lnTo>
                <a:lnTo>
                  <a:pt x="49206" y="55576"/>
                </a:lnTo>
                <a:lnTo>
                  <a:pt x="47687" y="58842"/>
                </a:lnTo>
                <a:lnTo>
                  <a:pt x="45999" y="65117"/>
                </a:lnTo>
                <a:lnTo>
                  <a:pt x="44556" y="69172"/>
                </a:lnTo>
                <a:lnTo>
                  <a:pt x="42603" y="73860"/>
                </a:lnTo>
                <a:lnTo>
                  <a:pt x="40308" y="78970"/>
                </a:lnTo>
                <a:lnTo>
                  <a:pt x="38778" y="84360"/>
                </a:lnTo>
                <a:lnTo>
                  <a:pt x="37758" y="89938"/>
                </a:lnTo>
                <a:lnTo>
                  <a:pt x="37078" y="95641"/>
                </a:lnTo>
                <a:lnTo>
                  <a:pt x="36625" y="101427"/>
                </a:lnTo>
                <a:lnTo>
                  <a:pt x="36323" y="107270"/>
                </a:lnTo>
                <a:lnTo>
                  <a:pt x="36121" y="113149"/>
                </a:lnTo>
                <a:lnTo>
                  <a:pt x="34995" y="119052"/>
                </a:lnTo>
                <a:lnTo>
                  <a:pt x="33252" y="124973"/>
                </a:lnTo>
                <a:lnTo>
                  <a:pt x="31097" y="130904"/>
                </a:lnTo>
                <a:lnTo>
                  <a:pt x="29661" y="136842"/>
                </a:lnTo>
                <a:lnTo>
                  <a:pt x="28704" y="142785"/>
                </a:lnTo>
                <a:lnTo>
                  <a:pt x="28065" y="148732"/>
                </a:lnTo>
                <a:lnTo>
                  <a:pt x="26647" y="154681"/>
                </a:lnTo>
                <a:lnTo>
                  <a:pt x="24710" y="160631"/>
                </a:lnTo>
                <a:lnTo>
                  <a:pt x="22427" y="166583"/>
                </a:lnTo>
                <a:lnTo>
                  <a:pt x="20904" y="172534"/>
                </a:lnTo>
                <a:lnTo>
                  <a:pt x="19889" y="178487"/>
                </a:lnTo>
                <a:lnTo>
                  <a:pt x="19212" y="184439"/>
                </a:lnTo>
                <a:lnTo>
                  <a:pt x="18761" y="190392"/>
                </a:lnTo>
                <a:lnTo>
                  <a:pt x="18461" y="196345"/>
                </a:lnTo>
                <a:lnTo>
                  <a:pt x="18260" y="202297"/>
                </a:lnTo>
                <a:lnTo>
                  <a:pt x="17134" y="208251"/>
                </a:lnTo>
                <a:lnTo>
                  <a:pt x="15391" y="214204"/>
                </a:lnTo>
                <a:lnTo>
                  <a:pt x="13237" y="220157"/>
                </a:lnTo>
                <a:lnTo>
                  <a:pt x="11801" y="226110"/>
                </a:lnTo>
                <a:lnTo>
                  <a:pt x="10844" y="232063"/>
                </a:lnTo>
                <a:lnTo>
                  <a:pt x="10206" y="238016"/>
                </a:lnTo>
                <a:lnTo>
                  <a:pt x="8788" y="243969"/>
                </a:lnTo>
                <a:lnTo>
                  <a:pt x="6851" y="249922"/>
                </a:lnTo>
                <a:lnTo>
                  <a:pt x="4567" y="255875"/>
                </a:lnTo>
                <a:lnTo>
                  <a:pt x="3045" y="260836"/>
                </a:lnTo>
                <a:lnTo>
                  <a:pt x="1353" y="268994"/>
                </a:lnTo>
                <a:lnTo>
                  <a:pt x="601" y="278573"/>
                </a:lnTo>
                <a:lnTo>
                  <a:pt x="267" y="288452"/>
                </a:lnTo>
                <a:lnTo>
                  <a:pt x="52" y="302879"/>
                </a:lnTo>
                <a:lnTo>
                  <a:pt x="0" y="3124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26"/>
          <p:cNvSpPr/>
          <p:nvPr/>
        </p:nvSpPr>
        <p:spPr>
          <a:xfrm>
            <a:off x="3696890" y="5616773"/>
            <a:ext cx="223196" cy="214313"/>
          </a:xfrm>
          <a:custGeom>
            <a:avLst/>
            <a:gdLst/>
            <a:ahLst/>
            <a:cxnLst/>
            <a:rect l="0" t="0" r="0" b="0"/>
            <a:pathLst>
              <a:path w="223196" h="214313">
                <a:moveTo>
                  <a:pt x="0" y="0"/>
                </a:moveTo>
                <a:lnTo>
                  <a:pt x="52011" y="0"/>
                </a:lnTo>
                <a:lnTo>
                  <a:pt x="56502" y="992"/>
                </a:lnTo>
                <a:lnTo>
                  <a:pt x="60489" y="2646"/>
                </a:lnTo>
                <a:lnTo>
                  <a:pt x="64138" y="4740"/>
                </a:lnTo>
                <a:lnTo>
                  <a:pt x="68556" y="6137"/>
                </a:lnTo>
                <a:lnTo>
                  <a:pt x="73485" y="7068"/>
                </a:lnTo>
                <a:lnTo>
                  <a:pt x="78756" y="7689"/>
                </a:lnTo>
                <a:lnTo>
                  <a:pt x="84254" y="9094"/>
                </a:lnTo>
                <a:lnTo>
                  <a:pt x="89904" y="11024"/>
                </a:lnTo>
                <a:lnTo>
                  <a:pt x="95655" y="13302"/>
                </a:lnTo>
                <a:lnTo>
                  <a:pt x="100480" y="14822"/>
                </a:lnTo>
                <a:lnTo>
                  <a:pt x="104691" y="15834"/>
                </a:lnTo>
                <a:lnTo>
                  <a:pt x="108489" y="16509"/>
                </a:lnTo>
                <a:lnTo>
                  <a:pt x="113005" y="17952"/>
                </a:lnTo>
                <a:lnTo>
                  <a:pt x="118001" y="19905"/>
                </a:lnTo>
                <a:lnTo>
                  <a:pt x="123315" y="22200"/>
                </a:lnTo>
                <a:lnTo>
                  <a:pt x="128843" y="23729"/>
                </a:lnTo>
                <a:lnTo>
                  <a:pt x="134513" y="24749"/>
                </a:lnTo>
                <a:lnTo>
                  <a:pt x="140277" y="25429"/>
                </a:lnTo>
                <a:lnTo>
                  <a:pt x="146104" y="26874"/>
                </a:lnTo>
                <a:lnTo>
                  <a:pt x="151973" y="28831"/>
                </a:lnTo>
                <a:lnTo>
                  <a:pt x="157870" y="31127"/>
                </a:lnTo>
                <a:lnTo>
                  <a:pt x="162794" y="32657"/>
                </a:lnTo>
                <a:lnTo>
                  <a:pt x="167068" y="33677"/>
                </a:lnTo>
                <a:lnTo>
                  <a:pt x="170910" y="34358"/>
                </a:lnTo>
                <a:lnTo>
                  <a:pt x="175455" y="34812"/>
                </a:lnTo>
                <a:lnTo>
                  <a:pt x="180470" y="35114"/>
                </a:lnTo>
                <a:lnTo>
                  <a:pt x="185798" y="35315"/>
                </a:lnTo>
                <a:lnTo>
                  <a:pt x="190342" y="36442"/>
                </a:lnTo>
                <a:lnTo>
                  <a:pt x="194364" y="38185"/>
                </a:lnTo>
                <a:lnTo>
                  <a:pt x="198036" y="40340"/>
                </a:lnTo>
                <a:lnTo>
                  <a:pt x="204764" y="42733"/>
                </a:lnTo>
                <a:lnTo>
                  <a:pt x="211061" y="43797"/>
                </a:lnTo>
                <a:lnTo>
                  <a:pt x="217167" y="44270"/>
                </a:lnTo>
                <a:lnTo>
                  <a:pt x="222709" y="44615"/>
                </a:lnTo>
                <a:lnTo>
                  <a:pt x="223137" y="50779"/>
                </a:lnTo>
                <a:lnTo>
                  <a:pt x="223195" y="52334"/>
                </a:lnTo>
                <a:lnTo>
                  <a:pt x="218488" y="57950"/>
                </a:lnTo>
                <a:lnTo>
                  <a:pt x="213522" y="63128"/>
                </a:lnTo>
                <a:lnTo>
                  <a:pt x="193430" y="83380"/>
                </a:lnTo>
                <a:lnTo>
                  <a:pt x="190469" y="87336"/>
                </a:lnTo>
                <a:lnTo>
                  <a:pt x="187503" y="91959"/>
                </a:lnTo>
                <a:lnTo>
                  <a:pt x="184533" y="97025"/>
                </a:lnTo>
                <a:lnTo>
                  <a:pt x="180569" y="101394"/>
                </a:lnTo>
                <a:lnTo>
                  <a:pt x="175942" y="105299"/>
                </a:lnTo>
                <a:lnTo>
                  <a:pt x="170873" y="108894"/>
                </a:lnTo>
                <a:lnTo>
                  <a:pt x="165509" y="112284"/>
                </a:lnTo>
                <a:lnTo>
                  <a:pt x="159949" y="115535"/>
                </a:lnTo>
                <a:lnTo>
                  <a:pt x="154257" y="118695"/>
                </a:lnTo>
                <a:lnTo>
                  <a:pt x="148479" y="122786"/>
                </a:lnTo>
                <a:lnTo>
                  <a:pt x="142642" y="127499"/>
                </a:lnTo>
                <a:lnTo>
                  <a:pt x="136767" y="132624"/>
                </a:lnTo>
                <a:lnTo>
                  <a:pt x="130865" y="137033"/>
                </a:lnTo>
                <a:lnTo>
                  <a:pt x="124947" y="140965"/>
                </a:lnTo>
                <a:lnTo>
                  <a:pt x="119017" y="144578"/>
                </a:lnTo>
                <a:lnTo>
                  <a:pt x="113079" y="148971"/>
                </a:lnTo>
                <a:lnTo>
                  <a:pt x="107136" y="153884"/>
                </a:lnTo>
                <a:lnTo>
                  <a:pt x="101190" y="159144"/>
                </a:lnTo>
                <a:lnTo>
                  <a:pt x="95241" y="163643"/>
                </a:lnTo>
                <a:lnTo>
                  <a:pt x="89291" y="167634"/>
                </a:lnTo>
                <a:lnTo>
                  <a:pt x="83340" y="171288"/>
                </a:lnTo>
                <a:lnTo>
                  <a:pt x="78380" y="174715"/>
                </a:lnTo>
                <a:lnTo>
                  <a:pt x="74081" y="177992"/>
                </a:lnTo>
                <a:lnTo>
                  <a:pt x="70224" y="181169"/>
                </a:lnTo>
                <a:lnTo>
                  <a:pt x="65667" y="184279"/>
                </a:lnTo>
                <a:lnTo>
                  <a:pt x="60645" y="187345"/>
                </a:lnTo>
                <a:lnTo>
                  <a:pt x="55313" y="190381"/>
                </a:lnTo>
                <a:lnTo>
                  <a:pt x="50766" y="193397"/>
                </a:lnTo>
                <a:lnTo>
                  <a:pt x="46743" y="196400"/>
                </a:lnTo>
                <a:lnTo>
                  <a:pt x="43068" y="199394"/>
                </a:lnTo>
                <a:lnTo>
                  <a:pt x="36339" y="205367"/>
                </a:lnTo>
                <a:lnTo>
                  <a:pt x="33156" y="208348"/>
                </a:lnTo>
                <a:lnTo>
                  <a:pt x="30041" y="210337"/>
                </a:lnTo>
                <a:lnTo>
                  <a:pt x="26973" y="211662"/>
                </a:lnTo>
                <a:lnTo>
                  <a:pt x="1786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27"/>
          <p:cNvSpPr/>
          <p:nvPr/>
        </p:nvSpPr>
        <p:spPr>
          <a:xfrm>
            <a:off x="3696890" y="5723929"/>
            <a:ext cx="196454" cy="71439"/>
          </a:xfrm>
          <a:custGeom>
            <a:avLst/>
            <a:gdLst/>
            <a:ahLst/>
            <a:cxnLst/>
            <a:rect l="0" t="0" r="0" b="0"/>
            <a:pathLst>
              <a:path w="196454" h="71439">
                <a:moveTo>
                  <a:pt x="0" y="0"/>
                </a:moveTo>
                <a:lnTo>
                  <a:pt x="42240" y="0"/>
                </a:lnTo>
                <a:lnTo>
                  <a:pt x="48996" y="992"/>
                </a:lnTo>
                <a:lnTo>
                  <a:pt x="56477" y="2645"/>
                </a:lnTo>
                <a:lnTo>
                  <a:pt x="64440" y="4740"/>
                </a:lnTo>
                <a:lnTo>
                  <a:pt x="71733" y="7129"/>
                </a:lnTo>
                <a:lnTo>
                  <a:pt x="78581" y="9714"/>
                </a:lnTo>
                <a:lnTo>
                  <a:pt x="85129" y="12429"/>
                </a:lnTo>
                <a:lnTo>
                  <a:pt x="92471" y="15231"/>
                </a:lnTo>
                <a:lnTo>
                  <a:pt x="108567" y="20991"/>
                </a:lnTo>
                <a:lnTo>
                  <a:pt x="134364" y="29811"/>
                </a:lnTo>
                <a:lnTo>
                  <a:pt x="142162" y="33765"/>
                </a:lnTo>
                <a:lnTo>
                  <a:pt x="149344" y="38385"/>
                </a:lnTo>
                <a:lnTo>
                  <a:pt x="156118" y="43449"/>
                </a:lnTo>
                <a:lnTo>
                  <a:pt x="162618" y="47818"/>
                </a:lnTo>
                <a:lnTo>
                  <a:pt x="168935" y="51723"/>
                </a:lnTo>
                <a:lnTo>
                  <a:pt x="175131" y="55317"/>
                </a:lnTo>
                <a:lnTo>
                  <a:pt x="180254" y="58706"/>
                </a:lnTo>
                <a:lnTo>
                  <a:pt x="184662" y="61958"/>
                </a:lnTo>
                <a:lnTo>
                  <a:pt x="196453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328"/>
          <p:cNvSpPr/>
          <p:nvPr/>
        </p:nvSpPr>
        <p:spPr>
          <a:xfrm>
            <a:off x="3732609" y="5947171"/>
            <a:ext cx="147738" cy="285251"/>
          </a:xfrm>
          <a:custGeom>
            <a:avLst/>
            <a:gdLst/>
            <a:ahLst/>
            <a:cxnLst/>
            <a:rect l="0" t="0" r="0" b="0"/>
            <a:pathLst>
              <a:path w="147738" h="285251">
                <a:moveTo>
                  <a:pt x="133945" y="0"/>
                </a:moveTo>
                <a:lnTo>
                  <a:pt x="126257" y="0"/>
                </a:lnTo>
                <a:lnTo>
                  <a:pt x="122921" y="2646"/>
                </a:lnTo>
                <a:lnTo>
                  <a:pt x="120643" y="4740"/>
                </a:lnTo>
                <a:lnTo>
                  <a:pt x="115465" y="9714"/>
                </a:lnTo>
                <a:lnTo>
                  <a:pt x="68460" y="56556"/>
                </a:lnTo>
                <a:lnTo>
                  <a:pt x="64491" y="59532"/>
                </a:lnTo>
                <a:lnTo>
                  <a:pt x="59861" y="62509"/>
                </a:lnTo>
                <a:lnTo>
                  <a:pt x="54790" y="65485"/>
                </a:lnTo>
                <a:lnTo>
                  <a:pt x="50417" y="69454"/>
                </a:lnTo>
                <a:lnTo>
                  <a:pt x="46510" y="74084"/>
                </a:lnTo>
                <a:lnTo>
                  <a:pt x="42913" y="79155"/>
                </a:lnTo>
                <a:lnTo>
                  <a:pt x="39523" y="83528"/>
                </a:lnTo>
                <a:lnTo>
                  <a:pt x="36270" y="87435"/>
                </a:lnTo>
                <a:lnTo>
                  <a:pt x="33110" y="91032"/>
                </a:lnTo>
                <a:lnTo>
                  <a:pt x="30011" y="95415"/>
                </a:lnTo>
                <a:lnTo>
                  <a:pt x="26952" y="100321"/>
                </a:lnTo>
                <a:lnTo>
                  <a:pt x="23921" y="105576"/>
                </a:lnTo>
                <a:lnTo>
                  <a:pt x="17908" y="116707"/>
                </a:lnTo>
                <a:lnTo>
                  <a:pt x="14915" y="122453"/>
                </a:lnTo>
                <a:lnTo>
                  <a:pt x="12920" y="128268"/>
                </a:lnTo>
                <a:lnTo>
                  <a:pt x="11590" y="134129"/>
                </a:lnTo>
                <a:lnTo>
                  <a:pt x="10703" y="140021"/>
                </a:lnTo>
                <a:lnTo>
                  <a:pt x="9120" y="145933"/>
                </a:lnTo>
                <a:lnTo>
                  <a:pt x="7072" y="151859"/>
                </a:lnTo>
                <a:lnTo>
                  <a:pt x="4715" y="157794"/>
                </a:lnTo>
                <a:lnTo>
                  <a:pt x="3143" y="163735"/>
                </a:lnTo>
                <a:lnTo>
                  <a:pt x="2095" y="169680"/>
                </a:lnTo>
                <a:lnTo>
                  <a:pt x="1397" y="175628"/>
                </a:lnTo>
                <a:lnTo>
                  <a:pt x="931" y="180585"/>
                </a:lnTo>
                <a:lnTo>
                  <a:pt x="414" y="188739"/>
                </a:lnTo>
                <a:lnTo>
                  <a:pt x="184" y="198317"/>
                </a:lnTo>
                <a:lnTo>
                  <a:pt x="122" y="203649"/>
                </a:lnTo>
                <a:lnTo>
                  <a:pt x="1074" y="209188"/>
                </a:lnTo>
                <a:lnTo>
                  <a:pt x="2700" y="214864"/>
                </a:lnTo>
                <a:lnTo>
                  <a:pt x="4777" y="220634"/>
                </a:lnTo>
                <a:lnTo>
                  <a:pt x="6161" y="225472"/>
                </a:lnTo>
                <a:lnTo>
                  <a:pt x="7699" y="233493"/>
                </a:lnTo>
                <a:lnTo>
                  <a:pt x="11028" y="240366"/>
                </a:lnTo>
                <a:lnTo>
                  <a:pt x="13305" y="243588"/>
                </a:lnTo>
                <a:lnTo>
                  <a:pt x="15816" y="247720"/>
                </a:lnTo>
                <a:lnTo>
                  <a:pt x="18481" y="252459"/>
                </a:lnTo>
                <a:lnTo>
                  <a:pt x="21250" y="257603"/>
                </a:lnTo>
                <a:lnTo>
                  <a:pt x="25081" y="261032"/>
                </a:lnTo>
                <a:lnTo>
                  <a:pt x="29619" y="263318"/>
                </a:lnTo>
                <a:lnTo>
                  <a:pt x="34628" y="264842"/>
                </a:lnTo>
                <a:lnTo>
                  <a:pt x="38961" y="266851"/>
                </a:lnTo>
                <a:lnTo>
                  <a:pt x="42841" y="269182"/>
                </a:lnTo>
                <a:lnTo>
                  <a:pt x="46420" y="271728"/>
                </a:lnTo>
                <a:lnTo>
                  <a:pt x="49798" y="274418"/>
                </a:lnTo>
                <a:lnTo>
                  <a:pt x="53042" y="277203"/>
                </a:lnTo>
                <a:lnTo>
                  <a:pt x="56197" y="280051"/>
                </a:lnTo>
                <a:lnTo>
                  <a:pt x="60285" y="281951"/>
                </a:lnTo>
                <a:lnTo>
                  <a:pt x="64995" y="283218"/>
                </a:lnTo>
                <a:lnTo>
                  <a:pt x="70119" y="284062"/>
                </a:lnTo>
                <a:lnTo>
                  <a:pt x="74527" y="284624"/>
                </a:lnTo>
                <a:lnTo>
                  <a:pt x="78458" y="284999"/>
                </a:lnTo>
                <a:lnTo>
                  <a:pt x="82071" y="285250"/>
                </a:lnTo>
                <a:lnTo>
                  <a:pt x="85471" y="284424"/>
                </a:lnTo>
                <a:lnTo>
                  <a:pt x="88731" y="282882"/>
                </a:lnTo>
                <a:lnTo>
                  <a:pt x="91896" y="280862"/>
                </a:lnTo>
                <a:lnTo>
                  <a:pt x="94998" y="279514"/>
                </a:lnTo>
                <a:lnTo>
                  <a:pt x="98059" y="278616"/>
                </a:lnTo>
                <a:lnTo>
                  <a:pt x="101091" y="278018"/>
                </a:lnTo>
                <a:lnTo>
                  <a:pt x="105097" y="276626"/>
                </a:lnTo>
                <a:lnTo>
                  <a:pt x="109752" y="274706"/>
                </a:lnTo>
                <a:lnTo>
                  <a:pt x="114840" y="272435"/>
                </a:lnTo>
                <a:lnTo>
                  <a:pt x="119224" y="269928"/>
                </a:lnTo>
                <a:lnTo>
                  <a:pt x="123138" y="267264"/>
                </a:lnTo>
                <a:lnTo>
                  <a:pt x="131810" y="260601"/>
                </a:lnTo>
                <a:lnTo>
                  <a:pt x="135642" y="257044"/>
                </a:lnTo>
                <a:lnTo>
                  <a:pt x="147192" y="245701"/>
                </a:lnTo>
                <a:lnTo>
                  <a:pt x="147737" y="243176"/>
                </a:lnTo>
                <a:lnTo>
                  <a:pt x="147108" y="240500"/>
                </a:lnTo>
                <a:lnTo>
                  <a:pt x="145697" y="237724"/>
                </a:lnTo>
                <a:lnTo>
                  <a:pt x="144129" y="231994"/>
                </a:lnTo>
                <a:lnTo>
                  <a:pt x="143711" y="229077"/>
                </a:lnTo>
                <a:lnTo>
                  <a:pt x="142440" y="226140"/>
                </a:lnTo>
                <a:lnTo>
                  <a:pt x="138382" y="220230"/>
                </a:lnTo>
                <a:lnTo>
                  <a:pt x="135911" y="217266"/>
                </a:lnTo>
                <a:lnTo>
                  <a:pt x="133271" y="214297"/>
                </a:lnTo>
                <a:lnTo>
                  <a:pt x="127692" y="208353"/>
                </a:lnTo>
                <a:lnTo>
                  <a:pt x="113070" y="193475"/>
                </a:lnTo>
                <a:lnTo>
                  <a:pt x="109114" y="190499"/>
                </a:lnTo>
                <a:lnTo>
                  <a:pt x="104493" y="187523"/>
                </a:lnTo>
                <a:lnTo>
                  <a:pt x="99427" y="184547"/>
                </a:lnTo>
                <a:lnTo>
                  <a:pt x="94066" y="181570"/>
                </a:lnTo>
                <a:lnTo>
                  <a:pt x="82817" y="175618"/>
                </a:lnTo>
                <a:lnTo>
                  <a:pt x="65328" y="166688"/>
                </a:lnTo>
                <a:lnTo>
                  <a:pt x="59427" y="164704"/>
                </a:lnTo>
                <a:lnTo>
                  <a:pt x="53509" y="163380"/>
                </a:lnTo>
                <a:lnTo>
                  <a:pt x="47579" y="162498"/>
                </a:lnTo>
                <a:lnTo>
                  <a:pt x="41641" y="161910"/>
                </a:lnTo>
                <a:lnTo>
                  <a:pt x="35698" y="161518"/>
                </a:lnTo>
                <a:lnTo>
                  <a:pt x="24795" y="161082"/>
                </a:lnTo>
                <a:lnTo>
                  <a:pt x="13079" y="160837"/>
                </a:lnTo>
                <a:lnTo>
                  <a:pt x="0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329"/>
          <p:cNvSpPr/>
          <p:nvPr/>
        </p:nvSpPr>
        <p:spPr>
          <a:xfrm>
            <a:off x="4357813" y="5134570"/>
            <a:ext cx="981604" cy="987007"/>
          </a:xfrm>
          <a:custGeom>
            <a:avLst/>
            <a:gdLst/>
            <a:ahLst/>
            <a:cxnLst/>
            <a:rect l="0" t="0" r="0" b="0"/>
            <a:pathLst>
              <a:path w="981604" h="987007">
                <a:moveTo>
                  <a:pt x="142749" y="0"/>
                </a:moveTo>
                <a:lnTo>
                  <a:pt x="142749" y="4740"/>
                </a:lnTo>
                <a:lnTo>
                  <a:pt x="143741" y="6137"/>
                </a:lnTo>
                <a:lnTo>
                  <a:pt x="145395" y="7068"/>
                </a:lnTo>
                <a:lnTo>
                  <a:pt x="147489" y="7688"/>
                </a:lnTo>
                <a:lnTo>
                  <a:pt x="149878" y="10087"/>
                </a:lnTo>
                <a:lnTo>
                  <a:pt x="158972" y="21950"/>
                </a:lnTo>
                <a:lnTo>
                  <a:pt x="184989" y="43190"/>
                </a:lnTo>
                <a:lnTo>
                  <a:pt x="202209" y="66776"/>
                </a:lnTo>
                <a:lnTo>
                  <a:pt x="223690" y="96423"/>
                </a:lnTo>
                <a:lnTo>
                  <a:pt x="251782" y="126423"/>
                </a:lnTo>
                <a:lnTo>
                  <a:pt x="272510" y="156962"/>
                </a:lnTo>
                <a:lnTo>
                  <a:pt x="291219" y="186406"/>
                </a:lnTo>
                <a:lnTo>
                  <a:pt x="303324" y="210177"/>
                </a:lnTo>
                <a:lnTo>
                  <a:pt x="315319" y="236287"/>
                </a:lnTo>
                <a:lnTo>
                  <a:pt x="339188" y="285387"/>
                </a:lnTo>
                <a:lnTo>
                  <a:pt x="351102" y="310393"/>
                </a:lnTo>
                <a:lnTo>
                  <a:pt x="363012" y="338044"/>
                </a:lnTo>
                <a:lnTo>
                  <a:pt x="372274" y="364223"/>
                </a:lnTo>
                <a:lnTo>
                  <a:pt x="379697" y="390080"/>
                </a:lnTo>
                <a:lnTo>
                  <a:pt x="395602" y="457039"/>
                </a:lnTo>
                <a:lnTo>
                  <a:pt x="401641" y="484248"/>
                </a:lnTo>
                <a:lnTo>
                  <a:pt x="406640" y="511885"/>
                </a:lnTo>
                <a:lnTo>
                  <a:pt x="408862" y="537398"/>
                </a:lnTo>
                <a:lnTo>
                  <a:pt x="409849" y="564612"/>
                </a:lnTo>
                <a:lnTo>
                  <a:pt x="410483" y="617764"/>
                </a:lnTo>
                <a:lnTo>
                  <a:pt x="407925" y="642333"/>
                </a:lnTo>
                <a:lnTo>
                  <a:pt x="403480" y="666481"/>
                </a:lnTo>
                <a:lnTo>
                  <a:pt x="398197" y="690443"/>
                </a:lnTo>
                <a:lnTo>
                  <a:pt x="389896" y="711676"/>
                </a:lnTo>
                <a:lnTo>
                  <a:pt x="374066" y="740364"/>
                </a:lnTo>
                <a:lnTo>
                  <a:pt x="356808" y="767716"/>
                </a:lnTo>
                <a:lnTo>
                  <a:pt x="339127" y="792026"/>
                </a:lnTo>
                <a:lnTo>
                  <a:pt x="315375" y="822759"/>
                </a:lnTo>
                <a:lnTo>
                  <a:pt x="292786" y="843944"/>
                </a:lnTo>
                <a:lnTo>
                  <a:pt x="259478" y="868879"/>
                </a:lnTo>
                <a:lnTo>
                  <a:pt x="238079" y="885942"/>
                </a:lnTo>
                <a:lnTo>
                  <a:pt x="213328" y="897722"/>
                </a:lnTo>
                <a:lnTo>
                  <a:pt x="187143" y="907496"/>
                </a:lnTo>
                <a:lnTo>
                  <a:pt x="142716" y="922687"/>
                </a:lnTo>
                <a:lnTo>
                  <a:pt x="105164" y="937610"/>
                </a:lnTo>
                <a:lnTo>
                  <a:pt x="89334" y="942575"/>
                </a:lnTo>
                <a:lnTo>
                  <a:pt x="63002" y="948408"/>
                </a:lnTo>
                <a:lnTo>
                  <a:pt x="47352" y="953382"/>
                </a:lnTo>
                <a:lnTo>
                  <a:pt x="38835" y="955538"/>
                </a:lnTo>
                <a:lnTo>
                  <a:pt x="19843" y="962360"/>
                </a:lnTo>
                <a:lnTo>
                  <a:pt x="16163" y="963042"/>
                </a:lnTo>
                <a:lnTo>
                  <a:pt x="13710" y="964489"/>
                </a:lnTo>
                <a:lnTo>
                  <a:pt x="12075" y="966445"/>
                </a:lnTo>
                <a:lnTo>
                  <a:pt x="10984" y="968742"/>
                </a:lnTo>
                <a:lnTo>
                  <a:pt x="9265" y="970273"/>
                </a:lnTo>
                <a:lnTo>
                  <a:pt x="7127" y="971294"/>
                </a:lnTo>
                <a:lnTo>
                  <a:pt x="0" y="973300"/>
                </a:lnTo>
                <a:lnTo>
                  <a:pt x="29687" y="973335"/>
                </a:lnTo>
                <a:lnTo>
                  <a:pt x="59932" y="981024"/>
                </a:lnTo>
                <a:lnTo>
                  <a:pt x="89240" y="982102"/>
                </a:lnTo>
                <a:lnTo>
                  <a:pt x="342334" y="982265"/>
                </a:lnTo>
                <a:lnTo>
                  <a:pt x="363414" y="984911"/>
                </a:lnTo>
                <a:lnTo>
                  <a:pt x="373203" y="987006"/>
                </a:lnTo>
                <a:lnTo>
                  <a:pt x="397308" y="986687"/>
                </a:lnTo>
                <a:lnTo>
                  <a:pt x="423566" y="984231"/>
                </a:lnTo>
                <a:lnTo>
                  <a:pt x="448466" y="983139"/>
                </a:lnTo>
                <a:lnTo>
                  <a:pt x="484796" y="982524"/>
                </a:lnTo>
                <a:lnTo>
                  <a:pt x="511397" y="979734"/>
                </a:lnTo>
                <a:lnTo>
                  <a:pt x="538764" y="976180"/>
                </a:lnTo>
                <a:lnTo>
                  <a:pt x="564157" y="974600"/>
                </a:lnTo>
                <a:lnTo>
                  <a:pt x="588672" y="971252"/>
                </a:lnTo>
                <a:lnTo>
                  <a:pt x="612796" y="966457"/>
                </a:lnTo>
                <a:lnTo>
                  <a:pt x="636748" y="961018"/>
                </a:lnTo>
                <a:lnTo>
                  <a:pt x="708287" y="943534"/>
                </a:lnTo>
                <a:lnTo>
                  <a:pt x="732104" y="934955"/>
                </a:lnTo>
                <a:lnTo>
                  <a:pt x="754927" y="924527"/>
                </a:lnTo>
                <a:lnTo>
                  <a:pt x="784510" y="907501"/>
                </a:lnTo>
                <a:lnTo>
                  <a:pt x="813119" y="889888"/>
                </a:lnTo>
                <a:lnTo>
                  <a:pt x="834921" y="878040"/>
                </a:lnTo>
                <a:lnTo>
                  <a:pt x="864767" y="855472"/>
                </a:lnTo>
                <a:lnTo>
                  <a:pt x="887721" y="829934"/>
                </a:lnTo>
                <a:lnTo>
                  <a:pt x="907090" y="803516"/>
                </a:lnTo>
                <a:lnTo>
                  <a:pt x="931413" y="767922"/>
                </a:lnTo>
                <a:lnTo>
                  <a:pt x="948368" y="740162"/>
                </a:lnTo>
                <a:lnTo>
                  <a:pt x="956547" y="718560"/>
                </a:lnTo>
                <a:lnTo>
                  <a:pt x="963489" y="695730"/>
                </a:lnTo>
                <a:lnTo>
                  <a:pt x="969882" y="672354"/>
                </a:lnTo>
                <a:lnTo>
                  <a:pt x="976030" y="648735"/>
                </a:lnTo>
                <a:lnTo>
                  <a:pt x="979424" y="627655"/>
                </a:lnTo>
                <a:lnTo>
                  <a:pt x="980933" y="607372"/>
                </a:lnTo>
                <a:lnTo>
                  <a:pt x="981603" y="585128"/>
                </a:lnTo>
                <a:lnTo>
                  <a:pt x="979256" y="562013"/>
                </a:lnTo>
                <a:lnTo>
                  <a:pt x="974905" y="538510"/>
                </a:lnTo>
                <a:lnTo>
                  <a:pt x="969663" y="514835"/>
                </a:lnTo>
                <a:lnTo>
                  <a:pt x="964027" y="493729"/>
                </a:lnTo>
                <a:lnTo>
                  <a:pt x="958215" y="473435"/>
                </a:lnTo>
                <a:lnTo>
                  <a:pt x="952324" y="451187"/>
                </a:lnTo>
                <a:lnTo>
                  <a:pt x="943753" y="428069"/>
                </a:lnTo>
                <a:lnTo>
                  <a:pt x="932337" y="405557"/>
                </a:lnTo>
                <a:lnTo>
                  <a:pt x="896904" y="357677"/>
                </a:lnTo>
                <a:lnTo>
                  <a:pt x="873541" y="330543"/>
                </a:lnTo>
                <a:lnTo>
                  <a:pt x="843027" y="303652"/>
                </a:lnTo>
                <a:lnTo>
                  <a:pt x="813590" y="281573"/>
                </a:lnTo>
                <a:lnTo>
                  <a:pt x="786017" y="257724"/>
                </a:lnTo>
                <a:lnTo>
                  <a:pt x="765328" y="243197"/>
                </a:lnTo>
                <a:lnTo>
                  <a:pt x="742904" y="231119"/>
                </a:lnTo>
                <a:lnTo>
                  <a:pt x="707967" y="217749"/>
                </a:lnTo>
                <a:lnTo>
                  <a:pt x="684337" y="207241"/>
                </a:lnTo>
                <a:lnTo>
                  <a:pt x="657960" y="198602"/>
                </a:lnTo>
                <a:lnTo>
                  <a:pt x="630692" y="190463"/>
                </a:lnTo>
                <a:lnTo>
                  <a:pt x="605344" y="180231"/>
                </a:lnTo>
                <a:lnTo>
                  <a:pt x="580850" y="174360"/>
                </a:lnTo>
                <a:lnTo>
                  <a:pt x="555742" y="170759"/>
                </a:lnTo>
                <a:lnTo>
                  <a:pt x="528046" y="165851"/>
                </a:lnTo>
                <a:lnTo>
                  <a:pt x="501846" y="160363"/>
                </a:lnTo>
                <a:lnTo>
                  <a:pt x="464783" y="151694"/>
                </a:lnTo>
                <a:lnTo>
                  <a:pt x="439664" y="146795"/>
                </a:lnTo>
                <a:lnTo>
                  <a:pt x="411964" y="144617"/>
                </a:lnTo>
                <a:lnTo>
                  <a:pt x="385762" y="141003"/>
                </a:lnTo>
                <a:lnTo>
                  <a:pt x="360887" y="137082"/>
                </a:lnTo>
                <a:lnTo>
                  <a:pt x="336603" y="135340"/>
                </a:lnTo>
                <a:lnTo>
                  <a:pt x="312581" y="131919"/>
                </a:lnTo>
                <a:lnTo>
                  <a:pt x="288675" y="128084"/>
                </a:lnTo>
                <a:lnTo>
                  <a:pt x="264821" y="126379"/>
                </a:lnTo>
                <a:lnTo>
                  <a:pt x="240991" y="122976"/>
                </a:lnTo>
                <a:lnTo>
                  <a:pt x="218161" y="119148"/>
                </a:lnTo>
                <a:lnTo>
                  <a:pt x="188575" y="116993"/>
                </a:lnTo>
                <a:lnTo>
                  <a:pt x="161949" y="117347"/>
                </a:lnTo>
                <a:lnTo>
                  <a:pt x="134672" y="123207"/>
                </a:lnTo>
                <a:lnTo>
                  <a:pt x="107030" y="125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330"/>
          <p:cNvSpPr/>
          <p:nvPr/>
        </p:nvSpPr>
        <p:spPr>
          <a:xfrm>
            <a:off x="5250656" y="5473898"/>
            <a:ext cx="580430" cy="62509"/>
          </a:xfrm>
          <a:custGeom>
            <a:avLst/>
            <a:gdLst/>
            <a:ahLst/>
            <a:cxnLst/>
            <a:rect l="0" t="0" r="0" b="0"/>
            <a:pathLst>
              <a:path w="580430" h="62509">
                <a:moveTo>
                  <a:pt x="0" y="62508"/>
                </a:moveTo>
                <a:lnTo>
                  <a:pt x="4740" y="57768"/>
                </a:lnTo>
                <a:lnTo>
                  <a:pt x="8121" y="56371"/>
                </a:lnTo>
                <a:lnTo>
                  <a:pt x="23352" y="53413"/>
                </a:lnTo>
                <a:lnTo>
                  <a:pt x="30451" y="51483"/>
                </a:lnTo>
                <a:lnTo>
                  <a:pt x="38160" y="49205"/>
                </a:lnTo>
                <a:lnTo>
                  <a:pt x="47268" y="47686"/>
                </a:lnTo>
                <a:lnTo>
                  <a:pt x="57309" y="46673"/>
                </a:lnTo>
                <a:lnTo>
                  <a:pt x="67972" y="45998"/>
                </a:lnTo>
                <a:lnTo>
                  <a:pt x="80041" y="44556"/>
                </a:lnTo>
                <a:lnTo>
                  <a:pt x="93048" y="42602"/>
                </a:lnTo>
                <a:lnTo>
                  <a:pt x="106680" y="40308"/>
                </a:lnTo>
                <a:lnTo>
                  <a:pt x="119737" y="38778"/>
                </a:lnTo>
                <a:lnTo>
                  <a:pt x="132411" y="37758"/>
                </a:lnTo>
                <a:lnTo>
                  <a:pt x="144829" y="37078"/>
                </a:lnTo>
                <a:lnTo>
                  <a:pt x="158068" y="35633"/>
                </a:lnTo>
                <a:lnTo>
                  <a:pt x="171855" y="33677"/>
                </a:lnTo>
                <a:lnTo>
                  <a:pt x="200403" y="28859"/>
                </a:lnTo>
                <a:lnTo>
                  <a:pt x="229628" y="23409"/>
                </a:lnTo>
                <a:lnTo>
                  <a:pt x="244367" y="21559"/>
                </a:lnTo>
                <a:lnTo>
                  <a:pt x="259153" y="20325"/>
                </a:lnTo>
                <a:lnTo>
                  <a:pt x="273971" y="19503"/>
                </a:lnTo>
                <a:lnTo>
                  <a:pt x="289804" y="17963"/>
                </a:lnTo>
                <a:lnTo>
                  <a:pt x="306312" y="15944"/>
                </a:lnTo>
                <a:lnTo>
                  <a:pt x="323270" y="13606"/>
                </a:lnTo>
                <a:lnTo>
                  <a:pt x="355342" y="8362"/>
                </a:lnTo>
                <a:lnTo>
                  <a:pt x="370840" y="5575"/>
                </a:lnTo>
                <a:lnTo>
                  <a:pt x="386133" y="3716"/>
                </a:lnTo>
                <a:lnTo>
                  <a:pt x="401289" y="2477"/>
                </a:lnTo>
                <a:lnTo>
                  <a:pt x="416354" y="1652"/>
                </a:lnTo>
                <a:lnTo>
                  <a:pt x="446322" y="734"/>
                </a:lnTo>
                <a:lnTo>
                  <a:pt x="526053" y="64"/>
                </a:lnTo>
                <a:lnTo>
                  <a:pt x="5804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331"/>
          <p:cNvSpPr/>
          <p:nvPr/>
        </p:nvSpPr>
        <p:spPr>
          <a:xfrm>
            <a:off x="5143500" y="4402335"/>
            <a:ext cx="392907" cy="17861"/>
          </a:xfrm>
          <a:custGeom>
            <a:avLst/>
            <a:gdLst/>
            <a:ahLst/>
            <a:cxnLst/>
            <a:rect l="0" t="0" r="0" b="0"/>
            <a:pathLst>
              <a:path w="392907" h="17861">
                <a:moveTo>
                  <a:pt x="0" y="17860"/>
                </a:moveTo>
                <a:lnTo>
                  <a:pt x="67971" y="17860"/>
                </a:lnTo>
                <a:lnTo>
                  <a:pt x="80040" y="16867"/>
                </a:lnTo>
                <a:lnTo>
                  <a:pt x="93048" y="15214"/>
                </a:lnTo>
                <a:lnTo>
                  <a:pt x="106680" y="13119"/>
                </a:lnTo>
                <a:lnTo>
                  <a:pt x="119737" y="11723"/>
                </a:lnTo>
                <a:lnTo>
                  <a:pt x="132410" y="10792"/>
                </a:lnTo>
                <a:lnTo>
                  <a:pt x="144828" y="10172"/>
                </a:lnTo>
                <a:lnTo>
                  <a:pt x="171855" y="9482"/>
                </a:lnTo>
                <a:lnTo>
                  <a:pt x="266283" y="8963"/>
                </a:lnTo>
                <a:lnTo>
                  <a:pt x="280709" y="7959"/>
                </a:lnTo>
                <a:lnTo>
                  <a:pt x="295288" y="6299"/>
                </a:lnTo>
                <a:lnTo>
                  <a:pt x="309968" y="4199"/>
                </a:lnTo>
                <a:lnTo>
                  <a:pt x="322731" y="2800"/>
                </a:lnTo>
                <a:lnTo>
                  <a:pt x="334216" y="1867"/>
                </a:lnTo>
                <a:lnTo>
                  <a:pt x="344850" y="1244"/>
                </a:lnTo>
                <a:lnTo>
                  <a:pt x="364602" y="553"/>
                </a:lnTo>
                <a:lnTo>
                  <a:pt x="3929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332"/>
          <p:cNvSpPr/>
          <p:nvPr/>
        </p:nvSpPr>
        <p:spPr>
          <a:xfrm>
            <a:off x="5447109" y="2937923"/>
            <a:ext cx="241102" cy="535726"/>
          </a:xfrm>
          <a:custGeom>
            <a:avLst/>
            <a:gdLst/>
            <a:ahLst/>
            <a:cxnLst/>
            <a:rect l="0" t="0" r="0" b="0"/>
            <a:pathLst>
              <a:path w="241102" h="535726">
                <a:moveTo>
                  <a:pt x="0" y="535725"/>
                </a:moveTo>
                <a:lnTo>
                  <a:pt x="0" y="523296"/>
                </a:lnTo>
                <a:lnTo>
                  <a:pt x="2645" y="512341"/>
                </a:lnTo>
                <a:lnTo>
                  <a:pt x="8121" y="497551"/>
                </a:lnTo>
                <a:lnTo>
                  <a:pt x="12359" y="489440"/>
                </a:lnTo>
                <a:lnTo>
                  <a:pt x="17169" y="481055"/>
                </a:lnTo>
                <a:lnTo>
                  <a:pt x="21368" y="472490"/>
                </a:lnTo>
                <a:lnTo>
                  <a:pt x="25159" y="463803"/>
                </a:lnTo>
                <a:lnTo>
                  <a:pt x="28679" y="455035"/>
                </a:lnTo>
                <a:lnTo>
                  <a:pt x="35236" y="437355"/>
                </a:lnTo>
                <a:lnTo>
                  <a:pt x="47530" y="401751"/>
                </a:lnTo>
                <a:lnTo>
                  <a:pt x="49546" y="392831"/>
                </a:lnTo>
                <a:lnTo>
                  <a:pt x="50890" y="383907"/>
                </a:lnTo>
                <a:lnTo>
                  <a:pt x="51786" y="374982"/>
                </a:lnTo>
                <a:lnTo>
                  <a:pt x="52383" y="366055"/>
                </a:lnTo>
                <a:lnTo>
                  <a:pt x="52782" y="357128"/>
                </a:lnTo>
                <a:lnTo>
                  <a:pt x="53224" y="338278"/>
                </a:lnTo>
                <a:lnTo>
                  <a:pt x="53420" y="316671"/>
                </a:lnTo>
                <a:lnTo>
                  <a:pt x="52481" y="306345"/>
                </a:lnTo>
                <a:lnTo>
                  <a:pt x="50862" y="296485"/>
                </a:lnTo>
                <a:lnTo>
                  <a:pt x="48791" y="286935"/>
                </a:lnTo>
                <a:lnTo>
                  <a:pt x="46418" y="277591"/>
                </a:lnTo>
                <a:lnTo>
                  <a:pt x="43844" y="268386"/>
                </a:lnTo>
                <a:lnTo>
                  <a:pt x="41135" y="259272"/>
                </a:lnTo>
                <a:lnTo>
                  <a:pt x="35481" y="238563"/>
                </a:lnTo>
                <a:lnTo>
                  <a:pt x="32583" y="227484"/>
                </a:lnTo>
                <a:lnTo>
                  <a:pt x="29659" y="217122"/>
                </a:lnTo>
                <a:lnTo>
                  <a:pt x="23765" y="197670"/>
                </a:lnTo>
                <a:lnTo>
                  <a:pt x="21796" y="188316"/>
                </a:lnTo>
                <a:lnTo>
                  <a:pt x="20484" y="179103"/>
                </a:lnTo>
                <a:lnTo>
                  <a:pt x="19609" y="169985"/>
                </a:lnTo>
                <a:lnTo>
                  <a:pt x="18637" y="154562"/>
                </a:lnTo>
                <a:lnTo>
                  <a:pt x="18205" y="140100"/>
                </a:lnTo>
                <a:lnTo>
                  <a:pt x="18013" y="123751"/>
                </a:lnTo>
                <a:lnTo>
                  <a:pt x="20573" y="109209"/>
                </a:lnTo>
                <a:lnTo>
                  <a:pt x="25019" y="96131"/>
                </a:lnTo>
                <a:lnTo>
                  <a:pt x="30302" y="83704"/>
                </a:lnTo>
                <a:lnTo>
                  <a:pt x="34092" y="77612"/>
                </a:lnTo>
                <a:lnTo>
                  <a:pt x="38603" y="71566"/>
                </a:lnTo>
                <a:lnTo>
                  <a:pt x="43594" y="65551"/>
                </a:lnTo>
                <a:lnTo>
                  <a:pt x="48906" y="59557"/>
                </a:lnTo>
                <a:lnTo>
                  <a:pt x="60101" y="47605"/>
                </a:lnTo>
                <a:lnTo>
                  <a:pt x="65864" y="42632"/>
                </a:lnTo>
                <a:lnTo>
                  <a:pt x="71690" y="38324"/>
                </a:lnTo>
                <a:lnTo>
                  <a:pt x="77559" y="34461"/>
                </a:lnTo>
                <a:lnTo>
                  <a:pt x="83456" y="29900"/>
                </a:lnTo>
                <a:lnTo>
                  <a:pt x="89372" y="24876"/>
                </a:lnTo>
                <a:lnTo>
                  <a:pt x="95300" y="19542"/>
                </a:lnTo>
                <a:lnTo>
                  <a:pt x="102229" y="14993"/>
                </a:lnTo>
                <a:lnTo>
                  <a:pt x="109824" y="10969"/>
                </a:lnTo>
                <a:lnTo>
                  <a:pt x="117864" y="7294"/>
                </a:lnTo>
                <a:lnTo>
                  <a:pt x="125209" y="4844"/>
                </a:lnTo>
                <a:lnTo>
                  <a:pt x="132090" y="3210"/>
                </a:lnTo>
                <a:lnTo>
                  <a:pt x="138661" y="2121"/>
                </a:lnTo>
                <a:lnTo>
                  <a:pt x="147011" y="1396"/>
                </a:lnTo>
                <a:lnTo>
                  <a:pt x="156546" y="912"/>
                </a:lnTo>
                <a:lnTo>
                  <a:pt x="176732" y="374"/>
                </a:lnTo>
                <a:lnTo>
                  <a:pt x="218257" y="0"/>
                </a:lnTo>
                <a:lnTo>
                  <a:pt x="223887" y="974"/>
                </a:lnTo>
                <a:lnTo>
                  <a:pt x="228633" y="2615"/>
                </a:lnTo>
                <a:lnTo>
                  <a:pt x="241101" y="88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333"/>
          <p:cNvSpPr/>
          <p:nvPr/>
        </p:nvSpPr>
        <p:spPr>
          <a:xfrm>
            <a:off x="5456039" y="3143259"/>
            <a:ext cx="250032" cy="26781"/>
          </a:xfrm>
          <a:custGeom>
            <a:avLst/>
            <a:gdLst/>
            <a:ahLst/>
            <a:cxnLst/>
            <a:rect l="0" t="0" r="0" b="0"/>
            <a:pathLst>
              <a:path w="250032" h="26781">
                <a:moveTo>
                  <a:pt x="0" y="8920"/>
                </a:moveTo>
                <a:lnTo>
                  <a:pt x="0" y="4179"/>
                </a:lnTo>
                <a:lnTo>
                  <a:pt x="991" y="2783"/>
                </a:lnTo>
                <a:lnTo>
                  <a:pt x="2645" y="1852"/>
                </a:lnTo>
                <a:lnTo>
                  <a:pt x="4740" y="1232"/>
                </a:lnTo>
                <a:lnTo>
                  <a:pt x="9713" y="542"/>
                </a:lnTo>
                <a:lnTo>
                  <a:pt x="17215" y="236"/>
                </a:lnTo>
                <a:lnTo>
                  <a:pt x="85431" y="0"/>
                </a:lnTo>
                <a:lnTo>
                  <a:pt x="97633" y="989"/>
                </a:lnTo>
                <a:lnTo>
                  <a:pt x="110729" y="2640"/>
                </a:lnTo>
                <a:lnTo>
                  <a:pt x="124421" y="4734"/>
                </a:lnTo>
                <a:lnTo>
                  <a:pt x="152862" y="9705"/>
                </a:lnTo>
                <a:lnTo>
                  <a:pt x="167392" y="12420"/>
                </a:lnTo>
                <a:lnTo>
                  <a:pt x="180056" y="15222"/>
                </a:lnTo>
                <a:lnTo>
                  <a:pt x="191475" y="18082"/>
                </a:lnTo>
                <a:lnTo>
                  <a:pt x="202064" y="20981"/>
                </a:lnTo>
                <a:lnTo>
                  <a:pt x="212100" y="22914"/>
                </a:lnTo>
                <a:lnTo>
                  <a:pt x="221767" y="24203"/>
                </a:lnTo>
                <a:lnTo>
                  <a:pt x="250031" y="267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334"/>
          <p:cNvSpPr/>
          <p:nvPr/>
        </p:nvSpPr>
        <p:spPr>
          <a:xfrm>
            <a:off x="5902523" y="3277195"/>
            <a:ext cx="17860" cy="250032"/>
          </a:xfrm>
          <a:custGeom>
            <a:avLst/>
            <a:gdLst/>
            <a:ahLst/>
            <a:cxnLst/>
            <a:rect l="0" t="0" r="0" b="0"/>
            <a:pathLst>
              <a:path w="17860" h="250032">
                <a:moveTo>
                  <a:pt x="17859" y="0"/>
                </a:moveTo>
                <a:lnTo>
                  <a:pt x="17859" y="4741"/>
                </a:lnTo>
                <a:lnTo>
                  <a:pt x="16867" y="7129"/>
                </a:lnTo>
                <a:lnTo>
                  <a:pt x="15213" y="9713"/>
                </a:lnTo>
                <a:lnTo>
                  <a:pt x="13120" y="12429"/>
                </a:lnTo>
                <a:lnTo>
                  <a:pt x="11722" y="16223"/>
                </a:lnTo>
                <a:lnTo>
                  <a:pt x="10792" y="20737"/>
                </a:lnTo>
                <a:lnTo>
                  <a:pt x="10171" y="25731"/>
                </a:lnTo>
                <a:lnTo>
                  <a:pt x="9756" y="32037"/>
                </a:lnTo>
                <a:lnTo>
                  <a:pt x="9481" y="39217"/>
                </a:lnTo>
                <a:lnTo>
                  <a:pt x="9093" y="63544"/>
                </a:lnTo>
                <a:lnTo>
                  <a:pt x="8940" y="125076"/>
                </a:lnTo>
                <a:lnTo>
                  <a:pt x="7944" y="134978"/>
                </a:lnTo>
                <a:lnTo>
                  <a:pt x="6289" y="145548"/>
                </a:lnTo>
                <a:lnTo>
                  <a:pt x="4192" y="156563"/>
                </a:lnTo>
                <a:lnTo>
                  <a:pt x="2795" y="166883"/>
                </a:lnTo>
                <a:lnTo>
                  <a:pt x="1863" y="176739"/>
                </a:lnTo>
                <a:lnTo>
                  <a:pt x="1242" y="186287"/>
                </a:lnTo>
                <a:lnTo>
                  <a:pt x="828" y="195629"/>
                </a:lnTo>
                <a:lnTo>
                  <a:pt x="369" y="213946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335"/>
          <p:cNvSpPr/>
          <p:nvPr/>
        </p:nvSpPr>
        <p:spPr>
          <a:xfrm>
            <a:off x="5741791" y="4071973"/>
            <a:ext cx="232170" cy="473238"/>
          </a:xfrm>
          <a:custGeom>
            <a:avLst/>
            <a:gdLst/>
            <a:ahLst/>
            <a:cxnLst/>
            <a:rect l="0" t="0" r="0" b="0"/>
            <a:pathLst>
              <a:path w="232170" h="473238">
                <a:moveTo>
                  <a:pt x="8927" y="473237"/>
                </a:moveTo>
                <a:lnTo>
                  <a:pt x="8927" y="451988"/>
                </a:lnTo>
                <a:lnTo>
                  <a:pt x="15064" y="433284"/>
                </a:lnTo>
                <a:lnTo>
                  <a:pt x="16616" y="422077"/>
                </a:lnTo>
                <a:lnTo>
                  <a:pt x="17305" y="407835"/>
                </a:lnTo>
                <a:lnTo>
                  <a:pt x="17612" y="390592"/>
                </a:lnTo>
                <a:lnTo>
                  <a:pt x="17748" y="369699"/>
                </a:lnTo>
                <a:lnTo>
                  <a:pt x="16792" y="359563"/>
                </a:lnTo>
                <a:lnTo>
                  <a:pt x="15163" y="349829"/>
                </a:lnTo>
                <a:lnTo>
                  <a:pt x="13084" y="340364"/>
                </a:lnTo>
                <a:lnTo>
                  <a:pt x="11698" y="330085"/>
                </a:lnTo>
                <a:lnTo>
                  <a:pt x="10774" y="319263"/>
                </a:lnTo>
                <a:lnTo>
                  <a:pt x="10159" y="308080"/>
                </a:lnTo>
                <a:lnTo>
                  <a:pt x="8756" y="297648"/>
                </a:lnTo>
                <a:lnTo>
                  <a:pt x="6829" y="287717"/>
                </a:lnTo>
                <a:lnTo>
                  <a:pt x="4552" y="278120"/>
                </a:lnTo>
                <a:lnTo>
                  <a:pt x="3033" y="267753"/>
                </a:lnTo>
                <a:lnTo>
                  <a:pt x="2021" y="256872"/>
                </a:lnTo>
                <a:lnTo>
                  <a:pt x="1347" y="245651"/>
                </a:lnTo>
                <a:lnTo>
                  <a:pt x="597" y="225244"/>
                </a:lnTo>
                <a:lnTo>
                  <a:pt x="175" y="197020"/>
                </a:lnTo>
                <a:lnTo>
                  <a:pt x="0" y="119559"/>
                </a:lnTo>
                <a:lnTo>
                  <a:pt x="2645" y="107357"/>
                </a:lnTo>
                <a:lnTo>
                  <a:pt x="6135" y="96312"/>
                </a:lnTo>
                <a:lnTo>
                  <a:pt x="9092" y="83522"/>
                </a:lnTo>
                <a:lnTo>
                  <a:pt x="13300" y="73151"/>
                </a:lnTo>
                <a:lnTo>
                  <a:pt x="18477" y="64572"/>
                </a:lnTo>
                <a:lnTo>
                  <a:pt x="24086" y="56460"/>
                </a:lnTo>
                <a:lnTo>
                  <a:pt x="29886" y="46240"/>
                </a:lnTo>
                <a:lnTo>
                  <a:pt x="35771" y="37729"/>
                </a:lnTo>
                <a:lnTo>
                  <a:pt x="41693" y="30639"/>
                </a:lnTo>
                <a:lnTo>
                  <a:pt x="47633" y="24181"/>
                </a:lnTo>
                <a:lnTo>
                  <a:pt x="51598" y="21069"/>
                </a:lnTo>
                <a:lnTo>
                  <a:pt x="56226" y="18003"/>
                </a:lnTo>
                <a:lnTo>
                  <a:pt x="61296" y="14966"/>
                </a:lnTo>
                <a:lnTo>
                  <a:pt x="66660" y="12942"/>
                </a:lnTo>
                <a:lnTo>
                  <a:pt x="72220" y="11592"/>
                </a:lnTo>
                <a:lnTo>
                  <a:pt x="77911" y="10693"/>
                </a:lnTo>
                <a:lnTo>
                  <a:pt x="83691" y="9101"/>
                </a:lnTo>
                <a:lnTo>
                  <a:pt x="89527" y="7047"/>
                </a:lnTo>
                <a:lnTo>
                  <a:pt x="95402" y="4686"/>
                </a:lnTo>
                <a:lnTo>
                  <a:pt x="101304" y="3112"/>
                </a:lnTo>
                <a:lnTo>
                  <a:pt x="107222" y="2062"/>
                </a:lnTo>
                <a:lnTo>
                  <a:pt x="113152" y="1363"/>
                </a:lnTo>
                <a:lnTo>
                  <a:pt x="119090" y="897"/>
                </a:lnTo>
                <a:lnTo>
                  <a:pt x="125033" y="586"/>
                </a:lnTo>
                <a:lnTo>
                  <a:pt x="130980" y="379"/>
                </a:lnTo>
                <a:lnTo>
                  <a:pt x="153570" y="86"/>
                </a:lnTo>
                <a:lnTo>
                  <a:pt x="174375" y="0"/>
                </a:lnTo>
                <a:lnTo>
                  <a:pt x="180742" y="980"/>
                </a:lnTo>
                <a:lnTo>
                  <a:pt x="186969" y="2626"/>
                </a:lnTo>
                <a:lnTo>
                  <a:pt x="193107" y="4715"/>
                </a:lnTo>
                <a:lnTo>
                  <a:pt x="199182" y="6108"/>
                </a:lnTo>
                <a:lnTo>
                  <a:pt x="205217" y="7036"/>
                </a:lnTo>
                <a:lnTo>
                  <a:pt x="211224" y="7656"/>
                </a:lnTo>
                <a:lnTo>
                  <a:pt x="216222" y="8068"/>
                </a:lnTo>
                <a:lnTo>
                  <a:pt x="220545" y="8343"/>
                </a:lnTo>
                <a:lnTo>
                  <a:pt x="232169" y="8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336"/>
          <p:cNvSpPr/>
          <p:nvPr/>
        </p:nvSpPr>
        <p:spPr>
          <a:xfrm>
            <a:off x="5759648" y="4250531"/>
            <a:ext cx="133946" cy="35720"/>
          </a:xfrm>
          <a:custGeom>
            <a:avLst/>
            <a:gdLst/>
            <a:ahLst/>
            <a:cxnLst/>
            <a:rect l="0" t="0" r="0" b="0"/>
            <a:pathLst>
              <a:path w="133946" h="35720">
                <a:moveTo>
                  <a:pt x="0" y="0"/>
                </a:moveTo>
                <a:lnTo>
                  <a:pt x="4740" y="4740"/>
                </a:lnTo>
                <a:lnTo>
                  <a:pt x="7129" y="6136"/>
                </a:lnTo>
                <a:lnTo>
                  <a:pt x="9713" y="7068"/>
                </a:lnTo>
                <a:lnTo>
                  <a:pt x="12429" y="7688"/>
                </a:lnTo>
                <a:lnTo>
                  <a:pt x="15231" y="8102"/>
                </a:lnTo>
                <a:lnTo>
                  <a:pt x="18091" y="8378"/>
                </a:lnTo>
                <a:lnTo>
                  <a:pt x="20991" y="8562"/>
                </a:lnTo>
                <a:lnTo>
                  <a:pt x="24907" y="9676"/>
                </a:lnTo>
                <a:lnTo>
                  <a:pt x="29503" y="11411"/>
                </a:lnTo>
                <a:lnTo>
                  <a:pt x="34552" y="13561"/>
                </a:lnTo>
                <a:lnTo>
                  <a:pt x="40894" y="15986"/>
                </a:lnTo>
                <a:lnTo>
                  <a:pt x="55878" y="21326"/>
                </a:lnTo>
                <a:lnTo>
                  <a:pt x="64041" y="23147"/>
                </a:lnTo>
                <a:lnTo>
                  <a:pt x="72459" y="24361"/>
                </a:lnTo>
                <a:lnTo>
                  <a:pt x="81048" y="25170"/>
                </a:lnTo>
                <a:lnTo>
                  <a:pt x="88759" y="26702"/>
                </a:lnTo>
                <a:lnTo>
                  <a:pt x="95883" y="28715"/>
                </a:lnTo>
                <a:lnTo>
                  <a:pt x="102618" y="31049"/>
                </a:lnTo>
                <a:lnTo>
                  <a:pt x="109092" y="32606"/>
                </a:lnTo>
                <a:lnTo>
                  <a:pt x="115391" y="33644"/>
                </a:lnTo>
                <a:lnTo>
                  <a:pt x="133945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337"/>
          <p:cNvSpPr/>
          <p:nvPr/>
        </p:nvSpPr>
        <p:spPr>
          <a:xfrm>
            <a:off x="6036468" y="4429159"/>
            <a:ext cx="187525" cy="294646"/>
          </a:xfrm>
          <a:custGeom>
            <a:avLst/>
            <a:gdLst/>
            <a:ahLst/>
            <a:cxnLst/>
            <a:rect l="0" t="0" r="0" b="0"/>
            <a:pathLst>
              <a:path w="187525" h="294646">
                <a:moveTo>
                  <a:pt x="0" y="26755"/>
                </a:moveTo>
                <a:lnTo>
                  <a:pt x="4740" y="26755"/>
                </a:lnTo>
                <a:lnTo>
                  <a:pt x="6137" y="25762"/>
                </a:lnTo>
                <a:lnTo>
                  <a:pt x="7068" y="24109"/>
                </a:lnTo>
                <a:lnTo>
                  <a:pt x="7689" y="22014"/>
                </a:lnTo>
                <a:lnTo>
                  <a:pt x="9095" y="20618"/>
                </a:lnTo>
                <a:lnTo>
                  <a:pt x="11024" y="19686"/>
                </a:lnTo>
                <a:lnTo>
                  <a:pt x="13303" y="19066"/>
                </a:lnTo>
                <a:lnTo>
                  <a:pt x="18480" y="15730"/>
                </a:lnTo>
                <a:lnTo>
                  <a:pt x="21250" y="13452"/>
                </a:lnTo>
                <a:lnTo>
                  <a:pt x="24088" y="11933"/>
                </a:lnTo>
                <a:lnTo>
                  <a:pt x="29888" y="10245"/>
                </a:lnTo>
                <a:lnTo>
                  <a:pt x="33816" y="8803"/>
                </a:lnTo>
                <a:lnTo>
                  <a:pt x="38420" y="6849"/>
                </a:lnTo>
                <a:lnTo>
                  <a:pt x="43472" y="4554"/>
                </a:lnTo>
                <a:lnTo>
                  <a:pt x="48825" y="3025"/>
                </a:lnTo>
                <a:lnTo>
                  <a:pt x="54378" y="2005"/>
                </a:lnTo>
                <a:lnTo>
                  <a:pt x="60065" y="1325"/>
                </a:lnTo>
                <a:lnTo>
                  <a:pt x="64849" y="872"/>
                </a:lnTo>
                <a:lnTo>
                  <a:pt x="69029" y="570"/>
                </a:lnTo>
                <a:lnTo>
                  <a:pt x="72808" y="368"/>
                </a:lnTo>
                <a:lnTo>
                  <a:pt x="82299" y="144"/>
                </a:lnTo>
                <a:lnTo>
                  <a:pt x="99821" y="0"/>
                </a:lnTo>
                <a:lnTo>
                  <a:pt x="104250" y="981"/>
                </a:lnTo>
                <a:lnTo>
                  <a:pt x="109187" y="2627"/>
                </a:lnTo>
                <a:lnTo>
                  <a:pt x="114463" y="4716"/>
                </a:lnTo>
                <a:lnTo>
                  <a:pt x="118973" y="6109"/>
                </a:lnTo>
                <a:lnTo>
                  <a:pt x="122972" y="7038"/>
                </a:lnTo>
                <a:lnTo>
                  <a:pt x="126629" y="7657"/>
                </a:lnTo>
                <a:lnTo>
                  <a:pt x="130061" y="9062"/>
                </a:lnTo>
                <a:lnTo>
                  <a:pt x="133340" y="10991"/>
                </a:lnTo>
                <a:lnTo>
                  <a:pt x="136519" y="13269"/>
                </a:lnTo>
                <a:lnTo>
                  <a:pt x="139630" y="14788"/>
                </a:lnTo>
                <a:lnTo>
                  <a:pt x="142696" y="15799"/>
                </a:lnTo>
                <a:lnTo>
                  <a:pt x="145732" y="16475"/>
                </a:lnTo>
                <a:lnTo>
                  <a:pt x="148748" y="17917"/>
                </a:lnTo>
                <a:lnTo>
                  <a:pt x="151751" y="19871"/>
                </a:lnTo>
                <a:lnTo>
                  <a:pt x="154746" y="22165"/>
                </a:lnTo>
                <a:lnTo>
                  <a:pt x="156742" y="24687"/>
                </a:lnTo>
                <a:lnTo>
                  <a:pt x="158072" y="27360"/>
                </a:lnTo>
                <a:lnTo>
                  <a:pt x="159551" y="32977"/>
                </a:lnTo>
                <a:lnTo>
                  <a:pt x="160209" y="38780"/>
                </a:lnTo>
                <a:lnTo>
                  <a:pt x="160501" y="47313"/>
                </a:lnTo>
                <a:lnTo>
                  <a:pt x="160579" y="52367"/>
                </a:lnTo>
                <a:lnTo>
                  <a:pt x="159639" y="56728"/>
                </a:lnTo>
                <a:lnTo>
                  <a:pt x="155948" y="64219"/>
                </a:lnTo>
                <a:lnTo>
                  <a:pt x="151001" y="73501"/>
                </a:lnTo>
                <a:lnTo>
                  <a:pt x="148292" y="78755"/>
                </a:lnTo>
                <a:lnTo>
                  <a:pt x="142637" y="87238"/>
                </a:lnTo>
                <a:lnTo>
                  <a:pt x="139739" y="90889"/>
                </a:lnTo>
                <a:lnTo>
                  <a:pt x="135825" y="95308"/>
                </a:lnTo>
                <a:lnTo>
                  <a:pt x="126182" y="105509"/>
                </a:lnTo>
                <a:lnTo>
                  <a:pt x="120832" y="110015"/>
                </a:lnTo>
                <a:lnTo>
                  <a:pt x="115282" y="114012"/>
                </a:lnTo>
                <a:lnTo>
                  <a:pt x="109597" y="117668"/>
                </a:lnTo>
                <a:lnTo>
                  <a:pt x="103822" y="122090"/>
                </a:lnTo>
                <a:lnTo>
                  <a:pt x="97988" y="127023"/>
                </a:lnTo>
                <a:lnTo>
                  <a:pt x="87207" y="136802"/>
                </a:lnTo>
                <a:lnTo>
                  <a:pt x="79107" y="144456"/>
                </a:lnTo>
                <a:lnTo>
                  <a:pt x="32865" y="190346"/>
                </a:lnTo>
                <a:lnTo>
                  <a:pt x="30840" y="193362"/>
                </a:lnTo>
                <a:lnTo>
                  <a:pt x="28590" y="199360"/>
                </a:lnTo>
                <a:lnTo>
                  <a:pt x="27322" y="208314"/>
                </a:lnTo>
                <a:lnTo>
                  <a:pt x="28137" y="211294"/>
                </a:lnTo>
                <a:lnTo>
                  <a:pt x="31688" y="217251"/>
                </a:lnTo>
                <a:lnTo>
                  <a:pt x="36573" y="223206"/>
                </a:lnTo>
                <a:lnTo>
                  <a:pt x="42052" y="229160"/>
                </a:lnTo>
                <a:lnTo>
                  <a:pt x="47794" y="235114"/>
                </a:lnTo>
                <a:lnTo>
                  <a:pt x="51706" y="238090"/>
                </a:lnTo>
                <a:lnTo>
                  <a:pt x="56300" y="241067"/>
                </a:lnTo>
                <a:lnTo>
                  <a:pt x="61345" y="244044"/>
                </a:lnTo>
                <a:lnTo>
                  <a:pt x="67686" y="247020"/>
                </a:lnTo>
                <a:lnTo>
                  <a:pt x="74889" y="249997"/>
                </a:lnTo>
                <a:lnTo>
                  <a:pt x="82668" y="252973"/>
                </a:lnTo>
                <a:lnTo>
                  <a:pt x="89839" y="255950"/>
                </a:lnTo>
                <a:lnTo>
                  <a:pt x="96604" y="258926"/>
                </a:lnTo>
                <a:lnTo>
                  <a:pt x="109412" y="264880"/>
                </a:lnTo>
                <a:lnTo>
                  <a:pt x="121719" y="270833"/>
                </a:lnTo>
                <a:lnTo>
                  <a:pt x="128770" y="273809"/>
                </a:lnTo>
                <a:lnTo>
                  <a:pt x="136449" y="276786"/>
                </a:lnTo>
                <a:lnTo>
                  <a:pt x="144545" y="279762"/>
                </a:lnTo>
                <a:lnTo>
                  <a:pt x="151925" y="282739"/>
                </a:lnTo>
                <a:lnTo>
                  <a:pt x="158831" y="285716"/>
                </a:lnTo>
                <a:lnTo>
                  <a:pt x="165418" y="288692"/>
                </a:lnTo>
                <a:lnTo>
                  <a:pt x="170802" y="290676"/>
                </a:lnTo>
                <a:lnTo>
                  <a:pt x="175384" y="292000"/>
                </a:lnTo>
                <a:lnTo>
                  <a:pt x="187524" y="2946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338"/>
          <p:cNvSpPr/>
          <p:nvPr/>
        </p:nvSpPr>
        <p:spPr>
          <a:xfrm>
            <a:off x="5956101" y="5161359"/>
            <a:ext cx="241103" cy="464345"/>
          </a:xfrm>
          <a:custGeom>
            <a:avLst/>
            <a:gdLst/>
            <a:ahLst/>
            <a:cxnLst/>
            <a:rect l="0" t="0" r="0" b="0"/>
            <a:pathLst>
              <a:path w="241103" h="464345">
                <a:moveTo>
                  <a:pt x="0" y="464344"/>
                </a:moveTo>
                <a:lnTo>
                  <a:pt x="0" y="451915"/>
                </a:lnTo>
                <a:lnTo>
                  <a:pt x="992" y="449112"/>
                </a:lnTo>
                <a:lnTo>
                  <a:pt x="4740" y="443353"/>
                </a:lnTo>
                <a:lnTo>
                  <a:pt x="7067" y="432194"/>
                </a:lnTo>
                <a:lnTo>
                  <a:pt x="9094" y="418305"/>
                </a:lnTo>
                <a:lnTo>
                  <a:pt x="13302" y="405517"/>
                </a:lnTo>
                <a:lnTo>
                  <a:pt x="14821" y="398338"/>
                </a:lnTo>
                <a:lnTo>
                  <a:pt x="15834" y="390573"/>
                </a:lnTo>
                <a:lnTo>
                  <a:pt x="16509" y="382421"/>
                </a:lnTo>
                <a:lnTo>
                  <a:pt x="17951" y="373017"/>
                </a:lnTo>
                <a:lnTo>
                  <a:pt x="19906" y="362780"/>
                </a:lnTo>
                <a:lnTo>
                  <a:pt x="22200" y="351986"/>
                </a:lnTo>
                <a:lnTo>
                  <a:pt x="24721" y="341814"/>
                </a:lnTo>
                <a:lnTo>
                  <a:pt x="27395" y="332055"/>
                </a:lnTo>
                <a:lnTo>
                  <a:pt x="30170" y="322573"/>
                </a:lnTo>
                <a:lnTo>
                  <a:pt x="32019" y="313275"/>
                </a:lnTo>
                <a:lnTo>
                  <a:pt x="33252" y="304100"/>
                </a:lnTo>
                <a:lnTo>
                  <a:pt x="34074" y="295006"/>
                </a:lnTo>
                <a:lnTo>
                  <a:pt x="34623" y="284976"/>
                </a:lnTo>
                <a:lnTo>
                  <a:pt x="35232" y="263247"/>
                </a:lnTo>
                <a:lnTo>
                  <a:pt x="35677" y="205759"/>
                </a:lnTo>
                <a:lnTo>
                  <a:pt x="36683" y="196704"/>
                </a:lnTo>
                <a:lnTo>
                  <a:pt x="38346" y="187691"/>
                </a:lnTo>
                <a:lnTo>
                  <a:pt x="40446" y="178705"/>
                </a:lnTo>
                <a:lnTo>
                  <a:pt x="41847" y="169738"/>
                </a:lnTo>
                <a:lnTo>
                  <a:pt x="42780" y="160783"/>
                </a:lnTo>
                <a:lnTo>
                  <a:pt x="43404" y="151837"/>
                </a:lnTo>
                <a:lnTo>
                  <a:pt x="43818" y="142897"/>
                </a:lnTo>
                <a:lnTo>
                  <a:pt x="44280" y="125025"/>
                </a:lnTo>
                <a:lnTo>
                  <a:pt x="44626" y="77739"/>
                </a:lnTo>
                <a:lnTo>
                  <a:pt x="44647" y="32901"/>
                </a:lnTo>
                <a:lnTo>
                  <a:pt x="45640" y="29872"/>
                </a:lnTo>
                <a:lnTo>
                  <a:pt x="52337" y="19637"/>
                </a:lnTo>
                <a:lnTo>
                  <a:pt x="57951" y="13646"/>
                </a:lnTo>
                <a:lnTo>
                  <a:pt x="60462" y="12074"/>
                </a:lnTo>
                <a:lnTo>
                  <a:pt x="65898" y="10327"/>
                </a:lnTo>
                <a:lnTo>
                  <a:pt x="71622" y="9551"/>
                </a:lnTo>
                <a:lnTo>
                  <a:pt x="78465" y="9205"/>
                </a:lnTo>
                <a:lnTo>
                  <a:pt x="88121" y="9052"/>
                </a:lnTo>
                <a:lnTo>
                  <a:pt x="92481" y="8019"/>
                </a:lnTo>
                <a:lnTo>
                  <a:pt x="99973" y="4225"/>
                </a:lnTo>
                <a:lnTo>
                  <a:pt x="104351" y="2817"/>
                </a:lnTo>
                <a:lnTo>
                  <a:pt x="109255" y="1877"/>
                </a:lnTo>
                <a:lnTo>
                  <a:pt x="114509" y="1252"/>
                </a:lnTo>
                <a:lnTo>
                  <a:pt x="119995" y="834"/>
                </a:lnTo>
                <a:lnTo>
                  <a:pt x="125637" y="556"/>
                </a:lnTo>
                <a:lnTo>
                  <a:pt x="140413" y="164"/>
                </a:lnTo>
                <a:lnTo>
                  <a:pt x="187692" y="4"/>
                </a:lnTo>
                <a:lnTo>
                  <a:pt x="2411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339"/>
          <p:cNvSpPr/>
          <p:nvPr/>
        </p:nvSpPr>
        <p:spPr>
          <a:xfrm>
            <a:off x="5956101" y="5322093"/>
            <a:ext cx="169665" cy="26790"/>
          </a:xfrm>
          <a:custGeom>
            <a:avLst/>
            <a:gdLst/>
            <a:ahLst/>
            <a:cxnLst/>
            <a:rect l="0" t="0" r="0" b="0"/>
            <a:pathLst>
              <a:path w="169665" h="26790">
                <a:moveTo>
                  <a:pt x="0" y="0"/>
                </a:moveTo>
                <a:lnTo>
                  <a:pt x="12429" y="0"/>
                </a:lnTo>
                <a:lnTo>
                  <a:pt x="15231" y="992"/>
                </a:lnTo>
                <a:lnTo>
                  <a:pt x="18092" y="2646"/>
                </a:lnTo>
                <a:lnTo>
                  <a:pt x="20991" y="4740"/>
                </a:lnTo>
                <a:lnTo>
                  <a:pt x="24907" y="6137"/>
                </a:lnTo>
                <a:lnTo>
                  <a:pt x="29503" y="7068"/>
                </a:lnTo>
                <a:lnTo>
                  <a:pt x="34552" y="7689"/>
                </a:lnTo>
                <a:lnTo>
                  <a:pt x="40894" y="8102"/>
                </a:lnTo>
                <a:lnTo>
                  <a:pt x="48098" y="8378"/>
                </a:lnTo>
                <a:lnTo>
                  <a:pt x="69814" y="8766"/>
                </a:lnTo>
                <a:lnTo>
                  <a:pt x="76308" y="8821"/>
                </a:lnTo>
                <a:lnTo>
                  <a:pt x="83614" y="9849"/>
                </a:lnTo>
                <a:lnTo>
                  <a:pt x="91462" y="11527"/>
                </a:lnTo>
                <a:lnTo>
                  <a:pt x="99670" y="13638"/>
                </a:lnTo>
                <a:lnTo>
                  <a:pt x="107126" y="15045"/>
                </a:lnTo>
                <a:lnTo>
                  <a:pt x="114082" y="15983"/>
                </a:lnTo>
                <a:lnTo>
                  <a:pt x="120703" y="16609"/>
                </a:lnTo>
                <a:lnTo>
                  <a:pt x="127102" y="18018"/>
                </a:lnTo>
                <a:lnTo>
                  <a:pt x="133351" y="19950"/>
                </a:lnTo>
                <a:lnTo>
                  <a:pt x="139503" y="22230"/>
                </a:lnTo>
                <a:lnTo>
                  <a:pt x="145588" y="23750"/>
                </a:lnTo>
                <a:lnTo>
                  <a:pt x="151629" y="24763"/>
                </a:lnTo>
                <a:lnTo>
                  <a:pt x="16966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340"/>
          <p:cNvSpPr/>
          <p:nvPr/>
        </p:nvSpPr>
        <p:spPr>
          <a:xfrm>
            <a:off x="6215062" y="5429250"/>
            <a:ext cx="169617" cy="303610"/>
          </a:xfrm>
          <a:custGeom>
            <a:avLst/>
            <a:gdLst/>
            <a:ahLst/>
            <a:cxnLst/>
            <a:rect l="0" t="0" r="0" b="0"/>
            <a:pathLst>
              <a:path w="169617" h="303610">
                <a:moveTo>
                  <a:pt x="62508" y="0"/>
                </a:moveTo>
                <a:lnTo>
                  <a:pt x="62508" y="4740"/>
                </a:lnTo>
                <a:lnTo>
                  <a:pt x="63500" y="6136"/>
                </a:lnTo>
                <a:lnTo>
                  <a:pt x="65154" y="7067"/>
                </a:lnTo>
                <a:lnTo>
                  <a:pt x="67248" y="7688"/>
                </a:lnTo>
                <a:lnTo>
                  <a:pt x="70629" y="9094"/>
                </a:lnTo>
                <a:lnTo>
                  <a:pt x="74867" y="11024"/>
                </a:lnTo>
                <a:lnTo>
                  <a:pt x="79677" y="13302"/>
                </a:lnTo>
                <a:lnTo>
                  <a:pt x="83876" y="15813"/>
                </a:lnTo>
                <a:lnTo>
                  <a:pt x="87667" y="18479"/>
                </a:lnTo>
                <a:lnTo>
                  <a:pt x="91187" y="21249"/>
                </a:lnTo>
                <a:lnTo>
                  <a:pt x="95518" y="24088"/>
                </a:lnTo>
                <a:lnTo>
                  <a:pt x="100390" y="26973"/>
                </a:lnTo>
                <a:lnTo>
                  <a:pt x="105622" y="29888"/>
                </a:lnTo>
                <a:lnTo>
                  <a:pt x="110102" y="33816"/>
                </a:lnTo>
                <a:lnTo>
                  <a:pt x="114082" y="38418"/>
                </a:lnTo>
                <a:lnTo>
                  <a:pt x="117726" y="43472"/>
                </a:lnTo>
                <a:lnTo>
                  <a:pt x="121148" y="47832"/>
                </a:lnTo>
                <a:lnTo>
                  <a:pt x="124422" y="51732"/>
                </a:lnTo>
                <a:lnTo>
                  <a:pt x="127596" y="55324"/>
                </a:lnTo>
                <a:lnTo>
                  <a:pt x="136415" y="64606"/>
                </a:lnTo>
                <a:lnTo>
                  <a:pt x="141546" y="69860"/>
                </a:lnTo>
                <a:lnTo>
                  <a:pt x="145957" y="75346"/>
                </a:lnTo>
                <a:lnTo>
                  <a:pt x="149891" y="80988"/>
                </a:lnTo>
                <a:lnTo>
                  <a:pt x="153505" y="86735"/>
                </a:lnTo>
                <a:lnTo>
                  <a:pt x="156907" y="91557"/>
                </a:lnTo>
                <a:lnTo>
                  <a:pt x="160167" y="95765"/>
                </a:lnTo>
                <a:lnTo>
                  <a:pt x="163333" y="99561"/>
                </a:lnTo>
                <a:lnTo>
                  <a:pt x="166851" y="106426"/>
                </a:lnTo>
                <a:lnTo>
                  <a:pt x="168413" y="112784"/>
                </a:lnTo>
                <a:lnTo>
                  <a:pt x="169294" y="121942"/>
                </a:lnTo>
                <a:lnTo>
                  <a:pt x="169616" y="132169"/>
                </a:lnTo>
                <a:lnTo>
                  <a:pt x="168640" y="132760"/>
                </a:lnTo>
                <a:lnTo>
                  <a:pt x="164909" y="133418"/>
                </a:lnTo>
                <a:lnTo>
                  <a:pt x="159945" y="133711"/>
                </a:lnTo>
                <a:lnTo>
                  <a:pt x="154430" y="133841"/>
                </a:lnTo>
                <a:lnTo>
                  <a:pt x="71971" y="133945"/>
                </a:lnTo>
                <a:lnTo>
                  <a:pt x="71485" y="141633"/>
                </a:lnTo>
                <a:lnTo>
                  <a:pt x="71451" y="151988"/>
                </a:lnTo>
                <a:lnTo>
                  <a:pt x="72439" y="156888"/>
                </a:lnTo>
                <a:lnTo>
                  <a:pt x="74089" y="162138"/>
                </a:lnTo>
                <a:lnTo>
                  <a:pt x="76182" y="167623"/>
                </a:lnTo>
                <a:lnTo>
                  <a:pt x="78569" y="173265"/>
                </a:lnTo>
                <a:lnTo>
                  <a:pt x="81154" y="179010"/>
                </a:lnTo>
                <a:lnTo>
                  <a:pt x="86670" y="190685"/>
                </a:lnTo>
                <a:lnTo>
                  <a:pt x="92429" y="202488"/>
                </a:lnTo>
                <a:lnTo>
                  <a:pt x="94361" y="208414"/>
                </a:lnTo>
                <a:lnTo>
                  <a:pt x="95650" y="214349"/>
                </a:lnTo>
                <a:lnTo>
                  <a:pt x="96509" y="220290"/>
                </a:lnTo>
                <a:lnTo>
                  <a:pt x="98073" y="226234"/>
                </a:lnTo>
                <a:lnTo>
                  <a:pt x="100109" y="232182"/>
                </a:lnTo>
                <a:lnTo>
                  <a:pt x="102458" y="238131"/>
                </a:lnTo>
                <a:lnTo>
                  <a:pt x="107714" y="247388"/>
                </a:lnTo>
                <a:lnTo>
                  <a:pt x="110505" y="251245"/>
                </a:lnTo>
                <a:lnTo>
                  <a:pt x="112365" y="255802"/>
                </a:lnTo>
                <a:lnTo>
                  <a:pt x="113605" y="260823"/>
                </a:lnTo>
                <a:lnTo>
                  <a:pt x="115596" y="273660"/>
                </a:lnTo>
                <a:lnTo>
                  <a:pt x="115989" y="282333"/>
                </a:lnTo>
                <a:lnTo>
                  <a:pt x="116073" y="290040"/>
                </a:lnTo>
                <a:lnTo>
                  <a:pt x="115086" y="291586"/>
                </a:lnTo>
                <a:lnTo>
                  <a:pt x="113435" y="292617"/>
                </a:lnTo>
                <a:lnTo>
                  <a:pt x="108955" y="293763"/>
                </a:lnTo>
                <a:lnTo>
                  <a:pt x="103655" y="294272"/>
                </a:lnTo>
                <a:lnTo>
                  <a:pt x="99862" y="295400"/>
                </a:lnTo>
                <a:lnTo>
                  <a:pt x="95348" y="297144"/>
                </a:lnTo>
                <a:lnTo>
                  <a:pt x="90355" y="299299"/>
                </a:lnTo>
                <a:lnTo>
                  <a:pt x="85041" y="300735"/>
                </a:lnTo>
                <a:lnTo>
                  <a:pt x="79514" y="301693"/>
                </a:lnTo>
                <a:lnTo>
                  <a:pt x="73845" y="302332"/>
                </a:lnTo>
                <a:lnTo>
                  <a:pt x="68082" y="302757"/>
                </a:lnTo>
                <a:lnTo>
                  <a:pt x="62255" y="303041"/>
                </a:lnTo>
                <a:lnTo>
                  <a:pt x="50489" y="303356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2589609" y="625078"/>
            <a:ext cx="5420321" cy="2312790"/>
            <a:chOff x="2589609" y="625078"/>
            <a:chExt cx="5420321" cy="2312790"/>
          </a:xfrm>
        </p:grpSpPr>
        <p:sp>
          <p:nvSpPr>
            <p:cNvPr id="52" name="SMARTInkAnnotation683"/>
            <p:cNvSpPr/>
            <p:nvPr/>
          </p:nvSpPr>
          <p:spPr>
            <a:xfrm>
              <a:off x="5420323" y="1259085"/>
              <a:ext cx="53576" cy="437556"/>
            </a:xfrm>
            <a:custGeom>
              <a:avLst/>
              <a:gdLst/>
              <a:ahLst/>
              <a:cxnLst/>
              <a:rect l="0" t="0" r="0" b="0"/>
              <a:pathLst>
                <a:path w="53576" h="437556">
                  <a:moveTo>
                    <a:pt x="53575" y="0"/>
                  </a:moveTo>
                  <a:lnTo>
                    <a:pt x="53575" y="121287"/>
                  </a:lnTo>
                  <a:lnTo>
                    <a:pt x="52583" y="131459"/>
                  </a:lnTo>
                  <a:lnTo>
                    <a:pt x="50929" y="141218"/>
                  </a:lnTo>
                  <a:lnTo>
                    <a:pt x="48835" y="150700"/>
                  </a:lnTo>
                  <a:lnTo>
                    <a:pt x="47438" y="160990"/>
                  </a:lnTo>
                  <a:lnTo>
                    <a:pt x="46507" y="171819"/>
                  </a:lnTo>
                  <a:lnTo>
                    <a:pt x="45886" y="183007"/>
                  </a:lnTo>
                  <a:lnTo>
                    <a:pt x="44481" y="194435"/>
                  </a:lnTo>
                  <a:lnTo>
                    <a:pt x="42550" y="206022"/>
                  </a:lnTo>
                  <a:lnTo>
                    <a:pt x="40273" y="217715"/>
                  </a:lnTo>
                  <a:lnTo>
                    <a:pt x="37761" y="228487"/>
                  </a:lnTo>
                  <a:lnTo>
                    <a:pt x="35095" y="238645"/>
                  </a:lnTo>
                  <a:lnTo>
                    <a:pt x="32325" y="248394"/>
                  </a:lnTo>
                  <a:lnTo>
                    <a:pt x="26601" y="267163"/>
                  </a:lnTo>
                  <a:lnTo>
                    <a:pt x="23686" y="276336"/>
                  </a:lnTo>
                  <a:lnTo>
                    <a:pt x="21744" y="285427"/>
                  </a:lnTo>
                  <a:lnTo>
                    <a:pt x="20448" y="294464"/>
                  </a:lnTo>
                  <a:lnTo>
                    <a:pt x="19584" y="303466"/>
                  </a:lnTo>
                  <a:lnTo>
                    <a:pt x="18016" y="312443"/>
                  </a:lnTo>
                  <a:lnTo>
                    <a:pt x="15978" y="321405"/>
                  </a:lnTo>
                  <a:lnTo>
                    <a:pt x="13628" y="330356"/>
                  </a:lnTo>
                  <a:lnTo>
                    <a:pt x="12061" y="338308"/>
                  </a:lnTo>
                  <a:lnTo>
                    <a:pt x="11016" y="345593"/>
                  </a:lnTo>
                  <a:lnTo>
                    <a:pt x="10319" y="352435"/>
                  </a:lnTo>
                  <a:lnTo>
                    <a:pt x="8863" y="358980"/>
                  </a:lnTo>
                  <a:lnTo>
                    <a:pt x="6900" y="365328"/>
                  </a:lnTo>
                  <a:lnTo>
                    <a:pt x="4599" y="371544"/>
                  </a:lnTo>
                  <a:lnTo>
                    <a:pt x="3064" y="377673"/>
                  </a:lnTo>
                  <a:lnTo>
                    <a:pt x="2042" y="383743"/>
                  </a:lnTo>
                  <a:lnTo>
                    <a:pt x="906" y="394787"/>
                  </a:lnTo>
                  <a:lnTo>
                    <a:pt x="266" y="406583"/>
                  </a:lnTo>
                  <a:lnTo>
                    <a:pt x="50" y="419457"/>
                  </a:lnTo>
                  <a:lnTo>
                    <a:pt x="0" y="432829"/>
                  </a:lnTo>
                  <a:lnTo>
                    <a:pt x="991" y="434405"/>
                  </a:lnTo>
                  <a:lnTo>
                    <a:pt x="2644" y="435455"/>
                  </a:lnTo>
                  <a:lnTo>
                    <a:pt x="8927" y="4375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684"/>
            <p:cNvSpPr/>
            <p:nvPr/>
          </p:nvSpPr>
          <p:spPr>
            <a:xfrm>
              <a:off x="5679281" y="1643062"/>
              <a:ext cx="446485" cy="17859"/>
            </a:xfrm>
            <a:custGeom>
              <a:avLst/>
              <a:gdLst/>
              <a:ahLst/>
              <a:cxnLst/>
              <a:rect l="0" t="0" r="0" b="0"/>
              <a:pathLst>
                <a:path w="446485" h="17859">
                  <a:moveTo>
                    <a:pt x="0" y="8930"/>
                  </a:moveTo>
                  <a:lnTo>
                    <a:pt x="4740" y="13670"/>
                  </a:lnTo>
                  <a:lnTo>
                    <a:pt x="7129" y="15067"/>
                  </a:lnTo>
                  <a:lnTo>
                    <a:pt x="9713" y="15997"/>
                  </a:lnTo>
                  <a:lnTo>
                    <a:pt x="12428" y="16618"/>
                  </a:lnTo>
                  <a:lnTo>
                    <a:pt x="16223" y="17032"/>
                  </a:lnTo>
                  <a:lnTo>
                    <a:pt x="25731" y="17492"/>
                  </a:lnTo>
                  <a:lnTo>
                    <a:pt x="42240" y="17750"/>
                  </a:lnTo>
                  <a:lnTo>
                    <a:pt x="168656" y="17858"/>
                  </a:lnTo>
                  <a:lnTo>
                    <a:pt x="182882" y="16867"/>
                  </a:lnTo>
                  <a:lnTo>
                    <a:pt x="197327" y="15213"/>
                  </a:lnTo>
                  <a:lnTo>
                    <a:pt x="211919" y="13119"/>
                  </a:lnTo>
                  <a:lnTo>
                    <a:pt x="226607" y="11722"/>
                  </a:lnTo>
                  <a:lnTo>
                    <a:pt x="241361" y="10791"/>
                  </a:lnTo>
                  <a:lnTo>
                    <a:pt x="269990" y="9757"/>
                  </a:lnTo>
                  <a:lnTo>
                    <a:pt x="295943" y="9297"/>
                  </a:lnTo>
                  <a:lnTo>
                    <a:pt x="308420" y="8183"/>
                  </a:lnTo>
                  <a:lnTo>
                    <a:pt x="320707" y="6447"/>
                  </a:lnTo>
                  <a:lnTo>
                    <a:pt x="332867" y="4298"/>
                  </a:lnTo>
                  <a:lnTo>
                    <a:pt x="343951" y="2865"/>
                  </a:lnTo>
                  <a:lnTo>
                    <a:pt x="354316" y="1910"/>
                  </a:lnTo>
                  <a:lnTo>
                    <a:pt x="364202" y="1273"/>
                  </a:lnTo>
                  <a:lnTo>
                    <a:pt x="383126" y="566"/>
                  </a:lnTo>
                  <a:lnTo>
                    <a:pt x="420392" y="75"/>
                  </a:lnTo>
                  <a:lnTo>
                    <a:pt x="44648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685"/>
            <p:cNvSpPr/>
            <p:nvPr/>
          </p:nvSpPr>
          <p:spPr>
            <a:xfrm>
              <a:off x="6447234" y="1294804"/>
              <a:ext cx="17751" cy="375048"/>
            </a:xfrm>
            <a:custGeom>
              <a:avLst/>
              <a:gdLst/>
              <a:ahLst/>
              <a:cxnLst/>
              <a:rect l="0" t="0" r="0" b="0"/>
              <a:pathLst>
                <a:path w="17751" h="375048">
                  <a:moveTo>
                    <a:pt x="8930" y="0"/>
                  </a:moveTo>
                  <a:lnTo>
                    <a:pt x="8930" y="42317"/>
                  </a:lnTo>
                  <a:lnTo>
                    <a:pt x="9921" y="48055"/>
                  </a:lnTo>
                  <a:lnTo>
                    <a:pt x="11576" y="53865"/>
                  </a:lnTo>
                  <a:lnTo>
                    <a:pt x="13669" y="59723"/>
                  </a:lnTo>
                  <a:lnTo>
                    <a:pt x="15066" y="66604"/>
                  </a:lnTo>
                  <a:lnTo>
                    <a:pt x="15997" y="74168"/>
                  </a:lnTo>
                  <a:lnTo>
                    <a:pt x="16618" y="82188"/>
                  </a:lnTo>
                  <a:lnTo>
                    <a:pt x="17032" y="90511"/>
                  </a:lnTo>
                  <a:lnTo>
                    <a:pt x="17491" y="107696"/>
                  </a:lnTo>
                  <a:lnTo>
                    <a:pt x="17750" y="134105"/>
                  </a:lnTo>
                  <a:lnTo>
                    <a:pt x="16795" y="142982"/>
                  </a:lnTo>
                  <a:lnTo>
                    <a:pt x="15165" y="151876"/>
                  </a:lnTo>
                  <a:lnTo>
                    <a:pt x="13086" y="160782"/>
                  </a:lnTo>
                  <a:lnTo>
                    <a:pt x="11700" y="169696"/>
                  </a:lnTo>
                  <a:lnTo>
                    <a:pt x="10777" y="178615"/>
                  </a:lnTo>
                  <a:lnTo>
                    <a:pt x="10162" y="187538"/>
                  </a:lnTo>
                  <a:lnTo>
                    <a:pt x="9750" y="196463"/>
                  </a:lnTo>
                  <a:lnTo>
                    <a:pt x="9295" y="214317"/>
                  </a:lnTo>
                  <a:lnTo>
                    <a:pt x="9038" y="236363"/>
                  </a:lnTo>
                  <a:lnTo>
                    <a:pt x="8009" y="243895"/>
                  </a:lnTo>
                  <a:lnTo>
                    <a:pt x="6332" y="251894"/>
                  </a:lnTo>
                  <a:lnTo>
                    <a:pt x="4221" y="260203"/>
                  </a:lnTo>
                  <a:lnTo>
                    <a:pt x="2814" y="267726"/>
                  </a:lnTo>
                  <a:lnTo>
                    <a:pt x="1876" y="274727"/>
                  </a:lnTo>
                  <a:lnTo>
                    <a:pt x="1251" y="281377"/>
                  </a:lnTo>
                  <a:lnTo>
                    <a:pt x="834" y="287796"/>
                  </a:lnTo>
                  <a:lnTo>
                    <a:pt x="555" y="294059"/>
                  </a:lnTo>
                  <a:lnTo>
                    <a:pt x="248" y="306310"/>
                  </a:lnTo>
                  <a:lnTo>
                    <a:pt x="0" y="374924"/>
                  </a:lnTo>
                  <a:lnTo>
                    <a:pt x="0" y="366482"/>
                  </a:lnTo>
                  <a:lnTo>
                    <a:pt x="992" y="366360"/>
                  </a:lnTo>
                  <a:lnTo>
                    <a:pt x="2646" y="366279"/>
                  </a:lnTo>
                  <a:lnTo>
                    <a:pt x="7688" y="366150"/>
                  </a:lnTo>
                  <a:lnTo>
                    <a:pt x="8102" y="367131"/>
                  </a:lnTo>
                  <a:lnTo>
                    <a:pt x="8378" y="368777"/>
                  </a:lnTo>
                  <a:lnTo>
                    <a:pt x="8930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686"/>
            <p:cNvSpPr/>
            <p:nvPr/>
          </p:nvSpPr>
          <p:spPr>
            <a:xfrm>
              <a:off x="6715125" y="2035968"/>
              <a:ext cx="53579" cy="330400"/>
            </a:xfrm>
            <a:custGeom>
              <a:avLst/>
              <a:gdLst/>
              <a:ahLst/>
              <a:cxnLst/>
              <a:rect l="0" t="0" r="0" b="0"/>
              <a:pathLst>
                <a:path w="53579" h="330400">
                  <a:moveTo>
                    <a:pt x="53578" y="0"/>
                  </a:moveTo>
                  <a:lnTo>
                    <a:pt x="53578" y="4741"/>
                  </a:lnTo>
                  <a:lnTo>
                    <a:pt x="52585" y="7129"/>
                  </a:lnTo>
                  <a:lnTo>
                    <a:pt x="50931" y="9714"/>
                  </a:lnTo>
                  <a:lnTo>
                    <a:pt x="48838" y="12429"/>
                  </a:lnTo>
                  <a:lnTo>
                    <a:pt x="47441" y="16223"/>
                  </a:lnTo>
                  <a:lnTo>
                    <a:pt x="45889" y="25731"/>
                  </a:lnTo>
                  <a:lnTo>
                    <a:pt x="44483" y="32037"/>
                  </a:lnTo>
                  <a:lnTo>
                    <a:pt x="42553" y="39217"/>
                  </a:lnTo>
                  <a:lnTo>
                    <a:pt x="40275" y="46981"/>
                  </a:lnTo>
                  <a:lnTo>
                    <a:pt x="38756" y="56126"/>
                  </a:lnTo>
                  <a:lnTo>
                    <a:pt x="37744" y="66190"/>
                  </a:lnTo>
                  <a:lnTo>
                    <a:pt x="37069" y="76869"/>
                  </a:lnTo>
                  <a:lnTo>
                    <a:pt x="36618" y="87957"/>
                  </a:lnTo>
                  <a:lnTo>
                    <a:pt x="36118" y="110860"/>
                  </a:lnTo>
                  <a:lnTo>
                    <a:pt x="34993" y="121532"/>
                  </a:lnTo>
                  <a:lnTo>
                    <a:pt x="33251" y="131623"/>
                  </a:lnTo>
                  <a:lnTo>
                    <a:pt x="31096" y="141327"/>
                  </a:lnTo>
                  <a:lnTo>
                    <a:pt x="29660" y="151765"/>
                  </a:lnTo>
                  <a:lnTo>
                    <a:pt x="28703" y="162692"/>
                  </a:lnTo>
                  <a:lnTo>
                    <a:pt x="28064" y="173946"/>
                  </a:lnTo>
                  <a:lnTo>
                    <a:pt x="26647" y="185417"/>
                  </a:lnTo>
                  <a:lnTo>
                    <a:pt x="24710" y="197033"/>
                  </a:lnTo>
                  <a:lnTo>
                    <a:pt x="22426" y="208746"/>
                  </a:lnTo>
                  <a:lnTo>
                    <a:pt x="19912" y="219531"/>
                  </a:lnTo>
                  <a:lnTo>
                    <a:pt x="17243" y="229698"/>
                  </a:lnTo>
                  <a:lnTo>
                    <a:pt x="14471" y="239453"/>
                  </a:lnTo>
                  <a:lnTo>
                    <a:pt x="12624" y="248932"/>
                  </a:lnTo>
                  <a:lnTo>
                    <a:pt x="11393" y="258228"/>
                  </a:lnTo>
                  <a:lnTo>
                    <a:pt x="10571" y="267402"/>
                  </a:lnTo>
                  <a:lnTo>
                    <a:pt x="9032" y="276495"/>
                  </a:lnTo>
                  <a:lnTo>
                    <a:pt x="7013" y="285533"/>
                  </a:lnTo>
                  <a:lnTo>
                    <a:pt x="4674" y="294535"/>
                  </a:lnTo>
                  <a:lnTo>
                    <a:pt x="3116" y="301529"/>
                  </a:lnTo>
                  <a:lnTo>
                    <a:pt x="2077" y="307183"/>
                  </a:lnTo>
                  <a:lnTo>
                    <a:pt x="923" y="316112"/>
                  </a:lnTo>
                  <a:lnTo>
                    <a:pt x="615" y="319882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687"/>
            <p:cNvSpPr/>
            <p:nvPr/>
          </p:nvSpPr>
          <p:spPr>
            <a:xfrm>
              <a:off x="6974195" y="2153831"/>
              <a:ext cx="187247" cy="174976"/>
            </a:xfrm>
            <a:custGeom>
              <a:avLst/>
              <a:gdLst/>
              <a:ahLst/>
              <a:cxnLst/>
              <a:rect l="0" t="0" r="0" b="0"/>
              <a:pathLst>
                <a:path w="187247" h="174976">
                  <a:moveTo>
                    <a:pt x="8820" y="7153"/>
                  </a:moveTo>
                  <a:lnTo>
                    <a:pt x="8820" y="11893"/>
                  </a:lnTo>
                  <a:lnTo>
                    <a:pt x="7828" y="15274"/>
                  </a:lnTo>
                  <a:lnTo>
                    <a:pt x="6175" y="19512"/>
                  </a:lnTo>
                  <a:lnTo>
                    <a:pt x="4080" y="24322"/>
                  </a:lnTo>
                  <a:lnTo>
                    <a:pt x="2683" y="28521"/>
                  </a:lnTo>
                  <a:lnTo>
                    <a:pt x="1752" y="32312"/>
                  </a:lnTo>
                  <a:lnTo>
                    <a:pt x="1131" y="35832"/>
                  </a:lnTo>
                  <a:lnTo>
                    <a:pt x="718" y="41155"/>
                  </a:lnTo>
                  <a:lnTo>
                    <a:pt x="442" y="47680"/>
                  </a:lnTo>
                  <a:lnTo>
                    <a:pt x="53" y="68439"/>
                  </a:lnTo>
                  <a:lnTo>
                    <a:pt x="0" y="74800"/>
                  </a:lnTo>
                  <a:lnTo>
                    <a:pt x="955" y="81024"/>
                  </a:lnTo>
                  <a:lnTo>
                    <a:pt x="2584" y="87158"/>
                  </a:lnTo>
                  <a:lnTo>
                    <a:pt x="4663" y="93232"/>
                  </a:lnTo>
                  <a:lnTo>
                    <a:pt x="6049" y="99265"/>
                  </a:lnTo>
                  <a:lnTo>
                    <a:pt x="6972" y="105272"/>
                  </a:lnTo>
                  <a:lnTo>
                    <a:pt x="7588" y="111261"/>
                  </a:lnTo>
                  <a:lnTo>
                    <a:pt x="8991" y="118230"/>
                  </a:lnTo>
                  <a:lnTo>
                    <a:pt x="10918" y="125853"/>
                  </a:lnTo>
                  <a:lnTo>
                    <a:pt x="13195" y="133911"/>
                  </a:lnTo>
                  <a:lnTo>
                    <a:pt x="15706" y="140275"/>
                  </a:lnTo>
                  <a:lnTo>
                    <a:pt x="18371" y="145511"/>
                  </a:lnTo>
                  <a:lnTo>
                    <a:pt x="21140" y="149993"/>
                  </a:lnTo>
                  <a:lnTo>
                    <a:pt x="23980" y="153973"/>
                  </a:lnTo>
                  <a:lnTo>
                    <a:pt x="26864" y="157619"/>
                  </a:lnTo>
                  <a:lnTo>
                    <a:pt x="29779" y="161042"/>
                  </a:lnTo>
                  <a:lnTo>
                    <a:pt x="32715" y="164316"/>
                  </a:lnTo>
                  <a:lnTo>
                    <a:pt x="38622" y="170599"/>
                  </a:lnTo>
                  <a:lnTo>
                    <a:pt x="42579" y="172672"/>
                  </a:lnTo>
                  <a:lnTo>
                    <a:pt x="47201" y="174054"/>
                  </a:lnTo>
                  <a:lnTo>
                    <a:pt x="52267" y="174975"/>
                  </a:lnTo>
                  <a:lnTo>
                    <a:pt x="56636" y="174597"/>
                  </a:lnTo>
                  <a:lnTo>
                    <a:pt x="60541" y="173352"/>
                  </a:lnTo>
                  <a:lnTo>
                    <a:pt x="95554" y="155778"/>
                  </a:lnTo>
                  <a:lnTo>
                    <a:pt x="101370" y="151877"/>
                  </a:lnTo>
                  <a:lnTo>
                    <a:pt x="107231" y="147292"/>
                  </a:lnTo>
                  <a:lnTo>
                    <a:pt x="113123" y="142250"/>
                  </a:lnTo>
                  <a:lnTo>
                    <a:pt x="118043" y="136906"/>
                  </a:lnTo>
                  <a:lnTo>
                    <a:pt x="122315" y="131358"/>
                  </a:lnTo>
                  <a:lnTo>
                    <a:pt x="126156" y="125675"/>
                  </a:lnTo>
                  <a:lnTo>
                    <a:pt x="130700" y="119902"/>
                  </a:lnTo>
                  <a:lnTo>
                    <a:pt x="135714" y="114069"/>
                  </a:lnTo>
                  <a:lnTo>
                    <a:pt x="141041" y="108196"/>
                  </a:lnTo>
                  <a:lnTo>
                    <a:pt x="146578" y="103288"/>
                  </a:lnTo>
                  <a:lnTo>
                    <a:pt x="152252" y="99024"/>
                  </a:lnTo>
                  <a:lnTo>
                    <a:pt x="158020" y="95190"/>
                  </a:lnTo>
                  <a:lnTo>
                    <a:pt x="162856" y="90649"/>
                  </a:lnTo>
                  <a:lnTo>
                    <a:pt x="167074" y="85637"/>
                  </a:lnTo>
                  <a:lnTo>
                    <a:pt x="170878" y="80312"/>
                  </a:lnTo>
                  <a:lnTo>
                    <a:pt x="174405" y="74777"/>
                  </a:lnTo>
                  <a:lnTo>
                    <a:pt x="177750" y="69103"/>
                  </a:lnTo>
                  <a:lnTo>
                    <a:pt x="180971" y="63335"/>
                  </a:lnTo>
                  <a:lnTo>
                    <a:pt x="183119" y="57506"/>
                  </a:lnTo>
                  <a:lnTo>
                    <a:pt x="184550" y="51636"/>
                  </a:lnTo>
                  <a:lnTo>
                    <a:pt x="185505" y="45738"/>
                  </a:lnTo>
                  <a:lnTo>
                    <a:pt x="186142" y="40814"/>
                  </a:lnTo>
                  <a:lnTo>
                    <a:pt x="186567" y="36539"/>
                  </a:lnTo>
                  <a:lnTo>
                    <a:pt x="186848" y="32696"/>
                  </a:lnTo>
                  <a:lnTo>
                    <a:pt x="187036" y="29143"/>
                  </a:lnTo>
                  <a:lnTo>
                    <a:pt x="187246" y="22548"/>
                  </a:lnTo>
                  <a:lnTo>
                    <a:pt x="186310" y="19401"/>
                  </a:lnTo>
                  <a:lnTo>
                    <a:pt x="184694" y="16310"/>
                  </a:lnTo>
                  <a:lnTo>
                    <a:pt x="182624" y="13258"/>
                  </a:lnTo>
                  <a:lnTo>
                    <a:pt x="180252" y="10231"/>
                  </a:lnTo>
                  <a:lnTo>
                    <a:pt x="177678" y="7220"/>
                  </a:lnTo>
                  <a:lnTo>
                    <a:pt x="174970" y="4221"/>
                  </a:lnTo>
                  <a:lnTo>
                    <a:pt x="172173" y="2222"/>
                  </a:lnTo>
                  <a:lnTo>
                    <a:pt x="166419" y="0"/>
                  </a:lnTo>
                  <a:lnTo>
                    <a:pt x="161511" y="400"/>
                  </a:lnTo>
                  <a:lnTo>
                    <a:pt x="155262" y="1659"/>
                  </a:lnTo>
                  <a:lnTo>
                    <a:pt x="148121" y="3490"/>
                  </a:lnTo>
                  <a:lnTo>
                    <a:pt x="141375" y="4711"/>
                  </a:lnTo>
                  <a:lnTo>
                    <a:pt x="134894" y="5525"/>
                  </a:lnTo>
                  <a:lnTo>
                    <a:pt x="128588" y="6067"/>
                  </a:lnTo>
                  <a:lnTo>
                    <a:pt x="121407" y="7421"/>
                  </a:lnTo>
                  <a:lnTo>
                    <a:pt x="113644" y="9316"/>
                  </a:lnTo>
                  <a:lnTo>
                    <a:pt x="105492" y="11572"/>
                  </a:lnTo>
                  <a:lnTo>
                    <a:pt x="98072" y="14067"/>
                  </a:lnTo>
                  <a:lnTo>
                    <a:pt x="91142" y="16724"/>
                  </a:lnTo>
                  <a:lnTo>
                    <a:pt x="84537" y="19487"/>
                  </a:lnTo>
                  <a:lnTo>
                    <a:pt x="77158" y="23313"/>
                  </a:lnTo>
                  <a:lnTo>
                    <a:pt x="69261" y="27848"/>
                  </a:lnTo>
                  <a:lnTo>
                    <a:pt x="61021" y="32856"/>
                  </a:lnTo>
                  <a:lnTo>
                    <a:pt x="53542" y="36194"/>
                  </a:lnTo>
                  <a:lnTo>
                    <a:pt x="46572" y="38420"/>
                  </a:lnTo>
                  <a:lnTo>
                    <a:pt x="39941" y="39904"/>
                  </a:lnTo>
                  <a:lnTo>
                    <a:pt x="34529" y="41885"/>
                  </a:lnTo>
                  <a:lnTo>
                    <a:pt x="29928" y="44198"/>
                  </a:lnTo>
                  <a:lnTo>
                    <a:pt x="17750" y="518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688"/>
            <p:cNvSpPr/>
            <p:nvPr/>
          </p:nvSpPr>
          <p:spPr>
            <a:xfrm>
              <a:off x="7304484" y="1973460"/>
              <a:ext cx="53569" cy="482205"/>
            </a:xfrm>
            <a:custGeom>
              <a:avLst/>
              <a:gdLst/>
              <a:ahLst/>
              <a:cxnLst/>
              <a:rect l="0" t="0" r="0" b="0"/>
              <a:pathLst>
                <a:path w="53569" h="482205">
                  <a:moveTo>
                    <a:pt x="44648" y="0"/>
                  </a:moveTo>
                  <a:lnTo>
                    <a:pt x="44648" y="12429"/>
                  </a:lnTo>
                  <a:lnTo>
                    <a:pt x="45640" y="16224"/>
                  </a:lnTo>
                  <a:lnTo>
                    <a:pt x="47294" y="20738"/>
                  </a:lnTo>
                  <a:lnTo>
                    <a:pt x="49388" y="25732"/>
                  </a:lnTo>
                  <a:lnTo>
                    <a:pt x="50785" y="32037"/>
                  </a:lnTo>
                  <a:lnTo>
                    <a:pt x="52336" y="46981"/>
                  </a:lnTo>
                  <a:lnTo>
                    <a:pt x="52751" y="55133"/>
                  </a:lnTo>
                  <a:lnTo>
                    <a:pt x="53210" y="72129"/>
                  </a:lnTo>
                  <a:lnTo>
                    <a:pt x="53568" y="177555"/>
                  </a:lnTo>
                  <a:lnTo>
                    <a:pt x="52579" y="190799"/>
                  </a:lnTo>
                  <a:lnTo>
                    <a:pt x="50928" y="203598"/>
                  </a:lnTo>
                  <a:lnTo>
                    <a:pt x="48835" y="216099"/>
                  </a:lnTo>
                  <a:lnTo>
                    <a:pt x="46447" y="228402"/>
                  </a:lnTo>
                  <a:lnTo>
                    <a:pt x="32587" y="293363"/>
                  </a:lnTo>
                  <a:lnTo>
                    <a:pt x="30654" y="306701"/>
                  </a:lnTo>
                  <a:lnTo>
                    <a:pt x="29366" y="319561"/>
                  </a:lnTo>
                  <a:lnTo>
                    <a:pt x="28507" y="332103"/>
                  </a:lnTo>
                  <a:lnTo>
                    <a:pt x="26942" y="343441"/>
                  </a:lnTo>
                  <a:lnTo>
                    <a:pt x="24906" y="353977"/>
                  </a:lnTo>
                  <a:lnTo>
                    <a:pt x="14511" y="397013"/>
                  </a:lnTo>
                  <a:lnTo>
                    <a:pt x="12650" y="407550"/>
                  </a:lnTo>
                  <a:lnTo>
                    <a:pt x="11409" y="417552"/>
                  </a:lnTo>
                  <a:lnTo>
                    <a:pt x="10584" y="427196"/>
                  </a:lnTo>
                  <a:lnTo>
                    <a:pt x="9040" y="435610"/>
                  </a:lnTo>
                  <a:lnTo>
                    <a:pt x="7018" y="443204"/>
                  </a:lnTo>
                  <a:lnTo>
                    <a:pt x="4679" y="450251"/>
                  </a:lnTo>
                  <a:lnTo>
                    <a:pt x="3119" y="456933"/>
                  </a:lnTo>
                  <a:lnTo>
                    <a:pt x="2080" y="463372"/>
                  </a:lnTo>
                  <a:lnTo>
                    <a:pt x="0" y="4822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689"/>
            <p:cNvSpPr/>
            <p:nvPr/>
          </p:nvSpPr>
          <p:spPr>
            <a:xfrm>
              <a:off x="6741914" y="2544960"/>
              <a:ext cx="26790" cy="383978"/>
            </a:xfrm>
            <a:custGeom>
              <a:avLst/>
              <a:gdLst/>
              <a:ahLst/>
              <a:cxnLst/>
              <a:rect l="0" t="0" r="0" b="0"/>
              <a:pathLst>
                <a:path w="26790" h="383978">
                  <a:moveTo>
                    <a:pt x="26789" y="0"/>
                  </a:moveTo>
                  <a:lnTo>
                    <a:pt x="26789" y="4741"/>
                  </a:lnTo>
                  <a:lnTo>
                    <a:pt x="25796" y="6137"/>
                  </a:lnTo>
                  <a:lnTo>
                    <a:pt x="24142" y="7068"/>
                  </a:lnTo>
                  <a:lnTo>
                    <a:pt x="22049" y="7689"/>
                  </a:lnTo>
                  <a:lnTo>
                    <a:pt x="20652" y="10087"/>
                  </a:lnTo>
                  <a:lnTo>
                    <a:pt x="19721" y="13670"/>
                  </a:lnTo>
                  <a:lnTo>
                    <a:pt x="19100" y="18043"/>
                  </a:lnTo>
                  <a:lnTo>
                    <a:pt x="18410" y="28194"/>
                  </a:lnTo>
                  <a:lnTo>
                    <a:pt x="18104" y="39320"/>
                  </a:lnTo>
                  <a:lnTo>
                    <a:pt x="17968" y="50879"/>
                  </a:lnTo>
                  <a:lnTo>
                    <a:pt x="16940" y="56740"/>
                  </a:lnTo>
                  <a:lnTo>
                    <a:pt x="15262" y="62631"/>
                  </a:lnTo>
                  <a:lnTo>
                    <a:pt x="13151" y="68544"/>
                  </a:lnTo>
                  <a:lnTo>
                    <a:pt x="11743" y="75462"/>
                  </a:lnTo>
                  <a:lnTo>
                    <a:pt x="10806" y="83050"/>
                  </a:lnTo>
                  <a:lnTo>
                    <a:pt x="10180" y="91086"/>
                  </a:lnTo>
                  <a:lnTo>
                    <a:pt x="9763" y="99419"/>
                  </a:lnTo>
                  <a:lnTo>
                    <a:pt x="9300" y="116616"/>
                  </a:lnTo>
                  <a:lnTo>
                    <a:pt x="9039" y="143032"/>
                  </a:lnTo>
                  <a:lnTo>
                    <a:pt x="8010" y="151910"/>
                  </a:lnTo>
                  <a:lnTo>
                    <a:pt x="6333" y="160805"/>
                  </a:lnTo>
                  <a:lnTo>
                    <a:pt x="4222" y="169711"/>
                  </a:lnTo>
                  <a:lnTo>
                    <a:pt x="2813" y="179617"/>
                  </a:lnTo>
                  <a:lnTo>
                    <a:pt x="1876" y="190190"/>
                  </a:lnTo>
                  <a:lnTo>
                    <a:pt x="1250" y="201208"/>
                  </a:lnTo>
                  <a:lnTo>
                    <a:pt x="555" y="221387"/>
                  </a:lnTo>
                  <a:lnTo>
                    <a:pt x="110" y="258595"/>
                  </a:lnTo>
                  <a:lnTo>
                    <a:pt x="0" y="368535"/>
                  </a:lnTo>
                  <a:lnTo>
                    <a:pt x="991" y="371698"/>
                  </a:lnTo>
                  <a:lnTo>
                    <a:pt x="2645" y="374799"/>
                  </a:lnTo>
                  <a:lnTo>
                    <a:pt x="8929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690"/>
            <p:cNvSpPr/>
            <p:nvPr/>
          </p:nvSpPr>
          <p:spPr>
            <a:xfrm>
              <a:off x="6938367" y="2607468"/>
              <a:ext cx="44540" cy="330400"/>
            </a:xfrm>
            <a:custGeom>
              <a:avLst/>
              <a:gdLst/>
              <a:ahLst/>
              <a:cxnLst/>
              <a:rect l="0" t="0" r="0" b="0"/>
              <a:pathLst>
                <a:path w="44540" h="330400">
                  <a:moveTo>
                    <a:pt x="35718" y="0"/>
                  </a:moveTo>
                  <a:lnTo>
                    <a:pt x="35718" y="12429"/>
                  </a:lnTo>
                  <a:lnTo>
                    <a:pt x="36710" y="16224"/>
                  </a:lnTo>
                  <a:lnTo>
                    <a:pt x="38364" y="20738"/>
                  </a:lnTo>
                  <a:lnTo>
                    <a:pt x="40458" y="25731"/>
                  </a:lnTo>
                  <a:lnTo>
                    <a:pt x="41855" y="31045"/>
                  </a:lnTo>
                  <a:lnTo>
                    <a:pt x="42786" y="36571"/>
                  </a:lnTo>
                  <a:lnTo>
                    <a:pt x="43406" y="42241"/>
                  </a:lnTo>
                  <a:lnTo>
                    <a:pt x="43821" y="48996"/>
                  </a:lnTo>
                  <a:lnTo>
                    <a:pt x="44280" y="64441"/>
                  </a:lnTo>
                  <a:lnTo>
                    <a:pt x="44539" y="89870"/>
                  </a:lnTo>
                  <a:lnTo>
                    <a:pt x="43583" y="99600"/>
                  </a:lnTo>
                  <a:lnTo>
                    <a:pt x="41954" y="110057"/>
                  </a:lnTo>
                  <a:lnTo>
                    <a:pt x="39876" y="120996"/>
                  </a:lnTo>
                  <a:lnTo>
                    <a:pt x="38490" y="132258"/>
                  </a:lnTo>
                  <a:lnTo>
                    <a:pt x="37566" y="143735"/>
                  </a:lnTo>
                  <a:lnTo>
                    <a:pt x="36950" y="155354"/>
                  </a:lnTo>
                  <a:lnTo>
                    <a:pt x="35547" y="166077"/>
                  </a:lnTo>
                  <a:lnTo>
                    <a:pt x="33620" y="176203"/>
                  </a:lnTo>
                  <a:lnTo>
                    <a:pt x="14760" y="253391"/>
                  </a:lnTo>
                  <a:lnTo>
                    <a:pt x="12817" y="264177"/>
                  </a:lnTo>
                  <a:lnTo>
                    <a:pt x="11521" y="274345"/>
                  </a:lnTo>
                  <a:lnTo>
                    <a:pt x="10657" y="284100"/>
                  </a:lnTo>
                  <a:lnTo>
                    <a:pt x="10081" y="292588"/>
                  </a:lnTo>
                  <a:lnTo>
                    <a:pt x="9441" y="307310"/>
                  </a:lnTo>
                  <a:lnTo>
                    <a:pt x="8278" y="313022"/>
                  </a:lnTo>
                  <a:lnTo>
                    <a:pt x="6511" y="317822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691"/>
            <p:cNvSpPr/>
            <p:nvPr/>
          </p:nvSpPr>
          <p:spPr>
            <a:xfrm>
              <a:off x="7277695" y="2643187"/>
              <a:ext cx="8930" cy="285751"/>
            </a:xfrm>
            <a:custGeom>
              <a:avLst/>
              <a:gdLst/>
              <a:ahLst/>
              <a:cxnLst/>
              <a:rect l="0" t="0" r="0" b="0"/>
              <a:pathLst>
                <a:path w="8930" h="285751">
                  <a:moveTo>
                    <a:pt x="0" y="0"/>
                  </a:moveTo>
                  <a:lnTo>
                    <a:pt x="0" y="25731"/>
                  </a:lnTo>
                  <a:lnTo>
                    <a:pt x="991" y="32037"/>
                  </a:lnTo>
                  <a:lnTo>
                    <a:pt x="2645" y="39217"/>
                  </a:lnTo>
                  <a:lnTo>
                    <a:pt x="4739" y="46981"/>
                  </a:lnTo>
                  <a:lnTo>
                    <a:pt x="6137" y="54141"/>
                  </a:lnTo>
                  <a:lnTo>
                    <a:pt x="7068" y="60899"/>
                  </a:lnTo>
                  <a:lnTo>
                    <a:pt x="7688" y="67388"/>
                  </a:lnTo>
                  <a:lnTo>
                    <a:pt x="8102" y="73699"/>
                  </a:lnTo>
                  <a:lnTo>
                    <a:pt x="8378" y="79890"/>
                  </a:lnTo>
                  <a:lnTo>
                    <a:pt x="8684" y="93054"/>
                  </a:lnTo>
                  <a:lnTo>
                    <a:pt x="8929" y="193076"/>
                  </a:lnTo>
                  <a:lnTo>
                    <a:pt x="7937" y="199162"/>
                  </a:lnTo>
                  <a:lnTo>
                    <a:pt x="6283" y="205205"/>
                  </a:lnTo>
                  <a:lnTo>
                    <a:pt x="4189" y="211217"/>
                  </a:lnTo>
                  <a:lnTo>
                    <a:pt x="2793" y="217210"/>
                  </a:lnTo>
                  <a:lnTo>
                    <a:pt x="1862" y="223189"/>
                  </a:lnTo>
                  <a:lnTo>
                    <a:pt x="1241" y="229160"/>
                  </a:lnTo>
                  <a:lnTo>
                    <a:pt x="827" y="234133"/>
                  </a:lnTo>
                  <a:lnTo>
                    <a:pt x="551" y="238440"/>
                  </a:lnTo>
                  <a:lnTo>
                    <a:pt x="245" y="245872"/>
                  </a:lnTo>
                  <a:lnTo>
                    <a:pt x="73" y="255634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692"/>
            <p:cNvSpPr/>
            <p:nvPr/>
          </p:nvSpPr>
          <p:spPr>
            <a:xfrm>
              <a:off x="7661671" y="2625337"/>
              <a:ext cx="267318" cy="285742"/>
            </a:xfrm>
            <a:custGeom>
              <a:avLst/>
              <a:gdLst/>
              <a:ahLst/>
              <a:cxnLst/>
              <a:rect l="0" t="0" r="0" b="0"/>
              <a:pathLst>
                <a:path w="267318" h="285742">
                  <a:moveTo>
                    <a:pt x="0" y="8920"/>
                  </a:moveTo>
                  <a:lnTo>
                    <a:pt x="39293" y="8920"/>
                  </a:lnTo>
                  <a:lnTo>
                    <a:pt x="47031" y="7928"/>
                  </a:lnTo>
                  <a:lnTo>
                    <a:pt x="55168" y="6274"/>
                  </a:lnTo>
                  <a:lnTo>
                    <a:pt x="63567" y="4180"/>
                  </a:lnTo>
                  <a:lnTo>
                    <a:pt x="72144" y="2783"/>
                  </a:lnTo>
                  <a:lnTo>
                    <a:pt x="80838" y="1852"/>
                  </a:lnTo>
                  <a:lnTo>
                    <a:pt x="89611" y="1232"/>
                  </a:lnTo>
                  <a:lnTo>
                    <a:pt x="98435" y="818"/>
                  </a:lnTo>
                  <a:lnTo>
                    <a:pt x="116179" y="358"/>
                  </a:lnTo>
                  <a:lnTo>
                    <a:pt x="196455" y="0"/>
                  </a:lnTo>
                  <a:lnTo>
                    <a:pt x="204392" y="989"/>
                  </a:lnTo>
                  <a:lnTo>
                    <a:pt x="211667" y="2640"/>
                  </a:lnTo>
                  <a:lnTo>
                    <a:pt x="218503" y="4734"/>
                  </a:lnTo>
                  <a:lnTo>
                    <a:pt x="225043" y="7121"/>
                  </a:lnTo>
                  <a:lnTo>
                    <a:pt x="231389" y="9705"/>
                  </a:lnTo>
                  <a:lnTo>
                    <a:pt x="237603" y="12420"/>
                  </a:lnTo>
                  <a:lnTo>
                    <a:pt x="242737" y="15222"/>
                  </a:lnTo>
                  <a:lnTo>
                    <a:pt x="251088" y="20982"/>
                  </a:lnTo>
                  <a:lnTo>
                    <a:pt x="258108" y="29494"/>
                  </a:lnTo>
                  <a:lnTo>
                    <a:pt x="261369" y="34543"/>
                  </a:lnTo>
                  <a:lnTo>
                    <a:pt x="264992" y="42798"/>
                  </a:lnTo>
                  <a:lnTo>
                    <a:pt x="266602" y="50766"/>
                  </a:lnTo>
                  <a:lnTo>
                    <a:pt x="267031" y="55669"/>
                  </a:lnTo>
                  <a:lnTo>
                    <a:pt x="267317" y="60922"/>
                  </a:lnTo>
                  <a:lnTo>
                    <a:pt x="265524" y="66408"/>
                  </a:lnTo>
                  <a:lnTo>
                    <a:pt x="262345" y="72050"/>
                  </a:lnTo>
                  <a:lnTo>
                    <a:pt x="258240" y="77796"/>
                  </a:lnTo>
                  <a:lnTo>
                    <a:pt x="254510" y="83611"/>
                  </a:lnTo>
                  <a:lnTo>
                    <a:pt x="251034" y="89472"/>
                  </a:lnTo>
                  <a:lnTo>
                    <a:pt x="247723" y="95363"/>
                  </a:lnTo>
                  <a:lnTo>
                    <a:pt x="243531" y="102268"/>
                  </a:lnTo>
                  <a:lnTo>
                    <a:pt x="233582" y="117877"/>
                  </a:lnTo>
                  <a:lnTo>
                    <a:pt x="227159" y="125214"/>
                  </a:lnTo>
                  <a:lnTo>
                    <a:pt x="219899" y="132090"/>
                  </a:lnTo>
                  <a:lnTo>
                    <a:pt x="212084" y="138659"/>
                  </a:lnTo>
                  <a:lnTo>
                    <a:pt x="204889" y="146014"/>
                  </a:lnTo>
                  <a:lnTo>
                    <a:pt x="198108" y="153894"/>
                  </a:lnTo>
                  <a:lnTo>
                    <a:pt x="191603" y="162124"/>
                  </a:lnTo>
                  <a:lnTo>
                    <a:pt x="185283" y="169595"/>
                  </a:lnTo>
                  <a:lnTo>
                    <a:pt x="179085" y="176560"/>
                  </a:lnTo>
                  <a:lnTo>
                    <a:pt x="166905" y="189591"/>
                  </a:lnTo>
                  <a:lnTo>
                    <a:pt x="154878" y="201997"/>
                  </a:lnTo>
                  <a:lnTo>
                    <a:pt x="149885" y="208083"/>
                  </a:lnTo>
                  <a:lnTo>
                    <a:pt x="145564" y="214125"/>
                  </a:lnTo>
                  <a:lnTo>
                    <a:pt x="141692" y="220138"/>
                  </a:lnTo>
                  <a:lnTo>
                    <a:pt x="138117" y="225138"/>
                  </a:lnTo>
                  <a:lnTo>
                    <a:pt x="131500" y="233340"/>
                  </a:lnTo>
                  <a:lnTo>
                    <a:pt x="128346" y="237908"/>
                  </a:lnTo>
                  <a:lnTo>
                    <a:pt x="125252" y="242938"/>
                  </a:lnTo>
                  <a:lnTo>
                    <a:pt x="122197" y="248276"/>
                  </a:lnTo>
                  <a:lnTo>
                    <a:pt x="118802" y="256853"/>
                  </a:lnTo>
                  <a:lnTo>
                    <a:pt x="117293" y="263972"/>
                  </a:lnTo>
                  <a:lnTo>
                    <a:pt x="116444" y="272566"/>
                  </a:lnTo>
                  <a:lnTo>
                    <a:pt x="116245" y="274924"/>
                  </a:lnTo>
                  <a:lnTo>
                    <a:pt x="118802" y="278618"/>
                  </a:lnTo>
                  <a:lnTo>
                    <a:pt x="125016" y="2857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693"/>
            <p:cNvSpPr/>
            <p:nvPr/>
          </p:nvSpPr>
          <p:spPr>
            <a:xfrm>
              <a:off x="7679531" y="2732606"/>
              <a:ext cx="330399" cy="44527"/>
            </a:xfrm>
            <a:custGeom>
              <a:avLst/>
              <a:gdLst/>
              <a:ahLst/>
              <a:cxnLst/>
              <a:rect l="0" t="0" r="0" b="0"/>
              <a:pathLst>
                <a:path w="330399" h="44527">
                  <a:moveTo>
                    <a:pt x="0" y="44526"/>
                  </a:moveTo>
                  <a:lnTo>
                    <a:pt x="0" y="39786"/>
                  </a:lnTo>
                  <a:lnTo>
                    <a:pt x="991" y="38389"/>
                  </a:lnTo>
                  <a:lnTo>
                    <a:pt x="2645" y="37458"/>
                  </a:lnTo>
                  <a:lnTo>
                    <a:pt x="4739" y="36838"/>
                  </a:lnTo>
                  <a:lnTo>
                    <a:pt x="45848" y="23277"/>
                  </a:lnTo>
                  <a:lnTo>
                    <a:pt x="55369" y="20438"/>
                  </a:lnTo>
                  <a:lnTo>
                    <a:pt x="76533" y="14638"/>
                  </a:lnTo>
                  <a:lnTo>
                    <a:pt x="88725" y="12695"/>
                  </a:lnTo>
                  <a:lnTo>
                    <a:pt x="101814" y="11399"/>
                  </a:lnTo>
                  <a:lnTo>
                    <a:pt x="115500" y="10535"/>
                  </a:lnTo>
                  <a:lnTo>
                    <a:pt x="129586" y="8967"/>
                  </a:lnTo>
                  <a:lnTo>
                    <a:pt x="143937" y="6929"/>
                  </a:lnTo>
                  <a:lnTo>
                    <a:pt x="158466" y="4579"/>
                  </a:lnTo>
                  <a:lnTo>
                    <a:pt x="173113" y="3012"/>
                  </a:lnTo>
                  <a:lnTo>
                    <a:pt x="187839" y="1967"/>
                  </a:lnTo>
                  <a:lnTo>
                    <a:pt x="202615" y="1271"/>
                  </a:lnTo>
                  <a:lnTo>
                    <a:pt x="232265" y="497"/>
                  </a:lnTo>
                  <a:lnTo>
                    <a:pt x="282241" y="0"/>
                  </a:lnTo>
                  <a:lnTo>
                    <a:pt x="292340" y="951"/>
                  </a:lnTo>
                  <a:lnTo>
                    <a:pt x="302050" y="2578"/>
                  </a:lnTo>
                  <a:lnTo>
                    <a:pt x="330398" y="88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694"/>
            <p:cNvSpPr/>
            <p:nvPr/>
          </p:nvSpPr>
          <p:spPr>
            <a:xfrm>
              <a:off x="7742039" y="2053828"/>
              <a:ext cx="187524" cy="26790"/>
            </a:xfrm>
            <a:custGeom>
              <a:avLst/>
              <a:gdLst/>
              <a:ahLst/>
              <a:cxnLst/>
              <a:rect l="0" t="0" r="0" b="0"/>
              <a:pathLst>
                <a:path w="187524" h="26790">
                  <a:moveTo>
                    <a:pt x="187523" y="0"/>
                  </a:moveTo>
                  <a:lnTo>
                    <a:pt x="127240" y="0"/>
                  </a:lnTo>
                  <a:lnTo>
                    <a:pt x="117568" y="992"/>
                  </a:lnTo>
                  <a:lnTo>
                    <a:pt x="108144" y="2646"/>
                  </a:lnTo>
                  <a:lnTo>
                    <a:pt x="98885" y="4740"/>
                  </a:lnTo>
                  <a:lnTo>
                    <a:pt x="89735" y="6136"/>
                  </a:lnTo>
                  <a:lnTo>
                    <a:pt x="80660" y="7067"/>
                  </a:lnTo>
                  <a:lnTo>
                    <a:pt x="71632" y="7688"/>
                  </a:lnTo>
                  <a:lnTo>
                    <a:pt x="62638" y="9094"/>
                  </a:lnTo>
                  <a:lnTo>
                    <a:pt x="53664" y="11023"/>
                  </a:lnTo>
                  <a:lnTo>
                    <a:pt x="44705" y="13302"/>
                  </a:lnTo>
                  <a:lnTo>
                    <a:pt x="37741" y="14821"/>
                  </a:lnTo>
                  <a:lnTo>
                    <a:pt x="32105" y="15834"/>
                  </a:lnTo>
                  <a:lnTo>
                    <a:pt x="27357" y="16509"/>
                  </a:lnTo>
                  <a:lnTo>
                    <a:pt x="22206" y="17951"/>
                  </a:lnTo>
                  <a:lnTo>
                    <a:pt x="16788" y="19904"/>
                  </a:lnTo>
                  <a:lnTo>
                    <a:pt x="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695"/>
            <p:cNvSpPr/>
            <p:nvPr/>
          </p:nvSpPr>
          <p:spPr>
            <a:xfrm>
              <a:off x="7652742" y="2169914"/>
              <a:ext cx="267722" cy="267891"/>
            </a:xfrm>
            <a:custGeom>
              <a:avLst/>
              <a:gdLst/>
              <a:ahLst/>
              <a:cxnLst/>
              <a:rect l="0" t="0" r="0" b="0"/>
              <a:pathLst>
                <a:path w="267722" h="267891">
                  <a:moveTo>
                    <a:pt x="35718" y="0"/>
                  </a:moveTo>
                  <a:lnTo>
                    <a:pt x="40458" y="4740"/>
                  </a:lnTo>
                  <a:lnTo>
                    <a:pt x="41855" y="7129"/>
                  </a:lnTo>
                  <a:lnTo>
                    <a:pt x="44813" y="15231"/>
                  </a:lnTo>
                  <a:lnTo>
                    <a:pt x="49021" y="20990"/>
                  </a:lnTo>
                  <a:lnTo>
                    <a:pt x="54199" y="26857"/>
                  </a:lnTo>
                  <a:lnTo>
                    <a:pt x="56968" y="29811"/>
                  </a:lnTo>
                  <a:lnTo>
                    <a:pt x="59806" y="31780"/>
                  </a:lnTo>
                  <a:lnTo>
                    <a:pt x="65607" y="33968"/>
                  </a:lnTo>
                  <a:lnTo>
                    <a:pt x="69534" y="35544"/>
                  </a:lnTo>
                  <a:lnTo>
                    <a:pt x="74138" y="37586"/>
                  </a:lnTo>
                  <a:lnTo>
                    <a:pt x="84543" y="42502"/>
                  </a:lnTo>
                  <a:lnTo>
                    <a:pt x="95783" y="47993"/>
                  </a:lnTo>
                  <a:lnTo>
                    <a:pt x="101559" y="49855"/>
                  </a:lnTo>
                  <a:lnTo>
                    <a:pt x="107393" y="51096"/>
                  </a:lnTo>
                  <a:lnTo>
                    <a:pt x="113267" y="51923"/>
                  </a:lnTo>
                  <a:lnTo>
                    <a:pt x="120160" y="52474"/>
                  </a:lnTo>
                  <a:lnTo>
                    <a:pt x="127731" y="52842"/>
                  </a:lnTo>
                  <a:lnTo>
                    <a:pt x="135755" y="53087"/>
                  </a:lnTo>
                  <a:lnTo>
                    <a:pt x="143089" y="54243"/>
                  </a:lnTo>
                  <a:lnTo>
                    <a:pt x="149963" y="56006"/>
                  </a:lnTo>
                  <a:lnTo>
                    <a:pt x="156530" y="58173"/>
                  </a:lnTo>
                  <a:lnTo>
                    <a:pt x="162893" y="59618"/>
                  </a:lnTo>
                  <a:lnTo>
                    <a:pt x="169118" y="60581"/>
                  </a:lnTo>
                  <a:lnTo>
                    <a:pt x="175253" y="61223"/>
                  </a:lnTo>
                  <a:lnTo>
                    <a:pt x="182320" y="62643"/>
                  </a:lnTo>
                  <a:lnTo>
                    <a:pt x="190007" y="64582"/>
                  </a:lnTo>
                  <a:lnTo>
                    <a:pt x="198109" y="66867"/>
                  </a:lnTo>
                  <a:lnTo>
                    <a:pt x="205494" y="68391"/>
                  </a:lnTo>
                  <a:lnTo>
                    <a:pt x="212403" y="69406"/>
                  </a:lnTo>
                  <a:lnTo>
                    <a:pt x="218993" y="70083"/>
                  </a:lnTo>
                  <a:lnTo>
                    <a:pt x="225370" y="71526"/>
                  </a:lnTo>
                  <a:lnTo>
                    <a:pt x="231606" y="73481"/>
                  </a:lnTo>
                  <a:lnTo>
                    <a:pt x="237748" y="75776"/>
                  </a:lnTo>
                  <a:lnTo>
                    <a:pt x="242834" y="78298"/>
                  </a:lnTo>
                  <a:lnTo>
                    <a:pt x="251132" y="83747"/>
                  </a:lnTo>
                  <a:lnTo>
                    <a:pt x="258127" y="89476"/>
                  </a:lnTo>
                  <a:lnTo>
                    <a:pt x="261381" y="92393"/>
                  </a:lnTo>
                  <a:lnTo>
                    <a:pt x="263551" y="96322"/>
                  </a:lnTo>
                  <a:lnTo>
                    <a:pt x="264997" y="100925"/>
                  </a:lnTo>
                  <a:lnTo>
                    <a:pt x="265963" y="105978"/>
                  </a:lnTo>
                  <a:lnTo>
                    <a:pt x="267034" y="114239"/>
                  </a:lnTo>
                  <a:lnTo>
                    <a:pt x="267510" y="122210"/>
                  </a:lnTo>
                  <a:lnTo>
                    <a:pt x="267721" y="132367"/>
                  </a:lnTo>
                  <a:lnTo>
                    <a:pt x="265793" y="136862"/>
                  </a:lnTo>
                  <a:lnTo>
                    <a:pt x="262524" y="140850"/>
                  </a:lnTo>
                  <a:lnTo>
                    <a:pt x="258360" y="144502"/>
                  </a:lnTo>
                  <a:lnTo>
                    <a:pt x="253599" y="148920"/>
                  </a:lnTo>
                  <a:lnTo>
                    <a:pt x="237419" y="164620"/>
                  </a:lnTo>
                  <a:lnTo>
                    <a:pt x="225905" y="176021"/>
                  </a:lnTo>
                  <a:lnTo>
                    <a:pt x="219064" y="180847"/>
                  </a:lnTo>
                  <a:lnTo>
                    <a:pt x="211527" y="185057"/>
                  </a:lnTo>
                  <a:lnTo>
                    <a:pt x="203525" y="188855"/>
                  </a:lnTo>
                  <a:lnTo>
                    <a:pt x="195216" y="193372"/>
                  </a:lnTo>
                  <a:lnTo>
                    <a:pt x="186698" y="198368"/>
                  </a:lnTo>
                  <a:lnTo>
                    <a:pt x="178044" y="203682"/>
                  </a:lnTo>
                  <a:lnTo>
                    <a:pt x="169297" y="208218"/>
                  </a:lnTo>
                  <a:lnTo>
                    <a:pt x="160490" y="212234"/>
                  </a:lnTo>
                  <a:lnTo>
                    <a:pt x="151642" y="215903"/>
                  </a:lnTo>
                  <a:lnTo>
                    <a:pt x="142765" y="219342"/>
                  </a:lnTo>
                  <a:lnTo>
                    <a:pt x="124967" y="225808"/>
                  </a:lnTo>
                  <a:lnTo>
                    <a:pt x="44647" y="252997"/>
                  </a:lnTo>
                  <a:lnTo>
                    <a:pt x="36709" y="254985"/>
                  </a:lnTo>
                  <a:lnTo>
                    <a:pt x="29434" y="256310"/>
                  </a:lnTo>
                  <a:lnTo>
                    <a:pt x="22599" y="257194"/>
                  </a:lnTo>
                  <a:lnTo>
                    <a:pt x="17051" y="258775"/>
                  </a:lnTo>
                  <a:lnTo>
                    <a:pt x="12358" y="260821"/>
                  </a:lnTo>
                  <a:lnTo>
                    <a:pt x="0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696"/>
            <p:cNvSpPr/>
            <p:nvPr/>
          </p:nvSpPr>
          <p:spPr>
            <a:xfrm>
              <a:off x="2589609" y="830460"/>
              <a:ext cx="151806" cy="116087"/>
            </a:xfrm>
            <a:custGeom>
              <a:avLst/>
              <a:gdLst/>
              <a:ahLst/>
              <a:cxnLst/>
              <a:rect l="0" t="0" r="0" b="0"/>
              <a:pathLst>
                <a:path w="151806" h="116087">
                  <a:moveTo>
                    <a:pt x="151805" y="0"/>
                  </a:moveTo>
                  <a:lnTo>
                    <a:pt x="147064" y="0"/>
                  </a:lnTo>
                  <a:lnTo>
                    <a:pt x="145668" y="993"/>
                  </a:lnTo>
                  <a:lnTo>
                    <a:pt x="144736" y="2646"/>
                  </a:lnTo>
                  <a:lnTo>
                    <a:pt x="144116" y="4741"/>
                  </a:lnTo>
                  <a:lnTo>
                    <a:pt x="142710" y="6137"/>
                  </a:lnTo>
                  <a:lnTo>
                    <a:pt x="140781" y="7068"/>
                  </a:lnTo>
                  <a:lnTo>
                    <a:pt x="138502" y="7689"/>
                  </a:lnTo>
                  <a:lnTo>
                    <a:pt x="135991" y="9095"/>
                  </a:lnTo>
                  <a:lnTo>
                    <a:pt x="133325" y="11024"/>
                  </a:lnTo>
                  <a:lnTo>
                    <a:pt x="130555" y="13303"/>
                  </a:lnTo>
                  <a:lnTo>
                    <a:pt x="126724" y="16806"/>
                  </a:lnTo>
                  <a:lnTo>
                    <a:pt x="117176" y="25991"/>
                  </a:lnTo>
                  <a:lnTo>
                    <a:pt x="111852" y="30226"/>
                  </a:lnTo>
                  <a:lnTo>
                    <a:pt x="106318" y="34041"/>
                  </a:lnTo>
                  <a:lnTo>
                    <a:pt x="100644" y="37577"/>
                  </a:lnTo>
                  <a:lnTo>
                    <a:pt x="94877" y="40927"/>
                  </a:lnTo>
                  <a:lnTo>
                    <a:pt x="83178" y="47294"/>
                  </a:lnTo>
                  <a:lnTo>
                    <a:pt x="77280" y="51373"/>
                  </a:lnTo>
                  <a:lnTo>
                    <a:pt x="71364" y="56077"/>
                  </a:lnTo>
                  <a:lnTo>
                    <a:pt x="65435" y="61197"/>
                  </a:lnTo>
                  <a:lnTo>
                    <a:pt x="59498" y="66595"/>
                  </a:lnTo>
                  <a:lnTo>
                    <a:pt x="47610" y="77885"/>
                  </a:lnTo>
                  <a:lnTo>
                    <a:pt x="41662" y="82681"/>
                  </a:lnTo>
                  <a:lnTo>
                    <a:pt x="35712" y="86871"/>
                  </a:lnTo>
                  <a:lnTo>
                    <a:pt x="29761" y="90656"/>
                  </a:lnTo>
                  <a:lnTo>
                    <a:pt x="24802" y="94172"/>
                  </a:lnTo>
                  <a:lnTo>
                    <a:pt x="20503" y="97508"/>
                  </a:lnTo>
                  <a:lnTo>
                    <a:pt x="16645" y="100724"/>
                  </a:lnTo>
                  <a:lnTo>
                    <a:pt x="13081" y="103861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697"/>
            <p:cNvSpPr/>
            <p:nvPr/>
          </p:nvSpPr>
          <p:spPr>
            <a:xfrm>
              <a:off x="3053953" y="625078"/>
              <a:ext cx="169665" cy="35719"/>
            </a:xfrm>
            <a:custGeom>
              <a:avLst/>
              <a:gdLst/>
              <a:ahLst/>
              <a:cxnLst/>
              <a:rect l="0" t="0" r="0" b="0"/>
              <a:pathLst>
                <a:path w="169665" h="35719">
                  <a:moveTo>
                    <a:pt x="169664" y="0"/>
                  </a:moveTo>
                  <a:lnTo>
                    <a:pt x="148337" y="0"/>
                  </a:lnTo>
                  <a:lnTo>
                    <a:pt x="144532" y="992"/>
                  </a:lnTo>
                  <a:lnTo>
                    <a:pt x="140011" y="2645"/>
                  </a:lnTo>
                  <a:lnTo>
                    <a:pt x="135013" y="4740"/>
                  </a:lnTo>
                  <a:lnTo>
                    <a:pt x="128703" y="6136"/>
                  </a:lnTo>
                  <a:lnTo>
                    <a:pt x="121521" y="7067"/>
                  </a:lnTo>
                  <a:lnTo>
                    <a:pt x="113756" y="7688"/>
                  </a:lnTo>
                  <a:lnTo>
                    <a:pt x="106595" y="9094"/>
                  </a:lnTo>
                  <a:lnTo>
                    <a:pt x="99837" y="11023"/>
                  </a:lnTo>
                  <a:lnTo>
                    <a:pt x="93347" y="13302"/>
                  </a:lnTo>
                  <a:lnTo>
                    <a:pt x="87036" y="14821"/>
                  </a:lnTo>
                  <a:lnTo>
                    <a:pt x="80844" y="15834"/>
                  </a:lnTo>
                  <a:lnTo>
                    <a:pt x="74731" y="16509"/>
                  </a:lnTo>
                  <a:lnTo>
                    <a:pt x="68673" y="17951"/>
                  </a:lnTo>
                  <a:lnTo>
                    <a:pt x="62649" y="19905"/>
                  </a:lnTo>
                  <a:lnTo>
                    <a:pt x="56648" y="22199"/>
                  </a:lnTo>
                  <a:lnTo>
                    <a:pt x="50664" y="23729"/>
                  </a:lnTo>
                  <a:lnTo>
                    <a:pt x="44690" y="24749"/>
                  </a:lnTo>
                  <a:lnTo>
                    <a:pt x="38723" y="25429"/>
                  </a:lnTo>
                  <a:lnTo>
                    <a:pt x="32760" y="26874"/>
                  </a:lnTo>
                  <a:lnTo>
                    <a:pt x="26801" y="28830"/>
                  </a:lnTo>
                  <a:lnTo>
                    <a:pt x="20844" y="31126"/>
                  </a:lnTo>
                  <a:lnTo>
                    <a:pt x="15880" y="32657"/>
                  </a:lnTo>
                  <a:lnTo>
                    <a:pt x="11579" y="33677"/>
                  </a:lnTo>
                  <a:lnTo>
                    <a:pt x="0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698"/>
            <p:cNvSpPr/>
            <p:nvPr/>
          </p:nvSpPr>
          <p:spPr>
            <a:xfrm>
              <a:off x="2955880" y="696515"/>
              <a:ext cx="133733" cy="223243"/>
            </a:xfrm>
            <a:custGeom>
              <a:avLst/>
              <a:gdLst/>
              <a:ahLst/>
              <a:cxnLst/>
              <a:rect l="0" t="0" r="0" b="0"/>
              <a:pathLst>
                <a:path w="133733" h="223243">
                  <a:moveTo>
                    <a:pt x="44495" y="0"/>
                  </a:moveTo>
                  <a:lnTo>
                    <a:pt x="44495" y="34552"/>
                  </a:lnTo>
                  <a:lnTo>
                    <a:pt x="43502" y="38910"/>
                  </a:lnTo>
                  <a:lnTo>
                    <a:pt x="41849" y="42807"/>
                  </a:lnTo>
                  <a:lnTo>
                    <a:pt x="39754" y="46397"/>
                  </a:lnTo>
                  <a:lnTo>
                    <a:pt x="38357" y="50775"/>
                  </a:lnTo>
                  <a:lnTo>
                    <a:pt x="37426" y="55679"/>
                  </a:lnTo>
                  <a:lnTo>
                    <a:pt x="36806" y="60931"/>
                  </a:lnTo>
                  <a:lnTo>
                    <a:pt x="35400" y="66418"/>
                  </a:lnTo>
                  <a:lnTo>
                    <a:pt x="33471" y="72060"/>
                  </a:lnTo>
                  <a:lnTo>
                    <a:pt x="31192" y="77806"/>
                  </a:lnTo>
                  <a:lnTo>
                    <a:pt x="28681" y="82628"/>
                  </a:lnTo>
                  <a:lnTo>
                    <a:pt x="26015" y="86836"/>
                  </a:lnTo>
                  <a:lnTo>
                    <a:pt x="23245" y="90633"/>
                  </a:lnTo>
                  <a:lnTo>
                    <a:pt x="20406" y="94156"/>
                  </a:lnTo>
                  <a:lnTo>
                    <a:pt x="17522" y="97497"/>
                  </a:lnTo>
                  <a:lnTo>
                    <a:pt x="14606" y="100717"/>
                  </a:lnTo>
                  <a:lnTo>
                    <a:pt x="8721" y="106940"/>
                  </a:lnTo>
                  <a:lnTo>
                    <a:pt x="5763" y="109989"/>
                  </a:lnTo>
                  <a:lnTo>
                    <a:pt x="3790" y="113014"/>
                  </a:lnTo>
                  <a:lnTo>
                    <a:pt x="1599" y="119020"/>
                  </a:lnTo>
                  <a:lnTo>
                    <a:pt x="365" y="123239"/>
                  </a:lnTo>
                  <a:lnTo>
                    <a:pt x="0" y="129230"/>
                  </a:lnTo>
                  <a:lnTo>
                    <a:pt x="941" y="129810"/>
                  </a:lnTo>
                  <a:lnTo>
                    <a:pt x="2560" y="129204"/>
                  </a:lnTo>
                  <a:lnTo>
                    <a:pt x="4632" y="127808"/>
                  </a:lnTo>
                  <a:lnTo>
                    <a:pt x="7005" y="126877"/>
                  </a:lnTo>
                  <a:lnTo>
                    <a:pt x="9580" y="126257"/>
                  </a:lnTo>
                  <a:lnTo>
                    <a:pt x="12288" y="125843"/>
                  </a:lnTo>
                  <a:lnTo>
                    <a:pt x="16078" y="125567"/>
                  </a:lnTo>
                  <a:lnTo>
                    <a:pt x="20589" y="125383"/>
                  </a:lnTo>
                  <a:lnTo>
                    <a:pt x="25582" y="125261"/>
                  </a:lnTo>
                  <a:lnTo>
                    <a:pt x="30893" y="124187"/>
                  </a:lnTo>
                  <a:lnTo>
                    <a:pt x="36419" y="122479"/>
                  </a:lnTo>
                  <a:lnTo>
                    <a:pt x="42088" y="120348"/>
                  </a:lnTo>
                  <a:lnTo>
                    <a:pt x="47851" y="118927"/>
                  </a:lnTo>
                  <a:lnTo>
                    <a:pt x="53677" y="117980"/>
                  </a:lnTo>
                  <a:lnTo>
                    <a:pt x="59546" y="117349"/>
                  </a:lnTo>
                  <a:lnTo>
                    <a:pt x="65443" y="116928"/>
                  </a:lnTo>
                  <a:lnTo>
                    <a:pt x="71359" y="116647"/>
                  </a:lnTo>
                  <a:lnTo>
                    <a:pt x="83223" y="116335"/>
                  </a:lnTo>
                  <a:lnTo>
                    <a:pt x="112960" y="116119"/>
                  </a:lnTo>
                  <a:lnTo>
                    <a:pt x="117919" y="117100"/>
                  </a:lnTo>
                  <a:lnTo>
                    <a:pt x="122218" y="118747"/>
                  </a:lnTo>
                  <a:lnTo>
                    <a:pt x="131506" y="123777"/>
                  </a:lnTo>
                  <a:lnTo>
                    <a:pt x="132267" y="125182"/>
                  </a:lnTo>
                  <a:lnTo>
                    <a:pt x="133114" y="129389"/>
                  </a:lnTo>
                  <a:lnTo>
                    <a:pt x="133490" y="134566"/>
                  </a:lnTo>
                  <a:lnTo>
                    <a:pt x="133658" y="140175"/>
                  </a:lnTo>
                  <a:lnTo>
                    <a:pt x="133732" y="145974"/>
                  </a:lnTo>
                  <a:lnTo>
                    <a:pt x="132760" y="148910"/>
                  </a:lnTo>
                  <a:lnTo>
                    <a:pt x="129034" y="154818"/>
                  </a:lnTo>
                  <a:lnTo>
                    <a:pt x="126651" y="157782"/>
                  </a:lnTo>
                  <a:lnTo>
                    <a:pt x="124070" y="160751"/>
                  </a:lnTo>
                  <a:lnTo>
                    <a:pt x="121357" y="163722"/>
                  </a:lnTo>
                  <a:lnTo>
                    <a:pt x="117564" y="166695"/>
                  </a:lnTo>
                  <a:lnTo>
                    <a:pt x="113052" y="169669"/>
                  </a:lnTo>
                  <a:lnTo>
                    <a:pt x="108059" y="172644"/>
                  </a:lnTo>
                  <a:lnTo>
                    <a:pt x="102746" y="176612"/>
                  </a:lnTo>
                  <a:lnTo>
                    <a:pt x="97219" y="181241"/>
                  </a:lnTo>
                  <a:lnTo>
                    <a:pt x="91551" y="186312"/>
                  </a:lnTo>
                  <a:lnTo>
                    <a:pt x="85788" y="190684"/>
                  </a:lnTo>
                  <a:lnTo>
                    <a:pt x="79960" y="194592"/>
                  </a:lnTo>
                  <a:lnTo>
                    <a:pt x="74091" y="198189"/>
                  </a:lnTo>
                  <a:lnTo>
                    <a:pt x="69187" y="201579"/>
                  </a:lnTo>
                  <a:lnTo>
                    <a:pt x="64925" y="204831"/>
                  </a:lnTo>
                  <a:lnTo>
                    <a:pt x="61091" y="207992"/>
                  </a:lnTo>
                  <a:lnTo>
                    <a:pt x="56551" y="211091"/>
                  </a:lnTo>
                  <a:lnTo>
                    <a:pt x="51540" y="214149"/>
                  </a:lnTo>
                  <a:lnTo>
                    <a:pt x="46215" y="217180"/>
                  </a:lnTo>
                  <a:lnTo>
                    <a:pt x="41673" y="219201"/>
                  </a:lnTo>
                  <a:lnTo>
                    <a:pt x="37652" y="220548"/>
                  </a:lnTo>
                  <a:lnTo>
                    <a:pt x="26635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699"/>
            <p:cNvSpPr/>
            <p:nvPr/>
          </p:nvSpPr>
          <p:spPr>
            <a:xfrm>
              <a:off x="3214687" y="866179"/>
              <a:ext cx="62509" cy="98228"/>
            </a:xfrm>
            <a:custGeom>
              <a:avLst/>
              <a:gdLst/>
              <a:ahLst/>
              <a:cxnLst/>
              <a:rect l="0" t="0" r="0" b="0"/>
              <a:pathLst>
                <a:path w="62509" h="98228">
                  <a:moveTo>
                    <a:pt x="62508" y="0"/>
                  </a:moveTo>
                  <a:lnTo>
                    <a:pt x="62508" y="7689"/>
                  </a:lnTo>
                  <a:lnTo>
                    <a:pt x="61515" y="9094"/>
                  </a:lnTo>
                  <a:lnTo>
                    <a:pt x="59862" y="11024"/>
                  </a:lnTo>
                  <a:lnTo>
                    <a:pt x="57767" y="13303"/>
                  </a:lnTo>
                  <a:lnTo>
                    <a:pt x="56371" y="15814"/>
                  </a:lnTo>
                  <a:lnTo>
                    <a:pt x="55440" y="18480"/>
                  </a:lnTo>
                  <a:lnTo>
                    <a:pt x="54820" y="21250"/>
                  </a:lnTo>
                  <a:lnTo>
                    <a:pt x="53413" y="25081"/>
                  </a:lnTo>
                  <a:lnTo>
                    <a:pt x="51484" y="29619"/>
                  </a:lnTo>
                  <a:lnTo>
                    <a:pt x="49206" y="34629"/>
                  </a:lnTo>
                  <a:lnTo>
                    <a:pt x="46694" y="38961"/>
                  </a:lnTo>
                  <a:lnTo>
                    <a:pt x="44028" y="42841"/>
                  </a:lnTo>
                  <a:lnTo>
                    <a:pt x="41258" y="46420"/>
                  </a:lnTo>
                  <a:lnTo>
                    <a:pt x="37427" y="50791"/>
                  </a:lnTo>
                  <a:lnTo>
                    <a:pt x="32889" y="55689"/>
                  </a:lnTo>
                  <a:lnTo>
                    <a:pt x="16088" y="73067"/>
                  </a:lnTo>
                  <a:lnTo>
                    <a:pt x="13702" y="76493"/>
                  </a:lnTo>
                  <a:lnTo>
                    <a:pt x="12111" y="79769"/>
                  </a:lnTo>
                  <a:lnTo>
                    <a:pt x="11050" y="82945"/>
                  </a:lnTo>
                  <a:lnTo>
                    <a:pt x="9352" y="86054"/>
                  </a:lnTo>
                  <a:lnTo>
                    <a:pt x="7226" y="89120"/>
                  </a:lnTo>
                  <a:lnTo>
                    <a:pt x="0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700"/>
            <p:cNvSpPr/>
            <p:nvPr/>
          </p:nvSpPr>
          <p:spPr>
            <a:xfrm>
              <a:off x="3491507" y="669729"/>
              <a:ext cx="240898" cy="258959"/>
            </a:xfrm>
            <a:custGeom>
              <a:avLst/>
              <a:gdLst/>
              <a:ahLst/>
              <a:cxnLst/>
              <a:rect l="0" t="0" r="0" b="0"/>
              <a:pathLst>
                <a:path w="240898" h="258959">
                  <a:moveTo>
                    <a:pt x="17860" y="17856"/>
                  </a:moveTo>
                  <a:lnTo>
                    <a:pt x="22600" y="17856"/>
                  </a:lnTo>
                  <a:lnTo>
                    <a:pt x="24989" y="16864"/>
                  </a:lnTo>
                  <a:lnTo>
                    <a:pt x="30288" y="13116"/>
                  </a:lnTo>
                  <a:lnTo>
                    <a:pt x="35075" y="11720"/>
                  </a:lnTo>
                  <a:lnTo>
                    <a:pt x="41243" y="10788"/>
                  </a:lnTo>
                  <a:lnTo>
                    <a:pt x="48331" y="10168"/>
                  </a:lnTo>
                  <a:lnTo>
                    <a:pt x="56034" y="8762"/>
                  </a:lnTo>
                  <a:lnTo>
                    <a:pt x="64145" y="6832"/>
                  </a:lnTo>
                  <a:lnTo>
                    <a:pt x="72529" y="4554"/>
                  </a:lnTo>
                  <a:lnTo>
                    <a:pt x="81095" y="3035"/>
                  </a:lnTo>
                  <a:lnTo>
                    <a:pt x="89782" y="2022"/>
                  </a:lnTo>
                  <a:lnTo>
                    <a:pt x="98550" y="1347"/>
                  </a:lnTo>
                  <a:lnTo>
                    <a:pt x="107372" y="897"/>
                  </a:lnTo>
                  <a:lnTo>
                    <a:pt x="125111" y="397"/>
                  </a:lnTo>
                  <a:lnTo>
                    <a:pt x="193811" y="13"/>
                  </a:lnTo>
                  <a:lnTo>
                    <a:pt x="219744" y="0"/>
                  </a:lnTo>
                  <a:lnTo>
                    <a:pt x="224879" y="991"/>
                  </a:lnTo>
                  <a:lnTo>
                    <a:pt x="229294" y="2644"/>
                  </a:lnTo>
                  <a:lnTo>
                    <a:pt x="233230" y="4738"/>
                  </a:lnTo>
                  <a:lnTo>
                    <a:pt x="235854" y="7127"/>
                  </a:lnTo>
                  <a:lnTo>
                    <a:pt x="237604" y="9711"/>
                  </a:lnTo>
                  <a:lnTo>
                    <a:pt x="239547" y="15228"/>
                  </a:lnTo>
                  <a:lnTo>
                    <a:pt x="240411" y="20988"/>
                  </a:lnTo>
                  <a:lnTo>
                    <a:pt x="240795" y="26855"/>
                  </a:lnTo>
                  <a:lnTo>
                    <a:pt x="240897" y="29808"/>
                  </a:lnTo>
                  <a:lnTo>
                    <a:pt x="239973" y="32770"/>
                  </a:lnTo>
                  <a:lnTo>
                    <a:pt x="236301" y="38706"/>
                  </a:lnTo>
                  <a:lnTo>
                    <a:pt x="232940" y="42670"/>
                  </a:lnTo>
                  <a:lnTo>
                    <a:pt x="228716" y="47297"/>
                  </a:lnTo>
                  <a:lnTo>
                    <a:pt x="223914" y="52366"/>
                  </a:lnTo>
                  <a:lnTo>
                    <a:pt x="219722" y="57730"/>
                  </a:lnTo>
                  <a:lnTo>
                    <a:pt x="215935" y="63291"/>
                  </a:lnTo>
                  <a:lnTo>
                    <a:pt x="212417" y="68982"/>
                  </a:lnTo>
                  <a:lnTo>
                    <a:pt x="207096" y="74760"/>
                  </a:lnTo>
                  <a:lnTo>
                    <a:pt x="200572" y="80597"/>
                  </a:lnTo>
                  <a:lnTo>
                    <a:pt x="193246" y="86472"/>
                  </a:lnTo>
                  <a:lnTo>
                    <a:pt x="186377" y="92374"/>
                  </a:lnTo>
                  <a:lnTo>
                    <a:pt x="179814" y="98293"/>
                  </a:lnTo>
                  <a:lnTo>
                    <a:pt x="167230" y="110160"/>
                  </a:lnTo>
                  <a:lnTo>
                    <a:pt x="155023" y="122050"/>
                  </a:lnTo>
                  <a:lnTo>
                    <a:pt x="147997" y="127998"/>
                  </a:lnTo>
                  <a:lnTo>
                    <a:pt x="140337" y="133948"/>
                  </a:lnTo>
                  <a:lnTo>
                    <a:pt x="132253" y="139900"/>
                  </a:lnTo>
                  <a:lnTo>
                    <a:pt x="115334" y="151803"/>
                  </a:lnTo>
                  <a:lnTo>
                    <a:pt x="106655" y="157756"/>
                  </a:lnTo>
                  <a:lnTo>
                    <a:pt x="98885" y="163709"/>
                  </a:lnTo>
                  <a:lnTo>
                    <a:pt x="91720" y="169662"/>
                  </a:lnTo>
                  <a:lnTo>
                    <a:pt x="84959" y="175615"/>
                  </a:lnTo>
                  <a:lnTo>
                    <a:pt x="72156" y="187521"/>
                  </a:lnTo>
                  <a:lnTo>
                    <a:pt x="47767" y="211333"/>
                  </a:lnTo>
                  <a:lnTo>
                    <a:pt x="0" y="2589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701"/>
            <p:cNvSpPr/>
            <p:nvPr/>
          </p:nvSpPr>
          <p:spPr>
            <a:xfrm>
              <a:off x="3429000" y="785812"/>
              <a:ext cx="357188" cy="62509"/>
            </a:xfrm>
            <a:custGeom>
              <a:avLst/>
              <a:gdLst/>
              <a:ahLst/>
              <a:cxnLst/>
              <a:rect l="0" t="0" r="0" b="0"/>
              <a:pathLst>
                <a:path w="357188" h="62509">
                  <a:moveTo>
                    <a:pt x="0" y="62508"/>
                  </a:moveTo>
                  <a:lnTo>
                    <a:pt x="4740" y="57767"/>
                  </a:lnTo>
                  <a:lnTo>
                    <a:pt x="8121" y="56371"/>
                  </a:lnTo>
                  <a:lnTo>
                    <a:pt x="23352" y="53413"/>
                  </a:lnTo>
                  <a:lnTo>
                    <a:pt x="30450" y="51484"/>
                  </a:lnTo>
                  <a:lnTo>
                    <a:pt x="46276" y="46694"/>
                  </a:lnTo>
                  <a:lnTo>
                    <a:pt x="63231" y="41258"/>
                  </a:lnTo>
                  <a:lnTo>
                    <a:pt x="73904" y="38420"/>
                  </a:lnTo>
                  <a:lnTo>
                    <a:pt x="98991" y="32620"/>
                  </a:lnTo>
                  <a:lnTo>
                    <a:pt x="111635" y="30676"/>
                  </a:lnTo>
                  <a:lnTo>
                    <a:pt x="124033" y="29380"/>
                  </a:lnTo>
                  <a:lnTo>
                    <a:pt x="136266" y="28517"/>
                  </a:lnTo>
                  <a:lnTo>
                    <a:pt x="149383" y="26949"/>
                  </a:lnTo>
                  <a:lnTo>
                    <a:pt x="163088" y="24911"/>
                  </a:lnTo>
                  <a:lnTo>
                    <a:pt x="191546" y="20001"/>
                  </a:lnTo>
                  <a:lnTo>
                    <a:pt x="220730" y="14512"/>
                  </a:lnTo>
                  <a:lnTo>
                    <a:pt x="236450" y="12651"/>
                  </a:lnTo>
                  <a:lnTo>
                    <a:pt x="252883" y="11411"/>
                  </a:lnTo>
                  <a:lnTo>
                    <a:pt x="269792" y="10584"/>
                  </a:lnTo>
                  <a:lnTo>
                    <a:pt x="285033" y="9040"/>
                  </a:lnTo>
                  <a:lnTo>
                    <a:pt x="299163" y="7019"/>
                  </a:lnTo>
                  <a:lnTo>
                    <a:pt x="312551" y="4679"/>
                  </a:lnTo>
                  <a:lnTo>
                    <a:pt x="323461" y="3119"/>
                  </a:lnTo>
                  <a:lnTo>
                    <a:pt x="332719" y="2080"/>
                  </a:lnTo>
                  <a:lnTo>
                    <a:pt x="35718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702"/>
            <p:cNvSpPr/>
            <p:nvPr/>
          </p:nvSpPr>
          <p:spPr>
            <a:xfrm>
              <a:off x="4331578" y="706395"/>
              <a:ext cx="477689" cy="257368"/>
            </a:xfrm>
            <a:custGeom>
              <a:avLst/>
              <a:gdLst/>
              <a:ahLst/>
              <a:cxnLst/>
              <a:rect l="0" t="0" r="0" b="0"/>
              <a:pathLst>
                <a:path w="477689" h="257368">
                  <a:moveTo>
                    <a:pt x="151125" y="43698"/>
                  </a:moveTo>
                  <a:lnTo>
                    <a:pt x="138696" y="56127"/>
                  </a:lnTo>
                  <a:lnTo>
                    <a:pt x="135893" y="59922"/>
                  </a:lnTo>
                  <a:lnTo>
                    <a:pt x="133033" y="64436"/>
                  </a:lnTo>
                  <a:lnTo>
                    <a:pt x="130134" y="69430"/>
                  </a:lnTo>
                  <a:lnTo>
                    <a:pt x="126216" y="74743"/>
                  </a:lnTo>
                  <a:lnTo>
                    <a:pt x="121621" y="80270"/>
                  </a:lnTo>
                  <a:lnTo>
                    <a:pt x="116573" y="85939"/>
                  </a:lnTo>
                  <a:lnTo>
                    <a:pt x="105672" y="97529"/>
                  </a:lnTo>
                  <a:lnTo>
                    <a:pt x="99987" y="103398"/>
                  </a:lnTo>
                  <a:lnTo>
                    <a:pt x="93220" y="108303"/>
                  </a:lnTo>
                  <a:lnTo>
                    <a:pt x="85733" y="112565"/>
                  </a:lnTo>
                  <a:lnTo>
                    <a:pt x="77764" y="116398"/>
                  </a:lnTo>
                  <a:lnTo>
                    <a:pt x="70468" y="121931"/>
                  </a:lnTo>
                  <a:lnTo>
                    <a:pt x="63619" y="128595"/>
                  </a:lnTo>
                  <a:lnTo>
                    <a:pt x="57068" y="136015"/>
                  </a:lnTo>
                  <a:lnTo>
                    <a:pt x="50718" y="141954"/>
                  </a:lnTo>
                  <a:lnTo>
                    <a:pt x="44499" y="146905"/>
                  </a:lnTo>
                  <a:lnTo>
                    <a:pt x="38369" y="151198"/>
                  </a:lnTo>
                  <a:lnTo>
                    <a:pt x="32298" y="156045"/>
                  </a:lnTo>
                  <a:lnTo>
                    <a:pt x="26266" y="161260"/>
                  </a:lnTo>
                  <a:lnTo>
                    <a:pt x="15265" y="171354"/>
                  </a:lnTo>
                  <a:lnTo>
                    <a:pt x="7068" y="179148"/>
                  </a:lnTo>
                  <a:lnTo>
                    <a:pt x="4485" y="182615"/>
                  </a:lnTo>
                  <a:lnTo>
                    <a:pt x="1616" y="189114"/>
                  </a:lnTo>
                  <a:lnTo>
                    <a:pt x="0" y="193610"/>
                  </a:lnTo>
                  <a:lnTo>
                    <a:pt x="766" y="194241"/>
                  </a:lnTo>
                  <a:lnTo>
                    <a:pt x="4262" y="194942"/>
                  </a:lnTo>
                  <a:lnTo>
                    <a:pt x="14415" y="195254"/>
                  </a:lnTo>
                  <a:lnTo>
                    <a:pt x="28849" y="194400"/>
                  </a:lnTo>
                  <a:lnTo>
                    <a:pt x="36866" y="192783"/>
                  </a:lnTo>
                  <a:lnTo>
                    <a:pt x="75859" y="183060"/>
                  </a:lnTo>
                  <a:lnTo>
                    <a:pt x="88049" y="179270"/>
                  </a:lnTo>
                  <a:lnTo>
                    <a:pt x="101137" y="174759"/>
                  </a:lnTo>
                  <a:lnTo>
                    <a:pt x="114823" y="169768"/>
                  </a:lnTo>
                  <a:lnTo>
                    <a:pt x="127915" y="165448"/>
                  </a:lnTo>
                  <a:lnTo>
                    <a:pt x="140613" y="161575"/>
                  </a:lnTo>
                  <a:lnTo>
                    <a:pt x="165305" y="154627"/>
                  </a:lnTo>
                  <a:lnTo>
                    <a:pt x="225446" y="139053"/>
                  </a:lnTo>
                  <a:lnTo>
                    <a:pt x="236391" y="137034"/>
                  </a:lnTo>
                  <a:lnTo>
                    <a:pt x="246664" y="135688"/>
                  </a:lnTo>
                  <a:lnTo>
                    <a:pt x="256490" y="134790"/>
                  </a:lnTo>
                  <a:lnTo>
                    <a:pt x="265024" y="134192"/>
                  </a:lnTo>
                  <a:lnTo>
                    <a:pt x="279798" y="133527"/>
                  </a:lnTo>
                  <a:lnTo>
                    <a:pt x="294532" y="133153"/>
                  </a:lnTo>
                  <a:lnTo>
                    <a:pt x="298323" y="134093"/>
                  </a:lnTo>
                  <a:lnTo>
                    <a:pt x="305182" y="137782"/>
                  </a:lnTo>
                  <a:lnTo>
                    <a:pt x="306415" y="140155"/>
                  </a:lnTo>
                  <a:lnTo>
                    <a:pt x="306245" y="142730"/>
                  </a:lnTo>
                  <a:lnTo>
                    <a:pt x="305140" y="145438"/>
                  </a:lnTo>
                  <a:lnTo>
                    <a:pt x="301266" y="151093"/>
                  </a:lnTo>
                  <a:lnTo>
                    <a:pt x="298844" y="153990"/>
                  </a:lnTo>
                  <a:lnTo>
                    <a:pt x="294252" y="157906"/>
                  </a:lnTo>
                  <a:lnTo>
                    <a:pt x="288215" y="162501"/>
                  </a:lnTo>
                  <a:lnTo>
                    <a:pt x="281213" y="167548"/>
                  </a:lnTo>
                  <a:lnTo>
                    <a:pt x="273569" y="171906"/>
                  </a:lnTo>
                  <a:lnTo>
                    <a:pt x="265496" y="175803"/>
                  </a:lnTo>
                  <a:lnTo>
                    <a:pt x="257138" y="179393"/>
                  </a:lnTo>
                  <a:lnTo>
                    <a:pt x="237268" y="188674"/>
                  </a:lnTo>
                  <a:lnTo>
                    <a:pt x="226413" y="193927"/>
                  </a:lnTo>
                  <a:lnTo>
                    <a:pt x="214215" y="199413"/>
                  </a:lnTo>
                  <a:lnTo>
                    <a:pt x="187433" y="210801"/>
                  </a:lnTo>
                  <a:lnTo>
                    <a:pt x="174338" y="215624"/>
                  </a:lnTo>
                  <a:lnTo>
                    <a:pt x="161639" y="219831"/>
                  </a:lnTo>
                  <a:lnTo>
                    <a:pt x="149205" y="223628"/>
                  </a:lnTo>
                  <a:lnTo>
                    <a:pt x="137939" y="228143"/>
                  </a:lnTo>
                  <a:lnTo>
                    <a:pt x="127451" y="233138"/>
                  </a:lnTo>
                  <a:lnTo>
                    <a:pt x="117483" y="238453"/>
                  </a:lnTo>
                  <a:lnTo>
                    <a:pt x="107861" y="242988"/>
                  </a:lnTo>
                  <a:lnTo>
                    <a:pt x="98469" y="247003"/>
                  </a:lnTo>
                  <a:lnTo>
                    <a:pt x="89232" y="250672"/>
                  </a:lnTo>
                  <a:lnTo>
                    <a:pt x="76322" y="254749"/>
                  </a:lnTo>
                  <a:lnTo>
                    <a:pt x="63477" y="257045"/>
                  </a:lnTo>
                  <a:lnTo>
                    <a:pt x="59951" y="257367"/>
                  </a:lnTo>
                  <a:lnTo>
                    <a:pt x="58592" y="256589"/>
                  </a:lnTo>
                  <a:lnTo>
                    <a:pt x="58678" y="255079"/>
                  </a:lnTo>
                  <a:lnTo>
                    <a:pt x="59728" y="253080"/>
                  </a:lnTo>
                  <a:lnTo>
                    <a:pt x="68832" y="248212"/>
                  </a:lnTo>
                  <a:lnTo>
                    <a:pt x="75427" y="245525"/>
                  </a:lnTo>
                  <a:lnTo>
                    <a:pt x="83792" y="241750"/>
                  </a:lnTo>
                  <a:lnTo>
                    <a:pt x="103670" y="232263"/>
                  </a:lnTo>
                  <a:lnTo>
                    <a:pt x="115520" y="226955"/>
                  </a:lnTo>
                  <a:lnTo>
                    <a:pt x="141914" y="215766"/>
                  </a:lnTo>
                  <a:lnTo>
                    <a:pt x="184666" y="198310"/>
                  </a:lnTo>
                  <a:lnTo>
                    <a:pt x="200274" y="191421"/>
                  </a:lnTo>
                  <a:lnTo>
                    <a:pt x="233492" y="175830"/>
                  </a:lnTo>
                  <a:lnTo>
                    <a:pt x="250684" y="168497"/>
                  </a:lnTo>
                  <a:lnTo>
                    <a:pt x="268099" y="161624"/>
                  </a:lnTo>
                  <a:lnTo>
                    <a:pt x="303324" y="148696"/>
                  </a:lnTo>
                  <a:lnTo>
                    <a:pt x="338823" y="136335"/>
                  </a:lnTo>
                  <a:lnTo>
                    <a:pt x="354640" y="131253"/>
                  </a:lnTo>
                  <a:lnTo>
                    <a:pt x="382797" y="122961"/>
                  </a:lnTo>
                  <a:lnTo>
                    <a:pt x="420962" y="112714"/>
                  </a:lnTo>
                  <a:lnTo>
                    <a:pt x="431227" y="110545"/>
                  </a:lnTo>
                  <a:lnTo>
                    <a:pt x="440055" y="109098"/>
                  </a:lnTo>
                  <a:lnTo>
                    <a:pt x="462282" y="106375"/>
                  </a:lnTo>
                  <a:lnTo>
                    <a:pt x="453773" y="110997"/>
                  </a:lnTo>
                  <a:lnTo>
                    <a:pt x="447148" y="113369"/>
                  </a:lnTo>
                  <a:lnTo>
                    <a:pt x="438762" y="115942"/>
                  </a:lnTo>
                  <a:lnTo>
                    <a:pt x="429203" y="118650"/>
                  </a:lnTo>
                  <a:lnTo>
                    <a:pt x="417870" y="122439"/>
                  </a:lnTo>
                  <a:lnTo>
                    <a:pt x="392048" y="131942"/>
                  </a:lnTo>
                  <a:lnTo>
                    <a:pt x="334056" y="154211"/>
                  </a:lnTo>
                  <a:lnTo>
                    <a:pt x="283709" y="171803"/>
                  </a:lnTo>
                  <a:lnTo>
                    <a:pt x="248747" y="183647"/>
                  </a:lnTo>
                  <a:lnTo>
                    <a:pt x="232081" y="188591"/>
                  </a:lnTo>
                  <a:lnTo>
                    <a:pt x="216010" y="192880"/>
                  </a:lnTo>
                  <a:lnTo>
                    <a:pt x="200334" y="196731"/>
                  </a:lnTo>
                  <a:lnTo>
                    <a:pt x="185915" y="199298"/>
                  </a:lnTo>
                  <a:lnTo>
                    <a:pt x="172334" y="201010"/>
                  </a:lnTo>
                  <a:lnTo>
                    <a:pt x="159311" y="202151"/>
                  </a:lnTo>
                  <a:lnTo>
                    <a:pt x="148645" y="203904"/>
                  </a:lnTo>
                  <a:lnTo>
                    <a:pt x="139550" y="206064"/>
                  </a:lnTo>
                  <a:lnTo>
                    <a:pt x="131502" y="208497"/>
                  </a:lnTo>
                  <a:lnTo>
                    <a:pt x="125144" y="209127"/>
                  </a:lnTo>
                  <a:lnTo>
                    <a:pt x="119914" y="208554"/>
                  </a:lnTo>
                  <a:lnTo>
                    <a:pt x="115435" y="207180"/>
                  </a:lnTo>
                  <a:lnTo>
                    <a:pt x="112449" y="205272"/>
                  </a:lnTo>
                  <a:lnTo>
                    <a:pt x="110458" y="203008"/>
                  </a:lnTo>
                  <a:lnTo>
                    <a:pt x="109130" y="200506"/>
                  </a:lnTo>
                  <a:lnTo>
                    <a:pt x="111222" y="196854"/>
                  </a:lnTo>
                  <a:lnTo>
                    <a:pt x="115593" y="192435"/>
                  </a:lnTo>
                  <a:lnTo>
                    <a:pt x="121484" y="187505"/>
                  </a:lnTo>
                  <a:lnTo>
                    <a:pt x="128388" y="181241"/>
                  </a:lnTo>
                  <a:lnTo>
                    <a:pt x="143996" y="166344"/>
                  </a:lnTo>
                  <a:lnTo>
                    <a:pt x="154310" y="158204"/>
                  </a:lnTo>
                  <a:lnTo>
                    <a:pt x="166147" y="149801"/>
                  </a:lnTo>
                  <a:lnTo>
                    <a:pt x="178999" y="141223"/>
                  </a:lnTo>
                  <a:lnTo>
                    <a:pt x="206508" y="123754"/>
                  </a:lnTo>
                  <a:lnTo>
                    <a:pt x="220789" y="114928"/>
                  </a:lnTo>
                  <a:lnTo>
                    <a:pt x="236263" y="106067"/>
                  </a:lnTo>
                  <a:lnTo>
                    <a:pt x="269331" y="88285"/>
                  </a:lnTo>
                  <a:lnTo>
                    <a:pt x="321417" y="61540"/>
                  </a:lnTo>
                  <a:lnTo>
                    <a:pt x="338074" y="53608"/>
                  </a:lnTo>
                  <a:lnTo>
                    <a:pt x="369812" y="39504"/>
                  </a:lnTo>
                  <a:lnTo>
                    <a:pt x="384229" y="33957"/>
                  </a:lnTo>
                  <a:lnTo>
                    <a:pt x="397809" y="29266"/>
                  </a:lnTo>
                  <a:lnTo>
                    <a:pt x="410830" y="25147"/>
                  </a:lnTo>
                  <a:lnTo>
                    <a:pt x="422489" y="20417"/>
                  </a:lnTo>
                  <a:lnTo>
                    <a:pt x="433237" y="15279"/>
                  </a:lnTo>
                  <a:lnTo>
                    <a:pt x="443379" y="9869"/>
                  </a:lnTo>
                  <a:lnTo>
                    <a:pt x="452125" y="6263"/>
                  </a:lnTo>
                  <a:lnTo>
                    <a:pt x="459940" y="3859"/>
                  </a:lnTo>
                  <a:lnTo>
                    <a:pt x="477259" y="0"/>
                  </a:lnTo>
                  <a:lnTo>
                    <a:pt x="477688" y="675"/>
                  </a:lnTo>
                  <a:lnTo>
                    <a:pt x="476982" y="2118"/>
                  </a:lnTo>
                  <a:lnTo>
                    <a:pt x="475519" y="4072"/>
                  </a:lnTo>
                  <a:lnTo>
                    <a:pt x="463980" y="11562"/>
                  </a:lnTo>
                  <a:lnTo>
                    <a:pt x="448260" y="19825"/>
                  </a:lnTo>
                  <a:lnTo>
                    <a:pt x="438511" y="24806"/>
                  </a:lnTo>
                  <a:lnTo>
                    <a:pt x="427052" y="31103"/>
                  </a:lnTo>
                  <a:lnTo>
                    <a:pt x="401090" y="46038"/>
                  </a:lnTo>
                  <a:lnTo>
                    <a:pt x="370368" y="65244"/>
                  </a:lnTo>
                  <a:lnTo>
                    <a:pt x="292659" y="114651"/>
                  </a:lnTo>
                  <a:lnTo>
                    <a:pt x="273262" y="127711"/>
                  </a:lnTo>
                  <a:lnTo>
                    <a:pt x="255370" y="140387"/>
                  </a:lnTo>
                  <a:lnTo>
                    <a:pt x="168984" y="2044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151</Words>
  <Application>Microsoft Office PowerPoint</Application>
  <PresentationFormat>On-screen Show (4:3)</PresentationFormat>
  <Paragraphs>151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anarif</cp:lastModifiedBy>
  <cp:revision>35</cp:revision>
  <dcterms:created xsi:type="dcterms:W3CDTF">2012-11-13T19:28:40Z</dcterms:created>
  <dcterms:modified xsi:type="dcterms:W3CDTF">2012-11-17T10:47:24Z</dcterms:modified>
</cp:coreProperties>
</file>