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DF00F-1DCB-4979-BD10-231FCD176473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CCBA-3C42-4666-9FCD-9AA8A12C3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DF00F-1DCB-4979-BD10-231FCD176473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CCBA-3C42-4666-9FCD-9AA8A12C3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DF00F-1DCB-4979-BD10-231FCD176473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CCBA-3C42-4666-9FCD-9AA8A12C3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DF00F-1DCB-4979-BD10-231FCD176473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CCBA-3C42-4666-9FCD-9AA8A12C3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DF00F-1DCB-4979-BD10-231FCD176473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CCBA-3C42-4666-9FCD-9AA8A12C3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DF00F-1DCB-4979-BD10-231FCD176473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CCBA-3C42-4666-9FCD-9AA8A12C3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DF00F-1DCB-4979-BD10-231FCD176473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CCBA-3C42-4666-9FCD-9AA8A12C3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DF00F-1DCB-4979-BD10-231FCD176473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CCBA-3C42-4666-9FCD-9AA8A12C3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DF00F-1DCB-4979-BD10-231FCD176473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CCBA-3C42-4666-9FCD-9AA8A12C3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DF00F-1DCB-4979-BD10-231FCD176473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CCBA-3C42-4666-9FCD-9AA8A12C3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DF00F-1DCB-4979-BD10-231FCD176473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CCBA-3C42-4666-9FCD-9AA8A12C3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DF00F-1DCB-4979-BD10-231FCD176473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8CCBA-3C42-4666-9FCD-9AA8A12C3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5457"/>
          <a:stretch>
            <a:fillRect/>
          </a:stretch>
        </p:blipFill>
        <p:spPr bwMode="auto">
          <a:xfrm>
            <a:off x="228600" y="228600"/>
            <a:ext cx="660082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066800"/>
            <a:ext cx="318135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665" r="9884"/>
          <a:stretch/>
        </p:blipFill>
        <p:spPr bwMode="auto">
          <a:xfrm>
            <a:off x="152400" y="457200"/>
            <a:ext cx="8368145" cy="1018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727" t="35170" r="18272" b="32415"/>
          <a:stretch/>
        </p:blipFill>
        <p:spPr bwMode="auto">
          <a:xfrm>
            <a:off x="228600" y="381000"/>
            <a:ext cx="7582222" cy="741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" name="Group 25"/>
          <p:cNvGrpSpPr/>
          <p:nvPr/>
        </p:nvGrpSpPr>
        <p:grpSpPr>
          <a:xfrm>
            <a:off x="1359161" y="2053937"/>
            <a:ext cx="7659824" cy="1348274"/>
            <a:chOff x="1359161" y="2053937"/>
            <a:chExt cx="7659824" cy="1348274"/>
          </a:xfrm>
        </p:grpSpPr>
        <p:sp>
          <p:nvSpPr>
            <p:cNvPr id="3" name="SMARTInkAnnotation0"/>
            <p:cNvSpPr/>
            <p:nvPr/>
          </p:nvSpPr>
          <p:spPr>
            <a:xfrm>
              <a:off x="1359161" y="2669976"/>
              <a:ext cx="391058" cy="732235"/>
            </a:xfrm>
            <a:custGeom>
              <a:avLst/>
              <a:gdLst/>
              <a:ahLst/>
              <a:cxnLst/>
              <a:rect l="0" t="0" r="0" b="0"/>
              <a:pathLst>
                <a:path w="391058" h="732235">
                  <a:moveTo>
                    <a:pt x="60659" y="732234"/>
                  </a:moveTo>
                  <a:lnTo>
                    <a:pt x="60659" y="598886"/>
                  </a:lnTo>
                  <a:lnTo>
                    <a:pt x="59666" y="585789"/>
                  </a:lnTo>
                  <a:lnTo>
                    <a:pt x="58013" y="573088"/>
                  </a:lnTo>
                  <a:lnTo>
                    <a:pt x="55918" y="560653"/>
                  </a:lnTo>
                  <a:lnTo>
                    <a:pt x="54522" y="547401"/>
                  </a:lnTo>
                  <a:lnTo>
                    <a:pt x="53591" y="533606"/>
                  </a:lnTo>
                  <a:lnTo>
                    <a:pt x="52970" y="519448"/>
                  </a:lnTo>
                  <a:lnTo>
                    <a:pt x="51564" y="506041"/>
                  </a:lnTo>
                  <a:lnTo>
                    <a:pt x="49635" y="493134"/>
                  </a:lnTo>
                  <a:lnTo>
                    <a:pt x="39409" y="439163"/>
                  </a:lnTo>
                  <a:lnTo>
                    <a:pt x="37563" y="424736"/>
                  </a:lnTo>
                  <a:lnTo>
                    <a:pt x="36332" y="410157"/>
                  </a:lnTo>
                  <a:lnTo>
                    <a:pt x="35511" y="395477"/>
                  </a:lnTo>
                  <a:lnTo>
                    <a:pt x="33972" y="380730"/>
                  </a:lnTo>
                  <a:lnTo>
                    <a:pt x="31953" y="365937"/>
                  </a:lnTo>
                  <a:lnTo>
                    <a:pt x="29615" y="351114"/>
                  </a:lnTo>
                  <a:lnTo>
                    <a:pt x="27065" y="337264"/>
                  </a:lnTo>
                  <a:lnTo>
                    <a:pt x="21585" y="311291"/>
                  </a:lnTo>
                  <a:lnTo>
                    <a:pt x="12922" y="274356"/>
                  </a:lnTo>
                  <a:lnTo>
                    <a:pt x="10975" y="262279"/>
                  </a:lnTo>
                  <a:lnTo>
                    <a:pt x="9676" y="250259"/>
                  </a:lnTo>
                  <a:lnTo>
                    <a:pt x="8811" y="238277"/>
                  </a:lnTo>
                  <a:lnTo>
                    <a:pt x="7850" y="217026"/>
                  </a:lnTo>
                  <a:lnTo>
                    <a:pt x="6430" y="197659"/>
                  </a:lnTo>
                  <a:lnTo>
                    <a:pt x="2492" y="179130"/>
                  </a:lnTo>
                  <a:lnTo>
                    <a:pt x="80" y="160973"/>
                  </a:lnTo>
                  <a:lnTo>
                    <a:pt x="0" y="142981"/>
                  </a:lnTo>
                  <a:lnTo>
                    <a:pt x="3272" y="125063"/>
                  </a:lnTo>
                  <a:lnTo>
                    <a:pt x="12465" y="96435"/>
                  </a:lnTo>
                  <a:lnTo>
                    <a:pt x="15952" y="78734"/>
                  </a:lnTo>
                  <a:lnTo>
                    <a:pt x="20284" y="70381"/>
                  </a:lnTo>
                  <a:lnTo>
                    <a:pt x="28162" y="60715"/>
                  </a:lnTo>
                  <a:lnTo>
                    <a:pt x="38278" y="50797"/>
                  </a:lnTo>
                  <a:lnTo>
                    <a:pt x="49389" y="43082"/>
                  </a:lnTo>
                  <a:lnTo>
                    <a:pt x="60942" y="36346"/>
                  </a:lnTo>
                  <a:lnTo>
                    <a:pt x="72691" y="30044"/>
                  </a:lnTo>
                  <a:lnTo>
                    <a:pt x="84527" y="23936"/>
                  </a:lnTo>
                  <a:lnTo>
                    <a:pt x="92446" y="20919"/>
                  </a:lnTo>
                  <a:lnTo>
                    <a:pt x="101694" y="17914"/>
                  </a:lnTo>
                  <a:lnTo>
                    <a:pt x="111828" y="14920"/>
                  </a:lnTo>
                  <a:lnTo>
                    <a:pt x="121561" y="12923"/>
                  </a:lnTo>
                  <a:lnTo>
                    <a:pt x="131026" y="11592"/>
                  </a:lnTo>
                  <a:lnTo>
                    <a:pt x="140312" y="10705"/>
                  </a:lnTo>
                  <a:lnTo>
                    <a:pt x="150472" y="9121"/>
                  </a:lnTo>
                  <a:lnTo>
                    <a:pt x="161214" y="7073"/>
                  </a:lnTo>
                  <a:lnTo>
                    <a:pt x="172344" y="4715"/>
                  </a:lnTo>
                  <a:lnTo>
                    <a:pt x="184725" y="3143"/>
                  </a:lnTo>
                  <a:lnTo>
                    <a:pt x="197940" y="2096"/>
                  </a:lnTo>
                  <a:lnTo>
                    <a:pt x="211711" y="1397"/>
                  </a:lnTo>
                  <a:lnTo>
                    <a:pt x="237595" y="621"/>
                  </a:lnTo>
                  <a:lnTo>
                    <a:pt x="303477" y="55"/>
                  </a:lnTo>
                  <a:lnTo>
                    <a:pt x="39105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1"/>
            <p:cNvSpPr/>
            <p:nvPr/>
          </p:nvSpPr>
          <p:spPr>
            <a:xfrm>
              <a:off x="1410890" y="2956126"/>
              <a:ext cx="196454" cy="17460"/>
            </a:xfrm>
            <a:custGeom>
              <a:avLst/>
              <a:gdLst/>
              <a:ahLst/>
              <a:cxnLst/>
              <a:rect l="0" t="0" r="0" b="0"/>
              <a:pathLst>
                <a:path w="196454" h="17460">
                  <a:moveTo>
                    <a:pt x="0" y="17459"/>
                  </a:moveTo>
                  <a:lnTo>
                    <a:pt x="25731" y="17459"/>
                  </a:lnTo>
                  <a:lnTo>
                    <a:pt x="31045" y="16467"/>
                  </a:lnTo>
                  <a:lnTo>
                    <a:pt x="36572" y="14813"/>
                  </a:lnTo>
                  <a:lnTo>
                    <a:pt x="42240" y="12719"/>
                  </a:lnTo>
                  <a:lnTo>
                    <a:pt x="48996" y="11322"/>
                  </a:lnTo>
                  <a:lnTo>
                    <a:pt x="56477" y="10391"/>
                  </a:lnTo>
                  <a:lnTo>
                    <a:pt x="64440" y="9771"/>
                  </a:lnTo>
                  <a:lnTo>
                    <a:pt x="73718" y="8365"/>
                  </a:lnTo>
                  <a:lnTo>
                    <a:pt x="83872" y="6436"/>
                  </a:lnTo>
                  <a:lnTo>
                    <a:pt x="94610" y="4157"/>
                  </a:lnTo>
                  <a:lnTo>
                    <a:pt x="105737" y="2638"/>
                  </a:lnTo>
                  <a:lnTo>
                    <a:pt x="117124" y="1625"/>
                  </a:lnTo>
                  <a:lnTo>
                    <a:pt x="128685" y="950"/>
                  </a:lnTo>
                  <a:lnTo>
                    <a:pt x="149467" y="200"/>
                  </a:lnTo>
                  <a:lnTo>
                    <a:pt x="159176" y="0"/>
                  </a:lnTo>
                  <a:lnTo>
                    <a:pt x="167633" y="859"/>
                  </a:lnTo>
                  <a:lnTo>
                    <a:pt x="175255" y="2424"/>
                  </a:lnTo>
                  <a:lnTo>
                    <a:pt x="196453" y="85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2"/>
            <p:cNvSpPr/>
            <p:nvPr/>
          </p:nvSpPr>
          <p:spPr>
            <a:xfrm>
              <a:off x="1812921" y="2929496"/>
              <a:ext cx="348064" cy="320911"/>
            </a:xfrm>
            <a:custGeom>
              <a:avLst/>
              <a:gdLst/>
              <a:ahLst/>
              <a:cxnLst/>
              <a:rect l="0" t="0" r="0" b="0"/>
              <a:pathLst>
                <a:path w="348064" h="320911">
                  <a:moveTo>
                    <a:pt x="267696" y="115527"/>
                  </a:moveTo>
                  <a:lnTo>
                    <a:pt x="267696" y="120267"/>
                  </a:lnTo>
                  <a:lnTo>
                    <a:pt x="266703" y="121664"/>
                  </a:lnTo>
                  <a:lnTo>
                    <a:pt x="265050" y="122595"/>
                  </a:lnTo>
                  <a:lnTo>
                    <a:pt x="262955" y="123215"/>
                  </a:lnTo>
                  <a:lnTo>
                    <a:pt x="257982" y="126550"/>
                  </a:lnTo>
                  <a:lnTo>
                    <a:pt x="255267" y="128829"/>
                  </a:lnTo>
                  <a:lnTo>
                    <a:pt x="249604" y="136653"/>
                  </a:lnTo>
                  <a:lnTo>
                    <a:pt x="246705" y="141517"/>
                  </a:lnTo>
                  <a:lnTo>
                    <a:pt x="238192" y="149568"/>
                  </a:lnTo>
                  <a:lnTo>
                    <a:pt x="233144" y="153104"/>
                  </a:lnTo>
                  <a:lnTo>
                    <a:pt x="226801" y="156453"/>
                  </a:lnTo>
                  <a:lnTo>
                    <a:pt x="219597" y="159678"/>
                  </a:lnTo>
                  <a:lnTo>
                    <a:pt x="211818" y="162821"/>
                  </a:lnTo>
                  <a:lnTo>
                    <a:pt x="195236" y="168958"/>
                  </a:lnTo>
                  <a:lnTo>
                    <a:pt x="151475" y="183968"/>
                  </a:lnTo>
                  <a:lnTo>
                    <a:pt x="133690" y="189932"/>
                  </a:lnTo>
                  <a:lnTo>
                    <a:pt x="124781" y="191920"/>
                  </a:lnTo>
                  <a:lnTo>
                    <a:pt x="115864" y="193244"/>
                  </a:lnTo>
                  <a:lnTo>
                    <a:pt x="106943" y="194128"/>
                  </a:lnTo>
                  <a:lnTo>
                    <a:pt x="98020" y="194716"/>
                  </a:lnTo>
                  <a:lnTo>
                    <a:pt x="89094" y="195109"/>
                  </a:lnTo>
                  <a:lnTo>
                    <a:pt x="80167" y="195371"/>
                  </a:lnTo>
                  <a:lnTo>
                    <a:pt x="71239" y="194553"/>
                  </a:lnTo>
                  <a:lnTo>
                    <a:pt x="62311" y="193016"/>
                  </a:lnTo>
                  <a:lnTo>
                    <a:pt x="53382" y="190998"/>
                  </a:lnTo>
                  <a:lnTo>
                    <a:pt x="46437" y="189654"/>
                  </a:lnTo>
                  <a:lnTo>
                    <a:pt x="36075" y="188160"/>
                  </a:lnTo>
                  <a:lnTo>
                    <a:pt x="25516" y="184850"/>
                  </a:lnTo>
                  <a:lnTo>
                    <a:pt x="15201" y="180071"/>
                  </a:lnTo>
                  <a:lnTo>
                    <a:pt x="7309" y="174641"/>
                  </a:lnTo>
                  <a:lnTo>
                    <a:pt x="4808" y="170811"/>
                  </a:lnTo>
                  <a:lnTo>
                    <a:pt x="2028" y="161264"/>
                  </a:lnTo>
                  <a:lnTo>
                    <a:pt x="793" y="153052"/>
                  </a:lnTo>
                  <a:lnTo>
                    <a:pt x="244" y="145103"/>
                  </a:lnTo>
                  <a:lnTo>
                    <a:pt x="0" y="134956"/>
                  </a:lnTo>
                  <a:lnTo>
                    <a:pt x="927" y="128479"/>
                  </a:lnTo>
                  <a:lnTo>
                    <a:pt x="2537" y="121185"/>
                  </a:lnTo>
                  <a:lnTo>
                    <a:pt x="4603" y="113346"/>
                  </a:lnTo>
                  <a:lnTo>
                    <a:pt x="6973" y="106135"/>
                  </a:lnTo>
                  <a:lnTo>
                    <a:pt x="9544" y="99344"/>
                  </a:lnTo>
                  <a:lnTo>
                    <a:pt x="12251" y="92832"/>
                  </a:lnTo>
                  <a:lnTo>
                    <a:pt x="16040" y="86506"/>
                  </a:lnTo>
                  <a:lnTo>
                    <a:pt x="20550" y="80305"/>
                  </a:lnTo>
                  <a:lnTo>
                    <a:pt x="25541" y="74186"/>
                  </a:lnTo>
                  <a:lnTo>
                    <a:pt x="30853" y="68123"/>
                  </a:lnTo>
                  <a:lnTo>
                    <a:pt x="36379" y="62096"/>
                  </a:lnTo>
                  <a:lnTo>
                    <a:pt x="42047" y="56094"/>
                  </a:lnTo>
                  <a:lnTo>
                    <a:pt x="47810" y="51100"/>
                  </a:lnTo>
                  <a:lnTo>
                    <a:pt x="53637" y="46779"/>
                  </a:lnTo>
                  <a:lnTo>
                    <a:pt x="81986" y="27974"/>
                  </a:lnTo>
                  <a:lnTo>
                    <a:pt x="89319" y="23424"/>
                  </a:lnTo>
                  <a:lnTo>
                    <a:pt x="96192" y="19398"/>
                  </a:lnTo>
                  <a:lnTo>
                    <a:pt x="102758" y="15722"/>
                  </a:lnTo>
                  <a:lnTo>
                    <a:pt x="110112" y="12280"/>
                  </a:lnTo>
                  <a:lnTo>
                    <a:pt x="117992" y="8992"/>
                  </a:lnTo>
                  <a:lnTo>
                    <a:pt x="126221" y="5808"/>
                  </a:lnTo>
                  <a:lnTo>
                    <a:pt x="133692" y="3686"/>
                  </a:lnTo>
                  <a:lnTo>
                    <a:pt x="140657" y="2271"/>
                  </a:lnTo>
                  <a:lnTo>
                    <a:pt x="147284" y="1328"/>
                  </a:lnTo>
                  <a:lnTo>
                    <a:pt x="154679" y="699"/>
                  </a:lnTo>
                  <a:lnTo>
                    <a:pt x="162586" y="279"/>
                  </a:lnTo>
                  <a:lnTo>
                    <a:pt x="170833" y="0"/>
                  </a:lnTo>
                  <a:lnTo>
                    <a:pt x="178316" y="806"/>
                  </a:lnTo>
                  <a:lnTo>
                    <a:pt x="185289" y="2335"/>
                  </a:lnTo>
                  <a:lnTo>
                    <a:pt x="191922" y="4347"/>
                  </a:lnTo>
                  <a:lnTo>
                    <a:pt x="198328" y="6680"/>
                  </a:lnTo>
                  <a:lnTo>
                    <a:pt x="204584" y="9228"/>
                  </a:lnTo>
                  <a:lnTo>
                    <a:pt x="210738" y="11919"/>
                  </a:lnTo>
                  <a:lnTo>
                    <a:pt x="215834" y="15697"/>
                  </a:lnTo>
                  <a:lnTo>
                    <a:pt x="224141" y="25187"/>
                  </a:lnTo>
                  <a:lnTo>
                    <a:pt x="228737" y="30495"/>
                  </a:lnTo>
                  <a:lnTo>
                    <a:pt x="233786" y="36019"/>
                  </a:lnTo>
                  <a:lnTo>
                    <a:pt x="239136" y="41686"/>
                  </a:lnTo>
                  <a:lnTo>
                    <a:pt x="243695" y="47448"/>
                  </a:lnTo>
                  <a:lnTo>
                    <a:pt x="247726" y="53274"/>
                  </a:lnTo>
                  <a:lnTo>
                    <a:pt x="255844" y="66031"/>
                  </a:lnTo>
                  <a:lnTo>
                    <a:pt x="266066" y="81622"/>
                  </a:lnTo>
                  <a:lnTo>
                    <a:pt x="270578" y="89947"/>
                  </a:lnTo>
                  <a:lnTo>
                    <a:pt x="274578" y="98474"/>
                  </a:lnTo>
                  <a:lnTo>
                    <a:pt x="278237" y="107135"/>
                  </a:lnTo>
                  <a:lnTo>
                    <a:pt x="281668" y="115885"/>
                  </a:lnTo>
                  <a:lnTo>
                    <a:pt x="288127" y="133545"/>
                  </a:lnTo>
                  <a:lnTo>
                    <a:pt x="290246" y="142422"/>
                  </a:lnTo>
                  <a:lnTo>
                    <a:pt x="291659" y="151316"/>
                  </a:lnTo>
                  <a:lnTo>
                    <a:pt x="292601" y="160222"/>
                  </a:lnTo>
                  <a:lnTo>
                    <a:pt x="294221" y="170129"/>
                  </a:lnTo>
                  <a:lnTo>
                    <a:pt x="296293" y="180701"/>
                  </a:lnTo>
                  <a:lnTo>
                    <a:pt x="298667" y="191719"/>
                  </a:lnTo>
                  <a:lnTo>
                    <a:pt x="300250" y="201048"/>
                  </a:lnTo>
                  <a:lnTo>
                    <a:pt x="301304" y="209252"/>
                  </a:lnTo>
                  <a:lnTo>
                    <a:pt x="302008" y="216705"/>
                  </a:lnTo>
                  <a:lnTo>
                    <a:pt x="303469" y="224651"/>
                  </a:lnTo>
                  <a:lnTo>
                    <a:pt x="305435" y="232925"/>
                  </a:lnTo>
                  <a:lnTo>
                    <a:pt x="307738" y="241417"/>
                  </a:lnTo>
                  <a:lnTo>
                    <a:pt x="310266" y="249063"/>
                  </a:lnTo>
                  <a:lnTo>
                    <a:pt x="312943" y="256145"/>
                  </a:lnTo>
                  <a:lnTo>
                    <a:pt x="315720" y="262851"/>
                  </a:lnTo>
                  <a:lnTo>
                    <a:pt x="317571" y="269305"/>
                  </a:lnTo>
                  <a:lnTo>
                    <a:pt x="318805" y="275593"/>
                  </a:lnTo>
                  <a:lnTo>
                    <a:pt x="319628" y="281769"/>
                  </a:lnTo>
                  <a:lnTo>
                    <a:pt x="323188" y="291277"/>
                  </a:lnTo>
                  <a:lnTo>
                    <a:pt x="328078" y="298810"/>
                  </a:lnTo>
                  <a:lnTo>
                    <a:pt x="336409" y="308629"/>
                  </a:lnTo>
                  <a:lnTo>
                    <a:pt x="348063" y="32091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3"/>
            <p:cNvSpPr/>
            <p:nvPr/>
          </p:nvSpPr>
          <p:spPr>
            <a:xfrm>
              <a:off x="2441945" y="2964656"/>
              <a:ext cx="192313" cy="214313"/>
            </a:xfrm>
            <a:custGeom>
              <a:avLst/>
              <a:gdLst/>
              <a:ahLst/>
              <a:cxnLst/>
              <a:rect l="0" t="0" r="0" b="0"/>
              <a:pathLst>
                <a:path w="192313" h="214313">
                  <a:moveTo>
                    <a:pt x="138734" y="0"/>
                  </a:moveTo>
                  <a:lnTo>
                    <a:pt x="108846" y="0"/>
                  </a:lnTo>
                  <a:lnTo>
                    <a:pt x="104918" y="992"/>
                  </a:lnTo>
                  <a:lnTo>
                    <a:pt x="100315" y="2646"/>
                  </a:lnTo>
                  <a:lnTo>
                    <a:pt x="95262" y="4740"/>
                  </a:lnTo>
                  <a:lnTo>
                    <a:pt x="90901" y="7129"/>
                  </a:lnTo>
                  <a:lnTo>
                    <a:pt x="87001" y="9713"/>
                  </a:lnTo>
                  <a:lnTo>
                    <a:pt x="83410" y="12428"/>
                  </a:lnTo>
                  <a:lnTo>
                    <a:pt x="79031" y="15231"/>
                  </a:lnTo>
                  <a:lnTo>
                    <a:pt x="74127" y="18091"/>
                  </a:lnTo>
                  <a:lnTo>
                    <a:pt x="68874" y="20991"/>
                  </a:lnTo>
                  <a:lnTo>
                    <a:pt x="64379" y="24908"/>
                  </a:lnTo>
                  <a:lnTo>
                    <a:pt x="60391" y="29504"/>
                  </a:lnTo>
                  <a:lnTo>
                    <a:pt x="56740" y="34552"/>
                  </a:lnTo>
                  <a:lnTo>
                    <a:pt x="52321" y="39901"/>
                  </a:lnTo>
                  <a:lnTo>
                    <a:pt x="47391" y="45453"/>
                  </a:lnTo>
                  <a:lnTo>
                    <a:pt x="37614" y="55920"/>
                  </a:lnTo>
                  <a:lnTo>
                    <a:pt x="29961" y="63879"/>
                  </a:lnTo>
                  <a:lnTo>
                    <a:pt x="26531" y="68383"/>
                  </a:lnTo>
                  <a:lnTo>
                    <a:pt x="23253" y="73370"/>
                  </a:lnTo>
                  <a:lnTo>
                    <a:pt x="20075" y="78679"/>
                  </a:lnTo>
                  <a:lnTo>
                    <a:pt x="16964" y="84202"/>
                  </a:lnTo>
                  <a:lnTo>
                    <a:pt x="10861" y="95632"/>
                  </a:lnTo>
                  <a:lnTo>
                    <a:pt x="8837" y="100465"/>
                  </a:lnTo>
                  <a:lnTo>
                    <a:pt x="7488" y="104680"/>
                  </a:lnTo>
                  <a:lnTo>
                    <a:pt x="6588" y="108482"/>
                  </a:lnTo>
                  <a:lnTo>
                    <a:pt x="4996" y="113001"/>
                  </a:lnTo>
                  <a:lnTo>
                    <a:pt x="2943" y="117998"/>
                  </a:lnTo>
                  <a:lnTo>
                    <a:pt x="581" y="123314"/>
                  </a:lnTo>
                  <a:lnTo>
                    <a:pt x="0" y="128842"/>
                  </a:lnTo>
                  <a:lnTo>
                    <a:pt x="604" y="134512"/>
                  </a:lnTo>
                  <a:lnTo>
                    <a:pt x="1999" y="140276"/>
                  </a:lnTo>
                  <a:lnTo>
                    <a:pt x="2929" y="145111"/>
                  </a:lnTo>
                  <a:lnTo>
                    <a:pt x="3549" y="149326"/>
                  </a:lnTo>
                  <a:lnTo>
                    <a:pt x="3962" y="153129"/>
                  </a:lnTo>
                  <a:lnTo>
                    <a:pt x="5230" y="156656"/>
                  </a:lnTo>
                  <a:lnTo>
                    <a:pt x="9285" y="163221"/>
                  </a:lnTo>
                  <a:lnTo>
                    <a:pt x="11755" y="167353"/>
                  </a:lnTo>
                  <a:lnTo>
                    <a:pt x="14393" y="172092"/>
                  </a:lnTo>
                  <a:lnTo>
                    <a:pt x="17145" y="177236"/>
                  </a:lnTo>
                  <a:lnTo>
                    <a:pt x="19971" y="180665"/>
                  </a:lnTo>
                  <a:lnTo>
                    <a:pt x="22848" y="182951"/>
                  </a:lnTo>
                  <a:lnTo>
                    <a:pt x="25758" y="184475"/>
                  </a:lnTo>
                  <a:lnTo>
                    <a:pt x="30674" y="186483"/>
                  </a:lnTo>
                  <a:lnTo>
                    <a:pt x="36929" y="188814"/>
                  </a:lnTo>
                  <a:lnTo>
                    <a:pt x="44075" y="191360"/>
                  </a:lnTo>
                  <a:lnTo>
                    <a:pt x="50823" y="193058"/>
                  </a:lnTo>
                  <a:lnTo>
                    <a:pt x="57307" y="194189"/>
                  </a:lnTo>
                  <a:lnTo>
                    <a:pt x="63614" y="194944"/>
                  </a:lnTo>
                  <a:lnTo>
                    <a:pt x="70794" y="196439"/>
                  </a:lnTo>
                  <a:lnTo>
                    <a:pt x="78558" y="198428"/>
                  </a:lnTo>
                  <a:lnTo>
                    <a:pt x="86710" y="200746"/>
                  </a:lnTo>
                  <a:lnTo>
                    <a:pt x="95122" y="202291"/>
                  </a:lnTo>
                  <a:lnTo>
                    <a:pt x="103706" y="203322"/>
                  </a:lnTo>
                  <a:lnTo>
                    <a:pt x="112406" y="204009"/>
                  </a:lnTo>
                  <a:lnTo>
                    <a:pt x="121182" y="205459"/>
                  </a:lnTo>
                  <a:lnTo>
                    <a:pt x="130009" y="207418"/>
                  </a:lnTo>
                  <a:lnTo>
                    <a:pt x="138871" y="209716"/>
                  </a:lnTo>
                  <a:lnTo>
                    <a:pt x="147755" y="211248"/>
                  </a:lnTo>
                  <a:lnTo>
                    <a:pt x="156654" y="212269"/>
                  </a:lnTo>
                  <a:lnTo>
                    <a:pt x="172495" y="213404"/>
                  </a:lnTo>
                  <a:lnTo>
                    <a:pt x="192312" y="21431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4"/>
            <p:cNvSpPr/>
            <p:nvPr/>
          </p:nvSpPr>
          <p:spPr>
            <a:xfrm>
              <a:off x="2920007" y="3170039"/>
              <a:ext cx="8931" cy="8898"/>
            </a:xfrm>
            <a:custGeom>
              <a:avLst/>
              <a:gdLst/>
              <a:ahLst/>
              <a:cxnLst/>
              <a:rect l="0" t="0" r="0" b="0"/>
              <a:pathLst>
                <a:path w="8931" h="8898">
                  <a:moveTo>
                    <a:pt x="8930" y="0"/>
                  </a:moveTo>
                  <a:lnTo>
                    <a:pt x="8930" y="4740"/>
                  </a:lnTo>
                  <a:lnTo>
                    <a:pt x="7938" y="6137"/>
                  </a:lnTo>
                  <a:lnTo>
                    <a:pt x="6284" y="7067"/>
                  </a:lnTo>
                  <a:lnTo>
                    <a:pt x="109" y="8897"/>
                  </a:lnTo>
                  <a:lnTo>
                    <a:pt x="73" y="7916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5"/>
            <p:cNvSpPr/>
            <p:nvPr/>
          </p:nvSpPr>
          <p:spPr>
            <a:xfrm>
              <a:off x="3223617" y="2705695"/>
              <a:ext cx="17859" cy="535782"/>
            </a:xfrm>
            <a:custGeom>
              <a:avLst/>
              <a:gdLst/>
              <a:ahLst/>
              <a:cxnLst/>
              <a:rect l="0" t="0" r="0" b="0"/>
              <a:pathLst>
                <a:path w="17859" h="535782">
                  <a:moveTo>
                    <a:pt x="8929" y="0"/>
                  </a:moveTo>
                  <a:lnTo>
                    <a:pt x="8929" y="12429"/>
                  </a:lnTo>
                  <a:lnTo>
                    <a:pt x="9922" y="16223"/>
                  </a:lnTo>
                  <a:lnTo>
                    <a:pt x="11575" y="20737"/>
                  </a:lnTo>
                  <a:lnTo>
                    <a:pt x="13670" y="25731"/>
                  </a:lnTo>
                  <a:lnTo>
                    <a:pt x="15066" y="32036"/>
                  </a:lnTo>
                  <a:lnTo>
                    <a:pt x="15997" y="39217"/>
                  </a:lnTo>
                  <a:lnTo>
                    <a:pt x="16618" y="46981"/>
                  </a:lnTo>
                  <a:lnTo>
                    <a:pt x="17032" y="54141"/>
                  </a:lnTo>
                  <a:lnTo>
                    <a:pt x="17492" y="67388"/>
                  </a:lnTo>
                  <a:lnTo>
                    <a:pt x="17845" y="145159"/>
                  </a:lnTo>
                  <a:lnTo>
                    <a:pt x="17858" y="259029"/>
                  </a:lnTo>
                  <a:lnTo>
                    <a:pt x="16867" y="271905"/>
                  </a:lnTo>
                  <a:lnTo>
                    <a:pt x="15213" y="284457"/>
                  </a:lnTo>
                  <a:lnTo>
                    <a:pt x="13118" y="296794"/>
                  </a:lnTo>
                  <a:lnTo>
                    <a:pt x="11722" y="308988"/>
                  </a:lnTo>
                  <a:lnTo>
                    <a:pt x="10791" y="321086"/>
                  </a:lnTo>
                  <a:lnTo>
                    <a:pt x="10171" y="333120"/>
                  </a:lnTo>
                  <a:lnTo>
                    <a:pt x="9481" y="357074"/>
                  </a:lnTo>
                  <a:lnTo>
                    <a:pt x="9038" y="404790"/>
                  </a:lnTo>
                  <a:lnTo>
                    <a:pt x="8010" y="415711"/>
                  </a:lnTo>
                  <a:lnTo>
                    <a:pt x="6332" y="425969"/>
                  </a:lnTo>
                  <a:lnTo>
                    <a:pt x="4221" y="435784"/>
                  </a:lnTo>
                  <a:lnTo>
                    <a:pt x="2814" y="445304"/>
                  </a:lnTo>
                  <a:lnTo>
                    <a:pt x="1876" y="454627"/>
                  </a:lnTo>
                  <a:lnTo>
                    <a:pt x="1250" y="463819"/>
                  </a:lnTo>
                  <a:lnTo>
                    <a:pt x="556" y="479324"/>
                  </a:lnTo>
                  <a:lnTo>
                    <a:pt x="164" y="499209"/>
                  </a:lnTo>
                  <a:lnTo>
                    <a:pt x="0" y="53578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6"/>
            <p:cNvSpPr/>
            <p:nvPr/>
          </p:nvSpPr>
          <p:spPr>
            <a:xfrm>
              <a:off x="3321843" y="2759273"/>
              <a:ext cx="258962" cy="196454"/>
            </a:xfrm>
            <a:custGeom>
              <a:avLst/>
              <a:gdLst/>
              <a:ahLst/>
              <a:cxnLst/>
              <a:rect l="0" t="0" r="0" b="0"/>
              <a:pathLst>
                <a:path w="258962" h="196454">
                  <a:moveTo>
                    <a:pt x="0" y="196453"/>
                  </a:moveTo>
                  <a:lnTo>
                    <a:pt x="46981" y="149472"/>
                  </a:lnTo>
                  <a:lnTo>
                    <a:pt x="55133" y="142312"/>
                  </a:lnTo>
                  <a:lnTo>
                    <a:pt x="63545" y="135554"/>
                  </a:lnTo>
                  <a:lnTo>
                    <a:pt x="72129" y="129065"/>
                  </a:lnTo>
                  <a:lnTo>
                    <a:pt x="80828" y="121762"/>
                  </a:lnTo>
                  <a:lnTo>
                    <a:pt x="89604" y="113917"/>
                  </a:lnTo>
                  <a:lnTo>
                    <a:pt x="98431" y="105710"/>
                  </a:lnTo>
                  <a:lnTo>
                    <a:pt x="107293" y="98255"/>
                  </a:lnTo>
                  <a:lnTo>
                    <a:pt x="116177" y="91300"/>
                  </a:lnTo>
                  <a:lnTo>
                    <a:pt x="125077" y="84679"/>
                  </a:lnTo>
                  <a:lnTo>
                    <a:pt x="134978" y="78281"/>
                  </a:lnTo>
                  <a:lnTo>
                    <a:pt x="145548" y="72031"/>
                  </a:lnTo>
                  <a:lnTo>
                    <a:pt x="156563" y="65880"/>
                  </a:lnTo>
                  <a:lnTo>
                    <a:pt x="166883" y="59795"/>
                  </a:lnTo>
                  <a:lnTo>
                    <a:pt x="186288" y="47742"/>
                  </a:lnTo>
                  <a:lnTo>
                    <a:pt x="213946" y="29800"/>
                  </a:lnTo>
                  <a:lnTo>
                    <a:pt x="222006" y="24828"/>
                  </a:lnTo>
                  <a:lnTo>
                    <a:pt x="229363" y="20520"/>
                  </a:lnTo>
                  <a:lnTo>
                    <a:pt x="236252" y="16657"/>
                  </a:lnTo>
                  <a:lnTo>
                    <a:pt x="241838" y="13089"/>
                  </a:lnTo>
                  <a:lnTo>
                    <a:pt x="246553" y="9718"/>
                  </a:lnTo>
                  <a:lnTo>
                    <a:pt x="25896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7"/>
            <p:cNvSpPr/>
            <p:nvPr/>
          </p:nvSpPr>
          <p:spPr>
            <a:xfrm>
              <a:off x="3393390" y="2928937"/>
              <a:ext cx="71329" cy="232173"/>
            </a:xfrm>
            <a:custGeom>
              <a:avLst/>
              <a:gdLst/>
              <a:ahLst/>
              <a:cxnLst/>
              <a:rect l="0" t="0" r="0" b="0"/>
              <a:pathLst>
                <a:path w="71329" h="232173">
                  <a:moveTo>
                    <a:pt x="8820" y="0"/>
                  </a:moveTo>
                  <a:lnTo>
                    <a:pt x="8820" y="12429"/>
                  </a:lnTo>
                  <a:lnTo>
                    <a:pt x="7828" y="17216"/>
                  </a:lnTo>
                  <a:lnTo>
                    <a:pt x="6174" y="23383"/>
                  </a:lnTo>
                  <a:lnTo>
                    <a:pt x="4080" y="30471"/>
                  </a:lnTo>
                  <a:lnTo>
                    <a:pt x="2683" y="38174"/>
                  </a:lnTo>
                  <a:lnTo>
                    <a:pt x="1753" y="46285"/>
                  </a:lnTo>
                  <a:lnTo>
                    <a:pt x="1132" y="54669"/>
                  </a:lnTo>
                  <a:lnTo>
                    <a:pt x="718" y="62243"/>
                  </a:lnTo>
                  <a:lnTo>
                    <a:pt x="259" y="75950"/>
                  </a:lnTo>
                  <a:lnTo>
                    <a:pt x="0" y="99563"/>
                  </a:lnTo>
                  <a:lnTo>
                    <a:pt x="956" y="108048"/>
                  </a:lnTo>
                  <a:lnTo>
                    <a:pt x="2585" y="116680"/>
                  </a:lnTo>
                  <a:lnTo>
                    <a:pt x="4663" y="125412"/>
                  </a:lnTo>
                  <a:lnTo>
                    <a:pt x="7041" y="133217"/>
                  </a:lnTo>
                  <a:lnTo>
                    <a:pt x="9619" y="140405"/>
                  </a:lnTo>
                  <a:lnTo>
                    <a:pt x="12329" y="147182"/>
                  </a:lnTo>
                  <a:lnTo>
                    <a:pt x="15128" y="153684"/>
                  </a:lnTo>
                  <a:lnTo>
                    <a:pt x="20885" y="166200"/>
                  </a:lnTo>
                  <a:lnTo>
                    <a:pt x="29703" y="184402"/>
                  </a:lnTo>
                  <a:lnTo>
                    <a:pt x="33656" y="190403"/>
                  </a:lnTo>
                  <a:lnTo>
                    <a:pt x="38276" y="196389"/>
                  </a:lnTo>
                  <a:lnTo>
                    <a:pt x="43340" y="202363"/>
                  </a:lnTo>
                  <a:lnTo>
                    <a:pt x="47709" y="208331"/>
                  </a:lnTo>
                  <a:lnTo>
                    <a:pt x="51613" y="214293"/>
                  </a:lnTo>
                  <a:lnTo>
                    <a:pt x="55208" y="220253"/>
                  </a:lnTo>
                  <a:lnTo>
                    <a:pt x="58597" y="224226"/>
                  </a:lnTo>
                  <a:lnTo>
                    <a:pt x="61849" y="226875"/>
                  </a:lnTo>
                  <a:lnTo>
                    <a:pt x="71328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8"/>
            <p:cNvSpPr/>
            <p:nvPr/>
          </p:nvSpPr>
          <p:spPr>
            <a:xfrm>
              <a:off x="3732609" y="2803921"/>
              <a:ext cx="169354" cy="330400"/>
            </a:xfrm>
            <a:custGeom>
              <a:avLst/>
              <a:gdLst/>
              <a:ahLst/>
              <a:cxnLst/>
              <a:rect l="0" t="0" r="0" b="0"/>
              <a:pathLst>
                <a:path w="169354" h="330400">
                  <a:moveTo>
                    <a:pt x="116086" y="0"/>
                  </a:moveTo>
                  <a:lnTo>
                    <a:pt x="107524" y="0"/>
                  </a:lnTo>
                  <a:lnTo>
                    <a:pt x="102525" y="4741"/>
                  </a:lnTo>
                  <a:lnTo>
                    <a:pt x="100100" y="6137"/>
                  </a:lnTo>
                  <a:lnTo>
                    <a:pt x="97491" y="7068"/>
                  </a:lnTo>
                  <a:lnTo>
                    <a:pt x="94759" y="7689"/>
                  </a:lnTo>
                  <a:lnTo>
                    <a:pt x="90954" y="8103"/>
                  </a:lnTo>
                  <a:lnTo>
                    <a:pt x="86433" y="8379"/>
                  </a:lnTo>
                  <a:lnTo>
                    <a:pt x="81434" y="8562"/>
                  </a:lnTo>
                  <a:lnTo>
                    <a:pt x="77110" y="9677"/>
                  </a:lnTo>
                  <a:lnTo>
                    <a:pt x="73235" y="11412"/>
                  </a:lnTo>
                  <a:lnTo>
                    <a:pt x="69659" y="13562"/>
                  </a:lnTo>
                  <a:lnTo>
                    <a:pt x="66283" y="16979"/>
                  </a:lnTo>
                  <a:lnTo>
                    <a:pt x="63040" y="21241"/>
                  </a:lnTo>
                  <a:lnTo>
                    <a:pt x="59886" y="26067"/>
                  </a:lnTo>
                  <a:lnTo>
                    <a:pt x="56791" y="30276"/>
                  </a:lnTo>
                  <a:lnTo>
                    <a:pt x="53736" y="34075"/>
                  </a:lnTo>
                  <a:lnTo>
                    <a:pt x="50706" y="37600"/>
                  </a:lnTo>
                  <a:lnTo>
                    <a:pt x="47695" y="40941"/>
                  </a:lnTo>
                  <a:lnTo>
                    <a:pt x="41703" y="47301"/>
                  </a:lnTo>
                  <a:lnTo>
                    <a:pt x="39708" y="51378"/>
                  </a:lnTo>
                  <a:lnTo>
                    <a:pt x="37492" y="61199"/>
                  </a:lnTo>
                  <a:lnTo>
                    <a:pt x="37893" y="66596"/>
                  </a:lnTo>
                  <a:lnTo>
                    <a:pt x="39153" y="72179"/>
                  </a:lnTo>
                  <a:lnTo>
                    <a:pt x="40984" y="77885"/>
                  </a:lnTo>
                  <a:lnTo>
                    <a:pt x="43198" y="83674"/>
                  </a:lnTo>
                  <a:lnTo>
                    <a:pt x="45666" y="89517"/>
                  </a:lnTo>
                  <a:lnTo>
                    <a:pt x="48303" y="95397"/>
                  </a:lnTo>
                  <a:lnTo>
                    <a:pt x="52046" y="101301"/>
                  </a:lnTo>
                  <a:lnTo>
                    <a:pt x="56525" y="107222"/>
                  </a:lnTo>
                  <a:lnTo>
                    <a:pt x="61496" y="113153"/>
                  </a:lnTo>
                  <a:lnTo>
                    <a:pt x="67786" y="119092"/>
                  </a:lnTo>
                  <a:lnTo>
                    <a:pt x="74957" y="125035"/>
                  </a:lnTo>
                  <a:lnTo>
                    <a:pt x="82713" y="130982"/>
                  </a:lnTo>
                  <a:lnTo>
                    <a:pt x="89869" y="137923"/>
                  </a:lnTo>
                  <a:lnTo>
                    <a:pt x="96623" y="145527"/>
                  </a:lnTo>
                  <a:lnTo>
                    <a:pt x="103111" y="153573"/>
                  </a:lnTo>
                  <a:lnTo>
                    <a:pt x="109420" y="160921"/>
                  </a:lnTo>
                  <a:lnTo>
                    <a:pt x="115611" y="167804"/>
                  </a:lnTo>
                  <a:lnTo>
                    <a:pt x="127781" y="180744"/>
                  </a:lnTo>
                  <a:lnTo>
                    <a:pt x="157730" y="211227"/>
                  </a:lnTo>
                  <a:lnTo>
                    <a:pt x="161708" y="216225"/>
                  </a:lnTo>
                  <a:lnTo>
                    <a:pt x="166128" y="224423"/>
                  </a:lnTo>
                  <a:lnTo>
                    <a:pt x="168092" y="231374"/>
                  </a:lnTo>
                  <a:lnTo>
                    <a:pt x="169198" y="240865"/>
                  </a:lnTo>
                  <a:lnTo>
                    <a:pt x="169353" y="243921"/>
                  </a:lnTo>
                  <a:lnTo>
                    <a:pt x="166880" y="252607"/>
                  </a:lnTo>
                  <a:lnTo>
                    <a:pt x="164832" y="257702"/>
                  </a:lnTo>
                  <a:lnTo>
                    <a:pt x="161481" y="262090"/>
                  </a:lnTo>
                  <a:lnTo>
                    <a:pt x="157264" y="266008"/>
                  </a:lnTo>
                  <a:lnTo>
                    <a:pt x="152467" y="269612"/>
                  </a:lnTo>
                  <a:lnTo>
                    <a:pt x="146293" y="272015"/>
                  </a:lnTo>
                  <a:lnTo>
                    <a:pt x="139201" y="273617"/>
                  </a:lnTo>
                  <a:lnTo>
                    <a:pt x="131496" y="274685"/>
                  </a:lnTo>
                  <a:lnTo>
                    <a:pt x="124375" y="276389"/>
                  </a:lnTo>
                  <a:lnTo>
                    <a:pt x="117643" y="278517"/>
                  </a:lnTo>
                  <a:lnTo>
                    <a:pt x="111171" y="280928"/>
                  </a:lnTo>
                  <a:lnTo>
                    <a:pt x="104872" y="283528"/>
                  </a:lnTo>
                  <a:lnTo>
                    <a:pt x="98688" y="286253"/>
                  </a:lnTo>
                  <a:lnTo>
                    <a:pt x="92581" y="289062"/>
                  </a:lnTo>
                  <a:lnTo>
                    <a:pt x="86525" y="290935"/>
                  </a:lnTo>
                  <a:lnTo>
                    <a:pt x="80503" y="292183"/>
                  </a:lnTo>
                  <a:lnTo>
                    <a:pt x="74505" y="293015"/>
                  </a:lnTo>
                  <a:lnTo>
                    <a:pt x="67529" y="294562"/>
                  </a:lnTo>
                  <a:lnTo>
                    <a:pt x="59902" y="296586"/>
                  </a:lnTo>
                  <a:lnTo>
                    <a:pt x="51841" y="298927"/>
                  </a:lnTo>
                  <a:lnTo>
                    <a:pt x="45474" y="301480"/>
                  </a:lnTo>
                  <a:lnTo>
                    <a:pt x="40239" y="304174"/>
                  </a:lnTo>
                  <a:lnTo>
                    <a:pt x="35755" y="306963"/>
                  </a:lnTo>
                  <a:lnTo>
                    <a:pt x="30782" y="309814"/>
                  </a:lnTo>
                  <a:lnTo>
                    <a:pt x="19965" y="315628"/>
                  </a:lnTo>
                  <a:lnTo>
                    <a:pt x="15294" y="317575"/>
                  </a:lnTo>
                  <a:lnTo>
                    <a:pt x="11188" y="318873"/>
                  </a:lnTo>
                  <a:lnTo>
                    <a:pt x="7459" y="319738"/>
                  </a:lnTo>
                  <a:lnTo>
                    <a:pt x="4972" y="321308"/>
                  </a:lnTo>
                  <a:lnTo>
                    <a:pt x="3315" y="323346"/>
                  </a:lnTo>
                  <a:lnTo>
                    <a:pt x="0" y="33039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9"/>
            <p:cNvSpPr/>
            <p:nvPr/>
          </p:nvSpPr>
          <p:spPr>
            <a:xfrm>
              <a:off x="4143408" y="2812851"/>
              <a:ext cx="232139" cy="284206"/>
            </a:xfrm>
            <a:custGeom>
              <a:avLst/>
              <a:gdLst/>
              <a:ahLst/>
              <a:cxnLst/>
              <a:rect l="0" t="0" r="0" b="0"/>
              <a:pathLst>
                <a:path w="232139" h="284206">
                  <a:moveTo>
                    <a:pt x="17826" y="0"/>
                  </a:moveTo>
                  <a:lnTo>
                    <a:pt x="17826" y="7688"/>
                  </a:lnTo>
                  <a:lnTo>
                    <a:pt x="15180" y="13670"/>
                  </a:lnTo>
                  <a:lnTo>
                    <a:pt x="13086" y="18043"/>
                  </a:lnTo>
                  <a:lnTo>
                    <a:pt x="11689" y="22943"/>
                  </a:lnTo>
                  <a:lnTo>
                    <a:pt x="10758" y="28194"/>
                  </a:lnTo>
                  <a:lnTo>
                    <a:pt x="10138" y="33678"/>
                  </a:lnTo>
                  <a:lnTo>
                    <a:pt x="9724" y="39319"/>
                  </a:lnTo>
                  <a:lnTo>
                    <a:pt x="9448" y="45065"/>
                  </a:lnTo>
                  <a:lnTo>
                    <a:pt x="9264" y="50879"/>
                  </a:lnTo>
                  <a:lnTo>
                    <a:pt x="8149" y="57732"/>
                  </a:lnTo>
                  <a:lnTo>
                    <a:pt x="6414" y="65277"/>
                  </a:lnTo>
                  <a:lnTo>
                    <a:pt x="4265" y="73284"/>
                  </a:lnTo>
                  <a:lnTo>
                    <a:pt x="2832" y="81598"/>
                  </a:lnTo>
                  <a:lnTo>
                    <a:pt x="1877" y="90118"/>
                  </a:lnTo>
                  <a:lnTo>
                    <a:pt x="1240" y="98773"/>
                  </a:lnTo>
                  <a:lnTo>
                    <a:pt x="815" y="106529"/>
                  </a:lnTo>
                  <a:lnTo>
                    <a:pt x="344" y="120437"/>
                  </a:lnTo>
                  <a:lnTo>
                    <a:pt x="16" y="161307"/>
                  </a:lnTo>
                  <a:lnTo>
                    <a:pt x="0" y="170046"/>
                  </a:lnTo>
                  <a:lnTo>
                    <a:pt x="981" y="177856"/>
                  </a:lnTo>
                  <a:lnTo>
                    <a:pt x="2628" y="185047"/>
                  </a:lnTo>
                  <a:lnTo>
                    <a:pt x="4717" y="191826"/>
                  </a:lnTo>
                  <a:lnTo>
                    <a:pt x="6110" y="199321"/>
                  </a:lnTo>
                  <a:lnTo>
                    <a:pt x="7039" y="207295"/>
                  </a:lnTo>
                  <a:lnTo>
                    <a:pt x="7658" y="215587"/>
                  </a:lnTo>
                  <a:lnTo>
                    <a:pt x="9063" y="222108"/>
                  </a:lnTo>
                  <a:lnTo>
                    <a:pt x="10991" y="227447"/>
                  </a:lnTo>
                  <a:lnTo>
                    <a:pt x="21216" y="247885"/>
                  </a:lnTo>
                  <a:lnTo>
                    <a:pt x="25047" y="253562"/>
                  </a:lnTo>
                  <a:lnTo>
                    <a:pt x="29585" y="259330"/>
                  </a:lnTo>
                  <a:lnTo>
                    <a:pt x="34595" y="265160"/>
                  </a:lnTo>
                  <a:lnTo>
                    <a:pt x="38927" y="269047"/>
                  </a:lnTo>
                  <a:lnTo>
                    <a:pt x="42807" y="271638"/>
                  </a:lnTo>
                  <a:lnTo>
                    <a:pt x="60905" y="280537"/>
                  </a:lnTo>
                  <a:lnTo>
                    <a:pt x="66388" y="282275"/>
                  </a:lnTo>
                  <a:lnTo>
                    <a:pt x="72029" y="283433"/>
                  </a:lnTo>
                  <a:lnTo>
                    <a:pt x="77774" y="284205"/>
                  </a:lnTo>
                  <a:lnTo>
                    <a:pt x="83589" y="283728"/>
                  </a:lnTo>
                  <a:lnTo>
                    <a:pt x="89449" y="282418"/>
                  </a:lnTo>
                  <a:lnTo>
                    <a:pt x="95340" y="280552"/>
                  </a:lnTo>
                  <a:lnTo>
                    <a:pt x="101252" y="278316"/>
                  </a:lnTo>
                  <a:lnTo>
                    <a:pt x="107178" y="275833"/>
                  </a:lnTo>
                  <a:lnTo>
                    <a:pt x="113112" y="273186"/>
                  </a:lnTo>
                  <a:lnTo>
                    <a:pt x="119053" y="269436"/>
                  </a:lnTo>
                  <a:lnTo>
                    <a:pt x="124998" y="264952"/>
                  </a:lnTo>
                  <a:lnTo>
                    <a:pt x="130946" y="259979"/>
                  </a:lnTo>
                  <a:lnTo>
                    <a:pt x="136895" y="255671"/>
                  </a:lnTo>
                  <a:lnTo>
                    <a:pt x="142847" y="251807"/>
                  </a:lnTo>
                  <a:lnTo>
                    <a:pt x="148798" y="248238"/>
                  </a:lnTo>
                  <a:lnTo>
                    <a:pt x="153758" y="243875"/>
                  </a:lnTo>
                  <a:lnTo>
                    <a:pt x="158056" y="238982"/>
                  </a:lnTo>
                  <a:lnTo>
                    <a:pt x="161915" y="233735"/>
                  </a:lnTo>
                  <a:lnTo>
                    <a:pt x="166471" y="228253"/>
                  </a:lnTo>
                  <a:lnTo>
                    <a:pt x="171493" y="222614"/>
                  </a:lnTo>
                  <a:lnTo>
                    <a:pt x="176825" y="216870"/>
                  </a:lnTo>
                  <a:lnTo>
                    <a:pt x="182365" y="210065"/>
                  </a:lnTo>
                  <a:lnTo>
                    <a:pt x="188041" y="202551"/>
                  </a:lnTo>
                  <a:lnTo>
                    <a:pt x="193811" y="194565"/>
                  </a:lnTo>
                  <a:lnTo>
                    <a:pt x="198649" y="187257"/>
                  </a:lnTo>
                  <a:lnTo>
                    <a:pt x="202867" y="180401"/>
                  </a:lnTo>
                  <a:lnTo>
                    <a:pt x="206671" y="173845"/>
                  </a:lnTo>
                  <a:lnTo>
                    <a:pt x="213543" y="161270"/>
                  </a:lnTo>
                  <a:lnTo>
                    <a:pt x="226040" y="137028"/>
                  </a:lnTo>
                  <a:lnTo>
                    <a:pt x="228073" y="131039"/>
                  </a:lnTo>
                  <a:lnTo>
                    <a:pt x="229428" y="125063"/>
                  </a:lnTo>
                  <a:lnTo>
                    <a:pt x="230331" y="119094"/>
                  </a:lnTo>
                  <a:lnTo>
                    <a:pt x="230933" y="114122"/>
                  </a:lnTo>
                  <a:lnTo>
                    <a:pt x="231603" y="105953"/>
                  </a:lnTo>
                  <a:lnTo>
                    <a:pt x="231900" y="99015"/>
                  </a:lnTo>
                  <a:lnTo>
                    <a:pt x="232138" y="892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0"/>
            <p:cNvSpPr/>
            <p:nvPr/>
          </p:nvSpPr>
          <p:spPr>
            <a:xfrm>
              <a:off x="4429160" y="2830710"/>
              <a:ext cx="89262" cy="348259"/>
            </a:xfrm>
            <a:custGeom>
              <a:avLst/>
              <a:gdLst/>
              <a:ahLst/>
              <a:cxnLst/>
              <a:rect l="0" t="0" r="0" b="0"/>
              <a:pathLst>
                <a:path w="89262" h="348259">
                  <a:moveTo>
                    <a:pt x="89261" y="0"/>
                  </a:moveTo>
                  <a:lnTo>
                    <a:pt x="80440" y="0"/>
                  </a:lnTo>
                  <a:lnTo>
                    <a:pt x="80341" y="7689"/>
                  </a:lnTo>
                  <a:lnTo>
                    <a:pt x="77690" y="11024"/>
                  </a:lnTo>
                  <a:lnTo>
                    <a:pt x="75594" y="13303"/>
                  </a:lnTo>
                  <a:lnTo>
                    <a:pt x="74197" y="15814"/>
                  </a:lnTo>
                  <a:lnTo>
                    <a:pt x="72644" y="21250"/>
                  </a:lnTo>
                  <a:lnTo>
                    <a:pt x="71238" y="24089"/>
                  </a:lnTo>
                  <a:lnTo>
                    <a:pt x="69308" y="26973"/>
                  </a:lnTo>
                  <a:lnTo>
                    <a:pt x="63823" y="33991"/>
                  </a:lnTo>
                  <a:lnTo>
                    <a:pt x="62380" y="35560"/>
                  </a:lnTo>
                  <a:lnTo>
                    <a:pt x="58131" y="39948"/>
                  </a:lnTo>
                  <a:lnTo>
                    <a:pt x="56602" y="43499"/>
                  </a:lnTo>
                  <a:lnTo>
                    <a:pt x="54902" y="52737"/>
                  </a:lnTo>
                  <a:lnTo>
                    <a:pt x="53457" y="56986"/>
                  </a:lnTo>
                  <a:lnTo>
                    <a:pt x="51501" y="60811"/>
                  </a:lnTo>
                  <a:lnTo>
                    <a:pt x="49205" y="64353"/>
                  </a:lnTo>
                  <a:lnTo>
                    <a:pt x="46682" y="67707"/>
                  </a:lnTo>
                  <a:lnTo>
                    <a:pt x="44008" y="70935"/>
                  </a:lnTo>
                  <a:lnTo>
                    <a:pt x="41233" y="74079"/>
                  </a:lnTo>
                  <a:lnTo>
                    <a:pt x="38391" y="78160"/>
                  </a:lnTo>
                  <a:lnTo>
                    <a:pt x="35504" y="82865"/>
                  </a:lnTo>
                  <a:lnTo>
                    <a:pt x="32587" y="87985"/>
                  </a:lnTo>
                  <a:lnTo>
                    <a:pt x="30642" y="92391"/>
                  </a:lnTo>
                  <a:lnTo>
                    <a:pt x="28482" y="99933"/>
                  </a:lnTo>
                  <a:lnTo>
                    <a:pt x="26914" y="104325"/>
                  </a:lnTo>
                  <a:lnTo>
                    <a:pt x="24876" y="109237"/>
                  </a:lnTo>
                  <a:lnTo>
                    <a:pt x="22526" y="114497"/>
                  </a:lnTo>
                  <a:lnTo>
                    <a:pt x="20958" y="119988"/>
                  </a:lnTo>
                  <a:lnTo>
                    <a:pt x="19913" y="125632"/>
                  </a:lnTo>
                  <a:lnTo>
                    <a:pt x="19217" y="131380"/>
                  </a:lnTo>
                  <a:lnTo>
                    <a:pt x="17760" y="137196"/>
                  </a:lnTo>
                  <a:lnTo>
                    <a:pt x="15797" y="143058"/>
                  </a:lnTo>
                  <a:lnTo>
                    <a:pt x="13496" y="148950"/>
                  </a:lnTo>
                  <a:lnTo>
                    <a:pt x="11962" y="154863"/>
                  </a:lnTo>
                  <a:lnTo>
                    <a:pt x="10940" y="160789"/>
                  </a:lnTo>
                  <a:lnTo>
                    <a:pt x="10258" y="166724"/>
                  </a:lnTo>
                  <a:lnTo>
                    <a:pt x="8811" y="172665"/>
                  </a:lnTo>
                  <a:lnTo>
                    <a:pt x="6855" y="178610"/>
                  </a:lnTo>
                  <a:lnTo>
                    <a:pt x="4558" y="184558"/>
                  </a:lnTo>
                  <a:lnTo>
                    <a:pt x="2006" y="193812"/>
                  </a:lnTo>
                  <a:lnTo>
                    <a:pt x="872" y="202225"/>
                  </a:lnTo>
                  <a:lnTo>
                    <a:pt x="368" y="212579"/>
                  </a:lnTo>
                  <a:lnTo>
                    <a:pt x="84" y="229564"/>
                  </a:lnTo>
                  <a:lnTo>
                    <a:pt x="0" y="247164"/>
                  </a:lnTo>
                  <a:lnTo>
                    <a:pt x="980" y="252089"/>
                  </a:lnTo>
                  <a:lnTo>
                    <a:pt x="2626" y="256364"/>
                  </a:lnTo>
                  <a:lnTo>
                    <a:pt x="4715" y="260206"/>
                  </a:lnTo>
                  <a:lnTo>
                    <a:pt x="7037" y="269767"/>
                  </a:lnTo>
                  <a:lnTo>
                    <a:pt x="7656" y="275095"/>
                  </a:lnTo>
                  <a:lnTo>
                    <a:pt x="9061" y="279639"/>
                  </a:lnTo>
                  <a:lnTo>
                    <a:pt x="10990" y="283660"/>
                  </a:lnTo>
                  <a:lnTo>
                    <a:pt x="13268" y="287334"/>
                  </a:lnTo>
                  <a:lnTo>
                    <a:pt x="15799" y="294061"/>
                  </a:lnTo>
                  <a:lnTo>
                    <a:pt x="16924" y="301350"/>
                  </a:lnTo>
                  <a:lnTo>
                    <a:pt x="17424" y="311205"/>
                  </a:lnTo>
                  <a:lnTo>
                    <a:pt x="18549" y="315618"/>
                  </a:lnTo>
                  <a:lnTo>
                    <a:pt x="20292" y="319553"/>
                  </a:lnTo>
                  <a:lnTo>
                    <a:pt x="22445" y="323168"/>
                  </a:lnTo>
                  <a:lnTo>
                    <a:pt x="24839" y="329831"/>
                  </a:lnTo>
                  <a:lnTo>
                    <a:pt x="26186" y="339160"/>
                  </a:lnTo>
                  <a:lnTo>
                    <a:pt x="26375" y="342193"/>
                  </a:lnTo>
                  <a:lnTo>
                    <a:pt x="27494" y="344215"/>
                  </a:lnTo>
                  <a:lnTo>
                    <a:pt x="29231" y="345562"/>
                  </a:lnTo>
                  <a:lnTo>
                    <a:pt x="35683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1"/>
            <p:cNvSpPr/>
            <p:nvPr/>
          </p:nvSpPr>
          <p:spPr>
            <a:xfrm>
              <a:off x="4857750" y="3089671"/>
              <a:ext cx="8930" cy="8928"/>
            </a:xfrm>
            <a:custGeom>
              <a:avLst/>
              <a:gdLst/>
              <a:ahLst/>
              <a:cxnLst/>
              <a:rect l="0" t="0" r="0" b="0"/>
              <a:pathLst>
                <a:path w="8930" h="8928">
                  <a:moveTo>
                    <a:pt x="8929" y="0"/>
                  </a:moveTo>
                  <a:lnTo>
                    <a:pt x="8929" y="4741"/>
                  </a:lnTo>
                  <a:lnTo>
                    <a:pt x="7937" y="6137"/>
                  </a:lnTo>
                  <a:lnTo>
                    <a:pt x="6284" y="7068"/>
                  </a:lnTo>
                  <a:lnTo>
                    <a:pt x="32" y="8921"/>
                  </a:lnTo>
                  <a:lnTo>
                    <a:pt x="9" y="8927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2"/>
            <p:cNvSpPr/>
            <p:nvPr/>
          </p:nvSpPr>
          <p:spPr>
            <a:xfrm>
              <a:off x="5224022" y="2670546"/>
              <a:ext cx="321314" cy="463775"/>
            </a:xfrm>
            <a:custGeom>
              <a:avLst/>
              <a:gdLst/>
              <a:ahLst/>
              <a:cxnLst/>
              <a:rect l="0" t="0" r="0" b="0"/>
              <a:pathLst>
                <a:path w="321314" h="463775">
                  <a:moveTo>
                    <a:pt x="196298" y="61938"/>
                  </a:moveTo>
                  <a:lnTo>
                    <a:pt x="151759" y="61938"/>
                  </a:lnTo>
                  <a:lnTo>
                    <a:pt x="151652" y="70500"/>
                  </a:lnTo>
                  <a:lnTo>
                    <a:pt x="143087" y="70858"/>
                  </a:lnTo>
                  <a:lnTo>
                    <a:pt x="138088" y="75605"/>
                  </a:lnTo>
                  <a:lnTo>
                    <a:pt x="135664" y="77003"/>
                  </a:lnTo>
                  <a:lnTo>
                    <a:pt x="127511" y="79961"/>
                  </a:lnTo>
                  <a:lnTo>
                    <a:pt x="118811" y="86681"/>
                  </a:lnTo>
                  <a:lnTo>
                    <a:pt x="108956" y="94956"/>
                  </a:lnTo>
                  <a:lnTo>
                    <a:pt x="99271" y="100755"/>
                  </a:lnTo>
                  <a:lnTo>
                    <a:pt x="90998" y="106641"/>
                  </a:lnTo>
                  <a:lnTo>
                    <a:pt x="83021" y="112563"/>
                  </a:lnTo>
                  <a:lnTo>
                    <a:pt x="78116" y="115532"/>
                  </a:lnTo>
                  <a:lnTo>
                    <a:pt x="72862" y="118503"/>
                  </a:lnTo>
                  <a:lnTo>
                    <a:pt x="64378" y="127096"/>
                  </a:lnTo>
                  <a:lnTo>
                    <a:pt x="60726" y="132166"/>
                  </a:lnTo>
                  <a:lnTo>
                    <a:pt x="51377" y="140445"/>
                  </a:lnTo>
                  <a:lnTo>
                    <a:pt x="46106" y="144041"/>
                  </a:lnTo>
                  <a:lnTo>
                    <a:pt x="37603" y="153329"/>
                  </a:lnTo>
                  <a:lnTo>
                    <a:pt x="30517" y="164072"/>
                  </a:lnTo>
                  <a:lnTo>
                    <a:pt x="24060" y="175461"/>
                  </a:lnTo>
                  <a:lnTo>
                    <a:pt x="14846" y="188289"/>
                  </a:lnTo>
                  <a:lnTo>
                    <a:pt x="8827" y="197800"/>
                  </a:lnTo>
                  <a:lnTo>
                    <a:pt x="3837" y="207649"/>
                  </a:lnTo>
                  <a:lnTo>
                    <a:pt x="1619" y="215334"/>
                  </a:lnTo>
                  <a:lnTo>
                    <a:pt x="195" y="228352"/>
                  </a:lnTo>
                  <a:lnTo>
                    <a:pt x="0" y="234457"/>
                  </a:lnTo>
                  <a:lnTo>
                    <a:pt x="941" y="237474"/>
                  </a:lnTo>
                  <a:lnTo>
                    <a:pt x="4631" y="243472"/>
                  </a:lnTo>
                  <a:lnTo>
                    <a:pt x="7997" y="245469"/>
                  </a:lnTo>
                  <a:lnTo>
                    <a:pt x="17028" y="247687"/>
                  </a:lnTo>
                  <a:lnTo>
                    <a:pt x="25010" y="251318"/>
                  </a:lnTo>
                  <a:lnTo>
                    <a:pt x="28528" y="253676"/>
                  </a:lnTo>
                  <a:lnTo>
                    <a:pt x="33850" y="255248"/>
                  </a:lnTo>
                  <a:lnTo>
                    <a:pt x="40374" y="256295"/>
                  </a:lnTo>
                  <a:lnTo>
                    <a:pt x="47700" y="256994"/>
                  </a:lnTo>
                  <a:lnTo>
                    <a:pt x="54569" y="256467"/>
                  </a:lnTo>
                  <a:lnTo>
                    <a:pt x="61132" y="255124"/>
                  </a:lnTo>
                  <a:lnTo>
                    <a:pt x="67492" y="253237"/>
                  </a:lnTo>
                  <a:lnTo>
                    <a:pt x="74709" y="251978"/>
                  </a:lnTo>
                  <a:lnTo>
                    <a:pt x="82496" y="251139"/>
                  </a:lnTo>
                  <a:lnTo>
                    <a:pt x="90664" y="250580"/>
                  </a:lnTo>
                  <a:lnTo>
                    <a:pt x="99087" y="249215"/>
                  </a:lnTo>
                  <a:lnTo>
                    <a:pt x="107678" y="247313"/>
                  </a:lnTo>
                  <a:lnTo>
                    <a:pt x="116382" y="245052"/>
                  </a:lnTo>
                  <a:lnTo>
                    <a:pt x="125161" y="241561"/>
                  </a:lnTo>
                  <a:lnTo>
                    <a:pt x="133991" y="237249"/>
                  </a:lnTo>
                  <a:lnTo>
                    <a:pt x="142853" y="232390"/>
                  </a:lnTo>
                  <a:lnTo>
                    <a:pt x="151739" y="227166"/>
                  </a:lnTo>
                  <a:lnTo>
                    <a:pt x="169548" y="216071"/>
                  </a:lnTo>
                  <a:lnTo>
                    <a:pt x="196309" y="198667"/>
                  </a:lnTo>
                  <a:lnTo>
                    <a:pt x="204243" y="192779"/>
                  </a:lnTo>
                  <a:lnTo>
                    <a:pt x="211517" y="186868"/>
                  </a:lnTo>
                  <a:lnTo>
                    <a:pt x="218350" y="180943"/>
                  </a:lnTo>
                  <a:lnTo>
                    <a:pt x="224889" y="174017"/>
                  </a:lnTo>
                  <a:lnTo>
                    <a:pt x="231234" y="166423"/>
                  </a:lnTo>
                  <a:lnTo>
                    <a:pt x="237448" y="158384"/>
                  </a:lnTo>
                  <a:lnTo>
                    <a:pt x="246998" y="144159"/>
                  </a:lnTo>
                  <a:lnTo>
                    <a:pt x="254550" y="130231"/>
                  </a:lnTo>
                  <a:lnTo>
                    <a:pt x="257953" y="122349"/>
                  </a:lnTo>
                  <a:lnTo>
                    <a:pt x="261213" y="114118"/>
                  </a:lnTo>
                  <a:lnTo>
                    <a:pt x="267483" y="97036"/>
                  </a:lnTo>
                  <a:lnTo>
                    <a:pt x="270544" y="88313"/>
                  </a:lnTo>
                  <a:lnTo>
                    <a:pt x="272584" y="80513"/>
                  </a:lnTo>
                  <a:lnTo>
                    <a:pt x="274851" y="66555"/>
                  </a:lnTo>
                  <a:lnTo>
                    <a:pt x="275859" y="53737"/>
                  </a:lnTo>
                  <a:lnTo>
                    <a:pt x="276127" y="47541"/>
                  </a:lnTo>
                  <a:lnTo>
                    <a:pt x="273781" y="35365"/>
                  </a:lnTo>
                  <a:lnTo>
                    <a:pt x="270422" y="24331"/>
                  </a:lnTo>
                  <a:lnTo>
                    <a:pt x="268929" y="16120"/>
                  </a:lnTo>
                  <a:lnTo>
                    <a:pt x="265620" y="9163"/>
                  </a:lnTo>
                  <a:lnTo>
                    <a:pt x="263348" y="5918"/>
                  </a:lnTo>
                  <a:lnTo>
                    <a:pt x="260842" y="3756"/>
                  </a:lnTo>
                  <a:lnTo>
                    <a:pt x="258179" y="2314"/>
                  </a:lnTo>
                  <a:lnTo>
                    <a:pt x="255411" y="1352"/>
                  </a:lnTo>
                  <a:lnTo>
                    <a:pt x="247044" y="284"/>
                  </a:lnTo>
                  <a:lnTo>
                    <a:pt x="242035" y="0"/>
                  </a:lnTo>
                  <a:lnTo>
                    <a:pt x="235719" y="802"/>
                  </a:lnTo>
                  <a:lnTo>
                    <a:pt x="228532" y="2329"/>
                  </a:lnTo>
                  <a:lnTo>
                    <a:pt x="220763" y="4339"/>
                  </a:lnTo>
                  <a:lnTo>
                    <a:pt x="213601" y="6671"/>
                  </a:lnTo>
                  <a:lnTo>
                    <a:pt x="206841" y="9219"/>
                  </a:lnTo>
                  <a:lnTo>
                    <a:pt x="200350" y="11909"/>
                  </a:lnTo>
                  <a:lnTo>
                    <a:pt x="193046" y="15687"/>
                  </a:lnTo>
                  <a:lnTo>
                    <a:pt x="185200" y="20190"/>
                  </a:lnTo>
                  <a:lnTo>
                    <a:pt x="176993" y="25176"/>
                  </a:lnTo>
                  <a:lnTo>
                    <a:pt x="168545" y="29492"/>
                  </a:lnTo>
                  <a:lnTo>
                    <a:pt x="159936" y="33362"/>
                  </a:lnTo>
                  <a:lnTo>
                    <a:pt x="151221" y="36934"/>
                  </a:lnTo>
                  <a:lnTo>
                    <a:pt x="142434" y="42292"/>
                  </a:lnTo>
                  <a:lnTo>
                    <a:pt x="133600" y="48841"/>
                  </a:lnTo>
                  <a:lnTo>
                    <a:pt x="124733" y="56183"/>
                  </a:lnTo>
                  <a:lnTo>
                    <a:pt x="115846" y="64054"/>
                  </a:lnTo>
                  <a:lnTo>
                    <a:pt x="98034" y="80738"/>
                  </a:lnTo>
                  <a:lnTo>
                    <a:pt x="71271" y="106865"/>
                  </a:lnTo>
                  <a:lnTo>
                    <a:pt x="63338" y="115702"/>
                  </a:lnTo>
                  <a:lnTo>
                    <a:pt x="56064" y="124569"/>
                  </a:lnTo>
                  <a:lnTo>
                    <a:pt x="49230" y="133458"/>
                  </a:lnTo>
                  <a:lnTo>
                    <a:pt x="43682" y="142360"/>
                  </a:lnTo>
                  <a:lnTo>
                    <a:pt x="38992" y="151271"/>
                  </a:lnTo>
                  <a:lnTo>
                    <a:pt x="30142" y="170103"/>
                  </a:lnTo>
                  <a:lnTo>
                    <a:pt x="19593" y="191701"/>
                  </a:lnTo>
                  <a:lnTo>
                    <a:pt x="15988" y="202025"/>
                  </a:lnTo>
                  <a:lnTo>
                    <a:pt x="13583" y="211884"/>
                  </a:lnTo>
                  <a:lnTo>
                    <a:pt x="11980" y="221433"/>
                  </a:lnTo>
                  <a:lnTo>
                    <a:pt x="9920" y="230776"/>
                  </a:lnTo>
                  <a:lnTo>
                    <a:pt x="7554" y="239981"/>
                  </a:lnTo>
                  <a:lnTo>
                    <a:pt x="4984" y="249094"/>
                  </a:lnTo>
                  <a:lnTo>
                    <a:pt x="4263" y="258146"/>
                  </a:lnTo>
                  <a:lnTo>
                    <a:pt x="4775" y="267158"/>
                  </a:lnTo>
                  <a:lnTo>
                    <a:pt x="6108" y="276142"/>
                  </a:lnTo>
                  <a:lnTo>
                    <a:pt x="7989" y="285107"/>
                  </a:lnTo>
                  <a:lnTo>
                    <a:pt x="10235" y="294061"/>
                  </a:lnTo>
                  <a:lnTo>
                    <a:pt x="12725" y="303007"/>
                  </a:lnTo>
                  <a:lnTo>
                    <a:pt x="18137" y="320885"/>
                  </a:lnTo>
                  <a:lnTo>
                    <a:pt x="20969" y="329819"/>
                  </a:lnTo>
                  <a:lnTo>
                    <a:pt x="24842" y="337760"/>
                  </a:lnTo>
                  <a:lnTo>
                    <a:pt x="34436" y="351874"/>
                  </a:lnTo>
                  <a:lnTo>
                    <a:pt x="39773" y="358416"/>
                  </a:lnTo>
                  <a:lnTo>
                    <a:pt x="45315" y="364762"/>
                  </a:lnTo>
                  <a:lnTo>
                    <a:pt x="50994" y="370977"/>
                  </a:lnTo>
                  <a:lnTo>
                    <a:pt x="57757" y="377104"/>
                  </a:lnTo>
                  <a:lnTo>
                    <a:pt x="65242" y="383174"/>
                  </a:lnTo>
                  <a:lnTo>
                    <a:pt x="73208" y="389205"/>
                  </a:lnTo>
                  <a:lnTo>
                    <a:pt x="89998" y="401197"/>
                  </a:lnTo>
                  <a:lnTo>
                    <a:pt x="98642" y="407173"/>
                  </a:lnTo>
                  <a:lnTo>
                    <a:pt x="107382" y="412149"/>
                  </a:lnTo>
                  <a:lnTo>
                    <a:pt x="116184" y="416459"/>
                  </a:lnTo>
                  <a:lnTo>
                    <a:pt x="125030" y="420324"/>
                  </a:lnTo>
                  <a:lnTo>
                    <a:pt x="145441" y="429911"/>
                  </a:lnTo>
                  <a:lnTo>
                    <a:pt x="156440" y="435245"/>
                  </a:lnTo>
                  <a:lnTo>
                    <a:pt x="166749" y="438801"/>
                  </a:lnTo>
                  <a:lnTo>
                    <a:pt x="176599" y="441173"/>
                  </a:lnTo>
                  <a:lnTo>
                    <a:pt x="186142" y="442753"/>
                  </a:lnTo>
                  <a:lnTo>
                    <a:pt x="196472" y="444799"/>
                  </a:lnTo>
                  <a:lnTo>
                    <a:pt x="218534" y="449718"/>
                  </a:lnTo>
                  <a:lnTo>
                    <a:pt x="228981" y="452419"/>
                  </a:lnTo>
                  <a:lnTo>
                    <a:pt x="238923" y="455212"/>
                  </a:lnTo>
                  <a:lnTo>
                    <a:pt x="248527" y="458066"/>
                  </a:lnTo>
                  <a:lnTo>
                    <a:pt x="257906" y="459968"/>
                  </a:lnTo>
                  <a:lnTo>
                    <a:pt x="267136" y="461237"/>
                  </a:lnTo>
                  <a:lnTo>
                    <a:pt x="276265" y="462082"/>
                  </a:lnTo>
                  <a:lnTo>
                    <a:pt x="284335" y="462646"/>
                  </a:lnTo>
                  <a:lnTo>
                    <a:pt x="291701" y="463022"/>
                  </a:lnTo>
                  <a:lnTo>
                    <a:pt x="308901" y="463551"/>
                  </a:lnTo>
                  <a:lnTo>
                    <a:pt x="321313" y="46377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3"/>
            <p:cNvSpPr/>
            <p:nvPr/>
          </p:nvSpPr>
          <p:spPr>
            <a:xfrm>
              <a:off x="6313289" y="2321718"/>
              <a:ext cx="392907" cy="875111"/>
            </a:xfrm>
            <a:custGeom>
              <a:avLst/>
              <a:gdLst/>
              <a:ahLst/>
              <a:cxnLst/>
              <a:rect l="0" t="0" r="0" b="0"/>
              <a:pathLst>
                <a:path w="392907" h="875111">
                  <a:moveTo>
                    <a:pt x="0" y="0"/>
                  </a:moveTo>
                  <a:lnTo>
                    <a:pt x="0" y="4741"/>
                  </a:lnTo>
                  <a:lnTo>
                    <a:pt x="4739" y="17170"/>
                  </a:lnTo>
                  <a:lnTo>
                    <a:pt x="12358" y="27806"/>
                  </a:lnTo>
                  <a:lnTo>
                    <a:pt x="17169" y="33420"/>
                  </a:lnTo>
                  <a:lnTo>
                    <a:pt x="27804" y="52887"/>
                  </a:lnTo>
                  <a:lnTo>
                    <a:pt x="33419" y="65024"/>
                  </a:lnTo>
                  <a:lnTo>
                    <a:pt x="40138" y="78076"/>
                  </a:lnTo>
                  <a:lnTo>
                    <a:pt x="47595" y="91738"/>
                  </a:lnTo>
                  <a:lnTo>
                    <a:pt x="55543" y="105807"/>
                  </a:lnTo>
                  <a:lnTo>
                    <a:pt x="72310" y="137315"/>
                  </a:lnTo>
                  <a:lnTo>
                    <a:pt x="80948" y="154051"/>
                  </a:lnTo>
                  <a:lnTo>
                    <a:pt x="90676" y="171162"/>
                  </a:lnTo>
                  <a:lnTo>
                    <a:pt x="101131" y="188522"/>
                  </a:lnTo>
                  <a:lnTo>
                    <a:pt x="112069" y="206049"/>
                  </a:lnTo>
                  <a:lnTo>
                    <a:pt x="122337" y="224678"/>
                  </a:lnTo>
                  <a:lnTo>
                    <a:pt x="132160" y="244043"/>
                  </a:lnTo>
                  <a:lnTo>
                    <a:pt x="141684" y="263899"/>
                  </a:lnTo>
                  <a:lnTo>
                    <a:pt x="151011" y="285073"/>
                  </a:lnTo>
                  <a:lnTo>
                    <a:pt x="196348" y="394814"/>
                  </a:lnTo>
                  <a:lnTo>
                    <a:pt x="204320" y="416998"/>
                  </a:lnTo>
                  <a:lnTo>
                    <a:pt x="211619" y="439725"/>
                  </a:lnTo>
                  <a:lnTo>
                    <a:pt x="218471" y="462815"/>
                  </a:lnTo>
                  <a:lnTo>
                    <a:pt x="226014" y="485152"/>
                  </a:lnTo>
                  <a:lnTo>
                    <a:pt x="234020" y="506990"/>
                  </a:lnTo>
                  <a:lnTo>
                    <a:pt x="242333" y="528493"/>
                  </a:lnTo>
                  <a:lnTo>
                    <a:pt x="249860" y="549774"/>
                  </a:lnTo>
                  <a:lnTo>
                    <a:pt x="263514" y="591941"/>
                  </a:lnTo>
                  <a:lnTo>
                    <a:pt x="270926" y="611916"/>
                  </a:lnTo>
                  <a:lnTo>
                    <a:pt x="278844" y="631186"/>
                  </a:lnTo>
                  <a:lnTo>
                    <a:pt x="287099" y="649986"/>
                  </a:lnTo>
                  <a:lnTo>
                    <a:pt x="294586" y="668473"/>
                  </a:lnTo>
                  <a:lnTo>
                    <a:pt x="327017" y="754118"/>
                  </a:lnTo>
                  <a:lnTo>
                    <a:pt x="333105" y="768652"/>
                  </a:lnTo>
                  <a:lnTo>
                    <a:pt x="345161" y="795383"/>
                  </a:lnTo>
                  <a:lnTo>
                    <a:pt x="357134" y="817847"/>
                  </a:lnTo>
                  <a:lnTo>
                    <a:pt x="368077" y="836761"/>
                  </a:lnTo>
                  <a:lnTo>
                    <a:pt x="379817" y="857573"/>
                  </a:lnTo>
                  <a:lnTo>
                    <a:pt x="383187" y="862427"/>
                  </a:lnTo>
                  <a:lnTo>
                    <a:pt x="392906" y="87511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4"/>
            <p:cNvSpPr/>
            <p:nvPr/>
          </p:nvSpPr>
          <p:spPr>
            <a:xfrm>
              <a:off x="6929975" y="2540268"/>
              <a:ext cx="329861" cy="361881"/>
            </a:xfrm>
            <a:custGeom>
              <a:avLst/>
              <a:gdLst/>
              <a:ahLst/>
              <a:cxnLst/>
              <a:rect l="0" t="0" r="0" b="0"/>
              <a:pathLst>
                <a:path w="329861" h="361881">
                  <a:moveTo>
                    <a:pt x="329860" y="183286"/>
                  </a:moveTo>
                  <a:lnTo>
                    <a:pt x="317432" y="195715"/>
                  </a:lnTo>
                  <a:lnTo>
                    <a:pt x="311769" y="204023"/>
                  </a:lnTo>
                  <a:lnTo>
                    <a:pt x="308869" y="209017"/>
                  </a:lnTo>
                  <a:lnTo>
                    <a:pt x="300357" y="217212"/>
                  </a:lnTo>
                  <a:lnTo>
                    <a:pt x="288966" y="225153"/>
                  </a:lnTo>
                  <a:lnTo>
                    <a:pt x="273982" y="235297"/>
                  </a:lnTo>
                  <a:lnTo>
                    <a:pt x="265819" y="239788"/>
                  </a:lnTo>
                  <a:lnTo>
                    <a:pt x="257401" y="243775"/>
                  </a:lnTo>
                  <a:lnTo>
                    <a:pt x="248812" y="247425"/>
                  </a:lnTo>
                  <a:lnTo>
                    <a:pt x="240109" y="250850"/>
                  </a:lnTo>
                  <a:lnTo>
                    <a:pt x="222503" y="257301"/>
                  </a:lnTo>
                  <a:lnTo>
                    <a:pt x="212648" y="259419"/>
                  </a:lnTo>
                  <a:lnTo>
                    <a:pt x="202109" y="260830"/>
                  </a:lnTo>
                  <a:lnTo>
                    <a:pt x="191115" y="261771"/>
                  </a:lnTo>
                  <a:lnTo>
                    <a:pt x="180809" y="262399"/>
                  </a:lnTo>
                  <a:lnTo>
                    <a:pt x="161420" y="263096"/>
                  </a:lnTo>
                  <a:lnTo>
                    <a:pt x="124719" y="263543"/>
                  </a:lnTo>
                  <a:lnTo>
                    <a:pt x="106725" y="263604"/>
                  </a:lnTo>
                  <a:lnTo>
                    <a:pt x="97761" y="262628"/>
                  </a:lnTo>
                  <a:lnTo>
                    <a:pt x="88806" y="260986"/>
                  </a:lnTo>
                  <a:lnTo>
                    <a:pt x="79861" y="258898"/>
                  </a:lnTo>
                  <a:lnTo>
                    <a:pt x="71913" y="255522"/>
                  </a:lnTo>
                  <a:lnTo>
                    <a:pt x="64630" y="251287"/>
                  </a:lnTo>
                  <a:lnTo>
                    <a:pt x="57791" y="246480"/>
                  </a:lnTo>
                  <a:lnTo>
                    <a:pt x="51246" y="241290"/>
                  </a:lnTo>
                  <a:lnTo>
                    <a:pt x="44899" y="235846"/>
                  </a:lnTo>
                  <a:lnTo>
                    <a:pt x="38683" y="230233"/>
                  </a:lnTo>
                  <a:lnTo>
                    <a:pt x="33547" y="224506"/>
                  </a:lnTo>
                  <a:lnTo>
                    <a:pt x="29131" y="218703"/>
                  </a:lnTo>
                  <a:lnTo>
                    <a:pt x="25194" y="212851"/>
                  </a:lnTo>
                  <a:lnTo>
                    <a:pt x="21578" y="206965"/>
                  </a:lnTo>
                  <a:lnTo>
                    <a:pt x="18175" y="201056"/>
                  </a:lnTo>
                  <a:lnTo>
                    <a:pt x="14914" y="195133"/>
                  </a:lnTo>
                  <a:lnTo>
                    <a:pt x="11748" y="188207"/>
                  </a:lnTo>
                  <a:lnTo>
                    <a:pt x="8645" y="180614"/>
                  </a:lnTo>
                  <a:lnTo>
                    <a:pt x="5584" y="172575"/>
                  </a:lnTo>
                  <a:lnTo>
                    <a:pt x="3544" y="165231"/>
                  </a:lnTo>
                  <a:lnTo>
                    <a:pt x="2183" y="158351"/>
                  </a:lnTo>
                  <a:lnTo>
                    <a:pt x="1276" y="151780"/>
                  </a:lnTo>
                  <a:lnTo>
                    <a:pt x="672" y="144422"/>
                  </a:lnTo>
                  <a:lnTo>
                    <a:pt x="269" y="136541"/>
                  </a:lnTo>
                  <a:lnTo>
                    <a:pt x="0" y="128310"/>
                  </a:lnTo>
                  <a:lnTo>
                    <a:pt x="813" y="119847"/>
                  </a:lnTo>
                  <a:lnTo>
                    <a:pt x="2346" y="111228"/>
                  </a:lnTo>
                  <a:lnTo>
                    <a:pt x="4362" y="102505"/>
                  </a:lnTo>
                  <a:lnTo>
                    <a:pt x="6698" y="94706"/>
                  </a:lnTo>
                  <a:lnTo>
                    <a:pt x="9247" y="87521"/>
                  </a:lnTo>
                  <a:lnTo>
                    <a:pt x="11938" y="80747"/>
                  </a:lnTo>
                  <a:lnTo>
                    <a:pt x="14725" y="74247"/>
                  </a:lnTo>
                  <a:lnTo>
                    <a:pt x="20467" y="61733"/>
                  </a:lnTo>
                  <a:lnTo>
                    <a:pt x="24380" y="55618"/>
                  </a:lnTo>
                  <a:lnTo>
                    <a:pt x="28972" y="49557"/>
                  </a:lnTo>
                  <a:lnTo>
                    <a:pt x="34019" y="43532"/>
                  </a:lnTo>
                  <a:lnTo>
                    <a:pt x="39367" y="37531"/>
                  </a:lnTo>
                  <a:lnTo>
                    <a:pt x="50602" y="25571"/>
                  </a:lnTo>
                  <a:lnTo>
                    <a:pt x="56375" y="20596"/>
                  </a:lnTo>
                  <a:lnTo>
                    <a:pt x="62209" y="16287"/>
                  </a:lnTo>
                  <a:lnTo>
                    <a:pt x="68083" y="12422"/>
                  </a:lnTo>
                  <a:lnTo>
                    <a:pt x="74975" y="9846"/>
                  </a:lnTo>
                  <a:lnTo>
                    <a:pt x="82546" y="8128"/>
                  </a:lnTo>
                  <a:lnTo>
                    <a:pt x="90570" y="6983"/>
                  </a:lnTo>
                  <a:lnTo>
                    <a:pt x="97904" y="5227"/>
                  </a:lnTo>
                  <a:lnTo>
                    <a:pt x="104777" y="3065"/>
                  </a:lnTo>
                  <a:lnTo>
                    <a:pt x="111344" y="631"/>
                  </a:lnTo>
                  <a:lnTo>
                    <a:pt x="118699" y="0"/>
                  </a:lnTo>
                  <a:lnTo>
                    <a:pt x="126578" y="572"/>
                  </a:lnTo>
                  <a:lnTo>
                    <a:pt x="134807" y="1946"/>
                  </a:lnTo>
                  <a:lnTo>
                    <a:pt x="142279" y="3853"/>
                  </a:lnTo>
                  <a:lnTo>
                    <a:pt x="149243" y="6118"/>
                  </a:lnTo>
                  <a:lnTo>
                    <a:pt x="155871" y="8619"/>
                  </a:lnTo>
                  <a:lnTo>
                    <a:pt x="162274" y="12271"/>
                  </a:lnTo>
                  <a:lnTo>
                    <a:pt x="168526" y="16690"/>
                  </a:lnTo>
                  <a:lnTo>
                    <a:pt x="174679" y="21621"/>
                  </a:lnTo>
                  <a:lnTo>
                    <a:pt x="180766" y="26892"/>
                  </a:lnTo>
                  <a:lnTo>
                    <a:pt x="186808" y="32391"/>
                  </a:lnTo>
                  <a:lnTo>
                    <a:pt x="192820" y="38041"/>
                  </a:lnTo>
                  <a:lnTo>
                    <a:pt x="198813" y="44784"/>
                  </a:lnTo>
                  <a:lnTo>
                    <a:pt x="204792" y="52256"/>
                  </a:lnTo>
                  <a:lnTo>
                    <a:pt x="210762" y="60214"/>
                  </a:lnTo>
                  <a:lnTo>
                    <a:pt x="215736" y="68496"/>
                  </a:lnTo>
                  <a:lnTo>
                    <a:pt x="220042" y="76994"/>
                  </a:lnTo>
                  <a:lnTo>
                    <a:pt x="223906" y="85635"/>
                  </a:lnTo>
                  <a:lnTo>
                    <a:pt x="228467" y="94373"/>
                  </a:lnTo>
                  <a:lnTo>
                    <a:pt x="233490" y="103175"/>
                  </a:lnTo>
                  <a:lnTo>
                    <a:pt x="238825" y="112019"/>
                  </a:lnTo>
                  <a:lnTo>
                    <a:pt x="242381" y="120892"/>
                  </a:lnTo>
                  <a:lnTo>
                    <a:pt x="244752" y="129784"/>
                  </a:lnTo>
                  <a:lnTo>
                    <a:pt x="246332" y="138688"/>
                  </a:lnTo>
                  <a:lnTo>
                    <a:pt x="248378" y="148594"/>
                  </a:lnTo>
                  <a:lnTo>
                    <a:pt x="253297" y="170182"/>
                  </a:lnTo>
                  <a:lnTo>
                    <a:pt x="255998" y="180503"/>
                  </a:lnTo>
                  <a:lnTo>
                    <a:pt x="258790" y="190361"/>
                  </a:lnTo>
                  <a:lnTo>
                    <a:pt x="261644" y="199909"/>
                  </a:lnTo>
                  <a:lnTo>
                    <a:pt x="263547" y="209250"/>
                  </a:lnTo>
                  <a:lnTo>
                    <a:pt x="264816" y="218455"/>
                  </a:lnTo>
                  <a:lnTo>
                    <a:pt x="265661" y="227568"/>
                  </a:lnTo>
                  <a:lnTo>
                    <a:pt x="267217" y="237612"/>
                  </a:lnTo>
                  <a:lnTo>
                    <a:pt x="269246" y="248277"/>
                  </a:lnTo>
                  <a:lnTo>
                    <a:pt x="271592" y="259356"/>
                  </a:lnTo>
                  <a:lnTo>
                    <a:pt x="273155" y="268726"/>
                  </a:lnTo>
                  <a:lnTo>
                    <a:pt x="274198" y="276957"/>
                  </a:lnTo>
                  <a:lnTo>
                    <a:pt x="274892" y="284429"/>
                  </a:lnTo>
                  <a:lnTo>
                    <a:pt x="276347" y="292386"/>
                  </a:lnTo>
                  <a:lnTo>
                    <a:pt x="278310" y="300668"/>
                  </a:lnTo>
                  <a:lnTo>
                    <a:pt x="280611" y="309166"/>
                  </a:lnTo>
                  <a:lnTo>
                    <a:pt x="282145" y="316815"/>
                  </a:lnTo>
                  <a:lnTo>
                    <a:pt x="283167" y="323899"/>
                  </a:lnTo>
                  <a:lnTo>
                    <a:pt x="283849" y="330606"/>
                  </a:lnTo>
                  <a:lnTo>
                    <a:pt x="287252" y="340705"/>
                  </a:lnTo>
                  <a:lnTo>
                    <a:pt x="291080" y="348500"/>
                  </a:lnTo>
                  <a:lnTo>
                    <a:pt x="292100" y="351968"/>
                  </a:lnTo>
                  <a:lnTo>
                    <a:pt x="294142" y="3618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5"/>
            <p:cNvSpPr/>
            <p:nvPr/>
          </p:nvSpPr>
          <p:spPr>
            <a:xfrm>
              <a:off x="7465219" y="2518171"/>
              <a:ext cx="192313" cy="339330"/>
            </a:xfrm>
            <a:custGeom>
              <a:avLst/>
              <a:gdLst/>
              <a:ahLst/>
              <a:cxnLst/>
              <a:rect l="0" t="0" r="0" b="0"/>
              <a:pathLst>
                <a:path w="192313" h="339330">
                  <a:moveTo>
                    <a:pt x="17859" y="0"/>
                  </a:moveTo>
                  <a:lnTo>
                    <a:pt x="17859" y="33420"/>
                  </a:lnTo>
                  <a:lnTo>
                    <a:pt x="18850" y="39147"/>
                  </a:lnTo>
                  <a:lnTo>
                    <a:pt x="20503" y="44950"/>
                  </a:lnTo>
                  <a:lnTo>
                    <a:pt x="22598" y="50803"/>
                  </a:lnTo>
                  <a:lnTo>
                    <a:pt x="23995" y="57681"/>
                  </a:lnTo>
                  <a:lnTo>
                    <a:pt x="24926" y="65243"/>
                  </a:lnTo>
                  <a:lnTo>
                    <a:pt x="25547" y="73261"/>
                  </a:lnTo>
                  <a:lnTo>
                    <a:pt x="24968" y="80591"/>
                  </a:lnTo>
                  <a:lnTo>
                    <a:pt x="23590" y="87462"/>
                  </a:lnTo>
                  <a:lnTo>
                    <a:pt x="21680" y="94027"/>
                  </a:lnTo>
                  <a:lnTo>
                    <a:pt x="20406" y="101380"/>
                  </a:lnTo>
                  <a:lnTo>
                    <a:pt x="19556" y="109259"/>
                  </a:lnTo>
                  <a:lnTo>
                    <a:pt x="18991" y="117488"/>
                  </a:lnTo>
                  <a:lnTo>
                    <a:pt x="18613" y="125950"/>
                  </a:lnTo>
                  <a:lnTo>
                    <a:pt x="18194" y="143290"/>
                  </a:lnTo>
                  <a:lnTo>
                    <a:pt x="17090" y="151090"/>
                  </a:lnTo>
                  <a:lnTo>
                    <a:pt x="15362" y="158273"/>
                  </a:lnTo>
                  <a:lnTo>
                    <a:pt x="13218" y="165047"/>
                  </a:lnTo>
                  <a:lnTo>
                    <a:pt x="11788" y="171547"/>
                  </a:lnTo>
                  <a:lnTo>
                    <a:pt x="10835" y="177865"/>
                  </a:lnTo>
                  <a:lnTo>
                    <a:pt x="10199" y="184061"/>
                  </a:lnTo>
                  <a:lnTo>
                    <a:pt x="8783" y="190176"/>
                  </a:lnTo>
                  <a:lnTo>
                    <a:pt x="6848" y="196237"/>
                  </a:lnTo>
                  <a:lnTo>
                    <a:pt x="4565" y="202263"/>
                  </a:lnTo>
                  <a:lnTo>
                    <a:pt x="3042" y="208263"/>
                  </a:lnTo>
                  <a:lnTo>
                    <a:pt x="2029" y="214249"/>
                  </a:lnTo>
                  <a:lnTo>
                    <a:pt x="1351" y="220223"/>
                  </a:lnTo>
                  <a:lnTo>
                    <a:pt x="600" y="229507"/>
                  </a:lnTo>
                  <a:lnTo>
                    <a:pt x="9" y="240901"/>
                  </a:lnTo>
                  <a:lnTo>
                    <a:pt x="0" y="228655"/>
                  </a:lnTo>
                  <a:lnTo>
                    <a:pt x="992" y="225859"/>
                  </a:lnTo>
                  <a:lnTo>
                    <a:pt x="4739" y="220106"/>
                  </a:lnTo>
                  <a:lnTo>
                    <a:pt x="7067" y="211596"/>
                  </a:lnTo>
                  <a:lnTo>
                    <a:pt x="9092" y="201199"/>
                  </a:lnTo>
                  <a:lnTo>
                    <a:pt x="11023" y="195649"/>
                  </a:lnTo>
                  <a:lnTo>
                    <a:pt x="13302" y="189964"/>
                  </a:lnTo>
                  <a:lnTo>
                    <a:pt x="14820" y="184190"/>
                  </a:lnTo>
                  <a:lnTo>
                    <a:pt x="15833" y="178355"/>
                  </a:lnTo>
                  <a:lnTo>
                    <a:pt x="16508" y="172482"/>
                  </a:lnTo>
                  <a:lnTo>
                    <a:pt x="17951" y="165589"/>
                  </a:lnTo>
                  <a:lnTo>
                    <a:pt x="19904" y="158018"/>
                  </a:lnTo>
                  <a:lnTo>
                    <a:pt x="22199" y="149994"/>
                  </a:lnTo>
                  <a:lnTo>
                    <a:pt x="24721" y="142660"/>
                  </a:lnTo>
                  <a:lnTo>
                    <a:pt x="27394" y="135787"/>
                  </a:lnTo>
                  <a:lnTo>
                    <a:pt x="30169" y="129220"/>
                  </a:lnTo>
                  <a:lnTo>
                    <a:pt x="35898" y="116632"/>
                  </a:lnTo>
                  <a:lnTo>
                    <a:pt x="47660" y="92382"/>
                  </a:lnTo>
                  <a:lnTo>
                    <a:pt x="53594" y="83061"/>
                  </a:lnTo>
                  <a:lnTo>
                    <a:pt x="59538" y="74619"/>
                  </a:lnTo>
                  <a:lnTo>
                    <a:pt x="65487" y="64253"/>
                  </a:lnTo>
                  <a:lnTo>
                    <a:pt x="69455" y="60695"/>
                  </a:lnTo>
                  <a:lnTo>
                    <a:pt x="74084" y="58323"/>
                  </a:lnTo>
                  <a:lnTo>
                    <a:pt x="79155" y="56741"/>
                  </a:lnTo>
                  <a:lnTo>
                    <a:pt x="83527" y="54695"/>
                  </a:lnTo>
                  <a:lnTo>
                    <a:pt x="87435" y="52338"/>
                  </a:lnTo>
                  <a:lnTo>
                    <a:pt x="91032" y="49775"/>
                  </a:lnTo>
                  <a:lnTo>
                    <a:pt x="95414" y="48066"/>
                  </a:lnTo>
                  <a:lnTo>
                    <a:pt x="100320" y="46927"/>
                  </a:lnTo>
                  <a:lnTo>
                    <a:pt x="105575" y="46168"/>
                  </a:lnTo>
                  <a:lnTo>
                    <a:pt x="111063" y="46654"/>
                  </a:lnTo>
                  <a:lnTo>
                    <a:pt x="116706" y="47970"/>
                  </a:lnTo>
                  <a:lnTo>
                    <a:pt x="122452" y="49839"/>
                  </a:lnTo>
                  <a:lnTo>
                    <a:pt x="127275" y="51086"/>
                  </a:lnTo>
                  <a:lnTo>
                    <a:pt x="131483" y="51917"/>
                  </a:lnTo>
                  <a:lnTo>
                    <a:pt x="135279" y="52471"/>
                  </a:lnTo>
                  <a:lnTo>
                    <a:pt x="139795" y="53832"/>
                  </a:lnTo>
                  <a:lnTo>
                    <a:pt x="144790" y="55732"/>
                  </a:lnTo>
                  <a:lnTo>
                    <a:pt x="150105" y="57991"/>
                  </a:lnTo>
                  <a:lnTo>
                    <a:pt x="154640" y="61481"/>
                  </a:lnTo>
                  <a:lnTo>
                    <a:pt x="158655" y="65792"/>
                  </a:lnTo>
                  <a:lnTo>
                    <a:pt x="162325" y="70651"/>
                  </a:lnTo>
                  <a:lnTo>
                    <a:pt x="165764" y="75874"/>
                  </a:lnTo>
                  <a:lnTo>
                    <a:pt x="169048" y="81341"/>
                  </a:lnTo>
                  <a:lnTo>
                    <a:pt x="172230" y="86969"/>
                  </a:lnTo>
                  <a:lnTo>
                    <a:pt x="178411" y="98515"/>
                  </a:lnTo>
                  <a:lnTo>
                    <a:pt x="181449" y="104372"/>
                  </a:lnTo>
                  <a:lnTo>
                    <a:pt x="183473" y="111254"/>
                  </a:lnTo>
                  <a:lnTo>
                    <a:pt x="184823" y="118817"/>
                  </a:lnTo>
                  <a:lnTo>
                    <a:pt x="185723" y="126837"/>
                  </a:lnTo>
                  <a:lnTo>
                    <a:pt x="187316" y="134167"/>
                  </a:lnTo>
                  <a:lnTo>
                    <a:pt x="189369" y="141039"/>
                  </a:lnTo>
                  <a:lnTo>
                    <a:pt x="191730" y="147604"/>
                  </a:lnTo>
                  <a:lnTo>
                    <a:pt x="192312" y="154957"/>
                  </a:lnTo>
                  <a:lnTo>
                    <a:pt x="191708" y="162836"/>
                  </a:lnTo>
                  <a:lnTo>
                    <a:pt x="190313" y="171065"/>
                  </a:lnTo>
                  <a:lnTo>
                    <a:pt x="189383" y="179528"/>
                  </a:lnTo>
                  <a:lnTo>
                    <a:pt x="188763" y="188147"/>
                  </a:lnTo>
                  <a:lnTo>
                    <a:pt x="188350" y="196869"/>
                  </a:lnTo>
                  <a:lnTo>
                    <a:pt x="187890" y="214497"/>
                  </a:lnTo>
                  <a:lnTo>
                    <a:pt x="187768" y="223366"/>
                  </a:lnTo>
                  <a:lnTo>
                    <a:pt x="186694" y="231262"/>
                  </a:lnTo>
                  <a:lnTo>
                    <a:pt x="184986" y="238511"/>
                  </a:lnTo>
                  <a:lnTo>
                    <a:pt x="177841" y="260839"/>
                  </a:lnTo>
                  <a:lnTo>
                    <a:pt x="175116" y="269143"/>
                  </a:lnTo>
                  <a:lnTo>
                    <a:pt x="173299" y="275671"/>
                  </a:lnTo>
                  <a:lnTo>
                    <a:pt x="171279" y="285570"/>
                  </a:lnTo>
                  <a:lnTo>
                    <a:pt x="167736" y="295923"/>
                  </a:lnTo>
                  <a:lnTo>
                    <a:pt x="165402" y="301462"/>
                  </a:lnTo>
                  <a:lnTo>
                    <a:pt x="163845" y="307139"/>
                  </a:lnTo>
                  <a:lnTo>
                    <a:pt x="162808" y="312908"/>
                  </a:lnTo>
                  <a:lnTo>
                    <a:pt x="162117" y="318738"/>
                  </a:lnTo>
                  <a:lnTo>
                    <a:pt x="161348" y="327862"/>
                  </a:lnTo>
                  <a:lnTo>
                    <a:pt x="160734" y="3393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6"/>
            <p:cNvSpPr/>
            <p:nvPr/>
          </p:nvSpPr>
          <p:spPr>
            <a:xfrm>
              <a:off x="7813523" y="2465117"/>
              <a:ext cx="232126" cy="356665"/>
            </a:xfrm>
            <a:custGeom>
              <a:avLst/>
              <a:gdLst/>
              <a:ahLst/>
              <a:cxnLst/>
              <a:rect l="0" t="0" r="0" b="0"/>
              <a:pathLst>
                <a:path w="232126" h="356665">
                  <a:moveTo>
                    <a:pt x="214266" y="115562"/>
                  </a:moveTo>
                  <a:lnTo>
                    <a:pt x="214266" y="120303"/>
                  </a:lnTo>
                  <a:lnTo>
                    <a:pt x="213273" y="122691"/>
                  </a:lnTo>
                  <a:lnTo>
                    <a:pt x="209525" y="127991"/>
                  </a:lnTo>
                  <a:lnTo>
                    <a:pt x="207137" y="129801"/>
                  </a:lnTo>
                  <a:lnTo>
                    <a:pt x="204552" y="131008"/>
                  </a:lnTo>
                  <a:lnTo>
                    <a:pt x="201837" y="131812"/>
                  </a:lnTo>
                  <a:lnTo>
                    <a:pt x="196174" y="135352"/>
                  </a:lnTo>
                  <a:lnTo>
                    <a:pt x="193275" y="137685"/>
                  </a:lnTo>
                  <a:lnTo>
                    <a:pt x="187408" y="145569"/>
                  </a:lnTo>
                  <a:lnTo>
                    <a:pt x="184454" y="150449"/>
                  </a:lnTo>
                  <a:lnTo>
                    <a:pt x="180501" y="153703"/>
                  </a:lnTo>
                  <a:lnTo>
                    <a:pt x="175880" y="155873"/>
                  </a:lnTo>
                  <a:lnTo>
                    <a:pt x="170816" y="157318"/>
                  </a:lnTo>
                  <a:lnTo>
                    <a:pt x="165455" y="159275"/>
                  </a:lnTo>
                  <a:lnTo>
                    <a:pt x="159897" y="161571"/>
                  </a:lnTo>
                  <a:lnTo>
                    <a:pt x="154207" y="164094"/>
                  </a:lnTo>
                  <a:lnTo>
                    <a:pt x="142594" y="169543"/>
                  </a:lnTo>
                  <a:lnTo>
                    <a:pt x="136718" y="172386"/>
                  </a:lnTo>
                  <a:lnTo>
                    <a:pt x="129825" y="174280"/>
                  </a:lnTo>
                  <a:lnTo>
                    <a:pt x="122254" y="175543"/>
                  </a:lnTo>
                  <a:lnTo>
                    <a:pt x="114228" y="176385"/>
                  </a:lnTo>
                  <a:lnTo>
                    <a:pt x="106895" y="176947"/>
                  </a:lnTo>
                  <a:lnTo>
                    <a:pt x="100021" y="177321"/>
                  </a:lnTo>
                  <a:lnTo>
                    <a:pt x="87092" y="177737"/>
                  </a:lnTo>
                  <a:lnTo>
                    <a:pt x="62622" y="178005"/>
                  </a:lnTo>
                  <a:lnTo>
                    <a:pt x="56615" y="178026"/>
                  </a:lnTo>
                  <a:lnTo>
                    <a:pt x="50627" y="177049"/>
                  </a:lnTo>
                  <a:lnTo>
                    <a:pt x="44650" y="175405"/>
                  </a:lnTo>
                  <a:lnTo>
                    <a:pt x="38680" y="173317"/>
                  </a:lnTo>
                  <a:lnTo>
                    <a:pt x="33708" y="170932"/>
                  </a:lnTo>
                  <a:lnTo>
                    <a:pt x="29402" y="168350"/>
                  </a:lnTo>
                  <a:lnTo>
                    <a:pt x="25538" y="165637"/>
                  </a:lnTo>
                  <a:lnTo>
                    <a:pt x="18601" y="159977"/>
                  </a:lnTo>
                  <a:lnTo>
                    <a:pt x="12209" y="154153"/>
                  </a:lnTo>
                  <a:lnTo>
                    <a:pt x="6062" y="148258"/>
                  </a:lnTo>
                  <a:lnTo>
                    <a:pt x="4026" y="145297"/>
                  </a:lnTo>
                  <a:lnTo>
                    <a:pt x="1762" y="139361"/>
                  </a:lnTo>
                  <a:lnTo>
                    <a:pt x="757" y="130769"/>
                  </a:lnTo>
                  <a:lnTo>
                    <a:pt x="310" y="120337"/>
                  </a:lnTo>
                  <a:lnTo>
                    <a:pt x="58" y="103307"/>
                  </a:lnTo>
                  <a:lnTo>
                    <a:pt x="0" y="91594"/>
                  </a:lnTo>
                  <a:lnTo>
                    <a:pt x="976" y="85693"/>
                  </a:lnTo>
                  <a:lnTo>
                    <a:pt x="2620" y="79774"/>
                  </a:lnTo>
                  <a:lnTo>
                    <a:pt x="4708" y="73844"/>
                  </a:lnTo>
                  <a:lnTo>
                    <a:pt x="6099" y="67907"/>
                  </a:lnTo>
                  <a:lnTo>
                    <a:pt x="7027" y="61964"/>
                  </a:lnTo>
                  <a:lnTo>
                    <a:pt x="7646" y="56017"/>
                  </a:lnTo>
                  <a:lnTo>
                    <a:pt x="10979" y="46765"/>
                  </a:lnTo>
                  <a:lnTo>
                    <a:pt x="13256" y="42908"/>
                  </a:lnTo>
                  <a:lnTo>
                    <a:pt x="16760" y="39345"/>
                  </a:lnTo>
                  <a:lnTo>
                    <a:pt x="21079" y="35977"/>
                  </a:lnTo>
                  <a:lnTo>
                    <a:pt x="25944" y="32740"/>
                  </a:lnTo>
                  <a:lnTo>
                    <a:pt x="30178" y="29589"/>
                  </a:lnTo>
                  <a:lnTo>
                    <a:pt x="33994" y="26497"/>
                  </a:lnTo>
                  <a:lnTo>
                    <a:pt x="37530" y="23443"/>
                  </a:lnTo>
                  <a:lnTo>
                    <a:pt x="41871" y="20415"/>
                  </a:lnTo>
                  <a:lnTo>
                    <a:pt x="46750" y="17404"/>
                  </a:lnTo>
                  <a:lnTo>
                    <a:pt x="51987" y="14405"/>
                  </a:lnTo>
                  <a:lnTo>
                    <a:pt x="63097" y="8426"/>
                  </a:lnTo>
                  <a:lnTo>
                    <a:pt x="68838" y="5443"/>
                  </a:lnTo>
                  <a:lnTo>
                    <a:pt x="73658" y="3454"/>
                  </a:lnTo>
                  <a:lnTo>
                    <a:pt x="77863" y="2128"/>
                  </a:lnTo>
                  <a:lnTo>
                    <a:pt x="81659" y="1244"/>
                  </a:lnTo>
                  <a:lnTo>
                    <a:pt x="86173" y="655"/>
                  </a:lnTo>
                  <a:lnTo>
                    <a:pt x="91168" y="262"/>
                  </a:lnTo>
                  <a:lnTo>
                    <a:pt x="96481" y="0"/>
                  </a:lnTo>
                  <a:lnTo>
                    <a:pt x="102008" y="818"/>
                  </a:lnTo>
                  <a:lnTo>
                    <a:pt x="107677" y="2355"/>
                  </a:lnTo>
                  <a:lnTo>
                    <a:pt x="113441" y="4372"/>
                  </a:lnTo>
                  <a:lnTo>
                    <a:pt x="118275" y="6709"/>
                  </a:lnTo>
                  <a:lnTo>
                    <a:pt x="122491" y="9259"/>
                  </a:lnTo>
                  <a:lnTo>
                    <a:pt x="126293" y="11951"/>
                  </a:lnTo>
                  <a:lnTo>
                    <a:pt x="130813" y="15730"/>
                  </a:lnTo>
                  <a:lnTo>
                    <a:pt x="135810" y="20234"/>
                  </a:lnTo>
                  <a:lnTo>
                    <a:pt x="146654" y="30530"/>
                  </a:lnTo>
                  <a:lnTo>
                    <a:pt x="158088" y="41721"/>
                  </a:lnTo>
                  <a:lnTo>
                    <a:pt x="162923" y="47483"/>
                  </a:lnTo>
                  <a:lnTo>
                    <a:pt x="167138" y="53309"/>
                  </a:lnTo>
                  <a:lnTo>
                    <a:pt x="185774" y="81658"/>
                  </a:lnTo>
                  <a:lnTo>
                    <a:pt x="190311" y="88990"/>
                  </a:lnTo>
                  <a:lnTo>
                    <a:pt x="194326" y="95863"/>
                  </a:lnTo>
                  <a:lnTo>
                    <a:pt x="197997" y="102429"/>
                  </a:lnTo>
                  <a:lnTo>
                    <a:pt x="200443" y="109784"/>
                  </a:lnTo>
                  <a:lnTo>
                    <a:pt x="202073" y="117663"/>
                  </a:lnTo>
                  <a:lnTo>
                    <a:pt x="203161" y="125893"/>
                  </a:lnTo>
                  <a:lnTo>
                    <a:pt x="204879" y="134355"/>
                  </a:lnTo>
                  <a:lnTo>
                    <a:pt x="207015" y="142973"/>
                  </a:lnTo>
                  <a:lnTo>
                    <a:pt x="209432" y="151696"/>
                  </a:lnTo>
                  <a:lnTo>
                    <a:pt x="214762" y="169325"/>
                  </a:lnTo>
                  <a:lnTo>
                    <a:pt x="217573" y="178193"/>
                  </a:lnTo>
                  <a:lnTo>
                    <a:pt x="219447" y="187082"/>
                  </a:lnTo>
                  <a:lnTo>
                    <a:pt x="220696" y="195984"/>
                  </a:lnTo>
                  <a:lnTo>
                    <a:pt x="221529" y="204895"/>
                  </a:lnTo>
                  <a:lnTo>
                    <a:pt x="222084" y="213813"/>
                  </a:lnTo>
                  <a:lnTo>
                    <a:pt x="222702" y="231659"/>
                  </a:lnTo>
                  <a:lnTo>
                    <a:pt x="223858" y="239593"/>
                  </a:lnTo>
                  <a:lnTo>
                    <a:pt x="225621" y="246866"/>
                  </a:lnTo>
                  <a:lnTo>
                    <a:pt x="227790" y="253700"/>
                  </a:lnTo>
                  <a:lnTo>
                    <a:pt x="229234" y="261232"/>
                  </a:lnTo>
                  <a:lnTo>
                    <a:pt x="230199" y="269230"/>
                  </a:lnTo>
                  <a:lnTo>
                    <a:pt x="230841" y="277539"/>
                  </a:lnTo>
                  <a:lnTo>
                    <a:pt x="231268" y="285062"/>
                  </a:lnTo>
                  <a:lnTo>
                    <a:pt x="231744" y="298713"/>
                  </a:lnTo>
                  <a:lnTo>
                    <a:pt x="232075" y="327045"/>
                  </a:lnTo>
                  <a:lnTo>
                    <a:pt x="232125" y="356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7"/>
            <p:cNvSpPr/>
            <p:nvPr/>
          </p:nvSpPr>
          <p:spPr>
            <a:xfrm>
              <a:off x="8197463" y="2428911"/>
              <a:ext cx="205373" cy="223158"/>
            </a:xfrm>
            <a:custGeom>
              <a:avLst/>
              <a:gdLst/>
              <a:ahLst/>
              <a:cxnLst/>
              <a:rect l="0" t="0" r="0" b="0"/>
              <a:pathLst>
                <a:path w="205373" h="223158">
                  <a:moveTo>
                    <a:pt x="17849" y="8893"/>
                  </a:moveTo>
                  <a:lnTo>
                    <a:pt x="17849" y="94358"/>
                  </a:lnTo>
                  <a:lnTo>
                    <a:pt x="16857" y="100596"/>
                  </a:lnTo>
                  <a:lnTo>
                    <a:pt x="15203" y="106739"/>
                  </a:lnTo>
                  <a:lnTo>
                    <a:pt x="13108" y="112819"/>
                  </a:lnTo>
                  <a:lnTo>
                    <a:pt x="11711" y="118857"/>
                  </a:lnTo>
                  <a:lnTo>
                    <a:pt x="10780" y="124867"/>
                  </a:lnTo>
                  <a:lnTo>
                    <a:pt x="10160" y="130857"/>
                  </a:lnTo>
                  <a:lnTo>
                    <a:pt x="8753" y="136835"/>
                  </a:lnTo>
                  <a:lnTo>
                    <a:pt x="6825" y="142805"/>
                  </a:lnTo>
                  <a:lnTo>
                    <a:pt x="4547" y="148769"/>
                  </a:lnTo>
                  <a:lnTo>
                    <a:pt x="3027" y="154730"/>
                  </a:lnTo>
                  <a:lnTo>
                    <a:pt x="2014" y="160688"/>
                  </a:lnTo>
                  <a:lnTo>
                    <a:pt x="1339" y="166644"/>
                  </a:lnTo>
                  <a:lnTo>
                    <a:pt x="889" y="171607"/>
                  </a:lnTo>
                  <a:lnTo>
                    <a:pt x="589" y="175908"/>
                  </a:lnTo>
                  <a:lnTo>
                    <a:pt x="390" y="179768"/>
                  </a:lnTo>
                  <a:lnTo>
                    <a:pt x="166" y="189348"/>
                  </a:lnTo>
                  <a:lnTo>
                    <a:pt x="0" y="216839"/>
                  </a:lnTo>
                  <a:lnTo>
                    <a:pt x="988" y="218961"/>
                  </a:lnTo>
                  <a:lnTo>
                    <a:pt x="2639" y="220376"/>
                  </a:lnTo>
                  <a:lnTo>
                    <a:pt x="8810" y="223157"/>
                  </a:lnTo>
                  <a:lnTo>
                    <a:pt x="8887" y="218451"/>
                  </a:lnTo>
                  <a:lnTo>
                    <a:pt x="8909" y="210773"/>
                  </a:lnTo>
                  <a:lnTo>
                    <a:pt x="9905" y="207972"/>
                  </a:lnTo>
                  <a:lnTo>
                    <a:pt x="13656" y="202214"/>
                  </a:lnTo>
                  <a:lnTo>
                    <a:pt x="15054" y="198297"/>
                  </a:lnTo>
                  <a:lnTo>
                    <a:pt x="15985" y="193701"/>
                  </a:lnTo>
                  <a:lnTo>
                    <a:pt x="16606" y="188653"/>
                  </a:lnTo>
                  <a:lnTo>
                    <a:pt x="17021" y="183304"/>
                  </a:lnTo>
                  <a:lnTo>
                    <a:pt x="17296" y="177753"/>
                  </a:lnTo>
                  <a:lnTo>
                    <a:pt x="17480" y="172068"/>
                  </a:lnTo>
                  <a:lnTo>
                    <a:pt x="18595" y="166293"/>
                  </a:lnTo>
                  <a:lnTo>
                    <a:pt x="20332" y="160459"/>
                  </a:lnTo>
                  <a:lnTo>
                    <a:pt x="22481" y="154586"/>
                  </a:lnTo>
                  <a:lnTo>
                    <a:pt x="23913" y="148686"/>
                  </a:lnTo>
                  <a:lnTo>
                    <a:pt x="24867" y="142768"/>
                  </a:lnTo>
                  <a:lnTo>
                    <a:pt x="25505" y="136838"/>
                  </a:lnTo>
                  <a:lnTo>
                    <a:pt x="25929" y="131893"/>
                  </a:lnTo>
                  <a:lnTo>
                    <a:pt x="26213" y="127604"/>
                  </a:lnTo>
                  <a:lnTo>
                    <a:pt x="26401" y="123752"/>
                  </a:lnTo>
                  <a:lnTo>
                    <a:pt x="27519" y="119200"/>
                  </a:lnTo>
                  <a:lnTo>
                    <a:pt x="29257" y="114181"/>
                  </a:lnTo>
                  <a:lnTo>
                    <a:pt x="31407" y="108851"/>
                  </a:lnTo>
                  <a:lnTo>
                    <a:pt x="32840" y="103313"/>
                  </a:lnTo>
                  <a:lnTo>
                    <a:pt x="33796" y="97637"/>
                  </a:lnTo>
                  <a:lnTo>
                    <a:pt x="34434" y="91868"/>
                  </a:lnTo>
                  <a:lnTo>
                    <a:pt x="35851" y="87030"/>
                  </a:lnTo>
                  <a:lnTo>
                    <a:pt x="37787" y="82813"/>
                  </a:lnTo>
                  <a:lnTo>
                    <a:pt x="40071" y="79009"/>
                  </a:lnTo>
                  <a:lnTo>
                    <a:pt x="42585" y="74488"/>
                  </a:lnTo>
                  <a:lnTo>
                    <a:pt x="48025" y="64174"/>
                  </a:lnTo>
                  <a:lnTo>
                    <a:pt x="50865" y="59638"/>
                  </a:lnTo>
                  <a:lnTo>
                    <a:pt x="53749" y="55621"/>
                  </a:lnTo>
                  <a:lnTo>
                    <a:pt x="56665" y="51951"/>
                  </a:lnTo>
                  <a:lnTo>
                    <a:pt x="59601" y="47521"/>
                  </a:lnTo>
                  <a:lnTo>
                    <a:pt x="62552" y="42582"/>
                  </a:lnTo>
                  <a:lnTo>
                    <a:pt x="65510" y="37306"/>
                  </a:lnTo>
                  <a:lnTo>
                    <a:pt x="68474" y="32796"/>
                  </a:lnTo>
                  <a:lnTo>
                    <a:pt x="71443" y="28797"/>
                  </a:lnTo>
                  <a:lnTo>
                    <a:pt x="74415" y="25139"/>
                  </a:lnTo>
                  <a:lnTo>
                    <a:pt x="80361" y="18429"/>
                  </a:lnTo>
                  <a:lnTo>
                    <a:pt x="83336" y="15250"/>
                  </a:lnTo>
                  <a:lnTo>
                    <a:pt x="87304" y="13131"/>
                  </a:lnTo>
                  <a:lnTo>
                    <a:pt x="91933" y="11719"/>
                  </a:lnTo>
                  <a:lnTo>
                    <a:pt x="97004" y="10777"/>
                  </a:lnTo>
                  <a:lnTo>
                    <a:pt x="101377" y="9157"/>
                  </a:lnTo>
                  <a:lnTo>
                    <a:pt x="105285" y="7084"/>
                  </a:lnTo>
                  <a:lnTo>
                    <a:pt x="108881" y="4710"/>
                  </a:lnTo>
                  <a:lnTo>
                    <a:pt x="112272" y="3128"/>
                  </a:lnTo>
                  <a:lnTo>
                    <a:pt x="118684" y="1370"/>
                  </a:lnTo>
                  <a:lnTo>
                    <a:pt x="122776" y="901"/>
                  </a:lnTo>
                  <a:lnTo>
                    <a:pt x="127488" y="589"/>
                  </a:lnTo>
                  <a:lnTo>
                    <a:pt x="137022" y="241"/>
                  </a:lnTo>
                  <a:lnTo>
                    <a:pt x="147968" y="46"/>
                  </a:lnTo>
                  <a:lnTo>
                    <a:pt x="154393" y="0"/>
                  </a:lnTo>
                  <a:lnTo>
                    <a:pt x="158488" y="980"/>
                  </a:lnTo>
                  <a:lnTo>
                    <a:pt x="163202" y="2626"/>
                  </a:lnTo>
                  <a:lnTo>
                    <a:pt x="168329" y="4715"/>
                  </a:lnTo>
                  <a:lnTo>
                    <a:pt x="172739" y="6108"/>
                  </a:lnTo>
                  <a:lnTo>
                    <a:pt x="176671" y="7036"/>
                  </a:lnTo>
                  <a:lnTo>
                    <a:pt x="180286" y="7655"/>
                  </a:lnTo>
                  <a:lnTo>
                    <a:pt x="183686" y="8068"/>
                  </a:lnTo>
                  <a:lnTo>
                    <a:pt x="186946" y="8343"/>
                  </a:lnTo>
                  <a:lnTo>
                    <a:pt x="190111" y="8526"/>
                  </a:lnTo>
                  <a:lnTo>
                    <a:pt x="192222" y="9641"/>
                  </a:lnTo>
                  <a:lnTo>
                    <a:pt x="193628" y="11376"/>
                  </a:lnTo>
                  <a:lnTo>
                    <a:pt x="194567" y="13525"/>
                  </a:lnTo>
                  <a:lnTo>
                    <a:pt x="196184" y="14958"/>
                  </a:lnTo>
                  <a:lnTo>
                    <a:pt x="198253" y="15913"/>
                  </a:lnTo>
                  <a:lnTo>
                    <a:pt x="200628" y="16549"/>
                  </a:lnTo>
                  <a:lnTo>
                    <a:pt x="202209" y="17966"/>
                  </a:lnTo>
                  <a:lnTo>
                    <a:pt x="203263" y="19903"/>
                  </a:lnTo>
                  <a:lnTo>
                    <a:pt x="205372" y="267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8"/>
            <p:cNvSpPr/>
            <p:nvPr/>
          </p:nvSpPr>
          <p:spPr>
            <a:xfrm>
              <a:off x="8501062" y="2294929"/>
              <a:ext cx="44649" cy="312540"/>
            </a:xfrm>
            <a:custGeom>
              <a:avLst/>
              <a:gdLst/>
              <a:ahLst/>
              <a:cxnLst/>
              <a:rect l="0" t="0" r="0" b="0"/>
              <a:pathLst>
                <a:path w="44649" h="312540">
                  <a:moveTo>
                    <a:pt x="44648" y="0"/>
                  </a:moveTo>
                  <a:lnTo>
                    <a:pt x="44648" y="91108"/>
                  </a:lnTo>
                  <a:lnTo>
                    <a:pt x="43656" y="98442"/>
                  </a:lnTo>
                  <a:lnTo>
                    <a:pt x="42002" y="105315"/>
                  </a:lnTo>
                  <a:lnTo>
                    <a:pt x="39908" y="111882"/>
                  </a:lnTo>
                  <a:lnTo>
                    <a:pt x="38512" y="119237"/>
                  </a:lnTo>
                  <a:lnTo>
                    <a:pt x="37580" y="127116"/>
                  </a:lnTo>
                  <a:lnTo>
                    <a:pt x="36960" y="135346"/>
                  </a:lnTo>
                  <a:lnTo>
                    <a:pt x="35554" y="142817"/>
                  </a:lnTo>
                  <a:lnTo>
                    <a:pt x="33625" y="149782"/>
                  </a:lnTo>
                  <a:lnTo>
                    <a:pt x="31346" y="156409"/>
                  </a:lnTo>
                  <a:lnTo>
                    <a:pt x="29827" y="163804"/>
                  </a:lnTo>
                  <a:lnTo>
                    <a:pt x="28814" y="171711"/>
                  </a:lnTo>
                  <a:lnTo>
                    <a:pt x="28139" y="179958"/>
                  </a:lnTo>
                  <a:lnTo>
                    <a:pt x="26697" y="187441"/>
                  </a:lnTo>
                  <a:lnTo>
                    <a:pt x="24743" y="194414"/>
                  </a:lnTo>
                  <a:lnTo>
                    <a:pt x="22449" y="201047"/>
                  </a:lnTo>
                  <a:lnTo>
                    <a:pt x="19927" y="207453"/>
                  </a:lnTo>
                  <a:lnTo>
                    <a:pt x="17254" y="213708"/>
                  </a:lnTo>
                  <a:lnTo>
                    <a:pt x="14479" y="219863"/>
                  </a:lnTo>
                  <a:lnTo>
                    <a:pt x="12629" y="225950"/>
                  </a:lnTo>
                  <a:lnTo>
                    <a:pt x="11395" y="231993"/>
                  </a:lnTo>
                  <a:lnTo>
                    <a:pt x="10573" y="238006"/>
                  </a:lnTo>
                  <a:lnTo>
                    <a:pt x="9660" y="247332"/>
                  </a:lnTo>
                  <a:lnTo>
                    <a:pt x="9416" y="251209"/>
                  </a:lnTo>
                  <a:lnTo>
                    <a:pt x="8262" y="255777"/>
                  </a:lnTo>
                  <a:lnTo>
                    <a:pt x="6500" y="260807"/>
                  </a:lnTo>
                  <a:lnTo>
                    <a:pt x="4334" y="266145"/>
                  </a:lnTo>
                  <a:lnTo>
                    <a:pt x="2889" y="271687"/>
                  </a:lnTo>
                  <a:lnTo>
                    <a:pt x="1926" y="277367"/>
                  </a:lnTo>
                  <a:lnTo>
                    <a:pt x="1284" y="283138"/>
                  </a:lnTo>
                  <a:lnTo>
                    <a:pt x="571" y="292196"/>
                  </a:lnTo>
                  <a:lnTo>
                    <a:pt x="112" y="301355"/>
                  </a:lnTo>
                  <a:lnTo>
                    <a:pt x="10" y="311100"/>
                  </a:lnTo>
                  <a:lnTo>
                    <a:pt x="0" y="312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9"/>
            <p:cNvSpPr/>
            <p:nvPr/>
          </p:nvSpPr>
          <p:spPr>
            <a:xfrm>
              <a:off x="8581429" y="2053937"/>
              <a:ext cx="17861" cy="26681"/>
            </a:xfrm>
            <a:custGeom>
              <a:avLst/>
              <a:gdLst/>
              <a:ahLst/>
              <a:cxnLst/>
              <a:rect l="0" t="0" r="0" b="0"/>
              <a:pathLst>
                <a:path w="17861" h="26681">
                  <a:moveTo>
                    <a:pt x="0" y="8820"/>
                  </a:moveTo>
                  <a:lnTo>
                    <a:pt x="8821" y="0"/>
                  </a:lnTo>
                  <a:lnTo>
                    <a:pt x="9849" y="955"/>
                  </a:lnTo>
                  <a:lnTo>
                    <a:pt x="17749" y="8712"/>
                  </a:lnTo>
                  <a:lnTo>
                    <a:pt x="17787" y="9740"/>
                  </a:lnTo>
                  <a:lnTo>
                    <a:pt x="17860" y="266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20"/>
            <p:cNvSpPr/>
            <p:nvPr/>
          </p:nvSpPr>
          <p:spPr>
            <a:xfrm>
              <a:off x="8768953" y="2107452"/>
              <a:ext cx="250032" cy="580384"/>
            </a:xfrm>
            <a:custGeom>
              <a:avLst/>
              <a:gdLst/>
              <a:ahLst/>
              <a:cxnLst/>
              <a:rect l="0" t="0" r="0" b="0"/>
              <a:pathLst>
                <a:path w="250032" h="580384">
                  <a:moveTo>
                    <a:pt x="0" y="580383"/>
                  </a:moveTo>
                  <a:lnTo>
                    <a:pt x="12428" y="567955"/>
                  </a:lnTo>
                  <a:lnTo>
                    <a:pt x="14238" y="565152"/>
                  </a:lnTo>
                  <a:lnTo>
                    <a:pt x="19790" y="550879"/>
                  </a:lnTo>
                  <a:lnTo>
                    <a:pt x="27361" y="534931"/>
                  </a:lnTo>
                  <a:lnTo>
                    <a:pt x="32004" y="523471"/>
                  </a:lnTo>
                  <a:lnTo>
                    <a:pt x="35610" y="504871"/>
                  </a:lnTo>
                  <a:lnTo>
                    <a:pt x="39969" y="489276"/>
                  </a:lnTo>
                  <a:lnTo>
                    <a:pt x="42568" y="472422"/>
                  </a:lnTo>
                  <a:lnTo>
                    <a:pt x="43723" y="455010"/>
                  </a:lnTo>
                  <a:lnTo>
                    <a:pt x="44237" y="437349"/>
                  </a:lnTo>
                  <a:lnTo>
                    <a:pt x="47111" y="419578"/>
                  </a:lnTo>
                  <a:lnTo>
                    <a:pt x="50704" y="401758"/>
                  </a:lnTo>
                  <a:lnTo>
                    <a:pt x="52300" y="383916"/>
                  </a:lnTo>
                  <a:lnTo>
                    <a:pt x="53010" y="366065"/>
                  </a:lnTo>
                  <a:lnTo>
                    <a:pt x="53410" y="336634"/>
                  </a:lnTo>
                  <a:lnTo>
                    <a:pt x="53577" y="214299"/>
                  </a:lnTo>
                  <a:lnTo>
                    <a:pt x="56223" y="196421"/>
                  </a:lnTo>
                  <a:lnTo>
                    <a:pt x="59714" y="178554"/>
                  </a:lnTo>
                  <a:lnTo>
                    <a:pt x="61266" y="160691"/>
                  </a:lnTo>
                  <a:lnTo>
                    <a:pt x="61956" y="142830"/>
                  </a:lnTo>
                  <a:lnTo>
                    <a:pt x="62344" y="116040"/>
                  </a:lnTo>
                  <a:lnTo>
                    <a:pt x="62475" y="85061"/>
                  </a:lnTo>
                  <a:lnTo>
                    <a:pt x="65139" y="72175"/>
                  </a:lnTo>
                  <a:lnTo>
                    <a:pt x="68638" y="59833"/>
                  </a:lnTo>
                  <a:lnTo>
                    <a:pt x="71600" y="42721"/>
                  </a:lnTo>
                  <a:lnTo>
                    <a:pt x="75809" y="34506"/>
                  </a:lnTo>
                  <a:lnTo>
                    <a:pt x="80986" y="27547"/>
                  </a:lnTo>
                  <a:lnTo>
                    <a:pt x="83757" y="24302"/>
                  </a:lnTo>
                  <a:lnTo>
                    <a:pt x="85604" y="21147"/>
                  </a:lnTo>
                  <a:lnTo>
                    <a:pt x="89194" y="11966"/>
                  </a:lnTo>
                  <a:lnTo>
                    <a:pt x="93551" y="5954"/>
                  </a:lnTo>
                  <a:lnTo>
                    <a:pt x="96102" y="3954"/>
                  </a:lnTo>
                  <a:lnTo>
                    <a:pt x="98794" y="2621"/>
                  </a:lnTo>
                  <a:lnTo>
                    <a:pt x="104432" y="1139"/>
                  </a:lnTo>
                  <a:lnTo>
                    <a:pt x="112191" y="305"/>
                  </a:lnTo>
                  <a:lnTo>
                    <a:pt x="117963" y="23"/>
                  </a:lnTo>
                  <a:lnTo>
                    <a:pt x="120313" y="0"/>
                  </a:lnTo>
                  <a:lnTo>
                    <a:pt x="122872" y="977"/>
                  </a:lnTo>
                  <a:lnTo>
                    <a:pt x="128363" y="4708"/>
                  </a:lnTo>
                  <a:lnTo>
                    <a:pt x="134109" y="7028"/>
                  </a:lnTo>
                  <a:lnTo>
                    <a:pt x="137032" y="7646"/>
                  </a:lnTo>
                  <a:lnTo>
                    <a:pt x="142923" y="10979"/>
                  </a:lnTo>
                  <a:lnTo>
                    <a:pt x="145883" y="13257"/>
                  </a:lnTo>
                  <a:lnTo>
                    <a:pt x="147856" y="16760"/>
                  </a:lnTo>
                  <a:lnTo>
                    <a:pt x="151627" y="30179"/>
                  </a:lnTo>
                  <a:lnTo>
                    <a:pt x="166933" y="57463"/>
                  </a:lnTo>
                  <a:lnTo>
                    <a:pt x="199432" y="122004"/>
                  </a:lnTo>
                  <a:lnTo>
                    <a:pt x="203400" y="127953"/>
                  </a:lnTo>
                  <a:lnTo>
                    <a:pt x="208029" y="133904"/>
                  </a:lnTo>
                  <a:lnTo>
                    <a:pt x="213100" y="139855"/>
                  </a:lnTo>
                  <a:lnTo>
                    <a:pt x="217473" y="145807"/>
                  </a:lnTo>
                  <a:lnTo>
                    <a:pt x="224977" y="157713"/>
                  </a:lnTo>
                  <a:lnTo>
                    <a:pt x="231620" y="172264"/>
                  </a:lnTo>
                  <a:lnTo>
                    <a:pt x="236887" y="186669"/>
                  </a:lnTo>
                  <a:lnTo>
                    <a:pt x="240845" y="200357"/>
                  </a:lnTo>
                  <a:lnTo>
                    <a:pt x="242915" y="204001"/>
                  </a:lnTo>
                  <a:lnTo>
                    <a:pt x="250031" y="21426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1"/>
            <p:cNvSpPr/>
            <p:nvPr/>
          </p:nvSpPr>
          <p:spPr>
            <a:xfrm>
              <a:off x="8760023" y="2303859"/>
              <a:ext cx="160735" cy="71438"/>
            </a:xfrm>
            <a:custGeom>
              <a:avLst/>
              <a:gdLst/>
              <a:ahLst/>
              <a:cxnLst/>
              <a:rect l="0" t="0" r="0" b="0"/>
              <a:pathLst>
                <a:path w="160735" h="71438">
                  <a:moveTo>
                    <a:pt x="0" y="71437"/>
                  </a:moveTo>
                  <a:lnTo>
                    <a:pt x="4740" y="71437"/>
                  </a:lnTo>
                  <a:lnTo>
                    <a:pt x="7128" y="70445"/>
                  </a:lnTo>
                  <a:lnTo>
                    <a:pt x="9713" y="68791"/>
                  </a:lnTo>
                  <a:lnTo>
                    <a:pt x="12429" y="66697"/>
                  </a:lnTo>
                  <a:lnTo>
                    <a:pt x="15231" y="64308"/>
                  </a:lnTo>
                  <a:lnTo>
                    <a:pt x="18092" y="61724"/>
                  </a:lnTo>
                  <a:lnTo>
                    <a:pt x="20990" y="59008"/>
                  </a:lnTo>
                  <a:lnTo>
                    <a:pt x="24908" y="56206"/>
                  </a:lnTo>
                  <a:lnTo>
                    <a:pt x="29504" y="53346"/>
                  </a:lnTo>
                  <a:lnTo>
                    <a:pt x="34552" y="50446"/>
                  </a:lnTo>
                  <a:lnTo>
                    <a:pt x="39901" y="46529"/>
                  </a:lnTo>
                  <a:lnTo>
                    <a:pt x="45452" y="41933"/>
                  </a:lnTo>
                  <a:lnTo>
                    <a:pt x="51137" y="36885"/>
                  </a:lnTo>
                  <a:lnTo>
                    <a:pt x="56912" y="32528"/>
                  </a:lnTo>
                  <a:lnTo>
                    <a:pt x="62746" y="28630"/>
                  </a:lnTo>
                  <a:lnTo>
                    <a:pt x="68620" y="25040"/>
                  </a:lnTo>
                  <a:lnTo>
                    <a:pt x="75512" y="21654"/>
                  </a:lnTo>
                  <a:lnTo>
                    <a:pt x="83084" y="18405"/>
                  </a:lnTo>
                  <a:lnTo>
                    <a:pt x="91108" y="15246"/>
                  </a:lnTo>
                  <a:lnTo>
                    <a:pt x="107961" y="9091"/>
                  </a:lnTo>
                  <a:lnTo>
                    <a:pt x="116622" y="6061"/>
                  </a:lnTo>
                  <a:lnTo>
                    <a:pt x="124381" y="4040"/>
                  </a:lnTo>
                  <a:lnTo>
                    <a:pt x="131538" y="2693"/>
                  </a:lnTo>
                  <a:lnTo>
                    <a:pt x="138294" y="1796"/>
                  </a:lnTo>
                  <a:lnTo>
                    <a:pt x="143790" y="1197"/>
                  </a:lnTo>
                  <a:lnTo>
                    <a:pt x="148445" y="798"/>
                  </a:lnTo>
                  <a:lnTo>
                    <a:pt x="16073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2"/>
            <p:cNvSpPr/>
            <p:nvPr/>
          </p:nvSpPr>
          <p:spPr>
            <a:xfrm>
              <a:off x="7876016" y="2438215"/>
              <a:ext cx="312508" cy="374637"/>
            </a:xfrm>
            <a:custGeom>
              <a:avLst/>
              <a:gdLst/>
              <a:ahLst/>
              <a:cxnLst/>
              <a:rect l="0" t="0" r="0" b="0"/>
              <a:pathLst>
                <a:path w="312508" h="374637">
                  <a:moveTo>
                    <a:pt x="214280" y="124605"/>
                  </a:moveTo>
                  <a:lnTo>
                    <a:pt x="221968" y="116917"/>
                  </a:lnTo>
                  <a:lnTo>
                    <a:pt x="222659" y="113581"/>
                  </a:lnTo>
                  <a:lnTo>
                    <a:pt x="223101" y="103355"/>
                  </a:lnTo>
                  <a:lnTo>
                    <a:pt x="222144" y="100517"/>
                  </a:lnTo>
                  <a:lnTo>
                    <a:pt x="217052" y="91781"/>
                  </a:lnTo>
                  <a:lnTo>
                    <a:pt x="214109" y="82909"/>
                  </a:lnTo>
                  <a:lnTo>
                    <a:pt x="207395" y="73996"/>
                  </a:lnTo>
                  <a:lnTo>
                    <a:pt x="199121" y="65071"/>
                  </a:lnTo>
                  <a:lnTo>
                    <a:pt x="181513" y="47214"/>
                  </a:lnTo>
                  <a:lnTo>
                    <a:pt x="175574" y="41261"/>
                  </a:lnTo>
                  <a:lnTo>
                    <a:pt x="166982" y="35308"/>
                  </a:lnTo>
                  <a:lnTo>
                    <a:pt x="157540" y="30347"/>
                  </a:lnTo>
                  <a:lnTo>
                    <a:pt x="150035" y="28142"/>
                  </a:lnTo>
                  <a:lnTo>
                    <a:pt x="143394" y="24516"/>
                  </a:lnTo>
                  <a:lnTo>
                    <a:pt x="136142" y="19598"/>
                  </a:lnTo>
                  <a:lnTo>
                    <a:pt x="131430" y="16897"/>
                  </a:lnTo>
                  <a:lnTo>
                    <a:pt x="121896" y="12242"/>
                  </a:lnTo>
                  <a:lnTo>
                    <a:pt x="114351" y="10174"/>
                  </a:lnTo>
                  <a:lnTo>
                    <a:pt x="111942" y="8630"/>
                  </a:lnTo>
                  <a:lnTo>
                    <a:pt x="110336" y="6609"/>
                  </a:lnTo>
                  <a:lnTo>
                    <a:pt x="109265" y="4269"/>
                  </a:lnTo>
                  <a:lnTo>
                    <a:pt x="107560" y="2709"/>
                  </a:lnTo>
                  <a:lnTo>
                    <a:pt x="105430" y="1669"/>
                  </a:lnTo>
                  <a:lnTo>
                    <a:pt x="100418" y="514"/>
                  </a:lnTo>
                  <a:lnTo>
                    <a:pt x="94883" y="0"/>
                  </a:lnTo>
                  <a:lnTo>
                    <a:pt x="92018" y="855"/>
                  </a:lnTo>
                  <a:lnTo>
                    <a:pt x="82936" y="6711"/>
                  </a:lnTo>
                  <a:lnTo>
                    <a:pt x="80499" y="8708"/>
                  </a:lnTo>
                  <a:lnTo>
                    <a:pt x="70849" y="18074"/>
                  </a:lnTo>
                  <a:lnTo>
                    <a:pt x="68058" y="20842"/>
                  </a:lnTo>
                  <a:lnTo>
                    <a:pt x="66197" y="23679"/>
                  </a:lnTo>
                  <a:lnTo>
                    <a:pt x="62587" y="32414"/>
                  </a:lnTo>
                  <a:lnTo>
                    <a:pt x="55672" y="41285"/>
                  </a:lnTo>
                  <a:lnTo>
                    <a:pt x="47341" y="51190"/>
                  </a:lnTo>
                  <a:lnTo>
                    <a:pt x="41528" y="60888"/>
                  </a:lnTo>
                  <a:lnTo>
                    <a:pt x="35635" y="69166"/>
                  </a:lnTo>
                  <a:lnTo>
                    <a:pt x="32677" y="72763"/>
                  </a:lnTo>
                  <a:lnTo>
                    <a:pt x="30703" y="77145"/>
                  </a:lnTo>
                  <a:lnTo>
                    <a:pt x="28510" y="87306"/>
                  </a:lnTo>
                  <a:lnTo>
                    <a:pt x="24890" y="95790"/>
                  </a:lnTo>
                  <a:lnTo>
                    <a:pt x="19974" y="103861"/>
                  </a:lnTo>
                  <a:lnTo>
                    <a:pt x="14482" y="114062"/>
                  </a:lnTo>
                  <a:lnTo>
                    <a:pt x="11380" y="125211"/>
                  </a:lnTo>
                  <a:lnTo>
                    <a:pt x="10000" y="136780"/>
                  </a:lnTo>
                  <a:lnTo>
                    <a:pt x="9632" y="142644"/>
                  </a:lnTo>
                  <a:lnTo>
                    <a:pt x="9388" y="148537"/>
                  </a:lnTo>
                  <a:lnTo>
                    <a:pt x="8232" y="153458"/>
                  </a:lnTo>
                  <a:lnTo>
                    <a:pt x="4302" y="161572"/>
                  </a:lnTo>
                  <a:lnTo>
                    <a:pt x="1893" y="171131"/>
                  </a:lnTo>
                  <a:lnTo>
                    <a:pt x="824" y="181002"/>
                  </a:lnTo>
                  <a:lnTo>
                    <a:pt x="348" y="188696"/>
                  </a:lnTo>
                  <a:lnTo>
                    <a:pt x="136" y="198069"/>
                  </a:lnTo>
                  <a:lnTo>
                    <a:pt x="0" y="215515"/>
                  </a:lnTo>
                  <a:lnTo>
                    <a:pt x="2628" y="224871"/>
                  </a:lnTo>
                  <a:lnTo>
                    <a:pt x="6111" y="234652"/>
                  </a:lnTo>
                  <a:lnTo>
                    <a:pt x="7659" y="242306"/>
                  </a:lnTo>
                  <a:lnTo>
                    <a:pt x="10992" y="249015"/>
                  </a:lnTo>
                  <a:lnTo>
                    <a:pt x="13270" y="252194"/>
                  </a:lnTo>
                  <a:lnTo>
                    <a:pt x="15802" y="258371"/>
                  </a:lnTo>
                  <a:lnTo>
                    <a:pt x="16477" y="261407"/>
                  </a:lnTo>
                  <a:lnTo>
                    <a:pt x="19873" y="267427"/>
                  </a:lnTo>
                  <a:lnTo>
                    <a:pt x="22167" y="270421"/>
                  </a:lnTo>
                  <a:lnTo>
                    <a:pt x="24690" y="272417"/>
                  </a:lnTo>
                  <a:lnTo>
                    <a:pt x="27362" y="273748"/>
                  </a:lnTo>
                  <a:lnTo>
                    <a:pt x="30137" y="274635"/>
                  </a:lnTo>
                  <a:lnTo>
                    <a:pt x="31987" y="276219"/>
                  </a:lnTo>
                  <a:lnTo>
                    <a:pt x="33220" y="278267"/>
                  </a:lnTo>
                  <a:lnTo>
                    <a:pt x="34042" y="280624"/>
                  </a:lnTo>
                  <a:lnTo>
                    <a:pt x="37602" y="285890"/>
                  </a:lnTo>
                  <a:lnTo>
                    <a:pt x="39940" y="288683"/>
                  </a:lnTo>
                  <a:lnTo>
                    <a:pt x="42490" y="290545"/>
                  </a:lnTo>
                  <a:lnTo>
                    <a:pt x="47970" y="292614"/>
                  </a:lnTo>
                  <a:lnTo>
                    <a:pt x="56634" y="293778"/>
                  </a:lnTo>
                  <a:lnTo>
                    <a:pt x="65485" y="294124"/>
                  </a:lnTo>
                  <a:lnTo>
                    <a:pt x="68451" y="295164"/>
                  </a:lnTo>
                  <a:lnTo>
                    <a:pt x="77365" y="300377"/>
                  </a:lnTo>
                  <a:lnTo>
                    <a:pt x="83314" y="301945"/>
                  </a:lnTo>
                  <a:lnTo>
                    <a:pt x="86290" y="301370"/>
                  </a:lnTo>
                  <a:lnTo>
                    <a:pt x="95219" y="296814"/>
                  </a:lnTo>
                  <a:lnTo>
                    <a:pt x="101171" y="295400"/>
                  </a:lnTo>
                  <a:lnTo>
                    <a:pt x="110101" y="294604"/>
                  </a:lnTo>
                  <a:lnTo>
                    <a:pt x="119030" y="294368"/>
                  </a:lnTo>
                  <a:lnTo>
                    <a:pt x="123219" y="294298"/>
                  </a:lnTo>
                  <a:lnTo>
                    <a:pt x="126845" y="291636"/>
                  </a:lnTo>
                  <a:lnTo>
                    <a:pt x="129201" y="289537"/>
                  </a:lnTo>
                  <a:lnTo>
                    <a:pt x="131764" y="288138"/>
                  </a:lnTo>
                  <a:lnTo>
                    <a:pt x="137257" y="286583"/>
                  </a:lnTo>
                  <a:lnTo>
                    <a:pt x="139118" y="285176"/>
                  </a:lnTo>
                  <a:lnTo>
                    <a:pt x="140360" y="283246"/>
                  </a:lnTo>
                  <a:lnTo>
                    <a:pt x="141188" y="280967"/>
                  </a:lnTo>
                  <a:lnTo>
                    <a:pt x="142731" y="279448"/>
                  </a:lnTo>
                  <a:lnTo>
                    <a:pt x="144753" y="278435"/>
                  </a:lnTo>
                  <a:lnTo>
                    <a:pt x="147093" y="277760"/>
                  </a:lnTo>
                  <a:lnTo>
                    <a:pt x="152338" y="274364"/>
                  </a:lnTo>
                  <a:lnTo>
                    <a:pt x="160593" y="267394"/>
                  </a:lnTo>
                  <a:lnTo>
                    <a:pt x="164953" y="263142"/>
                  </a:lnTo>
                  <a:lnTo>
                    <a:pt x="167505" y="261611"/>
                  </a:lnTo>
                  <a:lnTo>
                    <a:pt x="175836" y="258465"/>
                  </a:lnTo>
                  <a:lnTo>
                    <a:pt x="184895" y="251661"/>
                  </a:lnTo>
                  <a:lnTo>
                    <a:pt x="187487" y="249623"/>
                  </a:lnTo>
                  <a:lnTo>
                    <a:pt x="187491" y="240800"/>
                  </a:lnTo>
                  <a:lnTo>
                    <a:pt x="187491" y="249619"/>
                  </a:lnTo>
                  <a:lnTo>
                    <a:pt x="187491" y="236059"/>
                  </a:lnTo>
                  <a:lnTo>
                    <a:pt x="188483" y="234626"/>
                  </a:lnTo>
                  <a:lnTo>
                    <a:pt x="190136" y="233671"/>
                  </a:lnTo>
                  <a:lnTo>
                    <a:pt x="192231" y="233034"/>
                  </a:lnTo>
                  <a:lnTo>
                    <a:pt x="193628" y="231618"/>
                  </a:lnTo>
                  <a:lnTo>
                    <a:pt x="194559" y="229681"/>
                  </a:lnTo>
                  <a:lnTo>
                    <a:pt x="196053" y="224184"/>
                  </a:lnTo>
                  <a:lnTo>
                    <a:pt x="196373" y="213296"/>
                  </a:lnTo>
                  <a:lnTo>
                    <a:pt x="196411" y="201876"/>
                  </a:lnTo>
                  <a:lnTo>
                    <a:pt x="197407" y="198939"/>
                  </a:lnTo>
                  <a:lnTo>
                    <a:pt x="202556" y="190066"/>
                  </a:lnTo>
                  <a:lnTo>
                    <a:pt x="204108" y="184126"/>
                  </a:lnTo>
                  <a:lnTo>
                    <a:pt x="204982" y="175203"/>
                  </a:lnTo>
                  <a:lnTo>
                    <a:pt x="205241" y="166276"/>
                  </a:lnTo>
                  <a:lnTo>
                    <a:pt x="205318" y="152606"/>
                  </a:lnTo>
                  <a:lnTo>
                    <a:pt x="206321" y="148234"/>
                  </a:lnTo>
                  <a:lnTo>
                    <a:pt x="211481" y="137339"/>
                  </a:lnTo>
                  <a:lnTo>
                    <a:pt x="213035" y="130926"/>
                  </a:lnTo>
                  <a:lnTo>
                    <a:pt x="213727" y="122122"/>
                  </a:lnTo>
                  <a:lnTo>
                    <a:pt x="214034" y="112588"/>
                  </a:lnTo>
                  <a:lnTo>
                    <a:pt x="214232" y="98382"/>
                  </a:lnTo>
                  <a:lnTo>
                    <a:pt x="214248" y="95216"/>
                  </a:lnTo>
                  <a:lnTo>
                    <a:pt x="215251" y="92114"/>
                  </a:lnTo>
                  <a:lnTo>
                    <a:pt x="220411" y="83007"/>
                  </a:lnTo>
                  <a:lnTo>
                    <a:pt x="221965" y="77013"/>
                  </a:lnTo>
                  <a:lnTo>
                    <a:pt x="222657" y="68395"/>
                  </a:lnTo>
                  <a:lnTo>
                    <a:pt x="223101" y="56175"/>
                  </a:lnTo>
                  <a:lnTo>
                    <a:pt x="223188" y="46632"/>
                  </a:lnTo>
                  <a:lnTo>
                    <a:pt x="223210" y="35308"/>
                  </a:lnTo>
                  <a:lnTo>
                    <a:pt x="223210" y="65219"/>
                  </a:lnTo>
                  <a:lnTo>
                    <a:pt x="224201" y="68147"/>
                  </a:lnTo>
                  <a:lnTo>
                    <a:pt x="229347" y="77008"/>
                  </a:lnTo>
                  <a:lnTo>
                    <a:pt x="230898" y="82946"/>
                  </a:lnTo>
                  <a:lnTo>
                    <a:pt x="231589" y="91538"/>
                  </a:lnTo>
                  <a:lnTo>
                    <a:pt x="231894" y="101971"/>
                  </a:lnTo>
                  <a:lnTo>
                    <a:pt x="232107" y="125973"/>
                  </a:lnTo>
                  <a:lnTo>
                    <a:pt x="234771" y="135465"/>
                  </a:lnTo>
                  <a:lnTo>
                    <a:pt x="238270" y="145307"/>
                  </a:lnTo>
                  <a:lnTo>
                    <a:pt x="239825" y="152988"/>
                  </a:lnTo>
                  <a:lnTo>
                    <a:pt x="240516" y="162355"/>
                  </a:lnTo>
                  <a:lnTo>
                    <a:pt x="240823" y="173133"/>
                  </a:lnTo>
                  <a:lnTo>
                    <a:pt x="240960" y="184537"/>
                  </a:lnTo>
                  <a:lnTo>
                    <a:pt x="243666" y="196220"/>
                  </a:lnTo>
                  <a:lnTo>
                    <a:pt x="245777" y="202114"/>
                  </a:lnTo>
                  <a:lnTo>
                    <a:pt x="247185" y="208028"/>
                  </a:lnTo>
                  <a:lnTo>
                    <a:pt x="248122" y="213954"/>
                  </a:lnTo>
                  <a:lnTo>
                    <a:pt x="248748" y="219890"/>
                  </a:lnTo>
                  <a:lnTo>
                    <a:pt x="252089" y="229131"/>
                  </a:lnTo>
                  <a:lnTo>
                    <a:pt x="254369" y="232984"/>
                  </a:lnTo>
                  <a:lnTo>
                    <a:pt x="256902" y="242557"/>
                  </a:lnTo>
                  <a:lnTo>
                    <a:pt x="259020" y="253426"/>
                  </a:lnTo>
                  <a:lnTo>
                    <a:pt x="263268" y="264872"/>
                  </a:lnTo>
                  <a:lnTo>
                    <a:pt x="265818" y="276573"/>
                  </a:lnTo>
                  <a:lnTo>
                    <a:pt x="266499" y="282472"/>
                  </a:lnTo>
                  <a:lnTo>
                    <a:pt x="269899" y="291672"/>
                  </a:lnTo>
                  <a:lnTo>
                    <a:pt x="274719" y="300060"/>
                  </a:lnTo>
                  <a:lnTo>
                    <a:pt x="280168" y="310403"/>
                  </a:lnTo>
                  <a:lnTo>
                    <a:pt x="283251" y="318968"/>
                  </a:lnTo>
                  <a:lnTo>
                    <a:pt x="285614" y="327074"/>
                  </a:lnTo>
                  <a:lnTo>
                    <a:pt x="289970" y="337292"/>
                  </a:lnTo>
                  <a:lnTo>
                    <a:pt x="292569" y="345801"/>
                  </a:lnTo>
                  <a:lnTo>
                    <a:pt x="293262" y="349460"/>
                  </a:lnTo>
                  <a:lnTo>
                    <a:pt x="296677" y="356171"/>
                  </a:lnTo>
                  <a:lnTo>
                    <a:pt x="304179" y="365527"/>
                  </a:lnTo>
                  <a:lnTo>
                    <a:pt x="312507" y="37463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8915400" cy="134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00200"/>
            <a:ext cx="27813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04800"/>
            <a:ext cx="8229600" cy="9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895600"/>
            <a:ext cx="3448050" cy="47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133600"/>
            <a:ext cx="22193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 b="26380"/>
          <a:stretch>
            <a:fillRect/>
          </a:stretch>
        </p:blipFill>
        <p:spPr bwMode="auto">
          <a:xfrm>
            <a:off x="6400800" y="2057400"/>
            <a:ext cx="19145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2057400"/>
            <a:ext cx="19907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8458200" cy="631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1752600"/>
            <a:ext cx="3905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400800" y="16764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9144000" cy="63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533400" y="1447800"/>
            <a:ext cx="3810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11100100 + 10011100</a:t>
            </a:r>
            <a:endParaRPr lang="en-US" sz="20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524000"/>
            <a:ext cx="3338512" cy="32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08314"/>
            <a:ext cx="8735291" cy="1244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4800" y="2286000"/>
            <a:ext cx="281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+49: 0 _ 1 1 0 0 0 1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-49:  1 _ 0 0 1 1 1 1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886200" y="2285999"/>
            <a:ext cx="281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+29: 0 _ 0  1 1 1 0 1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-29:  1 _ 1  0 0 0 1 1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"/>
            <a:ext cx="77152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219200"/>
            <a:ext cx="12477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InkAnnotation86"/>
          <p:cNvSpPr/>
          <p:nvPr/>
        </p:nvSpPr>
        <p:spPr>
          <a:xfrm>
            <a:off x="1707489" y="2053828"/>
            <a:ext cx="328420" cy="263727"/>
          </a:xfrm>
          <a:custGeom>
            <a:avLst/>
            <a:gdLst/>
            <a:ahLst/>
            <a:cxnLst/>
            <a:rect l="0" t="0" r="0" b="0"/>
            <a:pathLst>
              <a:path w="328420" h="263727">
                <a:moveTo>
                  <a:pt x="167745" y="0"/>
                </a:moveTo>
                <a:lnTo>
                  <a:pt x="150576" y="0"/>
                </a:lnTo>
                <a:lnTo>
                  <a:pt x="146377" y="992"/>
                </a:lnTo>
                <a:lnTo>
                  <a:pt x="139066" y="4740"/>
                </a:lnTo>
                <a:lnTo>
                  <a:pt x="129863" y="9713"/>
                </a:lnTo>
                <a:lnTo>
                  <a:pt x="124631" y="12428"/>
                </a:lnTo>
                <a:lnTo>
                  <a:pt x="118166" y="16223"/>
                </a:lnTo>
                <a:lnTo>
                  <a:pt x="103046" y="25731"/>
                </a:lnTo>
                <a:lnTo>
                  <a:pt x="95839" y="31044"/>
                </a:lnTo>
                <a:lnTo>
                  <a:pt x="89050" y="36571"/>
                </a:lnTo>
                <a:lnTo>
                  <a:pt x="82539" y="42240"/>
                </a:lnTo>
                <a:lnTo>
                  <a:pt x="76214" y="48004"/>
                </a:lnTo>
                <a:lnTo>
                  <a:pt x="63896" y="59699"/>
                </a:lnTo>
                <a:lnTo>
                  <a:pt x="57832" y="66588"/>
                </a:lnTo>
                <a:lnTo>
                  <a:pt x="51806" y="74158"/>
                </a:lnTo>
                <a:lnTo>
                  <a:pt x="45804" y="82181"/>
                </a:lnTo>
                <a:lnTo>
                  <a:pt x="39818" y="89514"/>
                </a:lnTo>
                <a:lnTo>
                  <a:pt x="33843" y="96387"/>
                </a:lnTo>
                <a:lnTo>
                  <a:pt x="27876" y="102953"/>
                </a:lnTo>
                <a:lnTo>
                  <a:pt x="22905" y="110307"/>
                </a:lnTo>
                <a:lnTo>
                  <a:pt x="18599" y="118186"/>
                </a:lnTo>
                <a:lnTo>
                  <a:pt x="14736" y="126416"/>
                </a:lnTo>
                <a:lnTo>
                  <a:pt x="11169" y="134878"/>
                </a:lnTo>
                <a:lnTo>
                  <a:pt x="7798" y="143497"/>
                </a:lnTo>
                <a:lnTo>
                  <a:pt x="4559" y="152219"/>
                </a:lnTo>
                <a:lnTo>
                  <a:pt x="2400" y="160018"/>
                </a:lnTo>
                <a:lnTo>
                  <a:pt x="960" y="167202"/>
                </a:lnTo>
                <a:lnTo>
                  <a:pt x="0" y="173976"/>
                </a:lnTo>
                <a:lnTo>
                  <a:pt x="353" y="180476"/>
                </a:lnTo>
                <a:lnTo>
                  <a:pt x="1580" y="186794"/>
                </a:lnTo>
                <a:lnTo>
                  <a:pt x="3390" y="192990"/>
                </a:lnTo>
                <a:lnTo>
                  <a:pt x="5589" y="199105"/>
                </a:lnTo>
                <a:lnTo>
                  <a:pt x="8047" y="205166"/>
                </a:lnTo>
                <a:lnTo>
                  <a:pt x="10678" y="211191"/>
                </a:lnTo>
                <a:lnTo>
                  <a:pt x="16247" y="223178"/>
                </a:lnTo>
                <a:lnTo>
                  <a:pt x="19122" y="229152"/>
                </a:lnTo>
                <a:lnTo>
                  <a:pt x="23022" y="234127"/>
                </a:lnTo>
                <a:lnTo>
                  <a:pt x="32648" y="242301"/>
                </a:lnTo>
                <a:lnTo>
                  <a:pt x="38985" y="245870"/>
                </a:lnTo>
                <a:lnTo>
                  <a:pt x="46186" y="249241"/>
                </a:lnTo>
                <a:lnTo>
                  <a:pt x="53963" y="252481"/>
                </a:lnTo>
                <a:lnTo>
                  <a:pt x="62125" y="254641"/>
                </a:lnTo>
                <a:lnTo>
                  <a:pt x="70542" y="256081"/>
                </a:lnTo>
                <a:lnTo>
                  <a:pt x="79131" y="257041"/>
                </a:lnTo>
                <a:lnTo>
                  <a:pt x="88825" y="258673"/>
                </a:lnTo>
                <a:lnTo>
                  <a:pt x="99257" y="260753"/>
                </a:lnTo>
                <a:lnTo>
                  <a:pt x="110180" y="263132"/>
                </a:lnTo>
                <a:lnTo>
                  <a:pt x="121431" y="263726"/>
                </a:lnTo>
                <a:lnTo>
                  <a:pt x="132900" y="263130"/>
                </a:lnTo>
                <a:lnTo>
                  <a:pt x="144515" y="261740"/>
                </a:lnTo>
                <a:lnTo>
                  <a:pt x="156227" y="260813"/>
                </a:lnTo>
                <a:lnTo>
                  <a:pt x="168004" y="260196"/>
                </a:lnTo>
                <a:lnTo>
                  <a:pt x="179824" y="259784"/>
                </a:lnTo>
                <a:lnTo>
                  <a:pt x="190680" y="257525"/>
                </a:lnTo>
                <a:lnTo>
                  <a:pt x="200895" y="254035"/>
                </a:lnTo>
                <a:lnTo>
                  <a:pt x="210681" y="249724"/>
                </a:lnTo>
                <a:lnTo>
                  <a:pt x="220181" y="245857"/>
                </a:lnTo>
                <a:lnTo>
                  <a:pt x="229492" y="242288"/>
                </a:lnTo>
                <a:lnTo>
                  <a:pt x="247774" y="235676"/>
                </a:lnTo>
                <a:lnTo>
                  <a:pt x="265821" y="229429"/>
                </a:lnTo>
                <a:lnTo>
                  <a:pt x="273809" y="225382"/>
                </a:lnTo>
                <a:lnTo>
                  <a:pt x="281118" y="220700"/>
                </a:lnTo>
                <a:lnTo>
                  <a:pt x="287976" y="215594"/>
                </a:lnTo>
                <a:lnTo>
                  <a:pt x="294531" y="210206"/>
                </a:lnTo>
                <a:lnTo>
                  <a:pt x="300886" y="204629"/>
                </a:lnTo>
                <a:lnTo>
                  <a:pt x="307107" y="198927"/>
                </a:lnTo>
                <a:lnTo>
                  <a:pt x="312247" y="193142"/>
                </a:lnTo>
                <a:lnTo>
                  <a:pt x="316666" y="187300"/>
                </a:lnTo>
                <a:lnTo>
                  <a:pt x="320604" y="181421"/>
                </a:lnTo>
                <a:lnTo>
                  <a:pt x="323229" y="176510"/>
                </a:lnTo>
                <a:lnTo>
                  <a:pt x="326146" y="168407"/>
                </a:lnTo>
                <a:lnTo>
                  <a:pt x="326924" y="163865"/>
                </a:lnTo>
                <a:lnTo>
                  <a:pt x="327442" y="158853"/>
                </a:lnTo>
                <a:lnTo>
                  <a:pt x="328018" y="148984"/>
                </a:lnTo>
                <a:lnTo>
                  <a:pt x="328275" y="141290"/>
                </a:lnTo>
                <a:lnTo>
                  <a:pt x="328419" y="126641"/>
                </a:lnTo>
                <a:lnTo>
                  <a:pt x="327447" y="122130"/>
                </a:lnTo>
                <a:lnTo>
                  <a:pt x="323721" y="114472"/>
                </a:lnTo>
                <a:lnTo>
                  <a:pt x="318758" y="105116"/>
                </a:lnTo>
                <a:lnTo>
                  <a:pt x="316045" y="99843"/>
                </a:lnTo>
                <a:lnTo>
                  <a:pt x="313244" y="95335"/>
                </a:lnTo>
                <a:lnTo>
                  <a:pt x="307487" y="87681"/>
                </a:lnTo>
                <a:lnTo>
                  <a:pt x="303570" y="83258"/>
                </a:lnTo>
                <a:lnTo>
                  <a:pt x="293927" y="73053"/>
                </a:lnTo>
                <a:lnTo>
                  <a:pt x="282082" y="60892"/>
                </a:lnTo>
                <a:lnTo>
                  <a:pt x="279688" y="57461"/>
                </a:lnTo>
                <a:lnTo>
                  <a:pt x="277029" y="51004"/>
                </a:lnTo>
                <a:lnTo>
                  <a:pt x="273201" y="44827"/>
                </a:lnTo>
                <a:lnTo>
                  <a:pt x="270791" y="41791"/>
                </a:lnTo>
                <a:lnTo>
                  <a:pt x="268114" y="35771"/>
                </a:lnTo>
                <a:lnTo>
                  <a:pt x="267400" y="32777"/>
                </a:lnTo>
                <a:lnTo>
                  <a:pt x="263960" y="26805"/>
                </a:lnTo>
                <a:lnTo>
                  <a:pt x="258409" y="19626"/>
                </a:lnTo>
                <a:lnTo>
                  <a:pt x="251175" y="12071"/>
                </a:lnTo>
                <a:lnTo>
                  <a:pt x="249473" y="10326"/>
                </a:lnTo>
                <a:lnTo>
                  <a:pt x="248027" y="9860"/>
                </a:lnTo>
                <a:lnTo>
                  <a:pt x="243775" y="9343"/>
                </a:lnTo>
                <a:lnTo>
                  <a:pt x="241252" y="8213"/>
                </a:lnTo>
                <a:lnTo>
                  <a:pt x="231897" y="1277"/>
                </a:lnTo>
                <a:lnTo>
                  <a:pt x="228338" y="567"/>
                </a:lnTo>
                <a:lnTo>
                  <a:pt x="220756" y="168"/>
                </a:lnTo>
                <a:lnTo>
                  <a:pt x="21239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87"/>
          <p:cNvSpPr/>
          <p:nvPr/>
        </p:nvSpPr>
        <p:spPr>
          <a:xfrm>
            <a:off x="2375416" y="1848445"/>
            <a:ext cx="89178" cy="383977"/>
          </a:xfrm>
          <a:custGeom>
            <a:avLst/>
            <a:gdLst/>
            <a:ahLst/>
            <a:cxnLst/>
            <a:rect l="0" t="0" r="0" b="0"/>
            <a:pathLst>
              <a:path w="89178" h="383977">
                <a:moveTo>
                  <a:pt x="89177" y="0"/>
                </a:moveTo>
                <a:lnTo>
                  <a:pt x="81489" y="7688"/>
                </a:lnTo>
                <a:lnTo>
                  <a:pt x="80799" y="11024"/>
                </a:lnTo>
                <a:lnTo>
                  <a:pt x="80615" y="13302"/>
                </a:lnTo>
                <a:lnTo>
                  <a:pt x="79500" y="16806"/>
                </a:lnTo>
                <a:lnTo>
                  <a:pt x="77765" y="21125"/>
                </a:lnTo>
                <a:lnTo>
                  <a:pt x="75616" y="25990"/>
                </a:lnTo>
                <a:lnTo>
                  <a:pt x="70582" y="36686"/>
                </a:lnTo>
                <a:lnTo>
                  <a:pt x="59266" y="59722"/>
                </a:lnTo>
                <a:lnTo>
                  <a:pt x="57331" y="67596"/>
                </a:lnTo>
                <a:lnTo>
                  <a:pt x="56040" y="76814"/>
                </a:lnTo>
                <a:lnTo>
                  <a:pt x="55179" y="86928"/>
                </a:lnTo>
                <a:lnTo>
                  <a:pt x="53614" y="96647"/>
                </a:lnTo>
                <a:lnTo>
                  <a:pt x="51577" y="106103"/>
                </a:lnTo>
                <a:lnTo>
                  <a:pt x="49228" y="115384"/>
                </a:lnTo>
                <a:lnTo>
                  <a:pt x="46669" y="124548"/>
                </a:lnTo>
                <a:lnTo>
                  <a:pt x="41181" y="142667"/>
                </a:lnTo>
                <a:lnTo>
                  <a:pt x="39320" y="152658"/>
                </a:lnTo>
                <a:lnTo>
                  <a:pt x="38080" y="163288"/>
                </a:lnTo>
                <a:lnTo>
                  <a:pt x="37253" y="174343"/>
                </a:lnTo>
                <a:lnTo>
                  <a:pt x="35709" y="185682"/>
                </a:lnTo>
                <a:lnTo>
                  <a:pt x="33688" y="197209"/>
                </a:lnTo>
                <a:lnTo>
                  <a:pt x="31349" y="208864"/>
                </a:lnTo>
                <a:lnTo>
                  <a:pt x="28796" y="219609"/>
                </a:lnTo>
                <a:lnTo>
                  <a:pt x="26103" y="229750"/>
                </a:lnTo>
                <a:lnTo>
                  <a:pt x="23315" y="239487"/>
                </a:lnTo>
                <a:lnTo>
                  <a:pt x="21457" y="249947"/>
                </a:lnTo>
                <a:lnTo>
                  <a:pt x="20218" y="260889"/>
                </a:lnTo>
                <a:lnTo>
                  <a:pt x="19392" y="272153"/>
                </a:lnTo>
                <a:lnTo>
                  <a:pt x="17849" y="282638"/>
                </a:lnTo>
                <a:lnTo>
                  <a:pt x="15828" y="292605"/>
                </a:lnTo>
                <a:lnTo>
                  <a:pt x="13489" y="302226"/>
                </a:lnTo>
                <a:lnTo>
                  <a:pt x="11929" y="310625"/>
                </a:lnTo>
                <a:lnTo>
                  <a:pt x="10889" y="318208"/>
                </a:lnTo>
                <a:lnTo>
                  <a:pt x="10196" y="325248"/>
                </a:lnTo>
                <a:lnTo>
                  <a:pt x="8742" y="331926"/>
                </a:lnTo>
                <a:lnTo>
                  <a:pt x="6781" y="338362"/>
                </a:lnTo>
                <a:lnTo>
                  <a:pt x="4480" y="344637"/>
                </a:lnTo>
                <a:lnTo>
                  <a:pt x="2947" y="350805"/>
                </a:lnTo>
                <a:lnTo>
                  <a:pt x="1925" y="356901"/>
                </a:lnTo>
                <a:lnTo>
                  <a:pt x="789" y="367974"/>
                </a:lnTo>
                <a:lnTo>
                  <a:pt x="150" y="378794"/>
                </a:lnTo>
                <a:lnTo>
                  <a:pt x="0" y="381673"/>
                </a:lnTo>
                <a:lnTo>
                  <a:pt x="953" y="382441"/>
                </a:lnTo>
                <a:lnTo>
                  <a:pt x="2579" y="382953"/>
                </a:lnTo>
                <a:lnTo>
                  <a:pt x="8810" y="3839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88"/>
          <p:cNvSpPr/>
          <p:nvPr/>
        </p:nvSpPr>
        <p:spPr>
          <a:xfrm>
            <a:off x="2670393" y="1830585"/>
            <a:ext cx="88881" cy="428626"/>
          </a:xfrm>
          <a:custGeom>
            <a:avLst/>
            <a:gdLst/>
            <a:ahLst/>
            <a:cxnLst/>
            <a:rect l="0" t="0" r="0" b="0"/>
            <a:pathLst>
              <a:path w="88881" h="428626">
                <a:moveTo>
                  <a:pt x="88880" y="0"/>
                </a:moveTo>
                <a:lnTo>
                  <a:pt x="88880" y="68845"/>
                </a:lnTo>
                <a:lnTo>
                  <a:pt x="87888" y="78639"/>
                </a:lnTo>
                <a:lnTo>
                  <a:pt x="86234" y="88145"/>
                </a:lnTo>
                <a:lnTo>
                  <a:pt x="81751" y="107637"/>
                </a:lnTo>
                <a:lnTo>
                  <a:pt x="56107" y="212418"/>
                </a:lnTo>
                <a:lnTo>
                  <a:pt x="50171" y="239929"/>
                </a:lnTo>
                <a:lnTo>
                  <a:pt x="46207" y="253219"/>
                </a:lnTo>
                <a:lnTo>
                  <a:pt x="41580" y="266047"/>
                </a:lnTo>
                <a:lnTo>
                  <a:pt x="36511" y="278568"/>
                </a:lnTo>
                <a:lnTo>
                  <a:pt x="28232" y="300418"/>
                </a:lnTo>
                <a:lnTo>
                  <a:pt x="17993" y="329453"/>
                </a:lnTo>
                <a:lnTo>
                  <a:pt x="14833" y="338698"/>
                </a:lnTo>
                <a:lnTo>
                  <a:pt x="12726" y="347838"/>
                </a:lnTo>
                <a:lnTo>
                  <a:pt x="11322" y="356908"/>
                </a:lnTo>
                <a:lnTo>
                  <a:pt x="10385" y="365931"/>
                </a:lnTo>
                <a:lnTo>
                  <a:pt x="8769" y="373930"/>
                </a:lnTo>
                <a:lnTo>
                  <a:pt x="6699" y="381248"/>
                </a:lnTo>
                <a:lnTo>
                  <a:pt x="4327" y="388111"/>
                </a:lnTo>
                <a:lnTo>
                  <a:pt x="1691" y="401028"/>
                </a:lnTo>
                <a:lnTo>
                  <a:pt x="520" y="412391"/>
                </a:lnTo>
                <a:lnTo>
                  <a:pt x="0" y="420748"/>
                </a:lnTo>
                <a:lnTo>
                  <a:pt x="853" y="423374"/>
                </a:lnTo>
                <a:lnTo>
                  <a:pt x="2414" y="425125"/>
                </a:lnTo>
                <a:lnTo>
                  <a:pt x="8513" y="4286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89"/>
          <p:cNvSpPr/>
          <p:nvPr/>
        </p:nvSpPr>
        <p:spPr>
          <a:xfrm>
            <a:off x="3001651" y="1830585"/>
            <a:ext cx="52194" cy="419697"/>
          </a:xfrm>
          <a:custGeom>
            <a:avLst/>
            <a:gdLst/>
            <a:ahLst/>
            <a:cxnLst/>
            <a:rect l="0" t="0" r="0" b="0"/>
            <a:pathLst>
              <a:path w="52194" h="419697">
                <a:moveTo>
                  <a:pt x="43372" y="0"/>
                </a:moveTo>
                <a:lnTo>
                  <a:pt x="43372" y="20991"/>
                </a:lnTo>
                <a:lnTo>
                  <a:pt x="44364" y="25901"/>
                </a:lnTo>
                <a:lnTo>
                  <a:pt x="46018" y="32150"/>
                </a:lnTo>
                <a:lnTo>
                  <a:pt x="48112" y="39293"/>
                </a:lnTo>
                <a:lnTo>
                  <a:pt x="49509" y="46039"/>
                </a:lnTo>
                <a:lnTo>
                  <a:pt x="51060" y="58827"/>
                </a:lnTo>
                <a:lnTo>
                  <a:pt x="51474" y="66007"/>
                </a:lnTo>
                <a:lnTo>
                  <a:pt x="51934" y="81922"/>
                </a:lnTo>
                <a:lnTo>
                  <a:pt x="52193" y="107617"/>
                </a:lnTo>
                <a:lnTo>
                  <a:pt x="51237" y="116394"/>
                </a:lnTo>
                <a:lnTo>
                  <a:pt x="49607" y="125221"/>
                </a:lnTo>
                <a:lnTo>
                  <a:pt x="47529" y="134082"/>
                </a:lnTo>
                <a:lnTo>
                  <a:pt x="45151" y="142967"/>
                </a:lnTo>
                <a:lnTo>
                  <a:pt x="37064" y="170684"/>
                </a:lnTo>
                <a:lnTo>
                  <a:pt x="31308" y="192276"/>
                </a:lnTo>
                <a:lnTo>
                  <a:pt x="29376" y="202598"/>
                </a:lnTo>
                <a:lnTo>
                  <a:pt x="28088" y="212456"/>
                </a:lnTo>
                <a:lnTo>
                  <a:pt x="27230" y="222005"/>
                </a:lnTo>
                <a:lnTo>
                  <a:pt x="25665" y="231347"/>
                </a:lnTo>
                <a:lnTo>
                  <a:pt x="23630" y="240552"/>
                </a:lnTo>
                <a:lnTo>
                  <a:pt x="21281" y="249665"/>
                </a:lnTo>
                <a:lnTo>
                  <a:pt x="19715" y="257725"/>
                </a:lnTo>
                <a:lnTo>
                  <a:pt x="18671" y="265082"/>
                </a:lnTo>
                <a:lnTo>
                  <a:pt x="17975" y="271971"/>
                </a:lnTo>
                <a:lnTo>
                  <a:pt x="16519" y="279541"/>
                </a:lnTo>
                <a:lnTo>
                  <a:pt x="14556" y="287564"/>
                </a:lnTo>
                <a:lnTo>
                  <a:pt x="12255" y="295889"/>
                </a:lnTo>
                <a:lnTo>
                  <a:pt x="10721" y="303424"/>
                </a:lnTo>
                <a:lnTo>
                  <a:pt x="9699" y="310431"/>
                </a:lnTo>
                <a:lnTo>
                  <a:pt x="8562" y="323509"/>
                </a:lnTo>
                <a:lnTo>
                  <a:pt x="8057" y="335936"/>
                </a:lnTo>
                <a:lnTo>
                  <a:pt x="6931" y="342027"/>
                </a:lnTo>
                <a:lnTo>
                  <a:pt x="5187" y="348073"/>
                </a:lnTo>
                <a:lnTo>
                  <a:pt x="3033" y="354088"/>
                </a:lnTo>
                <a:lnTo>
                  <a:pt x="1596" y="360082"/>
                </a:lnTo>
                <a:lnTo>
                  <a:pt x="0" y="372034"/>
                </a:lnTo>
                <a:lnTo>
                  <a:pt x="567" y="377007"/>
                </a:lnTo>
                <a:lnTo>
                  <a:pt x="1937" y="381315"/>
                </a:lnTo>
                <a:lnTo>
                  <a:pt x="3842" y="385179"/>
                </a:lnTo>
                <a:lnTo>
                  <a:pt x="5112" y="388747"/>
                </a:lnTo>
                <a:lnTo>
                  <a:pt x="6524" y="395357"/>
                </a:lnTo>
                <a:lnTo>
                  <a:pt x="7430" y="407685"/>
                </a:lnTo>
                <a:lnTo>
                  <a:pt x="7653" y="419696"/>
                </a:lnTo>
                <a:lnTo>
                  <a:pt x="16580" y="419696"/>
                </a:lnTo>
                <a:lnTo>
                  <a:pt x="16583" y="403078"/>
                </a:lnTo>
                <a:lnTo>
                  <a:pt x="17575" y="402664"/>
                </a:lnTo>
                <a:lnTo>
                  <a:pt x="19229" y="402388"/>
                </a:lnTo>
                <a:lnTo>
                  <a:pt x="25513" y="4018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90"/>
          <p:cNvSpPr/>
          <p:nvPr/>
        </p:nvSpPr>
        <p:spPr>
          <a:xfrm>
            <a:off x="3558584" y="1955601"/>
            <a:ext cx="315828" cy="257042"/>
          </a:xfrm>
          <a:custGeom>
            <a:avLst/>
            <a:gdLst/>
            <a:ahLst/>
            <a:cxnLst/>
            <a:rect l="0" t="0" r="0" b="0"/>
            <a:pathLst>
              <a:path w="315828" h="257042">
                <a:moveTo>
                  <a:pt x="165095" y="62508"/>
                </a:moveTo>
                <a:lnTo>
                  <a:pt x="152666" y="62508"/>
                </a:lnTo>
                <a:lnTo>
                  <a:pt x="144358" y="65154"/>
                </a:lnTo>
                <a:lnTo>
                  <a:pt x="139364" y="67248"/>
                </a:lnTo>
                <a:lnTo>
                  <a:pt x="133058" y="69637"/>
                </a:lnTo>
                <a:lnTo>
                  <a:pt x="118114" y="74937"/>
                </a:lnTo>
                <a:lnTo>
                  <a:pt x="108970" y="78731"/>
                </a:lnTo>
                <a:lnTo>
                  <a:pt x="98905" y="83245"/>
                </a:lnTo>
                <a:lnTo>
                  <a:pt x="71069" y="96434"/>
                </a:lnTo>
                <a:lnTo>
                  <a:pt x="63716" y="100008"/>
                </a:lnTo>
                <a:lnTo>
                  <a:pt x="55837" y="104375"/>
                </a:lnTo>
                <a:lnTo>
                  <a:pt x="47608" y="109271"/>
                </a:lnTo>
                <a:lnTo>
                  <a:pt x="39145" y="114519"/>
                </a:lnTo>
                <a:lnTo>
                  <a:pt x="31519" y="120002"/>
                </a:lnTo>
                <a:lnTo>
                  <a:pt x="24451" y="125642"/>
                </a:lnTo>
                <a:lnTo>
                  <a:pt x="17754" y="131386"/>
                </a:lnTo>
                <a:lnTo>
                  <a:pt x="13290" y="138192"/>
                </a:lnTo>
                <a:lnTo>
                  <a:pt x="10314" y="145706"/>
                </a:lnTo>
                <a:lnTo>
                  <a:pt x="8329" y="153692"/>
                </a:lnTo>
                <a:lnTo>
                  <a:pt x="6014" y="161001"/>
                </a:lnTo>
                <a:lnTo>
                  <a:pt x="3479" y="167857"/>
                </a:lnTo>
                <a:lnTo>
                  <a:pt x="796" y="174413"/>
                </a:lnTo>
                <a:lnTo>
                  <a:pt x="0" y="180767"/>
                </a:lnTo>
                <a:lnTo>
                  <a:pt x="461" y="186988"/>
                </a:lnTo>
                <a:lnTo>
                  <a:pt x="1761" y="193120"/>
                </a:lnTo>
                <a:lnTo>
                  <a:pt x="4612" y="199192"/>
                </a:lnTo>
                <a:lnTo>
                  <a:pt x="8497" y="205224"/>
                </a:lnTo>
                <a:lnTo>
                  <a:pt x="13072" y="211230"/>
                </a:lnTo>
                <a:lnTo>
                  <a:pt x="19098" y="217219"/>
                </a:lnTo>
                <a:lnTo>
                  <a:pt x="26091" y="223195"/>
                </a:lnTo>
                <a:lnTo>
                  <a:pt x="33731" y="229164"/>
                </a:lnTo>
                <a:lnTo>
                  <a:pt x="41800" y="234135"/>
                </a:lnTo>
                <a:lnTo>
                  <a:pt x="50156" y="238442"/>
                </a:lnTo>
                <a:lnTo>
                  <a:pt x="58703" y="242305"/>
                </a:lnTo>
                <a:lnTo>
                  <a:pt x="69363" y="245872"/>
                </a:lnTo>
                <a:lnTo>
                  <a:pt x="81430" y="249243"/>
                </a:lnTo>
                <a:lnTo>
                  <a:pt x="94435" y="252483"/>
                </a:lnTo>
                <a:lnTo>
                  <a:pt x="107075" y="254642"/>
                </a:lnTo>
                <a:lnTo>
                  <a:pt x="119470" y="256082"/>
                </a:lnTo>
                <a:lnTo>
                  <a:pt x="131701" y="257041"/>
                </a:lnTo>
                <a:lnTo>
                  <a:pt x="143825" y="256689"/>
                </a:lnTo>
                <a:lnTo>
                  <a:pt x="155876" y="255462"/>
                </a:lnTo>
                <a:lnTo>
                  <a:pt x="167879" y="253652"/>
                </a:lnTo>
                <a:lnTo>
                  <a:pt x="179849" y="251453"/>
                </a:lnTo>
                <a:lnTo>
                  <a:pt x="203734" y="246364"/>
                </a:lnTo>
                <a:lnTo>
                  <a:pt x="239492" y="237920"/>
                </a:lnTo>
                <a:lnTo>
                  <a:pt x="249420" y="234020"/>
                </a:lnTo>
                <a:lnTo>
                  <a:pt x="258022" y="229435"/>
                </a:lnTo>
                <a:lnTo>
                  <a:pt x="265742" y="224394"/>
                </a:lnTo>
                <a:lnTo>
                  <a:pt x="272873" y="219049"/>
                </a:lnTo>
                <a:lnTo>
                  <a:pt x="279611" y="213502"/>
                </a:lnTo>
                <a:lnTo>
                  <a:pt x="286087" y="207819"/>
                </a:lnTo>
                <a:lnTo>
                  <a:pt x="292390" y="202046"/>
                </a:lnTo>
                <a:lnTo>
                  <a:pt x="304683" y="190340"/>
                </a:lnTo>
                <a:lnTo>
                  <a:pt x="308756" y="184440"/>
                </a:lnTo>
                <a:lnTo>
                  <a:pt x="311470" y="178522"/>
                </a:lnTo>
                <a:lnTo>
                  <a:pt x="313280" y="172593"/>
                </a:lnTo>
                <a:lnTo>
                  <a:pt x="314487" y="166656"/>
                </a:lnTo>
                <a:lnTo>
                  <a:pt x="315291" y="160713"/>
                </a:lnTo>
                <a:lnTo>
                  <a:pt x="315827" y="154767"/>
                </a:lnTo>
                <a:lnTo>
                  <a:pt x="315193" y="147827"/>
                </a:lnTo>
                <a:lnTo>
                  <a:pt x="313777" y="140223"/>
                </a:lnTo>
                <a:lnTo>
                  <a:pt x="311842" y="132177"/>
                </a:lnTo>
                <a:lnTo>
                  <a:pt x="309559" y="124829"/>
                </a:lnTo>
                <a:lnTo>
                  <a:pt x="307045" y="117946"/>
                </a:lnTo>
                <a:lnTo>
                  <a:pt x="304377" y="111373"/>
                </a:lnTo>
                <a:lnTo>
                  <a:pt x="300614" y="104014"/>
                </a:lnTo>
                <a:lnTo>
                  <a:pt x="296121" y="96132"/>
                </a:lnTo>
                <a:lnTo>
                  <a:pt x="291141" y="87901"/>
                </a:lnTo>
                <a:lnTo>
                  <a:pt x="280316" y="70817"/>
                </a:lnTo>
                <a:lnTo>
                  <a:pt x="274651" y="62094"/>
                </a:lnTo>
                <a:lnTo>
                  <a:pt x="267898" y="54294"/>
                </a:lnTo>
                <a:lnTo>
                  <a:pt x="260420" y="47110"/>
                </a:lnTo>
                <a:lnTo>
                  <a:pt x="252457" y="40337"/>
                </a:lnTo>
                <a:lnTo>
                  <a:pt x="246157" y="33836"/>
                </a:lnTo>
                <a:lnTo>
                  <a:pt x="240965" y="27519"/>
                </a:lnTo>
                <a:lnTo>
                  <a:pt x="236511" y="21322"/>
                </a:lnTo>
                <a:lnTo>
                  <a:pt x="231557" y="16199"/>
                </a:lnTo>
                <a:lnTo>
                  <a:pt x="226270" y="11792"/>
                </a:lnTo>
                <a:lnTo>
                  <a:pt x="20974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91"/>
          <p:cNvSpPr/>
          <p:nvPr/>
        </p:nvSpPr>
        <p:spPr>
          <a:xfrm>
            <a:off x="4161234" y="1803796"/>
            <a:ext cx="26790" cy="410767"/>
          </a:xfrm>
          <a:custGeom>
            <a:avLst/>
            <a:gdLst/>
            <a:ahLst/>
            <a:cxnLst/>
            <a:rect l="0" t="0" r="0" b="0"/>
            <a:pathLst>
              <a:path w="26790" h="410767">
                <a:moveTo>
                  <a:pt x="0" y="0"/>
                </a:moveTo>
                <a:lnTo>
                  <a:pt x="0" y="30472"/>
                </a:lnTo>
                <a:lnTo>
                  <a:pt x="992" y="39166"/>
                </a:lnTo>
                <a:lnTo>
                  <a:pt x="2645" y="48931"/>
                </a:lnTo>
                <a:lnTo>
                  <a:pt x="4740" y="59410"/>
                </a:lnTo>
                <a:lnTo>
                  <a:pt x="6136" y="70365"/>
                </a:lnTo>
                <a:lnTo>
                  <a:pt x="7068" y="81637"/>
                </a:lnTo>
                <a:lnTo>
                  <a:pt x="7688" y="93120"/>
                </a:lnTo>
                <a:lnTo>
                  <a:pt x="8378" y="119108"/>
                </a:lnTo>
                <a:lnTo>
                  <a:pt x="8929" y="347624"/>
                </a:lnTo>
                <a:lnTo>
                  <a:pt x="9921" y="355773"/>
                </a:lnTo>
                <a:lnTo>
                  <a:pt x="11575" y="363190"/>
                </a:lnTo>
                <a:lnTo>
                  <a:pt x="13670" y="370119"/>
                </a:lnTo>
                <a:lnTo>
                  <a:pt x="15066" y="376722"/>
                </a:lnTo>
                <a:lnTo>
                  <a:pt x="15997" y="383110"/>
                </a:lnTo>
                <a:lnTo>
                  <a:pt x="17491" y="398137"/>
                </a:lnTo>
                <a:lnTo>
                  <a:pt x="18606" y="400362"/>
                </a:lnTo>
                <a:lnTo>
                  <a:pt x="20341" y="402838"/>
                </a:lnTo>
                <a:lnTo>
                  <a:pt x="26789" y="4107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92"/>
          <p:cNvSpPr/>
          <p:nvPr/>
        </p:nvSpPr>
        <p:spPr>
          <a:xfrm>
            <a:off x="4384486" y="1732359"/>
            <a:ext cx="8921" cy="491134"/>
          </a:xfrm>
          <a:custGeom>
            <a:avLst/>
            <a:gdLst/>
            <a:ahLst/>
            <a:cxnLst/>
            <a:rect l="0" t="0" r="0" b="0"/>
            <a:pathLst>
              <a:path w="8921" h="491134">
                <a:moveTo>
                  <a:pt x="8920" y="0"/>
                </a:moveTo>
                <a:lnTo>
                  <a:pt x="8920" y="313876"/>
                </a:lnTo>
                <a:lnTo>
                  <a:pt x="7927" y="326329"/>
                </a:lnTo>
                <a:lnTo>
                  <a:pt x="6274" y="338599"/>
                </a:lnTo>
                <a:lnTo>
                  <a:pt x="4179" y="350748"/>
                </a:lnTo>
                <a:lnTo>
                  <a:pt x="2783" y="361824"/>
                </a:lnTo>
                <a:lnTo>
                  <a:pt x="1852" y="372185"/>
                </a:lnTo>
                <a:lnTo>
                  <a:pt x="1231" y="382068"/>
                </a:lnTo>
                <a:lnTo>
                  <a:pt x="542" y="400988"/>
                </a:lnTo>
                <a:lnTo>
                  <a:pt x="99" y="437387"/>
                </a:lnTo>
                <a:lnTo>
                  <a:pt x="0" y="473948"/>
                </a:lnTo>
                <a:lnTo>
                  <a:pt x="988" y="477692"/>
                </a:lnTo>
                <a:lnTo>
                  <a:pt x="2640" y="481180"/>
                </a:lnTo>
                <a:lnTo>
                  <a:pt x="8920" y="4911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93"/>
          <p:cNvSpPr/>
          <p:nvPr/>
        </p:nvSpPr>
        <p:spPr>
          <a:xfrm>
            <a:off x="4751953" y="1937742"/>
            <a:ext cx="416473" cy="222708"/>
          </a:xfrm>
          <a:custGeom>
            <a:avLst/>
            <a:gdLst/>
            <a:ahLst/>
            <a:cxnLst/>
            <a:rect l="0" t="0" r="0" b="0"/>
            <a:pathLst>
              <a:path w="416473" h="222708">
                <a:moveTo>
                  <a:pt x="25429" y="44648"/>
                </a:moveTo>
                <a:lnTo>
                  <a:pt x="20689" y="49389"/>
                </a:lnTo>
                <a:lnTo>
                  <a:pt x="19292" y="51777"/>
                </a:lnTo>
                <a:lnTo>
                  <a:pt x="17741" y="57077"/>
                </a:lnTo>
                <a:lnTo>
                  <a:pt x="14405" y="62740"/>
                </a:lnTo>
                <a:lnTo>
                  <a:pt x="12127" y="65639"/>
                </a:lnTo>
                <a:lnTo>
                  <a:pt x="10608" y="68564"/>
                </a:lnTo>
                <a:lnTo>
                  <a:pt x="8920" y="74460"/>
                </a:lnTo>
                <a:lnTo>
                  <a:pt x="5524" y="80387"/>
                </a:lnTo>
                <a:lnTo>
                  <a:pt x="3229" y="83357"/>
                </a:lnTo>
                <a:lnTo>
                  <a:pt x="1699" y="87321"/>
                </a:lnTo>
                <a:lnTo>
                  <a:pt x="679" y="91948"/>
                </a:lnTo>
                <a:lnTo>
                  <a:pt x="0" y="97018"/>
                </a:lnTo>
                <a:lnTo>
                  <a:pt x="539" y="101389"/>
                </a:lnTo>
                <a:lnTo>
                  <a:pt x="1891" y="105296"/>
                </a:lnTo>
                <a:lnTo>
                  <a:pt x="3784" y="108892"/>
                </a:lnTo>
                <a:lnTo>
                  <a:pt x="7030" y="113275"/>
                </a:lnTo>
                <a:lnTo>
                  <a:pt x="11179" y="118180"/>
                </a:lnTo>
                <a:lnTo>
                  <a:pt x="15929" y="123435"/>
                </a:lnTo>
                <a:lnTo>
                  <a:pt x="26499" y="134566"/>
                </a:lnTo>
                <a:lnTo>
                  <a:pt x="32095" y="140312"/>
                </a:lnTo>
                <a:lnTo>
                  <a:pt x="39795" y="145135"/>
                </a:lnTo>
                <a:lnTo>
                  <a:pt x="48898" y="149342"/>
                </a:lnTo>
                <a:lnTo>
                  <a:pt x="58934" y="153140"/>
                </a:lnTo>
                <a:lnTo>
                  <a:pt x="69594" y="157656"/>
                </a:lnTo>
                <a:lnTo>
                  <a:pt x="80669" y="162650"/>
                </a:lnTo>
                <a:lnTo>
                  <a:pt x="92021" y="167965"/>
                </a:lnTo>
                <a:lnTo>
                  <a:pt x="117864" y="179161"/>
                </a:lnTo>
                <a:lnTo>
                  <a:pt x="131701" y="184925"/>
                </a:lnTo>
                <a:lnTo>
                  <a:pt x="146879" y="189760"/>
                </a:lnTo>
                <a:lnTo>
                  <a:pt x="162950" y="193975"/>
                </a:lnTo>
                <a:lnTo>
                  <a:pt x="195691" y="201305"/>
                </a:lnTo>
                <a:lnTo>
                  <a:pt x="241021" y="211009"/>
                </a:lnTo>
                <a:lnTo>
                  <a:pt x="267430" y="217144"/>
                </a:lnTo>
                <a:lnTo>
                  <a:pt x="281021" y="219177"/>
                </a:lnTo>
                <a:lnTo>
                  <a:pt x="295043" y="220531"/>
                </a:lnTo>
                <a:lnTo>
                  <a:pt x="309351" y="221435"/>
                </a:lnTo>
                <a:lnTo>
                  <a:pt x="333187" y="222439"/>
                </a:lnTo>
                <a:lnTo>
                  <a:pt x="343711" y="222707"/>
                </a:lnTo>
                <a:lnTo>
                  <a:pt x="353703" y="221893"/>
                </a:lnTo>
                <a:lnTo>
                  <a:pt x="363341" y="220358"/>
                </a:lnTo>
                <a:lnTo>
                  <a:pt x="372743" y="218343"/>
                </a:lnTo>
                <a:lnTo>
                  <a:pt x="380003" y="216007"/>
                </a:lnTo>
                <a:lnTo>
                  <a:pt x="390715" y="210766"/>
                </a:lnTo>
                <a:lnTo>
                  <a:pt x="398784" y="205129"/>
                </a:lnTo>
                <a:lnTo>
                  <a:pt x="405677" y="199317"/>
                </a:lnTo>
                <a:lnTo>
                  <a:pt x="412048" y="193426"/>
                </a:lnTo>
                <a:lnTo>
                  <a:pt x="414144" y="190466"/>
                </a:lnTo>
                <a:lnTo>
                  <a:pt x="416472" y="184532"/>
                </a:lnTo>
                <a:lnTo>
                  <a:pt x="416101" y="181560"/>
                </a:lnTo>
                <a:lnTo>
                  <a:pt x="414862" y="178587"/>
                </a:lnTo>
                <a:lnTo>
                  <a:pt x="410839" y="171645"/>
                </a:lnTo>
                <a:lnTo>
                  <a:pt x="405743" y="161945"/>
                </a:lnTo>
                <a:lnTo>
                  <a:pt x="402003" y="156581"/>
                </a:lnTo>
                <a:lnTo>
                  <a:pt x="397525" y="151020"/>
                </a:lnTo>
                <a:lnTo>
                  <a:pt x="392556" y="145328"/>
                </a:lnTo>
                <a:lnTo>
                  <a:pt x="387258" y="139549"/>
                </a:lnTo>
                <a:lnTo>
                  <a:pt x="376081" y="127837"/>
                </a:lnTo>
                <a:lnTo>
                  <a:pt x="358631" y="110087"/>
                </a:lnTo>
                <a:lnTo>
                  <a:pt x="351744" y="104149"/>
                </a:lnTo>
                <a:lnTo>
                  <a:pt x="344175" y="98206"/>
                </a:lnTo>
                <a:lnTo>
                  <a:pt x="336153" y="92260"/>
                </a:lnTo>
                <a:lnTo>
                  <a:pt x="327829" y="87303"/>
                </a:lnTo>
                <a:lnTo>
                  <a:pt x="319302" y="83007"/>
                </a:lnTo>
                <a:lnTo>
                  <a:pt x="310641" y="79150"/>
                </a:lnTo>
                <a:lnTo>
                  <a:pt x="301891" y="74595"/>
                </a:lnTo>
                <a:lnTo>
                  <a:pt x="293081" y="69574"/>
                </a:lnTo>
                <a:lnTo>
                  <a:pt x="284231" y="64242"/>
                </a:lnTo>
                <a:lnTo>
                  <a:pt x="275354" y="59695"/>
                </a:lnTo>
                <a:lnTo>
                  <a:pt x="266460" y="55671"/>
                </a:lnTo>
                <a:lnTo>
                  <a:pt x="257554" y="51997"/>
                </a:lnTo>
                <a:lnTo>
                  <a:pt x="248640" y="48555"/>
                </a:lnTo>
                <a:lnTo>
                  <a:pt x="230799" y="42085"/>
                </a:lnTo>
                <a:lnTo>
                  <a:pt x="204019" y="32865"/>
                </a:lnTo>
                <a:lnTo>
                  <a:pt x="196082" y="30839"/>
                </a:lnTo>
                <a:lnTo>
                  <a:pt x="188807" y="29489"/>
                </a:lnTo>
                <a:lnTo>
                  <a:pt x="181973" y="28589"/>
                </a:lnTo>
                <a:lnTo>
                  <a:pt x="169087" y="24943"/>
                </a:lnTo>
                <a:lnTo>
                  <a:pt x="157738" y="21008"/>
                </a:lnTo>
                <a:lnTo>
                  <a:pt x="145771" y="18792"/>
                </a:lnTo>
                <a:lnTo>
                  <a:pt x="132838" y="18043"/>
                </a:lnTo>
                <a:lnTo>
                  <a:pt x="123656" y="17859"/>
                </a:lnTo>
                <a:lnTo>
                  <a:pt x="123656" y="4298"/>
                </a:lnTo>
                <a:lnTo>
                  <a:pt x="124648" y="2865"/>
                </a:lnTo>
                <a:lnTo>
                  <a:pt x="126301" y="1910"/>
                </a:lnTo>
                <a:lnTo>
                  <a:pt x="13258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94"/>
          <p:cNvSpPr/>
          <p:nvPr/>
        </p:nvSpPr>
        <p:spPr>
          <a:xfrm>
            <a:off x="3759398" y="2402085"/>
            <a:ext cx="17860" cy="500064"/>
          </a:xfrm>
          <a:custGeom>
            <a:avLst/>
            <a:gdLst/>
            <a:ahLst/>
            <a:cxnLst/>
            <a:rect l="0" t="0" r="0" b="0"/>
            <a:pathLst>
              <a:path w="17860" h="500064">
                <a:moveTo>
                  <a:pt x="0" y="0"/>
                </a:moveTo>
                <a:lnTo>
                  <a:pt x="0" y="50879"/>
                </a:lnTo>
                <a:lnTo>
                  <a:pt x="992" y="57732"/>
                </a:lnTo>
                <a:lnTo>
                  <a:pt x="2646" y="65277"/>
                </a:lnTo>
                <a:lnTo>
                  <a:pt x="4740" y="73284"/>
                </a:lnTo>
                <a:lnTo>
                  <a:pt x="6137" y="82591"/>
                </a:lnTo>
                <a:lnTo>
                  <a:pt x="7068" y="92764"/>
                </a:lnTo>
                <a:lnTo>
                  <a:pt x="7688" y="103515"/>
                </a:lnTo>
                <a:lnTo>
                  <a:pt x="8378" y="123397"/>
                </a:lnTo>
                <a:lnTo>
                  <a:pt x="8766" y="153971"/>
                </a:lnTo>
                <a:lnTo>
                  <a:pt x="8927" y="270905"/>
                </a:lnTo>
                <a:lnTo>
                  <a:pt x="7935" y="282799"/>
                </a:lnTo>
                <a:lnTo>
                  <a:pt x="6282" y="294697"/>
                </a:lnTo>
                <a:lnTo>
                  <a:pt x="4188" y="306598"/>
                </a:lnTo>
                <a:lnTo>
                  <a:pt x="2792" y="318500"/>
                </a:lnTo>
                <a:lnTo>
                  <a:pt x="1861" y="330404"/>
                </a:lnTo>
                <a:lnTo>
                  <a:pt x="1241" y="342308"/>
                </a:lnTo>
                <a:lnTo>
                  <a:pt x="551" y="363473"/>
                </a:lnTo>
                <a:lnTo>
                  <a:pt x="109" y="401314"/>
                </a:lnTo>
                <a:lnTo>
                  <a:pt x="1065" y="410418"/>
                </a:lnTo>
                <a:lnTo>
                  <a:pt x="2694" y="419464"/>
                </a:lnTo>
                <a:lnTo>
                  <a:pt x="4773" y="428471"/>
                </a:lnTo>
                <a:lnTo>
                  <a:pt x="6158" y="437452"/>
                </a:lnTo>
                <a:lnTo>
                  <a:pt x="7082" y="446416"/>
                </a:lnTo>
                <a:lnTo>
                  <a:pt x="7698" y="455369"/>
                </a:lnTo>
                <a:lnTo>
                  <a:pt x="8382" y="470608"/>
                </a:lnTo>
                <a:lnTo>
                  <a:pt x="8565" y="477449"/>
                </a:lnTo>
                <a:lnTo>
                  <a:pt x="9678" y="483003"/>
                </a:lnTo>
                <a:lnTo>
                  <a:pt x="11413" y="487697"/>
                </a:lnTo>
                <a:lnTo>
                  <a:pt x="17859" y="5000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95"/>
          <p:cNvSpPr/>
          <p:nvPr/>
        </p:nvSpPr>
        <p:spPr>
          <a:xfrm>
            <a:off x="4107656" y="2553890"/>
            <a:ext cx="231590" cy="248258"/>
          </a:xfrm>
          <a:custGeom>
            <a:avLst/>
            <a:gdLst/>
            <a:ahLst/>
            <a:cxnLst/>
            <a:rect l="0" t="0" r="0" b="0"/>
            <a:pathLst>
              <a:path w="231590" h="248258">
                <a:moveTo>
                  <a:pt x="89297" y="98227"/>
                </a:moveTo>
                <a:lnTo>
                  <a:pt x="84556" y="98227"/>
                </a:lnTo>
                <a:lnTo>
                  <a:pt x="82168" y="99219"/>
                </a:lnTo>
                <a:lnTo>
                  <a:pt x="76868" y="102967"/>
                </a:lnTo>
                <a:lnTo>
                  <a:pt x="71205" y="107940"/>
                </a:lnTo>
                <a:lnTo>
                  <a:pt x="65381" y="113458"/>
                </a:lnTo>
                <a:lnTo>
                  <a:pt x="59485" y="119217"/>
                </a:lnTo>
                <a:lnTo>
                  <a:pt x="55532" y="122142"/>
                </a:lnTo>
                <a:lnTo>
                  <a:pt x="50911" y="125084"/>
                </a:lnTo>
                <a:lnTo>
                  <a:pt x="45848" y="128038"/>
                </a:lnTo>
                <a:lnTo>
                  <a:pt x="41479" y="130999"/>
                </a:lnTo>
                <a:lnTo>
                  <a:pt x="37575" y="133966"/>
                </a:lnTo>
                <a:lnTo>
                  <a:pt x="33979" y="136936"/>
                </a:lnTo>
                <a:lnTo>
                  <a:pt x="30590" y="140900"/>
                </a:lnTo>
                <a:lnTo>
                  <a:pt x="27339" y="145527"/>
                </a:lnTo>
                <a:lnTo>
                  <a:pt x="24179" y="150596"/>
                </a:lnTo>
                <a:lnTo>
                  <a:pt x="22072" y="154968"/>
                </a:lnTo>
                <a:lnTo>
                  <a:pt x="19731" y="162471"/>
                </a:lnTo>
                <a:lnTo>
                  <a:pt x="19107" y="166853"/>
                </a:lnTo>
                <a:lnTo>
                  <a:pt x="18691" y="171759"/>
                </a:lnTo>
                <a:lnTo>
                  <a:pt x="18229" y="181509"/>
                </a:lnTo>
                <a:lnTo>
                  <a:pt x="18023" y="189150"/>
                </a:lnTo>
                <a:lnTo>
                  <a:pt x="18961" y="193569"/>
                </a:lnTo>
                <a:lnTo>
                  <a:pt x="20578" y="198499"/>
                </a:lnTo>
                <a:lnTo>
                  <a:pt x="22648" y="203770"/>
                </a:lnTo>
                <a:lnTo>
                  <a:pt x="26013" y="208276"/>
                </a:lnTo>
                <a:lnTo>
                  <a:pt x="30240" y="212273"/>
                </a:lnTo>
                <a:lnTo>
                  <a:pt x="35043" y="215929"/>
                </a:lnTo>
                <a:lnTo>
                  <a:pt x="40229" y="219359"/>
                </a:lnTo>
                <a:lnTo>
                  <a:pt x="45671" y="222638"/>
                </a:lnTo>
                <a:lnTo>
                  <a:pt x="51283" y="225816"/>
                </a:lnTo>
                <a:lnTo>
                  <a:pt x="58001" y="228927"/>
                </a:lnTo>
                <a:lnTo>
                  <a:pt x="65456" y="231993"/>
                </a:lnTo>
                <a:lnTo>
                  <a:pt x="73403" y="235029"/>
                </a:lnTo>
                <a:lnTo>
                  <a:pt x="90171" y="241049"/>
                </a:lnTo>
                <a:lnTo>
                  <a:pt x="98809" y="244043"/>
                </a:lnTo>
                <a:lnTo>
                  <a:pt x="107544" y="246039"/>
                </a:lnTo>
                <a:lnTo>
                  <a:pt x="116345" y="247370"/>
                </a:lnTo>
                <a:lnTo>
                  <a:pt x="125188" y="248257"/>
                </a:lnTo>
                <a:lnTo>
                  <a:pt x="134060" y="247856"/>
                </a:lnTo>
                <a:lnTo>
                  <a:pt x="142951" y="246597"/>
                </a:lnTo>
                <a:lnTo>
                  <a:pt x="151856" y="244765"/>
                </a:lnTo>
                <a:lnTo>
                  <a:pt x="160768" y="242552"/>
                </a:lnTo>
                <a:lnTo>
                  <a:pt x="169687" y="240084"/>
                </a:lnTo>
                <a:lnTo>
                  <a:pt x="178609" y="237447"/>
                </a:lnTo>
                <a:lnTo>
                  <a:pt x="186541" y="234696"/>
                </a:lnTo>
                <a:lnTo>
                  <a:pt x="193814" y="231870"/>
                </a:lnTo>
                <a:lnTo>
                  <a:pt x="200646" y="228994"/>
                </a:lnTo>
                <a:lnTo>
                  <a:pt x="206194" y="226085"/>
                </a:lnTo>
                <a:lnTo>
                  <a:pt x="210885" y="223153"/>
                </a:lnTo>
                <a:lnTo>
                  <a:pt x="215003" y="220206"/>
                </a:lnTo>
                <a:lnTo>
                  <a:pt x="218742" y="216257"/>
                </a:lnTo>
                <a:lnTo>
                  <a:pt x="222226" y="211641"/>
                </a:lnTo>
                <a:lnTo>
                  <a:pt x="225541" y="206578"/>
                </a:lnTo>
                <a:lnTo>
                  <a:pt x="227751" y="201219"/>
                </a:lnTo>
                <a:lnTo>
                  <a:pt x="229225" y="195661"/>
                </a:lnTo>
                <a:lnTo>
                  <a:pt x="230207" y="189972"/>
                </a:lnTo>
                <a:lnTo>
                  <a:pt x="230862" y="184195"/>
                </a:lnTo>
                <a:lnTo>
                  <a:pt x="231298" y="178359"/>
                </a:lnTo>
                <a:lnTo>
                  <a:pt x="231589" y="172484"/>
                </a:lnTo>
                <a:lnTo>
                  <a:pt x="230791" y="165591"/>
                </a:lnTo>
                <a:lnTo>
                  <a:pt x="229267" y="158019"/>
                </a:lnTo>
                <a:lnTo>
                  <a:pt x="227258" y="149994"/>
                </a:lnTo>
                <a:lnTo>
                  <a:pt x="223935" y="141668"/>
                </a:lnTo>
                <a:lnTo>
                  <a:pt x="219735" y="133141"/>
                </a:lnTo>
                <a:lnTo>
                  <a:pt x="214951" y="124479"/>
                </a:lnTo>
                <a:lnTo>
                  <a:pt x="208785" y="116721"/>
                </a:lnTo>
                <a:lnTo>
                  <a:pt x="201697" y="109564"/>
                </a:lnTo>
                <a:lnTo>
                  <a:pt x="193996" y="102808"/>
                </a:lnTo>
                <a:lnTo>
                  <a:pt x="185885" y="95328"/>
                </a:lnTo>
                <a:lnTo>
                  <a:pt x="168936" y="79079"/>
                </a:lnTo>
                <a:lnTo>
                  <a:pt x="160248" y="71571"/>
                </a:lnTo>
                <a:lnTo>
                  <a:pt x="151480" y="64581"/>
                </a:lnTo>
                <a:lnTo>
                  <a:pt x="142658" y="57937"/>
                </a:lnTo>
                <a:lnTo>
                  <a:pt x="132809" y="52516"/>
                </a:lnTo>
                <a:lnTo>
                  <a:pt x="122274" y="47909"/>
                </a:lnTo>
                <a:lnTo>
                  <a:pt x="111281" y="43845"/>
                </a:lnTo>
                <a:lnTo>
                  <a:pt x="100976" y="39152"/>
                </a:lnTo>
                <a:lnTo>
                  <a:pt x="91130" y="34039"/>
                </a:lnTo>
                <a:lnTo>
                  <a:pt x="81589" y="28646"/>
                </a:lnTo>
                <a:lnTo>
                  <a:pt x="72252" y="24058"/>
                </a:lnTo>
                <a:lnTo>
                  <a:pt x="63050" y="20008"/>
                </a:lnTo>
                <a:lnTo>
                  <a:pt x="53940" y="16315"/>
                </a:lnTo>
                <a:lnTo>
                  <a:pt x="45882" y="13853"/>
                </a:lnTo>
                <a:lnTo>
                  <a:pt x="38525" y="12212"/>
                </a:lnTo>
                <a:lnTo>
                  <a:pt x="31636" y="11118"/>
                </a:lnTo>
                <a:lnTo>
                  <a:pt x="26052" y="9396"/>
                </a:lnTo>
                <a:lnTo>
                  <a:pt x="21336" y="7256"/>
                </a:lnTo>
                <a:lnTo>
                  <a:pt x="17201" y="4838"/>
                </a:lnTo>
                <a:lnTo>
                  <a:pt x="13451" y="3225"/>
                </a:lnTo>
                <a:lnTo>
                  <a:pt x="9960" y="215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96"/>
          <p:cNvSpPr/>
          <p:nvPr/>
        </p:nvSpPr>
        <p:spPr>
          <a:xfrm>
            <a:off x="4518421" y="2509242"/>
            <a:ext cx="204661" cy="212914"/>
          </a:xfrm>
          <a:custGeom>
            <a:avLst/>
            <a:gdLst/>
            <a:ahLst/>
            <a:cxnLst/>
            <a:rect l="0" t="0" r="0" b="0"/>
            <a:pathLst>
              <a:path w="204661" h="212914">
                <a:moveTo>
                  <a:pt x="0" y="89297"/>
                </a:moveTo>
                <a:lnTo>
                  <a:pt x="0" y="168342"/>
                </a:lnTo>
                <a:lnTo>
                  <a:pt x="993" y="172752"/>
                </a:lnTo>
                <a:lnTo>
                  <a:pt x="2646" y="176683"/>
                </a:lnTo>
                <a:lnTo>
                  <a:pt x="4741" y="180296"/>
                </a:lnTo>
                <a:lnTo>
                  <a:pt x="8122" y="183698"/>
                </a:lnTo>
                <a:lnTo>
                  <a:pt x="12359" y="186957"/>
                </a:lnTo>
                <a:lnTo>
                  <a:pt x="17169" y="190122"/>
                </a:lnTo>
                <a:lnTo>
                  <a:pt x="22360" y="193225"/>
                </a:lnTo>
                <a:lnTo>
                  <a:pt x="27805" y="196285"/>
                </a:lnTo>
                <a:lnTo>
                  <a:pt x="33420" y="199318"/>
                </a:lnTo>
                <a:lnTo>
                  <a:pt x="40139" y="201339"/>
                </a:lnTo>
                <a:lnTo>
                  <a:pt x="47596" y="202687"/>
                </a:lnTo>
                <a:lnTo>
                  <a:pt x="55543" y="203586"/>
                </a:lnTo>
                <a:lnTo>
                  <a:pt x="63817" y="205177"/>
                </a:lnTo>
                <a:lnTo>
                  <a:pt x="72311" y="207229"/>
                </a:lnTo>
                <a:lnTo>
                  <a:pt x="80950" y="209590"/>
                </a:lnTo>
                <a:lnTo>
                  <a:pt x="89685" y="211164"/>
                </a:lnTo>
                <a:lnTo>
                  <a:pt x="98485" y="212214"/>
                </a:lnTo>
                <a:lnTo>
                  <a:pt x="107329" y="212913"/>
                </a:lnTo>
                <a:lnTo>
                  <a:pt x="116201" y="212387"/>
                </a:lnTo>
                <a:lnTo>
                  <a:pt x="125092" y="211045"/>
                </a:lnTo>
                <a:lnTo>
                  <a:pt x="133997" y="209157"/>
                </a:lnTo>
                <a:lnTo>
                  <a:pt x="142909" y="206907"/>
                </a:lnTo>
                <a:lnTo>
                  <a:pt x="151828" y="204414"/>
                </a:lnTo>
                <a:lnTo>
                  <a:pt x="160750" y="201760"/>
                </a:lnTo>
                <a:lnTo>
                  <a:pt x="168682" y="198999"/>
                </a:lnTo>
                <a:lnTo>
                  <a:pt x="175955" y="196166"/>
                </a:lnTo>
                <a:lnTo>
                  <a:pt x="182788" y="193285"/>
                </a:lnTo>
                <a:lnTo>
                  <a:pt x="188335" y="190372"/>
                </a:lnTo>
                <a:lnTo>
                  <a:pt x="193026" y="187438"/>
                </a:lnTo>
                <a:lnTo>
                  <a:pt x="197145" y="184490"/>
                </a:lnTo>
                <a:lnTo>
                  <a:pt x="199891" y="180540"/>
                </a:lnTo>
                <a:lnTo>
                  <a:pt x="201721" y="175922"/>
                </a:lnTo>
                <a:lnTo>
                  <a:pt x="202942" y="170859"/>
                </a:lnTo>
                <a:lnTo>
                  <a:pt x="203755" y="166492"/>
                </a:lnTo>
                <a:lnTo>
                  <a:pt x="204298" y="162588"/>
                </a:lnTo>
                <a:lnTo>
                  <a:pt x="204660" y="158994"/>
                </a:lnTo>
                <a:lnTo>
                  <a:pt x="203909" y="154613"/>
                </a:lnTo>
                <a:lnTo>
                  <a:pt x="202416" y="149708"/>
                </a:lnTo>
                <a:lnTo>
                  <a:pt x="200428" y="144454"/>
                </a:lnTo>
                <a:lnTo>
                  <a:pt x="192891" y="122837"/>
                </a:lnTo>
                <a:lnTo>
                  <a:pt x="189117" y="115626"/>
                </a:lnTo>
                <a:lnTo>
                  <a:pt x="184617" y="108834"/>
                </a:lnTo>
                <a:lnTo>
                  <a:pt x="179633" y="102322"/>
                </a:lnTo>
                <a:lnTo>
                  <a:pt x="174326" y="95995"/>
                </a:lnTo>
                <a:lnTo>
                  <a:pt x="168803" y="89793"/>
                </a:lnTo>
                <a:lnTo>
                  <a:pt x="163137" y="83675"/>
                </a:lnTo>
                <a:lnTo>
                  <a:pt x="157375" y="76619"/>
                </a:lnTo>
                <a:lnTo>
                  <a:pt x="151550" y="68939"/>
                </a:lnTo>
                <a:lnTo>
                  <a:pt x="145681" y="60842"/>
                </a:lnTo>
                <a:lnTo>
                  <a:pt x="139785" y="53460"/>
                </a:lnTo>
                <a:lnTo>
                  <a:pt x="133870" y="46553"/>
                </a:lnTo>
                <a:lnTo>
                  <a:pt x="127942" y="39965"/>
                </a:lnTo>
                <a:lnTo>
                  <a:pt x="122998" y="33589"/>
                </a:lnTo>
                <a:lnTo>
                  <a:pt x="118709" y="27353"/>
                </a:lnTo>
                <a:lnTo>
                  <a:pt x="114859" y="21212"/>
                </a:lnTo>
                <a:lnTo>
                  <a:pt x="111299" y="16125"/>
                </a:lnTo>
                <a:lnTo>
                  <a:pt x="107934" y="11742"/>
                </a:lnTo>
                <a:lnTo>
                  <a:pt x="9822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97"/>
          <p:cNvSpPr/>
          <p:nvPr/>
        </p:nvSpPr>
        <p:spPr>
          <a:xfrm>
            <a:off x="5107781" y="2509242"/>
            <a:ext cx="26678" cy="383977"/>
          </a:xfrm>
          <a:custGeom>
            <a:avLst/>
            <a:gdLst/>
            <a:ahLst/>
            <a:cxnLst/>
            <a:rect l="0" t="0" r="0" b="0"/>
            <a:pathLst>
              <a:path w="26678" h="383977">
                <a:moveTo>
                  <a:pt x="8929" y="0"/>
                </a:moveTo>
                <a:lnTo>
                  <a:pt x="8929" y="4740"/>
                </a:lnTo>
                <a:lnTo>
                  <a:pt x="9921" y="7129"/>
                </a:lnTo>
                <a:lnTo>
                  <a:pt x="11575" y="9713"/>
                </a:lnTo>
                <a:lnTo>
                  <a:pt x="13669" y="12428"/>
                </a:lnTo>
                <a:lnTo>
                  <a:pt x="15066" y="16223"/>
                </a:lnTo>
                <a:lnTo>
                  <a:pt x="15997" y="20737"/>
                </a:lnTo>
                <a:lnTo>
                  <a:pt x="16618" y="25731"/>
                </a:lnTo>
                <a:lnTo>
                  <a:pt x="17308" y="36571"/>
                </a:lnTo>
                <a:lnTo>
                  <a:pt x="17491" y="42240"/>
                </a:lnTo>
                <a:lnTo>
                  <a:pt x="18606" y="48996"/>
                </a:lnTo>
                <a:lnTo>
                  <a:pt x="20342" y="56476"/>
                </a:lnTo>
                <a:lnTo>
                  <a:pt x="22491" y="64440"/>
                </a:lnTo>
                <a:lnTo>
                  <a:pt x="23924" y="72725"/>
                </a:lnTo>
                <a:lnTo>
                  <a:pt x="24878" y="81226"/>
                </a:lnTo>
                <a:lnTo>
                  <a:pt x="25515" y="89869"/>
                </a:lnTo>
                <a:lnTo>
                  <a:pt x="25940" y="98608"/>
                </a:lnTo>
                <a:lnTo>
                  <a:pt x="26412" y="116255"/>
                </a:lnTo>
                <a:lnTo>
                  <a:pt x="26677" y="142925"/>
                </a:lnTo>
                <a:lnTo>
                  <a:pt x="25722" y="151838"/>
                </a:lnTo>
                <a:lnTo>
                  <a:pt x="24093" y="160756"/>
                </a:lnTo>
                <a:lnTo>
                  <a:pt x="22015" y="169679"/>
                </a:lnTo>
                <a:lnTo>
                  <a:pt x="20630" y="178603"/>
                </a:lnTo>
                <a:lnTo>
                  <a:pt x="19706" y="187530"/>
                </a:lnTo>
                <a:lnTo>
                  <a:pt x="19091" y="196457"/>
                </a:lnTo>
                <a:lnTo>
                  <a:pt x="18680" y="205385"/>
                </a:lnTo>
                <a:lnTo>
                  <a:pt x="18224" y="223243"/>
                </a:lnTo>
                <a:lnTo>
                  <a:pt x="17110" y="232172"/>
                </a:lnTo>
                <a:lnTo>
                  <a:pt x="15376" y="241102"/>
                </a:lnTo>
                <a:lnTo>
                  <a:pt x="13226" y="250031"/>
                </a:lnTo>
                <a:lnTo>
                  <a:pt x="11794" y="257969"/>
                </a:lnTo>
                <a:lnTo>
                  <a:pt x="10839" y="265245"/>
                </a:lnTo>
                <a:lnTo>
                  <a:pt x="10202" y="272080"/>
                </a:lnTo>
                <a:lnTo>
                  <a:pt x="9778" y="279613"/>
                </a:lnTo>
                <a:lnTo>
                  <a:pt x="9307" y="295921"/>
                </a:lnTo>
                <a:lnTo>
                  <a:pt x="8963" y="331197"/>
                </a:lnTo>
                <a:lnTo>
                  <a:pt x="8929" y="383442"/>
                </a:lnTo>
                <a:lnTo>
                  <a:pt x="7937" y="383620"/>
                </a:lnTo>
                <a:lnTo>
                  <a:pt x="6284" y="383739"/>
                </a:lnTo>
                <a:lnTo>
                  <a:pt x="14" y="383975"/>
                </a:lnTo>
                <a:lnTo>
                  <a:pt x="0" y="383976"/>
                </a:lnTo>
                <a:lnTo>
                  <a:pt x="8929" y="375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98"/>
          <p:cNvSpPr/>
          <p:nvPr/>
        </p:nvSpPr>
        <p:spPr>
          <a:xfrm>
            <a:off x="1812881" y="2571750"/>
            <a:ext cx="204657" cy="186117"/>
          </a:xfrm>
          <a:custGeom>
            <a:avLst/>
            <a:gdLst/>
            <a:ahLst/>
            <a:cxnLst/>
            <a:rect l="0" t="0" r="0" b="0"/>
            <a:pathLst>
              <a:path w="204657" h="186117">
                <a:moveTo>
                  <a:pt x="71283" y="8929"/>
                </a:moveTo>
                <a:lnTo>
                  <a:pt x="71283" y="13670"/>
                </a:lnTo>
                <a:lnTo>
                  <a:pt x="70290" y="15066"/>
                </a:lnTo>
                <a:lnTo>
                  <a:pt x="68637" y="15997"/>
                </a:lnTo>
                <a:lnTo>
                  <a:pt x="66542" y="16617"/>
                </a:lnTo>
                <a:lnTo>
                  <a:pt x="65146" y="18024"/>
                </a:lnTo>
                <a:lnTo>
                  <a:pt x="64215" y="19953"/>
                </a:lnTo>
                <a:lnTo>
                  <a:pt x="63594" y="22231"/>
                </a:lnTo>
                <a:lnTo>
                  <a:pt x="62188" y="23750"/>
                </a:lnTo>
                <a:lnTo>
                  <a:pt x="60259" y="24763"/>
                </a:lnTo>
                <a:lnTo>
                  <a:pt x="57980" y="25438"/>
                </a:lnTo>
                <a:lnTo>
                  <a:pt x="55469" y="27873"/>
                </a:lnTo>
                <a:lnTo>
                  <a:pt x="52802" y="31480"/>
                </a:lnTo>
                <a:lnTo>
                  <a:pt x="50033" y="35869"/>
                </a:lnTo>
                <a:lnTo>
                  <a:pt x="47194" y="39788"/>
                </a:lnTo>
                <a:lnTo>
                  <a:pt x="44310" y="43392"/>
                </a:lnTo>
                <a:lnTo>
                  <a:pt x="41394" y="46787"/>
                </a:lnTo>
                <a:lnTo>
                  <a:pt x="38459" y="51035"/>
                </a:lnTo>
                <a:lnTo>
                  <a:pt x="35509" y="55852"/>
                </a:lnTo>
                <a:lnTo>
                  <a:pt x="32551" y="61047"/>
                </a:lnTo>
                <a:lnTo>
                  <a:pt x="29586" y="65502"/>
                </a:lnTo>
                <a:lnTo>
                  <a:pt x="26618" y="69465"/>
                </a:lnTo>
                <a:lnTo>
                  <a:pt x="23647" y="73099"/>
                </a:lnTo>
                <a:lnTo>
                  <a:pt x="20674" y="77506"/>
                </a:lnTo>
                <a:lnTo>
                  <a:pt x="17700" y="82428"/>
                </a:lnTo>
                <a:lnTo>
                  <a:pt x="14725" y="87694"/>
                </a:lnTo>
                <a:lnTo>
                  <a:pt x="8773" y="98837"/>
                </a:lnTo>
                <a:lnTo>
                  <a:pt x="5797" y="104586"/>
                </a:lnTo>
                <a:lnTo>
                  <a:pt x="3813" y="110404"/>
                </a:lnTo>
                <a:lnTo>
                  <a:pt x="2490" y="116266"/>
                </a:lnTo>
                <a:lnTo>
                  <a:pt x="1608" y="122159"/>
                </a:lnTo>
                <a:lnTo>
                  <a:pt x="1021" y="127080"/>
                </a:lnTo>
                <a:lnTo>
                  <a:pt x="629" y="131353"/>
                </a:lnTo>
                <a:lnTo>
                  <a:pt x="367" y="135193"/>
                </a:lnTo>
                <a:lnTo>
                  <a:pt x="193" y="139738"/>
                </a:lnTo>
                <a:lnTo>
                  <a:pt x="0" y="150079"/>
                </a:lnTo>
                <a:lnTo>
                  <a:pt x="940" y="154623"/>
                </a:lnTo>
                <a:lnTo>
                  <a:pt x="2560" y="158644"/>
                </a:lnTo>
                <a:lnTo>
                  <a:pt x="4631" y="162317"/>
                </a:lnTo>
                <a:lnTo>
                  <a:pt x="7997" y="165758"/>
                </a:lnTo>
                <a:lnTo>
                  <a:pt x="12225" y="169044"/>
                </a:lnTo>
                <a:lnTo>
                  <a:pt x="17028" y="172227"/>
                </a:lnTo>
                <a:lnTo>
                  <a:pt x="22214" y="174349"/>
                </a:lnTo>
                <a:lnTo>
                  <a:pt x="27656" y="175764"/>
                </a:lnTo>
                <a:lnTo>
                  <a:pt x="33269" y="176707"/>
                </a:lnTo>
                <a:lnTo>
                  <a:pt x="39987" y="178328"/>
                </a:lnTo>
                <a:lnTo>
                  <a:pt x="47442" y="180401"/>
                </a:lnTo>
                <a:lnTo>
                  <a:pt x="55389" y="182775"/>
                </a:lnTo>
                <a:lnTo>
                  <a:pt x="63663" y="184357"/>
                </a:lnTo>
                <a:lnTo>
                  <a:pt x="72156" y="185412"/>
                </a:lnTo>
                <a:lnTo>
                  <a:pt x="80795" y="186116"/>
                </a:lnTo>
                <a:lnTo>
                  <a:pt x="89530" y="185593"/>
                </a:lnTo>
                <a:lnTo>
                  <a:pt x="98330" y="184252"/>
                </a:lnTo>
                <a:lnTo>
                  <a:pt x="107174" y="182366"/>
                </a:lnTo>
                <a:lnTo>
                  <a:pt x="116046" y="180116"/>
                </a:lnTo>
                <a:lnTo>
                  <a:pt x="124937" y="177624"/>
                </a:lnTo>
                <a:lnTo>
                  <a:pt x="133842" y="174970"/>
                </a:lnTo>
                <a:lnTo>
                  <a:pt x="141762" y="172209"/>
                </a:lnTo>
                <a:lnTo>
                  <a:pt x="149027" y="169376"/>
                </a:lnTo>
                <a:lnTo>
                  <a:pt x="155854" y="166495"/>
                </a:lnTo>
                <a:lnTo>
                  <a:pt x="168732" y="160649"/>
                </a:lnTo>
                <a:lnTo>
                  <a:pt x="174944" y="157700"/>
                </a:lnTo>
                <a:lnTo>
                  <a:pt x="180078" y="153751"/>
                </a:lnTo>
                <a:lnTo>
                  <a:pt x="184493" y="149133"/>
                </a:lnTo>
                <a:lnTo>
                  <a:pt x="188428" y="144070"/>
                </a:lnTo>
                <a:lnTo>
                  <a:pt x="192043" y="139703"/>
                </a:lnTo>
                <a:lnTo>
                  <a:pt x="195446" y="135799"/>
                </a:lnTo>
                <a:lnTo>
                  <a:pt x="198707" y="132204"/>
                </a:lnTo>
                <a:lnTo>
                  <a:pt x="200880" y="127823"/>
                </a:lnTo>
                <a:lnTo>
                  <a:pt x="202330" y="122919"/>
                </a:lnTo>
                <a:lnTo>
                  <a:pt x="203296" y="117664"/>
                </a:lnTo>
                <a:lnTo>
                  <a:pt x="203940" y="113169"/>
                </a:lnTo>
                <a:lnTo>
                  <a:pt x="204369" y="109180"/>
                </a:lnTo>
                <a:lnTo>
                  <a:pt x="204656" y="105529"/>
                </a:lnTo>
                <a:lnTo>
                  <a:pt x="202862" y="101110"/>
                </a:lnTo>
                <a:lnTo>
                  <a:pt x="199682" y="96180"/>
                </a:lnTo>
                <a:lnTo>
                  <a:pt x="195577" y="90909"/>
                </a:lnTo>
                <a:lnTo>
                  <a:pt x="191849" y="86403"/>
                </a:lnTo>
                <a:lnTo>
                  <a:pt x="188371" y="82406"/>
                </a:lnTo>
                <a:lnTo>
                  <a:pt x="185060" y="78750"/>
                </a:lnTo>
                <a:lnTo>
                  <a:pt x="179877" y="74328"/>
                </a:lnTo>
                <a:lnTo>
                  <a:pt x="173444" y="69395"/>
                </a:lnTo>
                <a:lnTo>
                  <a:pt x="166179" y="64123"/>
                </a:lnTo>
                <a:lnTo>
                  <a:pt x="158360" y="59616"/>
                </a:lnTo>
                <a:lnTo>
                  <a:pt x="150170" y="55618"/>
                </a:lnTo>
                <a:lnTo>
                  <a:pt x="141733" y="51962"/>
                </a:lnTo>
                <a:lnTo>
                  <a:pt x="133133" y="47539"/>
                </a:lnTo>
                <a:lnTo>
                  <a:pt x="124422" y="42607"/>
                </a:lnTo>
                <a:lnTo>
                  <a:pt x="115639" y="37334"/>
                </a:lnTo>
                <a:lnTo>
                  <a:pt x="107799" y="32827"/>
                </a:lnTo>
                <a:lnTo>
                  <a:pt x="93796" y="25173"/>
                </a:lnTo>
                <a:lnTo>
                  <a:pt x="74756" y="15285"/>
                </a:lnTo>
                <a:lnTo>
                  <a:pt x="56547" y="6072"/>
                </a:lnTo>
                <a:lnTo>
                  <a:pt x="51537" y="4048"/>
                </a:lnTo>
                <a:lnTo>
                  <a:pt x="47205" y="2698"/>
                </a:lnTo>
                <a:lnTo>
                  <a:pt x="3556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99"/>
          <p:cNvSpPr/>
          <p:nvPr/>
        </p:nvSpPr>
        <p:spPr>
          <a:xfrm>
            <a:off x="2312789" y="2402085"/>
            <a:ext cx="17860" cy="375048"/>
          </a:xfrm>
          <a:custGeom>
            <a:avLst/>
            <a:gdLst/>
            <a:ahLst/>
            <a:cxnLst/>
            <a:rect l="0" t="0" r="0" b="0"/>
            <a:pathLst>
              <a:path w="17860" h="375048">
                <a:moveTo>
                  <a:pt x="0" y="0"/>
                </a:moveTo>
                <a:lnTo>
                  <a:pt x="0" y="186189"/>
                </a:lnTo>
                <a:lnTo>
                  <a:pt x="992" y="196555"/>
                </a:lnTo>
                <a:lnTo>
                  <a:pt x="2646" y="207436"/>
                </a:lnTo>
                <a:lnTo>
                  <a:pt x="4740" y="218658"/>
                </a:lnTo>
                <a:lnTo>
                  <a:pt x="6137" y="229116"/>
                </a:lnTo>
                <a:lnTo>
                  <a:pt x="7068" y="239065"/>
                </a:lnTo>
                <a:lnTo>
                  <a:pt x="7688" y="248673"/>
                </a:lnTo>
                <a:lnTo>
                  <a:pt x="8102" y="258056"/>
                </a:lnTo>
                <a:lnTo>
                  <a:pt x="8562" y="276418"/>
                </a:lnTo>
                <a:lnTo>
                  <a:pt x="8920" y="344748"/>
                </a:lnTo>
                <a:lnTo>
                  <a:pt x="9915" y="349887"/>
                </a:lnTo>
                <a:lnTo>
                  <a:pt x="11571" y="354305"/>
                </a:lnTo>
                <a:lnTo>
                  <a:pt x="13667" y="358243"/>
                </a:lnTo>
                <a:lnTo>
                  <a:pt x="15064" y="361860"/>
                </a:lnTo>
                <a:lnTo>
                  <a:pt x="15995" y="365263"/>
                </a:lnTo>
                <a:lnTo>
                  <a:pt x="17859" y="375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100"/>
          <p:cNvSpPr/>
          <p:nvPr/>
        </p:nvSpPr>
        <p:spPr>
          <a:xfrm>
            <a:off x="2617748" y="2500312"/>
            <a:ext cx="226577" cy="178538"/>
          </a:xfrm>
          <a:custGeom>
            <a:avLst/>
            <a:gdLst/>
            <a:ahLst/>
            <a:cxnLst/>
            <a:rect l="0" t="0" r="0" b="0"/>
            <a:pathLst>
              <a:path w="226577" h="178538">
                <a:moveTo>
                  <a:pt x="16509" y="53578"/>
                </a:moveTo>
                <a:lnTo>
                  <a:pt x="16509" y="61266"/>
                </a:lnTo>
                <a:lnTo>
                  <a:pt x="13864" y="64602"/>
                </a:lnTo>
                <a:lnTo>
                  <a:pt x="11769" y="66880"/>
                </a:lnTo>
                <a:lnTo>
                  <a:pt x="10372" y="69392"/>
                </a:lnTo>
                <a:lnTo>
                  <a:pt x="8821" y="74828"/>
                </a:lnTo>
                <a:lnTo>
                  <a:pt x="7415" y="78659"/>
                </a:lnTo>
                <a:lnTo>
                  <a:pt x="5486" y="83196"/>
                </a:lnTo>
                <a:lnTo>
                  <a:pt x="3207" y="88206"/>
                </a:lnTo>
                <a:lnTo>
                  <a:pt x="1688" y="92539"/>
                </a:lnTo>
                <a:lnTo>
                  <a:pt x="676" y="96419"/>
                </a:lnTo>
                <a:lnTo>
                  <a:pt x="0" y="99998"/>
                </a:lnTo>
                <a:lnTo>
                  <a:pt x="542" y="104368"/>
                </a:lnTo>
                <a:lnTo>
                  <a:pt x="1896" y="109266"/>
                </a:lnTo>
                <a:lnTo>
                  <a:pt x="3790" y="114516"/>
                </a:lnTo>
                <a:lnTo>
                  <a:pt x="5054" y="120000"/>
                </a:lnTo>
                <a:lnTo>
                  <a:pt x="5896" y="125641"/>
                </a:lnTo>
                <a:lnTo>
                  <a:pt x="6457" y="131386"/>
                </a:lnTo>
                <a:lnTo>
                  <a:pt x="8815" y="136207"/>
                </a:lnTo>
                <a:lnTo>
                  <a:pt x="12373" y="140414"/>
                </a:lnTo>
                <a:lnTo>
                  <a:pt x="16728" y="144211"/>
                </a:lnTo>
                <a:lnTo>
                  <a:pt x="22608" y="148727"/>
                </a:lnTo>
                <a:lnTo>
                  <a:pt x="29505" y="153721"/>
                </a:lnTo>
                <a:lnTo>
                  <a:pt x="37079" y="159036"/>
                </a:lnTo>
                <a:lnTo>
                  <a:pt x="44113" y="163570"/>
                </a:lnTo>
                <a:lnTo>
                  <a:pt x="50787" y="167586"/>
                </a:lnTo>
                <a:lnTo>
                  <a:pt x="57221" y="171255"/>
                </a:lnTo>
                <a:lnTo>
                  <a:pt x="64486" y="173702"/>
                </a:lnTo>
                <a:lnTo>
                  <a:pt x="72306" y="175332"/>
                </a:lnTo>
                <a:lnTo>
                  <a:pt x="80496" y="176419"/>
                </a:lnTo>
                <a:lnTo>
                  <a:pt x="88933" y="177144"/>
                </a:lnTo>
                <a:lnTo>
                  <a:pt x="97534" y="177627"/>
                </a:lnTo>
                <a:lnTo>
                  <a:pt x="115028" y="178164"/>
                </a:lnTo>
                <a:lnTo>
                  <a:pt x="159423" y="178537"/>
                </a:lnTo>
                <a:lnTo>
                  <a:pt x="167347" y="177564"/>
                </a:lnTo>
                <a:lnTo>
                  <a:pt x="174615" y="175923"/>
                </a:lnTo>
                <a:lnTo>
                  <a:pt x="181444" y="173836"/>
                </a:lnTo>
                <a:lnTo>
                  <a:pt x="187981" y="171453"/>
                </a:lnTo>
                <a:lnTo>
                  <a:pt x="194324" y="168872"/>
                </a:lnTo>
                <a:lnTo>
                  <a:pt x="200537" y="166160"/>
                </a:lnTo>
                <a:lnTo>
                  <a:pt x="205671" y="163359"/>
                </a:lnTo>
                <a:lnTo>
                  <a:pt x="210086" y="160500"/>
                </a:lnTo>
                <a:lnTo>
                  <a:pt x="214021" y="157602"/>
                </a:lnTo>
                <a:lnTo>
                  <a:pt x="216645" y="153685"/>
                </a:lnTo>
                <a:lnTo>
                  <a:pt x="218394" y="149089"/>
                </a:lnTo>
                <a:lnTo>
                  <a:pt x="219560" y="144041"/>
                </a:lnTo>
                <a:lnTo>
                  <a:pt x="221330" y="139684"/>
                </a:lnTo>
                <a:lnTo>
                  <a:pt x="223501" y="135786"/>
                </a:lnTo>
                <a:lnTo>
                  <a:pt x="225942" y="132196"/>
                </a:lnTo>
                <a:lnTo>
                  <a:pt x="226576" y="127818"/>
                </a:lnTo>
                <a:lnTo>
                  <a:pt x="226007" y="122915"/>
                </a:lnTo>
                <a:lnTo>
                  <a:pt x="224635" y="117662"/>
                </a:lnTo>
                <a:lnTo>
                  <a:pt x="222728" y="112176"/>
                </a:lnTo>
                <a:lnTo>
                  <a:pt x="220465" y="106534"/>
                </a:lnTo>
                <a:lnTo>
                  <a:pt x="217965" y="100788"/>
                </a:lnTo>
                <a:lnTo>
                  <a:pt x="212540" y="89112"/>
                </a:lnTo>
                <a:lnTo>
                  <a:pt x="209704" y="83221"/>
                </a:lnTo>
                <a:lnTo>
                  <a:pt x="204837" y="77309"/>
                </a:lnTo>
                <a:lnTo>
                  <a:pt x="198616" y="71383"/>
                </a:lnTo>
                <a:lnTo>
                  <a:pt x="191492" y="65448"/>
                </a:lnTo>
                <a:lnTo>
                  <a:pt x="184758" y="59507"/>
                </a:lnTo>
                <a:lnTo>
                  <a:pt x="171984" y="47614"/>
                </a:lnTo>
                <a:lnTo>
                  <a:pt x="164808" y="42657"/>
                </a:lnTo>
                <a:lnTo>
                  <a:pt x="157047" y="38360"/>
                </a:lnTo>
                <a:lnTo>
                  <a:pt x="127944" y="24334"/>
                </a:lnTo>
                <a:lnTo>
                  <a:pt x="120565" y="21184"/>
                </a:lnTo>
                <a:lnTo>
                  <a:pt x="112669" y="18091"/>
                </a:lnTo>
                <a:lnTo>
                  <a:pt x="104428" y="15037"/>
                </a:lnTo>
                <a:lnTo>
                  <a:pt x="96950" y="13002"/>
                </a:lnTo>
                <a:lnTo>
                  <a:pt x="89980" y="11644"/>
                </a:lnTo>
                <a:lnTo>
                  <a:pt x="83349" y="10739"/>
                </a:lnTo>
                <a:lnTo>
                  <a:pt x="77936" y="9144"/>
                </a:lnTo>
                <a:lnTo>
                  <a:pt x="73336" y="7088"/>
                </a:lnTo>
                <a:lnTo>
                  <a:pt x="69276" y="4725"/>
                </a:lnTo>
                <a:lnTo>
                  <a:pt x="65578" y="3150"/>
                </a:lnTo>
                <a:lnTo>
                  <a:pt x="62120" y="2100"/>
                </a:lnTo>
                <a:lnTo>
                  <a:pt x="5222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101"/>
          <p:cNvSpPr/>
          <p:nvPr/>
        </p:nvSpPr>
        <p:spPr>
          <a:xfrm>
            <a:off x="3018243" y="2455664"/>
            <a:ext cx="240521" cy="187475"/>
          </a:xfrm>
          <a:custGeom>
            <a:avLst/>
            <a:gdLst/>
            <a:ahLst/>
            <a:cxnLst/>
            <a:rect l="0" t="0" r="0" b="0"/>
            <a:pathLst>
              <a:path w="240521" h="187475">
                <a:moveTo>
                  <a:pt x="8920" y="44648"/>
                </a:moveTo>
                <a:lnTo>
                  <a:pt x="8920" y="52336"/>
                </a:lnTo>
                <a:lnTo>
                  <a:pt x="4180" y="57950"/>
                </a:lnTo>
                <a:lnTo>
                  <a:pt x="2784" y="61454"/>
                </a:lnTo>
                <a:lnTo>
                  <a:pt x="1852" y="65774"/>
                </a:lnTo>
                <a:lnTo>
                  <a:pt x="1232" y="70638"/>
                </a:lnTo>
                <a:lnTo>
                  <a:pt x="818" y="74873"/>
                </a:lnTo>
                <a:lnTo>
                  <a:pt x="542" y="78689"/>
                </a:lnTo>
                <a:lnTo>
                  <a:pt x="358" y="82225"/>
                </a:lnTo>
                <a:lnTo>
                  <a:pt x="154" y="91445"/>
                </a:lnTo>
                <a:lnTo>
                  <a:pt x="0" y="131094"/>
                </a:lnTo>
                <a:lnTo>
                  <a:pt x="989" y="136013"/>
                </a:lnTo>
                <a:lnTo>
                  <a:pt x="2641" y="140285"/>
                </a:lnTo>
                <a:lnTo>
                  <a:pt x="4734" y="144124"/>
                </a:lnTo>
                <a:lnTo>
                  <a:pt x="12420" y="159010"/>
                </a:lnTo>
                <a:lnTo>
                  <a:pt x="16215" y="163553"/>
                </a:lnTo>
                <a:lnTo>
                  <a:pt x="20729" y="167574"/>
                </a:lnTo>
                <a:lnTo>
                  <a:pt x="25722" y="171247"/>
                </a:lnTo>
                <a:lnTo>
                  <a:pt x="31035" y="174688"/>
                </a:lnTo>
                <a:lnTo>
                  <a:pt x="36562" y="177974"/>
                </a:lnTo>
                <a:lnTo>
                  <a:pt x="42231" y="181157"/>
                </a:lnTo>
                <a:lnTo>
                  <a:pt x="48987" y="183279"/>
                </a:lnTo>
                <a:lnTo>
                  <a:pt x="56467" y="184694"/>
                </a:lnTo>
                <a:lnTo>
                  <a:pt x="64431" y="185637"/>
                </a:lnTo>
                <a:lnTo>
                  <a:pt x="72716" y="186266"/>
                </a:lnTo>
                <a:lnTo>
                  <a:pt x="81217" y="186685"/>
                </a:lnTo>
                <a:lnTo>
                  <a:pt x="98599" y="187151"/>
                </a:lnTo>
                <a:lnTo>
                  <a:pt x="142916" y="187474"/>
                </a:lnTo>
                <a:lnTo>
                  <a:pt x="151829" y="186498"/>
                </a:lnTo>
                <a:lnTo>
                  <a:pt x="160748" y="184855"/>
                </a:lnTo>
                <a:lnTo>
                  <a:pt x="169670" y="182768"/>
                </a:lnTo>
                <a:lnTo>
                  <a:pt x="177602" y="180384"/>
                </a:lnTo>
                <a:lnTo>
                  <a:pt x="184875" y="177803"/>
                </a:lnTo>
                <a:lnTo>
                  <a:pt x="191708" y="175090"/>
                </a:lnTo>
                <a:lnTo>
                  <a:pt x="198248" y="171297"/>
                </a:lnTo>
                <a:lnTo>
                  <a:pt x="204592" y="166784"/>
                </a:lnTo>
                <a:lnTo>
                  <a:pt x="210805" y="161790"/>
                </a:lnTo>
                <a:lnTo>
                  <a:pt x="215940" y="157469"/>
                </a:lnTo>
                <a:lnTo>
                  <a:pt x="220355" y="153597"/>
                </a:lnTo>
                <a:lnTo>
                  <a:pt x="224291" y="150023"/>
                </a:lnTo>
                <a:lnTo>
                  <a:pt x="227907" y="145656"/>
                </a:lnTo>
                <a:lnTo>
                  <a:pt x="231310" y="140760"/>
                </a:lnTo>
                <a:lnTo>
                  <a:pt x="234571" y="135511"/>
                </a:lnTo>
                <a:lnTo>
                  <a:pt x="236745" y="131020"/>
                </a:lnTo>
                <a:lnTo>
                  <a:pt x="238194" y="127034"/>
                </a:lnTo>
                <a:lnTo>
                  <a:pt x="239160" y="123385"/>
                </a:lnTo>
                <a:lnTo>
                  <a:pt x="239804" y="118967"/>
                </a:lnTo>
                <a:lnTo>
                  <a:pt x="240234" y="114038"/>
                </a:lnTo>
                <a:lnTo>
                  <a:pt x="240520" y="108767"/>
                </a:lnTo>
                <a:lnTo>
                  <a:pt x="239718" y="103269"/>
                </a:lnTo>
                <a:lnTo>
                  <a:pt x="238192" y="97619"/>
                </a:lnTo>
                <a:lnTo>
                  <a:pt x="236182" y="91868"/>
                </a:lnTo>
                <a:lnTo>
                  <a:pt x="233851" y="86050"/>
                </a:lnTo>
                <a:lnTo>
                  <a:pt x="231303" y="80187"/>
                </a:lnTo>
                <a:lnTo>
                  <a:pt x="228613" y="74294"/>
                </a:lnTo>
                <a:lnTo>
                  <a:pt x="224835" y="68380"/>
                </a:lnTo>
                <a:lnTo>
                  <a:pt x="220332" y="62454"/>
                </a:lnTo>
                <a:lnTo>
                  <a:pt x="215346" y="56519"/>
                </a:lnTo>
                <a:lnTo>
                  <a:pt x="209045" y="51569"/>
                </a:lnTo>
                <a:lnTo>
                  <a:pt x="201868" y="47278"/>
                </a:lnTo>
                <a:lnTo>
                  <a:pt x="194107" y="43425"/>
                </a:lnTo>
                <a:lnTo>
                  <a:pt x="185956" y="38872"/>
                </a:lnTo>
                <a:lnTo>
                  <a:pt x="177546" y="33852"/>
                </a:lnTo>
                <a:lnTo>
                  <a:pt x="168962" y="28521"/>
                </a:lnTo>
                <a:lnTo>
                  <a:pt x="160263" y="23975"/>
                </a:lnTo>
                <a:lnTo>
                  <a:pt x="151488" y="19952"/>
                </a:lnTo>
                <a:lnTo>
                  <a:pt x="142661" y="16278"/>
                </a:lnTo>
                <a:lnTo>
                  <a:pt x="133799" y="12836"/>
                </a:lnTo>
                <a:lnTo>
                  <a:pt x="116016" y="6366"/>
                </a:lnTo>
                <a:lnTo>
                  <a:pt x="109091" y="4244"/>
                </a:lnTo>
                <a:lnTo>
                  <a:pt x="103482" y="2829"/>
                </a:lnTo>
                <a:lnTo>
                  <a:pt x="8928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102"/>
          <p:cNvSpPr/>
          <p:nvPr/>
        </p:nvSpPr>
        <p:spPr>
          <a:xfrm>
            <a:off x="1589484" y="2946797"/>
            <a:ext cx="4143376" cy="160735"/>
          </a:xfrm>
          <a:custGeom>
            <a:avLst/>
            <a:gdLst/>
            <a:ahLst/>
            <a:cxnLst/>
            <a:rect l="0" t="0" r="0" b="0"/>
            <a:pathLst>
              <a:path w="4143376" h="160735">
                <a:moveTo>
                  <a:pt x="0" y="160734"/>
                </a:moveTo>
                <a:lnTo>
                  <a:pt x="7688" y="160734"/>
                </a:lnTo>
                <a:lnTo>
                  <a:pt x="13302" y="155993"/>
                </a:lnTo>
                <a:lnTo>
                  <a:pt x="15813" y="154597"/>
                </a:lnTo>
                <a:lnTo>
                  <a:pt x="21249" y="153045"/>
                </a:lnTo>
                <a:lnTo>
                  <a:pt x="38960" y="151057"/>
                </a:lnTo>
                <a:lnTo>
                  <a:pt x="46420" y="147172"/>
                </a:lnTo>
                <a:lnTo>
                  <a:pt x="55688" y="144785"/>
                </a:lnTo>
                <a:lnTo>
                  <a:pt x="74708" y="140794"/>
                </a:lnTo>
                <a:lnTo>
                  <a:pt x="96550" y="135974"/>
                </a:lnTo>
                <a:lnTo>
                  <a:pt x="143512" y="131477"/>
                </a:lnTo>
                <a:lnTo>
                  <a:pt x="162009" y="127887"/>
                </a:lnTo>
                <a:lnTo>
                  <a:pt x="256922" y="124097"/>
                </a:lnTo>
                <a:lnTo>
                  <a:pt x="280214" y="120308"/>
                </a:lnTo>
                <a:lnTo>
                  <a:pt x="398866" y="116159"/>
                </a:lnTo>
                <a:lnTo>
                  <a:pt x="463132" y="111354"/>
                </a:lnTo>
                <a:lnTo>
                  <a:pt x="587670" y="107265"/>
                </a:lnTo>
                <a:lnTo>
                  <a:pt x="772675" y="107156"/>
                </a:lnTo>
                <a:lnTo>
                  <a:pt x="822930" y="102415"/>
                </a:lnTo>
                <a:lnTo>
                  <a:pt x="939519" y="98471"/>
                </a:lnTo>
                <a:lnTo>
                  <a:pt x="1034722" y="93518"/>
                </a:lnTo>
                <a:lnTo>
                  <a:pt x="1161786" y="89543"/>
                </a:lnTo>
                <a:lnTo>
                  <a:pt x="1257836" y="84588"/>
                </a:lnTo>
                <a:lnTo>
                  <a:pt x="1373820" y="80737"/>
                </a:lnTo>
                <a:lnTo>
                  <a:pt x="1552122" y="80376"/>
                </a:lnTo>
                <a:lnTo>
                  <a:pt x="1611597" y="75629"/>
                </a:lnTo>
                <a:lnTo>
                  <a:pt x="1755254" y="70690"/>
                </a:lnTo>
                <a:lnTo>
                  <a:pt x="1793136" y="66805"/>
                </a:lnTo>
                <a:lnTo>
                  <a:pt x="1914300" y="62884"/>
                </a:lnTo>
                <a:lnTo>
                  <a:pt x="1976547" y="57878"/>
                </a:lnTo>
                <a:lnTo>
                  <a:pt x="2101463" y="53955"/>
                </a:lnTo>
                <a:lnTo>
                  <a:pt x="2208280" y="46560"/>
                </a:lnTo>
                <a:lnTo>
                  <a:pt x="2317915" y="43907"/>
                </a:lnTo>
                <a:lnTo>
                  <a:pt x="2381005" y="38585"/>
                </a:lnTo>
                <a:lnTo>
                  <a:pt x="2512381" y="34977"/>
                </a:lnTo>
                <a:lnTo>
                  <a:pt x="2555616" y="31089"/>
                </a:lnTo>
                <a:lnTo>
                  <a:pt x="2670595" y="27354"/>
                </a:lnTo>
                <a:lnTo>
                  <a:pt x="2782983" y="25871"/>
                </a:lnTo>
                <a:lnTo>
                  <a:pt x="2851406" y="20674"/>
                </a:lnTo>
                <a:lnTo>
                  <a:pt x="2939897" y="15769"/>
                </a:lnTo>
                <a:lnTo>
                  <a:pt x="3009906" y="10955"/>
                </a:lnTo>
                <a:lnTo>
                  <a:pt x="3122309" y="8204"/>
                </a:lnTo>
                <a:lnTo>
                  <a:pt x="3190733" y="2871"/>
                </a:lnTo>
                <a:lnTo>
                  <a:pt x="3302361" y="377"/>
                </a:lnTo>
                <a:lnTo>
                  <a:pt x="3708384" y="0"/>
                </a:lnTo>
                <a:lnTo>
                  <a:pt x="3775923" y="4740"/>
                </a:lnTo>
                <a:lnTo>
                  <a:pt x="3862727" y="9093"/>
                </a:lnTo>
                <a:lnTo>
                  <a:pt x="3904871" y="13302"/>
                </a:lnTo>
                <a:lnTo>
                  <a:pt x="3967646" y="21249"/>
                </a:lnTo>
                <a:lnTo>
                  <a:pt x="4025492" y="29887"/>
                </a:lnTo>
                <a:lnTo>
                  <a:pt x="4059563" y="35773"/>
                </a:lnTo>
                <a:lnTo>
                  <a:pt x="4090250" y="40703"/>
                </a:lnTo>
                <a:lnTo>
                  <a:pt x="4143375" y="446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103"/>
          <p:cNvSpPr/>
          <p:nvPr/>
        </p:nvSpPr>
        <p:spPr>
          <a:xfrm>
            <a:off x="3866666" y="3330773"/>
            <a:ext cx="35608" cy="446485"/>
          </a:xfrm>
          <a:custGeom>
            <a:avLst/>
            <a:gdLst/>
            <a:ahLst/>
            <a:cxnLst/>
            <a:rect l="0" t="0" r="0" b="0"/>
            <a:pathLst>
              <a:path w="35608" h="446485">
                <a:moveTo>
                  <a:pt x="35607" y="0"/>
                </a:moveTo>
                <a:lnTo>
                  <a:pt x="35607" y="104217"/>
                </a:lnTo>
                <a:lnTo>
                  <a:pt x="34614" y="111150"/>
                </a:lnTo>
                <a:lnTo>
                  <a:pt x="32961" y="118748"/>
                </a:lnTo>
                <a:lnTo>
                  <a:pt x="30867" y="126790"/>
                </a:lnTo>
                <a:lnTo>
                  <a:pt x="29470" y="135129"/>
                </a:lnTo>
                <a:lnTo>
                  <a:pt x="28539" y="143664"/>
                </a:lnTo>
                <a:lnTo>
                  <a:pt x="27919" y="152331"/>
                </a:lnTo>
                <a:lnTo>
                  <a:pt x="26513" y="161085"/>
                </a:lnTo>
                <a:lnTo>
                  <a:pt x="24583" y="169898"/>
                </a:lnTo>
                <a:lnTo>
                  <a:pt x="22305" y="178749"/>
                </a:lnTo>
                <a:lnTo>
                  <a:pt x="20785" y="187627"/>
                </a:lnTo>
                <a:lnTo>
                  <a:pt x="19773" y="196522"/>
                </a:lnTo>
                <a:lnTo>
                  <a:pt x="19098" y="205429"/>
                </a:lnTo>
                <a:lnTo>
                  <a:pt x="17655" y="214343"/>
                </a:lnTo>
                <a:lnTo>
                  <a:pt x="15702" y="223263"/>
                </a:lnTo>
                <a:lnTo>
                  <a:pt x="13408" y="232185"/>
                </a:lnTo>
                <a:lnTo>
                  <a:pt x="11877" y="241111"/>
                </a:lnTo>
                <a:lnTo>
                  <a:pt x="10857" y="250037"/>
                </a:lnTo>
                <a:lnTo>
                  <a:pt x="10177" y="258965"/>
                </a:lnTo>
                <a:lnTo>
                  <a:pt x="9724" y="267893"/>
                </a:lnTo>
                <a:lnTo>
                  <a:pt x="9221" y="285751"/>
                </a:lnTo>
                <a:lnTo>
                  <a:pt x="8094" y="294680"/>
                </a:lnTo>
                <a:lnTo>
                  <a:pt x="6351" y="303610"/>
                </a:lnTo>
                <a:lnTo>
                  <a:pt x="4197" y="312539"/>
                </a:lnTo>
                <a:lnTo>
                  <a:pt x="2760" y="321469"/>
                </a:lnTo>
                <a:lnTo>
                  <a:pt x="1803" y="330399"/>
                </a:lnTo>
                <a:lnTo>
                  <a:pt x="1164" y="339328"/>
                </a:lnTo>
                <a:lnTo>
                  <a:pt x="739" y="347266"/>
                </a:lnTo>
                <a:lnTo>
                  <a:pt x="266" y="361377"/>
                </a:lnTo>
                <a:lnTo>
                  <a:pt x="0" y="385218"/>
                </a:lnTo>
                <a:lnTo>
                  <a:pt x="955" y="392741"/>
                </a:lnTo>
                <a:lnTo>
                  <a:pt x="2584" y="399742"/>
                </a:lnTo>
                <a:lnTo>
                  <a:pt x="4662" y="406393"/>
                </a:lnTo>
                <a:lnTo>
                  <a:pt x="6047" y="411819"/>
                </a:lnTo>
                <a:lnTo>
                  <a:pt x="6971" y="416429"/>
                </a:lnTo>
                <a:lnTo>
                  <a:pt x="7997" y="424197"/>
                </a:lnTo>
                <a:lnTo>
                  <a:pt x="8656" y="437268"/>
                </a:lnTo>
                <a:lnTo>
                  <a:pt x="8818" y="4464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104"/>
          <p:cNvSpPr/>
          <p:nvPr/>
        </p:nvSpPr>
        <p:spPr>
          <a:xfrm>
            <a:off x="4411265" y="3286125"/>
            <a:ext cx="17861" cy="482204"/>
          </a:xfrm>
          <a:custGeom>
            <a:avLst/>
            <a:gdLst/>
            <a:ahLst/>
            <a:cxnLst/>
            <a:rect l="0" t="0" r="0" b="0"/>
            <a:pathLst>
              <a:path w="17861" h="482204">
                <a:moveTo>
                  <a:pt x="0" y="0"/>
                </a:moveTo>
                <a:lnTo>
                  <a:pt x="0" y="373174"/>
                </a:lnTo>
                <a:lnTo>
                  <a:pt x="992" y="382728"/>
                </a:lnTo>
                <a:lnTo>
                  <a:pt x="2646" y="392074"/>
                </a:lnTo>
                <a:lnTo>
                  <a:pt x="4741" y="401281"/>
                </a:lnTo>
                <a:lnTo>
                  <a:pt x="6137" y="410395"/>
                </a:lnTo>
                <a:lnTo>
                  <a:pt x="7068" y="419448"/>
                </a:lnTo>
                <a:lnTo>
                  <a:pt x="7688" y="428460"/>
                </a:lnTo>
                <a:lnTo>
                  <a:pt x="9094" y="436452"/>
                </a:lnTo>
                <a:lnTo>
                  <a:pt x="11024" y="443765"/>
                </a:lnTo>
                <a:lnTo>
                  <a:pt x="13302" y="450624"/>
                </a:lnTo>
                <a:lnTo>
                  <a:pt x="14822" y="456190"/>
                </a:lnTo>
                <a:lnTo>
                  <a:pt x="15834" y="460892"/>
                </a:lnTo>
                <a:lnTo>
                  <a:pt x="16509" y="465019"/>
                </a:lnTo>
                <a:lnTo>
                  <a:pt x="16959" y="468762"/>
                </a:lnTo>
                <a:lnTo>
                  <a:pt x="17259" y="472250"/>
                </a:lnTo>
                <a:lnTo>
                  <a:pt x="17860" y="4822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105"/>
          <p:cNvSpPr/>
          <p:nvPr/>
        </p:nvSpPr>
        <p:spPr>
          <a:xfrm>
            <a:off x="4831338" y="3268265"/>
            <a:ext cx="26413" cy="500064"/>
          </a:xfrm>
          <a:custGeom>
            <a:avLst/>
            <a:gdLst/>
            <a:ahLst/>
            <a:cxnLst/>
            <a:rect l="0" t="0" r="0" b="0"/>
            <a:pathLst>
              <a:path w="26413" h="500064">
                <a:moveTo>
                  <a:pt x="8552" y="0"/>
                </a:moveTo>
                <a:lnTo>
                  <a:pt x="8552" y="33419"/>
                </a:lnTo>
                <a:lnTo>
                  <a:pt x="9544" y="41132"/>
                </a:lnTo>
                <a:lnTo>
                  <a:pt x="11198" y="50241"/>
                </a:lnTo>
                <a:lnTo>
                  <a:pt x="13292" y="60283"/>
                </a:lnTo>
                <a:lnTo>
                  <a:pt x="14689" y="70947"/>
                </a:lnTo>
                <a:lnTo>
                  <a:pt x="15620" y="82024"/>
                </a:lnTo>
                <a:lnTo>
                  <a:pt x="16241" y="93378"/>
                </a:lnTo>
                <a:lnTo>
                  <a:pt x="16930" y="116577"/>
                </a:lnTo>
                <a:lnTo>
                  <a:pt x="17433" y="187567"/>
                </a:lnTo>
                <a:lnTo>
                  <a:pt x="17450" y="199458"/>
                </a:lnTo>
                <a:lnTo>
                  <a:pt x="16468" y="211355"/>
                </a:lnTo>
                <a:lnTo>
                  <a:pt x="14822" y="223255"/>
                </a:lnTo>
                <a:lnTo>
                  <a:pt x="12732" y="235157"/>
                </a:lnTo>
                <a:lnTo>
                  <a:pt x="11338" y="247060"/>
                </a:lnTo>
                <a:lnTo>
                  <a:pt x="10409" y="258965"/>
                </a:lnTo>
                <a:lnTo>
                  <a:pt x="9790" y="270870"/>
                </a:lnTo>
                <a:lnTo>
                  <a:pt x="9102" y="297327"/>
                </a:lnTo>
                <a:lnTo>
                  <a:pt x="8919" y="311327"/>
                </a:lnTo>
                <a:lnTo>
                  <a:pt x="7804" y="324630"/>
                </a:lnTo>
                <a:lnTo>
                  <a:pt x="6069" y="337467"/>
                </a:lnTo>
                <a:lnTo>
                  <a:pt x="3921" y="349993"/>
                </a:lnTo>
                <a:lnTo>
                  <a:pt x="2488" y="362313"/>
                </a:lnTo>
                <a:lnTo>
                  <a:pt x="1532" y="374495"/>
                </a:lnTo>
                <a:lnTo>
                  <a:pt x="896" y="386585"/>
                </a:lnTo>
                <a:lnTo>
                  <a:pt x="188" y="407957"/>
                </a:lnTo>
                <a:lnTo>
                  <a:pt x="0" y="417823"/>
                </a:lnTo>
                <a:lnTo>
                  <a:pt x="866" y="427376"/>
                </a:lnTo>
                <a:lnTo>
                  <a:pt x="2436" y="436723"/>
                </a:lnTo>
                <a:lnTo>
                  <a:pt x="4474" y="445930"/>
                </a:lnTo>
                <a:lnTo>
                  <a:pt x="5833" y="454052"/>
                </a:lnTo>
                <a:lnTo>
                  <a:pt x="6740" y="461451"/>
                </a:lnTo>
                <a:lnTo>
                  <a:pt x="7344" y="468368"/>
                </a:lnTo>
                <a:lnTo>
                  <a:pt x="8739" y="474964"/>
                </a:lnTo>
                <a:lnTo>
                  <a:pt x="10661" y="481346"/>
                </a:lnTo>
                <a:lnTo>
                  <a:pt x="12934" y="487585"/>
                </a:lnTo>
                <a:lnTo>
                  <a:pt x="15442" y="491744"/>
                </a:lnTo>
                <a:lnTo>
                  <a:pt x="18107" y="494517"/>
                </a:lnTo>
                <a:lnTo>
                  <a:pt x="26412" y="5000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106"/>
          <p:cNvSpPr/>
          <p:nvPr/>
        </p:nvSpPr>
        <p:spPr>
          <a:xfrm>
            <a:off x="5206007" y="3277195"/>
            <a:ext cx="44650" cy="625079"/>
          </a:xfrm>
          <a:custGeom>
            <a:avLst/>
            <a:gdLst/>
            <a:ahLst/>
            <a:cxnLst/>
            <a:rect l="0" t="0" r="0" b="0"/>
            <a:pathLst>
              <a:path w="44650" h="625079">
                <a:moveTo>
                  <a:pt x="44649" y="0"/>
                </a:moveTo>
                <a:lnTo>
                  <a:pt x="44649" y="295145"/>
                </a:lnTo>
                <a:lnTo>
                  <a:pt x="43657" y="313841"/>
                </a:lnTo>
                <a:lnTo>
                  <a:pt x="42003" y="333251"/>
                </a:lnTo>
                <a:lnTo>
                  <a:pt x="37520" y="373338"/>
                </a:lnTo>
                <a:lnTo>
                  <a:pt x="20733" y="502342"/>
                </a:lnTo>
                <a:lnTo>
                  <a:pt x="14837" y="541755"/>
                </a:lnTo>
                <a:lnTo>
                  <a:pt x="8909" y="576470"/>
                </a:lnTo>
                <a:lnTo>
                  <a:pt x="0" y="6250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107"/>
          <p:cNvSpPr/>
          <p:nvPr/>
        </p:nvSpPr>
        <p:spPr>
          <a:xfrm>
            <a:off x="3795638" y="3973710"/>
            <a:ext cx="312019" cy="178549"/>
          </a:xfrm>
          <a:custGeom>
            <a:avLst/>
            <a:gdLst/>
            <a:ahLst/>
            <a:cxnLst/>
            <a:rect l="0" t="0" r="0" b="0"/>
            <a:pathLst>
              <a:path w="312019" h="178549">
                <a:moveTo>
                  <a:pt x="53057" y="44649"/>
                </a:moveTo>
                <a:lnTo>
                  <a:pt x="45369" y="44649"/>
                </a:lnTo>
                <a:lnTo>
                  <a:pt x="39755" y="49389"/>
                </a:lnTo>
                <a:lnTo>
                  <a:pt x="34577" y="54362"/>
                </a:lnTo>
                <a:lnTo>
                  <a:pt x="14325" y="74460"/>
                </a:lnTo>
                <a:lnTo>
                  <a:pt x="11361" y="78414"/>
                </a:lnTo>
                <a:lnTo>
                  <a:pt x="8392" y="83034"/>
                </a:lnTo>
                <a:lnTo>
                  <a:pt x="5421" y="88098"/>
                </a:lnTo>
                <a:lnTo>
                  <a:pt x="3440" y="92466"/>
                </a:lnTo>
                <a:lnTo>
                  <a:pt x="2120" y="96371"/>
                </a:lnTo>
                <a:lnTo>
                  <a:pt x="1239" y="99966"/>
                </a:lnTo>
                <a:lnTo>
                  <a:pt x="652" y="103355"/>
                </a:lnTo>
                <a:lnTo>
                  <a:pt x="261" y="106606"/>
                </a:lnTo>
                <a:lnTo>
                  <a:pt x="0" y="109767"/>
                </a:lnTo>
                <a:lnTo>
                  <a:pt x="819" y="112865"/>
                </a:lnTo>
                <a:lnTo>
                  <a:pt x="2356" y="115924"/>
                </a:lnTo>
                <a:lnTo>
                  <a:pt x="4373" y="118954"/>
                </a:lnTo>
                <a:lnTo>
                  <a:pt x="6711" y="122960"/>
                </a:lnTo>
                <a:lnTo>
                  <a:pt x="9261" y="127614"/>
                </a:lnTo>
                <a:lnTo>
                  <a:pt x="11953" y="132701"/>
                </a:lnTo>
                <a:lnTo>
                  <a:pt x="15733" y="137085"/>
                </a:lnTo>
                <a:lnTo>
                  <a:pt x="20236" y="140999"/>
                </a:lnTo>
                <a:lnTo>
                  <a:pt x="25223" y="144601"/>
                </a:lnTo>
                <a:lnTo>
                  <a:pt x="30533" y="147994"/>
                </a:lnTo>
                <a:lnTo>
                  <a:pt x="36056" y="151249"/>
                </a:lnTo>
                <a:lnTo>
                  <a:pt x="41723" y="154411"/>
                </a:lnTo>
                <a:lnTo>
                  <a:pt x="48477" y="157511"/>
                </a:lnTo>
                <a:lnTo>
                  <a:pt x="55957" y="160570"/>
                </a:lnTo>
                <a:lnTo>
                  <a:pt x="63920" y="163601"/>
                </a:lnTo>
                <a:lnTo>
                  <a:pt x="80706" y="169615"/>
                </a:lnTo>
                <a:lnTo>
                  <a:pt x="89348" y="172609"/>
                </a:lnTo>
                <a:lnTo>
                  <a:pt x="98087" y="174604"/>
                </a:lnTo>
                <a:lnTo>
                  <a:pt x="106890" y="175934"/>
                </a:lnTo>
                <a:lnTo>
                  <a:pt x="115734" y="176820"/>
                </a:lnTo>
                <a:lnTo>
                  <a:pt x="125599" y="177411"/>
                </a:lnTo>
                <a:lnTo>
                  <a:pt x="147144" y="178069"/>
                </a:lnTo>
                <a:lnTo>
                  <a:pt x="195387" y="178525"/>
                </a:lnTo>
                <a:lnTo>
                  <a:pt x="204498" y="178548"/>
                </a:lnTo>
                <a:lnTo>
                  <a:pt x="213549" y="177571"/>
                </a:lnTo>
                <a:lnTo>
                  <a:pt x="222559" y="175927"/>
                </a:lnTo>
                <a:lnTo>
                  <a:pt x="231543" y="173839"/>
                </a:lnTo>
                <a:lnTo>
                  <a:pt x="239516" y="171456"/>
                </a:lnTo>
                <a:lnTo>
                  <a:pt x="246816" y="168874"/>
                </a:lnTo>
                <a:lnTo>
                  <a:pt x="253667" y="166161"/>
                </a:lnTo>
                <a:lnTo>
                  <a:pt x="260219" y="163360"/>
                </a:lnTo>
                <a:lnTo>
                  <a:pt x="272790" y="157602"/>
                </a:lnTo>
                <a:lnTo>
                  <a:pt x="277928" y="153685"/>
                </a:lnTo>
                <a:lnTo>
                  <a:pt x="282346" y="149090"/>
                </a:lnTo>
                <a:lnTo>
                  <a:pt x="286284" y="144042"/>
                </a:lnTo>
                <a:lnTo>
                  <a:pt x="289900" y="138692"/>
                </a:lnTo>
                <a:lnTo>
                  <a:pt x="293304" y="133142"/>
                </a:lnTo>
                <a:lnTo>
                  <a:pt x="296565" y="127456"/>
                </a:lnTo>
                <a:lnTo>
                  <a:pt x="302835" y="115848"/>
                </a:lnTo>
                <a:lnTo>
                  <a:pt x="305896" y="109974"/>
                </a:lnTo>
                <a:lnTo>
                  <a:pt x="307937" y="105066"/>
                </a:lnTo>
                <a:lnTo>
                  <a:pt x="309297" y="100802"/>
                </a:lnTo>
                <a:lnTo>
                  <a:pt x="310204" y="96967"/>
                </a:lnTo>
                <a:lnTo>
                  <a:pt x="310809" y="92426"/>
                </a:lnTo>
                <a:lnTo>
                  <a:pt x="311212" y="87415"/>
                </a:lnTo>
                <a:lnTo>
                  <a:pt x="311480" y="82089"/>
                </a:lnTo>
                <a:lnTo>
                  <a:pt x="311779" y="68234"/>
                </a:lnTo>
                <a:lnTo>
                  <a:pt x="31201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108"/>
          <p:cNvSpPr/>
          <p:nvPr/>
        </p:nvSpPr>
        <p:spPr>
          <a:xfrm>
            <a:off x="4482703" y="3893343"/>
            <a:ext cx="35719" cy="428626"/>
          </a:xfrm>
          <a:custGeom>
            <a:avLst/>
            <a:gdLst/>
            <a:ahLst/>
            <a:cxnLst/>
            <a:rect l="0" t="0" r="0" b="0"/>
            <a:pathLst>
              <a:path w="35719" h="428626">
                <a:moveTo>
                  <a:pt x="8929" y="0"/>
                </a:moveTo>
                <a:lnTo>
                  <a:pt x="8929" y="12429"/>
                </a:lnTo>
                <a:lnTo>
                  <a:pt x="7937" y="17216"/>
                </a:lnTo>
                <a:lnTo>
                  <a:pt x="6284" y="23384"/>
                </a:lnTo>
                <a:lnTo>
                  <a:pt x="4189" y="30472"/>
                </a:lnTo>
                <a:lnTo>
                  <a:pt x="2792" y="39166"/>
                </a:lnTo>
                <a:lnTo>
                  <a:pt x="1861" y="48931"/>
                </a:lnTo>
                <a:lnTo>
                  <a:pt x="1241" y="59410"/>
                </a:lnTo>
                <a:lnTo>
                  <a:pt x="551" y="81636"/>
                </a:lnTo>
                <a:lnTo>
                  <a:pt x="72" y="141058"/>
                </a:lnTo>
                <a:lnTo>
                  <a:pt x="0" y="346485"/>
                </a:lnTo>
                <a:lnTo>
                  <a:pt x="992" y="355013"/>
                </a:lnTo>
                <a:lnTo>
                  <a:pt x="2645" y="362683"/>
                </a:lnTo>
                <a:lnTo>
                  <a:pt x="7129" y="377490"/>
                </a:lnTo>
                <a:lnTo>
                  <a:pt x="12428" y="393992"/>
                </a:lnTo>
                <a:lnTo>
                  <a:pt x="15231" y="400575"/>
                </a:lnTo>
                <a:lnTo>
                  <a:pt x="18091" y="405956"/>
                </a:lnTo>
                <a:lnTo>
                  <a:pt x="20990" y="410536"/>
                </a:lnTo>
                <a:lnTo>
                  <a:pt x="23915" y="414582"/>
                </a:lnTo>
                <a:lnTo>
                  <a:pt x="26857" y="418270"/>
                </a:lnTo>
                <a:lnTo>
                  <a:pt x="35718" y="4286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109"/>
          <p:cNvSpPr/>
          <p:nvPr/>
        </p:nvSpPr>
        <p:spPr>
          <a:xfrm>
            <a:off x="4843755" y="3884414"/>
            <a:ext cx="40785" cy="339329"/>
          </a:xfrm>
          <a:custGeom>
            <a:avLst/>
            <a:gdLst/>
            <a:ahLst/>
            <a:cxnLst/>
            <a:rect l="0" t="0" r="0" b="0"/>
            <a:pathLst>
              <a:path w="40785" h="339329">
                <a:moveTo>
                  <a:pt x="40784" y="0"/>
                </a:moveTo>
                <a:lnTo>
                  <a:pt x="40784" y="12428"/>
                </a:lnTo>
                <a:lnTo>
                  <a:pt x="39791" y="16223"/>
                </a:lnTo>
                <a:lnTo>
                  <a:pt x="38138" y="20737"/>
                </a:lnTo>
                <a:lnTo>
                  <a:pt x="36044" y="25731"/>
                </a:lnTo>
                <a:lnTo>
                  <a:pt x="34646" y="32036"/>
                </a:lnTo>
                <a:lnTo>
                  <a:pt x="33716" y="39217"/>
                </a:lnTo>
                <a:lnTo>
                  <a:pt x="33095" y="46980"/>
                </a:lnTo>
                <a:lnTo>
                  <a:pt x="31689" y="55133"/>
                </a:lnTo>
                <a:lnTo>
                  <a:pt x="29759" y="63544"/>
                </a:lnTo>
                <a:lnTo>
                  <a:pt x="27481" y="72128"/>
                </a:lnTo>
                <a:lnTo>
                  <a:pt x="25962" y="80827"/>
                </a:lnTo>
                <a:lnTo>
                  <a:pt x="24949" y="89603"/>
                </a:lnTo>
                <a:lnTo>
                  <a:pt x="24274" y="98431"/>
                </a:lnTo>
                <a:lnTo>
                  <a:pt x="22832" y="108285"/>
                </a:lnTo>
                <a:lnTo>
                  <a:pt x="20878" y="118822"/>
                </a:lnTo>
                <a:lnTo>
                  <a:pt x="18583" y="129816"/>
                </a:lnTo>
                <a:lnTo>
                  <a:pt x="17054" y="140122"/>
                </a:lnTo>
                <a:lnTo>
                  <a:pt x="16034" y="149969"/>
                </a:lnTo>
                <a:lnTo>
                  <a:pt x="15354" y="159511"/>
                </a:lnTo>
                <a:lnTo>
                  <a:pt x="13909" y="169840"/>
                </a:lnTo>
                <a:lnTo>
                  <a:pt x="11953" y="180696"/>
                </a:lnTo>
                <a:lnTo>
                  <a:pt x="9657" y="191901"/>
                </a:lnTo>
                <a:lnTo>
                  <a:pt x="8126" y="202348"/>
                </a:lnTo>
                <a:lnTo>
                  <a:pt x="7106" y="212289"/>
                </a:lnTo>
                <a:lnTo>
                  <a:pt x="6426" y="221893"/>
                </a:lnTo>
                <a:lnTo>
                  <a:pt x="5972" y="231272"/>
                </a:lnTo>
                <a:lnTo>
                  <a:pt x="5468" y="249631"/>
                </a:lnTo>
                <a:lnTo>
                  <a:pt x="4342" y="258694"/>
                </a:lnTo>
                <a:lnTo>
                  <a:pt x="2598" y="267713"/>
                </a:lnTo>
                <a:lnTo>
                  <a:pt x="443" y="276701"/>
                </a:lnTo>
                <a:lnTo>
                  <a:pt x="0" y="285670"/>
                </a:lnTo>
                <a:lnTo>
                  <a:pt x="696" y="294626"/>
                </a:lnTo>
                <a:lnTo>
                  <a:pt x="2152" y="303574"/>
                </a:lnTo>
                <a:lnTo>
                  <a:pt x="3123" y="310531"/>
                </a:lnTo>
                <a:lnTo>
                  <a:pt x="4202" y="320907"/>
                </a:lnTo>
                <a:lnTo>
                  <a:pt x="4681" y="328825"/>
                </a:lnTo>
                <a:lnTo>
                  <a:pt x="5065" y="339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110"/>
          <p:cNvSpPr/>
          <p:nvPr/>
        </p:nvSpPr>
        <p:spPr>
          <a:xfrm>
            <a:off x="5197611" y="3884414"/>
            <a:ext cx="284490" cy="294112"/>
          </a:xfrm>
          <a:custGeom>
            <a:avLst/>
            <a:gdLst/>
            <a:ahLst/>
            <a:cxnLst/>
            <a:rect l="0" t="0" r="0" b="0"/>
            <a:pathLst>
              <a:path w="284490" h="294112">
                <a:moveTo>
                  <a:pt x="88764" y="89296"/>
                </a:moveTo>
                <a:lnTo>
                  <a:pt x="84023" y="89296"/>
                </a:lnTo>
                <a:lnTo>
                  <a:pt x="82626" y="90289"/>
                </a:lnTo>
                <a:lnTo>
                  <a:pt x="81696" y="91942"/>
                </a:lnTo>
                <a:lnTo>
                  <a:pt x="80661" y="96426"/>
                </a:lnTo>
                <a:lnTo>
                  <a:pt x="80202" y="101725"/>
                </a:lnTo>
                <a:lnTo>
                  <a:pt x="79087" y="104528"/>
                </a:lnTo>
                <a:lnTo>
                  <a:pt x="75202" y="110287"/>
                </a:lnTo>
                <a:lnTo>
                  <a:pt x="67523" y="116154"/>
                </a:lnTo>
                <a:lnTo>
                  <a:pt x="62696" y="119108"/>
                </a:lnTo>
                <a:lnTo>
                  <a:pt x="54688" y="127681"/>
                </a:lnTo>
                <a:lnTo>
                  <a:pt x="51164" y="132746"/>
                </a:lnTo>
                <a:lnTo>
                  <a:pt x="46830" y="138107"/>
                </a:lnTo>
                <a:lnTo>
                  <a:pt x="41956" y="143665"/>
                </a:lnTo>
                <a:lnTo>
                  <a:pt x="32242" y="154140"/>
                </a:lnTo>
                <a:lnTo>
                  <a:pt x="24617" y="162103"/>
                </a:lnTo>
                <a:lnTo>
                  <a:pt x="21194" y="166608"/>
                </a:lnTo>
                <a:lnTo>
                  <a:pt x="17921" y="171595"/>
                </a:lnTo>
                <a:lnTo>
                  <a:pt x="14746" y="176904"/>
                </a:lnTo>
                <a:lnTo>
                  <a:pt x="11637" y="183421"/>
                </a:lnTo>
                <a:lnTo>
                  <a:pt x="8573" y="190741"/>
                </a:lnTo>
                <a:lnTo>
                  <a:pt x="5537" y="198598"/>
                </a:lnTo>
                <a:lnTo>
                  <a:pt x="3514" y="204829"/>
                </a:lnTo>
                <a:lnTo>
                  <a:pt x="2165" y="209974"/>
                </a:lnTo>
                <a:lnTo>
                  <a:pt x="1265" y="214397"/>
                </a:lnTo>
                <a:lnTo>
                  <a:pt x="666" y="219330"/>
                </a:lnTo>
                <a:lnTo>
                  <a:pt x="266" y="224602"/>
                </a:lnTo>
                <a:lnTo>
                  <a:pt x="0" y="230102"/>
                </a:lnTo>
                <a:lnTo>
                  <a:pt x="1806" y="235753"/>
                </a:lnTo>
                <a:lnTo>
                  <a:pt x="4996" y="241504"/>
                </a:lnTo>
                <a:lnTo>
                  <a:pt x="9105" y="247322"/>
                </a:lnTo>
                <a:lnTo>
                  <a:pt x="13830" y="253186"/>
                </a:lnTo>
                <a:lnTo>
                  <a:pt x="18964" y="259080"/>
                </a:lnTo>
                <a:lnTo>
                  <a:pt x="24371" y="264993"/>
                </a:lnTo>
                <a:lnTo>
                  <a:pt x="31944" y="269928"/>
                </a:lnTo>
                <a:lnTo>
                  <a:pt x="40962" y="274209"/>
                </a:lnTo>
                <a:lnTo>
                  <a:pt x="60573" y="281613"/>
                </a:lnTo>
                <a:lnTo>
                  <a:pt x="79211" y="288211"/>
                </a:lnTo>
                <a:lnTo>
                  <a:pt x="89341" y="290366"/>
                </a:lnTo>
                <a:lnTo>
                  <a:pt x="100062" y="291805"/>
                </a:lnTo>
                <a:lnTo>
                  <a:pt x="111178" y="292763"/>
                </a:lnTo>
                <a:lnTo>
                  <a:pt x="122559" y="293401"/>
                </a:lnTo>
                <a:lnTo>
                  <a:pt x="145786" y="294111"/>
                </a:lnTo>
                <a:lnTo>
                  <a:pt x="157536" y="293308"/>
                </a:lnTo>
                <a:lnTo>
                  <a:pt x="169338" y="291781"/>
                </a:lnTo>
                <a:lnTo>
                  <a:pt x="181176" y="289771"/>
                </a:lnTo>
                <a:lnTo>
                  <a:pt x="192043" y="287438"/>
                </a:lnTo>
                <a:lnTo>
                  <a:pt x="202265" y="284891"/>
                </a:lnTo>
                <a:lnTo>
                  <a:pt x="212056" y="282201"/>
                </a:lnTo>
                <a:lnTo>
                  <a:pt x="230873" y="276566"/>
                </a:lnTo>
                <a:lnTo>
                  <a:pt x="240058" y="273674"/>
                </a:lnTo>
                <a:lnTo>
                  <a:pt x="248165" y="269761"/>
                </a:lnTo>
                <a:lnTo>
                  <a:pt x="255555" y="265169"/>
                </a:lnTo>
                <a:lnTo>
                  <a:pt x="262466" y="260123"/>
                </a:lnTo>
                <a:lnTo>
                  <a:pt x="268065" y="254775"/>
                </a:lnTo>
                <a:lnTo>
                  <a:pt x="272790" y="249225"/>
                </a:lnTo>
                <a:lnTo>
                  <a:pt x="276932" y="243540"/>
                </a:lnTo>
                <a:lnTo>
                  <a:pt x="279694" y="236774"/>
                </a:lnTo>
                <a:lnTo>
                  <a:pt x="281534" y="229287"/>
                </a:lnTo>
                <a:lnTo>
                  <a:pt x="282762" y="221319"/>
                </a:lnTo>
                <a:lnTo>
                  <a:pt x="283580" y="214022"/>
                </a:lnTo>
                <a:lnTo>
                  <a:pt x="284125" y="207173"/>
                </a:lnTo>
                <a:lnTo>
                  <a:pt x="284489" y="200623"/>
                </a:lnTo>
                <a:lnTo>
                  <a:pt x="283740" y="193280"/>
                </a:lnTo>
                <a:lnTo>
                  <a:pt x="282247" y="185408"/>
                </a:lnTo>
                <a:lnTo>
                  <a:pt x="280260" y="177183"/>
                </a:lnTo>
                <a:lnTo>
                  <a:pt x="277944" y="169716"/>
                </a:lnTo>
                <a:lnTo>
                  <a:pt x="275407" y="162753"/>
                </a:lnTo>
                <a:lnTo>
                  <a:pt x="272724" y="156127"/>
                </a:lnTo>
                <a:lnTo>
                  <a:pt x="268950" y="148733"/>
                </a:lnTo>
                <a:lnTo>
                  <a:pt x="264451" y="140827"/>
                </a:lnTo>
                <a:lnTo>
                  <a:pt x="259466" y="132580"/>
                </a:lnTo>
                <a:lnTo>
                  <a:pt x="255151" y="125097"/>
                </a:lnTo>
                <a:lnTo>
                  <a:pt x="247711" y="111492"/>
                </a:lnTo>
                <a:lnTo>
                  <a:pt x="242354" y="105086"/>
                </a:lnTo>
                <a:lnTo>
                  <a:pt x="235805" y="98830"/>
                </a:lnTo>
                <a:lnTo>
                  <a:pt x="228463" y="92676"/>
                </a:lnTo>
                <a:lnTo>
                  <a:pt x="221584" y="86588"/>
                </a:lnTo>
                <a:lnTo>
                  <a:pt x="208649" y="74533"/>
                </a:lnTo>
                <a:lnTo>
                  <a:pt x="202421" y="69532"/>
                </a:lnTo>
                <a:lnTo>
                  <a:pt x="196285" y="65206"/>
                </a:lnTo>
                <a:lnTo>
                  <a:pt x="190210" y="61330"/>
                </a:lnTo>
                <a:lnTo>
                  <a:pt x="184176" y="56762"/>
                </a:lnTo>
                <a:lnTo>
                  <a:pt x="178169" y="51732"/>
                </a:lnTo>
                <a:lnTo>
                  <a:pt x="172179" y="46394"/>
                </a:lnTo>
                <a:lnTo>
                  <a:pt x="166202" y="41843"/>
                </a:lnTo>
                <a:lnTo>
                  <a:pt x="160233" y="37817"/>
                </a:lnTo>
                <a:lnTo>
                  <a:pt x="154269" y="34141"/>
                </a:lnTo>
                <a:lnTo>
                  <a:pt x="149301" y="30698"/>
                </a:lnTo>
                <a:lnTo>
                  <a:pt x="141135" y="24227"/>
                </a:lnTo>
                <a:lnTo>
                  <a:pt x="134199" y="20689"/>
                </a:lnTo>
                <a:lnTo>
                  <a:pt x="130960" y="19745"/>
                </a:lnTo>
                <a:lnTo>
                  <a:pt x="128800" y="18124"/>
                </a:lnTo>
                <a:lnTo>
                  <a:pt x="127362" y="16051"/>
                </a:lnTo>
                <a:lnTo>
                  <a:pt x="125051" y="10336"/>
                </a:lnTo>
                <a:lnTo>
                  <a:pt x="124650" y="4606"/>
                </a:lnTo>
                <a:lnTo>
                  <a:pt x="125587" y="3070"/>
                </a:lnTo>
                <a:lnTo>
                  <a:pt x="127203" y="2047"/>
                </a:lnTo>
                <a:lnTo>
                  <a:pt x="13341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111"/>
          <p:cNvSpPr/>
          <p:nvPr/>
        </p:nvSpPr>
        <p:spPr>
          <a:xfrm>
            <a:off x="3598836" y="4330908"/>
            <a:ext cx="2384055" cy="80355"/>
          </a:xfrm>
          <a:custGeom>
            <a:avLst/>
            <a:gdLst/>
            <a:ahLst/>
            <a:cxnLst/>
            <a:rect l="0" t="0" r="0" b="0"/>
            <a:pathLst>
              <a:path w="2384055" h="80355">
                <a:moveTo>
                  <a:pt x="2384054" y="44638"/>
                </a:moveTo>
                <a:lnTo>
                  <a:pt x="2379313" y="49379"/>
                </a:lnTo>
                <a:lnTo>
                  <a:pt x="2376925" y="50775"/>
                </a:lnTo>
                <a:lnTo>
                  <a:pt x="2371625" y="52327"/>
                </a:lnTo>
                <a:lnTo>
                  <a:pt x="2359146" y="54315"/>
                </a:lnTo>
                <a:lnTo>
                  <a:pt x="2354550" y="56050"/>
                </a:lnTo>
                <a:lnTo>
                  <a:pt x="2349502" y="58200"/>
                </a:lnTo>
                <a:lnTo>
                  <a:pt x="2338601" y="60587"/>
                </a:lnTo>
                <a:lnTo>
                  <a:pt x="2267432" y="62464"/>
                </a:lnTo>
                <a:lnTo>
                  <a:pt x="2231151" y="61499"/>
                </a:lnTo>
                <a:lnTo>
                  <a:pt x="2220604" y="59847"/>
                </a:lnTo>
                <a:lnTo>
                  <a:pt x="2209602" y="57754"/>
                </a:lnTo>
                <a:lnTo>
                  <a:pt x="2186797" y="55428"/>
                </a:lnTo>
                <a:lnTo>
                  <a:pt x="2162439" y="53403"/>
                </a:lnTo>
                <a:lnTo>
                  <a:pt x="2148998" y="51473"/>
                </a:lnTo>
                <a:lnTo>
                  <a:pt x="2135077" y="49195"/>
                </a:lnTo>
                <a:lnTo>
                  <a:pt x="2120835" y="47676"/>
                </a:lnTo>
                <a:lnTo>
                  <a:pt x="2091781" y="45988"/>
                </a:lnTo>
                <a:lnTo>
                  <a:pt x="2077088" y="44546"/>
                </a:lnTo>
                <a:lnTo>
                  <a:pt x="2062332" y="42592"/>
                </a:lnTo>
                <a:lnTo>
                  <a:pt x="2047533" y="40298"/>
                </a:lnTo>
                <a:lnTo>
                  <a:pt x="2032707" y="38768"/>
                </a:lnTo>
                <a:lnTo>
                  <a:pt x="1973266" y="36313"/>
                </a:lnTo>
                <a:lnTo>
                  <a:pt x="1942521" y="34985"/>
                </a:lnTo>
                <a:lnTo>
                  <a:pt x="1925987" y="33242"/>
                </a:lnTo>
                <a:lnTo>
                  <a:pt x="1909013" y="31087"/>
                </a:lnTo>
                <a:lnTo>
                  <a:pt x="1874276" y="28694"/>
                </a:lnTo>
                <a:lnTo>
                  <a:pt x="1839986" y="26638"/>
                </a:lnTo>
                <a:lnTo>
                  <a:pt x="1823897" y="24700"/>
                </a:lnTo>
                <a:lnTo>
                  <a:pt x="1808210" y="22417"/>
                </a:lnTo>
                <a:lnTo>
                  <a:pt x="1790807" y="20894"/>
                </a:lnTo>
                <a:lnTo>
                  <a:pt x="1734122" y="18752"/>
                </a:lnTo>
                <a:lnTo>
                  <a:pt x="1678190" y="17125"/>
                </a:lnTo>
                <a:lnTo>
                  <a:pt x="1658485" y="15381"/>
                </a:lnTo>
                <a:lnTo>
                  <a:pt x="1638404" y="13228"/>
                </a:lnTo>
                <a:lnTo>
                  <a:pt x="1597570" y="10834"/>
                </a:lnTo>
                <a:lnTo>
                  <a:pt x="1538181" y="9487"/>
                </a:lnTo>
                <a:lnTo>
                  <a:pt x="1500110" y="8180"/>
                </a:lnTo>
                <a:lnTo>
                  <a:pt x="1480235" y="6442"/>
                </a:lnTo>
                <a:lnTo>
                  <a:pt x="1460039" y="4291"/>
                </a:lnTo>
                <a:lnTo>
                  <a:pt x="1416433" y="1902"/>
                </a:lnTo>
                <a:lnTo>
                  <a:pt x="1349904" y="556"/>
                </a:lnTo>
                <a:lnTo>
                  <a:pt x="1135140" y="0"/>
                </a:lnTo>
                <a:lnTo>
                  <a:pt x="1112898" y="988"/>
                </a:lnTo>
                <a:lnTo>
                  <a:pt x="1091124" y="2641"/>
                </a:lnTo>
                <a:lnTo>
                  <a:pt x="1069663" y="4734"/>
                </a:lnTo>
                <a:lnTo>
                  <a:pt x="1027297" y="9705"/>
                </a:lnTo>
                <a:lnTo>
                  <a:pt x="1006276" y="12420"/>
                </a:lnTo>
                <a:lnTo>
                  <a:pt x="985317" y="14229"/>
                </a:lnTo>
                <a:lnTo>
                  <a:pt x="921643" y="17769"/>
                </a:lnTo>
                <a:lnTo>
                  <a:pt x="876182" y="22113"/>
                </a:lnTo>
                <a:lnTo>
                  <a:pt x="853939" y="23668"/>
                </a:lnTo>
                <a:lnTo>
                  <a:pt x="810704" y="25396"/>
                </a:lnTo>
                <a:lnTo>
                  <a:pt x="789451" y="26849"/>
                </a:lnTo>
                <a:lnTo>
                  <a:pt x="768337" y="28810"/>
                </a:lnTo>
                <a:lnTo>
                  <a:pt x="747315" y="31110"/>
                </a:lnTo>
                <a:lnTo>
                  <a:pt x="726356" y="32643"/>
                </a:lnTo>
                <a:lnTo>
                  <a:pt x="684547" y="34346"/>
                </a:lnTo>
                <a:lnTo>
                  <a:pt x="663674" y="35792"/>
                </a:lnTo>
                <a:lnTo>
                  <a:pt x="642814" y="37748"/>
                </a:lnTo>
                <a:lnTo>
                  <a:pt x="621962" y="40045"/>
                </a:lnTo>
                <a:lnTo>
                  <a:pt x="601115" y="41576"/>
                </a:lnTo>
                <a:lnTo>
                  <a:pt x="559431" y="43277"/>
                </a:lnTo>
                <a:lnTo>
                  <a:pt x="539584" y="44723"/>
                </a:lnTo>
                <a:lnTo>
                  <a:pt x="520400" y="46680"/>
                </a:lnTo>
                <a:lnTo>
                  <a:pt x="501657" y="48975"/>
                </a:lnTo>
                <a:lnTo>
                  <a:pt x="483209" y="50506"/>
                </a:lnTo>
                <a:lnTo>
                  <a:pt x="446835" y="52207"/>
                </a:lnTo>
                <a:lnTo>
                  <a:pt x="428801" y="53653"/>
                </a:lnTo>
                <a:lnTo>
                  <a:pt x="410826" y="55609"/>
                </a:lnTo>
                <a:lnTo>
                  <a:pt x="392889" y="57905"/>
                </a:lnTo>
                <a:lnTo>
                  <a:pt x="375970" y="59436"/>
                </a:lnTo>
                <a:lnTo>
                  <a:pt x="343942" y="61137"/>
                </a:lnTo>
                <a:lnTo>
                  <a:pt x="328456" y="62583"/>
                </a:lnTo>
                <a:lnTo>
                  <a:pt x="313171" y="64539"/>
                </a:lnTo>
                <a:lnTo>
                  <a:pt x="298020" y="66835"/>
                </a:lnTo>
                <a:lnTo>
                  <a:pt x="282959" y="68366"/>
                </a:lnTo>
                <a:lnTo>
                  <a:pt x="225786" y="70823"/>
                </a:lnTo>
                <a:lnTo>
                  <a:pt x="199472" y="72151"/>
                </a:lnTo>
                <a:lnTo>
                  <a:pt x="185510" y="73894"/>
                </a:lnTo>
                <a:lnTo>
                  <a:pt x="171241" y="76048"/>
                </a:lnTo>
                <a:lnTo>
                  <a:pt x="147448" y="78442"/>
                </a:lnTo>
                <a:lnTo>
                  <a:pt x="77525" y="80245"/>
                </a:lnTo>
                <a:lnTo>
                  <a:pt x="16928" y="80354"/>
                </a:lnTo>
                <a:lnTo>
                  <a:pt x="13212" y="79363"/>
                </a:lnTo>
                <a:lnTo>
                  <a:pt x="9743" y="77710"/>
                </a:lnTo>
                <a:lnTo>
                  <a:pt x="0" y="71536"/>
                </a:lnTo>
                <a:lnTo>
                  <a:pt x="934" y="70508"/>
                </a:lnTo>
                <a:lnTo>
                  <a:pt x="8757" y="624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112"/>
          <p:cNvSpPr/>
          <p:nvPr/>
        </p:nvSpPr>
        <p:spPr>
          <a:xfrm>
            <a:off x="5545335" y="4482703"/>
            <a:ext cx="35720" cy="508993"/>
          </a:xfrm>
          <a:custGeom>
            <a:avLst/>
            <a:gdLst/>
            <a:ahLst/>
            <a:cxnLst/>
            <a:rect l="0" t="0" r="0" b="0"/>
            <a:pathLst>
              <a:path w="35720" h="508993">
                <a:moveTo>
                  <a:pt x="0" y="0"/>
                </a:moveTo>
                <a:lnTo>
                  <a:pt x="0" y="119109"/>
                </a:lnTo>
                <a:lnTo>
                  <a:pt x="992" y="134969"/>
                </a:lnTo>
                <a:lnTo>
                  <a:pt x="2646" y="150502"/>
                </a:lnTo>
                <a:lnTo>
                  <a:pt x="7129" y="181983"/>
                </a:lnTo>
                <a:lnTo>
                  <a:pt x="12429" y="215819"/>
                </a:lnTo>
                <a:lnTo>
                  <a:pt x="14239" y="233176"/>
                </a:lnTo>
                <a:lnTo>
                  <a:pt x="15446" y="250700"/>
                </a:lnTo>
                <a:lnTo>
                  <a:pt x="16251" y="268337"/>
                </a:lnTo>
                <a:lnTo>
                  <a:pt x="17779" y="285055"/>
                </a:lnTo>
                <a:lnTo>
                  <a:pt x="19790" y="301161"/>
                </a:lnTo>
                <a:lnTo>
                  <a:pt x="22123" y="316860"/>
                </a:lnTo>
                <a:lnTo>
                  <a:pt x="23679" y="333279"/>
                </a:lnTo>
                <a:lnTo>
                  <a:pt x="24716" y="350178"/>
                </a:lnTo>
                <a:lnTo>
                  <a:pt x="25407" y="367397"/>
                </a:lnTo>
                <a:lnTo>
                  <a:pt x="26860" y="383838"/>
                </a:lnTo>
                <a:lnTo>
                  <a:pt x="28820" y="399758"/>
                </a:lnTo>
                <a:lnTo>
                  <a:pt x="31120" y="415334"/>
                </a:lnTo>
                <a:lnTo>
                  <a:pt x="32653" y="429686"/>
                </a:lnTo>
                <a:lnTo>
                  <a:pt x="33675" y="443222"/>
                </a:lnTo>
                <a:lnTo>
                  <a:pt x="34810" y="467855"/>
                </a:lnTo>
                <a:lnTo>
                  <a:pt x="35719" y="5089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113"/>
          <p:cNvSpPr/>
          <p:nvPr/>
        </p:nvSpPr>
        <p:spPr>
          <a:xfrm>
            <a:off x="4955978" y="4456448"/>
            <a:ext cx="272604" cy="276168"/>
          </a:xfrm>
          <a:custGeom>
            <a:avLst/>
            <a:gdLst/>
            <a:ahLst/>
            <a:cxnLst/>
            <a:rect l="0" t="0" r="0" b="0"/>
            <a:pathLst>
              <a:path w="272604" h="276168">
                <a:moveTo>
                  <a:pt x="71436" y="44114"/>
                </a:moveTo>
                <a:lnTo>
                  <a:pt x="66696" y="44114"/>
                </a:lnTo>
                <a:lnTo>
                  <a:pt x="65298" y="45106"/>
                </a:lnTo>
                <a:lnTo>
                  <a:pt x="64367" y="46760"/>
                </a:lnTo>
                <a:lnTo>
                  <a:pt x="62341" y="52235"/>
                </a:lnTo>
                <a:lnTo>
                  <a:pt x="60411" y="56473"/>
                </a:lnTo>
                <a:lnTo>
                  <a:pt x="58132" y="61283"/>
                </a:lnTo>
                <a:lnTo>
                  <a:pt x="55601" y="69273"/>
                </a:lnTo>
                <a:lnTo>
                  <a:pt x="53484" y="77124"/>
                </a:lnTo>
                <a:lnTo>
                  <a:pt x="51530" y="81996"/>
                </a:lnTo>
                <a:lnTo>
                  <a:pt x="49235" y="87228"/>
                </a:lnTo>
                <a:lnTo>
                  <a:pt x="47705" y="92700"/>
                </a:lnTo>
                <a:lnTo>
                  <a:pt x="46686" y="98333"/>
                </a:lnTo>
                <a:lnTo>
                  <a:pt x="46006" y="104072"/>
                </a:lnTo>
                <a:lnTo>
                  <a:pt x="44560" y="108891"/>
                </a:lnTo>
                <a:lnTo>
                  <a:pt x="40308" y="116891"/>
                </a:lnTo>
                <a:lnTo>
                  <a:pt x="38778" y="121405"/>
                </a:lnTo>
                <a:lnTo>
                  <a:pt x="37758" y="126399"/>
                </a:lnTo>
                <a:lnTo>
                  <a:pt x="37077" y="131713"/>
                </a:lnTo>
                <a:lnTo>
                  <a:pt x="36321" y="140263"/>
                </a:lnTo>
                <a:lnTo>
                  <a:pt x="35985" y="148363"/>
                </a:lnTo>
                <a:lnTo>
                  <a:pt x="35752" y="170743"/>
                </a:lnTo>
                <a:lnTo>
                  <a:pt x="35727" y="180632"/>
                </a:lnTo>
                <a:lnTo>
                  <a:pt x="34732" y="184735"/>
                </a:lnTo>
                <a:lnTo>
                  <a:pt x="33076" y="189455"/>
                </a:lnTo>
                <a:lnTo>
                  <a:pt x="30979" y="194586"/>
                </a:lnTo>
                <a:lnTo>
                  <a:pt x="28650" y="202933"/>
                </a:lnTo>
                <a:lnTo>
                  <a:pt x="27615" y="209950"/>
                </a:lnTo>
                <a:lnTo>
                  <a:pt x="27155" y="216376"/>
                </a:lnTo>
                <a:lnTo>
                  <a:pt x="26040" y="219478"/>
                </a:lnTo>
                <a:lnTo>
                  <a:pt x="22155" y="225572"/>
                </a:lnTo>
                <a:lnTo>
                  <a:pt x="19767" y="231587"/>
                </a:lnTo>
                <a:lnTo>
                  <a:pt x="19131" y="234581"/>
                </a:lnTo>
                <a:lnTo>
                  <a:pt x="15777" y="240552"/>
                </a:lnTo>
                <a:lnTo>
                  <a:pt x="10280" y="247730"/>
                </a:lnTo>
                <a:lnTo>
                  <a:pt x="9528" y="251357"/>
                </a:lnTo>
                <a:lnTo>
                  <a:pt x="9328" y="253713"/>
                </a:lnTo>
                <a:lnTo>
                  <a:pt x="8203" y="255284"/>
                </a:lnTo>
                <a:lnTo>
                  <a:pt x="6460" y="256331"/>
                </a:lnTo>
                <a:lnTo>
                  <a:pt x="0" y="258425"/>
                </a:lnTo>
                <a:lnTo>
                  <a:pt x="29809" y="258427"/>
                </a:lnTo>
                <a:lnTo>
                  <a:pt x="33763" y="259418"/>
                </a:lnTo>
                <a:lnTo>
                  <a:pt x="38383" y="261072"/>
                </a:lnTo>
                <a:lnTo>
                  <a:pt x="43447" y="263167"/>
                </a:lnTo>
                <a:lnTo>
                  <a:pt x="49800" y="264563"/>
                </a:lnTo>
                <a:lnTo>
                  <a:pt x="57012" y="265494"/>
                </a:lnTo>
                <a:lnTo>
                  <a:pt x="64796" y="266115"/>
                </a:lnTo>
                <a:lnTo>
                  <a:pt x="71970" y="267521"/>
                </a:lnTo>
                <a:lnTo>
                  <a:pt x="78737" y="269451"/>
                </a:lnTo>
                <a:lnTo>
                  <a:pt x="85233" y="271729"/>
                </a:lnTo>
                <a:lnTo>
                  <a:pt x="91548" y="273247"/>
                </a:lnTo>
                <a:lnTo>
                  <a:pt x="97742" y="274260"/>
                </a:lnTo>
                <a:lnTo>
                  <a:pt x="103855" y="274936"/>
                </a:lnTo>
                <a:lnTo>
                  <a:pt x="110908" y="275386"/>
                </a:lnTo>
                <a:lnTo>
                  <a:pt x="118587" y="275686"/>
                </a:lnTo>
                <a:lnTo>
                  <a:pt x="140969" y="276108"/>
                </a:lnTo>
                <a:lnTo>
                  <a:pt x="147556" y="276167"/>
                </a:lnTo>
                <a:lnTo>
                  <a:pt x="153932" y="275215"/>
                </a:lnTo>
                <a:lnTo>
                  <a:pt x="160167" y="273588"/>
                </a:lnTo>
                <a:lnTo>
                  <a:pt x="166309" y="271510"/>
                </a:lnTo>
                <a:lnTo>
                  <a:pt x="172388" y="270125"/>
                </a:lnTo>
                <a:lnTo>
                  <a:pt x="178424" y="269203"/>
                </a:lnTo>
                <a:lnTo>
                  <a:pt x="184433" y="268586"/>
                </a:lnTo>
                <a:lnTo>
                  <a:pt x="190424" y="267184"/>
                </a:lnTo>
                <a:lnTo>
                  <a:pt x="196401" y="265257"/>
                </a:lnTo>
                <a:lnTo>
                  <a:pt x="202371" y="262980"/>
                </a:lnTo>
                <a:lnTo>
                  <a:pt x="208335" y="259478"/>
                </a:lnTo>
                <a:lnTo>
                  <a:pt x="214296" y="255158"/>
                </a:lnTo>
                <a:lnTo>
                  <a:pt x="220254" y="250294"/>
                </a:lnTo>
                <a:lnTo>
                  <a:pt x="225218" y="246060"/>
                </a:lnTo>
                <a:lnTo>
                  <a:pt x="233380" y="238709"/>
                </a:lnTo>
                <a:lnTo>
                  <a:pt x="242960" y="229489"/>
                </a:lnTo>
                <a:lnTo>
                  <a:pt x="248293" y="224252"/>
                </a:lnTo>
                <a:lnTo>
                  <a:pt x="252840" y="218776"/>
                </a:lnTo>
                <a:lnTo>
                  <a:pt x="256864" y="213141"/>
                </a:lnTo>
                <a:lnTo>
                  <a:pt x="260540" y="207400"/>
                </a:lnTo>
                <a:lnTo>
                  <a:pt x="262989" y="200597"/>
                </a:lnTo>
                <a:lnTo>
                  <a:pt x="264622" y="193084"/>
                </a:lnTo>
                <a:lnTo>
                  <a:pt x="265711" y="185099"/>
                </a:lnTo>
                <a:lnTo>
                  <a:pt x="267429" y="177791"/>
                </a:lnTo>
                <a:lnTo>
                  <a:pt x="269567" y="170936"/>
                </a:lnTo>
                <a:lnTo>
                  <a:pt x="271984" y="164381"/>
                </a:lnTo>
                <a:lnTo>
                  <a:pt x="272603" y="157034"/>
                </a:lnTo>
                <a:lnTo>
                  <a:pt x="272024" y="149159"/>
                </a:lnTo>
                <a:lnTo>
                  <a:pt x="270645" y="140933"/>
                </a:lnTo>
                <a:lnTo>
                  <a:pt x="269726" y="132473"/>
                </a:lnTo>
                <a:lnTo>
                  <a:pt x="269113" y="123855"/>
                </a:lnTo>
                <a:lnTo>
                  <a:pt x="268705" y="115134"/>
                </a:lnTo>
                <a:lnTo>
                  <a:pt x="267441" y="107336"/>
                </a:lnTo>
                <a:lnTo>
                  <a:pt x="265606" y="100152"/>
                </a:lnTo>
                <a:lnTo>
                  <a:pt x="255531" y="69625"/>
                </a:lnTo>
                <a:lnTo>
                  <a:pt x="251713" y="63105"/>
                </a:lnTo>
                <a:lnTo>
                  <a:pt x="247183" y="57767"/>
                </a:lnTo>
                <a:lnTo>
                  <a:pt x="242179" y="53216"/>
                </a:lnTo>
                <a:lnTo>
                  <a:pt x="231326" y="42868"/>
                </a:lnTo>
                <a:lnTo>
                  <a:pt x="225654" y="37330"/>
                </a:lnTo>
                <a:lnTo>
                  <a:pt x="219889" y="32646"/>
                </a:lnTo>
                <a:lnTo>
                  <a:pt x="214060" y="28531"/>
                </a:lnTo>
                <a:lnTo>
                  <a:pt x="208191" y="24796"/>
                </a:lnTo>
                <a:lnTo>
                  <a:pt x="201301" y="21313"/>
                </a:lnTo>
                <a:lnTo>
                  <a:pt x="193731" y="17999"/>
                </a:lnTo>
                <a:lnTo>
                  <a:pt x="185708" y="14798"/>
                </a:lnTo>
                <a:lnTo>
                  <a:pt x="178375" y="11671"/>
                </a:lnTo>
                <a:lnTo>
                  <a:pt x="164935" y="5552"/>
                </a:lnTo>
                <a:lnTo>
                  <a:pt x="157581" y="3523"/>
                </a:lnTo>
                <a:lnTo>
                  <a:pt x="149702" y="2170"/>
                </a:lnTo>
                <a:lnTo>
                  <a:pt x="141473" y="1269"/>
                </a:lnTo>
                <a:lnTo>
                  <a:pt x="134002" y="667"/>
                </a:lnTo>
                <a:lnTo>
                  <a:pt x="127037" y="267"/>
                </a:lnTo>
                <a:lnTo>
                  <a:pt x="120410" y="0"/>
                </a:lnTo>
                <a:lnTo>
                  <a:pt x="114007" y="814"/>
                </a:lnTo>
                <a:lnTo>
                  <a:pt x="107754" y="2349"/>
                </a:lnTo>
                <a:lnTo>
                  <a:pt x="101601" y="4364"/>
                </a:lnTo>
                <a:lnTo>
                  <a:pt x="95514" y="6700"/>
                </a:lnTo>
                <a:lnTo>
                  <a:pt x="89472" y="9249"/>
                </a:lnTo>
                <a:lnTo>
                  <a:pt x="83460" y="11941"/>
                </a:lnTo>
                <a:lnTo>
                  <a:pt x="71488" y="17578"/>
                </a:lnTo>
                <a:lnTo>
                  <a:pt x="65517" y="20470"/>
                </a:lnTo>
                <a:lnTo>
                  <a:pt x="60545" y="23390"/>
                </a:lnTo>
                <a:lnTo>
                  <a:pt x="52374" y="29281"/>
                </a:lnTo>
                <a:lnTo>
                  <a:pt x="45435" y="35207"/>
                </a:lnTo>
                <a:lnTo>
                  <a:pt x="39043" y="41147"/>
                </a:lnTo>
                <a:lnTo>
                  <a:pt x="32895" y="47095"/>
                </a:lnTo>
                <a:lnTo>
                  <a:pt x="30859" y="50070"/>
                </a:lnTo>
                <a:lnTo>
                  <a:pt x="28597" y="56021"/>
                </a:lnTo>
                <a:lnTo>
                  <a:pt x="27591" y="61974"/>
                </a:lnTo>
                <a:lnTo>
                  <a:pt x="26787" y="709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114"/>
          <p:cNvSpPr/>
          <p:nvPr/>
        </p:nvSpPr>
        <p:spPr>
          <a:xfrm>
            <a:off x="4384476" y="3009304"/>
            <a:ext cx="62509" cy="214314"/>
          </a:xfrm>
          <a:custGeom>
            <a:avLst/>
            <a:gdLst/>
            <a:ahLst/>
            <a:cxnLst/>
            <a:rect l="0" t="0" r="0" b="0"/>
            <a:pathLst>
              <a:path w="62509" h="214314">
                <a:moveTo>
                  <a:pt x="0" y="0"/>
                </a:moveTo>
                <a:lnTo>
                  <a:pt x="0" y="30472"/>
                </a:lnTo>
                <a:lnTo>
                  <a:pt x="992" y="37182"/>
                </a:lnTo>
                <a:lnTo>
                  <a:pt x="2646" y="43640"/>
                </a:lnTo>
                <a:lnTo>
                  <a:pt x="4740" y="49929"/>
                </a:lnTo>
                <a:lnTo>
                  <a:pt x="7129" y="58091"/>
                </a:lnTo>
                <a:lnTo>
                  <a:pt x="12429" y="77743"/>
                </a:lnTo>
                <a:lnTo>
                  <a:pt x="16223" y="87547"/>
                </a:lnTo>
                <a:lnTo>
                  <a:pt x="20738" y="97060"/>
                </a:lnTo>
                <a:lnTo>
                  <a:pt x="25731" y="106379"/>
                </a:lnTo>
                <a:lnTo>
                  <a:pt x="30052" y="116560"/>
                </a:lnTo>
                <a:lnTo>
                  <a:pt x="33926" y="127316"/>
                </a:lnTo>
                <a:lnTo>
                  <a:pt x="37500" y="138455"/>
                </a:lnTo>
                <a:lnTo>
                  <a:pt x="41867" y="149851"/>
                </a:lnTo>
                <a:lnTo>
                  <a:pt x="46763" y="161416"/>
                </a:lnTo>
                <a:lnTo>
                  <a:pt x="52012" y="173095"/>
                </a:lnTo>
                <a:lnTo>
                  <a:pt x="55510" y="182866"/>
                </a:lnTo>
                <a:lnTo>
                  <a:pt x="57843" y="191364"/>
                </a:lnTo>
                <a:lnTo>
                  <a:pt x="62508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115"/>
          <p:cNvSpPr/>
          <p:nvPr/>
        </p:nvSpPr>
        <p:spPr>
          <a:xfrm>
            <a:off x="4438054" y="4420195"/>
            <a:ext cx="53579" cy="428626"/>
          </a:xfrm>
          <a:custGeom>
            <a:avLst/>
            <a:gdLst/>
            <a:ahLst/>
            <a:cxnLst/>
            <a:rect l="0" t="0" r="0" b="0"/>
            <a:pathLst>
              <a:path w="53579" h="428626">
                <a:moveTo>
                  <a:pt x="0" y="0"/>
                </a:moveTo>
                <a:lnTo>
                  <a:pt x="0" y="139440"/>
                </a:lnTo>
                <a:lnTo>
                  <a:pt x="992" y="154476"/>
                </a:lnTo>
                <a:lnTo>
                  <a:pt x="2646" y="169460"/>
                </a:lnTo>
                <a:lnTo>
                  <a:pt x="4741" y="184411"/>
                </a:lnTo>
                <a:lnTo>
                  <a:pt x="9714" y="214252"/>
                </a:lnTo>
                <a:lnTo>
                  <a:pt x="12429" y="229155"/>
                </a:lnTo>
                <a:lnTo>
                  <a:pt x="14239" y="244051"/>
                </a:lnTo>
                <a:lnTo>
                  <a:pt x="15446" y="258943"/>
                </a:lnTo>
                <a:lnTo>
                  <a:pt x="16250" y="273832"/>
                </a:lnTo>
                <a:lnTo>
                  <a:pt x="17779" y="287726"/>
                </a:lnTo>
                <a:lnTo>
                  <a:pt x="19790" y="300958"/>
                </a:lnTo>
                <a:lnTo>
                  <a:pt x="22123" y="313748"/>
                </a:lnTo>
                <a:lnTo>
                  <a:pt x="24670" y="326243"/>
                </a:lnTo>
                <a:lnTo>
                  <a:pt x="30147" y="350711"/>
                </a:lnTo>
                <a:lnTo>
                  <a:pt x="32996" y="361799"/>
                </a:lnTo>
                <a:lnTo>
                  <a:pt x="35888" y="372168"/>
                </a:lnTo>
                <a:lnTo>
                  <a:pt x="38808" y="382057"/>
                </a:lnTo>
                <a:lnTo>
                  <a:pt x="40755" y="390634"/>
                </a:lnTo>
                <a:lnTo>
                  <a:pt x="42053" y="398336"/>
                </a:lnTo>
                <a:lnTo>
                  <a:pt x="42918" y="405456"/>
                </a:lnTo>
                <a:lnTo>
                  <a:pt x="44487" y="411195"/>
                </a:lnTo>
                <a:lnTo>
                  <a:pt x="46525" y="416013"/>
                </a:lnTo>
                <a:lnTo>
                  <a:pt x="53578" y="4286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116"/>
          <p:cNvSpPr/>
          <p:nvPr/>
        </p:nvSpPr>
        <p:spPr>
          <a:xfrm>
            <a:off x="3893343" y="2991445"/>
            <a:ext cx="26790" cy="196454"/>
          </a:xfrm>
          <a:custGeom>
            <a:avLst/>
            <a:gdLst/>
            <a:ahLst/>
            <a:cxnLst/>
            <a:rect l="0" t="0" r="0" b="0"/>
            <a:pathLst>
              <a:path w="26790" h="196454">
                <a:moveTo>
                  <a:pt x="0" y="0"/>
                </a:moveTo>
                <a:lnTo>
                  <a:pt x="0" y="38160"/>
                </a:lnTo>
                <a:lnTo>
                  <a:pt x="992" y="46276"/>
                </a:lnTo>
                <a:lnTo>
                  <a:pt x="2646" y="54663"/>
                </a:lnTo>
                <a:lnTo>
                  <a:pt x="4741" y="63231"/>
                </a:lnTo>
                <a:lnTo>
                  <a:pt x="6137" y="71919"/>
                </a:lnTo>
                <a:lnTo>
                  <a:pt x="7068" y="80688"/>
                </a:lnTo>
                <a:lnTo>
                  <a:pt x="7689" y="89511"/>
                </a:lnTo>
                <a:lnTo>
                  <a:pt x="9094" y="99361"/>
                </a:lnTo>
                <a:lnTo>
                  <a:pt x="11024" y="109897"/>
                </a:lnTo>
                <a:lnTo>
                  <a:pt x="13303" y="120890"/>
                </a:lnTo>
                <a:lnTo>
                  <a:pt x="15814" y="131195"/>
                </a:lnTo>
                <a:lnTo>
                  <a:pt x="18480" y="141041"/>
                </a:lnTo>
                <a:lnTo>
                  <a:pt x="21250" y="150582"/>
                </a:lnTo>
                <a:lnTo>
                  <a:pt x="23096" y="159919"/>
                </a:lnTo>
                <a:lnTo>
                  <a:pt x="24327" y="169120"/>
                </a:lnTo>
                <a:lnTo>
                  <a:pt x="26789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117"/>
          <p:cNvSpPr/>
          <p:nvPr/>
        </p:nvSpPr>
        <p:spPr>
          <a:xfrm>
            <a:off x="4009573" y="4464843"/>
            <a:ext cx="89117" cy="301678"/>
          </a:xfrm>
          <a:custGeom>
            <a:avLst/>
            <a:gdLst/>
            <a:ahLst/>
            <a:cxnLst/>
            <a:rect l="0" t="0" r="0" b="0"/>
            <a:pathLst>
              <a:path w="89117" h="301678">
                <a:moveTo>
                  <a:pt x="26645" y="62508"/>
                </a:moveTo>
                <a:lnTo>
                  <a:pt x="21905" y="67248"/>
                </a:lnTo>
                <a:lnTo>
                  <a:pt x="20508" y="69637"/>
                </a:lnTo>
                <a:lnTo>
                  <a:pt x="18957" y="74937"/>
                </a:lnTo>
                <a:lnTo>
                  <a:pt x="17551" y="77739"/>
                </a:lnTo>
                <a:lnTo>
                  <a:pt x="15622" y="80600"/>
                </a:lnTo>
                <a:lnTo>
                  <a:pt x="13343" y="83499"/>
                </a:lnTo>
                <a:lnTo>
                  <a:pt x="10831" y="87416"/>
                </a:lnTo>
                <a:lnTo>
                  <a:pt x="8165" y="92011"/>
                </a:lnTo>
                <a:lnTo>
                  <a:pt x="5396" y="97060"/>
                </a:lnTo>
                <a:lnTo>
                  <a:pt x="3549" y="102410"/>
                </a:lnTo>
                <a:lnTo>
                  <a:pt x="2318" y="107961"/>
                </a:lnTo>
                <a:lnTo>
                  <a:pt x="1498" y="113645"/>
                </a:lnTo>
                <a:lnTo>
                  <a:pt x="950" y="119420"/>
                </a:lnTo>
                <a:lnTo>
                  <a:pt x="586" y="125254"/>
                </a:lnTo>
                <a:lnTo>
                  <a:pt x="343" y="131128"/>
                </a:lnTo>
                <a:lnTo>
                  <a:pt x="72" y="145592"/>
                </a:lnTo>
                <a:lnTo>
                  <a:pt x="0" y="153616"/>
                </a:lnTo>
                <a:lnTo>
                  <a:pt x="944" y="161942"/>
                </a:lnTo>
                <a:lnTo>
                  <a:pt x="2566" y="170469"/>
                </a:lnTo>
                <a:lnTo>
                  <a:pt x="4639" y="179130"/>
                </a:lnTo>
                <a:lnTo>
                  <a:pt x="7014" y="187881"/>
                </a:lnTo>
                <a:lnTo>
                  <a:pt x="12298" y="205542"/>
                </a:lnTo>
                <a:lnTo>
                  <a:pt x="20851" y="232219"/>
                </a:lnTo>
                <a:lnTo>
                  <a:pt x="24767" y="240141"/>
                </a:lnTo>
                <a:lnTo>
                  <a:pt x="29362" y="247406"/>
                </a:lnTo>
                <a:lnTo>
                  <a:pt x="34409" y="254234"/>
                </a:lnTo>
                <a:lnTo>
                  <a:pt x="38767" y="260771"/>
                </a:lnTo>
                <a:lnTo>
                  <a:pt x="42663" y="267113"/>
                </a:lnTo>
                <a:lnTo>
                  <a:pt x="46254" y="273325"/>
                </a:lnTo>
                <a:lnTo>
                  <a:pt x="50631" y="278459"/>
                </a:lnTo>
                <a:lnTo>
                  <a:pt x="55534" y="282874"/>
                </a:lnTo>
                <a:lnTo>
                  <a:pt x="60787" y="286809"/>
                </a:lnTo>
                <a:lnTo>
                  <a:pt x="65282" y="290425"/>
                </a:lnTo>
                <a:lnTo>
                  <a:pt x="69270" y="293827"/>
                </a:lnTo>
                <a:lnTo>
                  <a:pt x="78059" y="301677"/>
                </a:lnTo>
                <a:lnTo>
                  <a:pt x="79773" y="301329"/>
                </a:lnTo>
                <a:lnTo>
                  <a:pt x="81907" y="300105"/>
                </a:lnTo>
                <a:lnTo>
                  <a:pt x="84322" y="298296"/>
                </a:lnTo>
                <a:lnTo>
                  <a:pt x="85932" y="296098"/>
                </a:lnTo>
                <a:lnTo>
                  <a:pt x="87722" y="291011"/>
                </a:lnTo>
                <a:lnTo>
                  <a:pt x="88199" y="286281"/>
                </a:lnTo>
                <a:lnTo>
                  <a:pt x="88517" y="280151"/>
                </a:lnTo>
                <a:lnTo>
                  <a:pt x="88870" y="264409"/>
                </a:lnTo>
                <a:lnTo>
                  <a:pt x="89116" y="201005"/>
                </a:lnTo>
                <a:lnTo>
                  <a:pt x="88136" y="182620"/>
                </a:lnTo>
                <a:lnTo>
                  <a:pt x="86490" y="162427"/>
                </a:lnTo>
                <a:lnTo>
                  <a:pt x="84401" y="141027"/>
                </a:lnTo>
                <a:lnTo>
                  <a:pt x="79434" y="98728"/>
                </a:lnTo>
                <a:lnTo>
                  <a:pt x="76721" y="77725"/>
                </a:lnTo>
                <a:lnTo>
                  <a:pt x="73919" y="59754"/>
                </a:lnTo>
                <a:lnTo>
                  <a:pt x="71060" y="43805"/>
                </a:lnTo>
                <a:lnTo>
                  <a:pt x="6236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118"/>
          <p:cNvSpPr/>
          <p:nvPr/>
        </p:nvSpPr>
        <p:spPr>
          <a:xfrm>
            <a:off x="3053962" y="1285875"/>
            <a:ext cx="17851" cy="294679"/>
          </a:xfrm>
          <a:custGeom>
            <a:avLst/>
            <a:gdLst/>
            <a:ahLst/>
            <a:cxnLst/>
            <a:rect l="0" t="0" r="0" b="0"/>
            <a:pathLst>
              <a:path w="17851" h="294679">
                <a:moveTo>
                  <a:pt x="17850" y="0"/>
                </a:moveTo>
                <a:lnTo>
                  <a:pt x="17850" y="34551"/>
                </a:lnTo>
                <a:lnTo>
                  <a:pt x="16858" y="39901"/>
                </a:lnTo>
                <a:lnTo>
                  <a:pt x="15204" y="45452"/>
                </a:lnTo>
                <a:lnTo>
                  <a:pt x="13109" y="51137"/>
                </a:lnTo>
                <a:lnTo>
                  <a:pt x="11713" y="57904"/>
                </a:lnTo>
                <a:lnTo>
                  <a:pt x="10782" y="65391"/>
                </a:lnTo>
                <a:lnTo>
                  <a:pt x="10161" y="73360"/>
                </a:lnTo>
                <a:lnTo>
                  <a:pt x="9747" y="80656"/>
                </a:lnTo>
                <a:lnTo>
                  <a:pt x="9288" y="94055"/>
                </a:lnTo>
                <a:lnTo>
                  <a:pt x="8993" y="119818"/>
                </a:lnTo>
                <a:lnTo>
                  <a:pt x="8952" y="135604"/>
                </a:lnTo>
                <a:lnTo>
                  <a:pt x="7949" y="142988"/>
                </a:lnTo>
                <a:lnTo>
                  <a:pt x="6289" y="149896"/>
                </a:lnTo>
                <a:lnTo>
                  <a:pt x="4189" y="156485"/>
                </a:lnTo>
                <a:lnTo>
                  <a:pt x="2789" y="162862"/>
                </a:lnTo>
                <a:lnTo>
                  <a:pt x="1856" y="169098"/>
                </a:lnTo>
                <a:lnTo>
                  <a:pt x="1235" y="175240"/>
                </a:lnTo>
                <a:lnTo>
                  <a:pt x="820" y="181318"/>
                </a:lnTo>
                <a:lnTo>
                  <a:pt x="543" y="187355"/>
                </a:lnTo>
                <a:lnTo>
                  <a:pt x="236" y="199355"/>
                </a:lnTo>
                <a:lnTo>
                  <a:pt x="0" y="242311"/>
                </a:lnTo>
                <a:lnTo>
                  <a:pt x="989" y="246868"/>
                </a:lnTo>
                <a:lnTo>
                  <a:pt x="2640" y="251891"/>
                </a:lnTo>
                <a:lnTo>
                  <a:pt x="7680" y="264730"/>
                </a:lnTo>
                <a:lnTo>
                  <a:pt x="8093" y="266775"/>
                </a:lnTo>
                <a:lnTo>
                  <a:pt x="8552" y="271694"/>
                </a:lnTo>
                <a:lnTo>
                  <a:pt x="8811" y="280042"/>
                </a:lnTo>
                <a:lnTo>
                  <a:pt x="8906" y="287643"/>
                </a:lnTo>
                <a:lnTo>
                  <a:pt x="8920" y="294678"/>
                </a:lnTo>
                <a:lnTo>
                  <a:pt x="8920" y="27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119"/>
          <p:cNvSpPr/>
          <p:nvPr/>
        </p:nvSpPr>
        <p:spPr>
          <a:xfrm>
            <a:off x="3187898" y="3125390"/>
            <a:ext cx="8931" cy="17860"/>
          </a:xfrm>
          <a:custGeom>
            <a:avLst/>
            <a:gdLst/>
            <a:ahLst/>
            <a:cxnLst/>
            <a:rect l="0" t="0" r="0" b="0"/>
            <a:pathLst>
              <a:path w="8931" h="17860">
                <a:moveTo>
                  <a:pt x="8930" y="8930"/>
                </a:moveTo>
                <a:lnTo>
                  <a:pt x="0" y="8930"/>
                </a:lnTo>
                <a:lnTo>
                  <a:pt x="8930" y="8930"/>
                </a:lnTo>
                <a:lnTo>
                  <a:pt x="0" y="8930"/>
                </a:lnTo>
                <a:lnTo>
                  <a:pt x="0" y="1785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120"/>
          <p:cNvSpPr/>
          <p:nvPr/>
        </p:nvSpPr>
        <p:spPr>
          <a:xfrm>
            <a:off x="3072503" y="2884289"/>
            <a:ext cx="238598" cy="374525"/>
          </a:xfrm>
          <a:custGeom>
            <a:avLst/>
            <a:gdLst/>
            <a:ahLst/>
            <a:cxnLst/>
            <a:rect l="0" t="0" r="0" b="0"/>
            <a:pathLst>
              <a:path w="238598" h="374525">
                <a:moveTo>
                  <a:pt x="231481" y="214312"/>
                </a:moveTo>
                <a:lnTo>
                  <a:pt x="223793" y="214312"/>
                </a:lnTo>
                <a:lnTo>
                  <a:pt x="218179" y="219053"/>
                </a:lnTo>
                <a:lnTo>
                  <a:pt x="214675" y="220449"/>
                </a:lnTo>
                <a:lnTo>
                  <a:pt x="210355" y="221380"/>
                </a:lnTo>
                <a:lnTo>
                  <a:pt x="205491" y="222001"/>
                </a:lnTo>
                <a:lnTo>
                  <a:pt x="200263" y="223406"/>
                </a:lnTo>
                <a:lnTo>
                  <a:pt x="194794" y="225336"/>
                </a:lnTo>
                <a:lnTo>
                  <a:pt x="189164" y="227614"/>
                </a:lnTo>
                <a:lnTo>
                  <a:pt x="174970" y="232792"/>
                </a:lnTo>
                <a:lnTo>
                  <a:pt x="88555" y="261948"/>
                </a:lnTo>
                <a:lnTo>
                  <a:pt x="79642" y="265913"/>
                </a:lnTo>
                <a:lnTo>
                  <a:pt x="70724" y="270541"/>
                </a:lnTo>
                <a:lnTo>
                  <a:pt x="53869" y="279982"/>
                </a:lnTo>
                <a:lnTo>
                  <a:pt x="39764" y="287486"/>
                </a:lnTo>
                <a:lnTo>
                  <a:pt x="20666" y="297288"/>
                </a:lnTo>
                <a:lnTo>
                  <a:pt x="15531" y="300387"/>
                </a:lnTo>
                <a:lnTo>
                  <a:pt x="11116" y="303446"/>
                </a:lnTo>
                <a:lnTo>
                  <a:pt x="7180" y="306477"/>
                </a:lnTo>
                <a:lnTo>
                  <a:pt x="4556" y="309489"/>
                </a:lnTo>
                <a:lnTo>
                  <a:pt x="2807" y="312490"/>
                </a:lnTo>
                <a:lnTo>
                  <a:pt x="864" y="318470"/>
                </a:lnTo>
                <a:lnTo>
                  <a:pt x="0" y="324436"/>
                </a:lnTo>
                <a:lnTo>
                  <a:pt x="761" y="327415"/>
                </a:lnTo>
                <a:lnTo>
                  <a:pt x="4254" y="333372"/>
                </a:lnTo>
                <a:lnTo>
                  <a:pt x="7566" y="336349"/>
                </a:lnTo>
                <a:lnTo>
                  <a:pt x="11759" y="339327"/>
                </a:lnTo>
                <a:lnTo>
                  <a:pt x="16539" y="342303"/>
                </a:lnTo>
                <a:lnTo>
                  <a:pt x="21710" y="345280"/>
                </a:lnTo>
                <a:lnTo>
                  <a:pt x="32747" y="351234"/>
                </a:lnTo>
                <a:lnTo>
                  <a:pt x="39460" y="354211"/>
                </a:lnTo>
                <a:lnTo>
                  <a:pt x="46912" y="357187"/>
                </a:lnTo>
                <a:lnTo>
                  <a:pt x="63130" y="363140"/>
                </a:lnTo>
                <a:lnTo>
                  <a:pt x="80260" y="369093"/>
                </a:lnTo>
                <a:lnTo>
                  <a:pt x="88995" y="371077"/>
                </a:lnTo>
                <a:lnTo>
                  <a:pt x="97795" y="372400"/>
                </a:lnTo>
                <a:lnTo>
                  <a:pt x="106638" y="373283"/>
                </a:lnTo>
                <a:lnTo>
                  <a:pt x="115510" y="373871"/>
                </a:lnTo>
                <a:lnTo>
                  <a:pt x="124402" y="374263"/>
                </a:lnTo>
                <a:lnTo>
                  <a:pt x="133305" y="374524"/>
                </a:lnTo>
                <a:lnTo>
                  <a:pt x="142218" y="373706"/>
                </a:lnTo>
                <a:lnTo>
                  <a:pt x="151136" y="372169"/>
                </a:lnTo>
                <a:lnTo>
                  <a:pt x="160058" y="370151"/>
                </a:lnTo>
                <a:lnTo>
                  <a:pt x="167991" y="366822"/>
                </a:lnTo>
                <a:lnTo>
                  <a:pt x="175264" y="362618"/>
                </a:lnTo>
                <a:lnTo>
                  <a:pt x="182097" y="357831"/>
                </a:lnTo>
                <a:lnTo>
                  <a:pt x="188636" y="352656"/>
                </a:lnTo>
                <a:lnTo>
                  <a:pt x="194980" y="347221"/>
                </a:lnTo>
                <a:lnTo>
                  <a:pt x="201194" y="341613"/>
                </a:lnTo>
                <a:lnTo>
                  <a:pt x="206329" y="335890"/>
                </a:lnTo>
                <a:lnTo>
                  <a:pt x="210744" y="330091"/>
                </a:lnTo>
                <a:lnTo>
                  <a:pt x="214680" y="324240"/>
                </a:lnTo>
                <a:lnTo>
                  <a:pt x="218296" y="317363"/>
                </a:lnTo>
                <a:lnTo>
                  <a:pt x="221698" y="309802"/>
                </a:lnTo>
                <a:lnTo>
                  <a:pt x="224960" y="301784"/>
                </a:lnTo>
                <a:lnTo>
                  <a:pt x="228125" y="292471"/>
                </a:lnTo>
                <a:lnTo>
                  <a:pt x="231228" y="282293"/>
                </a:lnTo>
                <a:lnTo>
                  <a:pt x="234289" y="271539"/>
                </a:lnTo>
                <a:lnTo>
                  <a:pt x="236329" y="259409"/>
                </a:lnTo>
                <a:lnTo>
                  <a:pt x="237690" y="246360"/>
                </a:lnTo>
                <a:lnTo>
                  <a:pt x="238597" y="232701"/>
                </a:lnTo>
                <a:lnTo>
                  <a:pt x="238210" y="216650"/>
                </a:lnTo>
                <a:lnTo>
                  <a:pt x="236958" y="199003"/>
                </a:lnTo>
                <a:lnTo>
                  <a:pt x="235133" y="180294"/>
                </a:lnTo>
                <a:lnTo>
                  <a:pt x="230458" y="140984"/>
                </a:lnTo>
                <a:lnTo>
                  <a:pt x="227822" y="120778"/>
                </a:lnTo>
                <a:lnTo>
                  <a:pt x="225073" y="102347"/>
                </a:lnTo>
                <a:lnTo>
                  <a:pt x="219372" y="68638"/>
                </a:lnTo>
                <a:lnTo>
                  <a:pt x="217455" y="53696"/>
                </a:lnTo>
                <a:lnTo>
                  <a:pt x="216178" y="39766"/>
                </a:lnTo>
                <a:lnTo>
                  <a:pt x="21362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InkAnnotation121"/>
          <p:cNvSpPr/>
          <p:nvPr/>
        </p:nvSpPr>
        <p:spPr>
          <a:xfrm>
            <a:off x="2750343" y="1268015"/>
            <a:ext cx="35720" cy="348259"/>
          </a:xfrm>
          <a:custGeom>
            <a:avLst/>
            <a:gdLst/>
            <a:ahLst/>
            <a:cxnLst/>
            <a:rect l="0" t="0" r="0" b="0"/>
            <a:pathLst>
              <a:path w="35720" h="348259">
                <a:moveTo>
                  <a:pt x="0" y="0"/>
                </a:moveTo>
                <a:lnTo>
                  <a:pt x="0" y="42317"/>
                </a:lnTo>
                <a:lnTo>
                  <a:pt x="992" y="48055"/>
                </a:lnTo>
                <a:lnTo>
                  <a:pt x="2646" y="53865"/>
                </a:lnTo>
                <a:lnTo>
                  <a:pt x="4741" y="59723"/>
                </a:lnTo>
                <a:lnTo>
                  <a:pt x="6137" y="65612"/>
                </a:lnTo>
                <a:lnTo>
                  <a:pt x="7068" y="71523"/>
                </a:lnTo>
                <a:lnTo>
                  <a:pt x="7689" y="77448"/>
                </a:lnTo>
                <a:lnTo>
                  <a:pt x="8102" y="84374"/>
                </a:lnTo>
                <a:lnTo>
                  <a:pt x="8563" y="100007"/>
                </a:lnTo>
                <a:lnTo>
                  <a:pt x="9677" y="108343"/>
                </a:lnTo>
                <a:lnTo>
                  <a:pt x="11412" y="116877"/>
                </a:lnTo>
                <a:lnTo>
                  <a:pt x="13561" y="125543"/>
                </a:lnTo>
                <a:lnTo>
                  <a:pt x="14994" y="134297"/>
                </a:lnTo>
                <a:lnTo>
                  <a:pt x="15949" y="143110"/>
                </a:lnTo>
                <a:lnTo>
                  <a:pt x="16586" y="151961"/>
                </a:lnTo>
                <a:lnTo>
                  <a:pt x="18002" y="160839"/>
                </a:lnTo>
                <a:lnTo>
                  <a:pt x="19939" y="169734"/>
                </a:lnTo>
                <a:lnTo>
                  <a:pt x="22223" y="178640"/>
                </a:lnTo>
                <a:lnTo>
                  <a:pt x="23745" y="187554"/>
                </a:lnTo>
                <a:lnTo>
                  <a:pt x="24760" y="196474"/>
                </a:lnTo>
                <a:lnTo>
                  <a:pt x="25436" y="205397"/>
                </a:lnTo>
                <a:lnTo>
                  <a:pt x="25887" y="214322"/>
                </a:lnTo>
                <a:lnTo>
                  <a:pt x="26388" y="232176"/>
                </a:lnTo>
                <a:lnTo>
                  <a:pt x="26736" y="269753"/>
                </a:lnTo>
                <a:lnTo>
                  <a:pt x="26754" y="278062"/>
                </a:lnTo>
                <a:lnTo>
                  <a:pt x="27758" y="286578"/>
                </a:lnTo>
                <a:lnTo>
                  <a:pt x="29420" y="295232"/>
                </a:lnTo>
                <a:lnTo>
                  <a:pt x="31519" y="303977"/>
                </a:lnTo>
                <a:lnTo>
                  <a:pt x="32919" y="311792"/>
                </a:lnTo>
                <a:lnTo>
                  <a:pt x="33853" y="318987"/>
                </a:lnTo>
                <a:lnTo>
                  <a:pt x="34475" y="325767"/>
                </a:lnTo>
                <a:lnTo>
                  <a:pt x="35166" y="335947"/>
                </a:lnTo>
                <a:lnTo>
                  <a:pt x="35719" y="348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122"/>
          <p:cNvSpPr/>
          <p:nvPr/>
        </p:nvSpPr>
        <p:spPr>
          <a:xfrm>
            <a:off x="2761033" y="3053953"/>
            <a:ext cx="132061" cy="240576"/>
          </a:xfrm>
          <a:custGeom>
            <a:avLst/>
            <a:gdLst/>
            <a:ahLst/>
            <a:cxnLst/>
            <a:rect l="0" t="0" r="0" b="0"/>
            <a:pathLst>
              <a:path w="132061" h="240576">
                <a:moveTo>
                  <a:pt x="42888" y="80367"/>
                </a:moveTo>
                <a:lnTo>
                  <a:pt x="42888" y="85107"/>
                </a:lnTo>
                <a:lnTo>
                  <a:pt x="41896" y="87496"/>
                </a:lnTo>
                <a:lnTo>
                  <a:pt x="35759" y="96590"/>
                </a:lnTo>
                <a:lnTo>
                  <a:pt x="33175" y="101104"/>
                </a:lnTo>
                <a:lnTo>
                  <a:pt x="27657" y="111411"/>
                </a:lnTo>
                <a:lnTo>
                  <a:pt x="13077" y="140066"/>
                </a:lnTo>
                <a:lnTo>
                  <a:pt x="10115" y="144971"/>
                </a:lnTo>
                <a:lnTo>
                  <a:pt x="7149" y="149233"/>
                </a:lnTo>
                <a:lnTo>
                  <a:pt x="4179" y="153067"/>
                </a:lnTo>
                <a:lnTo>
                  <a:pt x="2199" y="157607"/>
                </a:lnTo>
                <a:lnTo>
                  <a:pt x="880" y="162618"/>
                </a:lnTo>
                <a:lnTo>
                  <a:pt x="0" y="167943"/>
                </a:lnTo>
                <a:lnTo>
                  <a:pt x="405" y="172485"/>
                </a:lnTo>
                <a:lnTo>
                  <a:pt x="1668" y="176506"/>
                </a:lnTo>
                <a:lnTo>
                  <a:pt x="3502" y="180178"/>
                </a:lnTo>
                <a:lnTo>
                  <a:pt x="4724" y="184611"/>
                </a:lnTo>
                <a:lnTo>
                  <a:pt x="5540" y="189550"/>
                </a:lnTo>
                <a:lnTo>
                  <a:pt x="6082" y="194828"/>
                </a:lnTo>
                <a:lnTo>
                  <a:pt x="7437" y="199338"/>
                </a:lnTo>
                <a:lnTo>
                  <a:pt x="9332" y="203337"/>
                </a:lnTo>
                <a:lnTo>
                  <a:pt x="11588" y="206996"/>
                </a:lnTo>
                <a:lnTo>
                  <a:pt x="15076" y="210426"/>
                </a:lnTo>
                <a:lnTo>
                  <a:pt x="19386" y="213706"/>
                </a:lnTo>
                <a:lnTo>
                  <a:pt x="24243" y="216884"/>
                </a:lnTo>
                <a:lnTo>
                  <a:pt x="28474" y="219996"/>
                </a:lnTo>
                <a:lnTo>
                  <a:pt x="32287" y="223062"/>
                </a:lnTo>
                <a:lnTo>
                  <a:pt x="35820" y="226099"/>
                </a:lnTo>
                <a:lnTo>
                  <a:pt x="40161" y="229115"/>
                </a:lnTo>
                <a:lnTo>
                  <a:pt x="45039" y="232118"/>
                </a:lnTo>
                <a:lnTo>
                  <a:pt x="50275" y="235112"/>
                </a:lnTo>
                <a:lnTo>
                  <a:pt x="54758" y="237109"/>
                </a:lnTo>
                <a:lnTo>
                  <a:pt x="58739" y="238439"/>
                </a:lnTo>
                <a:lnTo>
                  <a:pt x="62385" y="239326"/>
                </a:lnTo>
                <a:lnTo>
                  <a:pt x="66800" y="239918"/>
                </a:lnTo>
                <a:lnTo>
                  <a:pt x="71728" y="240312"/>
                </a:lnTo>
                <a:lnTo>
                  <a:pt x="76998" y="240575"/>
                </a:lnTo>
                <a:lnTo>
                  <a:pt x="81503" y="239758"/>
                </a:lnTo>
                <a:lnTo>
                  <a:pt x="85499" y="238222"/>
                </a:lnTo>
                <a:lnTo>
                  <a:pt x="89155" y="236205"/>
                </a:lnTo>
                <a:lnTo>
                  <a:pt x="103781" y="228626"/>
                </a:lnTo>
                <a:lnTo>
                  <a:pt x="108288" y="225839"/>
                </a:lnTo>
                <a:lnTo>
                  <a:pt x="112285" y="222989"/>
                </a:lnTo>
                <a:lnTo>
                  <a:pt x="115942" y="220097"/>
                </a:lnTo>
                <a:lnTo>
                  <a:pt x="118380" y="216184"/>
                </a:lnTo>
                <a:lnTo>
                  <a:pt x="120005" y="211591"/>
                </a:lnTo>
                <a:lnTo>
                  <a:pt x="121089" y="206545"/>
                </a:lnTo>
                <a:lnTo>
                  <a:pt x="122803" y="201197"/>
                </a:lnTo>
                <a:lnTo>
                  <a:pt x="124938" y="195647"/>
                </a:lnTo>
                <a:lnTo>
                  <a:pt x="127354" y="189962"/>
                </a:lnTo>
                <a:lnTo>
                  <a:pt x="128964" y="184188"/>
                </a:lnTo>
                <a:lnTo>
                  <a:pt x="130038" y="178354"/>
                </a:lnTo>
                <a:lnTo>
                  <a:pt x="130754" y="172481"/>
                </a:lnTo>
                <a:lnTo>
                  <a:pt x="131231" y="164597"/>
                </a:lnTo>
                <a:lnTo>
                  <a:pt x="131761" y="145253"/>
                </a:lnTo>
                <a:lnTo>
                  <a:pt x="132060" y="112050"/>
                </a:lnTo>
                <a:lnTo>
                  <a:pt x="131110" y="100496"/>
                </a:lnTo>
                <a:lnTo>
                  <a:pt x="129483" y="88826"/>
                </a:lnTo>
                <a:lnTo>
                  <a:pt x="127407" y="77077"/>
                </a:lnTo>
                <a:lnTo>
                  <a:pt x="125031" y="65275"/>
                </a:lnTo>
                <a:lnTo>
                  <a:pt x="119745" y="41578"/>
                </a:lnTo>
                <a:lnTo>
                  <a:pt x="116947" y="31687"/>
                </a:lnTo>
                <a:lnTo>
                  <a:pt x="114089" y="23109"/>
                </a:lnTo>
                <a:lnTo>
                  <a:pt x="10539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123"/>
          <p:cNvSpPr/>
          <p:nvPr/>
        </p:nvSpPr>
        <p:spPr>
          <a:xfrm>
            <a:off x="2446734" y="1259085"/>
            <a:ext cx="8931" cy="348259"/>
          </a:xfrm>
          <a:custGeom>
            <a:avLst/>
            <a:gdLst/>
            <a:ahLst/>
            <a:cxnLst/>
            <a:rect l="0" t="0" r="0" b="0"/>
            <a:pathLst>
              <a:path w="8931" h="348259">
                <a:moveTo>
                  <a:pt x="0" y="0"/>
                </a:moveTo>
                <a:lnTo>
                  <a:pt x="0" y="107617"/>
                </a:lnTo>
                <a:lnTo>
                  <a:pt x="992" y="116394"/>
                </a:lnTo>
                <a:lnTo>
                  <a:pt x="2646" y="125221"/>
                </a:lnTo>
                <a:lnTo>
                  <a:pt x="4740" y="134082"/>
                </a:lnTo>
                <a:lnTo>
                  <a:pt x="5145" y="142966"/>
                </a:lnTo>
                <a:lnTo>
                  <a:pt x="4422" y="151866"/>
                </a:lnTo>
                <a:lnTo>
                  <a:pt x="2948" y="160775"/>
                </a:lnTo>
                <a:lnTo>
                  <a:pt x="2957" y="170684"/>
                </a:lnTo>
                <a:lnTo>
                  <a:pt x="3956" y="181258"/>
                </a:lnTo>
                <a:lnTo>
                  <a:pt x="5614" y="192276"/>
                </a:lnTo>
                <a:lnTo>
                  <a:pt x="6719" y="203591"/>
                </a:lnTo>
                <a:lnTo>
                  <a:pt x="7456" y="215102"/>
                </a:lnTo>
                <a:lnTo>
                  <a:pt x="7947" y="226745"/>
                </a:lnTo>
                <a:lnTo>
                  <a:pt x="8493" y="252911"/>
                </a:lnTo>
                <a:lnTo>
                  <a:pt x="8930" y="348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124"/>
          <p:cNvSpPr/>
          <p:nvPr/>
        </p:nvSpPr>
        <p:spPr>
          <a:xfrm>
            <a:off x="2464593" y="3170039"/>
            <a:ext cx="53579" cy="250032"/>
          </a:xfrm>
          <a:custGeom>
            <a:avLst/>
            <a:gdLst/>
            <a:ahLst/>
            <a:cxnLst/>
            <a:rect l="0" t="0" r="0" b="0"/>
            <a:pathLst>
              <a:path w="53579" h="250032">
                <a:moveTo>
                  <a:pt x="53578" y="0"/>
                </a:moveTo>
                <a:lnTo>
                  <a:pt x="53578" y="4740"/>
                </a:lnTo>
                <a:lnTo>
                  <a:pt x="52586" y="8121"/>
                </a:lnTo>
                <a:lnTo>
                  <a:pt x="50932" y="12359"/>
                </a:lnTo>
                <a:lnTo>
                  <a:pt x="48838" y="17169"/>
                </a:lnTo>
                <a:lnTo>
                  <a:pt x="47441" y="22360"/>
                </a:lnTo>
                <a:lnTo>
                  <a:pt x="46510" y="27805"/>
                </a:lnTo>
                <a:lnTo>
                  <a:pt x="45890" y="33419"/>
                </a:lnTo>
                <a:lnTo>
                  <a:pt x="44484" y="39146"/>
                </a:lnTo>
                <a:lnTo>
                  <a:pt x="42554" y="44949"/>
                </a:lnTo>
                <a:lnTo>
                  <a:pt x="40276" y="50802"/>
                </a:lnTo>
                <a:lnTo>
                  <a:pt x="37764" y="56688"/>
                </a:lnTo>
                <a:lnTo>
                  <a:pt x="32329" y="68520"/>
                </a:lnTo>
                <a:lnTo>
                  <a:pt x="30482" y="74453"/>
                </a:lnTo>
                <a:lnTo>
                  <a:pt x="29251" y="80393"/>
                </a:lnTo>
                <a:lnTo>
                  <a:pt x="28431" y="86337"/>
                </a:lnTo>
                <a:lnTo>
                  <a:pt x="26892" y="93277"/>
                </a:lnTo>
                <a:lnTo>
                  <a:pt x="24873" y="100880"/>
                </a:lnTo>
                <a:lnTo>
                  <a:pt x="22535" y="108925"/>
                </a:lnTo>
                <a:lnTo>
                  <a:pt x="20976" y="116273"/>
                </a:lnTo>
                <a:lnTo>
                  <a:pt x="19938" y="123155"/>
                </a:lnTo>
                <a:lnTo>
                  <a:pt x="19245" y="129728"/>
                </a:lnTo>
                <a:lnTo>
                  <a:pt x="18783" y="136095"/>
                </a:lnTo>
                <a:lnTo>
                  <a:pt x="18476" y="142323"/>
                </a:lnTo>
                <a:lnTo>
                  <a:pt x="18133" y="154536"/>
                </a:lnTo>
                <a:lnTo>
                  <a:pt x="17876" y="196438"/>
                </a:lnTo>
                <a:lnTo>
                  <a:pt x="17870" y="202396"/>
                </a:lnTo>
                <a:lnTo>
                  <a:pt x="16874" y="208352"/>
                </a:lnTo>
                <a:lnTo>
                  <a:pt x="15218" y="214308"/>
                </a:lnTo>
                <a:lnTo>
                  <a:pt x="13122" y="220262"/>
                </a:lnTo>
                <a:lnTo>
                  <a:pt x="11725" y="225224"/>
                </a:lnTo>
                <a:lnTo>
                  <a:pt x="10793" y="229524"/>
                </a:lnTo>
                <a:lnTo>
                  <a:pt x="10172" y="233383"/>
                </a:lnTo>
                <a:lnTo>
                  <a:pt x="8766" y="236948"/>
                </a:lnTo>
                <a:lnTo>
                  <a:pt x="6836" y="240317"/>
                </a:lnTo>
                <a:lnTo>
                  <a:pt x="0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125"/>
          <p:cNvSpPr/>
          <p:nvPr/>
        </p:nvSpPr>
        <p:spPr>
          <a:xfrm>
            <a:off x="1875234" y="1526976"/>
            <a:ext cx="44649" cy="294681"/>
          </a:xfrm>
          <a:custGeom>
            <a:avLst/>
            <a:gdLst/>
            <a:ahLst/>
            <a:cxnLst/>
            <a:rect l="0" t="0" r="0" b="0"/>
            <a:pathLst>
              <a:path w="44649" h="294681">
                <a:moveTo>
                  <a:pt x="0" y="0"/>
                </a:moveTo>
                <a:lnTo>
                  <a:pt x="0" y="25990"/>
                </a:lnTo>
                <a:lnTo>
                  <a:pt x="992" y="31217"/>
                </a:lnTo>
                <a:lnTo>
                  <a:pt x="2646" y="36687"/>
                </a:lnTo>
                <a:lnTo>
                  <a:pt x="4740" y="42317"/>
                </a:lnTo>
                <a:lnTo>
                  <a:pt x="6137" y="49047"/>
                </a:lnTo>
                <a:lnTo>
                  <a:pt x="7067" y="56511"/>
                </a:lnTo>
                <a:lnTo>
                  <a:pt x="7688" y="64463"/>
                </a:lnTo>
                <a:lnTo>
                  <a:pt x="9094" y="71749"/>
                </a:lnTo>
                <a:lnTo>
                  <a:pt x="11024" y="78590"/>
                </a:lnTo>
                <a:lnTo>
                  <a:pt x="21250" y="108569"/>
                </a:lnTo>
                <a:lnTo>
                  <a:pt x="23096" y="117028"/>
                </a:lnTo>
                <a:lnTo>
                  <a:pt x="24327" y="125644"/>
                </a:lnTo>
                <a:lnTo>
                  <a:pt x="25148" y="134364"/>
                </a:lnTo>
                <a:lnTo>
                  <a:pt x="26687" y="143154"/>
                </a:lnTo>
                <a:lnTo>
                  <a:pt x="28705" y="151991"/>
                </a:lnTo>
                <a:lnTo>
                  <a:pt x="31043" y="160858"/>
                </a:lnTo>
                <a:lnTo>
                  <a:pt x="32602" y="170739"/>
                </a:lnTo>
                <a:lnTo>
                  <a:pt x="33640" y="181295"/>
                </a:lnTo>
                <a:lnTo>
                  <a:pt x="34333" y="192301"/>
                </a:lnTo>
                <a:lnTo>
                  <a:pt x="35787" y="202614"/>
                </a:lnTo>
                <a:lnTo>
                  <a:pt x="37749" y="212467"/>
                </a:lnTo>
                <a:lnTo>
                  <a:pt x="40049" y="222012"/>
                </a:lnTo>
                <a:lnTo>
                  <a:pt x="41582" y="231352"/>
                </a:lnTo>
                <a:lnTo>
                  <a:pt x="42604" y="240555"/>
                </a:lnTo>
                <a:lnTo>
                  <a:pt x="43285" y="249667"/>
                </a:lnTo>
                <a:lnTo>
                  <a:pt x="43740" y="258718"/>
                </a:lnTo>
                <a:lnTo>
                  <a:pt x="44648" y="294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InkAnnotation126"/>
          <p:cNvSpPr/>
          <p:nvPr/>
        </p:nvSpPr>
        <p:spPr>
          <a:xfrm>
            <a:off x="2062757" y="3036093"/>
            <a:ext cx="17828" cy="446486"/>
          </a:xfrm>
          <a:custGeom>
            <a:avLst/>
            <a:gdLst/>
            <a:ahLst/>
            <a:cxnLst/>
            <a:rect l="0" t="0" r="0" b="0"/>
            <a:pathLst>
              <a:path w="17828" h="446486">
                <a:moveTo>
                  <a:pt x="0" y="0"/>
                </a:moveTo>
                <a:lnTo>
                  <a:pt x="0" y="34552"/>
                </a:lnTo>
                <a:lnTo>
                  <a:pt x="992" y="39902"/>
                </a:lnTo>
                <a:lnTo>
                  <a:pt x="2646" y="45453"/>
                </a:lnTo>
                <a:lnTo>
                  <a:pt x="4741" y="51138"/>
                </a:lnTo>
                <a:lnTo>
                  <a:pt x="6137" y="56912"/>
                </a:lnTo>
                <a:lnTo>
                  <a:pt x="7068" y="62746"/>
                </a:lnTo>
                <a:lnTo>
                  <a:pt x="7689" y="68620"/>
                </a:lnTo>
                <a:lnTo>
                  <a:pt x="8103" y="74520"/>
                </a:lnTo>
                <a:lnTo>
                  <a:pt x="8562" y="86368"/>
                </a:lnTo>
                <a:lnTo>
                  <a:pt x="8821" y="108934"/>
                </a:lnTo>
                <a:lnTo>
                  <a:pt x="9850" y="117271"/>
                </a:lnTo>
                <a:lnTo>
                  <a:pt x="11528" y="125806"/>
                </a:lnTo>
                <a:lnTo>
                  <a:pt x="13638" y="134472"/>
                </a:lnTo>
                <a:lnTo>
                  <a:pt x="15046" y="143227"/>
                </a:lnTo>
                <a:lnTo>
                  <a:pt x="15984" y="152039"/>
                </a:lnTo>
                <a:lnTo>
                  <a:pt x="16609" y="160891"/>
                </a:lnTo>
                <a:lnTo>
                  <a:pt x="17026" y="169768"/>
                </a:lnTo>
                <a:lnTo>
                  <a:pt x="17489" y="187570"/>
                </a:lnTo>
                <a:lnTo>
                  <a:pt x="17827" y="241106"/>
                </a:lnTo>
                <a:lnTo>
                  <a:pt x="16846" y="250034"/>
                </a:lnTo>
                <a:lnTo>
                  <a:pt x="15200" y="258963"/>
                </a:lnTo>
                <a:lnTo>
                  <a:pt x="13110" y="267892"/>
                </a:lnTo>
                <a:lnTo>
                  <a:pt x="11716" y="275829"/>
                </a:lnTo>
                <a:lnTo>
                  <a:pt x="10788" y="283105"/>
                </a:lnTo>
                <a:lnTo>
                  <a:pt x="10168" y="289940"/>
                </a:lnTo>
                <a:lnTo>
                  <a:pt x="9756" y="297473"/>
                </a:lnTo>
                <a:lnTo>
                  <a:pt x="9297" y="313781"/>
                </a:lnTo>
                <a:lnTo>
                  <a:pt x="9039" y="334956"/>
                </a:lnTo>
                <a:lnTo>
                  <a:pt x="8010" y="341374"/>
                </a:lnTo>
                <a:lnTo>
                  <a:pt x="6332" y="347638"/>
                </a:lnTo>
                <a:lnTo>
                  <a:pt x="4222" y="353798"/>
                </a:lnTo>
                <a:lnTo>
                  <a:pt x="2815" y="359889"/>
                </a:lnTo>
                <a:lnTo>
                  <a:pt x="1877" y="365933"/>
                </a:lnTo>
                <a:lnTo>
                  <a:pt x="1251" y="371948"/>
                </a:lnTo>
                <a:lnTo>
                  <a:pt x="1826" y="376950"/>
                </a:lnTo>
                <a:lnTo>
                  <a:pt x="3202" y="381276"/>
                </a:lnTo>
                <a:lnTo>
                  <a:pt x="5111" y="385153"/>
                </a:lnTo>
                <a:lnTo>
                  <a:pt x="5392" y="389722"/>
                </a:lnTo>
                <a:lnTo>
                  <a:pt x="4587" y="394752"/>
                </a:lnTo>
                <a:lnTo>
                  <a:pt x="3058" y="400090"/>
                </a:lnTo>
                <a:lnTo>
                  <a:pt x="2039" y="404641"/>
                </a:lnTo>
                <a:lnTo>
                  <a:pt x="1359" y="408667"/>
                </a:lnTo>
                <a:lnTo>
                  <a:pt x="906" y="412343"/>
                </a:lnTo>
                <a:lnTo>
                  <a:pt x="403" y="419074"/>
                </a:lnTo>
                <a:lnTo>
                  <a:pt x="24" y="432807"/>
                </a:lnTo>
                <a:lnTo>
                  <a:pt x="0" y="446485"/>
                </a:lnTo>
                <a:lnTo>
                  <a:pt x="0" y="441744"/>
                </a:lnTo>
                <a:lnTo>
                  <a:pt x="992" y="440347"/>
                </a:lnTo>
                <a:lnTo>
                  <a:pt x="2646" y="439416"/>
                </a:lnTo>
                <a:lnTo>
                  <a:pt x="8562" y="437664"/>
                </a:lnTo>
                <a:lnTo>
                  <a:pt x="8930" y="4286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127"/>
          <p:cNvSpPr/>
          <p:nvPr/>
        </p:nvSpPr>
        <p:spPr>
          <a:xfrm>
            <a:off x="1920418" y="3562945"/>
            <a:ext cx="329804" cy="204960"/>
          </a:xfrm>
          <a:custGeom>
            <a:avLst/>
            <a:gdLst/>
            <a:ahLst/>
            <a:cxnLst/>
            <a:rect l="0" t="0" r="0" b="0"/>
            <a:pathLst>
              <a:path w="329804" h="204960">
                <a:moveTo>
                  <a:pt x="97691" y="17859"/>
                </a:moveTo>
                <a:lnTo>
                  <a:pt x="92950" y="22600"/>
                </a:lnTo>
                <a:lnTo>
                  <a:pt x="90562" y="23996"/>
                </a:lnTo>
                <a:lnTo>
                  <a:pt x="85262" y="25547"/>
                </a:lnTo>
                <a:lnTo>
                  <a:pt x="76953" y="31529"/>
                </a:lnTo>
                <a:lnTo>
                  <a:pt x="71960" y="35902"/>
                </a:lnTo>
                <a:lnTo>
                  <a:pt x="66646" y="39809"/>
                </a:lnTo>
                <a:lnTo>
                  <a:pt x="61119" y="43406"/>
                </a:lnTo>
                <a:lnTo>
                  <a:pt x="55450" y="46797"/>
                </a:lnTo>
                <a:lnTo>
                  <a:pt x="49687" y="51042"/>
                </a:lnTo>
                <a:lnTo>
                  <a:pt x="43860" y="55856"/>
                </a:lnTo>
                <a:lnTo>
                  <a:pt x="33086" y="65504"/>
                </a:lnTo>
                <a:lnTo>
                  <a:pt x="24991" y="73100"/>
                </a:lnTo>
                <a:lnTo>
                  <a:pt x="21443" y="77507"/>
                </a:lnTo>
                <a:lnTo>
                  <a:pt x="18085" y="82429"/>
                </a:lnTo>
                <a:lnTo>
                  <a:pt x="14855" y="87694"/>
                </a:lnTo>
                <a:lnTo>
                  <a:pt x="11709" y="92198"/>
                </a:lnTo>
                <a:lnTo>
                  <a:pt x="8620" y="96191"/>
                </a:lnTo>
                <a:lnTo>
                  <a:pt x="5568" y="99846"/>
                </a:lnTo>
                <a:lnTo>
                  <a:pt x="3533" y="104267"/>
                </a:lnTo>
                <a:lnTo>
                  <a:pt x="2177" y="109199"/>
                </a:lnTo>
                <a:lnTo>
                  <a:pt x="1273" y="114471"/>
                </a:lnTo>
                <a:lnTo>
                  <a:pt x="670" y="118978"/>
                </a:lnTo>
                <a:lnTo>
                  <a:pt x="268" y="122975"/>
                </a:lnTo>
                <a:lnTo>
                  <a:pt x="0" y="126632"/>
                </a:lnTo>
                <a:lnTo>
                  <a:pt x="813" y="130062"/>
                </a:lnTo>
                <a:lnTo>
                  <a:pt x="2348" y="133341"/>
                </a:lnTo>
                <a:lnTo>
                  <a:pt x="4363" y="136519"/>
                </a:lnTo>
                <a:lnTo>
                  <a:pt x="6699" y="140621"/>
                </a:lnTo>
                <a:lnTo>
                  <a:pt x="11940" y="150472"/>
                </a:lnTo>
                <a:lnTo>
                  <a:pt x="15719" y="154885"/>
                </a:lnTo>
                <a:lnTo>
                  <a:pt x="20223" y="158819"/>
                </a:lnTo>
                <a:lnTo>
                  <a:pt x="25209" y="162434"/>
                </a:lnTo>
                <a:lnTo>
                  <a:pt x="30518" y="166828"/>
                </a:lnTo>
                <a:lnTo>
                  <a:pt x="36042" y="171742"/>
                </a:lnTo>
                <a:lnTo>
                  <a:pt x="41709" y="177003"/>
                </a:lnTo>
                <a:lnTo>
                  <a:pt x="48463" y="181502"/>
                </a:lnTo>
                <a:lnTo>
                  <a:pt x="55943" y="185493"/>
                </a:lnTo>
                <a:lnTo>
                  <a:pt x="63906" y="189146"/>
                </a:lnTo>
                <a:lnTo>
                  <a:pt x="73183" y="191582"/>
                </a:lnTo>
                <a:lnTo>
                  <a:pt x="83337" y="193206"/>
                </a:lnTo>
                <a:lnTo>
                  <a:pt x="94075" y="194288"/>
                </a:lnTo>
                <a:lnTo>
                  <a:pt x="104209" y="196002"/>
                </a:lnTo>
                <a:lnTo>
                  <a:pt x="113943" y="198137"/>
                </a:lnTo>
                <a:lnTo>
                  <a:pt x="123408" y="200552"/>
                </a:lnTo>
                <a:lnTo>
                  <a:pt x="133687" y="202162"/>
                </a:lnTo>
                <a:lnTo>
                  <a:pt x="144509" y="203235"/>
                </a:lnTo>
                <a:lnTo>
                  <a:pt x="155692" y="203951"/>
                </a:lnTo>
                <a:lnTo>
                  <a:pt x="167116" y="204428"/>
                </a:lnTo>
                <a:lnTo>
                  <a:pt x="190393" y="204959"/>
                </a:lnTo>
                <a:lnTo>
                  <a:pt x="201164" y="204108"/>
                </a:lnTo>
                <a:lnTo>
                  <a:pt x="211321" y="202548"/>
                </a:lnTo>
                <a:lnTo>
                  <a:pt x="221070" y="200516"/>
                </a:lnTo>
                <a:lnTo>
                  <a:pt x="230545" y="198169"/>
                </a:lnTo>
                <a:lnTo>
                  <a:pt x="239838" y="195613"/>
                </a:lnTo>
                <a:lnTo>
                  <a:pt x="249011" y="192916"/>
                </a:lnTo>
                <a:lnTo>
                  <a:pt x="257110" y="190127"/>
                </a:lnTo>
                <a:lnTo>
                  <a:pt x="264493" y="187274"/>
                </a:lnTo>
                <a:lnTo>
                  <a:pt x="271400" y="184381"/>
                </a:lnTo>
                <a:lnTo>
                  <a:pt x="277989" y="181459"/>
                </a:lnTo>
                <a:lnTo>
                  <a:pt x="290602" y="175568"/>
                </a:lnTo>
                <a:lnTo>
                  <a:pt x="296744" y="171615"/>
                </a:lnTo>
                <a:lnTo>
                  <a:pt x="302822" y="166996"/>
                </a:lnTo>
                <a:lnTo>
                  <a:pt x="308859" y="161932"/>
                </a:lnTo>
                <a:lnTo>
                  <a:pt x="313876" y="156572"/>
                </a:lnTo>
                <a:lnTo>
                  <a:pt x="318213" y="151014"/>
                </a:lnTo>
                <a:lnTo>
                  <a:pt x="322096" y="145325"/>
                </a:lnTo>
                <a:lnTo>
                  <a:pt x="324685" y="139547"/>
                </a:lnTo>
                <a:lnTo>
                  <a:pt x="326411" y="133711"/>
                </a:lnTo>
                <a:lnTo>
                  <a:pt x="327561" y="127836"/>
                </a:lnTo>
                <a:lnTo>
                  <a:pt x="328329" y="122927"/>
                </a:lnTo>
                <a:lnTo>
                  <a:pt x="328840" y="118662"/>
                </a:lnTo>
                <a:lnTo>
                  <a:pt x="329181" y="114827"/>
                </a:lnTo>
                <a:lnTo>
                  <a:pt x="329408" y="109293"/>
                </a:lnTo>
                <a:lnTo>
                  <a:pt x="329728" y="88276"/>
                </a:lnTo>
                <a:lnTo>
                  <a:pt x="329803" y="75283"/>
                </a:lnTo>
                <a:lnTo>
                  <a:pt x="328830" y="69040"/>
                </a:lnTo>
                <a:lnTo>
                  <a:pt x="327190" y="62894"/>
                </a:lnTo>
                <a:lnTo>
                  <a:pt x="317428" y="34031"/>
                </a:lnTo>
                <a:lnTo>
                  <a:pt x="314628" y="27648"/>
                </a:lnTo>
                <a:lnTo>
                  <a:pt x="311769" y="22401"/>
                </a:lnTo>
                <a:lnTo>
                  <a:pt x="308870" y="17910"/>
                </a:lnTo>
                <a:lnTo>
                  <a:pt x="305946" y="13925"/>
                </a:lnTo>
                <a:lnTo>
                  <a:pt x="303004" y="10275"/>
                </a:lnTo>
                <a:lnTo>
                  <a:pt x="29414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InkAnnotation128"/>
          <p:cNvSpPr/>
          <p:nvPr/>
        </p:nvSpPr>
        <p:spPr>
          <a:xfrm>
            <a:off x="2468453" y="3482578"/>
            <a:ext cx="22930" cy="294680"/>
          </a:xfrm>
          <a:custGeom>
            <a:avLst/>
            <a:gdLst/>
            <a:ahLst/>
            <a:cxnLst/>
            <a:rect l="0" t="0" r="0" b="0"/>
            <a:pathLst>
              <a:path w="22930" h="294680">
                <a:moveTo>
                  <a:pt x="22929" y="0"/>
                </a:moveTo>
                <a:lnTo>
                  <a:pt x="22929" y="7688"/>
                </a:lnTo>
                <a:lnTo>
                  <a:pt x="21937" y="10086"/>
                </a:lnTo>
                <a:lnTo>
                  <a:pt x="20283" y="13669"/>
                </a:lnTo>
                <a:lnTo>
                  <a:pt x="18189" y="18042"/>
                </a:lnTo>
                <a:lnTo>
                  <a:pt x="16792" y="21950"/>
                </a:lnTo>
                <a:lnTo>
                  <a:pt x="15861" y="25547"/>
                </a:lnTo>
                <a:lnTo>
                  <a:pt x="15241" y="28938"/>
                </a:lnTo>
                <a:lnTo>
                  <a:pt x="14551" y="37997"/>
                </a:lnTo>
                <a:lnTo>
                  <a:pt x="14367" y="43190"/>
                </a:lnTo>
                <a:lnTo>
                  <a:pt x="13252" y="49629"/>
                </a:lnTo>
                <a:lnTo>
                  <a:pt x="11517" y="56898"/>
                </a:lnTo>
                <a:lnTo>
                  <a:pt x="9368" y="64721"/>
                </a:lnTo>
                <a:lnTo>
                  <a:pt x="7935" y="72913"/>
                </a:lnTo>
                <a:lnTo>
                  <a:pt x="6980" y="81350"/>
                </a:lnTo>
                <a:lnTo>
                  <a:pt x="6343" y="89952"/>
                </a:lnTo>
                <a:lnTo>
                  <a:pt x="5919" y="98663"/>
                </a:lnTo>
                <a:lnTo>
                  <a:pt x="5447" y="116280"/>
                </a:lnTo>
                <a:lnTo>
                  <a:pt x="4329" y="125145"/>
                </a:lnTo>
                <a:lnTo>
                  <a:pt x="2592" y="134031"/>
                </a:lnTo>
                <a:lnTo>
                  <a:pt x="441" y="142932"/>
                </a:lnTo>
                <a:lnTo>
                  <a:pt x="0" y="151843"/>
                </a:lnTo>
                <a:lnTo>
                  <a:pt x="698" y="160760"/>
                </a:lnTo>
                <a:lnTo>
                  <a:pt x="2155" y="169681"/>
                </a:lnTo>
                <a:lnTo>
                  <a:pt x="3126" y="178605"/>
                </a:lnTo>
                <a:lnTo>
                  <a:pt x="3774" y="187530"/>
                </a:lnTo>
                <a:lnTo>
                  <a:pt x="4494" y="204393"/>
                </a:lnTo>
                <a:lnTo>
                  <a:pt x="4899" y="225043"/>
                </a:lnTo>
                <a:lnTo>
                  <a:pt x="4994" y="237603"/>
                </a:lnTo>
                <a:lnTo>
                  <a:pt x="6011" y="243729"/>
                </a:lnTo>
                <a:lnTo>
                  <a:pt x="7682" y="249799"/>
                </a:lnTo>
                <a:lnTo>
                  <a:pt x="9787" y="255829"/>
                </a:lnTo>
                <a:lnTo>
                  <a:pt x="11191" y="260841"/>
                </a:lnTo>
                <a:lnTo>
                  <a:pt x="12127" y="265175"/>
                </a:lnTo>
                <a:lnTo>
                  <a:pt x="12751" y="269057"/>
                </a:lnTo>
                <a:lnTo>
                  <a:pt x="14160" y="272636"/>
                </a:lnTo>
                <a:lnTo>
                  <a:pt x="16091" y="276015"/>
                </a:lnTo>
                <a:lnTo>
                  <a:pt x="18370" y="279260"/>
                </a:lnTo>
                <a:lnTo>
                  <a:pt x="19890" y="282415"/>
                </a:lnTo>
                <a:lnTo>
                  <a:pt x="20903" y="285511"/>
                </a:lnTo>
                <a:lnTo>
                  <a:pt x="22929" y="2946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InkAnnotation129"/>
          <p:cNvSpPr/>
          <p:nvPr/>
        </p:nvSpPr>
        <p:spPr>
          <a:xfrm>
            <a:off x="2821790" y="3437929"/>
            <a:ext cx="17851" cy="294681"/>
          </a:xfrm>
          <a:custGeom>
            <a:avLst/>
            <a:gdLst/>
            <a:ahLst/>
            <a:cxnLst/>
            <a:rect l="0" t="0" r="0" b="0"/>
            <a:pathLst>
              <a:path w="17851" h="294681">
                <a:moveTo>
                  <a:pt x="17850" y="0"/>
                </a:moveTo>
                <a:lnTo>
                  <a:pt x="17850" y="20991"/>
                </a:lnTo>
                <a:lnTo>
                  <a:pt x="16858" y="24908"/>
                </a:lnTo>
                <a:lnTo>
                  <a:pt x="15204" y="29504"/>
                </a:lnTo>
                <a:lnTo>
                  <a:pt x="13110" y="34552"/>
                </a:lnTo>
                <a:lnTo>
                  <a:pt x="11713" y="39902"/>
                </a:lnTo>
                <a:lnTo>
                  <a:pt x="10782" y="45453"/>
                </a:lnTo>
                <a:lnTo>
                  <a:pt x="10162" y="51138"/>
                </a:lnTo>
                <a:lnTo>
                  <a:pt x="9748" y="56913"/>
                </a:lnTo>
                <a:lnTo>
                  <a:pt x="9472" y="62746"/>
                </a:lnTo>
                <a:lnTo>
                  <a:pt x="9166" y="75512"/>
                </a:lnTo>
                <a:lnTo>
                  <a:pt x="9030" y="91108"/>
                </a:lnTo>
                <a:lnTo>
                  <a:pt x="8001" y="99434"/>
                </a:lnTo>
                <a:lnTo>
                  <a:pt x="6323" y="107961"/>
                </a:lnTo>
                <a:lnTo>
                  <a:pt x="4212" y="116623"/>
                </a:lnTo>
                <a:lnTo>
                  <a:pt x="2805" y="125374"/>
                </a:lnTo>
                <a:lnTo>
                  <a:pt x="1867" y="134184"/>
                </a:lnTo>
                <a:lnTo>
                  <a:pt x="1241" y="143034"/>
                </a:lnTo>
                <a:lnTo>
                  <a:pt x="824" y="151911"/>
                </a:lnTo>
                <a:lnTo>
                  <a:pt x="361" y="169712"/>
                </a:lnTo>
                <a:lnTo>
                  <a:pt x="0" y="242344"/>
                </a:lnTo>
                <a:lnTo>
                  <a:pt x="989" y="249868"/>
                </a:lnTo>
                <a:lnTo>
                  <a:pt x="2640" y="256867"/>
                </a:lnTo>
                <a:lnTo>
                  <a:pt x="4734" y="263519"/>
                </a:lnTo>
                <a:lnTo>
                  <a:pt x="7121" y="268944"/>
                </a:lnTo>
                <a:lnTo>
                  <a:pt x="9705" y="273554"/>
                </a:lnTo>
                <a:lnTo>
                  <a:pt x="12420" y="277620"/>
                </a:lnTo>
                <a:lnTo>
                  <a:pt x="14230" y="281322"/>
                </a:lnTo>
                <a:lnTo>
                  <a:pt x="15437" y="284782"/>
                </a:lnTo>
                <a:lnTo>
                  <a:pt x="17850" y="294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InkAnnotation130"/>
          <p:cNvSpPr/>
          <p:nvPr/>
        </p:nvSpPr>
        <p:spPr>
          <a:xfrm>
            <a:off x="3198188" y="3420070"/>
            <a:ext cx="230644" cy="212917"/>
          </a:xfrm>
          <a:custGeom>
            <a:avLst/>
            <a:gdLst/>
            <a:ahLst/>
            <a:cxnLst/>
            <a:rect l="0" t="0" r="0" b="0"/>
            <a:pathLst>
              <a:path w="230644" h="212917">
                <a:moveTo>
                  <a:pt x="34358" y="133945"/>
                </a:moveTo>
                <a:lnTo>
                  <a:pt x="17772" y="133945"/>
                </a:lnTo>
                <a:lnTo>
                  <a:pt x="10614" y="140082"/>
                </a:lnTo>
                <a:lnTo>
                  <a:pt x="5525" y="144969"/>
                </a:lnTo>
                <a:lnTo>
                  <a:pt x="3230" y="147247"/>
                </a:lnTo>
                <a:lnTo>
                  <a:pt x="1700" y="149759"/>
                </a:lnTo>
                <a:lnTo>
                  <a:pt x="0" y="155195"/>
                </a:lnTo>
                <a:lnTo>
                  <a:pt x="538" y="158033"/>
                </a:lnTo>
                <a:lnTo>
                  <a:pt x="3783" y="163833"/>
                </a:lnTo>
                <a:lnTo>
                  <a:pt x="5886" y="169719"/>
                </a:lnTo>
                <a:lnTo>
                  <a:pt x="6447" y="172677"/>
                </a:lnTo>
                <a:lnTo>
                  <a:pt x="9716" y="178610"/>
                </a:lnTo>
                <a:lnTo>
                  <a:pt x="11977" y="181581"/>
                </a:lnTo>
                <a:lnTo>
                  <a:pt x="15469" y="184554"/>
                </a:lnTo>
                <a:lnTo>
                  <a:pt x="19781" y="187528"/>
                </a:lnTo>
                <a:lnTo>
                  <a:pt x="24640" y="190503"/>
                </a:lnTo>
                <a:lnTo>
                  <a:pt x="29864" y="193478"/>
                </a:lnTo>
                <a:lnTo>
                  <a:pt x="40960" y="199430"/>
                </a:lnTo>
                <a:lnTo>
                  <a:pt x="47689" y="201415"/>
                </a:lnTo>
                <a:lnTo>
                  <a:pt x="55152" y="202737"/>
                </a:lnTo>
                <a:lnTo>
                  <a:pt x="63103" y="203619"/>
                </a:lnTo>
                <a:lnTo>
                  <a:pt x="71381" y="205199"/>
                </a:lnTo>
                <a:lnTo>
                  <a:pt x="79876" y="207245"/>
                </a:lnTo>
                <a:lnTo>
                  <a:pt x="88516" y="209601"/>
                </a:lnTo>
                <a:lnTo>
                  <a:pt x="97253" y="211171"/>
                </a:lnTo>
                <a:lnTo>
                  <a:pt x="106053" y="212218"/>
                </a:lnTo>
                <a:lnTo>
                  <a:pt x="114897" y="212916"/>
                </a:lnTo>
                <a:lnTo>
                  <a:pt x="123770" y="212389"/>
                </a:lnTo>
                <a:lnTo>
                  <a:pt x="132661" y="211046"/>
                </a:lnTo>
                <a:lnTo>
                  <a:pt x="141566" y="209158"/>
                </a:lnTo>
                <a:lnTo>
                  <a:pt x="149486" y="206908"/>
                </a:lnTo>
                <a:lnTo>
                  <a:pt x="156751" y="204415"/>
                </a:lnTo>
                <a:lnTo>
                  <a:pt x="163578" y="201761"/>
                </a:lnTo>
                <a:lnTo>
                  <a:pt x="170114" y="199991"/>
                </a:lnTo>
                <a:lnTo>
                  <a:pt x="176456" y="198812"/>
                </a:lnTo>
                <a:lnTo>
                  <a:pt x="182668" y="198026"/>
                </a:lnTo>
                <a:lnTo>
                  <a:pt x="188794" y="195517"/>
                </a:lnTo>
                <a:lnTo>
                  <a:pt x="194862" y="191860"/>
                </a:lnTo>
                <a:lnTo>
                  <a:pt x="200892" y="187438"/>
                </a:lnTo>
                <a:lnTo>
                  <a:pt x="205904" y="183498"/>
                </a:lnTo>
                <a:lnTo>
                  <a:pt x="210238" y="179879"/>
                </a:lnTo>
                <a:lnTo>
                  <a:pt x="214119" y="176474"/>
                </a:lnTo>
                <a:lnTo>
                  <a:pt x="221078" y="170044"/>
                </a:lnTo>
                <a:lnTo>
                  <a:pt x="224322" y="166941"/>
                </a:lnTo>
                <a:lnTo>
                  <a:pt x="226485" y="162888"/>
                </a:lnTo>
                <a:lnTo>
                  <a:pt x="227928" y="158201"/>
                </a:lnTo>
                <a:lnTo>
                  <a:pt x="228889" y="153092"/>
                </a:lnTo>
                <a:lnTo>
                  <a:pt x="229529" y="147702"/>
                </a:lnTo>
                <a:lnTo>
                  <a:pt x="229957" y="142124"/>
                </a:lnTo>
                <a:lnTo>
                  <a:pt x="230241" y="136421"/>
                </a:lnTo>
                <a:lnTo>
                  <a:pt x="230558" y="124793"/>
                </a:lnTo>
                <a:lnTo>
                  <a:pt x="230643" y="118914"/>
                </a:lnTo>
                <a:lnTo>
                  <a:pt x="229707" y="113010"/>
                </a:lnTo>
                <a:lnTo>
                  <a:pt x="228091" y="107090"/>
                </a:lnTo>
                <a:lnTo>
                  <a:pt x="226021" y="101159"/>
                </a:lnTo>
                <a:lnTo>
                  <a:pt x="222657" y="95221"/>
                </a:lnTo>
                <a:lnTo>
                  <a:pt x="218430" y="89277"/>
                </a:lnTo>
                <a:lnTo>
                  <a:pt x="213627" y="83330"/>
                </a:lnTo>
                <a:lnTo>
                  <a:pt x="208441" y="78374"/>
                </a:lnTo>
                <a:lnTo>
                  <a:pt x="202999" y="74077"/>
                </a:lnTo>
                <a:lnTo>
                  <a:pt x="197387" y="70221"/>
                </a:lnTo>
                <a:lnTo>
                  <a:pt x="191662" y="65666"/>
                </a:lnTo>
                <a:lnTo>
                  <a:pt x="185860" y="60644"/>
                </a:lnTo>
                <a:lnTo>
                  <a:pt x="180008" y="55312"/>
                </a:lnTo>
                <a:lnTo>
                  <a:pt x="174122" y="50765"/>
                </a:lnTo>
                <a:lnTo>
                  <a:pt x="168213" y="46742"/>
                </a:lnTo>
                <a:lnTo>
                  <a:pt x="162290" y="43067"/>
                </a:lnTo>
                <a:lnTo>
                  <a:pt x="139733" y="28415"/>
                </a:lnTo>
                <a:lnTo>
                  <a:pt x="132389" y="23905"/>
                </a:lnTo>
                <a:lnTo>
                  <a:pt x="125509" y="19905"/>
                </a:lnTo>
                <a:lnTo>
                  <a:pt x="118938" y="16246"/>
                </a:lnTo>
                <a:lnTo>
                  <a:pt x="113565" y="13807"/>
                </a:lnTo>
                <a:lnTo>
                  <a:pt x="108991" y="12181"/>
                </a:lnTo>
                <a:lnTo>
                  <a:pt x="104949" y="11098"/>
                </a:lnTo>
                <a:lnTo>
                  <a:pt x="100271" y="9383"/>
                </a:lnTo>
                <a:lnTo>
                  <a:pt x="95167" y="7247"/>
                </a:lnTo>
                <a:lnTo>
                  <a:pt x="7900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InkAnnotation131"/>
          <p:cNvSpPr/>
          <p:nvPr/>
        </p:nvSpPr>
        <p:spPr>
          <a:xfrm>
            <a:off x="1937742" y="3670101"/>
            <a:ext cx="1580555" cy="151806"/>
          </a:xfrm>
          <a:custGeom>
            <a:avLst/>
            <a:gdLst/>
            <a:ahLst/>
            <a:cxnLst/>
            <a:rect l="0" t="0" r="0" b="0"/>
            <a:pathLst>
              <a:path w="1580555" h="151806">
                <a:moveTo>
                  <a:pt x="1580554" y="0"/>
                </a:moveTo>
                <a:lnTo>
                  <a:pt x="1580554" y="7688"/>
                </a:lnTo>
                <a:lnTo>
                  <a:pt x="1577908" y="11024"/>
                </a:lnTo>
                <a:lnTo>
                  <a:pt x="1572866" y="16509"/>
                </a:lnTo>
                <a:lnTo>
                  <a:pt x="1550666" y="38815"/>
                </a:lnTo>
                <a:lnTo>
                  <a:pt x="1547730" y="40760"/>
                </a:lnTo>
                <a:lnTo>
                  <a:pt x="1538858" y="44488"/>
                </a:lnTo>
                <a:lnTo>
                  <a:pt x="1532919" y="48877"/>
                </a:lnTo>
                <a:lnTo>
                  <a:pt x="1528953" y="51436"/>
                </a:lnTo>
                <a:lnTo>
                  <a:pt x="1524326" y="54134"/>
                </a:lnTo>
                <a:lnTo>
                  <a:pt x="1519256" y="56926"/>
                </a:lnTo>
                <a:lnTo>
                  <a:pt x="1514884" y="59779"/>
                </a:lnTo>
                <a:lnTo>
                  <a:pt x="1510977" y="62673"/>
                </a:lnTo>
                <a:lnTo>
                  <a:pt x="1507380" y="65594"/>
                </a:lnTo>
                <a:lnTo>
                  <a:pt x="1502998" y="67542"/>
                </a:lnTo>
                <a:lnTo>
                  <a:pt x="1487350" y="71275"/>
                </a:lnTo>
                <a:lnTo>
                  <a:pt x="1475961" y="75665"/>
                </a:lnTo>
                <a:lnTo>
                  <a:pt x="1453652" y="78974"/>
                </a:lnTo>
                <a:lnTo>
                  <a:pt x="1439486" y="82394"/>
                </a:lnTo>
                <a:lnTo>
                  <a:pt x="1432931" y="84695"/>
                </a:lnTo>
                <a:lnTo>
                  <a:pt x="1426577" y="87221"/>
                </a:lnTo>
                <a:lnTo>
                  <a:pt x="1420355" y="89898"/>
                </a:lnTo>
                <a:lnTo>
                  <a:pt x="1414224" y="92674"/>
                </a:lnTo>
                <a:lnTo>
                  <a:pt x="1386632" y="96581"/>
                </a:lnTo>
                <a:lnTo>
                  <a:pt x="1370013" y="100141"/>
                </a:lnTo>
                <a:lnTo>
                  <a:pt x="1354027" y="104038"/>
                </a:lnTo>
                <a:lnTo>
                  <a:pt x="1304674" y="106746"/>
                </a:lnTo>
                <a:lnTo>
                  <a:pt x="1286292" y="109619"/>
                </a:lnTo>
                <a:lnTo>
                  <a:pt x="1256563" y="114170"/>
                </a:lnTo>
                <a:lnTo>
                  <a:pt x="1215703" y="115707"/>
                </a:lnTo>
                <a:lnTo>
                  <a:pt x="1171839" y="117003"/>
                </a:lnTo>
                <a:lnTo>
                  <a:pt x="1148541" y="120793"/>
                </a:lnTo>
                <a:lnTo>
                  <a:pt x="1102238" y="124181"/>
                </a:lnTo>
                <a:lnTo>
                  <a:pt x="1058109" y="124851"/>
                </a:lnTo>
                <a:lnTo>
                  <a:pt x="1019289" y="127612"/>
                </a:lnTo>
                <a:lnTo>
                  <a:pt x="982652" y="132069"/>
                </a:lnTo>
                <a:lnTo>
                  <a:pt x="934717" y="133574"/>
                </a:lnTo>
                <a:lnTo>
                  <a:pt x="758995" y="133945"/>
                </a:lnTo>
                <a:lnTo>
                  <a:pt x="725942" y="138685"/>
                </a:lnTo>
                <a:lnTo>
                  <a:pt x="680978" y="142048"/>
                </a:lnTo>
                <a:lnTo>
                  <a:pt x="633878" y="142712"/>
                </a:lnTo>
                <a:lnTo>
                  <a:pt x="449121" y="142875"/>
                </a:lnTo>
                <a:lnTo>
                  <a:pt x="415736" y="147615"/>
                </a:lnTo>
                <a:lnTo>
                  <a:pt x="368899" y="150977"/>
                </a:lnTo>
                <a:lnTo>
                  <a:pt x="321430" y="151641"/>
                </a:lnTo>
                <a:lnTo>
                  <a:pt x="140373" y="151804"/>
                </a:lnTo>
                <a:lnTo>
                  <a:pt x="115344" y="147064"/>
                </a:lnTo>
                <a:lnTo>
                  <a:pt x="89077" y="144116"/>
                </a:lnTo>
                <a:lnTo>
                  <a:pt x="73985" y="146072"/>
                </a:lnTo>
                <a:lnTo>
                  <a:pt x="54333" y="150106"/>
                </a:lnTo>
                <a:lnTo>
                  <a:pt x="6002" y="151796"/>
                </a:lnTo>
                <a:lnTo>
                  <a:pt x="0" y="151805"/>
                </a:lnTo>
                <a:lnTo>
                  <a:pt x="0" y="144116"/>
                </a:lnTo>
                <a:lnTo>
                  <a:pt x="992" y="143703"/>
                </a:lnTo>
                <a:lnTo>
                  <a:pt x="8562" y="142908"/>
                </a:lnTo>
                <a:lnTo>
                  <a:pt x="11412" y="140243"/>
                </a:lnTo>
                <a:lnTo>
                  <a:pt x="17859" y="1339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InkAnnotation132"/>
          <p:cNvSpPr/>
          <p:nvPr/>
        </p:nvSpPr>
        <p:spPr>
          <a:xfrm>
            <a:off x="3179113" y="4268390"/>
            <a:ext cx="231504" cy="285595"/>
          </a:xfrm>
          <a:custGeom>
            <a:avLst/>
            <a:gdLst/>
            <a:ahLst/>
            <a:cxnLst/>
            <a:rect l="0" t="0" r="0" b="0"/>
            <a:pathLst>
              <a:path w="231504" h="285595">
                <a:moveTo>
                  <a:pt x="35574" y="80367"/>
                </a:moveTo>
                <a:lnTo>
                  <a:pt x="35574" y="92796"/>
                </a:lnTo>
                <a:lnTo>
                  <a:pt x="34582" y="95599"/>
                </a:lnTo>
                <a:lnTo>
                  <a:pt x="30833" y="101358"/>
                </a:lnTo>
                <a:lnTo>
                  <a:pt x="25860" y="107225"/>
                </a:lnTo>
                <a:lnTo>
                  <a:pt x="23145" y="110179"/>
                </a:lnTo>
                <a:lnTo>
                  <a:pt x="21335" y="113140"/>
                </a:lnTo>
                <a:lnTo>
                  <a:pt x="19324" y="119076"/>
                </a:lnTo>
                <a:lnTo>
                  <a:pt x="15784" y="127668"/>
                </a:lnTo>
                <a:lnTo>
                  <a:pt x="13451" y="132737"/>
                </a:lnTo>
                <a:lnTo>
                  <a:pt x="8213" y="141015"/>
                </a:lnTo>
                <a:lnTo>
                  <a:pt x="5427" y="144612"/>
                </a:lnTo>
                <a:lnTo>
                  <a:pt x="3570" y="148994"/>
                </a:lnTo>
                <a:lnTo>
                  <a:pt x="2332" y="153900"/>
                </a:lnTo>
                <a:lnTo>
                  <a:pt x="1506" y="159154"/>
                </a:lnTo>
                <a:lnTo>
                  <a:pt x="589" y="167639"/>
                </a:lnTo>
                <a:lnTo>
                  <a:pt x="182" y="175710"/>
                </a:lnTo>
                <a:lnTo>
                  <a:pt x="0" y="185911"/>
                </a:lnTo>
                <a:lnTo>
                  <a:pt x="944" y="190417"/>
                </a:lnTo>
                <a:lnTo>
                  <a:pt x="4639" y="198070"/>
                </a:lnTo>
                <a:lnTo>
                  <a:pt x="9588" y="207425"/>
                </a:lnTo>
                <a:lnTo>
                  <a:pt x="12297" y="212697"/>
                </a:lnTo>
                <a:lnTo>
                  <a:pt x="16087" y="217204"/>
                </a:lnTo>
                <a:lnTo>
                  <a:pt x="20599" y="221201"/>
                </a:lnTo>
                <a:lnTo>
                  <a:pt x="25590" y="224858"/>
                </a:lnTo>
                <a:lnTo>
                  <a:pt x="29910" y="229280"/>
                </a:lnTo>
                <a:lnTo>
                  <a:pt x="33783" y="234213"/>
                </a:lnTo>
                <a:lnTo>
                  <a:pt x="37356" y="239486"/>
                </a:lnTo>
                <a:lnTo>
                  <a:pt x="41723" y="243993"/>
                </a:lnTo>
                <a:lnTo>
                  <a:pt x="46619" y="247990"/>
                </a:lnTo>
                <a:lnTo>
                  <a:pt x="51867" y="251647"/>
                </a:lnTo>
                <a:lnTo>
                  <a:pt x="57350" y="255078"/>
                </a:lnTo>
                <a:lnTo>
                  <a:pt x="62990" y="258356"/>
                </a:lnTo>
                <a:lnTo>
                  <a:pt x="74548" y="264645"/>
                </a:lnTo>
                <a:lnTo>
                  <a:pt x="86299" y="270748"/>
                </a:lnTo>
                <a:lnTo>
                  <a:pt x="93203" y="273764"/>
                </a:lnTo>
                <a:lnTo>
                  <a:pt x="100783" y="276767"/>
                </a:lnTo>
                <a:lnTo>
                  <a:pt x="108812" y="279761"/>
                </a:lnTo>
                <a:lnTo>
                  <a:pt x="116149" y="281758"/>
                </a:lnTo>
                <a:lnTo>
                  <a:pt x="123025" y="283088"/>
                </a:lnTo>
                <a:lnTo>
                  <a:pt x="129593" y="283976"/>
                </a:lnTo>
                <a:lnTo>
                  <a:pt x="134964" y="284567"/>
                </a:lnTo>
                <a:lnTo>
                  <a:pt x="139537" y="284961"/>
                </a:lnTo>
                <a:lnTo>
                  <a:pt x="143578" y="285225"/>
                </a:lnTo>
                <a:lnTo>
                  <a:pt x="148256" y="285399"/>
                </a:lnTo>
                <a:lnTo>
                  <a:pt x="158746" y="285594"/>
                </a:lnTo>
                <a:lnTo>
                  <a:pt x="164322" y="284654"/>
                </a:lnTo>
                <a:lnTo>
                  <a:pt x="170023" y="283035"/>
                </a:lnTo>
                <a:lnTo>
                  <a:pt x="175808" y="280964"/>
                </a:lnTo>
                <a:lnTo>
                  <a:pt x="180657" y="278590"/>
                </a:lnTo>
                <a:lnTo>
                  <a:pt x="184882" y="276016"/>
                </a:lnTo>
                <a:lnTo>
                  <a:pt x="188691" y="273307"/>
                </a:lnTo>
                <a:lnTo>
                  <a:pt x="195568" y="267652"/>
                </a:lnTo>
                <a:lnTo>
                  <a:pt x="201932" y="261832"/>
                </a:lnTo>
                <a:lnTo>
                  <a:pt x="211094" y="252977"/>
                </a:lnTo>
                <a:lnTo>
                  <a:pt x="217101" y="247041"/>
                </a:lnTo>
                <a:lnTo>
                  <a:pt x="223078" y="238449"/>
                </a:lnTo>
                <a:lnTo>
                  <a:pt x="226061" y="233380"/>
                </a:lnTo>
                <a:lnTo>
                  <a:pt x="228050" y="228016"/>
                </a:lnTo>
                <a:lnTo>
                  <a:pt x="229375" y="222456"/>
                </a:lnTo>
                <a:lnTo>
                  <a:pt x="230259" y="216765"/>
                </a:lnTo>
                <a:lnTo>
                  <a:pt x="230849" y="210987"/>
                </a:lnTo>
                <a:lnTo>
                  <a:pt x="231242" y="205150"/>
                </a:lnTo>
                <a:lnTo>
                  <a:pt x="231503" y="199274"/>
                </a:lnTo>
                <a:lnTo>
                  <a:pt x="230685" y="193373"/>
                </a:lnTo>
                <a:lnTo>
                  <a:pt x="229148" y="187454"/>
                </a:lnTo>
                <a:lnTo>
                  <a:pt x="227131" y="181524"/>
                </a:lnTo>
                <a:lnTo>
                  <a:pt x="225787" y="175586"/>
                </a:lnTo>
                <a:lnTo>
                  <a:pt x="224890" y="169644"/>
                </a:lnTo>
                <a:lnTo>
                  <a:pt x="224293" y="163697"/>
                </a:lnTo>
                <a:lnTo>
                  <a:pt x="221910" y="157749"/>
                </a:lnTo>
                <a:lnTo>
                  <a:pt x="218337" y="151799"/>
                </a:lnTo>
                <a:lnTo>
                  <a:pt x="213970" y="145848"/>
                </a:lnTo>
                <a:lnTo>
                  <a:pt x="210067" y="139896"/>
                </a:lnTo>
                <a:lnTo>
                  <a:pt x="206473" y="133943"/>
                </a:lnTo>
                <a:lnTo>
                  <a:pt x="203085" y="127991"/>
                </a:lnTo>
                <a:lnTo>
                  <a:pt x="198842" y="122038"/>
                </a:lnTo>
                <a:lnTo>
                  <a:pt x="194029" y="116086"/>
                </a:lnTo>
                <a:lnTo>
                  <a:pt x="188835" y="110133"/>
                </a:lnTo>
                <a:lnTo>
                  <a:pt x="184381" y="104180"/>
                </a:lnTo>
                <a:lnTo>
                  <a:pt x="180419" y="98227"/>
                </a:lnTo>
                <a:lnTo>
                  <a:pt x="176786" y="92274"/>
                </a:lnTo>
                <a:lnTo>
                  <a:pt x="172379" y="87313"/>
                </a:lnTo>
                <a:lnTo>
                  <a:pt x="167457" y="83013"/>
                </a:lnTo>
                <a:lnTo>
                  <a:pt x="162191" y="79155"/>
                </a:lnTo>
                <a:lnTo>
                  <a:pt x="148403" y="69576"/>
                </a:lnTo>
                <a:lnTo>
                  <a:pt x="140559" y="64243"/>
                </a:lnTo>
                <a:lnTo>
                  <a:pt x="133345" y="59696"/>
                </a:lnTo>
                <a:lnTo>
                  <a:pt x="126551" y="55672"/>
                </a:lnTo>
                <a:lnTo>
                  <a:pt x="120038" y="51998"/>
                </a:lnTo>
                <a:lnTo>
                  <a:pt x="114704" y="48556"/>
                </a:lnTo>
                <a:lnTo>
                  <a:pt x="110155" y="45269"/>
                </a:lnTo>
                <a:lnTo>
                  <a:pt x="106131" y="42086"/>
                </a:lnTo>
                <a:lnTo>
                  <a:pt x="101463" y="38971"/>
                </a:lnTo>
                <a:lnTo>
                  <a:pt x="96367" y="35903"/>
                </a:lnTo>
                <a:lnTo>
                  <a:pt x="90986" y="32865"/>
                </a:lnTo>
                <a:lnTo>
                  <a:pt x="85414" y="30840"/>
                </a:lnTo>
                <a:lnTo>
                  <a:pt x="79715" y="29489"/>
                </a:lnTo>
                <a:lnTo>
                  <a:pt x="73931" y="28589"/>
                </a:lnTo>
                <a:lnTo>
                  <a:pt x="69083" y="26997"/>
                </a:lnTo>
                <a:lnTo>
                  <a:pt x="64858" y="24944"/>
                </a:lnTo>
                <a:lnTo>
                  <a:pt x="61050" y="22582"/>
                </a:lnTo>
                <a:lnTo>
                  <a:pt x="54173" y="19958"/>
                </a:lnTo>
                <a:lnTo>
                  <a:pt x="47809" y="18792"/>
                </a:lnTo>
                <a:lnTo>
                  <a:pt x="41673" y="18274"/>
                </a:lnTo>
                <a:lnTo>
                  <a:pt x="36110" y="17896"/>
                </a:lnTo>
                <a:lnTo>
                  <a:pt x="35733" y="13130"/>
                </a:lnTo>
                <a:lnTo>
                  <a:pt x="36672" y="11730"/>
                </a:lnTo>
                <a:lnTo>
                  <a:pt x="38291" y="10796"/>
                </a:lnTo>
                <a:lnTo>
                  <a:pt x="40361" y="10174"/>
                </a:lnTo>
                <a:lnTo>
                  <a:pt x="41742" y="8767"/>
                </a:lnTo>
                <a:lnTo>
                  <a:pt x="42663" y="6837"/>
                </a:lnTo>
                <a:lnTo>
                  <a:pt x="4450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InkAnnotation133"/>
          <p:cNvSpPr/>
          <p:nvPr/>
        </p:nvSpPr>
        <p:spPr>
          <a:xfrm>
            <a:off x="3000375" y="4196953"/>
            <a:ext cx="26790" cy="419696"/>
          </a:xfrm>
          <a:custGeom>
            <a:avLst/>
            <a:gdLst/>
            <a:ahLst/>
            <a:cxnLst/>
            <a:rect l="0" t="0" r="0" b="0"/>
            <a:pathLst>
              <a:path w="26790" h="419696">
                <a:moveTo>
                  <a:pt x="0" y="0"/>
                </a:moveTo>
                <a:lnTo>
                  <a:pt x="0" y="154599"/>
                </a:lnTo>
                <a:lnTo>
                  <a:pt x="992" y="167558"/>
                </a:lnTo>
                <a:lnTo>
                  <a:pt x="2645" y="181158"/>
                </a:lnTo>
                <a:lnTo>
                  <a:pt x="4740" y="195186"/>
                </a:lnTo>
                <a:lnTo>
                  <a:pt x="6137" y="207514"/>
                </a:lnTo>
                <a:lnTo>
                  <a:pt x="7067" y="218710"/>
                </a:lnTo>
                <a:lnTo>
                  <a:pt x="7688" y="229150"/>
                </a:lnTo>
                <a:lnTo>
                  <a:pt x="9094" y="241071"/>
                </a:lnTo>
                <a:lnTo>
                  <a:pt x="11023" y="253980"/>
                </a:lnTo>
                <a:lnTo>
                  <a:pt x="13302" y="267546"/>
                </a:lnTo>
                <a:lnTo>
                  <a:pt x="14821" y="279567"/>
                </a:lnTo>
                <a:lnTo>
                  <a:pt x="15834" y="290557"/>
                </a:lnTo>
                <a:lnTo>
                  <a:pt x="16508" y="300861"/>
                </a:lnTo>
                <a:lnTo>
                  <a:pt x="16959" y="311699"/>
                </a:lnTo>
                <a:lnTo>
                  <a:pt x="17459" y="334324"/>
                </a:lnTo>
                <a:lnTo>
                  <a:pt x="18584" y="344921"/>
                </a:lnTo>
                <a:lnTo>
                  <a:pt x="20327" y="354964"/>
                </a:lnTo>
                <a:lnTo>
                  <a:pt x="22481" y="364634"/>
                </a:lnTo>
                <a:lnTo>
                  <a:pt x="23917" y="373066"/>
                </a:lnTo>
                <a:lnTo>
                  <a:pt x="24874" y="380671"/>
                </a:lnTo>
                <a:lnTo>
                  <a:pt x="25512" y="387726"/>
                </a:lnTo>
                <a:lnTo>
                  <a:pt x="25937" y="394414"/>
                </a:lnTo>
                <a:lnTo>
                  <a:pt x="26789" y="4196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InkAnnotation134"/>
          <p:cNvSpPr/>
          <p:nvPr/>
        </p:nvSpPr>
        <p:spPr>
          <a:xfrm>
            <a:off x="2545581" y="4018359"/>
            <a:ext cx="132767" cy="472961"/>
          </a:xfrm>
          <a:custGeom>
            <a:avLst/>
            <a:gdLst/>
            <a:ahLst/>
            <a:cxnLst/>
            <a:rect l="0" t="0" r="0" b="0"/>
            <a:pathLst>
              <a:path w="132767" h="472961">
                <a:moveTo>
                  <a:pt x="44028" y="250031"/>
                </a:moveTo>
                <a:lnTo>
                  <a:pt x="39287" y="250031"/>
                </a:lnTo>
                <a:lnTo>
                  <a:pt x="37891" y="251023"/>
                </a:lnTo>
                <a:lnTo>
                  <a:pt x="36960" y="252677"/>
                </a:lnTo>
                <a:lnTo>
                  <a:pt x="36340" y="254772"/>
                </a:lnTo>
                <a:lnTo>
                  <a:pt x="33004" y="259744"/>
                </a:lnTo>
                <a:lnTo>
                  <a:pt x="30725" y="262460"/>
                </a:lnTo>
                <a:lnTo>
                  <a:pt x="27222" y="266255"/>
                </a:lnTo>
                <a:lnTo>
                  <a:pt x="18038" y="275762"/>
                </a:lnTo>
                <a:lnTo>
                  <a:pt x="13803" y="281076"/>
                </a:lnTo>
                <a:lnTo>
                  <a:pt x="9987" y="286603"/>
                </a:lnTo>
                <a:lnTo>
                  <a:pt x="6451" y="292271"/>
                </a:lnTo>
                <a:lnTo>
                  <a:pt x="2522" y="303862"/>
                </a:lnTo>
                <a:lnTo>
                  <a:pt x="776" y="316620"/>
                </a:lnTo>
                <a:lnTo>
                  <a:pt x="310" y="324189"/>
                </a:lnTo>
                <a:lnTo>
                  <a:pt x="0" y="332212"/>
                </a:lnTo>
                <a:lnTo>
                  <a:pt x="786" y="340537"/>
                </a:lnTo>
                <a:lnTo>
                  <a:pt x="2301" y="349063"/>
                </a:lnTo>
                <a:lnTo>
                  <a:pt x="4304" y="357725"/>
                </a:lnTo>
                <a:lnTo>
                  <a:pt x="6631" y="365483"/>
                </a:lnTo>
                <a:lnTo>
                  <a:pt x="9175" y="372640"/>
                </a:lnTo>
                <a:lnTo>
                  <a:pt x="11863" y="379395"/>
                </a:lnTo>
                <a:lnTo>
                  <a:pt x="15639" y="386875"/>
                </a:lnTo>
                <a:lnTo>
                  <a:pt x="20141" y="394839"/>
                </a:lnTo>
                <a:lnTo>
                  <a:pt x="25127" y="403124"/>
                </a:lnTo>
                <a:lnTo>
                  <a:pt x="30435" y="410632"/>
                </a:lnTo>
                <a:lnTo>
                  <a:pt x="35958" y="417622"/>
                </a:lnTo>
                <a:lnTo>
                  <a:pt x="41625" y="424266"/>
                </a:lnTo>
                <a:lnTo>
                  <a:pt x="47387" y="430680"/>
                </a:lnTo>
                <a:lnTo>
                  <a:pt x="59081" y="443098"/>
                </a:lnTo>
                <a:lnTo>
                  <a:pt x="76820" y="461246"/>
                </a:lnTo>
                <a:lnTo>
                  <a:pt x="81765" y="465255"/>
                </a:lnTo>
                <a:lnTo>
                  <a:pt x="86053" y="467928"/>
                </a:lnTo>
                <a:lnTo>
                  <a:pt x="89904" y="469709"/>
                </a:lnTo>
                <a:lnTo>
                  <a:pt x="94456" y="470897"/>
                </a:lnTo>
                <a:lnTo>
                  <a:pt x="99474" y="471689"/>
                </a:lnTo>
                <a:lnTo>
                  <a:pt x="104805" y="472218"/>
                </a:lnTo>
                <a:lnTo>
                  <a:pt x="109350" y="472569"/>
                </a:lnTo>
                <a:lnTo>
                  <a:pt x="113373" y="472804"/>
                </a:lnTo>
                <a:lnTo>
                  <a:pt x="117047" y="472960"/>
                </a:lnTo>
                <a:lnTo>
                  <a:pt x="120489" y="472073"/>
                </a:lnTo>
                <a:lnTo>
                  <a:pt x="123775" y="470489"/>
                </a:lnTo>
                <a:lnTo>
                  <a:pt x="126958" y="468440"/>
                </a:lnTo>
                <a:lnTo>
                  <a:pt x="129080" y="465090"/>
                </a:lnTo>
                <a:lnTo>
                  <a:pt x="131438" y="456076"/>
                </a:lnTo>
                <a:lnTo>
                  <a:pt x="132486" y="442810"/>
                </a:lnTo>
                <a:lnTo>
                  <a:pt x="132766" y="435105"/>
                </a:lnTo>
                <a:lnTo>
                  <a:pt x="131960" y="425999"/>
                </a:lnTo>
                <a:lnTo>
                  <a:pt x="130431" y="415961"/>
                </a:lnTo>
                <a:lnTo>
                  <a:pt x="126085" y="392239"/>
                </a:lnTo>
                <a:lnTo>
                  <a:pt x="112319" y="311275"/>
                </a:lnTo>
                <a:lnTo>
                  <a:pt x="108407" y="292844"/>
                </a:lnTo>
                <a:lnTo>
                  <a:pt x="103815" y="273612"/>
                </a:lnTo>
                <a:lnTo>
                  <a:pt x="98768" y="253846"/>
                </a:lnTo>
                <a:lnTo>
                  <a:pt x="92428" y="233722"/>
                </a:lnTo>
                <a:lnTo>
                  <a:pt x="85224" y="213362"/>
                </a:lnTo>
                <a:lnTo>
                  <a:pt x="77445" y="192842"/>
                </a:lnTo>
                <a:lnTo>
                  <a:pt x="60864" y="151523"/>
                </a:lnTo>
                <a:lnTo>
                  <a:pt x="52275" y="130781"/>
                </a:lnTo>
                <a:lnTo>
                  <a:pt x="45558" y="110999"/>
                </a:lnTo>
                <a:lnTo>
                  <a:pt x="40087" y="91859"/>
                </a:lnTo>
                <a:lnTo>
                  <a:pt x="35447" y="73145"/>
                </a:lnTo>
                <a:lnTo>
                  <a:pt x="30370" y="56701"/>
                </a:lnTo>
                <a:lnTo>
                  <a:pt x="25001" y="41769"/>
                </a:lnTo>
                <a:lnTo>
                  <a:pt x="830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InkAnnotation135"/>
          <p:cNvSpPr/>
          <p:nvPr/>
        </p:nvSpPr>
        <p:spPr>
          <a:xfrm>
            <a:off x="2116335" y="2786062"/>
            <a:ext cx="35720" cy="169665"/>
          </a:xfrm>
          <a:custGeom>
            <a:avLst/>
            <a:gdLst/>
            <a:ahLst/>
            <a:cxnLst/>
            <a:rect l="0" t="0" r="0" b="0"/>
            <a:pathLst>
              <a:path w="35720" h="169665">
                <a:moveTo>
                  <a:pt x="0" y="0"/>
                </a:moveTo>
                <a:lnTo>
                  <a:pt x="0" y="47931"/>
                </a:lnTo>
                <a:lnTo>
                  <a:pt x="992" y="55766"/>
                </a:lnTo>
                <a:lnTo>
                  <a:pt x="2646" y="63967"/>
                </a:lnTo>
                <a:lnTo>
                  <a:pt x="12429" y="103255"/>
                </a:lnTo>
                <a:lnTo>
                  <a:pt x="15232" y="113485"/>
                </a:lnTo>
                <a:lnTo>
                  <a:pt x="20991" y="132789"/>
                </a:lnTo>
                <a:lnTo>
                  <a:pt x="23916" y="141112"/>
                </a:lnTo>
                <a:lnTo>
                  <a:pt x="26858" y="148645"/>
                </a:lnTo>
                <a:lnTo>
                  <a:pt x="35719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InkAnnotation136"/>
          <p:cNvSpPr/>
          <p:nvPr/>
        </p:nvSpPr>
        <p:spPr>
          <a:xfrm>
            <a:off x="2075792" y="4036218"/>
            <a:ext cx="156581" cy="205328"/>
          </a:xfrm>
          <a:custGeom>
            <a:avLst/>
            <a:gdLst/>
            <a:ahLst/>
            <a:cxnLst/>
            <a:rect l="0" t="0" r="0" b="0"/>
            <a:pathLst>
              <a:path w="156581" h="205328">
                <a:moveTo>
                  <a:pt x="31614" y="80367"/>
                </a:moveTo>
                <a:lnTo>
                  <a:pt x="23925" y="88056"/>
                </a:lnTo>
                <a:lnTo>
                  <a:pt x="23236" y="91391"/>
                </a:lnTo>
                <a:lnTo>
                  <a:pt x="23052" y="93670"/>
                </a:lnTo>
                <a:lnTo>
                  <a:pt x="21937" y="96181"/>
                </a:lnTo>
                <a:lnTo>
                  <a:pt x="18052" y="101617"/>
                </a:lnTo>
                <a:lnTo>
                  <a:pt x="15628" y="104456"/>
                </a:lnTo>
                <a:lnTo>
                  <a:pt x="13019" y="107341"/>
                </a:lnTo>
                <a:lnTo>
                  <a:pt x="10287" y="110256"/>
                </a:lnTo>
                <a:lnTo>
                  <a:pt x="8467" y="114184"/>
                </a:lnTo>
                <a:lnTo>
                  <a:pt x="7252" y="118786"/>
                </a:lnTo>
                <a:lnTo>
                  <a:pt x="6443" y="123840"/>
                </a:lnTo>
                <a:lnTo>
                  <a:pt x="4912" y="128200"/>
                </a:lnTo>
                <a:lnTo>
                  <a:pt x="2898" y="132100"/>
                </a:lnTo>
                <a:lnTo>
                  <a:pt x="564" y="135691"/>
                </a:lnTo>
                <a:lnTo>
                  <a:pt x="0" y="139078"/>
                </a:lnTo>
                <a:lnTo>
                  <a:pt x="616" y="142328"/>
                </a:lnTo>
                <a:lnTo>
                  <a:pt x="2019" y="145487"/>
                </a:lnTo>
                <a:lnTo>
                  <a:pt x="2954" y="149577"/>
                </a:lnTo>
                <a:lnTo>
                  <a:pt x="3577" y="154289"/>
                </a:lnTo>
                <a:lnTo>
                  <a:pt x="3993" y="159414"/>
                </a:lnTo>
                <a:lnTo>
                  <a:pt x="5262" y="163823"/>
                </a:lnTo>
                <a:lnTo>
                  <a:pt x="7101" y="167754"/>
                </a:lnTo>
                <a:lnTo>
                  <a:pt x="9319" y="171368"/>
                </a:lnTo>
                <a:lnTo>
                  <a:pt x="12781" y="175761"/>
                </a:lnTo>
                <a:lnTo>
                  <a:pt x="17074" y="180674"/>
                </a:lnTo>
                <a:lnTo>
                  <a:pt x="26144" y="190432"/>
                </a:lnTo>
                <a:lnTo>
                  <a:pt x="33482" y="198077"/>
                </a:lnTo>
                <a:lnTo>
                  <a:pt x="38812" y="200512"/>
                </a:lnTo>
                <a:lnTo>
                  <a:pt x="45342" y="202136"/>
                </a:lnTo>
                <a:lnTo>
                  <a:pt x="52673" y="203218"/>
                </a:lnTo>
                <a:lnTo>
                  <a:pt x="58551" y="203939"/>
                </a:lnTo>
                <a:lnTo>
                  <a:pt x="63463" y="204421"/>
                </a:lnTo>
                <a:lnTo>
                  <a:pt x="67729" y="204742"/>
                </a:lnTo>
                <a:lnTo>
                  <a:pt x="72558" y="204955"/>
                </a:lnTo>
                <a:lnTo>
                  <a:pt x="83215" y="205193"/>
                </a:lnTo>
                <a:lnTo>
                  <a:pt x="100371" y="205327"/>
                </a:lnTo>
                <a:lnTo>
                  <a:pt x="105233" y="204353"/>
                </a:lnTo>
                <a:lnTo>
                  <a:pt x="109467" y="202712"/>
                </a:lnTo>
                <a:lnTo>
                  <a:pt x="113281" y="200626"/>
                </a:lnTo>
                <a:lnTo>
                  <a:pt x="128131" y="192949"/>
                </a:lnTo>
                <a:lnTo>
                  <a:pt x="132669" y="190148"/>
                </a:lnTo>
                <a:lnTo>
                  <a:pt x="136687" y="187289"/>
                </a:lnTo>
                <a:lnTo>
                  <a:pt x="140358" y="184391"/>
                </a:lnTo>
                <a:lnTo>
                  <a:pt x="143797" y="181466"/>
                </a:lnTo>
                <a:lnTo>
                  <a:pt x="147082" y="178525"/>
                </a:lnTo>
                <a:lnTo>
                  <a:pt x="150265" y="175571"/>
                </a:lnTo>
                <a:lnTo>
                  <a:pt x="152386" y="171618"/>
                </a:lnTo>
                <a:lnTo>
                  <a:pt x="153800" y="166997"/>
                </a:lnTo>
                <a:lnTo>
                  <a:pt x="154743" y="161933"/>
                </a:lnTo>
                <a:lnTo>
                  <a:pt x="155372" y="157565"/>
                </a:lnTo>
                <a:lnTo>
                  <a:pt x="155791" y="153661"/>
                </a:lnTo>
                <a:lnTo>
                  <a:pt x="156070" y="150066"/>
                </a:lnTo>
                <a:lnTo>
                  <a:pt x="156257" y="145684"/>
                </a:lnTo>
                <a:lnTo>
                  <a:pt x="156464" y="135525"/>
                </a:lnTo>
                <a:lnTo>
                  <a:pt x="156580" y="118648"/>
                </a:lnTo>
                <a:lnTo>
                  <a:pt x="155604" y="113826"/>
                </a:lnTo>
                <a:lnTo>
                  <a:pt x="153962" y="109618"/>
                </a:lnTo>
                <a:lnTo>
                  <a:pt x="151874" y="105821"/>
                </a:lnTo>
                <a:lnTo>
                  <a:pt x="144196" y="90996"/>
                </a:lnTo>
                <a:lnTo>
                  <a:pt x="140403" y="85469"/>
                </a:lnTo>
                <a:lnTo>
                  <a:pt x="135890" y="79800"/>
                </a:lnTo>
                <a:lnTo>
                  <a:pt x="130897" y="74036"/>
                </a:lnTo>
                <a:lnTo>
                  <a:pt x="126576" y="68208"/>
                </a:lnTo>
                <a:lnTo>
                  <a:pt x="122703" y="62340"/>
                </a:lnTo>
                <a:lnTo>
                  <a:pt x="119129" y="56443"/>
                </a:lnTo>
                <a:lnTo>
                  <a:pt x="114762" y="51519"/>
                </a:lnTo>
                <a:lnTo>
                  <a:pt x="109866" y="47245"/>
                </a:lnTo>
                <a:lnTo>
                  <a:pt x="104618" y="43403"/>
                </a:lnTo>
                <a:lnTo>
                  <a:pt x="99135" y="38857"/>
                </a:lnTo>
                <a:lnTo>
                  <a:pt x="93495" y="33842"/>
                </a:lnTo>
                <a:lnTo>
                  <a:pt x="82929" y="23971"/>
                </a:lnTo>
                <a:lnTo>
                  <a:pt x="71402" y="12836"/>
                </a:lnTo>
                <a:lnTo>
                  <a:pt x="5840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1598416" y="3902273"/>
            <a:ext cx="44647" cy="401837"/>
          </a:xfrm>
          <a:custGeom>
            <a:avLst/>
            <a:gdLst/>
            <a:ahLst/>
            <a:cxnLst/>
            <a:rect l="0" t="0" r="0" b="0"/>
            <a:pathLst>
              <a:path w="44647" h="401837">
                <a:moveTo>
                  <a:pt x="8927" y="0"/>
                </a:moveTo>
                <a:lnTo>
                  <a:pt x="8927" y="7688"/>
                </a:lnTo>
                <a:lnTo>
                  <a:pt x="7935" y="9094"/>
                </a:lnTo>
                <a:lnTo>
                  <a:pt x="6281" y="11024"/>
                </a:lnTo>
                <a:lnTo>
                  <a:pt x="4187" y="13302"/>
                </a:lnTo>
                <a:lnTo>
                  <a:pt x="2790" y="16806"/>
                </a:lnTo>
                <a:lnTo>
                  <a:pt x="1859" y="21125"/>
                </a:lnTo>
                <a:lnTo>
                  <a:pt x="825" y="30225"/>
                </a:lnTo>
                <a:lnTo>
                  <a:pt x="243" y="41918"/>
                </a:lnTo>
                <a:lnTo>
                  <a:pt x="46" y="65790"/>
                </a:lnTo>
                <a:lnTo>
                  <a:pt x="0" y="117519"/>
                </a:lnTo>
                <a:lnTo>
                  <a:pt x="992" y="125971"/>
                </a:lnTo>
                <a:lnTo>
                  <a:pt x="2644" y="134582"/>
                </a:lnTo>
                <a:lnTo>
                  <a:pt x="4739" y="143300"/>
                </a:lnTo>
                <a:lnTo>
                  <a:pt x="6135" y="152088"/>
                </a:lnTo>
                <a:lnTo>
                  <a:pt x="7066" y="160923"/>
                </a:lnTo>
                <a:lnTo>
                  <a:pt x="7686" y="169790"/>
                </a:lnTo>
                <a:lnTo>
                  <a:pt x="9092" y="178677"/>
                </a:lnTo>
                <a:lnTo>
                  <a:pt x="11022" y="187579"/>
                </a:lnTo>
                <a:lnTo>
                  <a:pt x="29886" y="262463"/>
                </a:lnTo>
                <a:lnTo>
                  <a:pt x="31829" y="274194"/>
                </a:lnTo>
                <a:lnTo>
                  <a:pt x="33125" y="285983"/>
                </a:lnTo>
                <a:lnTo>
                  <a:pt x="33989" y="297812"/>
                </a:lnTo>
                <a:lnTo>
                  <a:pt x="35557" y="309666"/>
                </a:lnTo>
                <a:lnTo>
                  <a:pt x="37594" y="321538"/>
                </a:lnTo>
                <a:lnTo>
                  <a:pt x="39945" y="333421"/>
                </a:lnTo>
                <a:lnTo>
                  <a:pt x="41512" y="344320"/>
                </a:lnTo>
                <a:lnTo>
                  <a:pt x="42557" y="354562"/>
                </a:lnTo>
                <a:lnTo>
                  <a:pt x="43253" y="364366"/>
                </a:lnTo>
                <a:lnTo>
                  <a:pt x="44027" y="380553"/>
                </a:lnTo>
                <a:lnTo>
                  <a:pt x="44646" y="401836"/>
                </a:lnTo>
              </a:path>
            </a:pathLst>
          </a:custGeom>
          <a:ln w="381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5410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Arrange the following numbers from biggest to smallest</a:t>
            </a:r>
          </a:p>
          <a:p>
            <a:endParaRPr lang="en-US" dirty="0"/>
          </a:p>
          <a:p>
            <a:pPr marL="342900" indent="-342900">
              <a:buAutoNum type="arabicParenR"/>
            </a:pPr>
            <a:r>
              <a:rPr lang="en-US" dirty="0" smtClean="0"/>
              <a:t>(561)</a:t>
            </a:r>
            <a:r>
              <a:rPr lang="en-US" sz="1400" dirty="0" smtClean="0"/>
              <a:t>BCD</a:t>
            </a:r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smtClean="0"/>
              <a:t>(561)</a:t>
            </a:r>
            <a:r>
              <a:rPr lang="en-US" sz="1400" dirty="0" smtClean="0"/>
              <a:t>8</a:t>
            </a:r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smtClean="0"/>
              <a:t>(1000)</a:t>
            </a:r>
            <a:r>
              <a:rPr lang="en-US" sz="1400" dirty="0" smtClean="0"/>
              <a:t>10</a:t>
            </a:r>
          </a:p>
          <a:p>
            <a:pPr marL="342900" indent="-342900">
              <a:buAutoNum type="arabicParenR"/>
            </a:pPr>
            <a:r>
              <a:rPr lang="en-US" sz="1600" dirty="0" smtClean="0"/>
              <a:t>(1100 0000 0000)</a:t>
            </a:r>
            <a:r>
              <a:rPr lang="en-US" sz="1200" dirty="0" smtClean="0"/>
              <a:t>2</a:t>
            </a:r>
            <a:endParaRPr lang="en-US" sz="2000" dirty="0"/>
          </a:p>
        </p:txBody>
      </p:sp>
      <p:sp>
        <p:nvSpPr>
          <p:cNvPr id="3" name="SMARTInkAnnotation65"/>
          <p:cNvSpPr/>
          <p:nvPr/>
        </p:nvSpPr>
        <p:spPr>
          <a:xfrm>
            <a:off x="4170164" y="2589609"/>
            <a:ext cx="40791" cy="250032"/>
          </a:xfrm>
          <a:custGeom>
            <a:avLst/>
            <a:gdLst/>
            <a:ahLst/>
            <a:cxnLst/>
            <a:rect l="0" t="0" r="0" b="0"/>
            <a:pathLst>
              <a:path w="40791" h="250032">
                <a:moveTo>
                  <a:pt x="26789" y="0"/>
                </a:moveTo>
                <a:lnTo>
                  <a:pt x="31529" y="0"/>
                </a:lnTo>
                <a:lnTo>
                  <a:pt x="32925" y="992"/>
                </a:lnTo>
                <a:lnTo>
                  <a:pt x="33856" y="2646"/>
                </a:lnTo>
                <a:lnTo>
                  <a:pt x="34891" y="7129"/>
                </a:lnTo>
                <a:lnTo>
                  <a:pt x="35351" y="12429"/>
                </a:lnTo>
                <a:lnTo>
                  <a:pt x="36465" y="16223"/>
                </a:lnTo>
                <a:lnTo>
                  <a:pt x="38200" y="20737"/>
                </a:lnTo>
                <a:lnTo>
                  <a:pt x="40350" y="25731"/>
                </a:lnTo>
                <a:lnTo>
                  <a:pt x="40790" y="31044"/>
                </a:lnTo>
                <a:lnTo>
                  <a:pt x="40092" y="36571"/>
                </a:lnTo>
                <a:lnTo>
                  <a:pt x="38634" y="42240"/>
                </a:lnTo>
                <a:lnTo>
                  <a:pt x="37662" y="48004"/>
                </a:lnTo>
                <a:lnTo>
                  <a:pt x="37014" y="53831"/>
                </a:lnTo>
                <a:lnTo>
                  <a:pt x="36582" y="59699"/>
                </a:lnTo>
                <a:lnTo>
                  <a:pt x="36295" y="66589"/>
                </a:lnTo>
                <a:lnTo>
                  <a:pt x="35974" y="82181"/>
                </a:lnTo>
                <a:lnTo>
                  <a:pt x="34897" y="89514"/>
                </a:lnTo>
                <a:lnTo>
                  <a:pt x="33186" y="96387"/>
                </a:lnTo>
                <a:lnTo>
                  <a:pt x="31054" y="102953"/>
                </a:lnTo>
                <a:lnTo>
                  <a:pt x="28640" y="111299"/>
                </a:lnTo>
                <a:lnTo>
                  <a:pt x="23312" y="131157"/>
                </a:lnTo>
                <a:lnTo>
                  <a:pt x="21494" y="141016"/>
                </a:lnTo>
                <a:lnTo>
                  <a:pt x="20282" y="150565"/>
                </a:lnTo>
                <a:lnTo>
                  <a:pt x="19474" y="159908"/>
                </a:lnTo>
                <a:lnTo>
                  <a:pt x="17944" y="169113"/>
                </a:lnTo>
                <a:lnTo>
                  <a:pt x="15931" y="178226"/>
                </a:lnTo>
                <a:lnTo>
                  <a:pt x="13597" y="187278"/>
                </a:lnTo>
                <a:lnTo>
                  <a:pt x="12041" y="196290"/>
                </a:lnTo>
                <a:lnTo>
                  <a:pt x="11004" y="205274"/>
                </a:lnTo>
                <a:lnTo>
                  <a:pt x="10312" y="214240"/>
                </a:lnTo>
                <a:lnTo>
                  <a:pt x="8859" y="222201"/>
                </a:lnTo>
                <a:lnTo>
                  <a:pt x="6898" y="229493"/>
                </a:lnTo>
                <a:lnTo>
                  <a:pt x="0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InkAnnotation66"/>
          <p:cNvSpPr/>
          <p:nvPr/>
        </p:nvSpPr>
        <p:spPr>
          <a:xfrm>
            <a:off x="3437929" y="2662856"/>
            <a:ext cx="258962" cy="275012"/>
          </a:xfrm>
          <a:custGeom>
            <a:avLst/>
            <a:gdLst/>
            <a:ahLst/>
            <a:cxnLst/>
            <a:rect l="0" t="0" r="0" b="0"/>
            <a:pathLst>
              <a:path w="258962" h="275012">
                <a:moveTo>
                  <a:pt x="0" y="158925"/>
                </a:moveTo>
                <a:lnTo>
                  <a:pt x="0" y="146496"/>
                </a:lnTo>
                <a:lnTo>
                  <a:pt x="2646" y="138187"/>
                </a:lnTo>
                <a:lnTo>
                  <a:pt x="4741" y="133194"/>
                </a:lnTo>
                <a:lnTo>
                  <a:pt x="7130" y="126888"/>
                </a:lnTo>
                <a:lnTo>
                  <a:pt x="12429" y="111944"/>
                </a:lnTo>
                <a:lnTo>
                  <a:pt x="16224" y="104784"/>
                </a:lnTo>
                <a:lnTo>
                  <a:pt x="20738" y="98026"/>
                </a:lnTo>
                <a:lnTo>
                  <a:pt x="25731" y="91536"/>
                </a:lnTo>
                <a:lnTo>
                  <a:pt x="30053" y="85226"/>
                </a:lnTo>
                <a:lnTo>
                  <a:pt x="33926" y="79034"/>
                </a:lnTo>
                <a:lnTo>
                  <a:pt x="37500" y="72922"/>
                </a:lnTo>
                <a:lnTo>
                  <a:pt x="41867" y="66863"/>
                </a:lnTo>
                <a:lnTo>
                  <a:pt x="46763" y="60839"/>
                </a:lnTo>
                <a:lnTo>
                  <a:pt x="52011" y="54839"/>
                </a:lnTo>
                <a:lnTo>
                  <a:pt x="58487" y="48855"/>
                </a:lnTo>
                <a:lnTo>
                  <a:pt x="65780" y="42881"/>
                </a:lnTo>
                <a:lnTo>
                  <a:pt x="73619" y="36914"/>
                </a:lnTo>
                <a:lnTo>
                  <a:pt x="80829" y="31943"/>
                </a:lnTo>
                <a:lnTo>
                  <a:pt x="87620" y="27638"/>
                </a:lnTo>
                <a:lnTo>
                  <a:pt x="94133" y="23775"/>
                </a:lnTo>
                <a:lnTo>
                  <a:pt x="101451" y="20208"/>
                </a:lnTo>
                <a:lnTo>
                  <a:pt x="109306" y="16838"/>
                </a:lnTo>
                <a:lnTo>
                  <a:pt x="117519" y="13598"/>
                </a:lnTo>
                <a:lnTo>
                  <a:pt x="134582" y="7354"/>
                </a:lnTo>
                <a:lnTo>
                  <a:pt x="143300" y="4299"/>
                </a:lnTo>
                <a:lnTo>
                  <a:pt x="151096" y="2263"/>
                </a:lnTo>
                <a:lnTo>
                  <a:pt x="158277" y="905"/>
                </a:lnTo>
                <a:lnTo>
                  <a:pt x="165050" y="0"/>
                </a:lnTo>
                <a:lnTo>
                  <a:pt x="171549" y="389"/>
                </a:lnTo>
                <a:lnTo>
                  <a:pt x="177866" y="1641"/>
                </a:lnTo>
                <a:lnTo>
                  <a:pt x="184061" y="3467"/>
                </a:lnTo>
                <a:lnTo>
                  <a:pt x="189184" y="4685"/>
                </a:lnTo>
                <a:lnTo>
                  <a:pt x="193592" y="5497"/>
                </a:lnTo>
                <a:lnTo>
                  <a:pt x="197522" y="6038"/>
                </a:lnTo>
                <a:lnTo>
                  <a:pt x="201134" y="7391"/>
                </a:lnTo>
                <a:lnTo>
                  <a:pt x="207794" y="11540"/>
                </a:lnTo>
                <a:lnTo>
                  <a:pt x="209967" y="14035"/>
                </a:lnTo>
                <a:lnTo>
                  <a:pt x="211416" y="16691"/>
                </a:lnTo>
                <a:lnTo>
                  <a:pt x="212381" y="19454"/>
                </a:lnTo>
                <a:lnTo>
                  <a:pt x="212033" y="23280"/>
                </a:lnTo>
                <a:lnTo>
                  <a:pt x="210808" y="27815"/>
                </a:lnTo>
                <a:lnTo>
                  <a:pt x="206802" y="39138"/>
                </a:lnTo>
                <a:lnTo>
                  <a:pt x="201714" y="54092"/>
                </a:lnTo>
                <a:lnTo>
                  <a:pt x="197976" y="61255"/>
                </a:lnTo>
                <a:lnTo>
                  <a:pt x="193500" y="68015"/>
                </a:lnTo>
                <a:lnTo>
                  <a:pt x="188531" y="74505"/>
                </a:lnTo>
                <a:lnTo>
                  <a:pt x="183234" y="81809"/>
                </a:lnTo>
                <a:lnTo>
                  <a:pt x="172057" y="97862"/>
                </a:lnTo>
                <a:lnTo>
                  <a:pt x="165306" y="105318"/>
                </a:lnTo>
                <a:lnTo>
                  <a:pt x="157829" y="112273"/>
                </a:lnTo>
                <a:lnTo>
                  <a:pt x="149868" y="118894"/>
                </a:lnTo>
                <a:lnTo>
                  <a:pt x="142576" y="125292"/>
                </a:lnTo>
                <a:lnTo>
                  <a:pt x="135731" y="131542"/>
                </a:lnTo>
                <a:lnTo>
                  <a:pt x="122833" y="143778"/>
                </a:lnTo>
                <a:lnTo>
                  <a:pt x="92378" y="173773"/>
                </a:lnTo>
                <a:lnTo>
                  <a:pt x="88374" y="179738"/>
                </a:lnTo>
                <a:lnTo>
                  <a:pt x="85705" y="185698"/>
                </a:lnTo>
                <a:lnTo>
                  <a:pt x="83926" y="191656"/>
                </a:lnTo>
                <a:lnTo>
                  <a:pt x="82740" y="196621"/>
                </a:lnTo>
                <a:lnTo>
                  <a:pt x="81422" y="204783"/>
                </a:lnTo>
                <a:lnTo>
                  <a:pt x="82062" y="208348"/>
                </a:lnTo>
                <a:lnTo>
                  <a:pt x="85420" y="214956"/>
                </a:lnTo>
                <a:lnTo>
                  <a:pt x="89689" y="219099"/>
                </a:lnTo>
                <a:lnTo>
                  <a:pt x="95511" y="223846"/>
                </a:lnTo>
                <a:lnTo>
                  <a:pt x="102370" y="228994"/>
                </a:lnTo>
                <a:lnTo>
                  <a:pt x="109918" y="233419"/>
                </a:lnTo>
                <a:lnTo>
                  <a:pt x="117927" y="237361"/>
                </a:lnTo>
                <a:lnTo>
                  <a:pt x="126243" y="240981"/>
                </a:lnTo>
                <a:lnTo>
                  <a:pt x="135756" y="244387"/>
                </a:lnTo>
                <a:lnTo>
                  <a:pt x="146066" y="247649"/>
                </a:lnTo>
                <a:lnTo>
                  <a:pt x="168106" y="253920"/>
                </a:lnTo>
                <a:lnTo>
                  <a:pt x="191130" y="260015"/>
                </a:lnTo>
                <a:lnTo>
                  <a:pt x="201835" y="262037"/>
                </a:lnTo>
                <a:lnTo>
                  <a:pt x="211947" y="263385"/>
                </a:lnTo>
                <a:lnTo>
                  <a:pt x="221665" y="264283"/>
                </a:lnTo>
                <a:lnTo>
                  <a:pt x="230128" y="265875"/>
                </a:lnTo>
                <a:lnTo>
                  <a:pt x="237755" y="267928"/>
                </a:lnTo>
                <a:lnTo>
                  <a:pt x="258961" y="2750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67"/>
          <p:cNvSpPr/>
          <p:nvPr/>
        </p:nvSpPr>
        <p:spPr>
          <a:xfrm>
            <a:off x="2875359" y="2678906"/>
            <a:ext cx="53579" cy="267891"/>
          </a:xfrm>
          <a:custGeom>
            <a:avLst/>
            <a:gdLst/>
            <a:ahLst/>
            <a:cxnLst/>
            <a:rect l="0" t="0" r="0" b="0"/>
            <a:pathLst>
              <a:path w="53579" h="267891">
                <a:moveTo>
                  <a:pt x="53578" y="0"/>
                </a:moveTo>
                <a:lnTo>
                  <a:pt x="53578" y="12428"/>
                </a:lnTo>
                <a:lnTo>
                  <a:pt x="52586" y="16223"/>
                </a:lnTo>
                <a:lnTo>
                  <a:pt x="50932" y="20737"/>
                </a:lnTo>
                <a:lnTo>
                  <a:pt x="48837" y="25731"/>
                </a:lnTo>
                <a:lnTo>
                  <a:pt x="46449" y="32036"/>
                </a:lnTo>
                <a:lnTo>
                  <a:pt x="41149" y="46981"/>
                </a:lnTo>
                <a:lnTo>
                  <a:pt x="23767" y="98431"/>
                </a:lnTo>
                <a:lnTo>
                  <a:pt x="21797" y="107292"/>
                </a:lnTo>
                <a:lnTo>
                  <a:pt x="20485" y="116177"/>
                </a:lnTo>
                <a:lnTo>
                  <a:pt x="19610" y="125076"/>
                </a:lnTo>
                <a:lnTo>
                  <a:pt x="18034" y="134978"/>
                </a:lnTo>
                <a:lnTo>
                  <a:pt x="15991" y="145547"/>
                </a:lnTo>
                <a:lnTo>
                  <a:pt x="13637" y="156563"/>
                </a:lnTo>
                <a:lnTo>
                  <a:pt x="12068" y="165891"/>
                </a:lnTo>
                <a:lnTo>
                  <a:pt x="11022" y="174094"/>
                </a:lnTo>
                <a:lnTo>
                  <a:pt x="10324" y="181547"/>
                </a:lnTo>
                <a:lnTo>
                  <a:pt x="9860" y="189492"/>
                </a:lnTo>
                <a:lnTo>
                  <a:pt x="9343" y="206258"/>
                </a:lnTo>
                <a:lnTo>
                  <a:pt x="9052" y="227691"/>
                </a:lnTo>
                <a:lnTo>
                  <a:pt x="8019" y="234145"/>
                </a:lnTo>
                <a:lnTo>
                  <a:pt x="6338" y="240433"/>
                </a:lnTo>
                <a:lnTo>
                  <a:pt x="4225" y="246609"/>
                </a:lnTo>
                <a:lnTo>
                  <a:pt x="2817" y="251718"/>
                </a:lnTo>
                <a:lnTo>
                  <a:pt x="1878" y="256117"/>
                </a:lnTo>
                <a:lnTo>
                  <a:pt x="0" y="2678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68"/>
          <p:cNvSpPr/>
          <p:nvPr/>
        </p:nvSpPr>
        <p:spPr>
          <a:xfrm>
            <a:off x="2714625" y="2714625"/>
            <a:ext cx="285751" cy="125016"/>
          </a:xfrm>
          <a:custGeom>
            <a:avLst/>
            <a:gdLst/>
            <a:ahLst/>
            <a:cxnLst/>
            <a:rect l="0" t="0" r="0" b="0"/>
            <a:pathLst>
              <a:path w="285751" h="125016">
                <a:moveTo>
                  <a:pt x="0" y="0"/>
                </a:moveTo>
                <a:lnTo>
                  <a:pt x="0" y="20990"/>
                </a:lnTo>
                <a:lnTo>
                  <a:pt x="992" y="23915"/>
                </a:lnTo>
                <a:lnTo>
                  <a:pt x="2645" y="26857"/>
                </a:lnTo>
                <a:lnTo>
                  <a:pt x="4740" y="29811"/>
                </a:lnTo>
                <a:lnTo>
                  <a:pt x="8121" y="33764"/>
                </a:lnTo>
                <a:lnTo>
                  <a:pt x="12359" y="38384"/>
                </a:lnTo>
                <a:lnTo>
                  <a:pt x="17169" y="43449"/>
                </a:lnTo>
                <a:lnTo>
                  <a:pt x="24344" y="47817"/>
                </a:lnTo>
                <a:lnTo>
                  <a:pt x="33097" y="51722"/>
                </a:lnTo>
                <a:lnTo>
                  <a:pt x="42900" y="55317"/>
                </a:lnTo>
                <a:lnTo>
                  <a:pt x="54397" y="58706"/>
                </a:lnTo>
                <a:lnTo>
                  <a:pt x="67022" y="61957"/>
                </a:lnTo>
                <a:lnTo>
                  <a:pt x="80400" y="65117"/>
                </a:lnTo>
                <a:lnTo>
                  <a:pt x="94280" y="69208"/>
                </a:lnTo>
                <a:lnTo>
                  <a:pt x="108493" y="73920"/>
                </a:lnTo>
                <a:lnTo>
                  <a:pt x="122930" y="79045"/>
                </a:lnTo>
                <a:lnTo>
                  <a:pt x="139500" y="83454"/>
                </a:lnTo>
                <a:lnTo>
                  <a:pt x="157492" y="87386"/>
                </a:lnTo>
                <a:lnTo>
                  <a:pt x="176432" y="90999"/>
                </a:lnTo>
                <a:lnTo>
                  <a:pt x="194020" y="95393"/>
                </a:lnTo>
                <a:lnTo>
                  <a:pt x="210705" y="100306"/>
                </a:lnTo>
                <a:lnTo>
                  <a:pt x="285750" y="125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69"/>
          <p:cNvSpPr/>
          <p:nvPr/>
        </p:nvSpPr>
        <p:spPr>
          <a:xfrm>
            <a:off x="1205616" y="1982390"/>
            <a:ext cx="17752" cy="8931"/>
          </a:xfrm>
          <a:custGeom>
            <a:avLst/>
            <a:gdLst/>
            <a:ahLst/>
            <a:cxnLst/>
            <a:rect l="0" t="0" r="0" b="0"/>
            <a:pathLst>
              <a:path w="17752" h="8931">
                <a:moveTo>
                  <a:pt x="17751" y="0"/>
                </a:moveTo>
                <a:lnTo>
                  <a:pt x="8821" y="0"/>
                </a:lnTo>
                <a:lnTo>
                  <a:pt x="8821" y="8930"/>
                </a:lnTo>
                <a:lnTo>
                  <a:pt x="8821" y="0"/>
                </a:lnTo>
                <a:lnTo>
                  <a:pt x="0" y="0"/>
                </a:lnTo>
                <a:lnTo>
                  <a:pt x="8456" y="0"/>
                </a:lnTo>
                <a:lnTo>
                  <a:pt x="8578" y="992"/>
                </a:lnTo>
                <a:lnTo>
                  <a:pt x="8659" y="2646"/>
                </a:lnTo>
                <a:lnTo>
                  <a:pt x="8821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70"/>
          <p:cNvSpPr/>
          <p:nvPr/>
        </p:nvSpPr>
        <p:spPr>
          <a:xfrm>
            <a:off x="1160859" y="1928812"/>
            <a:ext cx="17860" cy="1"/>
          </a:xfrm>
          <a:custGeom>
            <a:avLst/>
            <a:gdLst/>
            <a:ahLst/>
            <a:cxnLst/>
            <a:rect l="0" t="0" r="0" b="0"/>
            <a:pathLst>
              <a:path w="17860" h="1">
                <a:moveTo>
                  <a:pt x="8930" y="0"/>
                </a:moveTo>
                <a:lnTo>
                  <a:pt x="0" y="0"/>
                </a:lnTo>
                <a:lnTo>
                  <a:pt x="1785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1580586" y="1982390"/>
            <a:ext cx="11540" cy="1"/>
          </a:xfrm>
          <a:custGeom>
            <a:avLst/>
            <a:gdLst/>
            <a:ahLst/>
            <a:cxnLst/>
            <a:rect l="0" t="0" r="0" b="0"/>
            <a:pathLst>
              <a:path w="11540" h="1">
                <a:moveTo>
                  <a:pt x="8898" y="0"/>
                </a:moveTo>
                <a:lnTo>
                  <a:pt x="0" y="0"/>
                </a:lnTo>
                <a:lnTo>
                  <a:pt x="11539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72"/>
          <p:cNvSpPr/>
          <p:nvPr/>
        </p:nvSpPr>
        <p:spPr>
          <a:xfrm>
            <a:off x="2071687" y="1973460"/>
            <a:ext cx="17859" cy="17861"/>
          </a:xfrm>
          <a:custGeom>
            <a:avLst/>
            <a:gdLst/>
            <a:ahLst/>
            <a:cxnLst/>
            <a:rect l="0" t="0" r="0" b="0"/>
            <a:pathLst>
              <a:path w="17859" h="17861">
                <a:moveTo>
                  <a:pt x="8930" y="17860"/>
                </a:moveTo>
                <a:lnTo>
                  <a:pt x="17858" y="17860"/>
                </a:lnTo>
                <a:lnTo>
                  <a:pt x="8930" y="17860"/>
                </a:lnTo>
                <a:lnTo>
                  <a:pt x="8930" y="9298"/>
                </a:lnTo>
                <a:lnTo>
                  <a:pt x="8930" y="17860"/>
                </a:lnTo>
                <a:lnTo>
                  <a:pt x="8930" y="9298"/>
                </a:lnTo>
                <a:lnTo>
                  <a:pt x="7938" y="9175"/>
                </a:lnTo>
                <a:lnTo>
                  <a:pt x="6284" y="9093"/>
                </a:lnTo>
                <a:lnTo>
                  <a:pt x="1241" y="8962"/>
                </a:lnTo>
                <a:lnTo>
                  <a:pt x="827" y="7959"/>
                </a:lnTo>
                <a:lnTo>
                  <a:pt x="552" y="629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73"/>
          <p:cNvSpPr/>
          <p:nvPr/>
        </p:nvSpPr>
        <p:spPr>
          <a:xfrm>
            <a:off x="1178718" y="1035843"/>
            <a:ext cx="8563" cy="17861"/>
          </a:xfrm>
          <a:custGeom>
            <a:avLst/>
            <a:gdLst/>
            <a:ahLst/>
            <a:cxnLst/>
            <a:rect l="0" t="0" r="0" b="0"/>
            <a:pathLst>
              <a:path w="8563" h="17861">
                <a:moveTo>
                  <a:pt x="0" y="17860"/>
                </a:moveTo>
                <a:lnTo>
                  <a:pt x="8562" y="17860"/>
                </a:lnTo>
                <a:lnTo>
                  <a:pt x="0" y="1786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1419820" y="1991320"/>
            <a:ext cx="11025" cy="8921"/>
          </a:xfrm>
          <a:custGeom>
            <a:avLst/>
            <a:gdLst/>
            <a:ahLst/>
            <a:cxnLst/>
            <a:rect l="0" t="0" r="0" b="0"/>
            <a:pathLst>
              <a:path w="11025" h="8921">
                <a:moveTo>
                  <a:pt x="8930" y="0"/>
                </a:moveTo>
                <a:lnTo>
                  <a:pt x="10" y="0"/>
                </a:lnTo>
                <a:lnTo>
                  <a:pt x="0" y="8920"/>
                </a:lnTo>
                <a:lnTo>
                  <a:pt x="0" y="4186"/>
                </a:lnTo>
                <a:lnTo>
                  <a:pt x="992" y="2791"/>
                </a:lnTo>
                <a:lnTo>
                  <a:pt x="2646" y="1860"/>
                </a:lnTo>
                <a:lnTo>
                  <a:pt x="7688" y="367"/>
                </a:lnTo>
                <a:lnTo>
                  <a:pt x="9094" y="245"/>
                </a:lnTo>
                <a:lnTo>
                  <a:pt x="11024" y="163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75"/>
          <p:cNvSpPr/>
          <p:nvPr/>
        </p:nvSpPr>
        <p:spPr>
          <a:xfrm>
            <a:off x="1339488" y="3170039"/>
            <a:ext cx="116052" cy="598226"/>
          </a:xfrm>
          <a:custGeom>
            <a:avLst/>
            <a:gdLst/>
            <a:ahLst/>
            <a:cxnLst/>
            <a:rect l="0" t="0" r="0" b="0"/>
            <a:pathLst>
              <a:path w="116052" h="598226">
                <a:moveTo>
                  <a:pt x="116051" y="0"/>
                </a:moveTo>
                <a:lnTo>
                  <a:pt x="116051" y="13302"/>
                </a:lnTo>
                <a:lnTo>
                  <a:pt x="113405" y="21125"/>
                </a:lnTo>
                <a:lnTo>
                  <a:pt x="109914" y="31217"/>
                </a:lnTo>
                <a:lnTo>
                  <a:pt x="106956" y="48055"/>
                </a:lnTo>
                <a:lnTo>
                  <a:pt x="105027" y="53864"/>
                </a:lnTo>
                <a:lnTo>
                  <a:pt x="102748" y="59722"/>
                </a:lnTo>
                <a:lnTo>
                  <a:pt x="100216" y="74168"/>
                </a:lnTo>
                <a:lnTo>
                  <a:pt x="99091" y="90510"/>
                </a:lnTo>
                <a:lnTo>
                  <a:pt x="98591" y="107695"/>
                </a:lnTo>
                <a:lnTo>
                  <a:pt x="97466" y="117437"/>
                </a:lnTo>
                <a:lnTo>
                  <a:pt x="95723" y="127900"/>
                </a:lnTo>
                <a:lnTo>
                  <a:pt x="93569" y="138845"/>
                </a:lnTo>
                <a:lnTo>
                  <a:pt x="88530" y="161589"/>
                </a:lnTo>
                <a:lnTo>
                  <a:pt x="77211" y="208528"/>
                </a:lnTo>
                <a:lnTo>
                  <a:pt x="75275" y="220378"/>
                </a:lnTo>
                <a:lnTo>
                  <a:pt x="73984" y="232247"/>
                </a:lnTo>
                <a:lnTo>
                  <a:pt x="73123" y="244128"/>
                </a:lnTo>
                <a:lnTo>
                  <a:pt x="71557" y="256017"/>
                </a:lnTo>
                <a:lnTo>
                  <a:pt x="69521" y="267913"/>
                </a:lnTo>
                <a:lnTo>
                  <a:pt x="67172" y="279811"/>
                </a:lnTo>
                <a:lnTo>
                  <a:pt x="61915" y="303616"/>
                </a:lnTo>
                <a:lnTo>
                  <a:pt x="56272" y="328417"/>
                </a:lnTo>
                <a:lnTo>
                  <a:pt x="47516" y="369278"/>
                </a:lnTo>
                <a:lnTo>
                  <a:pt x="35669" y="419143"/>
                </a:lnTo>
                <a:lnTo>
                  <a:pt x="23774" y="467211"/>
                </a:lnTo>
                <a:lnTo>
                  <a:pt x="21791" y="478161"/>
                </a:lnTo>
                <a:lnTo>
                  <a:pt x="20469" y="488438"/>
                </a:lnTo>
                <a:lnTo>
                  <a:pt x="19587" y="498266"/>
                </a:lnTo>
                <a:lnTo>
                  <a:pt x="18007" y="507794"/>
                </a:lnTo>
                <a:lnTo>
                  <a:pt x="15962" y="517123"/>
                </a:lnTo>
                <a:lnTo>
                  <a:pt x="13606" y="526319"/>
                </a:lnTo>
                <a:lnTo>
                  <a:pt x="10988" y="544474"/>
                </a:lnTo>
                <a:lnTo>
                  <a:pt x="8833" y="561473"/>
                </a:lnTo>
                <a:lnTo>
                  <a:pt x="6869" y="568784"/>
                </a:lnTo>
                <a:lnTo>
                  <a:pt x="4567" y="575642"/>
                </a:lnTo>
                <a:lnTo>
                  <a:pt x="1329" y="590035"/>
                </a:lnTo>
                <a:lnTo>
                  <a:pt x="0" y="598074"/>
                </a:lnTo>
                <a:lnTo>
                  <a:pt x="2626" y="598193"/>
                </a:lnTo>
                <a:lnTo>
                  <a:pt x="4716" y="598225"/>
                </a:lnTo>
                <a:lnTo>
                  <a:pt x="6108" y="597254"/>
                </a:lnTo>
                <a:lnTo>
                  <a:pt x="7037" y="595615"/>
                </a:lnTo>
                <a:lnTo>
                  <a:pt x="8894" y="5893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76"/>
          <p:cNvSpPr/>
          <p:nvPr/>
        </p:nvSpPr>
        <p:spPr>
          <a:xfrm>
            <a:off x="1285993" y="3286125"/>
            <a:ext cx="383859" cy="196042"/>
          </a:xfrm>
          <a:custGeom>
            <a:avLst/>
            <a:gdLst/>
            <a:ahLst/>
            <a:cxnLst/>
            <a:rect l="0" t="0" r="0" b="0"/>
            <a:pathLst>
              <a:path w="383859" h="196042">
                <a:moveTo>
                  <a:pt x="8811" y="0"/>
                </a:moveTo>
                <a:lnTo>
                  <a:pt x="16499" y="0"/>
                </a:lnTo>
                <a:lnTo>
                  <a:pt x="16913" y="992"/>
                </a:lnTo>
                <a:lnTo>
                  <a:pt x="17373" y="4740"/>
                </a:lnTo>
                <a:lnTo>
                  <a:pt x="17577" y="9713"/>
                </a:lnTo>
                <a:lnTo>
                  <a:pt x="17632" y="12428"/>
                </a:lnTo>
                <a:lnTo>
                  <a:pt x="16676" y="15231"/>
                </a:lnTo>
                <a:lnTo>
                  <a:pt x="12968" y="20990"/>
                </a:lnTo>
                <a:lnTo>
                  <a:pt x="10658" y="26857"/>
                </a:lnTo>
                <a:lnTo>
                  <a:pt x="10043" y="29811"/>
                </a:lnTo>
                <a:lnTo>
                  <a:pt x="8640" y="33764"/>
                </a:lnTo>
                <a:lnTo>
                  <a:pt x="6712" y="38384"/>
                </a:lnTo>
                <a:lnTo>
                  <a:pt x="4435" y="43449"/>
                </a:lnTo>
                <a:lnTo>
                  <a:pt x="2917" y="47817"/>
                </a:lnTo>
                <a:lnTo>
                  <a:pt x="1905" y="51722"/>
                </a:lnTo>
                <a:lnTo>
                  <a:pt x="1231" y="55317"/>
                </a:lnTo>
                <a:lnTo>
                  <a:pt x="781" y="59698"/>
                </a:lnTo>
                <a:lnTo>
                  <a:pt x="481" y="64604"/>
                </a:lnTo>
                <a:lnTo>
                  <a:pt x="148" y="75345"/>
                </a:lnTo>
                <a:lnTo>
                  <a:pt x="0" y="86734"/>
                </a:lnTo>
                <a:lnTo>
                  <a:pt x="952" y="92549"/>
                </a:lnTo>
                <a:lnTo>
                  <a:pt x="2580" y="98410"/>
                </a:lnTo>
                <a:lnTo>
                  <a:pt x="4657" y="104302"/>
                </a:lnTo>
                <a:lnTo>
                  <a:pt x="8026" y="109222"/>
                </a:lnTo>
                <a:lnTo>
                  <a:pt x="12256" y="113495"/>
                </a:lnTo>
                <a:lnTo>
                  <a:pt x="17061" y="117334"/>
                </a:lnTo>
                <a:lnTo>
                  <a:pt x="22249" y="121879"/>
                </a:lnTo>
                <a:lnTo>
                  <a:pt x="27691" y="126893"/>
                </a:lnTo>
                <a:lnTo>
                  <a:pt x="33304" y="132220"/>
                </a:lnTo>
                <a:lnTo>
                  <a:pt x="39030" y="136764"/>
                </a:lnTo>
                <a:lnTo>
                  <a:pt x="44832" y="140785"/>
                </a:lnTo>
                <a:lnTo>
                  <a:pt x="57562" y="148892"/>
                </a:lnTo>
                <a:lnTo>
                  <a:pt x="73143" y="159108"/>
                </a:lnTo>
                <a:lnTo>
                  <a:pt x="82456" y="162627"/>
                </a:lnTo>
                <a:lnTo>
                  <a:pt x="92634" y="164972"/>
                </a:lnTo>
                <a:lnTo>
                  <a:pt x="103389" y="166536"/>
                </a:lnTo>
                <a:lnTo>
                  <a:pt x="113535" y="168571"/>
                </a:lnTo>
                <a:lnTo>
                  <a:pt x="123275" y="170920"/>
                </a:lnTo>
                <a:lnTo>
                  <a:pt x="165036" y="181818"/>
                </a:lnTo>
                <a:lnTo>
                  <a:pt x="175469" y="183719"/>
                </a:lnTo>
                <a:lnTo>
                  <a:pt x="185401" y="184987"/>
                </a:lnTo>
                <a:lnTo>
                  <a:pt x="194998" y="185832"/>
                </a:lnTo>
                <a:lnTo>
                  <a:pt x="205366" y="187388"/>
                </a:lnTo>
                <a:lnTo>
                  <a:pt x="216246" y="189417"/>
                </a:lnTo>
                <a:lnTo>
                  <a:pt x="227468" y="191762"/>
                </a:lnTo>
                <a:lnTo>
                  <a:pt x="237926" y="193326"/>
                </a:lnTo>
                <a:lnTo>
                  <a:pt x="247875" y="194368"/>
                </a:lnTo>
                <a:lnTo>
                  <a:pt x="257484" y="195063"/>
                </a:lnTo>
                <a:lnTo>
                  <a:pt x="266866" y="195526"/>
                </a:lnTo>
                <a:lnTo>
                  <a:pt x="285229" y="196041"/>
                </a:lnTo>
                <a:lnTo>
                  <a:pt x="294293" y="195186"/>
                </a:lnTo>
                <a:lnTo>
                  <a:pt x="303312" y="193624"/>
                </a:lnTo>
                <a:lnTo>
                  <a:pt x="312301" y="191590"/>
                </a:lnTo>
                <a:lnTo>
                  <a:pt x="320279" y="190234"/>
                </a:lnTo>
                <a:lnTo>
                  <a:pt x="327581" y="189331"/>
                </a:lnTo>
                <a:lnTo>
                  <a:pt x="334434" y="188728"/>
                </a:lnTo>
                <a:lnTo>
                  <a:pt x="340987" y="188326"/>
                </a:lnTo>
                <a:lnTo>
                  <a:pt x="353559" y="187880"/>
                </a:lnTo>
                <a:lnTo>
                  <a:pt x="358698" y="186769"/>
                </a:lnTo>
                <a:lnTo>
                  <a:pt x="370671" y="181456"/>
                </a:lnTo>
                <a:lnTo>
                  <a:pt x="382570" y="178844"/>
                </a:lnTo>
                <a:lnTo>
                  <a:pt x="383858" y="178593"/>
                </a:lnTo>
                <a:lnTo>
                  <a:pt x="383858" y="187523"/>
                </a:lnTo>
                <a:lnTo>
                  <a:pt x="383858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77"/>
          <p:cNvSpPr/>
          <p:nvPr/>
        </p:nvSpPr>
        <p:spPr>
          <a:xfrm>
            <a:off x="1928812" y="3545088"/>
            <a:ext cx="366116" cy="26409"/>
          </a:xfrm>
          <a:custGeom>
            <a:avLst/>
            <a:gdLst/>
            <a:ahLst/>
            <a:cxnLst/>
            <a:rect l="0" t="0" r="0" b="0"/>
            <a:pathLst>
              <a:path w="366116" h="26409">
                <a:moveTo>
                  <a:pt x="0" y="8927"/>
                </a:moveTo>
                <a:lnTo>
                  <a:pt x="4740" y="8927"/>
                </a:lnTo>
                <a:lnTo>
                  <a:pt x="6137" y="7935"/>
                </a:lnTo>
                <a:lnTo>
                  <a:pt x="7068" y="6281"/>
                </a:lnTo>
                <a:lnTo>
                  <a:pt x="8562" y="1238"/>
                </a:lnTo>
                <a:lnTo>
                  <a:pt x="9677" y="825"/>
                </a:lnTo>
                <a:lnTo>
                  <a:pt x="18595" y="161"/>
                </a:lnTo>
                <a:lnTo>
                  <a:pt x="29911" y="30"/>
                </a:lnTo>
                <a:lnTo>
                  <a:pt x="64807" y="0"/>
                </a:lnTo>
                <a:lnTo>
                  <a:pt x="73963" y="992"/>
                </a:lnTo>
                <a:lnTo>
                  <a:pt x="84035" y="2645"/>
                </a:lnTo>
                <a:lnTo>
                  <a:pt x="94719" y="4739"/>
                </a:lnTo>
                <a:lnTo>
                  <a:pt x="104818" y="6135"/>
                </a:lnTo>
                <a:lnTo>
                  <a:pt x="114527" y="7066"/>
                </a:lnTo>
                <a:lnTo>
                  <a:pt x="123976" y="7686"/>
                </a:lnTo>
                <a:lnTo>
                  <a:pt x="135237" y="9092"/>
                </a:lnTo>
                <a:lnTo>
                  <a:pt x="147705" y="11021"/>
                </a:lnTo>
                <a:lnTo>
                  <a:pt x="160978" y="13300"/>
                </a:lnTo>
                <a:lnTo>
                  <a:pt x="172803" y="14819"/>
                </a:lnTo>
                <a:lnTo>
                  <a:pt x="183663" y="15831"/>
                </a:lnTo>
                <a:lnTo>
                  <a:pt x="193879" y="16506"/>
                </a:lnTo>
                <a:lnTo>
                  <a:pt x="204659" y="16956"/>
                </a:lnTo>
                <a:lnTo>
                  <a:pt x="227220" y="17456"/>
                </a:lnTo>
                <a:lnTo>
                  <a:pt x="237800" y="18582"/>
                </a:lnTo>
                <a:lnTo>
                  <a:pt x="247830" y="20324"/>
                </a:lnTo>
                <a:lnTo>
                  <a:pt x="257494" y="22479"/>
                </a:lnTo>
                <a:lnTo>
                  <a:pt x="266913" y="23915"/>
                </a:lnTo>
                <a:lnTo>
                  <a:pt x="276168" y="24872"/>
                </a:lnTo>
                <a:lnTo>
                  <a:pt x="285315" y="25510"/>
                </a:lnTo>
                <a:lnTo>
                  <a:pt x="300770" y="26219"/>
                </a:lnTo>
                <a:lnTo>
                  <a:pt x="307670" y="26408"/>
                </a:lnTo>
                <a:lnTo>
                  <a:pt x="314254" y="25542"/>
                </a:lnTo>
                <a:lnTo>
                  <a:pt x="320628" y="23972"/>
                </a:lnTo>
                <a:lnTo>
                  <a:pt x="326861" y="21933"/>
                </a:lnTo>
                <a:lnTo>
                  <a:pt x="332009" y="20574"/>
                </a:lnTo>
                <a:lnTo>
                  <a:pt x="336433" y="19669"/>
                </a:lnTo>
                <a:lnTo>
                  <a:pt x="345922" y="18215"/>
                </a:lnTo>
                <a:lnTo>
                  <a:pt x="357216" y="17877"/>
                </a:lnTo>
                <a:lnTo>
                  <a:pt x="366114" y="17857"/>
                </a:lnTo>
                <a:lnTo>
                  <a:pt x="357297" y="17857"/>
                </a:lnTo>
                <a:lnTo>
                  <a:pt x="366115" y="17857"/>
                </a:lnTo>
                <a:lnTo>
                  <a:pt x="357297" y="17857"/>
                </a:lnTo>
                <a:lnTo>
                  <a:pt x="366108" y="17857"/>
                </a:lnTo>
                <a:lnTo>
                  <a:pt x="357188" y="178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78"/>
          <p:cNvSpPr/>
          <p:nvPr/>
        </p:nvSpPr>
        <p:spPr>
          <a:xfrm>
            <a:off x="2455664" y="3205757"/>
            <a:ext cx="44649" cy="410767"/>
          </a:xfrm>
          <a:custGeom>
            <a:avLst/>
            <a:gdLst/>
            <a:ahLst/>
            <a:cxnLst/>
            <a:rect l="0" t="0" r="0" b="0"/>
            <a:pathLst>
              <a:path w="44649" h="410767">
                <a:moveTo>
                  <a:pt x="44648" y="0"/>
                </a:moveTo>
                <a:lnTo>
                  <a:pt x="44648" y="46981"/>
                </a:lnTo>
                <a:lnTo>
                  <a:pt x="43656" y="54141"/>
                </a:lnTo>
                <a:lnTo>
                  <a:pt x="42002" y="60899"/>
                </a:lnTo>
                <a:lnTo>
                  <a:pt x="39907" y="67388"/>
                </a:lnTo>
                <a:lnTo>
                  <a:pt x="38511" y="74691"/>
                </a:lnTo>
                <a:lnTo>
                  <a:pt x="37580" y="82536"/>
                </a:lnTo>
                <a:lnTo>
                  <a:pt x="36960" y="90743"/>
                </a:lnTo>
                <a:lnTo>
                  <a:pt x="35554" y="99191"/>
                </a:lnTo>
                <a:lnTo>
                  <a:pt x="33624" y="107799"/>
                </a:lnTo>
                <a:lnTo>
                  <a:pt x="31346" y="116515"/>
                </a:lnTo>
                <a:lnTo>
                  <a:pt x="29826" y="125301"/>
                </a:lnTo>
                <a:lnTo>
                  <a:pt x="28814" y="134136"/>
                </a:lnTo>
                <a:lnTo>
                  <a:pt x="28139" y="143002"/>
                </a:lnTo>
                <a:lnTo>
                  <a:pt x="27689" y="152882"/>
                </a:lnTo>
                <a:lnTo>
                  <a:pt x="27189" y="174442"/>
                </a:lnTo>
                <a:lnTo>
                  <a:pt x="26907" y="204153"/>
                </a:lnTo>
                <a:lnTo>
                  <a:pt x="25875" y="213493"/>
                </a:lnTo>
                <a:lnTo>
                  <a:pt x="24196" y="222696"/>
                </a:lnTo>
                <a:lnTo>
                  <a:pt x="22083" y="231807"/>
                </a:lnTo>
                <a:lnTo>
                  <a:pt x="19683" y="240859"/>
                </a:lnTo>
                <a:lnTo>
                  <a:pt x="14370" y="258854"/>
                </a:lnTo>
                <a:lnTo>
                  <a:pt x="12557" y="267819"/>
                </a:lnTo>
                <a:lnTo>
                  <a:pt x="11348" y="276773"/>
                </a:lnTo>
                <a:lnTo>
                  <a:pt x="10541" y="285719"/>
                </a:lnTo>
                <a:lnTo>
                  <a:pt x="10004" y="294659"/>
                </a:lnTo>
                <a:lnTo>
                  <a:pt x="9407" y="312530"/>
                </a:lnTo>
                <a:lnTo>
                  <a:pt x="8256" y="321462"/>
                </a:lnTo>
                <a:lnTo>
                  <a:pt x="6495" y="330394"/>
                </a:lnTo>
                <a:lnTo>
                  <a:pt x="4330" y="339326"/>
                </a:lnTo>
                <a:lnTo>
                  <a:pt x="2887" y="347264"/>
                </a:lnTo>
                <a:lnTo>
                  <a:pt x="1924" y="354541"/>
                </a:lnTo>
                <a:lnTo>
                  <a:pt x="1283" y="361376"/>
                </a:lnTo>
                <a:lnTo>
                  <a:pt x="855" y="367917"/>
                </a:lnTo>
                <a:lnTo>
                  <a:pt x="380" y="380477"/>
                </a:lnTo>
                <a:lnTo>
                  <a:pt x="112" y="393964"/>
                </a:lnTo>
                <a:lnTo>
                  <a:pt x="0" y="4107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79"/>
          <p:cNvSpPr/>
          <p:nvPr/>
        </p:nvSpPr>
        <p:spPr>
          <a:xfrm>
            <a:off x="2821781" y="3482580"/>
            <a:ext cx="428626" cy="53577"/>
          </a:xfrm>
          <a:custGeom>
            <a:avLst/>
            <a:gdLst/>
            <a:ahLst/>
            <a:cxnLst/>
            <a:rect l="0" t="0" r="0" b="0"/>
            <a:pathLst>
              <a:path w="428626" h="53577">
                <a:moveTo>
                  <a:pt x="0" y="8927"/>
                </a:moveTo>
                <a:lnTo>
                  <a:pt x="0" y="1239"/>
                </a:lnTo>
                <a:lnTo>
                  <a:pt x="992" y="825"/>
                </a:lnTo>
                <a:lnTo>
                  <a:pt x="12428" y="106"/>
                </a:lnTo>
                <a:lnTo>
                  <a:pt x="51137" y="0"/>
                </a:lnTo>
                <a:lnTo>
                  <a:pt x="57904" y="992"/>
                </a:lnTo>
                <a:lnTo>
                  <a:pt x="65392" y="2645"/>
                </a:lnTo>
                <a:lnTo>
                  <a:pt x="113673" y="15229"/>
                </a:lnTo>
                <a:lnTo>
                  <a:pt x="132873" y="20988"/>
                </a:lnTo>
                <a:lnTo>
                  <a:pt x="144144" y="22921"/>
                </a:lnTo>
                <a:lnTo>
                  <a:pt x="156619" y="24210"/>
                </a:lnTo>
                <a:lnTo>
                  <a:pt x="169897" y="25068"/>
                </a:lnTo>
                <a:lnTo>
                  <a:pt x="182718" y="26634"/>
                </a:lnTo>
                <a:lnTo>
                  <a:pt x="195233" y="28669"/>
                </a:lnTo>
                <a:lnTo>
                  <a:pt x="207546" y="31018"/>
                </a:lnTo>
                <a:lnTo>
                  <a:pt x="231810" y="36274"/>
                </a:lnTo>
                <a:lnTo>
                  <a:pt x="243837" y="39065"/>
                </a:lnTo>
                <a:lnTo>
                  <a:pt x="254831" y="40925"/>
                </a:lnTo>
                <a:lnTo>
                  <a:pt x="265138" y="42165"/>
                </a:lnTo>
                <a:lnTo>
                  <a:pt x="274985" y="42992"/>
                </a:lnTo>
                <a:lnTo>
                  <a:pt x="284527" y="44536"/>
                </a:lnTo>
                <a:lnTo>
                  <a:pt x="293864" y="46557"/>
                </a:lnTo>
                <a:lnTo>
                  <a:pt x="303065" y="48897"/>
                </a:lnTo>
                <a:lnTo>
                  <a:pt x="312176" y="50457"/>
                </a:lnTo>
                <a:lnTo>
                  <a:pt x="321227" y="51496"/>
                </a:lnTo>
                <a:lnTo>
                  <a:pt x="330237" y="52190"/>
                </a:lnTo>
                <a:lnTo>
                  <a:pt x="338228" y="52651"/>
                </a:lnTo>
                <a:lnTo>
                  <a:pt x="352399" y="53165"/>
                </a:lnTo>
                <a:lnTo>
                  <a:pt x="371533" y="53454"/>
                </a:lnTo>
                <a:lnTo>
                  <a:pt x="419125" y="53576"/>
                </a:lnTo>
                <a:lnTo>
                  <a:pt x="419315" y="52583"/>
                </a:lnTo>
                <a:lnTo>
                  <a:pt x="419442" y="50930"/>
                </a:lnTo>
                <a:lnTo>
                  <a:pt x="419694" y="44660"/>
                </a:lnTo>
                <a:lnTo>
                  <a:pt x="419695" y="44647"/>
                </a:lnTo>
                <a:lnTo>
                  <a:pt x="419695" y="53544"/>
                </a:lnTo>
                <a:lnTo>
                  <a:pt x="419695" y="48826"/>
                </a:lnTo>
                <a:lnTo>
                  <a:pt x="420687" y="47433"/>
                </a:lnTo>
                <a:lnTo>
                  <a:pt x="422341" y="46504"/>
                </a:lnTo>
                <a:lnTo>
                  <a:pt x="428615" y="44649"/>
                </a:lnTo>
                <a:lnTo>
                  <a:pt x="428625" y="44646"/>
                </a:lnTo>
                <a:lnTo>
                  <a:pt x="419695" y="446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80"/>
          <p:cNvSpPr/>
          <p:nvPr/>
        </p:nvSpPr>
        <p:spPr>
          <a:xfrm>
            <a:off x="3589734" y="3268679"/>
            <a:ext cx="366118" cy="294267"/>
          </a:xfrm>
          <a:custGeom>
            <a:avLst/>
            <a:gdLst/>
            <a:ahLst/>
            <a:cxnLst/>
            <a:rect l="0" t="0" r="0" b="0"/>
            <a:pathLst>
              <a:path w="366118" h="294267">
                <a:moveTo>
                  <a:pt x="0" y="97813"/>
                </a:moveTo>
                <a:lnTo>
                  <a:pt x="0" y="23507"/>
                </a:lnTo>
                <a:lnTo>
                  <a:pt x="992" y="20494"/>
                </a:lnTo>
                <a:lnTo>
                  <a:pt x="4740" y="14501"/>
                </a:lnTo>
                <a:lnTo>
                  <a:pt x="7129" y="12506"/>
                </a:lnTo>
                <a:lnTo>
                  <a:pt x="9713" y="11176"/>
                </a:lnTo>
                <a:lnTo>
                  <a:pt x="12429" y="10289"/>
                </a:lnTo>
                <a:lnTo>
                  <a:pt x="18091" y="6658"/>
                </a:lnTo>
                <a:lnTo>
                  <a:pt x="20990" y="4301"/>
                </a:lnTo>
                <a:lnTo>
                  <a:pt x="23915" y="2729"/>
                </a:lnTo>
                <a:lnTo>
                  <a:pt x="29811" y="983"/>
                </a:lnTo>
                <a:lnTo>
                  <a:pt x="38385" y="207"/>
                </a:lnTo>
                <a:lnTo>
                  <a:pt x="43449" y="0"/>
                </a:lnTo>
                <a:lnTo>
                  <a:pt x="49802" y="854"/>
                </a:lnTo>
                <a:lnTo>
                  <a:pt x="57014" y="2416"/>
                </a:lnTo>
                <a:lnTo>
                  <a:pt x="64798" y="4449"/>
                </a:lnTo>
                <a:lnTo>
                  <a:pt x="71972" y="6797"/>
                </a:lnTo>
                <a:lnTo>
                  <a:pt x="78739" y="9354"/>
                </a:lnTo>
                <a:lnTo>
                  <a:pt x="85235" y="12051"/>
                </a:lnTo>
                <a:lnTo>
                  <a:pt x="92542" y="14841"/>
                </a:lnTo>
                <a:lnTo>
                  <a:pt x="108599" y="20588"/>
                </a:lnTo>
                <a:lnTo>
                  <a:pt x="116055" y="24501"/>
                </a:lnTo>
                <a:lnTo>
                  <a:pt x="123011" y="29095"/>
                </a:lnTo>
                <a:lnTo>
                  <a:pt x="129632" y="34141"/>
                </a:lnTo>
                <a:lnTo>
                  <a:pt x="136031" y="39490"/>
                </a:lnTo>
                <a:lnTo>
                  <a:pt x="142281" y="45040"/>
                </a:lnTo>
                <a:lnTo>
                  <a:pt x="154517" y="56499"/>
                </a:lnTo>
                <a:lnTo>
                  <a:pt x="166570" y="68206"/>
                </a:lnTo>
                <a:lnTo>
                  <a:pt x="171570" y="74106"/>
                </a:lnTo>
                <a:lnTo>
                  <a:pt x="175896" y="80024"/>
                </a:lnTo>
                <a:lnTo>
                  <a:pt x="179771" y="85953"/>
                </a:lnTo>
                <a:lnTo>
                  <a:pt x="183348" y="91891"/>
                </a:lnTo>
                <a:lnTo>
                  <a:pt x="186724" y="97834"/>
                </a:lnTo>
                <a:lnTo>
                  <a:pt x="189967" y="103780"/>
                </a:lnTo>
                <a:lnTo>
                  <a:pt x="192129" y="109728"/>
                </a:lnTo>
                <a:lnTo>
                  <a:pt x="193570" y="115678"/>
                </a:lnTo>
                <a:lnTo>
                  <a:pt x="194531" y="121629"/>
                </a:lnTo>
                <a:lnTo>
                  <a:pt x="195172" y="127581"/>
                </a:lnTo>
                <a:lnTo>
                  <a:pt x="195599" y="133533"/>
                </a:lnTo>
                <a:lnTo>
                  <a:pt x="195884" y="139486"/>
                </a:lnTo>
                <a:lnTo>
                  <a:pt x="196200" y="151391"/>
                </a:lnTo>
                <a:lnTo>
                  <a:pt x="196284" y="157344"/>
                </a:lnTo>
                <a:lnTo>
                  <a:pt x="195348" y="163297"/>
                </a:lnTo>
                <a:lnTo>
                  <a:pt x="193732" y="169251"/>
                </a:lnTo>
                <a:lnTo>
                  <a:pt x="191663" y="175203"/>
                </a:lnTo>
                <a:lnTo>
                  <a:pt x="189291" y="181156"/>
                </a:lnTo>
                <a:lnTo>
                  <a:pt x="186717" y="187110"/>
                </a:lnTo>
                <a:lnTo>
                  <a:pt x="184009" y="193063"/>
                </a:lnTo>
                <a:lnTo>
                  <a:pt x="180219" y="199016"/>
                </a:lnTo>
                <a:lnTo>
                  <a:pt x="175709" y="204969"/>
                </a:lnTo>
                <a:lnTo>
                  <a:pt x="170717" y="210922"/>
                </a:lnTo>
                <a:lnTo>
                  <a:pt x="165405" y="216875"/>
                </a:lnTo>
                <a:lnTo>
                  <a:pt x="154211" y="228781"/>
                </a:lnTo>
                <a:lnTo>
                  <a:pt x="148448" y="233742"/>
                </a:lnTo>
                <a:lnTo>
                  <a:pt x="142621" y="238042"/>
                </a:lnTo>
                <a:lnTo>
                  <a:pt x="136753" y="241900"/>
                </a:lnTo>
                <a:lnTo>
                  <a:pt x="130856" y="245465"/>
                </a:lnTo>
                <a:lnTo>
                  <a:pt x="124940" y="248833"/>
                </a:lnTo>
                <a:lnTo>
                  <a:pt x="114068" y="255222"/>
                </a:lnTo>
                <a:lnTo>
                  <a:pt x="105929" y="261369"/>
                </a:lnTo>
                <a:lnTo>
                  <a:pt x="96358" y="267408"/>
                </a:lnTo>
                <a:lnTo>
                  <a:pt x="86482" y="272407"/>
                </a:lnTo>
                <a:lnTo>
                  <a:pt x="78785" y="274629"/>
                </a:lnTo>
                <a:lnTo>
                  <a:pt x="76336" y="276213"/>
                </a:lnTo>
                <a:lnTo>
                  <a:pt x="74703" y="278262"/>
                </a:lnTo>
                <a:lnTo>
                  <a:pt x="71628" y="284922"/>
                </a:lnTo>
                <a:lnTo>
                  <a:pt x="76234" y="289954"/>
                </a:lnTo>
                <a:lnTo>
                  <a:pt x="78604" y="291391"/>
                </a:lnTo>
                <a:lnTo>
                  <a:pt x="83883" y="292988"/>
                </a:lnTo>
                <a:lnTo>
                  <a:pt x="92182" y="293698"/>
                </a:lnTo>
                <a:lnTo>
                  <a:pt x="103478" y="294014"/>
                </a:lnTo>
                <a:lnTo>
                  <a:pt x="313662" y="294266"/>
                </a:lnTo>
                <a:lnTo>
                  <a:pt x="320233" y="293273"/>
                </a:lnTo>
                <a:lnTo>
                  <a:pt x="330180" y="289525"/>
                </a:lnTo>
                <a:lnTo>
                  <a:pt x="340554" y="287198"/>
                </a:lnTo>
                <a:lnTo>
                  <a:pt x="350787" y="286164"/>
                </a:lnTo>
                <a:lnTo>
                  <a:pt x="358642" y="285704"/>
                </a:lnTo>
                <a:lnTo>
                  <a:pt x="361134" y="284589"/>
                </a:lnTo>
                <a:lnTo>
                  <a:pt x="362794" y="282854"/>
                </a:lnTo>
                <a:lnTo>
                  <a:pt x="366117" y="2764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81"/>
          <p:cNvSpPr/>
          <p:nvPr/>
        </p:nvSpPr>
        <p:spPr>
          <a:xfrm>
            <a:off x="4036218" y="3375421"/>
            <a:ext cx="232173" cy="53580"/>
          </a:xfrm>
          <a:custGeom>
            <a:avLst/>
            <a:gdLst/>
            <a:ahLst/>
            <a:cxnLst/>
            <a:rect l="0" t="0" r="0" b="0"/>
            <a:pathLst>
              <a:path w="232173" h="53580">
                <a:moveTo>
                  <a:pt x="0" y="53579"/>
                </a:moveTo>
                <a:lnTo>
                  <a:pt x="24858" y="53579"/>
                </a:lnTo>
                <a:lnTo>
                  <a:pt x="30463" y="52586"/>
                </a:lnTo>
                <a:lnTo>
                  <a:pt x="36184" y="50933"/>
                </a:lnTo>
                <a:lnTo>
                  <a:pt x="48824" y="46449"/>
                </a:lnTo>
                <a:lnTo>
                  <a:pt x="64364" y="41149"/>
                </a:lnTo>
                <a:lnTo>
                  <a:pt x="72675" y="39339"/>
                </a:lnTo>
                <a:lnTo>
                  <a:pt x="81192" y="38133"/>
                </a:lnTo>
                <a:lnTo>
                  <a:pt x="89847" y="37328"/>
                </a:lnTo>
                <a:lnTo>
                  <a:pt x="98593" y="35800"/>
                </a:lnTo>
                <a:lnTo>
                  <a:pt x="107401" y="33789"/>
                </a:lnTo>
                <a:lnTo>
                  <a:pt x="147664" y="23432"/>
                </a:lnTo>
                <a:lnTo>
                  <a:pt x="157974" y="21575"/>
                </a:lnTo>
                <a:lnTo>
                  <a:pt x="167824" y="20336"/>
                </a:lnTo>
                <a:lnTo>
                  <a:pt x="177367" y="19511"/>
                </a:lnTo>
                <a:lnTo>
                  <a:pt x="186706" y="17968"/>
                </a:lnTo>
                <a:lnTo>
                  <a:pt x="195908" y="15947"/>
                </a:lnTo>
                <a:lnTo>
                  <a:pt x="205020" y="13608"/>
                </a:lnTo>
                <a:lnTo>
                  <a:pt x="212086" y="11057"/>
                </a:lnTo>
                <a:lnTo>
                  <a:pt x="217789" y="8363"/>
                </a:lnTo>
                <a:lnTo>
                  <a:pt x="23217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82"/>
          <p:cNvSpPr/>
          <p:nvPr/>
        </p:nvSpPr>
        <p:spPr>
          <a:xfrm>
            <a:off x="4411265" y="3143250"/>
            <a:ext cx="274854" cy="517922"/>
          </a:xfrm>
          <a:custGeom>
            <a:avLst/>
            <a:gdLst/>
            <a:ahLst/>
            <a:cxnLst/>
            <a:rect l="0" t="0" r="0" b="0"/>
            <a:pathLst>
              <a:path w="274854" h="517922">
                <a:moveTo>
                  <a:pt x="0" y="0"/>
                </a:moveTo>
                <a:lnTo>
                  <a:pt x="4741" y="0"/>
                </a:lnTo>
                <a:lnTo>
                  <a:pt x="7129" y="991"/>
                </a:lnTo>
                <a:lnTo>
                  <a:pt x="12429" y="4740"/>
                </a:lnTo>
                <a:lnTo>
                  <a:pt x="16224" y="6137"/>
                </a:lnTo>
                <a:lnTo>
                  <a:pt x="20738" y="7067"/>
                </a:lnTo>
                <a:lnTo>
                  <a:pt x="25732" y="7688"/>
                </a:lnTo>
                <a:lnTo>
                  <a:pt x="32037" y="9094"/>
                </a:lnTo>
                <a:lnTo>
                  <a:pt x="39217" y="11023"/>
                </a:lnTo>
                <a:lnTo>
                  <a:pt x="55133" y="15813"/>
                </a:lnTo>
                <a:lnTo>
                  <a:pt x="72128" y="21249"/>
                </a:lnTo>
                <a:lnTo>
                  <a:pt x="81820" y="25080"/>
                </a:lnTo>
                <a:lnTo>
                  <a:pt x="92250" y="29618"/>
                </a:lnTo>
                <a:lnTo>
                  <a:pt x="103171" y="34628"/>
                </a:lnTo>
                <a:lnTo>
                  <a:pt x="113430" y="39952"/>
                </a:lnTo>
                <a:lnTo>
                  <a:pt x="123245" y="45486"/>
                </a:lnTo>
                <a:lnTo>
                  <a:pt x="132765" y="51160"/>
                </a:lnTo>
                <a:lnTo>
                  <a:pt x="143080" y="56927"/>
                </a:lnTo>
                <a:lnTo>
                  <a:pt x="165125" y="68626"/>
                </a:lnTo>
                <a:lnTo>
                  <a:pt x="175568" y="75516"/>
                </a:lnTo>
                <a:lnTo>
                  <a:pt x="185506" y="83086"/>
                </a:lnTo>
                <a:lnTo>
                  <a:pt x="195108" y="91109"/>
                </a:lnTo>
                <a:lnTo>
                  <a:pt x="204486" y="98443"/>
                </a:lnTo>
                <a:lnTo>
                  <a:pt x="213715" y="105316"/>
                </a:lnTo>
                <a:lnTo>
                  <a:pt x="222843" y="111882"/>
                </a:lnTo>
                <a:lnTo>
                  <a:pt x="230914" y="119236"/>
                </a:lnTo>
                <a:lnTo>
                  <a:pt x="238278" y="127115"/>
                </a:lnTo>
                <a:lnTo>
                  <a:pt x="245173" y="135345"/>
                </a:lnTo>
                <a:lnTo>
                  <a:pt x="250761" y="141823"/>
                </a:lnTo>
                <a:lnTo>
                  <a:pt x="259616" y="151668"/>
                </a:lnTo>
                <a:lnTo>
                  <a:pt x="266859" y="161996"/>
                </a:lnTo>
                <a:lnTo>
                  <a:pt x="272393" y="172209"/>
                </a:lnTo>
                <a:lnTo>
                  <a:pt x="274853" y="180055"/>
                </a:lnTo>
                <a:lnTo>
                  <a:pt x="274516" y="183537"/>
                </a:lnTo>
                <a:lnTo>
                  <a:pt x="273300" y="186850"/>
                </a:lnTo>
                <a:lnTo>
                  <a:pt x="269303" y="193176"/>
                </a:lnTo>
                <a:lnTo>
                  <a:pt x="261474" y="202317"/>
                </a:lnTo>
                <a:lnTo>
                  <a:pt x="255778" y="208319"/>
                </a:lnTo>
                <a:lnTo>
                  <a:pt x="251878" y="210317"/>
                </a:lnTo>
                <a:lnTo>
                  <a:pt x="247294" y="211649"/>
                </a:lnTo>
                <a:lnTo>
                  <a:pt x="242253" y="212536"/>
                </a:lnTo>
                <a:lnTo>
                  <a:pt x="236909" y="214121"/>
                </a:lnTo>
                <a:lnTo>
                  <a:pt x="231360" y="216168"/>
                </a:lnTo>
                <a:lnTo>
                  <a:pt x="225677" y="218526"/>
                </a:lnTo>
                <a:lnTo>
                  <a:pt x="219905" y="221090"/>
                </a:lnTo>
                <a:lnTo>
                  <a:pt x="208199" y="226585"/>
                </a:lnTo>
                <a:lnTo>
                  <a:pt x="203292" y="229439"/>
                </a:lnTo>
                <a:lnTo>
                  <a:pt x="195193" y="235256"/>
                </a:lnTo>
                <a:lnTo>
                  <a:pt x="188286" y="241149"/>
                </a:lnTo>
                <a:lnTo>
                  <a:pt x="181910" y="247076"/>
                </a:lnTo>
                <a:lnTo>
                  <a:pt x="175768" y="253017"/>
                </a:lnTo>
                <a:lnTo>
                  <a:pt x="173733" y="256983"/>
                </a:lnTo>
                <a:lnTo>
                  <a:pt x="171473" y="266680"/>
                </a:lnTo>
                <a:lnTo>
                  <a:pt x="171862" y="272045"/>
                </a:lnTo>
                <a:lnTo>
                  <a:pt x="174940" y="283296"/>
                </a:lnTo>
                <a:lnTo>
                  <a:pt x="179616" y="294912"/>
                </a:lnTo>
                <a:lnTo>
                  <a:pt x="185993" y="308673"/>
                </a:lnTo>
                <a:lnTo>
                  <a:pt x="195442" y="328019"/>
                </a:lnTo>
                <a:lnTo>
                  <a:pt x="200740" y="337741"/>
                </a:lnTo>
                <a:lnTo>
                  <a:pt x="206257" y="347200"/>
                </a:lnTo>
                <a:lnTo>
                  <a:pt x="217677" y="365647"/>
                </a:lnTo>
                <a:lnTo>
                  <a:pt x="241178" y="401743"/>
                </a:lnTo>
                <a:lnTo>
                  <a:pt x="247106" y="410704"/>
                </a:lnTo>
                <a:lnTo>
                  <a:pt x="252050" y="418662"/>
                </a:lnTo>
                <a:lnTo>
                  <a:pt x="260189" y="432796"/>
                </a:lnTo>
                <a:lnTo>
                  <a:pt x="264468" y="445691"/>
                </a:lnTo>
                <a:lnTo>
                  <a:pt x="266877" y="461462"/>
                </a:lnTo>
                <a:lnTo>
                  <a:pt x="267214" y="465399"/>
                </a:lnTo>
                <a:lnTo>
                  <a:pt x="265455" y="469016"/>
                </a:lnTo>
                <a:lnTo>
                  <a:pt x="262298" y="472419"/>
                </a:lnTo>
                <a:lnTo>
                  <a:pt x="254491" y="478847"/>
                </a:lnTo>
                <a:lnTo>
                  <a:pt x="247713" y="485011"/>
                </a:lnTo>
                <a:lnTo>
                  <a:pt x="242533" y="488043"/>
                </a:lnTo>
                <a:lnTo>
                  <a:pt x="236102" y="491058"/>
                </a:lnTo>
                <a:lnTo>
                  <a:pt x="228839" y="494059"/>
                </a:lnTo>
                <a:lnTo>
                  <a:pt x="220028" y="497052"/>
                </a:lnTo>
                <a:lnTo>
                  <a:pt x="210185" y="500040"/>
                </a:lnTo>
                <a:lnTo>
                  <a:pt x="199655" y="503024"/>
                </a:lnTo>
                <a:lnTo>
                  <a:pt x="188666" y="505013"/>
                </a:lnTo>
                <a:lnTo>
                  <a:pt x="177371" y="506340"/>
                </a:lnTo>
                <a:lnTo>
                  <a:pt x="165872" y="507224"/>
                </a:lnTo>
                <a:lnTo>
                  <a:pt x="154238" y="508805"/>
                </a:lnTo>
                <a:lnTo>
                  <a:pt x="142513" y="510852"/>
                </a:lnTo>
                <a:lnTo>
                  <a:pt x="130727" y="513208"/>
                </a:lnTo>
                <a:lnTo>
                  <a:pt x="117909" y="514779"/>
                </a:lnTo>
                <a:lnTo>
                  <a:pt x="104403" y="515827"/>
                </a:lnTo>
                <a:lnTo>
                  <a:pt x="90438" y="516525"/>
                </a:lnTo>
                <a:lnTo>
                  <a:pt x="64338" y="517300"/>
                </a:lnTo>
                <a:lnTo>
                  <a:pt x="0" y="5179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83"/>
          <p:cNvSpPr/>
          <p:nvPr/>
        </p:nvSpPr>
        <p:spPr>
          <a:xfrm>
            <a:off x="1410890" y="2705738"/>
            <a:ext cx="3000376" cy="151763"/>
          </a:xfrm>
          <a:custGeom>
            <a:avLst/>
            <a:gdLst/>
            <a:ahLst/>
            <a:cxnLst/>
            <a:rect l="0" t="0" r="0" b="0"/>
            <a:pathLst>
              <a:path w="3000376" h="151763">
                <a:moveTo>
                  <a:pt x="0" y="151762"/>
                </a:moveTo>
                <a:lnTo>
                  <a:pt x="25731" y="151762"/>
                </a:lnTo>
                <a:lnTo>
                  <a:pt x="36572" y="149116"/>
                </a:lnTo>
                <a:lnTo>
                  <a:pt x="48004" y="145624"/>
                </a:lnTo>
                <a:lnTo>
                  <a:pt x="59700" y="144073"/>
                </a:lnTo>
                <a:lnTo>
                  <a:pt x="71512" y="146029"/>
                </a:lnTo>
                <a:lnTo>
                  <a:pt x="83377" y="149214"/>
                </a:lnTo>
                <a:lnTo>
                  <a:pt x="156517" y="151732"/>
                </a:lnTo>
                <a:lnTo>
                  <a:pt x="179990" y="147012"/>
                </a:lnTo>
                <a:lnTo>
                  <a:pt x="232295" y="143199"/>
                </a:lnTo>
                <a:lnTo>
                  <a:pt x="300824" y="141861"/>
                </a:lnTo>
                <a:lnTo>
                  <a:pt x="320231" y="138101"/>
                </a:lnTo>
                <a:lnTo>
                  <a:pt x="403882" y="134066"/>
                </a:lnTo>
                <a:lnTo>
                  <a:pt x="473453" y="131271"/>
                </a:lnTo>
                <a:lnTo>
                  <a:pt x="509045" y="126839"/>
                </a:lnTo>
                <a:lnTo>
                  <a:pt x="600028" y="125082"/>
                </a:lnTo>
                <a:lnTo>
                  <a:pt x="627174" y="122375"/>
                </a:lnTo>
                <a:lnTo>
                  <a:pt x="670347" y="117919"/>
                </a:lnTo>
                <a:lnTo>
                  <a:pt x="754656" y="116207"/>
                </a:lnTo>
                <a:lnTo>
                  <a:pt x="862948" y="116052"/>
                </a:lnTo>
                <a:lnTo>
                  <a:pt x="892855" y="113401"/>
                </a:lnTo>
                <a:lnTo>
                  <a:pt x="937583" y="108976"/>
                </a:lnTo>
                <a:lnTo>
                  <a:pt x="1029557" y="107277"/>
                </a:lnTo>
                <a:lnTo>
                  <a:pt x="1081275" y="104516"/>
                </a:lnTo>
                <a:lnTo>
                  <a:pt x="1134303" y="100059"/>
                </a:lnTo>
                <a:lnTo>
                  <a:pt x="1223398" y="97438"/>
                </a:lnTo>
                <a:lnTo>
                  <a:pt x="1259100" y="93552"/>
                </a:lnTo>
                <a:lnTo>
                  <a:pt x="1351030" y="89820"/>
                </a:lnTo>
                <a:lnTo>
                  <a:pt x="1409029" y="86776"/>
                </a:lnTo>
                <a:lnTo>
                  <a:pt x="1466563" y="82236"/>
                </a:lnTo>
                <a:lnTo>
                  <a:pt x="1552967" y="80701"/>
                </a:lnTo>
                <a:lnTo>
                  <a:pt x="1596736" y="77846"/>
                </a:lnTo>
                <a:lnTo>
                  <a:pt x="1663071" y="73306"/>
                </a:lnTo>
                <a:lnTo>
                  <a:pt x="1732996" y="69315"/>
                </a:lnTo>
                <a:lnTo>
                  <a:pt x="1780267" y="64517"/>
                </a:lnTo>
                <a:lnTo>
                  <a:pt x="1827735" y="59077"/>
                </a:lnTo>
                <a:lnTo>
                  <a:pt x="1899084" y="55177"/>
                </a:lnTo>
                <a:lnTo>
                  <a:pt x="1949334" y="51619"/>
                </a:lnTo>
                <a:lnTo>
                  <a:pt x="2001433" y="47723"/>
                </a:lnTo>
                <a:lnTo>
                  <a:pt x="2080968" y="44536"/>
                </a:lnTo>
                <a:lnTo>
                  <a:pt x="2134351" y="40275"/>
                </a:lnTo>
                <a:lnTo>
                  <a:pt x="2299684" y="23651"/>
                </a:lnTo>
                <a:lnTo>
                  <a:pt x="2476656" y="13588"/>
                </a:lnTo>
                <a:lnTo>
                  <a:pt x="2565843" y="5539"/>
                </a:lnTo>
                <a:lnTo>
                  <a:pt x="2655107" y="1611"/>
                </a:lnTo>
                <a:lnTo>
                  <a:pt x="2774159" y="284"/>
                </a:lnTo>
                <a:lnTo>
                  <a:pt x="2908764" y="0"/>
                </a:lnTo>
                <a:lnTo>
                  <a:pt x="2948083" y="2622"/>
                </a:lnTo>
                <a:lnTo>
                  <a:pt x="3000375" y="88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1268015" y="1419820"/>
            <a:ext cx="9715" cy="1"/>
          </a:xfrm>
          <a:custGeom>
            <a:avLst/>
            <a:gdLst/>
            <a:ahLst/>
            <a:cxnLst/>
            <a:rect l="0" t="0" r="0" b="0"/>
            <a:pathLst>
              <a:path w="9715" h="1">
                <a:moveTo>
                  <a:pt x="8930" y="0"/>
                </a:moveTo>
                <a:lnTo>
                  <a:pt x="0" y="0"/>
                </a:lnTo>
                <a:lnTo>
                  <a:pt x="9714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85"/>
          <p:cNvSpPr/>
          <p:nvPr/>
        </p:nvSpPr>
        <p:spPr>
          <a:xfrm>
            <a:off x="1152038" y="1375171"/>
            <a:ext cx="17752" cy="8931"/>
          </a:xfrm>
          <a:custGeom>
            <a:avLst/>
            <a:gdLst/>
            <a:ahLst/>
            <a:cxnLst/>
            <a:rect l="0" t="0" r="0" b="0"/>
            <a:pathLst>
              <a:path w="17752" h="8931">
                <a:moveTo>
                  <a:pt x="17751" y="8930"/>
                </a:moveTo>
                <a:lnTo>
                  <a:pt x="8831" y="8930"/>
                </a:lnTo>
                <a:lnTo>
                  <a:pt x="8822" y="1242"/>
                </a:lnTo>
                <a:lnTo>
                  <a:pt x="7829" y="828"/>
                </a:lnTo>
                <a:lnTo>
                  <a:pt x="6176" y="552"/>
                </a:lnTo>
                <a:lnTo>
                  <a:pt x="0" y="10"/>
                </a:lnTo>
                <a:lnTo>
                  <a:pt x="882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8991600" cy="814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276600"/>
            <a:ext cx="8372475" cy="560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eeform 3"/>
          <p:cNvSpPr/>
          <p:nvPr/>
        </p:nvSpPr>
        <p:spPr>
          <a:xfrm>
            <a:off x="2893218" y="1009054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24"/>
          <p:cNvSpPr/>
          <p:nvPr/>
        </p:nvSpPr>
        <p:spPr>
          <a:xfrm>
            <a:off x="1616273" y="1412250"/>
            <a:ext cx="437556" cy="34360"/>
          </a:xfrm>
          <a:custGeom>
            <a:avLst/>
            <a:gdLst/>
            <a:ahLst/>
            <a:cxnLst/>
            <a:rect l="0" t="0" r="0" b="0"/>
            <a:pathLst>
              <a:path w="437556" h="34360">
                <a:moveTo>
                  <a:pt x="0" y="25429"/>
                </a:moveTo>
                <a:lnTo>
                  <a:pt x="4740" y="25429"/>
                </a:lnTo>
                <a:lnTo>
                  <a:pt x="7129" y="24437"/>
                </a:lnTo>
                <a:lnTo>
                  <a:pt x="9714" y="22783"/>
                </a:lnTo>
                <a:lnTo>
                  <a:pt x="12429" y="20689"/>
                </a:lnTo>
                <a:lnTo>
                  <a:pt x="16223" y="19292"/>
                </a:lnTo>
                <a:lnTo>
                  <a:pt x="20737" y="18361"/>
                </a:lnTo>
                <a:lnTo>
                  <a:pt x="25731" y="17741"/>
                </a:lnTo>
                <a:lnTo>
                  <a:pt x="32037" y="16335"/>
                </a:lnTo>
                <a:lnTo>
                  <a:pt x="39217" y="14405"/>
                </a:lnTo>
                <a:lnTo>
                  <a:pt x="46981" y="12127"/>
                </a:lnTo>
                <a:lnTo>
                  <a:pt x="55133" y="10608"/>
                </a:lnTo>
                <a:lnTo>
                  <a:pt x="63545" y="9595"/>
                </a:lnTo>
                <a:lnTo>
                  <a:pt x="72128" y="8920"/>
                </a:lnTo>
                <a:lnTo>
                  <a:pt x="82812" y="7478"/>
                </a:lnTo>
                <a:lnTo>
                  <a:pt x="94896" y="5524"/>
                </a:lnTo>
                <a:lnTo>
                  <a:pt x="107912" y="3229"/>
                </a:lnTo>
                <a:lnTo>
                  <a:pt x="120558" y="1700"/>
                </a:lnTo>
                <a:lnTo>
                  <a:pt x="132958" y="680"/>
                </a:lnTo>
                <a:lnTo>
                  <a:pt x="145194" y="0"/>
                </a:lnTo>
                <a:lnTo>
                  <a:pt x="159304" y="539"/>
                </a:lnTo>
                <a:lnTo>
                  <a:pt x="174663" y="1890"/>
                </a:lnTo>
                <a:lnTo>
                  <a:pt x="190856" y="3783"/>
                </a:lnTo>
                <a:lnTo>
                  <a:pt x="206613" y="5045"/>
                </a:lnTo>
                <a:lnTo>
                  <a:pt x="222077" y="5887"/>
                </a:lnTo>
                <a:lnTo>
                  <a:pt x="237349" y="6448"/>
                </a:lnTo>
                <a:lnTo>
                  <a:pt x="253482" y="7814"/>
                </a:lnTo>
                <a:lnTo>
                  <a:pt x="270191" y="9717"/>
                </a:lnTo>
                <a:lnTo>
                  <a:pt x="304632" y="14477"/>
                </a:lnTo>
                <a:lnTo>
                  <a:pt x="339782" y="19900"/>
                </a:lnTo>
                <a:lnTo>
                  <a:pt x="355506" y="21743"/>
                </a:lnTo>
                <a:lnTo>
                  <a:pt x="369957" y="22972"/>
                </a:lnTo>
                <a:lnTo>
                  <a:pt x="383560" y="23791"/>
                </a:lnTo>
                <a:lnTo>
                  <a:pt x="395605" y="25329"/>
                </a:lnTo>
                <a:lnTo>
                  <a:pt x="406612" y="27347"/>
                </a:lnTo>
                <a:lnTo>
                  <a:pt x="437555" y="343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25"/>
          <p:cNvSpPr/>
          <p:nvPr/>
        </p:nvSpPr>
        <p:spPr>
          <a:xfrm>
            <a:off x="1798652" y="1634132"/>
            <a:ext cx="389122" cy="35599"/>
          </a:xfrm>
          <a:custGeom>
            <a:avLst/>
            <a:gdLst/>
            <a:ahLst/>
            <a:cxnLst/>
            <a:rect l="0" t="0" r="0" b="0"/>
            <a:pathLst>
              <a:path w="389122" h="35599">
                <a:moveTo>
                  <a:pt x="5145" y="8930"/>
                </a:moveTo>
                <a:lnTo>
                  <a:pt x="5145" y="13670"/>
                </a:lnTo>
                <a:lnTo>
                  <a:pt x="4152" y="16059"/>
                </a:lnTo>
                <a:lnTo>
                  <a:pt x="2499" y="18644"/>
                </a:lnTo>
                <a:lnTo>
                  <a:pt x="404" y="21359"/>
                </a:lnTo>
                <a:lnTo>
                  <a:pt x="0" y="23169"/>
                </a:lnTo>
                <a:lnTo>
                  <a:pt x="723" y="24376"/>
                </a:lnTo>
                <a:lnTo>
                  <a:pt x="2196" y="25180"/>
                </a:lnTo>
                <a:lnTo>
                  <a:pt x="3179" y="26709"/>
                </a:lnTo>
                <a:lnTo>
                  <a:pt x="3834" y="28720"/>
                </a:lnTo>
                <a:lnTo>
                  <a:pt x="4271" y="31053"/>
                </a:lnTo>
                <a:lnTo>
                  <a:pt x="5554" y="32608"/>
                </a:lnTo>
                <a:lnTo>
                  <a:pt x="7402" y="33645"/>
                </a:lnTo>
                <a:lnTo>
                  <a:pt x="9626" y="34337"/>
                </a:lnTo>
                <a:lnTo>
                  <a:pt x="20035" y="35105"/>
                </a:lnTo>
                <a:lnTo>
                  <a:pt x="35575" y="35446"/>
                </a:lnTo>
                <a:lnTo>
                  <a:pt x="55711" y="35598"/>
                </a:lnTo>
                <a:lnTo>
                  <a:pt x="67629" y="34646"/>
                </a:lnTo>
                <a:lnTo>
                  <a:pt x="80535" y="33019"/>
                </a:lnTo>
                <a:lnTo>
                  <a:pt x="94100" y="30943"/>
                </a:lnTo>
                <a:lnTo>
                  <a:pt x="110089" y="29558"/>
                </a:lnTo>
                <a:lnTo>
                  <a:pt x="127693" y="28635"/>
                </a:lnTo>
                <a:lnTo>
                  <a:pt x="146375" y="28020"/>
                </a:lnTo>
                <a:lnTo>
                  <a:pt x="165775" y="26617"/>
                </a:lnTo>
                <a:lnTo>
                  <a:pt x="185653" y="24690"/>
                </a:lnTo>
                <a:lnTo>
                  <a:pt x="226261" y="19903"/>
                </a:lnTo>
                <a:lnTo>
                  <a:pt x="267460" y="14469"/>
                </a:lnTo>
                <a:lnTo>
                  <a:pt x="303630" y="8746"/>
                </a:lnTo>
                <a:lnTo>
                  <a:pt x="320221" y="5831"/>
                </a:lnTo>
                <a:lnTo>
                  <a:pt x="335250" y="3887"/>
                </a:lnTo>
                <a:lnTo>
                  <a:pt x="349238" y="2592"/>
                </a:lnTo>
                <a:lnTo>
                  <a:pt x="38912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26"/>
          <p:cNvSpPr/>
          <p:nvPr/>
        </p:nvSpPr>
        <p:spPr>
          <a:xfrm>
            <a:off x="2350353" y="1321593"/>
            <a:ext cx="363699" cy="249867"/>
          </a:xfrm>
          <a:custGeom>
            <a:avLst/>
            <a:gdLst/>
            <a:ahLst/>
            <a:cxnLst/>
            <a:rect l="0" t="0" r="0" b="0"/>
            <a:pathLst>
              <a:path w="363699" h="249867">
                <a:moveTo>
                  <a:pt x="185678" y="35719"/>
                </a:moveTo>
                <a:lnTo>
                  <a:pt x="180937" y="40460"/>
                </a:lnTo>
                <a:lnTo>
                  <a:pt x="178549" y="41856"/>
                </a:lnTo>
                <a:lnTo>
                  <a:pt x="169454" y="44813"/>
                </a:lnTo>
                <a:lnTo>
                  <a:pt x="159947" y="49021"/>
                </a:lnTo>
                <a:lnTo>
                  <a:pt x="153641" y="52525"/>
                </a:lnTo>
                <a:lnTo>
                  <a:pt x="146461" y="56845"/>
                </a:lnTo>
                <a:lnTo>
                  <a:pt x="130545" y="66936"/>
                </a:lnTo>
                <a:lnTo>
                  <a:pt x="87247" y="95441"/>
                </a:lnTo>
                <a:lnTo>
                  <a:pt x="79377" y="101331"/>
                </a:lnTo>
                <a:lnTo>
                  <a:pt x="72147" y="107241"/>
                </a:lnTo>
                <a:lnTo>
                  <a:pt x="65342" y="113166"/>
                </a:lnTo>
                <a:lnTo>
                  <a:pt x="57829" y="119101"/>
                </a:lnTo>
                <a:lnTo>
                  <a:pt x="49843" y="125041"/>
                </a:lnTo>
                <a:lnTo>
                  <a:pt x="41544" y="130986"/>
                </a:lnTo>
                <a:lnTo>
                  <a:pt x="35018" y="137925"/>
                </a:lnTo>
                <a:lnTo>
                  <a:pt x="29675" y="145529"/>
                </a:lnTo>
                <a:lnTo>
                  <a:pt x="21093" y="160922"/>
                </a:lnTo>
                <a:lnTo>
                  <a:pt x="10684" y="180744"/>
                </a:lnTo>
                <a:lnTo>
                  <a:pt x="4384" y="193109"/>
                </a:lnTo>
                <a:lnTo>
                  <a:pt x="2308" y="198193"/>
                </a:lnTo>
                <a:lnTo>
                  <a:pt x="923" y="202574"/>
                </a:lnTo>
                <a:lnTo>
                  <a:pt x="0" y="206487"/>
                </a:lnTo>
                <a:lnTo>
                  <a:pt x="377" y="211080"/>
                </a:lnTo>
                <a:lnTo>
                  <a:pt x="1620" y="216126"/>
                </a:lnTo>
                <a:lnTo>
                  <a:pt x="3442" y="221475"/>
                </a:lnTo>
                <a:lnTo>
                  <a:pt x="6640" y="226033"/>
                </a:lnTo>
                <a:lnTo>
                  <a:pt x="15486" y="233743"/>
                </a:lnTo>
                <a:lnTo>
                  <a:pt x="26032" y="240477"/>
                </a:lnTo>
                <a:lnTo>
                  <a:pt x="31622" y="243662"/>
                </a:lnTo>
                <a:lnTo>
                  <a:pt x="38326" y="245785"/>
                </a:lnTo>
                <a:lnTo>
                  <a:pt x="45771" y="247200"/>
                </a:lnTo>
                <a:lnTo>
                  <a:pt x="53712" y="248144"/>
                </a:lnTo>
                <a:lnTo>
                  <a:pt x="61981" y="248773"/>
                </a:lnTo>
                <a:lnTo>
                  <a:pt x="70472" y="249193"/>
                </a:lnTo>
                <a:lnTo>
                  <a:pt x="88834" y="249659"/>
                </a:lnTo>
                <a:lnTo>
                  <a:pt x="110225" y="249866"/>
                </a:lnTo>
                <a:lnTo>
                  <a:pt x="122477" y="248929"/>
                </a:lnTo>
                <a:lnTo>
                  <a:pt x="135607" y="247312"/>
                </a:lnTo>
                <a:lnTo>
                  <a:pt x="149320" y="245242"/>
                </a:lnTo>
                <a:lnTo>
                  <a:pt x="162432" y="242870"/>
                </a:lnTo>
                <a:lnTo>
                  <a:pt x="175141" y="240296"/>
                </a:lnTo>
                <a:lnTo>
                  <a:pt x="199847" y="234791"/>
                </a:lnTo>
                <a:lnTo>
                  <a:pt x="259998" y="220219"/>
                </a:lnTo>
                <a:lnTo>
                  <a:pt x="270943" y="216266"/>
                </a:lnTo>
                <a:lnTo>
                  <a:pt x="281217" y="211646"/>
                </a:lnTo>
                <a:lnTo>
                  <a:pt x="291042" y="206582"/>
                </a:lnTo>
                <a:lnTo>
                  <a:pt x="299577" y="201221"/>
                </a:lnTo>
                <a:lnTo>
                  <a:pt x="307252" y="195663"/>
                </a:lnTo>
                <a:lnTo>
                  <a:pt x="314352" y="189973"/>
                </a:lnTo>
                <a:lnTo>
                  <a:pt x="321070" y="184196"/>
                </a:lnTo>
                <a:lnTo>
                  <a:pt x="327533" y="178360"/>
                </a:lnTo>
                <a:lnTo>
                  <a:pt x="333826" y="172485"/>
                </a:lnTo>
                <a:lnTo>
                  <a:pt x="339014" y="166584"/>
                </a:lnTo>
                <a:lnTo>
                  <a:pt x="343464" y="160665"/>
                </a:lnTo>
                <a:lnTo>
                  <a:pt x="347424" y="154735"/>
                </a:lnTo>
                <a:lnTo>
                  <a:pt x="351055" y="148797"/>
                </a:lnTo>
                <a:lnTo>
                  <a:pt x="354469" y="142855"/>
                </a:lnTo>
                <a:lnTo>
                  <a:pt x="357737" y="136908"/>
                </a:lnTo>
                <a:lnTo>
                  <a:pt x="359915" y="131952"/>
                </a:lnTo>
                <a:lnTo>
                  <a:pt x="361367" y="127656"/>
                </a:lnTo>
                <a:lnTo>
                  <a:pt x="362335" y="123799"/>
                </a:lnTo>
                <a:lnTo>
                  <a:pt x="362981" y="119244"/>
                </a:lnTo>
                <a:lnTo>
                  <a:pt x="363411" y="114222"/>
                </a:lnTo>
                <a:lnTo>
                  <a:pt x="363698" y="108891"/>
                </a:lnTo>
                <a:lnTo>
                  <a:pt x="362897" y="104344"/>
                </a:lnTo>
                <a:lnTo>
                  <a:pt x="359361" y="96646"/>
                </a:lnTo>
                <a:lnTo>
                  <a:pt x="351793" y="81994"/>
                </a:lnTo>
                <a:lnTo>
                  <a:pt x="348015" y="77483"/>
                </a:lnTo>
                <a:lnTo>
                  <a:pt x="338525" y="69825"/>
                </a:lnTo>
                <a:lnTo>
                  <a:pt x="333217" y="65401"/>
                </a:lnTo>
                <a:lnTo>
                  <a:pt x="327694" y="60468"/>
                </a:lnTo>
                <a:lnTo>
                  <a:pt x="322027" y="55195"/>
                </a:lnTo>
                <a:lnTo>
                  <a:pt x="315273" y="50687"/>
                </a:lnTo>
                <a:lnTo>
                  <a:pt x="307793" y="46690"/>
                </a:lnTo>
                <a:lnTo>
                  <a:pt x="292537" y="39603"/>
                </a:lnTo>
                <a:lnTo>
                  <a:pt x="260445" y="23932"/>
                </a:lnTo>
                <a:lnTo>
                  <a:pt x="254374" y="21908"/>
                </a:lnTo>
                <a:lnTo>
                  <a:pt x="248342" y="20559"/>
                </a:lnTo>
                <a:lnTo>
                  <a:pt x="242337" y="19659"/>
                </a:lnTo>
                <a:lnTo>
                  <a:pt x="236349" y="18067"/>
                </a:lnTo>
                <a:lnTo>
                  <a:pt x="230373" y="16013"/>
                </a:lnTo>
                <a:lnTo>
                  <a:pt x="219433" y="12078"/>
                </a:lnTo>
                <a:lnTo>
                  <a:pt x="211263" y="10329"/>
                </a:lnTo>
                <a:lnTo>
                  <a:pt x="201086" y="9345"/>
                </a:lnTo>
                <a:lnTo>
                  <a:pt x="189750" y="9012"/>
                </a:lnTo>
                <a:lnTo>
                  <a:pt x="185837" y="8933"/>
                </a:lnTo>
                <a:lnTo>
                  <a:pt x="185692" y="1242"/>
                </a:lnTo>
                <a:lnTo>
                  <a:pt x="185679" y="109"/>
                </a:lnTo>
                <a:lnTo>
                  <a:pt x="195527" y="1"/>
                </a:lnTo>
                <a:lnTo>
                  <a:pt x="20353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4875609" y="3696890"/>
            <a:ext cx="11576" cy="1"/>
          </a:xfrm>
          <a:custGeom>
            <a:avLst/>
            <a:gdLst/>
            <a:ahLst/>
            <a:cxnLst/>
            <a:rect l="0" t="0" r="0" b="0"/>
            <a:pathLst>
              <a:path w="11576" h="1">
                <a:moveTo>
                  <a:pt x="8930" y="0"/>
                </a:moveTo>
                <a:lnTo>
                  <a:pt x="0" y="0"/>
                </a:lnTo>
                <a:lnTo>
                  <a:pt x="11575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28"/>
          <p:cNvSpPr/>
          <p:nvPr/>
        </p:nvSpPr>
        <p:spPr>
          <a:xfrm>
            <a:off x="2491382" y="3964838"/>
            <a:ext cx="294681" cy="374991"/>
          </a:xfrm>
          <a:custGeom>
            <a:avLst/>
            <a:gdLst/>
            <a:ahLst/>
            <a:cxnLst/>
            <a:rect l="0" t="0" r="0" b="0"/>
            <a:pathLst>
              <a:path w="294681" h="374991">
                <a:moveTo>
                  <a:pt x="0" y="374990"/>
                </a:moveTo>
                <a:lnTo>
                  <a:pt x="4741" y="370249"/>
                </a:lnTo>
                <a:lnTo>
                  <a:pt x="6137" y="367861"/>
                </a:lnTo>
                <a:lnTo>
                  <a:pt x="9094" y="358766"/>
                </a:lnTo>
                <a:lnTo>
                  <a:pt x="13303" y="349258"/>
                </a:lnTo>
                <a:lnTo>
                  <a:pt x="15814" y="342952"/>
                </a:lnTo>
                <a:lnTo>
                  <a:pt x="21250" y="328009"/>
                </a:lnTo>
                <a:lnTo>
                  <a:pt x="65485" y="196390"/>
                </a:lnTo>
                <a:lnTo>
                  <a:pt x="69454" y="187463"/>
                </a:lnTo>
                <a:lnTo>
                  <a:pt x="74084" y="178534"/>
                </a:lnTo>
                <a:lnTo>
                  <a:pt x="79155" y="169605"/>
                </a:lnTo>
                <a:lnTo>
                  <a:pt x="83528" y="160676"/>
                </a:lnTo>
                <a:lnTo>
                  <a:pt x="87435" y="151747"/>
                </a:lnTo>
                <a:lnTo>
                  <a:pt x="91032" y="142818"/>
                </a:lnTo>
                <a:lnTo>
                  <a:pt x="95415" y="133888"/>
                </a:lnTo>
                <a:lnTo>
                  <a:pt x="100321" y="124958"/>
                </a:lnTo>
                <a:lnTo>
                  <a:pt x="105576" y="116029"/>
                </a:lnTo>
                <a:lnTo>
                  <a:pt x="111064" y="108091"/>
                </a:lnTo>
                <a:lnTo>
                  <a:pt x="116706" y="100815"/>
                </a:lnTo>
                <a:lnTo>
                  <a:pt x="122453" y="93980"/>
                </a:lnTo>
                <a:lnTo>
                  <a:pt x="127276" y="86446"/>
                </a:lnTo>
                <a:lnTo>
                  <a:pt x="131484" y="78448"/>
                </a:lnTo>
                <a:lnTo>
                  <a:pt x="135281" y="70139"/>
                </a:lnTo>
                <a:lnTo>
                  <a:pt x="139797" y="62615"/>
                </a:lnTo>
                <a:lnTo>
                  <a:pt x="144791" y="55615"/>
                </a:lnTo>
                <a:lnTo>
                  <a:pt x="150106" y="48964"/>
                </a:lnTo>
                <a:lnTo>
                  <a:pt x="158657" y="38928"/>
                </a:lnTo>
                <a:lnTo>
                  <a:pt x="165764" y="30168"/>
                </a:lnTo>
                <a:lnTo>
                  <a:pt x="172230" y="19660"/>
                </a:lnTo>
                <a:lnTo>
                  <a:pt x="178412" y="11021"/>
                </a:lnTo>
                <a:lnTo>
                  <a:pt x="185724" y="2131"/>
                </a:lnTo>
                <a:lnTo>
                  <a:pt x="187316" y="1401"/>
                </a:lnTo>
                <a:lnTo>
                  <a:pt x="196039" y="0"/>
                </a:lnTo>
                <a:lnTo>
                  <a:pt x="201071" y="9441"/>
                </a:lnTo>
                <a:lnTo>
                  <a:pt x="208846" y="20065"/>
                </a:lnTo>
                <a:lnTo>
                  <a:pt x="214529" y="29061"/>
                </a:lnTo>
                <a:lnTo>
                  <a:pt x="220362" y="40665"/>
                </a:lnTo>
                <a:lnTo>
                  <a:pt x="223306" y="47927"/>
                </a:lnTo>
                <a:lnTo>
                  <a:pt x="226262" y="55745"/>
                </a:lnTo>
                <a:lnTo>
                  <a:pt x="228232" y="63933"/>
                </a:lnTo>
                <a:lnTo>
                  <a:pt x="229545" y="72369"/>
                </a:lnTo>
                <a:lnTo>
                  <a:pt x="230421" y="80969"/>
                </a:lnTo>
                <a:lnTo>
                  <a:pt x="231997" y="88687"/>
                </a:lnTo>
                <a:lnTo>
                  <a:pt x="234040" y="95816"/>
                </a:lnTo>
                <a:lnTo>
                  <a:pt x="261970" y="178650"/>
                </a:lnTo>
                <a:lnTo>
                  <a:pt x="263944" y="188534"/>
                </a:lnTo>
                <a:lnTo>
                  <a:pt x="265259" y="199093"/>
                </a:lnTo>
                <a:lnTo>
                  <a:pt x="266137" y="210100"/>
                </a:lnTo>
                <a:lnTo>
                  <a:pt x="267713" y="219422"/>
                </a:lnTo>
                <a:lnTo>
                  <a:pt x="269757" y="227622"/>
                </a:lnTo>
                <a:lnTo>
                  <a:pt x="280166" y="259780"/>
                </a:lnTo>
                <a:lnTo>
                  <a:pt x="282027" y="267426"/>
                </a:lnTo>
                <a:lnTo>
                  <a:pt x="283268" y="274507"/>
                </a:lnTo>
                <a:lnTo>
                  <a:pt x="284095" y="281212"/>
                </a:lnTo>
                <a:lnTo>
                  <a:pt x="285639" y="287666"/>
                </a:lnTo>
                <a:lnTo>
                  <a:pt x="287661" y="293954"/>
                </a:lnTo>
                <a:lnTo>
                  <a:pt x="291560" y="305239"/>
                </a:lnTo>
                <a:lnTo>
                  <a:pt x="292600" y="309638"/>
                </a:lnTo>
                <a:lnTo>
                  <a:pt x="294680" y="3214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29"/>
          <p:cNvSpPr/>
          <p:nvPr/>
        </p:nvSpPr>
        <p:spPr>
          <a:xfrm>
            <a:off x="2518171" y="4107656"/>
            <a:ext cx="232173" cy="26790"/>
          </a:xfrm>
          <a:custGeom>
            <a:avLst/>
            <a:gdLst/>
            <a:ahLst/>
            <a:cxnLst/>
            <a:rect l="0" t="0" r="0" b="0"/>
            <a:pathLst>
              <a:path w="232173" h="26790">
                <a:moveTo>
                  <a:pt x="0" y="26789"/>
                </a:moveTo>
                <a:lnTo>
                  <a:pt x="12429" y="26789"/>
                </a:lnTo>
                <a:lnTo>
                  <a:pt x="15232" y="25796"/>
                </a:lnTo>
                <a:lnTo>
                  <a:pt x="18092" y="24143"/>
                </a:lnTo>
                <a:lnTo>
                  <a:pt x="20991" y="22048"/>
                </a:lnTo>
                <a:lnTo>
                  <a:pt x="25901" y="20652"/>
                </a:lnTo>
                <a:lnTo>
                  <a:pt x="32150" y="19721"/>
                </a:lnTo>
                <a:lnTo>
                  <a:pt x="39293" y="19101"/>
                </a:lnTo>
                <a:lnTo>
                  <a:pt x="48023" y="17694"/>
                </a:lnTo>
                <a:lnTo>
                  <a:pt x="57812" y="15765"/>
                </a:lnTo>
                <a:lnTo>
                  <a:pt x="68307" y="13487"/>
                </a:lnTo>
                <a:lnTo>
                  <a:pt x="80265" y="11967"/>
                </a:lnTo>
                <a:lnTo>
                  <a:pt x="93198" y="10955"/>
                </a:lnTo>
                <a:lnTo>
                  <a:pt x="106780" y="10279"/>
                </a:lnTo>
                <a:lnTo>
                  <a:pt x="132456" y="9530"/>
                </a:lnTo>
                <a:lnTo>
                  <a:pt x="144858" y="9329"/>
                </a:lnTo>
                <a:lnTo>
                  <a:pt x="157096" y="8204"/>
                </a:lnTo>
                <a:lnTo>
                  <a:pt x="169223" y="6461"/>
                </a:lnTo>
                <a:lnTo>
                  <a:pt x="181276" y="4308"/>
                </a:lnTo>
                <a:lnTo>
                  <a:pt x="192288" y="2872"/>
                </a:lnTo>
                <a:lnTo>
                  <a:pt x="202607" y="1914"/>
                </a:lnTo>
                <a:lnTo>
                  <a:pt x="23217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30"/>
          <p:cNvSpPr/>
          <p:nvPr/>
        </p:nvSpPr>
        <p:spPr>
          <a:xfrm>
            <a:off x="3027209" y="3830835"/>
            <a:ext cx="276571" cy="419127"/>
          </a:xfrm>
          <a:custGeom>
            <a:avLst/>
            <a:gdLst/>
            <a:ahLst/>
            <a:cxnLst/>
            <a:rect l="0" t="0" r="0" b="0"/>
            <a:pathLst>
              <a:path w="276571" h="419127">
                <a:moveTo>
                  <a:pt x="44603" y="53579"/>
                </a:moveTo>
                <a:lnTo>
                  <a:pt x="44603" y="126580"/>
                </a:lnTo>
                <a:lnTo>
                  <a:pt x="43611" y="135981"/>
                </a:lnTo>
                <a:lnTo>
                  <a:pt x="41957" y="146216"/>
                </a:lnTo>
                <a:lnTo>
                  <a:pt x="39862" y="157009"/>
                </a:lnTo>
                <a:lnTo>
                  <a:pt x="37474" y="167181"/>
                </a:lnTo>
                <a:lnTo>
                  <a:pt x="34889" y="176938"/>
                </a:lnTo>
                <a:lnTo>
                  <a:pt x="29372" y="195718"/>
                </a:lnTo>
                <a:lnTo>
                  <a:pt x="23612" y="213985"/>
                </a:lnTo>
                <a:lnTo>
                  <a:pt x="20687" y="224017"/>
                </a:lnTo>
                <a:lnTo>
                  <a:pt x="11830" y="256103"/>
                </a:lnTo>
                <a:lnTo>
                  <a:pt x="5894" y="275551"/>
                </a:lnTo>
                <a:lnTo>
                  <a:pt x="3914" y="284904"/>
                </a:lnTo>
                <a:lnTo>
                  <a:pt x="2594" y="294115"/>
                </a:lnTo>
                <a:lnTo>
                  <a:pt x="1714" y="303233"/>
                </a:lnTo>
                <a:lnTo>
                  <a:pt x="1127" y="312289"/>
                </a:lnTo>
                <a:lnTo>
                  <a:pt x="737" y="321302"/>
                </a:lnTo>
                <a:lnTo>
                  <a:pt x="186" y="345562"/>
                </a:lnTo>
                <a:lnTo>
                  <a:pt x="0" y="371538"/>
                </a:lnTo>
                <a:lnTo>
                  <a:pt x="1969" y="377668"/>
                </a:lnTo>
                <a:lnTo>
                  <a:pt x="9449" y="389772"/>
                </a:lnTo>
                <a:lnTo>
                  <a:pt x="16742" y="399120"/>
                </a:lnTo>
                <a:lnTo>
                  <a:pt x="20075" y="403002"/>
                </a:lnTo>
                <a:lnTo>
                  <a:pt x="24283" y="406582"/>
                </a:lnTo>
                <a:lnTo>
                  <a:pt x="29072" y="409961"/>
                </a:lnTo>
                <a:lnTo>
                  <a:pt x="34249" y="413206"/>
                </a:lnTo>
                <a:lnTo>
                  <a:pt x="39685" y="415369"/>
                </a:lnTo>
                <a:lnTo>
                  <a:pt x="45293" y="416812"/>
                </a:lnTo>
                <a:lnTo>
                  <a:pt x="51016" y="417773"/>
                </a:lnTo>
                <a:lnTo>
                  <a:pt x="56816" y="418414"/>
                </a:lnTo>
                <a:lnTo>
                  <a:pt x="62666" y="418841"/>
                </a:lnTo>
                <a:lnTo>
                  <a:pt x="68552" y="419126"/>
                </a:lnTo>
                <a:lnTo>
                  <a:pt x="74459" y="418323"/>
                </a:lnTo>
                <a:lnTo>
                  <a:pt x="80382" y="416796"/>
                </a:lnTo>
                <a:lnTo>
                  <a:pt x="86315" y="414786"/>
                </a:lnTo>
                <a:lnTo>
                  <a:pt x="92255" y="411462"/>
                </a:lnTo>
                <a:lnTo>
                  <a:pt x="98199" y="407261"/>
                </a:lnTo>
                <a:lnTo>
                  <a:pt x="104146" y="402476"/>
                </a:lnTo>
                <a:lnTo>
                  <a:pt x="110095" y="398294"/>
                </a:lnTo>
                <a:lnTo>
                  <a:pt x="116046" y="394514"/>
                </a:lnTo>
                <a:lnTo>
                  <a:pt x="121997" y="391001"/>
                </a:lnTo>
                <a:lnTo>
                  <a:pt x="127949" y="386675"/>
                </a:lnTo>
                <a:lnTo>
                  <a:pt x="133901" y="381807"/>
                </a:lnTo>
                <a:lnTo>
                  <a:pt x="139854" y="376577"/>
                </a:lnTo>
                <a:lnTo>
                  <a:pt x="145807" y="371106"/>
                </a:lnTo>
                <a:lnTo>
                  <a:pt x="157713" y="359736"/>
                </a:lnTo>
                <a:lnTo>
                  <a:pt x="162674" y="352933"/>
                </a:lnTo>
                <a:lnTo>
                  <a:pt x="166973" y="345422"/>
                </a:lnTo>
                <a:lnTo>
                  <a:pt x="170831" y="337437"/>
                </a:lnTo>
                <a:lnTo>
                  <a:pt x="173403" y="330130"/>
                </a:lnTo>
                <a:lnTo>
                  <a:pt x="175118" y="323275"/>
                </a:lnTo>
                <a:lnTo>
                  <a:pt x="176261" y="316720"/>
                </a:lnTo>
                <a:lnTo>
                  <a:pt x="177024" y="309373"/>
                </a:lnTo>
                <a:lnTo>
                  <a:pt x="177532" y="301499"/>
                </a:lnTo>
                <a:lnTo>
                  <a:pt x="178097" y="285804"/>
                </a:lnTo>
                <a:lnTo>
                  <a:pt x="178347" y="272214"/>
                </a:lnTo>
                <a:lnTo>
                  <a:pt x="175813" y="259560"/>
                </a:lnTo>
                <a:lnTo>
                  <a:pt x="171379" y="247321"/>
                </a:lnTo>
                <a:lnTo>
                  <a:pt x="166102" y="235267"/>
                </a:lnTo>
                <a:lnTo>
                  <a:pt x="157803" y="223295"/>
                </a:lnTo>
                <a:lnTo>
                  <a:pt x="152812" y="217324"/>
                </a:lnTo>
                <a:lnTo>
                  <a:pt x="144620" y="208044"/>
                </a:lnTo>
                <a:lnTo>
                  <a:pt x="137672" y="200613"/>
                </a:lnTo>
                <a:lnTo>
                  <a:pt x="126838" y="189444"/>
                </a:lnTo>
                <a:lnTo>
                  <a:pt x="125224" y="188804"/>
                </a:lnTo>
                <a:lnTo>
                  <a:pt x="117445" y="187692"/>
                </a:lnTo>
                <a:lnTo>
                  <a:pt x="125217" y="187534"/>
                </a:lnTo>
                <a:lnTo>
                  <a:pt x="137301" y="187525"/>
                </a:lnTo>
                <a:lnTo>
                  <a:pt x="145664" y="190170"/>
                </a:lnTo>
                <a:lnTo>
                  <a:pt x="150672" y="192265"/>
                </a:lnTo>
                <a:lnTo>
                  <a:pt x="155995" y="193661"/>
                </a:lnTo>
                <a:lnTo>
                  <a:pt x="161529" y="194591"/>
                </a:lnTo>
                <a:lnTo>
                  <a:pt x="167202" y="195212"/>
                </a:lnTo>
                <a:lnTo>
                  <a:pt x="173960" y="195626"/>
                </a:lnTo>
                <a:lnTo>
                  <a:pt x="189407" y="196086"/>
                </a:lnTo>
                <a:lnTo>
                  <a:pt x="214839" y="196344"/>
                </a:lnTo>
                <a:lnTo>
                  <a:pt x="222585" y="195389"/>
                </a:lnTo>
                <a:lnTo>
                  <a:pt x="229735" y="193759"/>
                </a:lnTo>
                <a:lnTo>
                  <a:pt x="236485" y="191681"/>
                </a:lnTo>
                <a:lnTo>
                  <a:pt x="242969" y="189302"/>
                </a:lnTo>
                <a:lnTo>
                  <a:pt x="249277" y="186725"/>
                </a:lnTo>
                <a:lnTo>
                  <a:pt x="255466" y="184015"/>
                </a:lnTo>
                <a:lnTo>
                  <a:pt x="260585" y="181216"/>
                </a:lnTo>
                <a:lnTo>
                  <a:pt x="268918" y="175459"/>
                </a:lnTo>
                <a:lnTo>
                  <a:pt x="271537" y="171544"/>
                </a:lnTo>
                <a:lnTo>
                  <a:pt x="274446" y="161901"/>
                </a:lnTo>
                <a:lnTo>
                  <a:pt x="276085" y="150056"/>
                </a:lnTo>
                <a:lnTo>
                  <a:pt x="276468" y="140775"/>
                </a:lnTo>
                <a:lnTo>
                  <a:pt x="276570" y="135522"/>
                </a:lnTo>
                <a:lnTo>
                  <a:pt x="275646" y="129043"/>
                </a:lnTo>
                <a:lnTo>
                  <a:pt x="274038" y="121748"/>
                </a:lnTo>
                <a:lnTo>
                  <a:pt x="271974" y="113907"/>
                </a:lnTo>
                <a:lnTo>
                  <a:pt x="269605" y="106696"/>
                </a:lnTo>
                <a:lnTo>
                  <a:pt x="267034" y="99905"/>
                </a:lnTo>
                <a:lnTo>
                  <a:pt x="264328" y="93392"/>
                </a:lnTo>
                <a:lnTo>
                  <a:pt x="260539" y="86074"/>
                </a:lnTo>
                <a:lnTo>
                  <a:pt x="256029" y="78219"/>
                </a:lnTo>
                <a:lnTo>
                  <a:pt x="251038" y="70005"/>
                </a:lnTo>
                <a:lnTo>
                  <a:pt x="245726" y="63537"/>
                </a:lnTo>
                <a:lnTo>
                  <a:pt x="240201" y="58234"/>
                </a:lnTo>
                <a:lnTo>
                  <a:pt x="234532" y="53705"/>
                </a:lnTo>
                <a:lnTo>
                  <a:pt x="229762" y="48702"/>
                </a:lnTo>
                <a:lnTo>
                  <a:pt x="221815" y="37851"/>
                </a:lnTo>
                <a:lnTo>
                  <a:pt x="217315" y="33172"/>
                </a:lnTo>
                <a:lnTo>
                  <a:pt x="212330" y="29060"/>
                </a:lnTo>
                <a:lnTo>
                  <a:pt x="207022" y="25326"/>
                </a:lnTo>
                <a:lnTo>
                  <a:pt x="198479" y="18532"/>
                </a:lnTo>
                <a:lnTo>
                  <a:pt x="191375" y="12206"/>
                </a:lnTo>
                <a:lnTo>
                  <a:pt x="180433" y="1804"/>
                </a:lnTo>
                <a:lnTo>
                  <a:pt x="178812" y="1203"/>
                </a:lnTo>
                <a:lnTo>
                  <a:pt x="176740" y="802"/>
                </a:lnTo>
                <a:lnTo>
                  <a:pt x="16961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31"/>
          <p:cNvSpPr/>
          <p:nvPr/>
        </p:nvSpPr>
        <p:spPr>
          <a:xfrm>
            <a:off x="3473838" y="3804046"/>
            <a:ext cx="196264" cy="419173"/>
          </a:xfrm>
          <a:custGeom>
            <a:avLst/>
            <a:gdLst/>
            <a:ahLst/>
            <a:cxnLst/>
            <a:rect l="0" t="0" r="0" b="0"/>
            <a:pathLst>
              <a:path w="196264" h="419173">
                <a:moveTo>
                  <a:pt x="133755" y="0"/>
                </a:moveTo>
                <a:lnTo>
                  <a:pt x="129015" y="0"/>
                </a:lnTo>
                <a:lnTo>
                  <a:pt x="127618" y="993"/>
                </a:lnTo>
                <a:lnTo>
                  <a:pt x="126687" y="2646"/>
                </a:lnTo>
                <a:lnTo>
                  <a:pt x="125653" y="7130"/>
                </a:lnTo>
                <a:lnTo>
                  <a:pt x="125193" y="12429"/>
                </a:lnTo>
                <a:lnTo>
                  <a:pt x="124078" y="15232"/>
                </a:lnTo>
                <a:lnTo>
                  <a:pt x="120194" y="20991"/>
                </a:lnTo>
                <a:lnTo>
                  <a:pt x="115160" y="32150"/>
                </a:lnTo>
                <a:lnTo>
                  <a:pt x="112429" y="39293"/>
                </a:lnTo>
                <a:lnTo>
                  <a:pt x="108623" y="46039"/>
                </a:lnTo>
                <a:lnTo>
                  <a:pt x="104102" y="52521"/>
                </a:lnTo>
                <a:lnTo>
                  <a:pt x="99104" y="58826"/>
                </a:lnTo>
                <a:lnTo>
                  <a:pt x="94780" y="66007"/>
                </a:lnTo>
                <a:lnTo>
                  <a:pt x="90904" y="73770"/>
                </a:lnTo>
                <a:lnTo>
                  <a:pt x="87328" y="81923"/>
                </a:lnTo>
                <a:lnTo>
                  <a:pt x="82960" y="89341"/>
                </a:lnTo>
                <a:lnTo>
                  <a:pt x="78064" y="96272"/>
                </a:lnTo>
                <a:lnTo>
                  <a:pt x="72815" y="102877"/>
                </a:lnTo>
                <a:lnTo>
                  <a:pt x="68324" y="110256"/>
                </a:lnTo>
                <a:lnTo>
                  <a:pt x="64337" y="118153"/>
                </a:lnTo>
                <a:lnTo>
                  <a:pt x="60687" y="126394"/>
                </a:lnTo>
                <a:lnTo>
                  <a:pt x="56270" y="134864"/>
                </a:lnTo>
                <a:lnTo>
                  <a:pt x="51341" y="143487"/>
                </a:lnTo>
                <a:lnTo>
                  <a:pt x="46070" y="152213"/>
                </a:lnTo>
                <a:lnTo>
                  <a:pt x="41564" y="161999"/>
                </a:lnTo>
                <a:lnTo>
                  <a:pt x="37568" y="172492"/>
                </a:lnTo>
                <a:lnTo>
                  <a:pt x="33911" y="183455"/>
                </a:lnTo>
                <a:lnTo>
                  <a:pt x="29490" y="192749"/>
                </a:lnTo>
                <a:lnTo>
                  <a:pt x="24557" y="200929"/>
                </a:lnTo>
                <a:lnTo>
                  <a:pt x="19285" y="208367"/>
                </a:lnTo>
                <a:lnTo>
                  <a:pt x="14778" y="216302"/>
                </a:lnTo>
                <a:lnTo>
                  <a:pt x="10781" y="224569"/>
                </a:lnTo>
                <a:lnTo>
                  <a:pt x="7123" y="233056"/>
                </a:lnTo>
                <a:lnTo>
                  <a:pt x="4686" y="241691"/>
                </a:lnTo>
                <a:lnTo>
                  <a:pt x="3061" y="250424"/>
                </a:lnTo>
                <a:lnTo>
                  <a:pt x="1977" y="259223"/>
                </a:lnTo>
                <a:lnTo>
                  <a:pt x="1254" y="267073"/>
                </a:lnTo>
                <a:lnTo>
                  <a:pt x="773" y="274291"/>
                </a:lnTo>
                <a:lnTo>
                  <a:pt x="452" y="281087"/>
                </a:lnTo>
                <a:lnTo>
                  <a:pt x="95" y="296576"/>
                </a:lnTo>
                <a:lnTo>
                  <a:pt x="0" y="304874"/>
                </a:lnTo>
                <a:lnTo>
                  <a:pt x="929" y="312390"/>
                </a:lnTo>
                <a:lnTo>
                  <a:pt x="2540" y="319385"/>
                </a:lnTo>
                <a:lnTo>
                  <a:pt x="4607" y="326033"/>
                </a:lnTo>
                <a:lnTo>
                  <a:pt x="7969" y="332449"/>
                </a:lnTo>
                <a:lnTo>
                  <a:pt x="12194" y="338711"/>
                </a:lnTo>
                <a:lnTo>
                  <a:pt x="16996" y="344870"/>
                </a:lnTo>
                <a:lnTo>
                  <a:pt x="22181" y="350960"/>
                </a:lnTo>
                <a:lnTo>
                  <a:pt x="27623" y="357005"/>
                </a:lnTo>
                <a:lnTo>
                  <a:pt x="33235" y="363019"/>
                </a:lnTo>
                <a:lnTo>
                  <a:pt x="38960" y="368021"/>
                </a:lnTo>
                <a:lnTo>
                  <a:pt x="44761" y="372347"/>
                </a:lnTo>
                <a:lnTo>
                  <a:pt x="50613" y="376224"/>
                </a:lnTo>
                <a:lnTo>
                  <a:pt x="56500" y="379800"/>
                </a:lnTo>
                <a:lnTo>
                  <a:pt x="62408" y="383177"/>
                </a:lnTo>
                <a:lnTo>
                  <a:pt x="68331" y="386420"/>
                </a:lnTo>
                <a:lnTo>
                  <a:pt x="75256" y="389574"/>
                </a:lnTo>
                <a:lnTo>
                  <a:pt x="82849" y="392670"/>
                </a:lnTo>
                <a:lnTo>
                  <a:pt x="90888" y="395725"/>
                </a:lnTo>
                <a:lnTo>
                  <a:pt x="98232" y="398754"/>
                </a:lnTo>
                <a:lnTo>
                  <a:pt x="105112" y="401766"/>
                </a:lnTo>
                <a:lnTo>
                  <a:pt x="118048" y="407758"/>
                </a:lnTo>
                <a:lnTo>
                  <a:pt x="130412" y="413729"/>
                </a:lnTo>
                <a:lnTo>
                  <a:pt x="136488" y="415717"/>
                </a:lnTo>
                <a:lnTo>
                  <a:pt x="142522" y="417043"/>
                </a:lnTo>
                <a:lnTo>
                  <a:pt x="148529" y="417928"/>
                </a:lnTo>
                <a:lnTo>
                  <a:pt x="153527" y="418517"/>
                </a:lnTo>
                <a:lnTo>
                  <a:pt x="157850" y="418910"/>
                </a:lnTo>
                <a:lnTo>
                  <a:pt x="161725" y="419172"/>
                </a:lnTo>
                <a:lnTo>
                  <a:pt x="165300" y="418354"/>
                </a:lnTo>
                <a:lnTo>
                  <a:pt x="168676" y="416817"/>
                </a:lnTo>
                <a:lnTo>
                  <a:pt x="171918" y="414800"/>
                </a:lnTo>
                <a:lnTo>
                  <a:pt x="175072" y="413455"/>
                </a:lnTo>
                <a:lnTo>
                  <a:pt x="178167" y="412559"/>
                </a:lnTo>
                <a:lnTo>
                  <a:pt x="184252" y="411562"/>
                </a:lnTo>
                <a:lnTo>
                  <a:pt x="190263" y="411120"/>
                </a:lnTo>
                <a:lnTo>
                  <a:pt x="192263" y="410010"/>
                </a:lnTo>
                <a:lnTo>
                  <a:pt x="193596" y="408278"/>
                </a:lnTo>
                <a:lnTo>
                  <a:pt x="196249" y="401869"/>
                </a:lnTo>
                <a:lnTo>
                  <a:pt x="187343" y="401836"/>
                </a:lnTo>
                <a:lnTo>
                  <a:pt x="187333" y="410766"/>
                </a:lnTo>
                <a:lnTo>
                  <a:pt x="187333" y="402204"/>
                </a:lnTo>
                <a:lnTo>
                  <a:pt x="192074" y="401945"/>
                </a:lnTo>
                <a:lnTo>
                  <a:pt x="193470" y="400916"/>
                </a:lnTo>
                <a:lnTo>
                  <a:pt x="194402" y="399239"/>
                </a:lnTo>
                <a:lnTo>
                  <a:pt x="196263" y="3929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32"/>
          <p:cNvSpPr/>
          <p:nvPr/>
        </p:nvSpPr>
        <p:spPr>
          <a:xfrm>
            <a:off x="3964814" y="3821906"/>
            <a:ext cx="80335" cy="383977"/>
          </a:xfrm>
          <a:custGeom>
            <a:avLst/>
            <a:gdLst/>
            <a:ahLst/>
            <a:cxnLst/>
            <a:rect l="0" t="0" r="0" b="0"/>
            <a:pathLst>
              <a:path w="80335" h="383977">
                <a:moveTo>
                  <a:pt x="71404" y="0"/>
                </a:moveTo>
                <a:lnTo>
                  <a:pt x="71404" y="7688"/>
                </a:lnTo>
                <a:lnTo>
                  <a:pt x="72396" y="8102"/>
                </a:lnTo>
                <a:lnTo>
                  <a:pt x="74050" y="8378"/>
                </a:lnTo>
                <a:lnTo>
                  <a:pt x="80312" y="8927"/>
                </a:lnTo>
                <a:lnTo>
                  <a:pt x="80334" y="8929"/>
                </a:lnTo>
                <a:lnTo>
                  <a:pt x="80334" y="13670"/>
                </a:lnTo>
                <a:lnTo>
                  <a:pt x="79341" y="15066"/>
                </a:lnTo>
                <a:lnTo>
                  <a:pt x="77688" y="15998"/>
                </a:lnTo>
                <a:lnTo>
                  <a:pt x="72646" y="17492"/>
                </a:lnTo>
                <a:lnTo>
                  <a:pt x="72232" y="18606"/>
                </a:lnTo>
                <a:lnTo>
                  <a:pt x="71513" y="30256"/>
                </a:lnTo>
                <a:lnTo>
                  <a:pt x="71437" y="38840"/>
                </a:lnTo>
                <a:lnTo>
                  <a:pt x="70433" y="41769"/>
                </a:lnTo>
                <a:lnTo>
                  <a:pt x="68773" y="44713"/>
                </a:lnTo>
                <a:lnTo>
                  <a:pt x="66674" y="47668"/>
                </a:lnTo>
                <a:lnTo>
                  <a:pt x="64341" y="53597"/>
                </a:lnTo>
                <a:lnTo>
                  <a:pt x="63028" y="65159"/>
                </a:lnTo>
                <a:lnTo>
                  <a:pt x="62843" y="70228"/>
                </a:lnTo>
                <a:lnTo>
                  <a:pt x="61728" y="75592"/>
                </a:lnTo>
                <a:lnTo>
                  <a:pt x="59993" y="81153"/>
                </a:lnTo>
                <a:lnTo>
                  <a:pt x="57843" y="86844"/>
                </a:lnTo>
                <a:lnTo>
                  <a:pt x="55456" y="98459"/>
                </a:lnTo>
                <a:lnTo>
                  <a:pt x="53402" y="110236"/>
                </a:lnTo>
                <a:lnTo>
                  <a:pt x="51465" y="116155"/>
                </a:lnTo>
                <a:lnTo>
                  <a:pt x="49182" y="122085"/>
                </a:lnTo>
                <a:lnTo>
                  <a:pt x="47660" y="128022"/>
                </a:lnTo>
                <a:lnTo>
                  <a:pt x="45968" y="139912"/>
                </a:lnTo>
                <a:lnTo>
                  <a:pt x="44525" y="145861"/>
                </a:lnTo>
                <a:lnTo>
                  <a:pt x="42571" y="151810"/>
                </a:lnTo>
                <a:lnTo>
                  <a:pt x="40276" y="157761"/>
                </a:lnTo>
                <a:lnTo>
                  <a:pt x="38745" y="164706"/>
                </a:lnTo>
                <a:lnTo>
                  <a:pt x="37725" y="172311"/>
                </a:lnTo>
                <a:lnTo>
                  <a:pt x="37045" y="180359"/>
                </a:lnTo>
                <a:lnTo>
                  <a:pt x="35600" y="188700"/>
                </a:lnTo>
                <a:lnTo>
                  <a:pt x="33644" y="197238"/>
                </a:lnTo>
                <a:lnTo>
                  <a:pt x="31348" y="205905"/>
                </a:lnTo>
                <a:lnTo>
                  <a:pt x="29817" y="213668"/>
                </a:lnTo>
                <a:lnTo>
                  <a:pt x="28797" y="220829"/>
                </a:lnTo>
                <a:lnTo>
                  <a:pt x="28116" y="227586"/>
                </a:lnTo>
                <a:lnTo>
                  <a:pt x="26671" y="234075"/>
                </a:lnTo>
                <a:lnTo>
                  <a:pt x="24714" y="240386"/>
                </a:lnTo>
                <a:lnTo>
                  <a:pt x="22418" y="246577"/>
                </a:lnTo>
                <a:lnTo>
                  <a:pt x="20888" y="253682"/>
                </a:lnTo>
                <a:lnTo>
                  <a:pt x="19867" y="261395"/>
                </a:lnTo>
                <a:lnTo>
                  <a:pt x="19187" y="269513"/>
                </a:lnTo>
                <a:lnTo>
                  <a:pt x="18733" y="276910"/>
                </a:lnTo>
                <a:lnTo>
                  <a:pt x="18230" y="290420"/>
                </a:lnTo>
                <a:lnTo>
                  <a:pt x="17103" y="296801"/>
                </a:lnTo>
                <a:lnTo>
                  <a:pt x="15359" y="303039"/>
                </a:lnTo>
                <a:lnTo>
                  <a:pt x="13205" y="309182"/>
                </a:lnTo>
                <a:lnTo>
                  <a:pt x="10811" y="318654"/>
                </a:lnTo>
                <a:lnTo>
                  <a:pt x="9748" y="327163"/>
                </a:lnTo>
                <a:lnTo>
                  <a:pt x="9275" y="337559"/>
                </a:lnTo>
                <a:lnTo>
                  <a:pt x="8156" y="342118"/>
                </a:lnTo>
                <a:lnTo>
                  <a:pt x="6419" y="346148"/>
                </a:lnTo>
                <a:lnTo>
                  <a:pt x="4268" y="349828"/>
                </a:lnTo>
                <a:lnTo>
                  <a:pt x="1878" y="356562"/>
                </a:lnTo>
                <a:lnTo>
                  <a:pt x="533" y="365932"/>
                </a:lnTo>
                <a:lnTo>
                  <a:pt x="16" y="376892"/>
                </a:lnTo>
                <a:lnTo>
                  <a:pt x="0" y="379253"/>
                </a:lnTo>
                <a:lnTo>
                  <a:pt x="981" y="380828"/>
                </a:lnTo>
                <a:lnTo>
                  <a:pt x="2627" y="381877"/>
                </a:lnTo>
                <a:lnTo>
                  <a:pt x="8896" y="3839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33"/>
          <p:cNvSpPr/>
          <p:nvPr/>
        </p:nvSpPr>
        <p:spPr>
          <a:xfrm>
            <a:off x="4295216" y="3804046"/>
            <a:ext cx="160699" cy="249907"/>
          </a:xfrm>
          <a:custGeom>
            <a:avLst/>
            <a:gdLst/>
            <a:ahLst/>
            <a:cxnLst/>
            <a:rect l="0" t="0" r="0" b="0"/>
            <a:pathLst>
              <a:path w="160699" h="249907">
                <a:moveTo>
                  <a:pt x="44612" y="0"/>
                </a:moveTo>
                <a:lnTo>
                  <a:pt x="44612" y="28679"/>
                </a:lnTo>
                <a:lnTo>
                  <a:pt x="43619" y="33010"/>
                </a:lnTo>
                <a:lnTo>
                  <a:pt x="41966" y="37882"/>
                </a:lnTo>
                <a:lnTo>
                  <a:pt x="39872" y="43114"/>
                </a:lnTo>
                <a:lnTo>
                  <a:pt x="38475" y="49579"/>
                </a:lnTo>
                <a:lnTo>
                  <a:pt x="37544" y="56865"/>
                </a:lnTo>
                <a:lnTo>
                  <a:pt x="36923" y="64699"/>
                </a:lnTo>
                <a:lnTo>
                  <a:pt x="35517" y="71906"/>
                </a:lnTo>
                <a:lnTo>
                  <a:pt x="33587" y="78695"/>
                </a:lnTo>
                <a:lnTo>
                  <a:pt x="31309" y="85206"/>
                </a:lnTo>
                <a:lnTo>
                  <a:pt x="28798" y="91530"/>
                </a:lnTo>
                <a:lnTo>
                  <a:pt x="26132" y="97731"/>
                </a:lnTo>
                <a:lnTo>
                  <a:pt x="20523" y="109913"/>
                </a:lnTo>
                <a:lnTo>
                  <a:pt x="14723" y="121941"/>
                </a:lnTo>
                <a:lnTo>
                  <a:pt x="12779" y="128919"/>
                </a:lnTo>
                <a:lnTo>
                  <a:pt x="11484" y="136547"/>
                </a:lnTo>
                <a:lnTo>
                  <a:pt x="10621" y="144610"/>
                </a:lnTo>
                <a:lnTo>
                  <a:pt x="9052" y="150977"/>
                </a:lnTo>
                <a:lnTo>
                  <a:pt x="7015" y="156214"/>
                </a:lnTo>
                <a:lnTo>
                  <a:pt x="4665" y="160698"/>
                </a:lnTo>
                <a:lnTo>
                  <a:pt x="3097" y="165671"/>
                </a:lnTo>
                <a:lnTo>
                  <a:pt x="2053" y="170971"/>
                </a:lnTo>
                <a:lnTo>
                  <a:pt x="1356" y="176488"/>
                </a:lnTo>
                <a:lnTo>
                  <a:pt x="892" y="182151"/>
                </a:lnTo>
                <a:lnTo>
                  <a:pt x="583" y="187911"/>
                </a:lnTo>
                <a:lnTo>
                  <a:pt x="147" y="202852"/>
                </a:lnTo>
                <a:lnTo>
                  <a:pt x="0" y="221530"/>
                </a:lnTo>
                <a:lnTo>
                  <a:pt x="979" y="226070"/>
                </a:lnTo>
                <a:lnTo>
                  <a:pt x="4714" y="233759"/>
                </a:lnTo>
                <a:lnTo>
                  <a:pt x="7100" y="236206"/>
                </a:lnTo>
                <a:lnTo>
                  <a:pt x="9682" y="237839"/>
                </a:lnTo>
                <a:lnTo>
                  <a:pt x="12395" y="238926"/>
                </a:lnTo>
                <a:lnTo>
                  <a:pt x="14205" y="240643"/>
                </a:lnTo>
                <a:lnTo>
                  <a:pt x="15410" y="242781"/>
                </a:lnTo>
                <a:lnTo>
                  <a:pt x="16215" y="245197"/>
                </a:lnTo>
                <a:lnTo>
                  <a:pt x="17743" y="246809"/>
                </a:lnTo>
                <a:lnTo>
                  <a:pt x="19753" y="247883"/>
                </a:lnTo>
                <a:lnTo>
                  <a:pt x="24634" y="249076"/>
                </a:lnTo>
                <a:lnTo>
                  <a:pt x="27325" y="249395"/>
                </a:lnTo>
                <a:lnTo>
                  <a:pt x="30110" y="249607"/>
                </a:lnTo>
                <a:lnTo>
                  <a:pt x="32959" y="249749"/>
                </a:lnTo>
                <a:lnTo>
                  <a:pt x="38771" y="249906"/>
                </a:lnTo>
                <a:lnTo>
                  <a:pt x="41711" y="248955"/>
                </a:lnTo>
                <a:lnTo>
                  <a:pt x="44662" y="247330"/>
                </a:lnTo>
                <a:lnTo>
                  <a:pt x="47622" y="245254"/>
                </a:lnTo>
                <a:lnTo>
                  <a:pt x="50587" y="243870"/>
                </a:lnTo>
                <a:lnTo>
                  <a:pt x="53556" y="242948"/>
                </a:lnTo>
                <a:lnTo>
                  <a:pt x="56528" y="242332"/>
                </a:lnTo>
                <a:lnTo>
                  <a:pt x="58509" y="240930"/>
                </a:lnTo>
                <a:lnTo>
                  <a:pt x="59830" y="239003"/>
                </a:lnTo>
                <a:lnTo>
                  <a:pt x="60710" y="236726"/>
                </a:lnTo>
                <a:lnTo>
                  <a:pt x="64334" y="231550"/>
                </a:lnTo>
                <a:lnTo>
                  <a:pt x="66690" y="228781"/>
                </a:lnTo>
                <a:lnTo>
                  <a:pt x="69252" y="226935"/>
                </a:lnTo>
                <a:lnTo>
                  <a:pt x="71953" y="225704"/>
                </a:lnTo>
                <a:lnTo>
                  <a:pt x="74745" y="224884"/>
                </a:lnTo>
                <a:lnTo>
                  <a:pt x="77600" y="223344"/>
                </a:lnTo>
                <a:lnTo>
                  <a:pt x="80494" y="221326"/>
                </a:lnTo>
                <a:lnTo>
                  <a:pt x="83416" y="218988"/>
                </a:lnTo>
                <a:lnTo>
                  <a:pt x="86356" y="216438"/>
                </a:lnTo>
                <a:lnTo>
                  <a:pt x="89309" y="213745"/>
                </a:lnTo>
                <a:lnTo>
                  <a:pt x="95235" y="208107"/>
                </a:lnTo>
                <a:lnTo>
                  <a:pt x="110099" y="193444"/>
                </a:lnTo>
                <a:lnTo>
                  <a:pt x="113074" y="191470"/>
                </a:lnTo>
                <a:lnTo>
                  <a:pt x="116050" y="190155"/>
                </a:lnTo>
                <a:lnTo>
                  <a:pt x="119026" y="189278"/>
                </a:lnTo>
                <a:lnTo>
                  <a:pt x="121011" y="187701"/>
                </a:lnTo>
                <a:lnTo>
                  <a:pt x="122334" y="185658"/>
                </a:lnTo>
                <a:lnTo>
                  <a:pt x="123215" y="183303"/>
                </a:lnTo>
                <a:lnTo>
                  <a:pt x="126841" y="178041"/>
                </a:lnTo>
                <a:lnTo>
                  <a:pt x="129197" y="175249"/>
                </a:lnTo>
                <a:lnTo>
                  <a:pt x="131760" y="173387"/>
                </a:lnTo>
                <a:lnTo>
                  <a:pt x="134460" y="172146"/>
                </a:lnTo>
                <a:lnTo>
                  <a:pt x="137253" y="171319"/>
                </a:lnTo>
                <a:lnTo>
                  <a:pt x="140107" y="169775"/>
                </a:lnTo>
                <a:lnTo>
                  <a:pt x="143001" y="167754"/>
                </a:lnTo>
                <a:lnTo>
                  <a:pt x="145923" y="165414"/>
                </a:lnTo>
                <a:lnTo>
                  <a:pt x="148864" y="163854"/>
                </a:lnTo>
                <a:lnTo>
                  <a:pt x="151816" y="162814"/>
                </a:lnTo>
                <a:lnTo>
                  <a:pt x="160698" y="1607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34"/>
          <p:cNvSpPr/>
          <p:nvPr/>
        </p:nvSpPr>
        <p:spPr>
          <a:xfrm>
            <a:off x="4241601" y="3812976"/>
            <a:ext cx="303610" cy="62509"/>
          </a:xfrm>
          <a:custGeom>
            <a:avLst/>
            <a:gdLst/>
            <a:ahLst/>
            <a:cxnLst/>
            <a:rect l="0" t="0" r="0" b="0"/>
            <a:pathLst>
              <a:path w="303610" h="62509">
                <a:moveTo>
                  <a:pt x="0" y="0"/>
                </a:moveTo>
                <a:lnTo>
                  <a:pt x="51161" y="0"/>
                </a:lnTo>
                <a:lnTo>
                  <a:pt x="56927" y="992"/>
                </a:lnTo>
                <a:lnTo>
                  <a:pt x="62756" y="2646"/>
                </a:lnTo>
                <a:lnTo>
                  <a:pt x="83086" y="9713"/>
                </a:lnTo>
                <a:lnTo>
                  <a:pt x="91109" y="12429"/>
                </a:lnTo>
                <a:lnTo>
                  <a:pt x="99435" y="14239"/>
                </a:lnTo>
                <a:lnTo>
                  <a:pt x="107962" y="15446"/>
                </a:lnTo>
                <a:lnTo>
                  <a:pt x="116623" y="16250"/>
                </a:lnTo>
                <a:lnTo>
                  <a:pt x="125374" y="17778"/>
                </a:lnTo>
                <a:lnTo>
                  <a:pt x="134184" y="19790"/>
                </a:lnTo>
                <a:lnTo>
                  <a:pt x="143034" y="22123"/>
                </a:lnTo>
                <a:lnTo>
                  <a:pt x="151911" y="24670"/>
                </a:lnTo>
                <a:lnTo>
                  <a:pt x="169711" y="30147"/>
                </a:lnTo>
                <a:lnTo>
                  <a:pt x="177633" y="32996"/>
                </a:lnTo>
                <a:lnTo>
                  <a:pt x="184898" y="35888"/>
                </a:lnTo>
                <a:lnTo>
                  <a:pt x="191726" y="38808"/>
                </a:lnTo>
                <a:lnTo>
                  <a:pt x="199255" y="41747"/>
                </a:lnTo>
                <a:lnTo>
                  <a:pt x="215558" y="47658"/>
                </a:lnTo>
                <a:lnTo>
                  <a:pt x="224072" y="49632"/>
                </a:lnTo>
                <a:lnTo>
                  <a:pt x="232726" y="50947"/>
                </a:lnTo>
                <a:lnTo>
                  <a:pt x="241471" y="51824"/>
                </a:lnTo>
                <a:lnTo>
                  <a:pt x="249285" y="53401"/>
                </a:lnTo>
                <a:lnTo>
                  <a:pt x="256479" y="55444"/>
                </a:lnTo>
                <a:lnTo>
                  <a:pt x="263260" y="57799"/>
                </a:lnTo>
                <a:lnTo>
                  <a:pt x="269764" y="59369"/>
                </a:lnTo>
                <a:lnTo>
                  <a:pt x="276085" y="60415"/>
                </a:lnTo>
                <a:lnTo>
                  <a:pt x="282283" y="61113"/>
                </a:lnTo>
                <a:lnTo>
                  <a:pt x="287407" y="61578"/>
                </a:lnTo>
                <a:lnTo>
                  <a:pt x="291816" y="61887"/>
                </a:lnTo>
                <a:lnTo>
                  <a:pt x="303609" y="625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35"/>
          <p:cNvSpPr/>
          <p:nvPr/>
        </p:nvSpPr>
        <p:spPr>
          <a:xfrm>
            <a:off x="4679156" y="4001773"/>
            <a:ext cx="169665" cy="16587"/>
          </a:xfrm>
          <a:custGeom>
            <a:avLst/>
            <a:gdLst/>
            <a:ahLst/>
            <a:cxnLst/>
            <a:rect l="0" t="0" r="0" b="0"/>
            <a:pathLst>
              <a:path w="169665" h="16587">
                <a:moveTo>
                  <a:pt x="0" y="16586"/>
                </a:moveTo>
                <a:lnTo>
                  <a:pt x="4740" y="16586"/>
                </a:lnTo>
                <a:lnTo>
                  <a:pt x="7129" y="15593"/>
                </a:lnTo>
                <a:lnTo>
                  <a:pt x="9713" y="13940"/>
                </a:lnTo>
                <a:lnTo>
                  <a:pt x="12428" y="11845"/>
                </a:lnTo>
                <a:lnTo>
                  <a:pt x="16223" y="10449"/>
                </a:lnTo>
                <a:lnTo>
                  <a:pt x="20738" y="9518"/>
                </a:lnTo>
                <a:lnTo>
                  <a:pt x="25731" y="8898"/>
                </a:lnTo>
                <a:lnTo>
                  <a:pt x="32037" y="8484"/>
                </a:lnTo>
                <a:lnTo>
                  <a:pt x="39218" y="8208"/>
                </a:lnTo>
                <a:lnTo>
                  <a:pt x="46981" y="8024"/>
                </a:lnTo>
                <a:lnTo>
                  <a:pt x="55133" y="6909"/>
                </a:lnTo>
                <a:lnTo>
                  <a:pt x="63544" y="5174"/>
                </a:lnTo>
                <a:lnTo>
                  <a:pt x="72128" y="3025"/>
                </a:lnTo>
                <a:lnTo>
                  <a:pt x="79835" y="1592"/>
                </a:lnTo>
                <a:lnTo>
                  <a:pt x="86958" y="637"/>
                </a:lnTo>
                <a:lnTo>
                  <a:pt x="93690" y="0"/>
                </a:lnTo>
                <a:lnTo>
                  <a:pt x="101156" y="568"/>
                </a:lnTo>
                <a:lnTo>
                  <a:pt x="109109" y="1938"/>
                </a:lnTo>
                <a:lnTo>
                  <a:pt x="117388" y="3844"/>
                </a:lnTo>
                <a:lnTo>
                  <a:pt x="125883" y="5115"/>
                </a:lnTo>
                <a:lnTo>
                  <a:pt x="134523" y="5962"/>
                </a:lnTo>
                <a:lnTo>
                  <a:pt x="143261" y="6526"/>
                </a:lnTo>
                <a:lnTo>
                  <a:pt x="150077" y="7895"/>
                </a:lnTo>
                <a:lnTo>
                  <a:pt x="155614" y="9800"/>
                </a:lnTo>
                <a:lnTo>
                  <a:pt x="169664" y="165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36"/>
          <p:cNvSpPr/>
          <p:nvPr/>
        </p:nvSpPr>
        <p:spPr>
          <a:xfrm>
            <a:off x="5134570" y="4027289"/>
            <a:ext cx="187524" cy="17860"/>
          </a:xfrm>
          <a:custGeom>
            <a:avLst/>
            <a:gdLst/>
            <a:ahLst/>
            <a:cxnLst/>
            <a:rect l="0" t="0" r="0" b="0"/>
            <a:pathLst>
              <a:path w="187524" h="17860">
                <a:moveTo>
                  <a:pt x="0" y="17859"/>
                </a:moveTo>
                <a:lnTo>
                  <a:pt x="12429" y="17859"/>
                </a:lnTo>
                <a:lnTo>
                  <a:pt x="17215" y="16866"/>
                </a:lnTo>
                <a:lnTo>
                  <a:pt x="23383" y="15213"/>
                </a:lnTo>
                <a:lnTo>
                  <a:pt x="30472" y="13119"/>
                </a:lnTo>
                <a:lnTo>
                  <a:pt x="38173" y="11722"/>
                </a:lnTo>
                <a:lnTo>
                  <a:pt x="46285" y="10791"/>
                </a:lnTo>
                <a:lnTo>
                  <a:pt x="54669" y="10171"/>
                </a:lnTo>
                <a:lnTo>
                  <a:pt x="63235" y="9757"/>
                </a:lnTo>
                <a:lnTo>
                  <a:pt x="80690" y="9297"/>
                </a:lnTo>
                <a:lnTo>
                  <a:pt x="133973" y="8962"/>
                </a:lnTo>
                <a:lnTo>
                  <a:pt x="142894" y="7958"/>
                </a:lnTo>
                <a:lnTo>
                  <a:pt x="151817" y="6298"/>
                </a:lnTo>
                <a:lnTo>
                  <a:pt x="160742" y="4199"/>
                </a:lnTo>
                <a:lnTo>
                  <a:pt x="167685" y="2799"/>
                </a:lnTo>
                <a:lnTo>
                  <a:pt x="173306" y="1866"/>
                </a:lnTo>
                <a:lnTo>
                  <a:pt x="18752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37"/>
          <p:cNvSpPr/>
          <p:nvPr/>
        </p:nvSpPr>
        <p:spPr>
          <a:xfrm>
            <a:off x="5000625" y="3786187"/>
            <a:ext cx="17858" cy="151806"/>
          </a:xfrm>
          <a:custGeom>
            <a:avLst/>
            <a:gdLst/>
            <a:ahLst/>
            <a:cxnLst/>
            <a:rect l="0" t="0" r="0" b="0"/>
            <a:pathLst>
              <a:path w="17858" h="151806">
                <a:moveTo>
                  <a:pt x="0" y="0"/>
                </a:moveTo>
                <a:lnTo>
                  <a:pt x="13302" y="13302"/>
                </a:lnTo>
                <a:lnTo>
                  <a:pt x="14820" y="15814"/>
                </a:lnTo>
                <a:lnTo>
                  <a:pt x="15833" y="18479"/>
                </a:lnTo>
                <a:lnTo>
                  <a:pt x="16509" y="21249"/>
                </a:lnTo>
                <a:lnTo>
                  <a:pt x="16959" y="24088"/>
                </a:lnTo>
                <a:lnTo>
                  <a:pt x="17259" y="26973"/>
                </a:lnTo>
                <a:lnTo>
                  <a:pt x="17459" y="29888"/>
                </a:lnTo>
                <a:lnTo>
                  <a:pt x="17592" y="32824"/>
                </a:lnTo>
                <a:lnTo>
                  <a:pt x="17740" y="38732"/>
                </a:lnTo>
                <a:lnTo>
                  <a:pt x="17857" y="87716"/>
                </a:lnTo>
                <a:lnTo>
                  <a:pt x="16866" y="92212"/>
                </a:lnTo>
                <a:lnTo>
                  <a:pt x="15213" y="96201"/>
                </a:lnTo>
                <a:lnTo>
                  <a:pt x="13118" y="99853"/>
                </a:lnTo>
                <a:lnTo>
                  <a:pt x="11722" y="103279"/>
                </a:lnTo>
                <a:lnTo>
                  <a:pt x="10791" y="106556"/>
                </a:lnTo>
                <a:lnTo>
                  <a:pt x="10170" y="109733"/>
                </a:lnTo>
                <a:lnTo>
                  <a:pt x="9757" y="112842"/>
                </a:lnTo>
                <a:lnTo>
                  <a:pt x="9480" y="115908"/>
                </a:lnTo>
                <a:lnTo>
                  <a:pt x="9297" y="118944"/>
                </a:lnTo>
                <a:lnTo>
                  <a:pt x="8182" y="122952"/>
                </a:lnTo>
                <a:lnTo>
                  <a:pt x="6446" y="127608"/>
                </a:lnTo>
                <a:lnTo>
                  <a:pt x="4297" y="132698"/>
                </a:lnTo>
                <a:lnTo>
                  <a:pt x="2865" y="137082"/>
                </a:lnTo>
                <a:lnTo>
                  <a:pt x="1909" y="140997"/>
                </a:lnTo>
                <a:lnTo>
                  <a:pt x="0" y="1518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38"/>
          <p:cNvSpPr/>
          <p:nvPr/>
        </p:nvSpPr>
        <p:spPr>
          <a:xfrm>
            <a:off x="4929187" y="3830835"/>
            <a:ext cx="107157" cy="26791"/>
          </a:xfrm>
          <a:custGeom>
            <a:avLst/>
            <a:gdLst/>
            <a:ahLst/>
            <a:cxnLst/>
            <a:rect l="0" t="0" r="0" b="0"/>
            <a:pathLst>
              <a:path w="107157" h="26791">
                <a:moveTo>
                  <a:pt x="0" y="26790"/>
                </a:moveTo>
                <a:lnTo>
                  <a:pt x="16251" y="26790"/>
                </a:lnTo>
                <a:lnTo>
                  <a:pt x="18771" y="25797"/>
                </a:lnTo>
                <a:lnTo>
                  <a:pt x="22436" y="24144"/>
                </a:lnTo>
                <a:lnTo>
                  <a:pt x="26864" y="22049"/>
                </a:lnTo>
                <a:lnTo>
                  <a:pt x="30807" y="19660"/>
                </a:lnTo>
                <a:lnTo>
                  <a:pt x="34429" y="17076"/>
                </a:lnTo>
                <a:lnTo>
                  <a:pt x="37836" y="14360"/>
                </a:lnTo>
                <a:lnTo>
                  <a:pt x="42090" y="12550"/>
                </a:lnTo>
                <a:lnTo>
                  <a:pt x="46913" y="11344"/>
                </a:lnTo>
                <a:lnTo>
                  <a:pt x="52111" y="10539"/>
                </a:lnTo>
                <a:lnTo>
                  <a:pt x="57560" y="9011"/>
                </a:lnTo>
                <a:lnTo>
                  <a:pt x="63179" y="7000"/>
                </a:lnTo>
                <a:lnTo>
                  <a:pt x="68908" y="4666"/>
                </a:lnTo>
                <a:lnTo>
                  <a:pt x="74712" y="3111"/>
                </a:lnTo>
                <a:lnTo>
                  <a:pt x="80565" y="2074"/>
                </a:lnTo>
                <a:lnTo>
                  <a:pt x="86453" y="1383"/>
                </a:lnTo>
                <a:lnTo>
                  <a:pt x="91369" y="922"/>
                </a:lnTo>
                <a:lnTo>
                  <a:pt x="95639" y="615"/>
                </a:lnTo>
                <a:lnTo>
                  <a:pt x="10715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39"/>
          <p:cNvSpPr/>
          <p:nvPr/>
        </p:nvSpPr>
        <p:spPr>
          <a:xfrm>
            <a:off x="5572125" y="3696890"/>
            <a:ext cx="168964" cy="508993"/>
          </a:xfrm>
          <a:custGeom>
            <a:avLst/>
            <a:gdLst/>
            <a:ahLst/>
            <a:cxnLst/>
            <a:rect l="0" t="0" r="0" b="0"/>
            <a:pathLst>
              <a:path w="168964" h="508993">
                <a:moveTo>
                  <a:pt x="0" y="0"/>
                </a:moveTo>
                <a:lnTo>
                  <a:pt x="0" y="4741"/>
                </a:lnTo>
                <a:lnTo>
                  <a:pt x="1983" y="7130"/>
                </a:lnTo>
                <a:lnTo>
                  <a:pt x="5291" y="9713"/>
                </a:lnTo>
                <a:lnTo>
                  <a:pt x="9481" y="12429"/>
                </a:lnTo>
                <a:lnTo>
                  <a:pt x="14258" y="17216"/>
                </a:lnTo>
                <a:lnTo>
                  <a:pt x="19426" y="23384"/>
                </a:lnTo>
                <a:lnTo>
                  <a:pt x="24857" y="30472"/>
                </a:lnTo>
                <a:lnTo>
                  <a:pt x="31454" y="38174"/>
                </a:lnTo>
                <a:lnTo>
                  <a:pt x="38829" y="46285"/>
                </a:lnTo>
                <a:lnTo>
                  <a:pt x="46721" y="54669"/>
                </a:lnTo>
                <a:lnTo>
                  <a:pt x="54960" y="64228"/>
                </a:lnTo>
                <a:lnTo>
                  <a:pt x="63429" y="74568"/>
                </a:lnTo>
                <a:lnTo>
                  <a:pt x="72051" y="85431"/>
                </a:lnTo>
                <a:lnTo>
                  <a:pt x="81769" y="96642"/>
                </a:lnTo>
                <a:lnTo>
                  <a:pt x="92215" y="108084"/>
                </a:lnTo>
                <a:lnTo>
                  <a:pt x="103149" y="119681"/>
                </a:lnTo>
                <a:lnTo>
                  <a:pt x="112422" y="132373"/>
                </a:lnTo>
                <a:lnTo>
                  <a:pt x="120589" y="145795"/>
                </a:lnTo>
                <a:lnTo>
                  <a:pt x="128017" y="159705"/>
                </a:lnTo>
                <a:lnTo>
                  <a:pt x="134954" y="173939"/>
                </a:lnTo>
                <a:lnTo>
                  <a:pt x="141563" y="188389"/>
                </a:lnTo>
                <a:lnTo>
                  <a:pt x="147954" y="202983"/>
                </a:lnTo>
                <a:lnTo>
                  <a:pt x="153206" y="216681"/>
                </a:lnTo>
                <a:lnTo>
                  <a:pt x="157700" y="229783"/>
                </a:lnTo>
                <a:lnTo>
                  <a:pt x="161688" y="242485"/>
                </a:lnTo>
                <a:lnTo>
                  <a:pt x="164346" y="255915"/>
                </a:lnTo>
                <a:lnTo>
                  <a:pt x="166118" y="269828"/>
                </a:lnTo>
                <a:lnTo>
                  <a:pt x="167301" y="284066"/>
                </a:lnTo>
                <a:lnTo>
                  <a:pt x="168088" y="297525"/>
                </a:lnTo>
                <a:lnTo>
                  <a:pt x="168963" y="323065"/>
                </a:lnTo>
                <a:lnTo>
                  <a:pt x="167213" y="334439"/>
                </a:lnTo>
                <a:lnTo>
                  <a:pt x="164061" y="344998"/>
                </a:lnTo>
                <a:lnTo>
                  <a:pt x="159975" y="355015"/>
                </a:lnTo>
                <a:lnTo>
                  <a:pt x="156259" y="364669"/>
                </a:lnTo>
                <a:lnTo>
                  <a:pt x="149485" y="383333"/>
                </a:lnTo>
                <a:lnTo>
                  <a:pt x="144305" y="392477"/>
                </a:lnTo>
                <a:lnTo>
                  <a:pt x="137875" y="401550"/>
                </a:lnTo>
                <a:lnTo>
                  <a:pt x="130611" y="410575"/>
                </a:lnTo>
                <a:lnTo>
                  <a:pt x="122793" y="419568"/>
                </a:lnTo>
                <a:lnTo>
                  <a:pt x="114604" y="428541"/>
                </a:lnTo>
                <a:lnTo>
                  <a:pt x="106168" y="437499"/>
                </a:lnTo>
                <a:lnTo>
                  <a:pt x="96575" y="446447"/>
                </a:lnTo>
                <a:lnTo>
                  <a:pt x="86211" y="455389"/>
                </a:lnTo>
                <a:lnTo>
                  <a:pt x="75334" y="464327"/>
                </a:lnTo>
                <a:lnTo>
                  <a:pt x="64113" y="472270"/>
                </a:lnTo>
                <a:lnTo>
                  <a:pt x="52663" y="479550"/>
                </a:lnTo>
                <a:lnTo>
                  <a:pt x="31343" y="491938"/>
                </a:lnTo>
                <a:lnTo>
                  <a:pt x="0" y="5089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40"/>
          <p:cNvSpPr/>
          <p:nvPr/>
        </p:nvSpPr>
        <p:spPr>
          <a:xfrm>
            <a:off x="4205882" y="4313039"/>
            <a:ext cx="35352" cy="294680"/>
          </a:xfrm>
          <a:custGeom>
            <a:avLst/>
            <a:gdLst/>
            <a:ahLst/>
            <a:cxnLst/>
            <a:rect l="0" t="0" r="0" b="0"/>
            <a:pathLst>
              <a:path w="35352" h="294680">
                <a:moveTo>
                  <a:pt x="26789" y="0"/>
                </a:moveTo>
                <a:lnTo>
                  <a:pt x="26789" y="13302"/>
                </a:lnTo>
                <a:lnTo>
                  <a:pt x="27782" y="16805"/>
                </a:lnTo>
                <a:lnTo>
                  <a:pt x="29435" y="21125"/>
                </a:lnTo>
                <a:lnTo>
                  <a:pt x="31530" y="25989"/>
                </a:lnTo>
                <a:lnTo>
                  <a:pt x="32926" y="32209"/>
                </a:lnTo>
                <a:lnTo>
                  <a:pt x="33857" y="39332"/>
                </a:lnTo>
                <a:lnTo>
                  <a:pt x="34478" y="47057"/>
                </a:lnTo>
                <a:lnTo>
                  <a:pt x="34892" y="55184"/>
                </a:lnTo>
                <a:lnTo>
                  <a:pt x="35351" y="72151"/>
                </a:lnTo>
                <a:lnTo>
                  <a:pt x="34482" y="81834"/>
                </a:lnTo>
                <a:lnTo>
                  <a:pt x="32910" y="92259"/>
                </a:lnTo>
                <a:lnTo>
                  <a:pt x="30869" y="103178"/>
                </a:lnTo>
                <a:lnTo>
                  <a:pt x="29510" y="114426"/>
                </a:lnTo>
                <a:lnTo>
                  <a:pt x="28603" y="125893"/>
                </a:lnTo>
                <a:lnTo>
                  <a:pt x="27998" y="137507"/>
                </a:lnTo>
                <a:lnTo>
                  <a:pt x="27327" y="160994"/>
                </a:lnTo>
                <a:lnTo>
                  <a:pt x="27147" y="172813"/>
                </a:lnTo>
                <a:lnTo>
                  <a:pt x="26036" y="185654"/>
                </a:lnTo>
                <a:lnTo>
                  <a:pt x="24303" y="199175"/>
                </a:lnTo>
                <a:lnTo>
                  <a:pt x="22155" y="213151"/>
                </a:lnTo>
                <a:lnTo>
                  <a:pt x="19731" y="226436"/>
                </a:lnTo>
                <a:lnTo>
                  <a:pt x="17123" y="239262"/>
                </a:lnTo>
                <a:lnTo>
                  <a:pt x="14392" y="251781"/>
                </a:lnTo>
                <a:lnTo>
                  <a:pt x="11579" y="262111"/>
                </a:lnTo>
                <a:lnTo>
                  <a:pt x="8711" y="270984"/>
                </a:lnTo>
                <a:lnTo>
                  <a:pt x="0" y="2946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41"/>
          <p:cNvSpPr/>
          <p:nvPr/>
        </p:nvSpPr>
        <p:spPr>
          <a:xfrm>
            <a:off x="2786062" y="4654181"/>
            <a:ext cx="321470" cy="426812"/>
          </a:xfrm>
          <a:custGeom>
            <a:avLst/>
            <a:gdLst/>
            <a:ahLst/>
            <a:cxnLst/>
            <a:rect l="0" t="0" r="0" b="0"/>
            <a:pathLst>
              <a:path w="321470" h="426812">
                <a:moveTo>
                  <a:pt x="0" y="426811"/>
                </a:moveTo>
                <a:lnTo>
                  <a:pt x="0" y="400821"/>
                </a:lnTo>
                <a:lnTo>
                  <a:pt x="992" y="396586"/>
                </a:lnTo>
                <a:lnTo>
                  <a:pt x="7129" y="383900"/>
                </a:lnTo>
                <a:lnTo>
                  <a:pt x="9714" y="377368"/>
                </a:lnTo>
                <a:lnTo>
                  <a:pt x="12429" y="370037"/>
                </a:lnTo>
                <a:lnTo>
                  <a:pt x="15231" y="363164"/>
                </a:lnTo>
                <a:lnTo>
                  <a:pt x="20991" y="350237"/>
                </a:lnTo>
                <a:lnTo>
                  <a:pt x="23916" y="343019"/>
                </a:lnTo>
                <a:lnTo>
                  <a:pt x="26857" y="335231"/>
                </a:lnTo>
                <a:lnTo>
                  <a:pt x="32773" y="318640"/>
                </a:lnTo>
                <a:lnTo>
                  <a:pt x="56556" y="248177"/>
                </a:lnTo>
                <a:lnTo>
                  <a:pt x="60524" y="238269"/>
                </a:lnTo>
                <a:lnTo>
                  <a:pt x="65154" y="227694"/>
                </a:lnTo>
                <a:lnTo>
                  <a:pt x="70225" y="216676"/>
                </a:lnTo>
                <a:lnTo>
                  <a:pt x="74598" y="206354"/>
                </a:lnTo>
                <a:lnTo>
                  <a:pt x="78505" y="196495"/>
                </a:lnTo>
                <a:lnTo>
                  <a:pt x="82102" y="186947"/>
                </a:lnTo>
                <a:lnTo>
                  <a:pt x="86485" y="177605"/>
                </a:lnTo>
                <a:lnTo>
                  <a:pt x="91391" y="168400"/>
                </a:lnTo>
                <a:lnTo>
                  <a:pt x="96646" y="159287"/>
                </a:lnTo>
                <a:lnTo>
                  <a:pt x="101142" y="150235"/>
                </a:lnTo>
                <a:lnTo>
                  <a:pt x="105131" y="141223"/>
                </a:lnTo>
                <a:lnTo>
                  <a:pt x="108783" y="132240"/>
                </a:lnTo>
                <a:lnTo>
                  <a:pt x="113201" y="123273"/>
                </a:lnTo>
                <a:lnTo>
                  <a:pt x="118131" y="114320"/>
                </a:lnTo>
                <a:lnTo>
                  <a:pt x="123403" y="105374"/>
                </a:lnTo>
                <a:lnTo>
                  <a:pt x="127909" y="96434"/>
                </a:lnTo>
                <a:lnTo>
                  <a:pt x="131906" y="87497"/>
                </a:lnTo>
                <a:lnTo>
                  <a:pt x="135562" y="78563"/>
                </a:lnTo>
                <a:lnTo>
                  <a:pt x="139984" y="70622"/>
                </a:lnTo>
                <a:lnTo>
                  <a:pt x="144917" y="63343"/>
                </a:lnTo>
                <a:lnTo>
                  <a:pt x="150189" y="56507"/>
                </a:lnTo>
                <a:lnTo>
                  <a:pt x="158693" y="43620"/>
                </a:lnTo>
                <a:lnTo>
                  <a:pt x="165781" y="32269"/>
                </a:lnTo>
                <a:lnTo>
                  <a:pt x="175348" y="20301"/>
                </a:lnTo>
                <a:lnTo>
                  <a:pt x="184467" y="10471"/>
                </a:lnTo>
                <a:lnTo>
                  <a:pt x="190464" y="4307"/>
                </a:lnTo>
                <a:lnTo>
                  <a:pt x="193453" y="2266"/>
                </a:lnTo>
                <a:lnTo>
                  <a:pt x="199419" y="0"/>
                </a:lnTo>
                <a:lnTo>
                  <a:pt x="201407" y="387"/>
                </a:lnTo>
                <a:lnTo>
                  <a:pt x="202732" y="1637"/>
                </a:lnTo>
                <a:lnTo>
                  <a:pt x="203616" y="3464"/>
                </a:lnTo>
                <a:lnTo>
                  <a:pt x="205197" y="4681"/>
                </a:lnTo>
                <a:lnTo>
                  <a:pt x="207244" y="5492"/>
                </a:lnTo>
                <a:lnTo>
                  <a:pt x="209599" y="6033"/>
                </a:lnTo>
                <a:lnTo>
                  <a:pt x="211171" y="8378"/>
                </a:lnTo>
                <a:lnTo>
                  <a:pt x="212916" y="16275"/>
                </a:lnTo>
                <a:lnTo>
                  <a:pt x="213899" y="27138"/>
                </a:lnTo>
                <a:lnTo>
                  <a:pt x="216774" y="38834"/>
                </a:lnTo>
                <a:lnTo>
                  <a:pt x="218930" y="46120"/>
                </a:lnTo>
                <a:lnTo>
                  <a:pt x="221360" y="52963"/>
                </a:lnTo>
                <a:lnTo>
                  <a:pt x="229520" y="73065"/>
                </a:lnTo>
                <a:lnTo>
                  <a:pt x="235292" y="89012"/>
                </a:lnTo>
                <a:lnTo>
                  <a:pt x="261941" y="167889"/>
                </a:lnTo>
                <a:lnTo>
                  <a:pt x="265908" y="176806"/>
                </a:lnTo>
                <a:lnTo>
                  <a:pt x="270538" y="185726"/>
                </a:lnTo>
                <a:lnTo>
                  <a:pt x="279981" y="202584"/>
                </a:lnTo>
                <a:lnTo>
                  <a:pt x="287486" y="216690"/>
                </a:lnTo>
                <a:lnTo>
                  <a:pt x="290876" y="224223"/>
                </a:lnTo>
                <a:lnTo>
                  <a:pt x="294128" y="232221"/>
                </a:lnTo>
                <a:lnTo>
                  <a:pt x="297288" y="240529"/>
                </a:lnTo>
                <a:lnTo>
                  <a:pt x="303446" y="257699"/>
                </a:lnTo>
                <a:lnTo>
                  <a:pt x="306477" y="266445"/>
                </a:lnTo>
                <a:lnTo>
                  <a:pt x="309490" y="274259"/>
                </a:lnTo>
                <a:lnTo>
                  <a:pt x="312490" y="281453"/>
                </a:lnTo>
                <a:lnTo>
                  <a:pt x="317478" y="293746"/>
                </a:lnTo>
                <a:lnTo>
                  <a:pt x="318808" y="298414"/>
                </a:lnTo>
                <a:lnTo>
                  <a:pt x="321469" y="3107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42"/>
          <p:cNvSpPr/>
          <p:nvPr/>
        </p:nvSpPr>
        <p:spPr>
          <a:xfrm>
            <a:off x="2902148" y="4804171"/>
            <a:ext cx="196454" cy="8931"/>
          </a:xfrm>
          <a:custGeom>
            <a:avLst/>
            <a:gdLst/>
            <a:ahLst/>
            <a:cxnLst/>
            <a:rect l="0" t="0" r="0" b="0"/>
            <a:pathLst>
              <a:path w="196454" h="8931">
                <a:moveTo>
                  <a:pt x="0" y="0"/>
                </a:moveTo>
                <a:lnTo>
                  <a:pt x="42240" y="0"/>
                </a:lnTo>
                <a:lnTo>
                  <a:pt x="49988" y="992"/>
                </a:lnTo>
                <a:lnTo>
                  <a:pt x="59122" y="2646"/>
                </a:lnTo>
                <a:lnTo>
                  <a:pt x="69180" y="4740"/>
                </a:lnTo>
                <a:lnTo>
                  <a:pt x="78863" y="6137"/>
                </a:lnTo>
                <a:lnTo>
                  <a:pt x="88293" y="7068"/>
                </a:lnTo>
                <a:lnTo>
                  <a:pt x="97558" y="7689"/>
                </a:lnTo>
                <a:lnTo>
                  <a:pt x="107702" y="8103"/>
                </a:lnTo>
                <a:lnTo>
                  <a:pt x="139950" y="8685"/>
                </a:lnTo>
                <a:lnTo>
                  <a:pt x="196453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43"/>
          <p:cNvSpPr/>
          <p:nvPr/>
        </p:nvSpPr>
        <p:spPr>
          <a:xfrm>
            <a:off x="3366601" y="4616648"/>
            <a:ext cx="303051" cy="365546"/>
          </a:xfrm>
          <a:custGeom>
            <a:avLst/>
            <a:gdLst/>
            <a:ahLst/>
            <a:cxnLst/>
            <a:rect l="0" t="0" r="0" b="0"/>
            <a:pathLst>
              <a:path w="303051" h="365546">
                <a:moveTo>
                  <a:pt x="17750" y="0"/>
                </a:moveTo>
                <a:lnTo>
                  <a:pt x="13009" y="4740"/>
                </a:lnTo>
                <a:lnTo>
                  <a:pt x="11613" y="7129"/>
                </a:lnTo>
                <a:lnTo>
                  <a:pt x="10061" y="12429"/>
                </a:lnTo>
                <a:lnTo>
                  <a:pt x="9372" y="20738"/>
                </a:lnTo>
                <a:lnTo>
                  <a:pt x="9066" y="31045"/>
                </a:lnTo>
                <a:lnTo>
                  <a:pt x="8853" y="64440"/>
                </a:lnTo>
                <a:lnTo>
                  <a:pt x="7850" y="71733"/>
                </a:lnTo>
                <a:lnTo>
                  <a:pt x="6189" y="78580"/>
                </a:lnTo>
                <a:lnTo>
                  <a:pt x="4089" y="85129"/>
                </a:lnTo>
                <a:lnTo>
                  <a:pt x="2690" y="93464"/>
                </a:lnTo>
                <a:lnTo>
                  <a:pt x="1756" y="102989"/>
                </a:lnTo>
                <a:lnTo>
                  <a:pt x="1134" y="113308"/>
                </a:lnTo>
                <a:lnTo>
                  <a:pt x="443" y="132710"/>
                </a:lnTo>
                <a:lnTo>
                  <a:pt x="0" y="169420"/>
                </a:lnTo>
                <a:lnTo>
                  <a:pt x="955" y="178431"/>
                </a:lnTo>
                <a:lnTo>
                  <a:pt x="2585" y="187414"/>
                </a:lnTo>
                <a:lnTo>
                  <a:pt x="4663" y="196380"/>
                </a:lnTo>
                <a:lnTo>
                  <a:pt x="6049" y="205334"/>
                </a:lnTo>
                <a:lnTo>
                  <a:pt x="6973" y="214280"/>
                </a:lnTo>
                <a:lnTo>
                  <a:pt x="7588" y="223220"/>
                </a:lnTo>
                <a:lnTo>
                  <a:pt x="8991" y="231165"/>
                </a:lnTo>
                <a:lnTo>
                  <a:pt x="10918" y="238446"/>
                </a:lnTo>
                <a:lnTo>
                  <a:pt x="29779" y="295047"/>
                </a:lnTo>
                <a:lnTo>
                  <a:pt x="33707" y="302862"/>
                </a:lnTo>
                <a:lnTo>
                  <a:pt x="38309" y="310056"/>
                </a:lnTo>
                <a:lnTo>
                  <a:pt x="43363" y="316837"/>
                </a:lnTo>
                <a:lnTo>
                  <a:pt x="47724" y="323341"/>
                </a:lnTo>
                <a:lnTo>
                  <a:pt x="51623" y="329663"/>
                </a:lnTo>
                <a:lnTo>
                  <a:pt x="55214" y="335861"/>
                </a:lnTo>
                <a:lnTo>
                  <a:pt x="64497" y="345394"/>
                </a:lnTo>
                <a:lnTo>
                  <a:pt x="69751" y="349325"/>
                </a:lnTo>
                <a:lnTo>
                  <a:pt x="75237" y="352938"/>
                </a:lnTo>
                <a:lnTo>
                  <a:pt x="80880" y="356339"/>
                </a:lnTo>
                <a:lnTo>
                  <a:pt x="86625" y="359598"/>
                </a:lnTo>
                <a:lnTo>
                  <a:pt x="92440" y="361771"/>
                </a:lnTo>
                <a:lnTo>
                  <a:pt x="98301" y="363220"/>
                </a:lnTo>
                <a:lnTo>
                  <a:pt x="104193" y="364185"/>
                </a:lnTo>
                <a:lnTo>
                  <a:pt x="113386" y="365258"/>
                </a:lnTo>
                <a:lnTo>
                  <a:pt x="117225" y="365545"/>
                </a:lnTo>
                <a:lnTo>
                  <a:pt x="121770" y="364743"/>
                </a:lnTo>
                <a:lnTo>
                  <a:pt x="126784" y="363217"/>
                </a:lnTo>
                <a:lnTo>
                  <a:pt x="132111" y="361207"/>
                </a:lnTo>
                <a:lnTo>
                  <a:pt x="140676" y="356328"/>
                </a:lnTo>
                <a:lnTo>
                  <a:pt x="147790" y="350852"/>
                </a:lnTo>
                <a:lnTo>
                  <a:pt x="154259" y="345111"/>
                </a:lnTo>
                <a:lnTo>
                  <a:pt x="160441" y="336607"/>
                </a:lnTo>
                <a:lnTo>
                  <a:pt x="163480" y="331561"/>
                </a:lnTo>
                <a:lnTo>
                  <a:pt x="165504" y="325220"/>
                </a:lnTo>
                <a:lnTo>
                  <a:pt x="166855" y="318016"/>
                </a:lnTo>
                <a:lnTo>
                  <a:pt x="167754" y="310237"/>
                </a:lnTo>
                <a:lnTo>
                  <a:pt x="169347" y="303067"/>
                </a:lnTo>
                <a:lnTo>
                  <a:pt x="171400" y="296302"/>
                </a:lnTo>
                <a:lnTo>
                  <a:pt x="173761" y="289808"/>
                </a:lnTo>
                <a:lnTo>
                  <a:pt x="174344" y="283495"/>
                </a:lnTo>
                <a:lnTo>
                  <a:pt x="173739" y="277301"/>
                </a:lnTo>
                <a:lnTo>
                  <a:pt x="172345" y="271188"/>
                </a:lnTo>
                <a:lnTo>
                  <a:pt x="171415" y="264135"/>
                </a:lnTo>
                <a:lnTo>
                  <a:pt x="170794" y="256457"/>
                </a:lnTo>
                <a:lnTo>
                  <a:pt x="170105" y="240981"/>
                </a:lnTo>
                <a:lnTo>
                  <a:pt x="169799" y="227488"/>
                </a:lnTo>
                <a:lnTo>
                  <a:pt x="168726" y="221112"/>
                </a:lnTo>
                <a:lnTo>
                  <a:pt x="167018" y="214876"/>
                </a:lnTo>
                <a:lnTo>
                  <a:pt x="164887" y="208735"/>
                </a:lnTo>
                <a:lnTo>
                  <a:pt x="163466" y="202657"/>
                </a:lnTo>
                <a:lnTo>
                  <a:pt x="162519" y="196620"/>
                </a:lnTo>
                <a:lnTo>
                  <a:pt x="161888" y="190612"/>
                </a:lnTo>
                <a:lnTo>
                  <a:pt x="160474" y="184621"/>
                </a:lnTo>
                <a:lnTo>
                  <a:pt x="158540" y="178643"/>
                </a:lnTo>
                <a:lnTo>
                  <a:pt x="154737" y="167701"/>
                </a:lnTo>
                <a:lnTo>
                  <a:pt x="153048" y="159531"/>
                </a:lnTo>
                <a:lnTo>
                  <a:pt x="153589" y="155964"/>
                </a:lnTo>
                <a:lnTo>
                  <a:pt x="154942" y="152593"/>
                </a:lnTo>
                <a:lnTo>
                  <a:pt x="156837" y="149354"/>
                </a:lnTo>
                <a:lnTo>
                  <a:pt x="158941" y="143108"/>
                </a:lnTo>
                <a:lnTo>
                  <a:pt x="159502" y="140054"/>
                </a:lnTo>
                <a:lnTo>
                  <a:pt x="160869" y="138017"/>
                </a:lnTo>
                <a:lnTo>
                  <a:pt x="162771" y="136660"/>
                </a:lnTo>
                <a:lnTo>
                  <a:pt x="165033" y="135755"/>
                </a:lnTo>
                <a:lnTo>
                  <a:pt x="172955" y="129741"/>
                </a:lnTo>
                <a:lnTo>
                  <a:pt x="176783" y="128166"/>
                </a:lnTo>
                <a:lnTo>
                  <a:pt x="181319" y="127115"/>
                </a:lnTo>
                <a:lnTo>
                  <a:pt x="186327" y="126415"/>
                </a:lnTo>
                <a:lnTo>
                  <a:pt x="191650" y="125949"/>
                </a:lnTo>
                <a:lnTo>
                  <a:pt x="197183" y="125637"/>
                </a:lnTo>
                <a:lnTo>
                  <a:pt x="208623" y="125292"/>
                </a:lnTo>
                <a:lnTo>
                  <a:pt x="244002" y="125040"/>
                </a:lnTo>
                <a:lnTo>
                  <a:pt x="268999" y="125019"/>
                </a:lnTo>
                <a:lnTo>
                  <a:pt x="273553" y="124026"/>
                </a:lnTo>
                <a:lnTo>
                  <a:pt x="278575" y="122371"/>
                </a:lnTo>
                <a:lnTo>
                  <a:pt x="283907" y="120276"/>
                </a:lnTo>
                <a:lnTo>
                  <a:pt x="287461" y="117887"/>
                </a:lnTo>
                <a:lnTo>
                  <a:pt x="289831" y="115302"/>
                </a:lnTo>
                <a:lnTo>
                  <a:pt x="293456" y="109785"/>
                </a:lnTo>
                <a:lnTo>
                  <a:pt x="301981" y="99944"/>
                </a:lnTo>
                <a:lnTo>
                  <a:pt x="302488" y="98380"/>
                </a:lnTo>
                <a:lnTo>
                  <a:pt x="303050" y="93995"/>
                </a:lnTo>
                <a:lnTo>
                  <a:pt x="302208" y="91437"/>
                </a:lnTo>
                <a:lnTo>
                  <a:pt x="293727" y="77556"/>
                </a:lnTo>
                <a:lnTo>
                  <a:pt x="288242" y="68204"/>
                </a:lnTo>
                <a:lnTo>
                  <a:pt x="282497" y="60740"/>
                </a:lnTo>
                <a:lnTo>
                  <a:pt x="273991" y="54115"/>
                </a:lnTo>
                <a:lnTo>
                  <a:pt x="264588" y="47863"/>
                </a:lnTo>
                <a:lnTo>
                  <a:pt x="257102" y="41778"/>
                </a:lnTo>
                <a:lnTo>
                  <a:pt x="247821" y="35766"/>
                </a:lnTo>
                <a:lnTo>
                  <a:pt x="242569" y="32773"/>
                </a:lnTo>
                <a:lnTo>
                  <a:pt x="231440" y="26803"/>
                </a:lnTo>
                <a:lnTo>
                  <a:pt x="225695" y="23822"/>
                </a:lnTo>
                <a:lnTo>
                  <a:pt x="216664" y="20509"/>
                </a:lnTo>
                <a:lnTo>
                  <a:pt x="208352" y="19037"/>
                </a:lnTo>
                <a:lnTo>
                  <a:pt x="203357" y="18645"/>
                </a:lnTo>
                <a:lnTo>
                  <a:pt x="193508" y="18208"/>
                </a:lnTo>
                <a:lnTo>
                  <a:pt x="182384" y="17963"/>
                </a:lnTo>
                <a:lnTo>
                  <a:pt x="152944" y="17863"/>
                </a:lnTo>
                <a:lnTo>
                  <a:pt x="148559" y="18854"/>
                </a:lnTo>
                <a:lnTo>
                  <a:pt x="137647" y="23997"/>
                </a:lnTo>
                <a:lnTo>
                  <a:pt x="129122" y="25962"/>
                </a:lnTo>
                <a:lnTo>
                  <a:pt x="125163" y="26544"/>
                </a:lnTo>
                <a:lnTo>
                  <a:pt x="116100" y="26786"/>
                </a:lnTo>
                <a:lnTo>
                  <a:pt x="107047" y="26789"/>
                </a:lnTo>
                <a:lnTo>
                  <a:pt x="115609" y="26789"/>
                </a:lnTo>
                <a:lnTo>
                  <a:pt x="107056" y="26789"/>
                </a:lnTo>
                <a:lnTo>
                  <a:pt x="111790" y="22049"/>
                </a:lnTo>
                <a:lnTo>
                  <a:pt x="112193" y="20652"/>
                </a:lnTo>
                <a:lnTo>
                  <a:pt x="111470" y="19721"/>
                </a:lnTo>
                <a:lnTo>
                  <a:pt x="107070" y="17869"/>
                </a:lnTo>
                <a:lnTo>
                  <a:pt x="115609" y="17860"/>
                </a:lnTo>
                <a:lnTo>
                  <a:pt x="115977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44"/>
          <p:cNvSpPr/>
          <p:nvPr/>
        </p:nvSpPr>
        <p:spPr>
          <a:xfrm>
            <a:off x="6206132" y="4045153"/>
            <a:ext cx="330400" cy="401832"/>
          </a:xfrm>
          <a:custGeom>
            <a:avLst/>
            <a:gdLst/>
            <a:ahLst/>
            <a:cxnLst/>
            <a:rect l="0" t="0" r="0" b="0"/>
            <a:pathLst>
              <a:path w="330400" h="401832">
                <a:moveTo>
                  <a:pt x="0" y="401831"/>
                </a:moveTo>
                <a:lnTo>
                  <a:pt x="0" y="380840"/>
                </a:lnTo>
                <a:lnTo>
                  <a:pt x="2646" y="369681"/>
                </a:lnTo>
                <a:lnTo>
                  <a:pt x="4740" y="362538"/>
                </a:lnTo>
                <a:lnTo>
                  <a:pt x="12429" y="338264"/>
                </a:lnTo>
                <a:lnTo>
                  <a:pt x="20991" y="312220"/>
                </a:lnTo>
                <a:lnTo>
                  <a:pt x="22923" y="302402"/>
                </a:lnTo>
                <a:lnTo>
                  <a:pt x="24213" y="291890"/>
                </a:lnTo>
                <a:lnTo>
                  <a:pt x="25071" y="280912"/>
                </a:lnTo>
                <a:lnTo>
                  <a:pt x="26636" y="270616"/>
                </a:lnTo>
                <a:lnTo>
                  <a:pt x="28671" y="260776"/>
                </a:lnTo>
                <a:lnTo>
                  <a:pt x="39067" y="218856"/>
                </a:lnTo>
                <a:lnTo>
                  <a:pt x="40928" y="208410"/>
                </a:lnTo>
                <a:lnTo>
                  <a:pt x="42168" y="198470"/>
                </a:lnTo>
                <a:lnTo>
                  <a:pt x="42995" y="188866"/>
                </a:lnTo>
                <a:lnTo>
                  <a:pt x="44539" y="179487"/>
                </a:lnTo>
                <a:lnTo>
                  <a:pt x="46560" y="170257"/>
                </a:lnTo>
                <a:lnTo>
                  <a:pt x="56932" y="129318"/>
                </a:lnTo>
                <a:lnTo>
                  <a:pt x="59783" y="119945"/>
                </a:lnTo>
                <a:lnTo>
                  <a:pt x="62676" y="111711"/>
                </a:lnTo>
                <a:lnTo>
                  <a:pt x="65596" y="104238"/>
                </a:lnTo>
                <a:lnTo>
                  <a:pt x="67543" y="96279"/>
                </a:lnTo>
                <a:lnTo>
                  <a:pt x="68841" y="87997"/>
                </a:lnTo>
                <a:lnTo>
                  <a:pt x="69707" y="79499"/>
                </a:lnTo>
                <a:lnTo>
                  <a:pt x="71276" y="71849"/>
                </a:lnTo>
                <a:lnTo>
                  <a:pt x="73314" y="64765"/>
                </a:lnTo>
                <a:lnTo>
                  <a:pt x="75665" y="58058"/>
                </a:lnTo>
                <a:lnTo>
                  <a:pt x="78225" y="51602"/>
                </a:lnTo>
                <a:lnTo>
                  <a:pt x="83715" y="39137"/>
                </a:lnTo>
                <a:lnTo>
                  <a:pt x="89462" y="26982"/>
                </a:lnTo>
                <a:lnTo>
                  <a:pt x="95324" y="15958"/>
                </a:lnTo>
                <a:lnTo>
                  <a:pt x="101236" y="7751"/>
                </a:lnTo>
                <a:lnTo>
                  <a:pt x="104202" y="5166"/>
                </a:lnTo>
                <a:lnTo>
                  <a:pt x="107171" y="3442"/>
                </a:lnTo>
                <a:lnTo>
                  <a:pt x="113116" y="1527"/>
                </a:lnTo>
                <a:lnTo>
                  <a:pt x="123253" y="196"/>
                </a:lnTo>
                <a:lnTo>
                  <a:pt x="132549" y="13"/>
                </a:lnTo>
                <a:lnTo>
                  <a:pt x="138272" y="0"/>
                </a:lnTo>
                <a:lnTo>
                  <a:pt x="139807" y="991"/>
                </a:lnTo>
                <a:lnTo>
                  <a:pt x="140829" y="2643"/>
                </a:lnTo>
                <a:lnTo>
                  <a:pt x="141511" y="4737"/>
                </a:lnTo>
                <a:lnTo>
                  <a:pt x="144915" y="9709"/>
                </a:lnTo>
                <a:lnTo>
                  <a:pt x="147211" y="12424"/>
                </a:lnTo>
                <a:lnTo>
                  <a:pt x="148742" y="15227"/>
                </a:lnTo>
                <a:lnTo>
                  <a:pt x="151890" y="23911"/>
                </a:lnTo>
                <a:lnTo>
                  <a:pt x="161339" y="35734"/>
                </a:lnTo>
                <a:lnTo>
                  <a:pt x="167949" y="42668"/>
                </a:lnTo>
                <a:lnTo>
                  <a:pt x="230559" y="105538"/>
                </a:lnTo>
                <a:lnTo>
                  <a:pt x="236058" y="110045"/>
                </a:lnTo>
                <a:lnTo>
                  <a:pt x="241708" y="114041"/>
                </a:lnTo>
                <a:lnTo>
                  <a:pt x="247459" y="117697"/>
                </a:lnTo>
                <a:lnTo>
                  <a:pt x="253278" y="121127"/>
                </a:lnTo>
                <a:lnTo>
                  <a:pt x="259141" y="124406"/>
                </a:lnTo>
                <a:lnTo>
                  <a:pt x="265034" y="127584"/>
                </a:lnTo>
                <a:lnTo>
                  <a:pt x="274229" y="133761"/>
                </a:lnTo>
                <a:lnTo>
                  <a:pt x="281622" y="139814"/>
                </a:lnTo>
                <a:lnTo>
                  <a:pt x="288215" y="145811"/>
                </a:lnTo>
                <a:lnTo>
                  <a:pt x="292355" y="147807"/>
                </a:lnTo>
                <a:lnTo>
                  <a:pt x="302245" y="150025"/>
                </a:lnTo>
                <a:lnTo>
                  <a:pt x="310609" y="153656"/>
                </a:lnTo>
                <a:lnTo>
                  <a:pt x="319324" y="159332"/>
                </a:lnTo>
                <a:lnTo>
                  <a:pt x="328254" y="167613"/>
                </a:lnTo>
                <a:lnTo>
                  <a:pt x="330399" y="1696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45"/>
          <p:cNvSpPr/>
          <p:nvPr/>
        </p:nvSpPr>
        <p:spPr>
          <a:xfrm>
            <a:off x="6259710" y="4071937"/>
            <a:ext cx="214314" cy="26790"/>
          </a:xfrm>
          <a:custGeom>
            <a:avLst/>
            <a:gdLst/>
            <a:ahLst/>
            <a:cxnLst/>
            <a:rect l="0" t="0" r="0" b="0"/>
            <a:pathLst>
              <a:path w="214314" h="26790">
                <a:moveTo>
                  <a:pt x="0" y="26789"/>
                </a:moveTo>
                <a:lnTo>
                  <a:pt x="86734" y="26789"/>
                </a:lnTo>
                <a:lnTo>
                  <a:pt x="93542" y="25796"/>
                </a:lnTo>
                <a:lnTo>
                  <a:pt x="101056" y="24143"/>
                </a:lnTo>
                <a:lnTo>
                  <a:pt x="109043" y="22048"/>
                </a:lnTo>
                <a:lnTo>
                  <a:pt x="116352" y="20652"/>
                </a:lnTo>
                <a:lnTo>
                  <a:pt x="123209" y="19721"/>
                </a:lnTo>
                <a:lnTo>
                  <a:pt x="129764" y="19101"/>
                </a:lnTo>
                <a:lnTo>
                  <a:pt x="136119" y="17695"/>
                </a:lnTo>
                <a:lnTo>
                  <a:pt x="142340" y="15765"/>
                </a:lnTo>
                <a:lnTo>
                  <a:pt x="148472" y="13487"/>
                </a:lnTo>
                <a:lnTo>
                  <a:pt x="154544" y="11967"/>
                </a:lnTo>
                <a:lnTo>
                  <a:pt x="160576" y="10955"/>
                </a:lnTo>
                <a:lnTo>
                  <a:pt x="166582" y="10280"/>
                </a:lnTo>
                <a:lnTo>
                  <a:pt x="172571" y="8837"/>
                </a:lnTo>
                <a:lnTo>
                  <a:pt x="178548" y="6884"/>
                </a:lnTo>
                <a:lnTo>
                  <a:pt x="184516" y="4589"/>
                </a:lnTo>
                <a:lnTo>
                  <a:pt x="189487" y="3060"/>
                </a:lnTo>
                <a:lnTo>
                  <a:pt x="193794" y="2039"/>
                </a:lnTo>
                <a:lnTo>
                  <a:pt x="197657" y="1360"/>
                </a:lnTo>
                <a:lnTo>
                  <a:pt x="201224" y="907"/>
                </a:lnTo>
                <a:lnTo>
                  <a:pt x="204595" y="604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46"/>
          <p:cNvSpPr/>
          <p:nvPr/>
        </p:nvSpPr>
        <p:spPr>
          <a:xfrm>
            <a:off x="6411515" y="3955851"/>
            <a:ext cx="187525" cy="383978"/>
          </a:xfrm>
          <a:custGeom>
            <a:avLst/>
            <a:gdLst/>
            <a:ahLst/>
            <a:cxnLst/>
            <a:rect l="0" t="0" r="0" b="0"/>
            <a:pathLst>
              <a:path w="187525" h="383978">
                <a:moveTo>
                  <a:pt x="0" y="0"/>
                </a:moveTo>
                <a:lnTo>
                  <a:pt x="4740" y="0"/>
                </a:lnTo>
                <a:lnTo>
                  <a:pt x="6137" y="992"/>
                </a:lnTo>
                <a:lnTo>
                  <a:pt x="7068" y="2646"/>
                </a:lnTo>
                <a:lnTo>
                  <a:pt x="7688" y="4740"/>
                </a:lnTo>
                <a:lnTo>
                  <a:pt x="11024" y="9713"/>
                </a:lnTo>
                <a:lnTo>
                  <a:pt x="15814" y="16223"/>
                </a:lnTo>
                <a:lnTo>
                  <a:pt x="21250" y="25731"/>
                </a:lnTo>
                <a:lnTo>
                  <a:pt x="24088" y="32037"/>
                </a:lnTo>
                <a:lnTo>
                  <a:pt x="26973" y="39217"/>
                </a:lnTo>
                <a:lnTo>
                  <a:pt x="29888" y="46981"/>
                </a:lnTo>
                <a:lnTo>
                  <a:pt x="32824" y="54141"/>
                </a:lnTo>
                <a:lnTo>
                  <a:pt x="35773" y="60899"/>
                </a:lnTo>
                <a:lnTo>
                  <a:pt x="38731" y="67388"/>
                </a:lnTo>
                <a:lnTo>
                  <a:pt x="42688" y="74691"/>
                </a:lnTo>
                <a:lnTo>
                  <a:pt x="47310" y="82536"/>
                </a:lnTo>
                <a:lnTo>
                  <a:pt x="52376" y="90743"/>
                </a:lnTo>
                <a:lnTo>
                  <a:pt x="56746" y="98198"/>
                </a:lnTo>
                <a:lnTo>
                  <a:pt x="64246" y="111774"/>
                </a:lnTo>
                <a:lnTo>
                  <a:pt x="67636" y="119164"/>
                </a:lnTo>
                <a:lnTo>
                  <a:pt x="70887" y="127068"/>
                </a:lnTo>
                <a:lnTo>
                  <a:pt x="74047" y="135314"/>
                </a:lnTo>
                <a:lnTo>
                  <a:pt x="80204" y="152412"/>
                </a:lnTo>
                <a:lnTo>
                  <a:pt x="83235" y="161139"/>
                </a:lnTo>
                <a:lnTo>
                  <a:pt x="86248" y="168942"/>
                </a:lnTo>
                <a:lnTo>
                  <a:pt x="89249" y="176128"/>
                </a:lnTo>
                <a:lnTo>
                  <a:pt x="92241" y="182903"/>
                </a:lnTo>
                <a:lnTo>
                  <a:pt x="95228" y="190396"/>
                </a:lnTo>
                <a:lnTo>
                  <a:pt x="101194" y="206660"/>
                </a:lnTo>
                <a:lnTo>
                  <a:pt x="110131" y="232550"/>
                </a:lnTo>
                <a:lnTo>
                  <a:pt x="114099" y="241354"/>
                </a:lnTo>
                <a:lnTo>
                  <a:pt x="118730" y="250200"/>
                </a:lnTo>
                <a:lnTo>
                  <a:pt x="128176" y="266973"/>
                </a:lnTo>
                <a:lnTo>
                  <a:pt x="135680" y="281043"/>
                </a:lnTo>
                <a:lnTo>
                  <a:pt x="139071" y="288565"/>
                </a:lnTo>
                <a:lnTo>
                  <a:pt x="142324" y="296556"/>
                </a:lnTo>
                <a:lnTo>
                  <a:pt x="145483" y="304860"/>
                </a:lnTo>
                <a:lnTo>
                  <a:pt x="149575" y="312381"/>
                </a:lnTo>
                <a:lnTo>
                  <a:pt x="154288" y="319379"/>
                </a:lnTo>
                <a:lnTo>
                  <a:pt x="159413" y="326028"/>
                </a:lnTo>
                <a:lnTo>
                  <a:pt x="163822" y="332446"/>
                </a:lnTo>
                <a:lnTo>
                  <a:pt x="167753" y="338709"/>
                </a:lnTo>
                <a:lnTo>
                  <a:pt x="171367" y="344869"/>
                </a:lnTo>
                <a:lnTo>
                  <a:pt x="174769" y="349967"/>
                </a:lnTo>
                <a:lnTo>
                  <a:pt x="178028" y="354358"/>
                </a:lnTo>
                <a:lnTo>
                  <a:pt x="181193" y="358278"/>
                </a:lnTo>
                <a:lnTo>
                  <a:pt x="183303" y="362876"/>
                </a:lnTo>
                <a:lnTo>
                  <a:pt x="184710" y="367925"/>
                </a:lnTo>
                <a:lnTo>
                  <a:pt x="187524" y="3839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47"/>
          <p:cNvSpPr/>
          <p:nvPr/>
        </p:nvSpPr>
        <p:spPr>
          <a:xfrm>
            <a:off x="6625828" y="3839765"/>
            <a:ext cx="151805" cy="205384"/>
          </a:xfrm>
          <a:custGeom>
            <a:avLst/>
            <a:gdLst/>
            <a:ahLst/>
            <a:cxnLst/>
            <a:rect l="0" t="0" r="0" b="0"/>
            <a:pathLst>
              <a:path w="151805" h="205384">
                <a:moveTo>
                  <a:pt x="0" y="0"/>
                </a:moveTo>
                <a:lnTo>
                  <a:pt x="12428" y="12429"/>
                </a:lnTo>
                <a:lnTo>
                  <a:pt x="15230" y="16224"/>
                </a:lnTo>
                <a:lnTo>
                  <a:pt x="18092" y="20738"/>
                </a:lnTo>
                <a:lnTo>
                  <a:pt x="20990" y="25731"/>
                </a:lnTo>
                <a:lnTo>
                  <a:pt x="24907" y="31045"/>
                </a:lnTo>
                <a:lnTo>
                  <a:pt x="29503" y="36572"/>
                </a:lnTo>
                <a:lnTo>
                  <a:pt x="34551" y="42240"/>
                </a:lnTo>
                <a:lnTo>
                  <a:pt x="45452" y="53831"/>
                </a:lnTo>
                <a:lnTo>
                  <a:pt x="68619" y="77441"/>
                </a:lnTo>
                <a:lnTo>
                  <a:pt x="74519" y="84369"/>
                </a:lnTo>
                <a:lnTo>
                  <a:pt x="80437" y="91965"/>
                </a:lnTo>
                <a:lnTo>
                  <a:pt x="86367" y="100005"/>
                </a:lnTo>
                <a:lnTo>
                  <a:pt x="98246" y="116876"/>
                </a:lnTo>
                <a:lnTo>
                  <a:pt x="122043" y="151961"/>
                </a:lnTo>
                <a:lnTo>
                  <a:pt x="127994" y="159846"/>
                </a:lnTo>
                <a:lnTo>
                  <a:pt x="133947" y="167088"/>
                </a:lnTo>
                <a:lnTo>
                  <a:pt x="139900" y="173900"/>
                </a:lnTo>
                <a:lnTo>
                  <a:pt x="143868" y="180426"/>
                </a:lnTo>
                <a:lnTo>
                  <a:pt x="146513" y="186760"/>
                </a:lnTo>
                <a:lnTo>
                  <a:pt x="151804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48"/>
          <p:cNvSpPr/>
          <p:nvPr/>
        </p:nvSpPr>
        <p:spPr>
          <a:xfrm>
            <a:off x="6922317" y="4161234"/>
            <a:ext cx="176785" cy="160735"/>
          </a:xfrm>
          <a:custGeom>
            <a:avLst/>
            <a:gdLst/>
            <a:ahLst/>
            <a:cxnLst/>
            <a:rect l="0" t="0" r="0" b="0"/>
            <a:pathLst>
              <a:path w="176785" h="160735">
                <a:moveTo>
                  <a:pt x="176784" y="0"/>
                </a:moveTo>
                <a:lnTo>
                  <a:pt x="134544" y="0"/>
                </a:lnTo>
                <a:lnTo>
                  <a:pt x="128780" y="992"/>
                </a:lnTo>
                <a:lnTo>
                  <a:pt x="122954" y="2645"/>
                </a:lnTo>
                <a:lnTo>
                  <a:pt x="102625" y="9713"/>
                </a:lnTo>
                <a:lnTo>
                  <a:pt x="94603" y="12429"/>
                </a:lnTo>
                <a:lnTo>
                  <a:pt x="87269" y="15231"/>
                </a:lnTo>
                <a:lnTo>
                  <a:pt x="80397" y="18091"/>
                </a:lnTo>
                <a:lnTo>
                  <a:pt x="73831" y="20990"/>
                </a:lnTo>
                <a:lnTo>
                  <a:pt x="61242" y="26857"/>
                </a:lnTo>
                <a:lnTo>
                  <a:pt x="36993" y="38709"/>
                </a:lnTo>
                <a:lnTo>
                  <a:pt x="31996" y="41681"/>
                </a:lnTo>
                <a:lnTo>
                  <a:pt x="27672" y="44654"/>
                </a:lnTo>
                <a:lnTo>
                  <a:pt x="23798" y="47629"/>
                </a:lnTo>
                <a:lnTo>
                  <a:pt x="20224" y="51596"/>
                </a:lnTo>
                <a:lnTo>
                  <a:pt x="16847" y="56226"/>
                </a:lnTo>
                <a:lnTo>
                  <a:pt x="13605" y="61296"/>
                </a:lnTo>
                <a:lnTo>
                  <a:pt x="10451" y="65669"/>
                </a:lnTo>
                <a:lnTo>
                  <a:pt x="7356" y="69576"/>
                </a:lnTo>
                <a:lnTo>
                  <a:pt x="4301" y="73173"/>
                </a:lnTo>
                <a:lnTo>
                  <a:pt x="2264" y="76563"/>
                </a:lnTo>
                <a:lnTo>
                  <a:pt x="906" y="79816"/>
                </a:lnTo>
                <a:lnTo>
                  <a:pt x="0" y="82976"/>
                </a:lnTo>
                <a:lnTo>
                  <a:pt x="389" y="86075"/>
                </a:lnTo>
                <a:lnTo>
                  <a:pt x="1640" y="89134"/>
                </a:lnTo>
                <a:lnTo>
                  <a:pt x="3467" y="92164"/>
                </a:lnTo>
                <a:lnTo>
                  <a:pt x="5677" y="95177"/>
                </a:lnTo>
                <a:lnTo>
                  <a:pt x="8142" y="98178"/>
                </a:lnTo>
                <a:lnTo>
                  <a:pt x="10778" y="101171"/>
                </a:lnTo>
                <a:lnTo>
                  <a:pt x="13527" y="105150"/>
                </a:lnTo>
                <a:lnTo>
                  <a:pt x="16352" y="109788"/>
                </a:lnTo>
                <a:lnTo>
                  <a:pt x="19229" y="114863"/>
                </a:lnTo>
                <a:lnTo>
                  <a:pt x="23129" y="119240"/>
                </a:lnTo>
                <a:lnTo>
                  <a:pt x="27715" y="123149"/>
                </a:lnTo>
                <a:lnTo>
                  <a:pt x="32756" y="126748"/>
                </a:lnTo>
                <a:lnTo>
                  <a:pt x="39093" y="130139"/>
                </a:lnTo>
                <a:lnTo>
                  <a:pt x="46295" y="133393"/>
                </a:lnTo>
                <a:lnTo>
                  <a:pt x="54073" y="136553"/>
                </a:lnTo>
                <a:lnTo>
                  <a:pt x="62234" y="139653"/>
                </a:lnTo>
                <a:lnTo>
                  <a:pt x="79240" y="145742"/>
                </a:lnTo>
                <a:lnTo>
                  <a:pt x="105549" y="154749"/>
                </a:lnTo>
                <a:lnTo>
                  <a:pt x="114410" y="156744"/>
                </a:lnTo>
                <a:lnTo>
                  <a:pt x="123295" y="158074"/>
                </a:lnTo>
                <a:lnTo>
                  <a:pt x="132195" y="158960"/>
                </a:lnTo>
                <a:lnTo>
                  <a:pt x="140113" y="159551"/>
                </a:lnTo>
                <a:lnTo>
                  <a:pt x="147375" y="159946"/>
                </a:lnTo>
                <a:lnTo>
                  <a:pt x="164433" y="160501"/>
                </a:lnTo>
                <a:lnTo>
                  <a:pt x="176784" y="1607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49"/>
          <p:cNvSpPr/>
          <p:nvPr/>
        </p:nvSpPr>
        <p:spPr>
          <a:xfrm>
            <a:off x="7250906" y="3964781"/>
            <a:ext cx="80368" cy="214278"/>
          </a:xfrm>
          <a:custGeom>
            <a:avLst/>
            <a:gdLst/>
            <a:ahLst/>
            <a:cxnLst/>
            <a:rect l="0" t="0" r="0" b="0"/>
            <a:pathLst>
              <a:path w="80368" h="214278">
                <a:moveTo>
                  <a:pt x="0" y="0"/>
                </a:moveTo>
                <a:lnTo>
                  <a:pt x="4739" y="4740"/>
                </a:lnTo>
                <a:lnTo>
                  <a:pt x="6137" y="7129"/>
                </a:lnTo>
                <a:lnTo>
                  <a:pt x="7688" y="12428"/>
                </a:lnTo>
                <a:lnTo>
                  <a:pt x="9095" y="15231"/>
                </a:lnTo>
                <a:lnTo>
                  <a:pt x="11024" y="18091"/>
                </a:lnTo>
                <a:lnTo>
                  <a:pt x="13302" y="20990"/>
                </a:lnTo>
                <a:lnTo>
                  <a:pt x="15814" y="25900"/>
                </a:lnTo>
                <a:lnTo>
                  <a:pt x="18480" y="32149"/>
                </a:lnTo>
                <a:lnTo>
                  <a:pt x="21249" y="39292"/>
                </a:lnTo>
                <a:lnTo>
                  <a:pt x="25080" y="46038"/>
                </a:lnTo>
                <a:lnTo>
                  <a:pt x="29618" y="52520"/>
                </a:lnTo>
                <a:lnTo>
                  <a:pt x="34629" y="58826"/>
                </a:lnTo>
                <a:lnTo>
                  <a:pt x="38960" y="65014"/>
                </a:lnTo>
                <a:lnTo>
                  <a:pt x="42841" y="71124"/>
                </a:lnTo>
                <a:lnTo>
                  <a:pt x="46419" y="77181"/>
                </a:lnTo>
                <a:lnTo>
                  <a:pt x="49797" y="84196"/>
                </a:lnTo>
                <a:lnTo>
                  <a:pt x="53042" y="91850"/>
                </a:lnTo>
                <a:lnTo>
                  <a:pt x="56197" y="99928"/>
                </a:lnTo>
                <a:lnTo>
                  <a:pt x="58302" y="107298"/>
                </a:lnTo>
                <a:lnTo>
                  <a:pt x="59702" y="114196"/>
                </a:lnTo>
                <a:lnTo>
                  <a:pt x="60638" y="120779"/>
                </a:lnTo>
                <a:lnTo>
                  <a:pt x="62253" y="127152"/>
                </a:lnTo>
                <a:lnTo>
                  <a:pt x="64322" y="133385"/>
                </a:lnTo>
                <a:lnTo>
                  <a:pt x="66694" y="139525"/>
                </a:lnTo>
                <a:lnTo>
                  <a:pt x="68275" y="144610"/>
                </a:lnTo>
                <a:lnTo>
                  <a:pt x="69329" y="148993"/>
                </a:lnTo>
                <a:lnTo>
                  <a:pt x="70032" y="152906"/>
                </a:lnTo>
                <a:lnTo>
                  <a:pt x="71493" y="157500"/>
                </a:lnTo>
                <a:lnTo>
                  <a:pt x="73458" y="162546"/>
                </a:lnTo>
                <a:lnTo>
                  <a:pt x="75762" y="167896"/>
                </a:lnTo>
                <a:lnTo>
                  <a:pt x="77297" y="172454"/>
                </a:lnTo>
                <a:lnTo>
                  <a:pt x="78320" y="176484"/>
                </a:lnTo>
                <a:lnTo>
                  <a:pt x="79002" y="180164"/>
                </a:lnTo>
                <a:lnTo>
                  <a:pt x="79457" y="183609"/>
                </a:lnTo>
                <a:lnTo>
                  <a:pt x="79962" y="190083"/>
                </a:lnTo>
                <a:lnTo>
                  <a:pt x="80286" y="196186"/>
                </a:lnTo>
                <a:lnTo>
                  <a:pt x="80367" y="214277"/>
                </a:lnTo>
                <a:lnTo>
                  <a:pt x="80367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50"/>
          <p:cNvSpPr/>
          <p:nvPr/>
        </p:nvSpPr>
        <p:spPr>
          <a:xfrm>
            <a:off x="7594367" y="4009429"/>
            <a:ext cx="263759" cy="517923"/>
          </a:xfrm>
          <a:custGeom>
            <a:avLst/>
            <a:gdLst/>
            <a:ahLst/>
            <a:cxnLst/>
            <a:rect l="0" t="0" r="0" b="0"/>
            <a:pathLst>
              <a:path w="263759" h="517923">
                <a:moveTo>
                  <a:pt x="94093" y="0"/>
                </a:moveTo>
                <a:lnTo>
                  <a:pt x="81665" y="12429"/>
                </a:lnTo>
                <a:lnTo>
                  <a:pt x="76002" y="20738"/>
                </a:lnTo>
                <a:lnTo>
                  <a:pt x="70178" y="31045"/>
                </a:lnTo>
                <a:lnTo>
                  <a:pt x="64282" y="42240"/>
                </a:lnTo>
                <a:lnTo>
                  <a:pt x="55384" y="59700"/>
                </a:lnTo>
                <a:lnTo>
                  <a:pt x="49439" y="74158"/>
                </a:lnTo>
                <a:lnTo>
                  <a:pt x="43490" y="89514"/>
                </a:lnTo>
                <a:lnTo>
                  <a:pt x="37537" y="102953"/>
                </a:lnTo>
                <a:lnTo>
                  <a:pt x="31585" y="118186"/>
                </a:lnTo>
                <a:lnTo>
                  <a:pt x="25633" y="133887"/>
                </a:lnTo>
                <a:lnTo>
                  <a:pt x="19679" y="147479"/>
                </a:lnTo>
                <a:lnTo>
                  <a:pt x="13726" y="162781"/>
                </a:lnTo>
                <a:lnTo>
                  <a:pt x="10750" y="171029"/>
                </a:lnTo>
                <a:lnTo>
                  <a:pt x="8765" y="179503"/>
                </a:lnTo>
                <a:lnTo>
                  <a:pt x="7441" y="188130"/>
                </a:lnTo>
                <a:lnTo>
                  <a:pt x="6560" y="196858"/>
                </a:lnTo>
                <a:lnTo>
                  <a:pt x="2935" y="211847"/>
                </a:lnTo>
                <a:lnTo>
                  <a:pt x="578" y="218622"/>
                </a:lnTo>
                <a:lnTo>
                  <a:pt x="0" y="226115"/>
                </a:lnTo>
                <a:lnTo>
                  <a:pt x="606" y="234087"/>
                </a:lnTo>
                <a:lnTo>
                  <a:pt x="2935" y="249890"/>
                </a:lnTo>
                <a:lnTo>
                  <a:pt x="3969" y="263529"/>
                </a:lnTo>
                <a:lnTo>
                  <a:pt x="7075" y="278850"/>
                </a:lnTo>
                <a:lnTo>
                  <a:pt x="11762" y="294590"/>
                </a:lnTo>
                <a:lnTo>
                  <a:pt x="22855" y="323509"/>
                </a:lnTo>
                <a:lnTo>
                  <a:pt x="29690" y="339243"/>
                </a:lnTo>
                <a:lnTo>
                  <a:pt x="34291" y="346216"/>
                </a:lnTo>
                <a:lnTo>
                  <a:pt x="39343" y="352850"/>
                </a:lnTo>
                <a:lnTo>
                  <a:pt x="43701" y="360249"/>
                </a:lnTo>
                <a:lnTo>
                  <a:pt x="51192" y="376407"/>
                </a:lnTo>
                <a:lnTo>
                  <a:pt x="55570" y="383891"/>
                </a:lnTo>
                <a:lnTo>
                  <a:pt x="60475" y="390865"/>
                </a:lnTo>
                <a:lnTo>
                  <a:pt x="65727" y="397499"/>
                </a:lnTo>
                <a:lnTo>
                  <a:pt x="72206" y="403906"/>
                </a:lnTo>
                <a:lnTo>
                  <a:pt x="79502" y="410161"/>
                </a:lnTo>
                <a:lnTo>
                  <a:pt x="87342" y="416315"/>
                </a:lnTo>
                <a:lnTo>
                  <a:pt x="94553" y="422403"/>
                </a:lnTo>
                <a:lnTo>
                  <a:pt x="101345" y="428446"/>
                </a:lnTo>
                <a:lnTo>
                  <a:pt x="114184" y="440452"/>
                </a:lnTo>
                <a:lnTo>
                  <a:pt x="126504" y="452402"/>
                </a:lnTo>
                <a:lnTo>
                  <a:pt x="132568" y="457375"/>
                </a:lnTo>
                <a:lnTo>
                  <a:pt x="138595" y="461682"/>
                </a:lnTo>
                <a:lnTo>
                  <a:pt x="144597" y="465546"/>
                </a:lnTo>
                <a:lnTo>
                  <a:pt x="150582" y="469114"/>
                </a:lnTo>
                <a:lnTo>
                  <a:pt x="156557" y="472485"/>
                </a:lnTo>
                <a:lnTo>
                  <a:pt x="168488" y="478876"/>
                </a:lnTo>
                <a:lnTo>
                  <a:pt x="180405" y="485024"/>
                </a:lnTo>
                <a:lnTo>
                  <a:pt x="185369" y="488052"/>
                </a:lnTo>
                <a:lnTo>
                  <a:pt x="193530" y="494063"/>
                </a:lnTo>
                <a:lnTo>
                  <a:pt x="198088" y="497055"/>
                </a:lnTo>
                <a:lnTo>
                  <a:pt x="203110" y="500042"/>
                </a:lnTo>
                <a:lnTo>
                  <a:pt x="208443" y="503026"/>
                </a:lnTo>
                <a:lnTo>
                  <a:pt x="212990" y="505014"/>
                </a:lnTo>
                <a:lnTo>
                  <a:pt x="220690" y="507224"/>
                </a:lnTo>
                <a:lnTo>
                  <a:pt x="227418" y="510852"/>
                </a:lnTo>
                <a:lnTo>
                  <a:pt x="230601" y="513209"/>
                </a:lnTo>
                <a:lnTo>
                  <a:pt x="236784" y="515827"/>
                </a:lnTo>
                <a:lnTo>
                  <a:pt x="242840" y="516991"/>
                </a:lnTo>
                <a:lnTo>
                  <a:pt x="250835" y="517646"/>
                </a:lnTo>
                <a:lnTo>
                  <a:pt x="259042" y="517886"/>
                </a:lnTo>
                <a:lnTo>
                  <a:pt x="263758" y="5179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51"/>
          <p:cNvSpPr/>
          <p:nvPr/>
        </p:nvSpPr>
        <p:spPr>
          <a:xfrm>
            <a:off x="7965282" y="3991570"/>
            <a:ext cx="187509" cy="375011"/>
          </a:xfrm>
          <a:custGeom>
            <a:avLst/>
            <a:gdLst/>
            <a:ahLst/>
            <a:cxnLst/>
            <a:rect l="0" t="0" r="0" b="0"/>
            <a:pathLst>
              <a:path w="187509" h="375011">
                <a:moveTo>
                  <a:pt x="17858" y="89297"/>
                </a:moveTo>
                <a:lnTo>
                  <a:pt x="13118" y="89297"/>
                </a:lnTo>
                <a:lnTo>
                  <a:pt x="11721" y="90289"/>
                </a:lnTo>
                <a:lnTo>
                  <a:pt x="10790" y="91942"/>
                </a:lnTo>
                <a:lnTo>
                  <a:pt x="10169" y="94037"/>
                </a:lnTo>
                <a:lnTo>
                  <a:pt x="10748" y="96426"/>
                </a:lnTo>
                <a:lnTo>
                  <a:pt x="14037" y="101725"/>
                </a:lnTo>
                <a:lnTo>
                  <a:pt x="14318" y="105520"/>
                </a:lnTo>
                <a:lnTo>
                  <a:pt x="10966" y="120342"/>
                </a:lnTo>
                <a:lnTo>
                  <a:pt x="9835" y="131537"/>
                </a:lnTo>
                <a:lnTo>
                  <a:pt x="9332" y="143127"/>
                </a:lnTo>
                <a:lnTo>
                  <a:pt x="9197" y="148996"/>
                </a:lnTo>
                <a:lnTo>
                  <a:pt x="8115" y="154893"/>
                </a:lnTo>
                <a:lnTo>
                  <a:pt x="6401" y="160809"/>
                </a:lnTo>
                <a:lnTo>
                  <a:pt x="2845" y="171682"/>
                </a:lnTo>
                <a:lnTo>
                  <a:pt x="1264" y="179821"/>
                </a:lnTo>
                <a:lnTo>
                  <a:pt x="841" y="185365"/>
                </a:lnTo>
                <a:lnTo>
                  <a:pt x="561" y="192037"/>
                </a:lnTo>
                <a:lnTo>
                  <a:pt x="166" y="213004"/>
                </a:lnTo>
                <a:lnTo>
                  <a:pt x="0" y="301872"/>
                </a:lnTo>
                <a:lnTo>
                  <a:pt x="992" y="306419"/>
                </a:lnTo>
                <a:lnTo>
                  <a:pt x="4739" y="314119"/>
                </a:lnTo>
                <a:lnTo>
                  <a:pt x="7067" y="323494"/>
                </a:lnTo>
                <a:lnTo>
                  <a:pt x="8101" y="333283"/>
                </a:lnTo>
                <a:lnTo>
                  <a:pt x="8560" y="340941"/>
                </a:lnTo>
                <a:lnTo>
                  <a:pt x="9675" y="344372"/>
                </a:lnTo>
                <a:lnTo>
                  <a:pt x="14993" y="353941"/>
                </a:lnTo>
                <a:lnTo>
                  <a:pt x="16585" y="360044"/>
                </a:lnTo>
                <a:lnTo>
                  <a:pt x="18002" y="362068"/>
                </a:lnTo>
                <a:lnTo>
                  <a:pt x="19938" y="363418"/>
                </a:lnTo>
                <a:lnTo>
                  <a:pt x="22221" y="364317"/>
                </a:lnTo>
                <a:lnTo>
                  <a:pt x="23744" y="365910"/>
                </a:lnTo>
                <a:lnTo>
                  <a:pt x="24758" y="367963"/>
                </a:lnTo>
                <a:lnTo>
                  <a:pt x="25435" y="370324"/>
                </a:lnTo>
                <a:lnTo>
                  <a:pt x="26879" y="371899"/>
                </a:lnTo>
                <a:lnTo>
                  <a:pt x="28833" y="372948"/>
                </a:lnTo>
                <a:lnTo>
                  <a:pt x="34358" y="374632"/>
                </a:lnTo>
                <a:lnTo>
                  <a:pt x="40055" y="374924"/>
                </a:lnTo>
                <a:lnTo>
                  <a:pt x="48027" y="375010"/>
                </a:lnTo>
                <a:lnTo>
                  <a:pt x="50869" y="374030"/>
                </a:lnTo>
                <a:lnTo>
                  <a:pt x="56674" y="370295"/>
                </a:lnTo>
                <a:lnTo>
                  <a:pt x="59610" y="368903"/>
                </a:lnTo>
                <a:lnTo>
                  <a:pt x="62560" y="367974"/>
                </a:lnTo>
                <a:lnTo>
                  <a:pt x="65520" y="367355"/>
                </a:lnTo>
                <a:lnTo>
                  <a:pt x="68483" y="365950"/>
                </a:lnTo>
                <a:lnTo>
                  <a:pt x="71453" y="364021"/>
                </a:lnTo>
                <a:lnTo>
                  <a:pt x="74424" y="361743"/>
                </a:lnTo>
                <a:lnTo>
                  <a:pt x="77397" y="359233"/>
                </a:lnTo>
                <a:lnTo>
                  <a:pt x="80371" y="356566"/>
                </a:lnTo>
                <a:lnTo>
                  <a:pt x="83346" y="353797"/>
                </a:lnTo>
                <a:lnTo>
                  <a:pt x="86321" y="351950"/>
                </a:lnTo>
                <a:lnTo>
                  <a:pt x="89297" y="350719"/>
                </a:lnTo>
                <a:lnTo>
                  <a:pt x="92273" y="349899"/>
                </a:lnTo>
                <a:lnTo>
                  <a:pt x="95250" y="348360"/>
                </a:lnTo>
                <a:lnTo>
                  <a:pt x="98226" y="346341"/>
                </a:lnTo>
                <a:lnTo>
                  <a:pt x="101203" y="344004"/>
                </a:lnTo>
                <a:lnTo>
                  <a:pt x="104178" y="341453"/>
                </a:lnTo>
                <a:lnTo>
                  <a:pt x="107155" y="338760"/>
                </a:lnTo>
                <a:lnTo>
                  <a:pt x="113108" y="333123"/>
                </a:lnTo>
                <a:lnTo>
                  <a:pt x="148827" y="297654"/>
                </a:lnTo>
                <a:lnTo>
                  <a:pt x="154780" y="291702"/>
                </a:lnTo>
                <a:lnTo>
                  <a:pt x="156764" y="288726"/>
                </a:lnTo>
                <a:lnTo>
                  <a:pt x="158969" y="282773"/>
                </a:lnTo>
                <a:lnTo>
                  <a:pt x="160211" y="273844"/>
                </a:lnTo>
                <a:lnTo>
                  <a:pt x="160630" y="262930"/>
                </a:lnTo>
                <a:lnTo>
                  <a:pt x="160724" y="252180"/>
                </a:lnTo>
                <a:lnTo>
                  <a:pt x="160729" y="246687"/>
                </a:lnTo>
                <a:lnTo>
                  <a:pt x="159739" y="244825"/>
                </a:lnTo>
                <a:lnTo>
                  <a:pt x="158085" y="243583"/>
                </a:lnTo>
                <a:lnTo>
                  <a:pt x="155992" y="242756"/>
                </a:lnTo>
                <a:lnTo>
                  <a:pt x="151020" y="239191"/>
                </a:lnTo>
                <a:lnTo>
                  <a:pt x="145501" y="234299"/>
                </a:lnTo>
                <a:lnTo>
                  <a:pt x="139742" y="228818"/>
                </a:lnTo>
                <a:lnTo>
                  <a:pt x="130922" y="220154"/>
                </a:lnTo>
                <a:lnTo>
                  <a:pt x="127961" y="218207"/>
                </a:lnTo>
                <a:lnTo>
                  <a:pt x="124994" y="216909"/>
                </a:lnTo>
                <a:lnTo>
                  <a:pt x="122024" y="216043"/>
                </a:lnTo>
                <a:lnTo>
                  <a:pt x="119053" y="215466"/>
                </a:lnTo>
                <a:lnTo>
                  <a:pt x="116078" y="215082"/>
                </a:lnTo>
                <a:lnTo>
                  <a:pt x="113104" y="214825"/>
                </a:lnTo>
                <a:lnTo>
                  <a:pt x="110129" y="213662"/>
                </a:lnTo>
                <a:lnTo>
                  <a:pt x="107153" y="211894"/>
                </a:lnTo>
                <a:lnTo>
                  <a:pt x="104177" y="209724"/>
                </a:lnTo>
                <a:lnTo>
                  <a:pt x="101201" y="208277"/>
                </a:lnTo>
                <a:lnTo>
                  <a:pt x="98225" y="207312"/>
                </a:lnTo>
                <a:lnTo>
                  <a:pt x="95249" y="206669"/>
                </a:lnTo>
                <a:lnTo>
                  <a:pt x="92272" y="206240"/>
                </a:lnTo>
                <a:lnTo>
                  <a:pt x="89296" y="205954"/>
                </a:lnTo>
                <a:lnTo>
                  <a:pt x="86319" y="205764"/>
                </a:lnTo>
                <a:lnTo>
                  <a:pt x="83343" y="205636"/>
                </a:lnTo>
                <a:lnTo>
                  <a:pt x="73200" y="205416"/>
                </a:lnTo>
                <a:lnTo>
                  <a:pt x="62629" y="205383"/>
                </a:lnTo>
                <a:lnTo>
                  <a:pt x="105978" y="205383"/>
                </a:lnTo>
                <a:lnTo>
                  <a:pt x="111331" y="204390"/>
                </a:lnTo>
                <a:lnTo>
                  <a:pt x="116885" y="202737"/>
                </a:lnTo>
                <a:lnTo>
                  <a:pt x="122571" y="200643"/>
                </a:lnTo>
                <a:lnTo>
                  <a:pt x="127355" y="199246"/>
                </a:lnTo>
                <a:lnTo>
                  <a:pt x="131535" y="198315"/>
                </a:lnTo>
                <a:lnTo>
                  <a:pt x="135315" y="197694"/>
                </a:lnTo>
                <a:lnTo>
                  <a:pt x="138827" y="196288"/>
                </a:lnTo>
                <a:lnTo>
                  <a:pt x="142160" y="194358"/>
                </a:lnTo>
                <a:lnTo>
                  <a:pt x="145374" y="192080"/>
                </a:lnTo>
                <a:lnTo>
                  <a:pt x="148510" y="189569"/>
                </a:lnTo>
                <a:lnTo>
                  <a:pt x="151592" y="186903"/>
                </a:lnTo>
                <a:lnTo>
                  <a:pt x="154640" y="184133"/>
                </a:lnTo>
                <a:lnTo>
                  <a:pt x="160670" y="178409"/>
                </a:lnTo>
                <a:lnTo>
                  <a:pt x="181564" y="157747"/>
                </a:lnTo>
                <a:lnTo>
                  <a:pt x="183550" y="153782"/>
                </a:lnTo>
                <a:lnTo>
                  <a:pt x="185757" y="144084"/>
                </a:lnTo>
                <a:lnTo>
                  <a:pt x="186738" y="135805"/>
                </a:lnTo>
                <a:lnTo>
                  <a:pt x="187290" y="125567"/>
                </a:lnTo>
                <a:lnTo>
                  <a:pt x="187419" y="118315"/>
                </a:lnTo>
                <a:lnTo>
                  <a:pt x="187508" y="96523"/>
                </a:lnTo>
                <a:lnTo>
                  <a:pt x="185529" y="93122"/>
                </a:lnTo>
                <a:lnTo>
                  <a:pt x="182224" y="89862"/>
                </a:lnTo>
                <a:lnTo>
                  <a:pt x="178037" y="86698"/>
                </a:lnTo>
                <a:lnTo>
                  <a:pt x="174253" y="82603"/>
                </a:lnTo>
                <a:lnTo>
                  <a:pt x="170739" y="77889"/>
                </a:lnTo>
                <a:lnTo>
                  <a:pt x="167404" y="72761"/>
                </a:lnTo>
                <a:lnTo>
                  <a:pt x="164188" y="68351"/>
                </a:lnTo>
                <a:lnTo>
                  <a:pt x="161052" y="64419"/>
                </a:lnTo>
                <a:lnTo>
                  <a:pt x="157970" y="60805"/>
                </a:lnTo>
                <a:lnTo>
                  <a:pt x="153929" y="56412"/>
                </a:lnTo>
                <a:lnTo>
                  <a:pt x="139756" y="41740"/>
                </a:lnTo>
                <a:lnTo>
                  <a:pt x="132227" y="34095"/>
                </a:lnTo>
                <a:lnTo>
                  <a:pt x="127838" y="30668"/>
                </a:lnTo>
                <a:lnTo>
                  <a:pt x="122929" y="27390"/>
                </a:lnTo>
                <a:lnTo>
                  <a:pt x="117671" y="24213"/>
                </a:lnTo>
                <a:lnTo>
                  <a:pt x="112181" y="21103"/>
                </a:lnTo>
                <a:lnTo>
                  <a:pt x="100790" y="15001"/>
                </a:lnTo>
                <a:lnTo>
                  <a:pt x="95967" y="12977"/>
                </a:lnTo>
                <a:lnTo>
                  <a:pt x="91758" y="11628"/>
                </a:lnTo>
                <a:lnTo>
                  <a:pt x="87961" y="10729"/>
                </a:lnTo>
                <a:lnTo>
                  <a:pt x="83445" y="9136"/>
                </a:lnTo>
                <a:lnTo>
                  <a:pt x="78450" y="7083"/>
                </a:lnTo>
                <a:lnTo>
                  <a:pt x="73136" y="4722"/>
                </a:lnTo>
                <a:lnTo>
                  <a:pt x="68601" y="3148"/>
                </a:lnTo>
                <a:lnTo>
                  <a:pt x="64584" y="2099"/>
                </a:lnTo>
                <a:lnTo>
                  <a:pt x="60915" y="1399"/>
                </a:lnTo>
                <a:lnTo>
                  <a:pt x="57477" y="932"/>
                </a:lnTo>
                <a:lnTo>
                  <a:pt x="54193" y="622"/>
                </a:lnTo>
                <a:lnTo>
                  <a:pt x="51011" y="414"/>
                </a:lnTo>
                <a:lnTo>
                  <a:pt x="47897" y="276"/>
                </a:lnTo>
                <a:lnTo>
                  <a:pt x="41792" y="123"/>
                </a:lnTo>
                <a:lnTo>
                  <a:pt x="17869" y="0"/>
                </a:lnTo>
                <a:lnTo>
                  <a:pt x="2678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52"/>
          <p:cNvSpPr/>
          <p:nvPr/>
        </p:nvSpPr>
        <p:spPr>
          <a:xfrm>
            <a:off x="8322468" y="4054078"/>
            <a:ext cx="53579" cy="223243"/>
          </a:xfrm>
          <a:custGeom>
            <a:avLst/>
            <a:gdLst/>
            <a:ahLst/>
            <a:cxnLst/>
            <a:rect l="0" t="0" r="0" b="0"/>
            <a:pathLst>
              <a:path w="53579" h="223243">
                <a:moveTo>
                  <a:pt x="53578" y="0"/>
                </a:moveTo>
                <a:lnTo>
                  <a:pt x="45890" y="0"/>
                </a:lnTo>
                <a:lnTo>
                  <a:pt x="45476" y="992"/>
                </a:lnTo>
                <a:lnTo>
                  <a:pt x="45015" y="4740"/>
                </a:lnTo>
                <a:lnTo>
                  <a:pt x="43901" y="7129"/>
                </a:lnTo>
                <a:lnTo>
                  <a:pt x="42166" y="9713"/>
                </a:lnTo>
                <a:lnTo>
                  <a:pt x="40017" y="12428"/>
                </a:lnTo>
                <a:lnTo>
                  <a:pt x="38584" y="15231"/>
                </a:lnTo>
                <a:lnTo>
                  <a:pt x="36993" y="20990"/>
                </a:lnTo>
                <a:lnTo>
                  <a:pt x="35576" y="23915"/>
                </a:lnTo>
                <a:lnTo>
                  <a:pt x="33639" y="26857"/>
                </a:lnTo>
                <a:lnTo>
                  <a:pt x="31356" y="29811"/>
                </a:lnTo>
                <a:lnTo>
                  <a:pt x="29833" y="32772"/>
                </a:lnTo>
                <a:lnTo>
                  <a:pt x="28819" y="35739"/>
                </a:lnTo>
                <a:lnTo>
                  <a:pt x="28142" y="38709"/>
                </a:lnTo>
                <a:lnTo>
                  <a:pt x="26699" y="42673"/>
                </a:lnTo>
                <a:lnTo>
                  <a:pt x="24744" y="47300"/>
                </a:lnTo>
                <a:lnTo>
                  <a:pt x="22449" y="52369"/>
                </a:lnTo>
                <a:lnTo>
                  <a:pt x="20920" y="56741"/>
                </a:lnTo>
                <a:lnTo>
                  <a:pt x="19899" y="60647"/>
                </a:lnTo>
                <a:lnTo>
                  <a:pt x="19219" y="64244"/>
                </a:lnTo>
                <a:lnTo>
                  <a:pt x="18766" y="68626"/>
                </a:lnTo>
                <a:lnTo>
                  <a:pt x="18464" y="73532"/>
                </a:lnTo>
                <a:lnTo>
                  <a:pt x="18263" y="78787"/>
                </a:lnTo>
                <a:lnTo>
                  <a:pt x="17136" y="83282"/>
                </a:lnTo>
                <a:lnTo>
                  <a:pt x="15393" y="87271"/>
                </a:lnTo>
                <a:lnTo>
                  <a:pt x="13238" y="90923"/>
                </a:lnTo>
                <a:lnTo>
                  <a:pt x="11803" y="95342"/>
                </a:lnTo>
                <a:lnTo>
                  <a:pt x="10845" y="100272"/>
                </a:lnTo>
                <a:lnTo>
                  <a:pt x="10206" y="105543"/>
                </a:lnTo>
                <a:lnTo>
                  <a:pt x="8789" y="110049"/>
                </a:lnTo>
                <a:lnTo>
                  <a:pt x="6851" y="114046"/>
                </a:lnTo>
                <a:lnTo>
                  <a:pt x="4567" y="117702"/>
                </a:lnTo>
                <a:lnTo>
                  <a:pt x="3045" y="122124"/>
                </a:lnTo>
                <a:lnTo>
                  <a:pt x="2030" y="127057"/>
                </a:lnTo>
                <a:lnTo>
                  <a:pt x="1353" y="132329"/>
                </a:lnTo>
                <a:lnTo>
                  <a:pt x="903" y="137829"/>
                </a:lnTo>
                <a:lnTo>
                  <a:pt x="602" y="143480"/>
                </a:lnTo>
                <a:lnTo>
                  <a:pt x="179" y="158267"/>
                </a:lnTo>
                <a:lnTo>
                  <a:pt x="15" y="185445"/>
                </a:lnTo>
                <a:lnTo>
                  <a:pt x="0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53"/>
          <p:cNvSpPr/>
          <p:nvPr/>
        </p:nvSpPr>
        <p:spPr>
          <a:xfrm>
            <a:off x="7384851" y="3946921"/>
            <a:ext cx="196444" cy="428245"/>
          </a:xfrm>
          <a:custGeom>
            <a:avLst/>
            <a:gdLst/>
            <a:ahLst/>
            <a:cxnLst/>
            <a:rect l="0" t="0" r="0" b="0"/>
            <a:pathLst>
              <a:path w="196444" h="428245">
                <a:moveTo>
                  <a:pt x="187524" y="0"/>
                </a:moveTo>
                <a:lnTo>
                  <a:pt x="196443" y="0"/>
                </a:lnTo>
                <a:lnTo>
                  <a:pt x="187555" y="0"/>
                </a:lnTo>
                <a:lnTo>
                  <a:pt x="182792" y="4741"/>
                </a:lnTo>
                <a:lnTo>
                  <a:pt x="180401" y="6137"/>
                </a:lnTo>
                <a:lnTo>
                  <a:pt x="175097" y="7689"/>
                </a:lnTo>
                <a:lnTo>
                  <a:pt x="171274" y="8563"/>
                </a:lnTo>
                <a:lnTo>
                  <a:pt x="168753" y="8685"/>
                </a:lnTo>
                <a:lnTo>
                  <a:pt x="156716" y="8857"/>
                </a:lnTo>
                <a:lnTo>
                  <a:pt x="129750" y="8929"/>
                </a:lnTo>
                <a:lnTo>
                  <a:pt x="127179" y="9921"/>
                </a:lnTo>
                <a:lnTo>
                  <a:pt x="121678" y="13670"/>
                </a:lnTo>
                <a:lnTo>
                  <a:pt x="117742" y="16618"/>
                </a:lnTo>
                <a:lnTo>
                  <a:pt x="114177" y="17308"/>
                </a:lnTo>
                <a:lnTo>
                  <a:pt x="108543" y="17750"/>
                </a:lnTo>
                <a:lnTo>
                  <a:pt x="102826" y="22568"/>
                </a:lnTo>
                <a:lnTo>
                  <a:pt x="99589" y="25539"/>
                </a:lnTo>
                <a:lnTo>
                  <a:pt x="96187" y="26233"/>
                </a:lnTo>
                <a:lnTo>
                  <a:pt x="90657" y="26679"/>
                </a:lnTo>
                <a:lnTo>
                  <a:pt x="84960" y="31497"/>
                </a:lnTo>
                <a:lnTo>
                  <a:pt x="80487" y="35609"/>
                </a:lnTo>
                <a:lnTo>
                  <a:pt x="80403" y="40427"/>
                </a:lnTo>
                <a:lnTo>
                  <a:pt x="79399" y="41834"/>
                </a:lnTo>
                <a:lnTo>
                  <a:pt x="77736" y="42772"/>
                </a:lnTo>
                <a:lnTo>
                  <a:pt x="71469" y="44639"/>
                </a:lnTo>
                <a:lnTo>
                  <a:pt x="71440" y="44648"/>
                </a:lnTo>
                <a:lnTo>
                  <a:pt x="76179" y="49389"/>
                </a:lnTo>
                <a:lnTo>
                  <a:pt x="76582" y="50785"/>
                </a:lnTo>
                <a:lnTo>
                  <a:pt x="75860" y="51716"/>
                </a:lnTo>
                <a:lnTo>
                  <a:pt x="72311" y="53211"/>
                </a:lnTo>
                <a:lnTo>
                  <a:pt x="71826" y="56061"/>
                </a:lnTo>
                <a:lnTo>
                  <a:pt x="71471" y="69010"/>
                </a:lnTo>
                <a:lnTo>
                  <a:pt x="71459" y="69819"/>
                </a:lnTo>
                <a:lnTo>
                  <a:pt x="68801" y="73364"/>
                </a:lnTo>
                <a:lnTo>
                  <a:pt x="66704" y="75699"/>
                </a:lnTo>
                <a:lnTo>
                  <a:pt x="65305" y="79239"/>
                </a:lnTo>
                <a:lnTo>
                  <a:pt x="63750" y="88465"/>
                </a:lnTo>
                <a:lnTo>
                  <a:pt x="62876" y="100075"/>
                </a:lnTo>
                <a:lnTo>
                  <a:pt x="61761" y="103428"/>
                </a:lnTo>
                <a:lnTo>
                  <a:pt x="57876" y="109799"/>
                </a:lnTo>
                <a:lnTo>
                  <a:pt x="55488" y="118583"/>
                </a:lnTo>
                <a:lnTo>
                  <a:pt x="53434" y="129102"/>
                </a:lnTo>
                <a:lnTo>
                  <a:pt x="49216" y="140392"/>
                </a:lnTo>
                <a:lnTo>
                  <a:pt x="44032" y="152024"/>
                </a:lnTo>
                <a:lnTo>
                  <a:pt x="39413" y="163809"/>
                </a:lnTo>
                <a:lnTo>
                  <a:pt x="37361" y="175661"/>
                </a:lnTo>
                <a:lnTo>
                  <a:pt x="33803" y="187543"/>
                </a:lnTo>
                <a:lnTo>
                  <a:pt x="29906" y="199439"/>
                </a:lnTo>
                <a:lnTo>
                  <a:pt x="28174" y="211340"/>
                </a:lnTo>
                <a:lnTo>
                  <a:pt x="26720" y="218284"/>
                </a:lnTo>
                <a:lnTo>
                  <a:pt x="24759" y="225890"/>
                </a:lnTo>
                <a:lnTo>
                  <a:pt x="22458" y="233937"/>
                </a:lnTo>
                <a:lnTo>
                  <a:pt x="20925" y="241286"/>
                </a:lnTo>
                <a:lnTo>
                  <a:pt x="19904" y="248170"/>
                </a:lnTo>
                <a:lnTo>
                  <a:pt x="17776" y="261110"/>
                </a:lnTo>
                <a:lnTo>
                  <a:pt x="13522" y="273477"/>
                </a:lnTo>
                <a:lnTo>
                  <a:pt x="10971" y="285587"/>
                </a:lnTo>
                <a:lnTo>
                  <a:pt x="8844" y="298576"/>
                </a:lnTo>
                <a:lnTo>
                  <a:pt x="6888" y="306207"/>
                </a:lnTo>
                <a:lnTo>
                  <a:pt x="4593" y="314271"/>
                </a:lnTo>
                <a:lnTo>
                  <a:pt x="3061" y="321632"/>
                </a:lnTo>
                <a:lnTo>
                  <a:pt x="2041" y="328522"/>
                </a:lnTo>
                <a:lnTo>
                  <a:pt x="906" y="341471"/>
                </a:lnTo>
                <a:lnTo>
                  <a:pt x="403" y="353840"/>
                </a:lnTo>
                <a:lnTo>
                  <a:pt x="119" y="367220"/>
                </a:lnTo>
                <a:lnTo>
                  <a:pt x="0" y="428244"/>
                </a:lnTo>
                <a:lnTo>
                  <a:pt x="6137" y="422413"/>
                </a:lnTo>
                <a:lnTo>
                  <a:pt x="8562" y="420053"/>
                </a:lnTo>
                <a:lnTo>
                  <a:pt x="13561" y="419802"/>
                </a:lnTo>
                <a:lnTo>
                  <a:pt x="29911" y="419705"/>
                </a:lnTo>
                <a:lnTo>
                  <a:pt x="32838" y="418710"/>
                </a:lnTo>
                <a:lnTo>
                  <a:pt x="38738" y="414958"/>
                </a:lnTo>
                <a:lnTo>
                  <a:pt x="44668" y="412629"/>
                </a:lnTo>
                <a:lnTo>
                  <a:pt x="47637" y="412008"/>
                </a:lnTo>
                <a:lnTo>
                  <a:pt x="53584" y="408672"/>
                </a:lnTo>
                <a:lnTo>
                  <a:pt x="56558" y="406393"/>
                </a:lnTo>
                <a:lnTo>
                  <a:pt x="62510" y="403862"/>
                </a:lnTo>
                <a:lnTo>
                  <a:pt x="68462" y="402737"/>
                </a:lnTo>
                <a:lnTo>
                  <a:pt x="74414" y="402236"/>
                </a:lnTo>
                <a:lnTo>
                  <a:pt x="77391" y="401111"/>
                </a:lnTo>
                <a:lnTo>
                  <a:pt x="83344" y="397215"/>
                </a:lnTo>
                <a:lnTo>
                  <a:pt x="89297" y="394821"/>
                </a:lnTo>
                <a:lnTo>
                  <a:pt x="95250" y="393758"/>
                </a:lnTo>
                <a:lnTo>
                  <a:pt x="101203" y="393285"/>
                </a:lnTo>
                <a:lnTo>
                  <a:pt x="106973" y="392981"/>
                </a:lnTo>
                <a:lnTo>
                  <a:pt x="132559" y="392907"/>
                </a:lnTo>
                <a:lnTo>
                  <a:pt x="133021" y="391914"/>
                </a:lnTo>
                <a:lnTo>
                  <a:pt x="133945" y="3839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54"/>
          <p:cNvSpPr/>
          <p:nvPr/>
        </p:nvSpPr>
        <p:spPr>
          <a:xfrm>
            <a:off x="7483078" y="4098726"/>
            <a:ext cx="116086" cy="26790"/>
          </a:xfrm>
          <a:custGeom>
            <a:avLst/>
            <a:gdLst/>
            <a:ahLst/>
            <a:cxnLst/>
            <a:rect l="0" t="0" r="0" b="0"/>
            <a:pathLst>
              <a:path w="116086" h="26790">
                <a:moveTo>
                  <a:pt x="0" y="26789"/>
                </a:moveTo>
                <a:lnTo>
                  <a:pt x="40056" y="26789"/>
                </a:lnTo>
                <a:lnTo>
                  <a:pt x="41587" y="25797"/>
                </a:lnTo>
                <a:lnTo>
                  <a:pt x="42606" y="24144"/>
                </a:lnTo>
                <a:lnTo>
                  <a:pt x="43288" y="22048"/>
                </a:lnTo>
                <a:lnTo>
                  <a:pt x="44733" y="20652"/>
                </a:lnTo>
                <a:lnTo>
                  <a:pt x="46689" y="19721"/>
                </a:lnTo>
                <a:lnTo>
                  <a:pt x="52217" y="18227"/>
                </a:lnTo>
                <a:lnTo>
                  <a:pt x="55619" y="18023"/>
                </a:lnTo>
                <a:lnTo>
                  <a:pt x="61147" y="17892"/>
                </a:lnTo>
                <a:lnTo>
                  <a:pt x="66844" y="17869"/>
                </a:lnTo>
                <a:lnTo>
                  <a:pt x="68376" y="16874"/>
                </a:lnTo>
                <a:lnTo>
                  <a:pt x="69395" y="15218"/>
                </a:lnTo>
                <a:lnTo>
                  <a:pt x="70077" y="13122"/>
                </a:lnTo>
                <a:lnTo>
                  <a:pt x="71522" y="11725"/>
                </a:lnTo>
                <a:lnTo>
                  <a:pt x="73478" y="10793"/>
                </a:lnTo>
                <a:lnTo>
                  <a:pt x="79006" y="9298"/>
                </a:lnTo>
                <a:lnTo>
                  <a:pt x="82408" y="9093"/>
                </a:lnTo>
                <a:lnTo>
                  <a:pt x="87936" y="8962"/>
                </a:lnTo>
                <a:lnTo>
                  <a:pt x="105879" y="8930"/>
                </a:lnTo>
                <a:lnTo>
                  <a:pt x="106305" y="7937"/>
                </a:lnTo>
                <a:lnTo>
                  <a:pt x="106588" y="6284"/>
                </a:lnTo>
                <a:lnTo>
                  <a:pt x="107147" y="109"/>
                </a:lnTo>
                <a:lnTo>
                  <a:pt x="109798" y="49"/>
                </a:lnTo>
                <a:lnTo>
                  <a:pt x="116063" y="0"/>
                </a:lnTo>
                <a:lnTo>
                  <a:pt x="116085" y="0"/>
                </a:lnTo>
                <a:lnTo>
                  <a:pt x="107265" y="0"/>
                </a:lnTo>
                <a:lnTo>
                  <a:pt x="107229" y="992"/>
                </a:lnTo>
                <a:lnTo>
                  <a:pt x="107158" y="8562"/>
                </a:lnTo>
                <a:lnTo>
                  <a:pt x="10715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55"/>
          <p:cNvSpPr/>
          <p:nvPr/>
        </p:nvSpPr>
        <p:spPr>
          <a:xfrm>
            <a:off x="7742039" y="3848695"/>
            <a:ext cx="625079" cy="598290"/>
          </a:xfrm>
          <a:custGeom>
            <a:avLst/>
            <a:gdLst/>
            <a:ahLst/>
            <a:cxnLst/>
            <a:rect l="0" t="0" r="0" b="0"/>
            <a:pathLst>
              <a:path w="625079" h="598290">
                <a:moveTo>
                  <a:pt x="625078" y="0"/>
                </a:moveTo>
                <a:lnTo>
                  <a:pt x="625078" y="4740"/>
                </a:lnTo>
                <a:lnTo>
                  <a:pt x="624086" y="6137"/>
                </a:lnTo>
                <a:lnTo>
                  <a:pt x="622431" y="7068"/>
                </a:lnTo>
                <a:lnTo>
                  <a:pt x="620337" y="7688"/>
                </a:lnTo>
                <a:lnTo>
                  <a:pt x="615364" y="11024"/>
                </a:lnTo>
                <a:lnTo>
                  <a:pt x="599346" y="25990"/>
                </a:lnTo>
                <a:lnTo>
                  <a:pt x="582218" y="41918"/>
                </a:lnTo>
                <a:lnTo>
                  <a:pt x="568326" y="52034"/>
                </a:lnTo>
                <a:lnTo>
                  <a:pt x="554876" y="63144"/>
                </a:lnTo>
                <a:lnTo>
                  <a:pt x="541291" y="74697"/>
                </a:lnTo>
                <a:lnTo>
                  <a:pt x="525330" y="86446"/>
                </a:lnTo>
                <a:lnTo>
                  <a:pt x="489840" y="111150"/>
                </a:lnTo>
                <a:lnTo>
                  <a:pt x="468400" y="126790"/>
                </a:lnTo>
                <a:lnTo>
                  <a:pt x="457125" y="134136"/>
                </a:lnTo>
                <a:lnTo>
                  <a:pt x="445641" y="141018"/>
                </a:lnTo>
                <a:lnTo>
                  <a:pt x="434016" y="147590"/>
                </a:lnTo>
                <a:lnTo>
                  <a:pt x="422296" y="155940"/>
                </a:lnTo>
                <a:lnTo>
                  <a:pt x="410515" y="165475"/>
                </a:lnTo>
                <a:lnTo>
                  <a:pt x="398692" y="175801"/>
                </a:lnTo>
                <a:lnTo>
                  <a:pt x="386841" y="185662"/>
                </a:lnTo>
                <a:lnTo>
                  <a:pt x="363091" y="204555"/>
                </a:lnTo>
                <a:lnTo>
                  <a:pt x="351201" y="214753"/>
                </a:lnTo>
                <a:lnTo>
                  <a:pt x="339305" y="225520"/>
                </a:lnTo>
                <a:lnTo>
                  <a:pt x="327407" y="236667"/>
                </a:lnTo>
                <a:lnTo>
                  <a:pt x="314513" y="248066"/>
                </a:lnTo>
                <a:lnTo>
                  <a:pt x="286958" y="271317"/>
                </a:lnTo>
                <a:lnTo>
                  <a:pt x="273657" y="283073"/>
                </a:lnTo>
                <a:lnTo>
                  <a:pt x="248294" y="306719"/>
                </a:lnTo>
                <a:lnTo>
                  <a:pt x="234982" y="318581"/>
                </a:lnTo>
                <a:lnTo>
                  <a:pt x="206962" y="342344"/>
                </a:lnTo>
                <a:lnTo>
                  <a:pt x="192545" y="355229"/>
                </a:lnTo>
                <a:lnTo>
                  <a:pt x="163297" y="382775"/>
                </a:lnTo>
                <a:lnTo>
                  <a:pt x="148552" y="398058"/>
                </a:lnTo>
                <a:lnTo>
                  <a:pt x="133760" y="414200"/>
                </a:lnTo>
                <a:lnTo>
                  <a:pt x="118940" y="430915"/>
                </a:lnTo>
                <a:lnTo>
                  <a:pt x="105090" y="448011"/>
                </a:lnTo>
                <a:lnTo>
                  <a:pt x="91888" y="465361"/>
                </a:lnTo>
                <a:lnTo>
                  <a:pt x="66636" y="499522"/>
                </a:lnTo>
                <a:lnTo>
                  <a:pt x="42183" y="531241"/>
                </a:lnTo>
                <a:lnTo>
                  <a:pt x="32091" y="545653"/>
                </a:lnTo>
                <a:lnTo>
                  <a:pt x="23378" y="559229"/>
                </a:lnTo>
                <a:lnTo>
                  <a:pt x="0" y="5982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56"/>
          <p:cNvSpPr/>
          <p:nvPr/>
        </p:nvSpPr>
        <p:spPr>
          <a:xfrm>
            <a:off x="4214812" y="4795242"/>
            <a:ext cx="35720" cy="348259"/>
          </a:xfrm>
          <a:custGeom>
            <a:avLst/>
            <a:gdLst/>
            <a:ahLst/>
            <a:cxnLst/>
            <a:rect l="0" t="0" r="0" b="0"/>
            <a:pathLst>
              <a:path w="35720" h="348259">
                <a:moveTo>
                  <a:pt x="35719" y="0"/>
                </a:moveTo>
                <a:lnTo>
                  <a:pt x="35719" y="25731"/>
                </a:lnTo>
                <a:lnTo>
                  <a:pt x="34726" y="31044"/>
                </a:lnTo>
                <a:lnTo>
                  <a:pt x="33073" y="36571"/>
                </a:lnTo>
                <a:lnTo>
                  <a:pt x="30978" y="42240"/>
                </a:lnTo>
                <a:lnTo>
                  <a:pt x="29582" y="48004"/>
                </a:lnTo>
                <a:lnTo>
                  <a:pt x="28651" y="53830"/>
                </a:lnTo>
                <a:lnTo>
                  <a:pt x="28030" y="59699"/>
                </a:lnTo>
                <a:lnTo>
                  <a:pt x="27617" y="66588"/>
                </a:lnTo>
                <a:lnTo>
                  <a:pt x="27157" y="82181"/>
                </a:lnTo>
                <a:lnTo>
                  <a:pt x="26898" y="107693"/>
                </a:lnTo>
                <a:lnTo>
                  <a:pt x="25869" y="116444"/>
                </a:lnTo>
                <a:lnTo>
                  <a:pt x="24192" y="125254"/>
                </a:lnTo>
                <a:lnTo>
                  <a:pt x="22081" y="134104"/>
                </a:lnTo>
                <a:lnTo>
                  <a:pt x="20674" y="143973"/>
                </a:lnTo>
                <a:lnTo>
                  <a:pt x="19736" y="154521"/>
                </a:lnTo>
                <a:lnTo>
                  <a:pt x="19110" y="165521"/>
                </a:lnTo>
                <a:lnTo>
                  <a:pt x="18415" y="185682"/>
                </a:lnTo>
                <a:lnTo>
                  <a:pt x="18230" y="195225"/>
                </a:lnTo>
                <a:lnTo>
                  <a:pt x="17114" y="204564"/>
                </a:lnTo>
                <a:lnTo>
                  <a:pt x="15378" y="213766"/>
                </a:lnTo>
                <a:lnTo>
                  <a:pt x="13229" y="222878"/>
                </a:lnTo>
                <a:lnTo>
                  <a:pt x="11796" y="232922"/>
                </a:lnTo>
                <a:lnTo>
                  <a:pt x="10840" y="243586"/>
                </a:lnTo>
                <a:lnTo>
                  <a:pt x="10204" y="254664"/>
                </a:lnTo>
                <a:lnTo>
                  <a:pt x="9496" y="277556"/>
                </a:lnTo>
                <a:lnTo>
                  <a:pt x="9307" y="289217"/>
                </a:lnTo>
                <a:lnTo>
                  <a:pt x="8189" y="298975"/>
                </a:lnTo>
                <a:lnTo>
                  <a:pt x="6452" y="307465"/>
                </a:lnTo>
                <a:lnTo>
                  <a:pt x="4301" y="315109"/>
                </a:lnTo>
                <a:lnTo>
                  <a:pt x="2867" y="322190"/>
                </a:lnTo>
                <a:lnTo>
                  <a:pt x="1912" y="328895"/>
                </a:lnTo>
                <a:lnTo>
                  <a:pt x="0" y="348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57"/>
          <p:cNvSpPr/>
          <p:nvPr/>
        </p:nvSpPr>
        <p:spPr>
          <a:xfrm>
            <a:off x="4036218" y="4938494"/>
            <a:ext cx="357189" cy="35342"/>
          </a:xfrm>
          <a:custGeom>
            <a:avLst/>
            <a:gdLst/>
            <a:ahLst/>
            <a:cxnLst/>
            <a:rect l="0" t="0" r="0" b="0"/>
            <a:pathLst>
              <a:path w="357189" h="35342">
                <a:moveTo>
                  <a:pt x="0" y="17482"/>
                </a:moveTo>
                <a:lnTo>
                  <a:pt x="0" y="12742"/>
                </a:lnTo>
                <a:lnTo>
                  <a:pt x="992" y="11345"/>
                </a:lnTo>
                <a:lnTo>
                  <a:pt x="2646" y="10414"/>
                </a:lnTo>
                <a:lnTo>
                  <a:pt x="7130" y="9380"/>
                </a:lnTo>
                <a:lnTo>
                  <a:pt x="12429" y="8920"/>
                </a:lnTo>
                <a:lnTo>
                  <a:pt x="17216" y="7806"/>
                </a:lnTo>
                <a:lnTo>
                  <a:pt x="23384" y="6070"/>
                </a:lnTo>
                <a:lnTo>
                  <a:pt x="30472" y="3921"/>
                </a:lnTo>
                <a:lnTo>
                  <a:pt x="37182" y="2488"/>
                </a:lnTo>
                <a:lnTo>
                  <a:pt x="43639" y="1533"/>
                </a:lnTo>
                <a:lnTo>
                  <a:pt x="49929" y="897"/>
                </a:lnTo>
                <a:lnTo>
                  <a:pt x="57099" y="471"/>
                </a:lnTo>
                <a:lnTo>
                  <a:pt x="73002" y="0"/>
                </a:lnTo>
                <a:lnTo>
                  <a:pt x="82402" y="866"/>
                </a:lnTo>
                <a:lnTo>
                  <a:pt x="92638" y="2436"/>
                </a:lnTo>
                <a:lnTo>
                  <a:pt x="103431" y="4475"/>
                </a:lnTo>
                <a:lnTo>
                  <a:pt x="114594" y="5834"/>
                </a:lnTo>
                <a:lnTo>
                  <a:pt x="126006" y="6740"/>
                </a:lnTo>
                <a:lnTo>
                  <a:pt x="137582" y="7344"/>
                </a:lnTo>
                <a:lnTo>
                  <a:pt x="149268" y="8739"/>
                </a:lnTo>
                <a:lnTo>
                  <a:pt x="161028" y="10661"/>
                </a:lnTo>
                <a:lnTo>
                  <a:pt x="213158" y="20875"/>
                </a:lnTo>
                <a:lnTo>
                  <a:pt x="226441" y="22721"/>
                </a:lnTo>
                <a:lnTo>
                  <a:pt x="239265" y="23951"/>
                </a:lnTo>
                <a:lnTo>
                  <a:pt x="251784" y="24771"/>
                </a:lnTo>
                <a:lnTo>
                  <a:pt x="264098" y="26310"/>
                </a:lnTo>
                <a:lnTo>
                  <a:pt x="276277" y="28328"/>
                </a:lnTo>
                <a:lnTo>
                  <a:pt x="288364" y="30666"/>
                </a:lnTo>
                <a:lnTo>
                  <a:pt x="299399" y="32225"/>
                </a:lnTo>
                <a:lnTo>
                  <a:pt x="309732" y="33264"/>
                </a:lnTo>
                <a:lnTo>
                  <a:pt x="319597" y="33956"/>
                </a:lnTo>
                <a:lnTo>
                  <a:pt x="335851" y="34725"/>
                </a:lnTo>
                <a:lnTo>
                  <a:pt x="357188" y="353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InkAnnotation58"/>
          <p:cNvSpPr/>
          <p:nvPr/>
        </p:nvSpPr>
        <p:spPr>
          <a:xfrm>
            <a:off x="4643437" y="4634703"/>
            <a:ext cx="464345" cy="633813"/>
          </a:xfrm>
          <a:custGeom>
            <a:avLst/>
            <a:gdLst/>
            <a:ahLst/>
            <a:cxnLst/>
            <a:rect l="0" t="0" r="0" b="0"/>
            <a:pathLst>
              <a:path w="464345" h="633813">
                <a:moveTo>
                  <a:pt x="0" y="624882"/>
                </a:moveTo>
                <a:lnTo>
                  <a:pt x="12429" y="612453"/>
                </a:lnTo>
                <a:lnTo>
                  <a:pt x="25731" y="603891"/>
                </a:lnTo>
                <a:lnTo>
                  <a:pt x="36571" y="592732"/>
                </a:lnTo>
                <a:lnTo>
                  <a:pt x="48996" y="577852"/>
                </a:lnTo>
                <a:lnTo>
                  <a:pt x="56476" y="569715"/>
                </a:lnTo>
                <a:lnTo>
                  <a:pt x="64440" y="561315"/>
                </a:lnTo>
                <a:lnTo>
                  <a:pt x="78580" y="544044"/>
                </a:lnTo>
                <a:lnTo>
                  <a:pt x="91479" y="525454"/>
                </a:lnTo>
                <a:lnTo>
                  <a:pt x="97697" y="514941"/>
                </a:lnTo>
                <a:lnTo>
                  <a:pt x="103827" y="503963"/>
                </a:lnTo>
                <a:lnTo>
                  <a:pt x="109898" y="491684"/>
                </a:lnTo>
                <a:lnTo>
                  <a:pt x="115929" y="478536"/>
                </a:lnTo>
                <a:lnTo>
                  <a:pt x="127922" y="450699"/>
                </a:lnTo>
                <a:lnTo>
                  <a:pt x="175614" y="333119"/>
                </a:lnTo>
                <a:lnTo>
                  <a:pt x="180577" y="317264"/>
                </a:lnTo>
                <a:lnTo>
                  <a:pt x="184876" y="300741"/>
                </a:lnTo>
                <a:lnTo>
                  <a:pt x="188735" y="283773"/>
                </a:lnTo>
                <a:lnTo>
                  <a:pt x="193292" y="267499"/>
                </a:lnTo>
                <a:lnTo>
                  <a:pt x="198314" y="251690"/>
                </a:lnTo>
                <a:lnTo>
                  <a:pt x="203646" y="236188"/>
                </a:lnTo>
                <a:lnTo>
                  <a:pt x="208194" y="220894"/>
                </a:lnTo>
                <a:lnTo>
                  <a:pt x="212218" y="205737"/>
                </a:lnTo>
                <a:lnTo>
                  <a:pt x="235026" y="113469"/>
                </a:lnTo>
                <a:lnTo>
                  <a:pt x="238043" y="102369"/>
                </a:lnTo>
                <a:lnTo>
                  <a:pt x="244041" y="82100"/>
                </a:lnTo>
                <a:lnTo>
                  <a:pt x="252661" y="63169"/>
                </a:lnTo>
                <a:lnTo>
                  <a:pt x="262114" y="46818"/>
                </a:lnTo>
                <a:lnTo>
                  <a:pt x="273014" y="31042"/>
                </a:lnTo>
                <a:lnTo>
                  <a:pt x="282528" y="15233"/>
                </a:lnTo>
                <a:lnTo>
                  <a:pt x="288617" y="7323"/>
                </a:lnTo>
                <a:lnTo>
                  <a:pt x="291630" y="4817"/>
                </a:lnTo>
                <a:lnTo>
                  <a:pt x="294631" y="3146"/>
                </a:lnTo>
                <a:lnTo>
                  <a:pt x="300611" y="1289"/>
                </a:lnTo>
                <a:lnTo>
                  <a:pt x="310773" y="0"/>
                </a:lnTo>
                <a:lnTo>
                  <a:pt x="311361" y="927"/>
                </a:lnTo>
                <a:lnTo>
                  <a:pt x="313182" y="7964"/>
                </a:lnTo>
                <a:lnTo>
                  <a:pt x="318572" y="22176"/>
                </a:lnTo>
                <a:lnTo>
                  <a:pt x="320611" y="39947"/>
                </a:lnTo>
                <a:lnTo>
                  <a:pt x="321087" y="55348"/>
                </a:lnTo>
                <a:lnTo>
                  <a:pt x="323945" y="74762"/>
                </a:lnTo>
                <a:lnTo>
                  <a:pt x="345378" y="182853"/>
                </a:lnTo>
                <a:lnTo>
                  <a:pt x="360176" y="263541"/>
                </a:lnTo>
                <a:lnTo>
                  <a:pt x="378025" y="353912"/>
                </a:lnTo>
                <a:lnTo>
                  <a:pt x="381993" y="369821"/>
                </a:lnTo>
                <a:lnTo>
                  <a:pt x="386623" y="386381"/>
                </a:lnTo>
                <a:lnTo>
                  <a:pt x="391694" y="403373"/>
                </a:lnTo>
                <a:lnTo>
                  <a:pt x="396067" y="419663"/>
                </a:lnTo>
                <a:lnTo>
                  <a:pt x="399974" y="435483"/>
                </a:lnTo>
                <a:lnTo>
                  <a:pt x="403571" y="450992"/>
                </a:lnTo>
                <a:lnTo>
                  <a:pt x="407954" y="466291"/>
                </a:lnTo>
                <a:lnTo>
                  <a:pt x="412860" y="481451"/>
                </a:lnTo>
                <a:lnTo>
                  <a:pt x="418115" y="496520"/>
                </a:lnTo>
                <a:lnTo>
                  <a:pt x="422611" y="510534"/>
                </a:lnTo>
                <a:lnTo>
                  <a:pt x="430251" y="536689"/>
                </a:lnTo>
                <a:lnTo>
                  <a:pt x="434670" y="549219"/>
                </a:lnTo>
                <a:lnTo>
                  <a:pt x="439601" y="561542"/>
                </a:lnTo>
                <a:lnTo>
                  <a:pt x="449378" y="583833"/>
                </a:lnTo>
                <a:lnTo>
                  <a:pt x="457031" y="600354"/>
                </a:lnTo>
                <a:lnTo>
                  <a:pt x="461093" y="614312"/>
                </a:lnTo>
                <a:lnTo>
                  <a:pt x="464344" y="6338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59"/>
          <p:cNvSpPr/>
          <p:nvPr/>
        </p:nvSpPr>
        <p:spPr>
          <a:xfrm>
            <a:off x="4830960" y="4813133"/>
            <a:ext cx="267892" cy="17828"/>
          </a:xfrm>
          <a:custGeom>
            <a:avLst/>
            <a:gdLst/>
            <a:ahLst/>
            <a:cxnLst/>
            <a:rect l="0" t="0" r="0" b="0"/>
            <a:pathLst>
              <a:path w="267892" h="17828">
                <a:moveTo>
                  <a:pt x="0" y="8898"/>
                </a:moveTo>
                <a:lnTo>
                  <a:pt x="9482" y="8898"/>
                </a:lnTo>
                <a:lnTo>
                  <a:pt x="14258" y="7906"/>
                </a:lnTo>
                <a:lnTo>
                  <a:pt x="19427" y="6252"/>
                </a:lnTo>
                <a:lnTo>
                  <a:pt x="24858" y="4158"/>
                </a:lnTo>
                <a:lnTo>
                  <a:pt x="31455" y="2761"/>
                </a:lnTo>
                <a:lnTo>
                  <a:pt x="38830" y="1830"/>
                </a:lnTo>
                <a:lnTo>
                  <a:pt x="46722" y="1209"/>
                </a:lnTo>
                <a:lnTo>
                  <a:pt x="54961" y="796"/>
                </a:lnTo>
                <a:lnTo>
                  <a:pt x="72052" y="336"/>
                </a:lnTo>
                <a:lnTo>
                  <a:pt x="142239" y="0"/>
                </a:lnTo>
                <a:lnTo>
                  <a:pt x="156342" y="982"/>
                </a:lnTo>
                <a:lnTo>
                  <a:pt x="170704" y="2628"/>
                </a:lnTo>
                <a:lnTo>
                  <a:pt x="185241" y="4718"/>
                </a:lnTo>
                <a:lnTo>
                  <a:pt x="197908" y="7103"/>
                </a:lnTo>
                <a:lnTo>
                  <a:pt x="209329" y="9686"/>
                </a:lnTo>
                <a:lnTo>
                  <a:pt x="219920" y="12399"/>
                </a:lnTo>
                <a:lnTo>
                  <a:pt x="229957" y="14209"/>
                </a:lnTo>
                <a:lnTo>
                  <a:pt x="239625" y="15415"/>
                </a:lnTo>
                <a:lnTo>
                  <a:pt x="267891" y="178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60"/>
          <p:cNvSpPr/>
          <p:nvPr/>
        </p:nvSpPr>
        <p:spPr>
          <a:xfrm>
            <a:off x="5232796" y="4384476"/>
            <a:ext cx="116087" cy="258962"/>
          </a:xfrm>
          <a:custGeom>
            <a:avLst/>
            <a:gdLst/>
            <a:ahLst/>
            <a:cxnLst/>
            <a:rect l="0" t="0" r="0" b="0"/>
            <a:pathLst>
              <a:path w="116087" h="258962">
                <a:moveTo>
                  <a:pt x="0" y="0"/>
                </a:moveTo>
                <a:lnTo>
                  <a:pt x="0" y="12429"/>
                </a:lnTo>
                <a:lnTo>
                  <a:pt x="992" y="15231"/>
                </a:lnTo>
                <a:lnTo>
                  <a:pt x="2646" y="18092"/>
                </a:lnTo>
                <a:lnTo>
                  <a:pt x="4740" y="20991"/>
                </a:lnTo>
                <a:lnTo>
                  <a:pt x="6137" y="24908"/>
                </a:lnTo>
                <a:lnTo>
                  <a:pt x="7068" y="29503"/>
                </a:lnTo>
                <a:lnTo>
                  <a:pt x="7689" y="34552"/>
                </a:lnTo>
                <a:lnTo>
                  <a:pt x="9094" y="41886"/>
                </a:lnTo>
                <a:lnTo>
                  <a:pt x="13303" y="60619"/>
                </a:lnTo>
                <a:lnTo>
                  <a:pt x="16806" y="71170"/>
                </a:lnTo>
                <a:lnTo>
                  <a:pt x="21126" y="82173"/>
                </a:lnTo>
                <a:lnTo>
                  <a:pt x="25990" y="93478"/>
                </a:lnTo>
                <a:lnTo>
                  <a:pt x="36687" y="116621"/>
                </a:lnTo>
                <a:lnTo>
                  <a:pt x="42318" y="128349"/>
                </a:lnTo>
                <a:lnTo>
                  <a:pt x="49048" y="141128"/>
                </a:lnTo>
                <a:lnTo>
                  <a:pt x="71749" y="181825"/>
                </a:lnTo>
                <a:lnTo>
                  <a:pt x="85136" y="207149"/>
                </a:lnTo>
                <a:lnTo>
                  <a:pt x="91484" y="218467"/>
                </a:lnTo>
                <a:lnTo>
                  <a:pt x="97701" y="228988"/>
                </a:lnTo>
                <a:lnTo>
                  <a:pt x="116086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61"/>
          <p:cNvSpPr/>
          <p:nvPr/>
        </p:nvSpPr>
        <p:spPr>
          <a:xfrm>
            <a:off x="5487891" y="4741664"/>
            <a:ext cx="173531" cy="392907"/>
          </a:xfrm>
          <a:custGeom>
            <a:avLst/>
            <a:gdLst/>
            <a:ahLst/>
            <a:cxnLst/>
            <a:rect l="0" t="0" r="0" b="0"/>
            <a:pathLst>
              <a:path w="173531" h="392907">
                <a:moveTo>
                  <a:pt x="137812" y="0"/>
                </a:moveTo>
                <a:lnTo>
                  <a:pt x="125383" y="0"/>
                </a:lnTo>
                <a:lnTo>
                  <a:pt x="122580" y="991"/>
                </a:lnTo>
                <a:lnTo>
                  <a:pt x="119720" y="2645"/>
                </a:lnTo>
                <a:lnTo>
                  <a:pt x="116821" y="4740"/>
                </a:lnTo>
                <a:lnTo>
                  <a:pt x="113896" y="7129"/>
                </a:lnTo>
                <a:lnTo>
                  <a:pt x="110954" y="9713"/>
                </a:lnTo>
                <a:lnTo>
                  <a:pt x="108000" y="12428"/>
                </a:lnTo>
                <a:lnTo>
                  <a:pt x="102073" y="18091"/>
                </a:lnTo>
                <a:lnTo>
                  <a:pt x="33586" y="86367"/>
                </a:lnTo>
                <a:lnTo>
                  <a:pt x="28641" y="93296"/>
                </a:lnTo>
                <a:lnTo>
                  <a:pt x="24351" y="100893"/>
                </a:lnTo>
                <a:lnTo>
                  <a:pt x="20499" y="108934"/>
                </a:lnTo>
                <a:lnTo>
                  <a:pt x="16940" y="117271"/>
                </a:lnTo>
                <a:lnTo>
                  <a:pt x="13574" y="125805"/>
                </a:lnTo>
                <a:lnTo>
                  <a:pt x="7189" y="143225"/>
                </a:lnTo>
                <a:lnTo>
                  <a:pt x="1044" y="160890"/>
                </a:lnTo>
                <a:lnTo>
                  <a:pt x="0" y="169767"/>
                </a:lnTo>
                <a:lnTo>
                  <a:pt x="297" y="178663"/>
                </a:lnTo>
                <a:lnTo>
                  <a:pt x="1487" y="187570"/>
                </a:lnTo>
                <a:lnTo>
                  <a:pt x="3273" y="197476"/>
                </a:lnTo>
                <a:lnTo>
                  <a:pt x="5455" y="208048"/>
                </a:lnTo>
                <a:lnTo>
                  <a:pt x="7902" y="219066"/>
                </a:lnTo>
                <a:lnTo>
                  <a:pt x="10526" y="229388"/>
                </a:lnTo>
                <a:lnTo>
                  <a:pt x="13267" y="239245"/>
                </a:lnTo>
                <a:lnTo>
                  <a:pt x="16086" y="248794"/>
                </a:lnTo>
                <a:lnTo>
                  <a:pt x="20942" y="259128"/>
                </a:lnTo>
                <a:lnTo>
                  <a:pt x="27156" y="269985"/>
                </a:lnTo>
                <a:lnTo>
                  <a:pt x="34276" y="281194"/>
                </a:lnTo>
                <a:lnTo>
                  <a:pt x="41999" y="291642"/>
                </a:lnTo>
                <a:lnTo>
                  <a:pt x="50124" y="301583"/>
                </a:lnTo>
                <a:lnTo>
                  <a:pt x="58517" y="311188"/>
                </a:lnTo>
                <a:lnTo>
                  <a:pt x="67090" y="320568"/>
                </a:lnTo>
                <a:lnTo>
                  <a:pt x="84551" y="338928"/>
                </a:lnTo>
                <a:lnTo>
                  <a:pt x="94367" y="346998"/>
                </a:lnTo>
                <a:lnTo>
                  <a:pt x="104880" y="354364"/>
                </a:lnTo>
                <a:lnTo>
                  <a:pt x="115857" y="361258"/>
                </a:lnTo>
                <a:lnTo>
                  <a:pt x="126152" y="366846"/>
                </a:lnTo>
                <a:lnTo>
                  <a:pt x="135991" y="371564"/>
                </a:lnTo>
                <a:lnTo>
                  <a:pt x="145528" y="375701"/>
                </a:lnTo>
                <a:lnTo>
                  <a:pt x="152878" y="379452"/>
                </a:lnTo>
                <a:lnTo>
                  <a:pt x="158769" y="382944"/>
                </a:lnTo>
                <a:lnTo>
                  <a:pt x="173530" y="3929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62"/>
          <p:cNvSpPr/>
          <p:nvPr/>
        </p:nvSpPr>
        <p:spPr>
          <a:xfrm>
            <a:off x="5741789" y="4455914"/>
            <a:ext cx="133946" cy="276821"/>
          </a:xfrm>
          <a:custGeom>
            <a:avLst/>
            <a:gdLst/>
            <a:ahLst/>
            <a:cxnLst/>
            <a:rect l="0" t="0" r="0" b="0"/>
            <a:pathLst>
              <a:path w="133946" h="276821">
                <a:moveTo>
                  <a:pt x="0" y="0"/>
                </a:moveTo>
                <a:lnTo>
                  <a:pt x="0" y="4740"/>
                </a:lnTo>
                <a:lnTo>
                  <a:pt x="991" y="6136"/>
                </a:lnTo>
                <a:lnTo>
                  <a:pt x="2645" y="7067"/>
                </a:lnTo>
                <a:lnTo>
                  <a:pt x="4740" y="7688"/>
                </a:lnTo>
                <a:lnTo>
                  <a:pt x="6136" y="9094"/>
                </a:lnTo>
                <a:lnTo>
                  <a:pt x="7067" y="11023"/>
                </a:lnTo>
                <a:lnTo>
                  <a:pt x="9094" y="17798"/>
                </a:lnTo>
                <a:lnTo>
                  <a:pt x="13302" y="30730"/>
                </a:lnTo>
                <a:lnTo>
                  <a:pt x="15813" y="37353"/>
                </a:lnTo>
                <a:lnTo>
                  <a:pt x="18479" y="43754"/>
                </a:lnTo>
                <a:lnTo>
                  <a:pt x="21249" y="50005"/>
                </a:lnTo>
                <a:lnTo>
                  <a:pt x="29618" y="67534"/>
                </a:lnTo>
                <a:lnTo>
                  <a:pt x="51160" y="111125"/>
                </a:lnTo>
                <a:lnTo>
                  <a:pt x="56927" y="123693"/>
                </a:lnTo>
                <a:lnTo>
                  <a:pt x="68626" y="150886"/>
                </a:lnTo>
                <a:lnTo>
                  <a:pt x="75516" y="165083"/>
                </a:lnTo>
                <a:lnTo>
                  <a:pt x="83086" y="179508"/>
                </a:lnTo>
                <a:lnTo>
                  <a:pt x="98442" y="207773"/>
                </a:lnTo>
                <a:lnTo>
                  <a:pt x="133945" y="27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InkAnnotation63"/>
          <p:cNvSpPr/>
          <p:nvPr/>
        </p:nvSpPr>
        <p:spPr>
          <a:xfrm>
            <a:off x="5982890" y="4616648"/>
            <a:ext cx="383978" cy="535782"/>
          </a:xfrm>
          <a:custGeom>
            <a:avLst/>
            <a:gdLst/>
            <a:ahLst/>
            <a:cxnLst/>
            <a:rect l="0" t="0" r="0" b="0"/>
            <a:pathLst>
              <a:path w="383978" h="535782">
                <a:moveTo>
                  <a:pt x="383977" y="0"/>
                </a:moveTo>
                <a:lnTo>
                  <a:pt x="280118" y="0"/>
                </a:lnTo>
                <a:lnTo>
                  <a:pt x="273066" y="992"/>
                </a:lnTo>
                <a:lnTo>
                  <a:pt x="265387" y="2646"/>
                </a:lnTo>
                <a:lnTo>
                  <a:pt x="257292" y="4740"/>
                </a:lnTo>
                <a:lnTo>
                  <a:pt x="249911" y="6137"/>
                </a:lnTo>
                <a:lnTo>
                  <a:pt x="243005" y="7068"/>
                </a:lnTo>
                <a:lnTo>
                  <a:pt x="236418" y="7689"/>
                </a:lnTo>
                <a:lnTo>
                  <a:pt x="229049" y="8102"/>
                </a:lnTo>
                <a:lnTo>
                  <a:pt x="212925" y="8562"/>
                </a:lnTo>
                <a:lnTo>
                  <a:pt x="205450" y="9676"/>
                </a:lnTo>
                <a:lnTo>
                  <a:pt x="198483" y="11412"/>
                </a:lnTo>
                <a:lnTo>
                  <a:pt x="168301" y="21326"/>
                </a:lnTo>
                <a:lnTo>
                  <a:pt x="160818" y="23147"/>
                </a:lnTo>
                <a:lnTo>
                  <a:pt x="153844" y="24361"/>
                </a:lnTo>
                <a:lnTo>
                  <a:pt x="147212" y="25170"/>
                </a:lnTo>
                <a:lnTo>
                  <a:pt x="137196" y="28715"/>
                </a:lnTo>
                <a:lnTo>
                  <a:pt x="128445" y="33598"/>
                </a:lnTo>
                <a:lnTo>
                  <a:pt x="117940" y="39075"/>
                </a:lnTo>
                <a:lnTo>
                  <a:pt x="109303" y="42172"/>
                </a:lnTo>
                <a:lnTo>
                  <a:pt x="101165" y="44540"/>
                </a:lnTo>
                <a:lnTo>
                  <a:pt x="90934" y="48900"/>
                </a:lnTo>
                <a:lnTo>
                  <a:pt x="82418" y="54144"/>
                </a:lnTo>
                <a:lnTo>
                  <a:pt x="72045" y="62676"/>
                </a:lnTo>
                <a:lnTo>
                  <a:pt x="60699" y="73314"/>
                </a:lnTo>
                <a:lnTo>
                  <a:pt x="50244" y="83714"/>
                </a:lnTo>
                <a:lnTo>
                  <a:pt x="48379" y="86567"/>
                </a:lnTo>
                <a:lnTo>
                  <a:pt x="44762" y="95323"/>
                </a:lnTo>
                <a:lnTo>
                  <a:pt x="38839" y="104201"/>
                </a:lnTo>
                <a:lnTo>
                  <a:pt x="35651" y="113116"/>
                </a:lnTo>
                <a:lnTo>
                  <a:pt x="31389" y="119065"/>
                </a:lnTo>
                <a:lnTo>
                  <a:pt x="29856" y="123034"/>
                </a:lnTo>
                <a:lnTo>
                  <a:pt x="27697" y="138098"/>
                </a:lnTo>
                <a:lnTo>
                  <a:pt x="27193" y="149351"/>
                </a:lnTo>
                <a:lnTo>
                  <a:pt x="24322" y="160967"/>
                </a:lnTo>
                <a:lnTo>
                  <a:pt x="20732" y="172744"/>
                </a:lnTo>
                <a:lnTo>
                  <a:pt x="19136" y="184593"/>
                </a:lnTo>
                <a:lnTo>
                  <a:pt x="15781" y="196473"/>
                </a:lnTo>
                <a:lnTo>
                  <a:pt x="13497" y="202420"/>
                </a:lnTo>
                <a:lnTo>
                  <a:pt x="10959" y="216965"/>
                </a:lnTo>
                <a:lnTo>
                  <a:pt x="8840" y="232358"/>
                </a:lnTo>
                <a:lnTo>
                  <a:pt x="4590" y="245815"/>
                </a:lnTo>
                <a:lnTo>
                  <a:pt x="2040" y="261056"/>
                </a:lnTo>
                <a:lnTo>
                  <a:pt x="907" y="277751"/>
                </a:lnTo>
                <a:lnTo>
                  <a:pt x="403" y="295094"/>
                </a:lnTo>
                <a:lnTo>
                  <a:pt x="0" y="511291"/>
                </a:lnTo>
                <a:lnTo>
                  <a:pt x="992" y="514494"/>
                </a:lnTo>
                <a:lnTo>
                  <a:pt x="6137" y="523741"/>
                </a:lnTo>
                <a:lnTo>
                  <a:pt x="7688" y="529768"/>
                </a:lnTo>
                <a:lnTo>
                  <a:pt x="9095" y="531773"/>
                </a:lnTo>
                <a:lnTo>
                  <a:pt x="11024" y="533109"/>
                </a:lnTo>
                <a:lnTo>
                  <a:pt x="15814" y="534593"/>
                </a:lnTo>
                <a:lnTo>
                  <a:pt x="26973" y="535547"/>
                </a:lnTo>
                <a:lnTo>
                  <a:pt x="38731" y="535735"/>
                </a:lnTo>
                <a:lnTo>
                  <a:pt x="90923" y="535781"/>
                </a:lnTo>
                <a:lnTo>
                  <a:pt x="94349" y="534789"/>
                </a:lnTo>
                <a:lnTo>
                  <a:pt x="104905" y="529644"/>
                </a:lnTo>
                <a:lnTo>
                  <a:pt x="114754" y="528093"/>
                </a:lnTo>
                <a:lnTo>
                  <a:pt x="125746" y="527403"/>
                </a:lnTo>
                <a:lnTo>
                  <a:pt x="137246" y="527096"/>
                </a:lnTo>
                <a:lnTo>
                  <a:pt x="184559" y="526862"/>
                </a:lnTo>
                <a:lnTo>
                  <a:pt x="196459" y="524211"/>
                </a:lnTo>
                <a:lnTo>
                  <a:pt x="208362" y="520717"/>
                </a:lnTo>
                <a:lnTo>
                  <a:pt x="220267" y="519164"/>
                </a:lnTo>
                <a:lnTo>
                  <a:pt x="232173" y="518474"/>
                </a:lnTo>
                <a:lnTo>
                  <a:pt x="244078" y="518167"/>
                </a:lnTo>
                <a:lnTo>
                  <a:pt x="286962" y="517932"/>
                </a:lnTo>
                <a:lnTo>
                  <a:pt x="290527" y="516936"/>
                </a:lnTo>
                <a:lnTo>
                  <a:pt x="300285" y="511787"/>
                </a:lnTo>
                <a:lnTo>
                  <a:pt x="306431" y="510234"/>
                </a:lnTo>
                <a:lnTo>
                  <a:pt x="312471" y="509544"/>
                </a:lnTo>
                <a:lnTo>
                  <a:pt x="321469" y="5089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64"/>
          <p:cNvSpPr/>
          <p:nvPr/>
        </p:nvSpPr>
        <p:spPr>
          <a:xfrm>
            <a:off x="6090046" y="4848820"/>
            <a:ext cx="205384" cy="26790"/>
          </a:xfrm>
          <a:custGeom>
            <a:avLst/>
            <a:gdLst/>
            <a:ahLst/>
            <a:cxnLst/>
            <a:rect l="0" t="0" r="0" b="0"/>
            <a:pathLst>
              <a:path w="205384" h="26790">
                <a:moveTo>
                  <a:pt x="0" y="26789"/>
                </a:moveTo>
                <a:lnTo>
                  <a:pt x="4740" y="26789"/>
                </a:lnTo>
                <a:lnTo>
                  <a:pt x="7129" y="25797"/>
                </a:lnTo>
                <a:lnTo>
                  <a:pt x="9714" y="24143"/>
                </a:lnTo>
                <a:lnTo>
                  <a:pt x="12429" y="22049"/>
                </a:lnTo>
                <a:lnTo>
                  <a:pt x="16223" y="19660"/>
                </a:lnTo>
                <a:lnTo>
                  <a:pt x="20738" y="17075"/>
                </a:lnTo>
                <a:lnTo>
                  <a:pt x="25731" y="14360"/>
                </a:lnTo>
                <a:lnTo>
                  <a:pt x="32037" y="12550"/>
                </a:lnTo>
                <a:lnTo>
                  <a:pt x="39218" y="11343"/>
                </a:lnTo>
                <a:lnTo>
                  <a:pt x="46982" y="10538"/>
                </a:lnTo>
                <a:lnTo>
                  <a:pt x="54142" y="9010"/>
                </a:lnTo>
                <a:lnTo>
                  <a:pt x="60899" y="6999"/>
                </a:lnTo>
                <a:lnTo>
                  <a:pt x="67389" y="4666"/>
                </a:lnTo>
                <a:lnTo>
                  <a:pt x="75684" y="3110"/>
                </a:lnTo>
                <a:lnTo>
                  <a:pt x="85182" y="2074"/>
                </a:lnTo>
                <a:lnTo>
                  <a:pt x="95484" y="1382"/>
                </a:lnTo>
                <a:lnTo>
                  <a:pt x="105328" y="921"/>
                </a:lnTo>
                <a:lnTo>
                  <a:pt x="124203" y="409"/>
                </a:lnTo>
                <a:lnTo>
                  <a:pt x="20538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81000"/>
            <a:ext cx="66294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70</Words>
  <Application>Microsoft Office PowerPoint</Application>
  <PresentationFormat>On-screen Show (4:3)</PresentationFormat>
  <Paragraphs>12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Anmar</dc:creator>
  <cp:lastModifiedBy>anarif</cp:lastModifiedBy>
  <cp:revision>10</cp:revision>
  <dcterms:created xsi:type="dcterms:W3CDTF">2013-02-17T12:23:57Z</dcterms:created>
  <dcterms:modified xsi:type="dcterms:W3CDTF">2013-02-19T07:00:12Z</dcterms:modified>
</cp:coreProperties>
</file>