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23/10/33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الدراسات السكانية في البداية لم تكن معروفة, كان يطلق مصطلح إحصاءات السكان عليها.</a:t>
            </a:r>
            <a:endParaRPr lang="ar-SA" b="1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بعد ذلك أصبحت الدراسات السكانية موضوعاً لعلم مستقل أطلق عليه, </a:t>
            </a:r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الديموغرافيا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, أو علم </a:t>
            </a:r>
            <a:endParaRPr lang="ar-SA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السكان</a:t>
            </a:r>
            <a:endParaRPr lang="ar-SA" b="1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الصحة العامة: تفيد في دراسة الخصوبة ووسائل منع الحمل, تتبع انتشارها بين السكان, دراسة الأساليب المتبعة لتحسين الخدمات الصحية, والوقاية من الأمراض , والعناية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بلأطفال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والحوامل, ونشر الوعي الصحي, وتنظيم الأسرة.</a:t>
            </a:r>
          </a:p>
          <a:p>
            <a:endPara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علم الإحصاء: العلاقة بينهما تبادلية الدارس في علم السكان يجب أن يلم بالإحصاء, </a:t>
            </a:r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الأنثروبولوجيا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: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الانثر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بولوجيا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الاجتماعية والثقافية والبيولوجية تفيد في الدراسات السكانية, من خلال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اجراء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دراسات سكانية  في ثقافات مختلفة.</a:t>
            </a:r>
          </a:p>
          <a:p>
            <a:endPara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endPara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الثقافة: الثقافة السائد تؤثر في الظواهر السكانية كالمواليد والوفيات والهجرة.</a:t>
            </a:r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استعمل </a:t>
            </a:r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الديموغرافيا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لأول مرة عام 1850</a:t>
            </a:r>
          </a:p>
          <a:p>
            <a:endParaRPr lang="ar-SA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تتكون كلمة </a:t>
            </a:r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الديمو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</a:t>
            </a:r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غرافيا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من أصلين يونانيين, هما:</a:t>
            </a:r>
          </a:p>
          <a:p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ديموس</a:t>
            </a:r>
            <a:r>
              <a:rPr lang="en-US" b="1" dirty="0" smtClean="0">
                <a:ea typeface="Monotype Koufi" pitchFamily="2" charset="-78"/>
                <a:cs typeface="Monotype Koufi" pitchFamily="2" charset="-78"/>
              </a:rPr>
              <a:t>Demos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وتعني ناس </a:t>
            </a:r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أوسكان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أو بشر.</a:t>
            </a:r>
          </a:p>
          <a:p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جرافيا</a:t>
            </a:r>
            <a:r>
              <a:rPr lang="en-US" b="1" dirty="0" err="1" smtClean="0">
                <a:ea typeface="Monotype Koufi" pitchFamily="2" charset="-78"/>
                <a:cs typeface="Monotype Koufi" pitchFamily="2" charset="-78"/>
              </a:rPr>
              <a:t>Graphe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وتعني كتابة أو وصف.</a:t>
            </a:r>
          </a:p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وبذلك تعني الكلمة وصف البشر, من حيث حجمهم, ونموهم, ومعدل الخصوبة, والمواليد والوفيات, أسباب زيادتهم ونقصانهم, توزيعهم الجغرافي على مستوى العالم, في منطقة </a:t>
            </a:r>
            <a:r>
              <a:rPr lang="ar-SA" b="1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محدودهز</a:t>
            </a:r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ودرجة كثافتهم, وتركيبهم.</a:t>
            </a:r>
            <a:endParaRPr lang="ar-SA" b="1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من هم السكان؟</a:t>
            </a:r>
            <a:endParaRPr lang="ar-SA" b="1" u="sng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ar-SA" sz="6600" b="1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هم أنا, وأنتي؟؟؟؟ كيف؟؟؟؟</a:t>
            </a:r>
          </a:p>
          <a:p>
            <a:r>
              <a:rPr lang="ar-SA" sz="6600" b="1" dirty="0" smtClean="0">
                <a:solidFill>
                  <a:srgbClr val="FF0000"/>
                </a:solidFill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هل نحن جماداً لا نتغير؟؟؟؟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السكان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كتلة بشرية, تتسم بالتغير الديناميكي عن طريق الزيادة الطبيعية.</a:t>
            </a:r>
          </a:p>
          <a:p>
            <a:endParaRPr lang="ar-SA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endParaRPr lang="ar-SA" b="1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r>
              <a:rPr lang="ar-SA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السكان هم إذاً مجال الدراسة في علم السكان.</a:t>
            </a:r>
            <a:endParaRPr lang="ar-SA" b="1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/>
              <a:t>ما هو علم السكان؟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هو الدراسة العلمية للسكان من حيث الحجم والبناء والنمو.</a:t>
            </a:r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u="sng" dirty="0" smtClean="0"/>
              <a:t>الموضوعات التي يدرسها علم اجتماع السكان:</a:t>
            </a:r>
            <a:endParaRPr lang="ar-SA" b="1" u="sng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حجم السكان.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الخصوبة.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المواليد.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الوفيات.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الهجرة.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توزيع السكان.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الكثافة السكانية.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درجة الازدحام السكاني.</a:t>
            </a:r>
          </a:p>
          <a:p>
            <a:r>
              <a:rPr lang="ar-SA" sz="2800" b="1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تكوين السكان.</a:t>
            </a:r>
            <a:endParaRPr lang="ar-SA" sz="2800" b="1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العلاقة بين علم السكان والعلوم الاجتماعية الأخرى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علم التاريخ: </a:t>
            </a: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يفيدنا التاريخ بدراسة الدور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اذي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تلعبه الأحداث التاريخية في النواحي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الديموغرافية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.</a:t>
            </a: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الوقوف على التغيرات السكانية في كل حقبة تاريخية.</a:t>
            </a:r>
          </a:p>
          <a:p>
            <a:endPara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علم الجغرافيا: الجغرافيا تمكننا من دراسة الإنسان من حيث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تأثرهبالبيئة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الطبيعية, وأثره فيها.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علم الاقتصاد:</a:t>
            </a: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المتغيرات الاقتصادية المتعلقة بالدخل والثروة والأرباح والأجور ترتبط بالمتغيرات السكانية الخاصة بالخصوبة والوفيات والهجرة.</a:t>
            </a: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التغير في المتغيرات الاقتصادية يؤثر في المتغيرات السكانية.</a:t>
            </a: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يزود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الإقتصاد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علم السكان معلومات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عنالقوى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العاملة والموارد والثروة والاستثمار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والانتاج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والتوزيع والاستهلاك’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هذ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المتغيرات تؤثر في المتغيرات السكانية كالهجرة والمواليد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والوفياتوتكوين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السكان وتوزيعهم.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علم السياسة:</a:t>
            </a: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يدرس علم السياسة السكان من وجهة نظر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أديولوجية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, فالسكان يتأثرون </a:t>
            </a:r>
            <a:r>
              <a:rPr lang="ar-SA" dirty="0" err="1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بالأديولوجيا</a:t>
            </a:r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 السائدة.</a:t>
            </a:r>
          </a:p>
          <a:p>
            <a:endParaRPr lang="ar-SA" dirty="0" smtClean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القانون: يدرس القانون السكان من حيث امتثال السكان للقانون.</a:t>
            </a:r>
          </a:p>
          <a:p>
            <a:r>
              <a:rPr lang="ar-SA" dirty="0" smtClean="0">
                <a:latin typeface="Monotype Koufi" pitchFamily="2" charset="-78"/>
                <a:ea typeface="Monotype Koufi" pitchFamily="2" charset="-78"/>
                <a:cs typeface="Monotype Koufi" pitchFamily="2" charset="-78"/>
              </a:rPr>
              <a:t>علم النفس:  الظواهر السكانية كالخصوبة والزواج والهجرة وغيرها, تتطلب دراسة اتجاهات الأفراد ودوافعهم لها.</a:t>
            </a:r>
            <a:endParaRPr lang="ar-SA" dirty="0">
              <a:latin typeface="Monotype Koufi" pitchFamily="2" charset="-78"/>
              <a:ea typeface="Monotype Koufi" pitchFamily="2" charset="-78"/>
              <a:cs typeface="Monotype Koufi" pitchFamily="2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مشربية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</TotalTime>
  <Words>413</Words>
  <PresentationFormat>عرض على الشاشة (3:4)‏</PresentationFormat>
  <Paragraphs>55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مشربية</vt:lpstr>
      <vt:lpstr>الدراسات السكانية في البداية لم تكن معروفة, كان يطلق مصطلح إحصاءات السكان عليها.</vt:lpstr>
      <vt:lpstr>الشريحة 2</vt:lpstr>
      <vt:lpstr>من هم السكان؟</vt:lpstr>
      <vt:lpstr>السكان</vt:lpstr>
      <vt:lpstr>ما هو علم السكان؟</vt:lpstr>
      <vt:lpstr>الموضوعات التي يدرسها علم اجتماع السكان:</vt:lpstr>
      <vt:lpstr>العلاقة بين علم السكان والعلوم الاجتماعية الأخرى</vt:lpstr>
      <vt:lpstr>الشريحة 8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الدراسات السكانية في البداية لم تكن معروفة, كان يطلق مصطلح إحصاءات السكان عليها.</dc:title>
  <dc:creator>ام ناصر</dc:creator>
  <cp:lastModifiedBy>ام ناصر</cp:lastModifiedBy>
  <cp:revision>11</cp:revision>
  <dcterms:created xsi:type="dcterms:W3CDTF">2012-09-09T11:34:47Z</dcterms:created>
  <dcterms:modified xsi:type="dcterms:W3CDTF">2012-09-09T13:22:24Z</dcterms:modified>
</cp:coreProperties>
</file>