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9"/>
  </p:notesMasterIdLst>
  <p:sldIdLst>
    <p:sldId id="256" r:id="rId2"/>
    <p:sldId id="395" r:id="rId3"/>
    <p:sldId id="408" r:id="rId4"/>
    <p:sldId id="397" r:id="rId5"/>
    <p:sldId id="411" r:id="rId6"/>
    <p:sldId id="409" r:id="rId7"/>
    <p:sldId id="410" r:id="rId8"/>
    <p:sldId id="412" r:id="rId9"/>
    <p:sldId id="348" r:id="rId10"/>
    <p:sldId id="414" r:id="rId11"/>
    <p:sldId id="415" r:id="rId12"/>
    <p:sldId id="416" r:id="rId13"/>
    <p:sldId id="417" r:id="rId14"/>
    <p:sldId id="419" r:id="rId15"/>
    <p:sldId id="420" r:id="rId16"/>
    <p:sldId id="421" r:id="rId17"/>
    <p:sldId id="422"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735D31"/>
    <a:srgbClr val="66FF99"/>
    <a:srgbClr val="E7DCC7"/>
    <a:srgbClr val="FF9999"/>
    <a:srgbClr val="A28344"/>
    <a:srgbClr val="8BBC00"/>
    <a:srgbClr val="1966B3"/>
    <a:srgbClr val="99CC00"/>
    <a:srgbClr val="BD9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74" autoAdjust="0"/>
    <p:restoredTop sz="94660" autoAdjust="0"/>
  </p:normalViewPr>
  <p:slideViewPr>
    <p:cSldViewPr>
      <p:cViewPr varScale="1">
        <p:scale>
          <a:sx n="48" d="100"/>
          <a:sy n="48" d="100"/>
        </p:scale>
        <p:origin x="-49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s>
</file>

<file path=ppt/diagrams/_rels/data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g"/><Relationship Id="rId1" Type="http://schemas.openxmlformats.org/officeDocument/2006/relationships/image" Target="../media/image12.jpg"/></Relationships>
</file>

<file path=ppt/diagrams/_rels/drawing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image" Target="../media/image8.jpg"/></Relationships>
</file>

<file path=ppt/diagrams/_rels/drawing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jpg"/><Relationship Id="rId1"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7197F0-4572-4738-8161-697C9BDB4A74}" type="doc">
      <dgm:prSet loTypeId="urn:microsoft.com/office/officeart/2005/8/layout/hList7" loCatId="list" qsTypeId="urn:microsoft.com/office/officeart/2005/8/quickstyle/3d1" qsCatId="3D" csTypeId="urn:microsoft.com/office/officeart/2005/8/colors/colorful2" csCatId="colorful" phldr="1"/>
      <dgm:spPr/>
    </dgm:pt>
    <dgm:pt modelId="{82B2082D-624D-45BC-8B29-D59C0BF604EE}">
      <dgm:prSet phldrT="[نص]"/>
      <dgm:spPr/>
      <dgm:t>
        <a:bodyPr/>
        <a:lstStyle/>
        <a:p>
          <a:pPr rtl="1"/>
          <a:r>
            <a:rPr lang="ar-SA" b="1" dirty="0" smtClean="0">
              <a:solidFill>
                <a:srgbClr val="FF0000"/>
              </a:solidFill>
            </a:rPr>
            <a:t>الصحة الاجتماعية </a:t>
          </a:r>
          <a:endParaRPr lang="ar-SA" b="1" dirty="0">
            <a:solidFill>
              <a:srgbClr val="FF0000"/>
            </a:solidFill>
          </a:endParaRPr>
        </a:p>
      </dgm:t>
    </dgm:pt>
    <dgm:pt modelId="{08F4E8F2-B4FC-4349-869D-4075EEB4B696}" type="parTrans" cxnId="{4EABFEFC-C17F-4A40-AEBB-EB89AD5AC27F}">
      <dgm:prSet/>
      <dgm:spPr/>
      <dgm:t>
        <a:bodyPr/>
        <a:lstStyle/>
        <a:p>
          <a:pPr rtl="1"/>
          <a:endParaRPr lang="ar-SA"/>
        </a:p>
      </dgm:t>
    </dgm:pt>
    <dgm:pt modelId="{5A3F92DB-4CE8-4A44-A9A6-89143645F161}" type="sibTrans" cxnId="{4EABFEFC-C17F-4A40-AEBB-EB89AD5AC27F}">
      <dgm:prSet/>
      <dgm:spPr/>
      <dgm:t>
        <a:bodyPr/>
        <a:lstStyle/>
        <a:p>
          <a:pPr rtl="1"/>
          <a:endParaRPr lang="ar-SA"/>
        </a:p>
      </dgm:t>
    </dgm:pt>
    <dgm:pt modelId="{2DC0634B-93A1-48E1-8F20-76B821E36D6B}">
      <dgm:prSet phldrT="[نص]"/>
      <dgm:spPr/>
      <dgm:t>
        <a:bodyPr/>
        <a:lstStyle/>
        <a:p>
          <a:pPr rtl="1"/>
          <a:r>
            <a:rPr lang="ar-SA" b="1" dirty="0" smtClean="0">
              <a:solidFill>
                <a:srgbClr val="FF0000"/>
              </a:solidFill>
            </a:rPr>
            <a:t>الصحة النفسية</a:t>
          </a:r>
          <a:endParaRPr lang="ar-SA" b="1" dirty="0">
            <a:solidFill>
              <a:srgbClr val="FF0000"/>
            </a:solidFill>
          </a:endParaRPr>
        </a:p>
      </dgm:t>
    </dgm:pt>
    <dgm:pt modelId="{114BD992-7B2A-4CA5-9EFF-FA02F2A956E1}" type="parTrans" cxnId="{B33BE112-62B5-410B-882B-760D3EAC4E8F}">
      <dgm:prSet/>
      <dgm:spPr/>
      <dgm:t>
        <a:bodyPr/>
        <a:lstStyle/>
        <a:p>
          <a:pPr rtl="1"/>
          <a:endParaRPr lang="ar-SA"/>
        </a:p>
      </dgm:t>
    </dgm:pt>
    <dgm:pt modelId="{DD977571-3AAC-4C0D-954D-2015EB5C5647}" type="sibTrans" cxnId="{B33BE112-62B5-410B-882B-760D3EAC4E8F}">
      <dgm:prSet/>
      <dgm:spPr/>
      <dgm:t>
        <a:bodyPr/>
        <a:lstStyle/>
        <a:p>
          <a:pPr rtl="1"/>
          <a:endParaRPr lang="ar-SA"/>
        </a:p>
      </dgm:t>
    </dgm:pt>
    <dgm:pt modelId="{C297F0F7-44AB-4BFA-8410-491999EA185C}">
      <dgm:prSet phldrT="[نص]"/>
      <dgm:spPr/>
      <dgm:t>
        <a:bodyPr/>
        <a:lstStyle/>
        <a:p>
          <a:pPr rtl="1"/>
          <a:r>
            <a:rPr lang="ar-SA" b="1" dirty="0" smtClean="0">
              <a:solidFill>
                <a:srgbClr val="FF0000"/>
              </a:solidFill>
            </a:rPr>
            <a:t>الصحة البدنية </a:t>
          </a:r>
          <a:endParaRPr lang="ar-SA" b="1" dirty="0">
            <a:solidFill>
              <a:srgbClr val="FF0000"/>
            </a:solidFill>
          </a:endParaRPr>
        </a:p>
      </dgm:t>
    </dgm:pt>
    <dgm:pt modelId="{AE53F583-288D-4D80-A243-0BD67CA60539}" type="parTrans" cxnId="{3A4C7483-C180-467D-BD2F-8A3949C919E1}">
      <dgm:prSet/>
      <dgm:spPr/>
      <dgm:t>
        <a:bodyPr/>
        <a:lstStyle/>
        <a:p>
          <a:pPr rtl="1"/>
          <a:endParaRPr lang="ar-SA"/>
        </a:p>
      </dgm:t>
    </dgm:pt>
    <dgm:pt modelId="{B8CB749F-638B-4734-BD85-C45AA844252D}" type="sibTrans" cxnId="{3A4C7483-C180-467D-BD2F-8A3949C919E1}">
      <dgm:prSet/>
      <dgm:spPr/>
      <dgm:t>
        <a:bodyPr/>
        <a:lstStyle/>
        <a:p>
          <a:pPr rtl="1"/>
          <a:endParaRPr lang="ar-SA"/>
        </a:p>
      </dgm:t>
    </dgm:pt>
    <dgm:pt modelId="{92096DA6-56C0-4C42-849B-9871B4B4F827}" type="pres">
      <dgm:prSet presAssocID="{737197F0-4572-4738-8161-697C9BDB4A74}" presName="Name0" presStyleCnt="0">
        <dgm:presLayoutVars>
          <dgm:dir/>
          <dgm:resizeHandles val="exact"/>
        </dgm:presLayoutVars>
      </dgm:prSet>
      <dgm:spPr/>
    </dgm:pt>
    <dgm:pt modelId="{B661AC98-64C1-40F8-8C99-ABC83709878C}" type="pres">
      <dgm:prSet presAssocID="{737197F0-4572-4738-8161-697C9BDB4A74}" presName="fgShape" presStyleLbl="fgShp" presStyleIdx="0" presStyleCnt="1"/>
      <dgm:spPr/>
    </dgm:pt>
    <dgm:pt modelId="{641C64FE-7773-4493-9565-CFB1F3E3A251}" type="pres">
      <dgm:prSet presAssocID="{737197F0-4572-4738-8161-697C9BDB4A74}" presName="linComp" presStyleCnt="0"/>
      <dgm:spPr/>
    </dgm:pt>
    <dgm:pt modelId="{43288FD9-B277-4E44-B068-B813EE3F24E9}" type="pres">
      <dgm:prSet presAssocID="{82B2082D-624D-45BC-8B29-D59C0BF604EE}" presName="compNode" presStyleCnt="0"/>
      <dgm:spPr/>
    </dgm:pt>
    <dgm:pt modelId="{CFBCC598-2A68-43BA-848C-D49BA6F12B88}" type="pres">
      <dgm:prSet presAssocID="{82B2082D-624D-45BC-8B29-D59C0BF604EE}" presName="bkgdShape" presStyleLbl="node1" presStyleIdx="0" presStyleCnt="3"/>
      <dgm:spPr/>
      <dgm:t>
        <a:bodyPr/>
        <a:lstStyle/>
        <a:p>
          <a:pPr rtl="1"/>
          <a:endParaRPr lang="ar-SA"/>
        </a:p>
      </dgm:t>
    </dgm:pt>
    <dgm:pt modelId="{5E7468BD-F99C-487C-A4DE-DA646EFDD6F0}" type="pres">
      <dgm:prSet presAssocID="{82B2082D-624D-45BC-8B29-D59C0BF604EE}" presName="nodeTx" presStyleLbl="node1" presStyleIdx="0" presStyleCnt="3">
        <dgm:presLayoutVars>
          <dgm:bulletEnabled val="1"/>
        </dgm:presLayoutVars>
      </dgm:prSet>
      <dgm:spPr/>
      <dgm:t>
        <a:bodyPr/>
        <a:lstStyle/>
        <a:p>
          <a:pPr rtl="1"/>
          <a:endParaRPr lang="ar-SA"/>
        </a:p>
      </dgm:t>
    </dgm:pt>
    <dgm:pt modelId="{AC465CB7-354F-4162-B7C1-2C1779A1ED83}" type="pres">
      <dgm:prSet presAssocID="{82B2082D-624D-45BC-8B29-D59C0BF604EE}" presName="invisiNode" presStyleLbl="node1" presStyleIdx="0" presStyleCnt="3"/>
      <dgm:spPr/>
    </dgm:pt>
    <dgm:pt modelId="{1492BD78-9055-47E6-866E-E70651764575}" type="pres">
      <dgm:prSet presAssocID="{82B2082D-624D-45BC-8B29-D59C0BF604EE}"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dgm:spPr>
    </dgm:pt>
    <dgm:pt modelId="{ED597519-88C8-4B67-96E7-0B86EBCEC7F7}" type="pres">
      <dgm:prSet presAssocID="{5A3F92DB-4CE8-4A44-A9A6-89143645F161}" presName="sibTrans" presStyleLbl="sibTrans2D1" presStyleIdx="0" presStyleCnt="0"/>
      <dgm:spPr/>
      <dgm:t>
        <a:bodyPr/>
        <a:lstStyle/>
        <a:p>
          <a:pPr rtl="1"/>
          <a:endParaRPr lang="ar-SA"/>
        </a:p>
      </dgm:t>
    </dgm:pt>
    <dgm:pt modelId="{56F09109-5CB0-4A58-846C-EE0CB4EC1ED7}" type="pres">
      <dgm:prSet presAssocID="{2DC0634B-93A1-48E1-8F20-76B821E36D6B}" presName="compNode" presStyleCnt="0"/>
      <dgm:spPr/>
    </dgm:pt>
    <dgm:pt modelId="{13835A9F-F697-4C90-AB52-93F492952FC8}" type="pres">
      <dgm:prSet presAssocID="{2DC0634B-93A1-48E1-8F20-76B821E36D6B}" presName="bkgdShape" presStyleLbl="node1" presStyleIdx="1" presStyleCnt="3"/>
      <dgm:spPr/>
      <dgm:t>
        <a:bodyPr/>
        <a:lstStyle/>
        <a:p>
          <a:pPr rtl="1"/>
          <a:endParaRPr lang="ar-SA"/>
        </a:p>
      </dgm:t>
    </dgm:pt>
    <dgm:pt modelId="{96418AA5-91B8-42B3-8427-8A97F4AE84CC}" type="pres">
      <dgm:prSet presAssocID="{2DC0634B-93A1-48E1-8F20-76B821E36D6B}" presName="nodeTx" presStyleLbl="node1" presStyleIdx="1" presStyleCnt="3">
        <dgm:presLayoutVars>
          <dgm:bulletEnabled val="1"/>
        </dgm:presLayoutVars>
      </dgm:prSet>
      <dgm:spPr/>
      <dgm:t>
        <a:bodyPr/>
        <a:lstStyle/>
        <a:p>
          <a:pPr rtl="1"/>
          <a:endParaRPr lang="ar-SA"/>
        </a:p>
      </dgm:t>
    </dgm:pt>
    <dgm:pt modelId="{6D360AE2-3271-4F94-8248-F9F1C5183536}" type="pres">
      <dgm:prSet presAssocID="{2DC0634B-93A1-48E1-8F20-76B821E36D6B}" presName="invisiNode" presStyleLbl="node1" presStyleIdx="1" presStyleCnt="3"/>
      <dgm:spPr/>
    </dgm:pt>
    <dgm:pt modelId="{FB0F4397-7BA3-499C-8FB4-CCCCA036F7BC}" type="pres">
      <dgm:prSet presAssocID="{2DC0634B-93A1-48E1-8F20-76B821E36D6B}"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dgm:spPr>
    </dgm:pt>
    <dgm:pt modelId="{0371045E-75C5-432F-984E-4AAFB41C5DE1}" type="pres">
      <dgm:prSet presAssocID="{DD977571-3AAC-4C0D-954D-2015EB5C5647}" presName="sibTrans" presStyleLbl="sibTrans2D1" presStyleIdx="0" presStyleCnt="0"/>
      <dgm:spPr/>
      <dgm:t>
        <a:bodyPr/>
        <a:lstStyle/>
        <a:p>
          <a:pPr rtl="1"/>
          <a:endParaRPr lang="ar-SA"/>
        </a:p>
      </dgm:t>
    </dgm:pt>
    <dgm:pt modelId="{9CB8D89D-A8B7-4A24-A23B-CAA36021BE50}" type="pres">
      <dgm:prSet presAssocID="{C297F0F7-44AB-4BFA-8410-491999EA185C}" presName="compNode" presStyleCnt="0"/>
      <dgm:spPr/>
    </dgm:pt>
    <dgm:pt modelId="{4AA7F4BC-DF67-4B9B-9087-F6469ADF5471}" type="pres">
      <dgm:prSet presAssocID="{C297F0F7-44AB-4BFA-8410-491999EA185C}" presName="bkgdShape" presStyleLbl="node1" presStyleIdx="2" presStyleCnt="3"/>
      <dgm:spPr/>
      <dgm:t>
        <a:bodyPr/>
        <a:lstStyle/>
        <a:p>
          <a:pPr rtl="1"/>
          <a:endParaRPr lang="ar-SA"/>
        </a:p>
      </dgm:t>
    </dgm:pt>
    <dgm:pt modelId="{E0CC1EAA-587E-44BE-8885-56386FE0C38D}" type="pres">
      <dgm:prSet presAssocID="{C297F0F7-44AB-4BFA-8410-491999EA185C}" presName="nodeTx" presStyleLbl="node1" presStyleIdx="2" presStyleCnt="3">
        <dgm:presLayoutVars>
          <dgm:bulletEnabled val="1"/>
        </dgm:presLayoutVars>
      </dgm:prSet>
      <dgm:spPr/>
      <dgm:t>
        <a:bodyPr/>
        <a:lstStyle/>
        <a:p>
          <a:pPr rtl="1"/>
          <a:endParaRPr lang="ar-SA"/>
        </a:p>
      </dgm:t>
    </dgm:pt>
    <dgm:pt modelId="{DEB9F449-C947-4A2E-99A1-FCA80430EC48}" type="pres">
      <dgm:prSet presAssocID="{C297F0F7-44AB-4BFA-8410-491999EA185C}" presName="invisiNode" presStyleLbl="node1" presStyleIdx="2" presStyleCnt="3"/>
      <dgm:spPr/>
    </dgm:pt>
    <dgm:pt modelId="{6625A20B-8B1A-4B59-B72B-D6CDABEC4583}" type="pres">
      <dgm:prSet presAssocID="{C297F0F7-44AB-4BFA-8410-491999EA185C}"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dgm:spPr>
    </dgm:pt>
  </dgm:ptLst>
  <dgm:cxnLst>
    <dgm:cxn modelId="{B33BE112-62B5-410B-882B-760D3EAC4E8F}" srcId="{737197F0-4572-4738-8161-697C9BDB4A74}" destId="{2DC0634B-93A1-48E1-8F20-76B821E36D6B}" srcOrd="1" destOrd="0" parTransId="{114BD992-7B2A-4CA5-9EFF-FA02F2A956E1}" sibTransId="{DD977571-3AAC-4C0D-954D-2015EB5C5647}"/>
    <dgm:cxn modelId="{CEEE818F-779C-4B13-A7A5-8F660BAC752D}" type="presOf" srcId="{82B2082D-624D-45BC-8B29-D59C0BF604EE}" destId="{5E7468BD-F99C-487C-A4DE-DA646EFDD6F0}" srcOrd="1" destOrd="0" presId="urn:microsoft.com/office/officeart/2005/8/layout/hList7"/>
    <dgm:cxn modelId="{858FA1B0-DF95-42A5-9199-3D84BD0380BD}" type="presOf" srcId="{737197F0-4572-4738-8161-697C9BDB4A74}" destId="{92096DA6-56C0-4C42-849B-9871B4B4F827}" srcOrd="0" destOrd="0" presId="urn:microsoft.com/office/officeart/2005/8/layout/hList7"/>
    <dgm:cxn modelId="{C21A1E8B-D23B-476B-AA3F-55F1628A0C93}" type="presOf" srcId="{82B2082D-624D-45BC-8B29-D59C0BF604EE}" destId="{CFBCC598-2A68-43BA-848C-D49BA6F12B88}" srcOrd="0" destOrd="0" presId="urn:microsoft.com/office/officeart/2005/8/layout/hList7"/>
    <dgm:cxn modelId="{8CB3A8EB-C44F-4B74-B084-6C96A49800A2}" type="presOf" srcId="{C297F0F7-44AB-4BFA-8410-491999EA185C}" destId="{4AA7F4BC-DF67-4B9B-9087-F6469ADF5471}" srcOrd="0" destOrd="0" presId="urn:microsoft.com/office/officeart/2005/8/layout/hList7"/>
    <dgm:cxn modelId="{8D1EC3A3-F223-4D73-AB8A-2F69D4CFA912}" type="presOf" srcId="{5A3F92DB-4CE8-4A44-A9A6-89143645F161}" destId="{ED597519-88C8-4B67-96E7-0B86EBCEC7F7}" srcOrd="0" destOrd="0" presId="urn:microsoft.com/office/officeart/2005/8/layout/hList7"/>
    <dgm:cxn modelId="{FA9DCA1E-7C9A-4631-A8D3-0E5E650D8FDC}" type="presOf" srcId="{2DC0634B-93A1-48E1-8F20-76B821E36D6B}" destId="{96418AA5-91B8-42B3-8427-8A97F4AE84CC}" srcOrd="1" destOrd="0" presId="urn:microsoft.com/office/officeart/2005/8/layout/hList7"/>
    <dgm:cxn modelId="{4EABFEFC-C17F-4A40-AEBB-EB89AD5AC27F}" srcId="{737197F0-4572-4738-8161-697C9BDB4A74}" destId="{82B2082D-624D-45BC-8B29-D59C0BF604EE}" srcOrd="0" destOrd="0" parTransId="{08F4E8F2-B4FC-4349-869D-4075EEB4B696}" sibTransId="{5A3F92DB-4CE8-4A44-A9A6-89143645F161}"/>
    <dgm:cxn modelId="{D230E953-FB33-43BF-B127-AACDFCB93846}" type="presOf" srcId="{C297F0F7-44AB-4BFA-8410-491999EA185C}" destId="{E0CC1EAA-587E-44BE-8885-56386FE0C38D}" srcOrd="1" destOrd="0" presId="urn:microsoft.com/office/officeart/2005/8/layout/hList7"/>
    <dgm:cxn modelId="{F5CF2DAB-A3B2-45C3-BA79-C423757AFC41}" type="presOf" srcId="{DD977571-3AAC-4C0D-954D-2015EB5C5647}" destId="{0371045E-75C5-432F-984E-4AAFB41C5DE1}" srcOrd="0" destOrd="0" presId="urn:microsoft.com/office/officeart/2005/8/layout/hList7"/>
    <dgm:cxn modelId="{C74CB967-56AB-47E3-A294-8B5E8F25C421}" type="presOf" srcId="{2DC0634B-93A1-48E1-8F20-76B821E36D6B}" destId="{13835A9F-F697-4C90-AB52-93F492952FC8}" srcOrd="0" destOrd="0" presId="urn:microsoft.com/office/officeart/2005/8/layout/hList7"/>
    <dgm:cxn modelId="{3A4C7483-C180-467D-BD2F-8A3949C919E1}" srcId="{737197F0-4572-4738-8161-697C9BDB4A74}" destId="{C297F0F7-44AB-4BFA-8410-491999EA185C}" srcOrd="2" destOrd="0" parTransId="{AE53F583-288D-4D80-A243-0BD67CA60539}" sibTransId="{B8CB749F-638B-4734-BD85-C45AA844252D}"/>
    <dgm:cxn modelId="{7C7E6945-4A34-4016-912D-BE71C4801FF2}" type="presParOf" srcId="{92096DA6-56C0-4C42-849B-9871B4B4F827}" destId="{B661AC98-64C1-40F8-8C99-ABC83709878C}" srcOrd="0" destOrd="0" presId="urn:microsoft.com/office/officeart/2005/8/layout/hList7"/>
    <dgm:cxn modelId="{5D198707-1709-4E0A-8E61-C24492B53BC1}" type="presParOf" srcId="{92096DA6-56C0-4C42-849B-9871B4B4F827}" destId="{641C64FE-7773-4493-9565-CFB1F3E3A251}" srcOrd="1" destOrd="0" presId="urn:microsoft.com/office/officeart/2005/8/layout/hList7"/>
    <dgm:cxn modelId="{D805A53C-9B72-4451-8A24-8190C5638BF8}" type="presParOf" srcId="{641C64FE-7773-4493-9565-CFB1F3E3A251}" destId="{43288FD9-B277-4E44-B068-B813EE3F24E9}" srcOrd="0" destOrd="0" presId="urn:microsoft.com/office/officeart/2005/8/layout/hList7"/>
    <dgm:cxn modelId="{FAEDA3F8-8C17-4DE8-9BA7-37906751D6D8}" type="presParOf" srcId="{43288FD9-B277-4E44-B068-B813EE3F24E9}" destId="{CFBCC598-2A68-43BA-848C-D49BA6F12B88}" srcOrd="0" destOrd="0" presId="urn:microsoft.com/office/officeart/2005/8/layout/hList7"/>
    <dgm:cxn modelId="{511E12BF-D535-4207-BCF7-9674465CC51E}" type="presParOf" srcId="{43288FD9-B277-4E44-B068-B813EE3F24E9}" destId="{5E7468BD-F99C-487C-A4DE-DA646EFDD6F0}" srcOrd="1" destOrd="0" presId="urn:microsoft.com/office/officeart/2005/8/layout/hList7"/>
    <dgm:cxn modelId="{6DA158BD-BFC5-40B4-B6E1-4B2B5E1145F1}" type="presParOf" srcId="{43288FD9-B277-4E44-B068-B813EE3F24E9}" destId="{AC465CB7-354F-4162-B7C1-2C1779A1ED83}" srcOrd="2" destOrd="0" presId="urn:microsoft.com/office/officeart/2005/8/layout/hList7"/>
    <dgm:cxn modelId="{A8133AD3-F840-45CA-8870-13FA8C5199A4}" type="presParOf" srcId="{43288FD9-B277-4E44-B068-B813EE3F24E9}" destId="{1492BD78-9055-47E6-866E-E70651764575}" srcOrd="3" destOrd="0" presId="urn:microsoft.com/office/officeart/2005/8/layout/hList7"/>
    <dgm:cxn modelId="{B9F0E7D9-B3B7-4AD5-AD09-9AF31A5B8FFD}" type="presParOf" srcId="{641C64FE-7773-4493-9565-CFB1F3E3A251}" destId="{ED597519-88C8-4B67-96E7-0B86EBCEC7F7}" srcOrd="1" destOrd="0" presId="urn:microsoft.com/office/officeart/2005/8/layout/hList7"/>
    <dgm:cxn modelId="{E1DC0E5C-92D2-4604-BEC3-5B5D6748963B}" type="presParOf" srcId="{641C64FE-7773-4493-9565-CFB1F3E3A251}" destId="{56F09109-5CB0-4A58-846C-EE0CB4EC1ED7}" srcOrd="2" destOrd="0" presId="urn:microsoft.com/office/officeart/2005/8/layout/hList7"/>
    <dgm:cxn modelId="{19A9ED34-94DE-4AF7-ABE0-39E13034573B}" type="presParOf" srcId="{56F09109-5CB0-4A58-846C-EE0CB4EC1ED7}" destId="{13835A9F-F697-4C90-AB52-93F492952FC8}" srcOrd="0" destOrd="0" presId="urn:microsoft.com/office/officeart/2005/8/layout/hList7"/>
    <dgm:cxn modelId="{07EF9699-0F82-44F0-B945-F8752AA056FA}" type="presParOf" srcId="{56F09109-5CB0-4A58-846C-EE0CB4EC1ED7}" destId="{96418AA5-91B8-42B3-8427-8A97F4AE84CC}" srcOrd="1" destOrd="0" presId="urn:microsoft.com/office/officeart/2005/8/layout/hList7"/>
    <dgm:cxn modelId="{658BC092-D773-490A-A094-E57354C719D3}" type="presParOf" srcId="{56F09109-5CB0-4A58-846C-EE0CB4EC1ED7}" destId="{6D360AE2-3271-4F94-8248-F9F1C5183536}" srcOrd="2" destOrd="0" presId="urn:microsoft.com/office/officeart/2005/8/layout/hList7"/>
    <dgm:cxn modelId="{2ACAB9B9-0F72-4348-BE28-44C0591383C4}" type="presParOf" srcId="{56F09109-5CB0-4A58-846C-EE0CB4EC1ED7}" destId="{FB0F4397-7BA3-499C-8FB4-CCCCA036F7BC}" srcOrd="3" destOrd="0" presId="urn:microsoft.com/office/officeart/2005/8/layout/hList7"/>
    <dgm:cxn modelId="{DD55B9C1-4256-4C3A-8146-0D0D430DFCD7}" type="presParOf" srcId="{641C64FE-7773-4493-9565-CFB1F3E3A251}" destId="{0371045E-75C5-432F-984E-4AAFB41C5DE1}" srcOrd="3" destOrd="0" presId="urn:microsoft.com/office/officeart/2005/8/layout/hList7"/>
    <dgm:cxn modelId="{CCC5488E-9C03-41D5-8B98-0DEA361D3440}" type="presParOf" srcId="{641C64FE-7773-4493-9565-CFB1F3E3A251}" destId="{9CB8D89D-A8B7-4A24-A23B-CAA36021BE50}" srcOrd="4" destOrd="0" presId="urn:microsoft.com/office/officeart/2005/8/layout/hList7"/>
    <dgm:cxn modelId="{77B6EAD4-D2C7-4E10-88B6-9A12433D55DE}" type="presParOf" srcId="{9CB8D89D-A8B7-4A24-A23B-CAA36021BE50}" destId="{4AA7F4BC-DF67-4B9B-9087-F6469ADF5471}" srcOrd="0" destOrd="0" presId="urn:microsoft.com/office/officeart/2005/8/layout/hList7"/>
    <dgm:cxn modelId="{40AB712F-F3EA-4486-BB8F-BC3A4908FF73}" type="presParOf" srcId="{9CB8D89D-A8B7-4A24-A23B-CAA36021BE50}" destId="{E0CC1EAA-587E-44BE-8885-56386FE0C38D}" srcOrd="1" destOrd="0" presId="urn:microsoft.com/office/officeart/2005/8/layout/hList7"/>
    <dgm:cxn modelId="{2259BF97-7C2B-43F1-9BEC-0278471AA129}" type="presParOf" srcId="{9CB8D89D-A8B7-4A24-A23B-CAA36021BE50}" destId="{DEB9F449-C947-4A2E-99A1-FCA80430EC48}" srcOrd="2" destOrd="0" presId="urn:microsoft.com/office/officeart/2005/8/layout/hList7"/>
    <dgm:cxn modelId="{6CA969ED-8491-410B-A7AB-72CB31B196B1}" type="presParOf" srcId="{9CB8D89D-A8B7-4A24-A23B-CAA36021BE50}" destId="{6625A20B-8B1A-4B59-B72B-D6CDABEC458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A3543D-A6AD-4075-9ED1-848D61800BFF}" type="doc">
      <dgm:prSet loTypeId="urn:microsoft.com/office/officeart/2005/8/layout/pyramid2" loCatId="list" qsTypeId="urn:microsoft.com/office/officeart/2009/2/quickstyle/3d8" qsCatId="3D" csTypeId="urn:microsoft.com/office/officeart/2005/8/colors/accent1_3" csCatId="accent1" phldr="1"/>
      <dgm:spPr/>
    </dgm:pt>
    <dgm:pt modelId="{7CEA70C1-7440-4E17-A869-6BBBDDB52056}">
      <dgm:prSet phldrT="[نص]"/>
      <dgm:spPr>
        <a:solidFill>
          <a:srgbClr val="FF9999">
            <a:alpha val="90000"/>
          </a:srgbClr>
        </a:solidFill>
      </dgm:spPr>
      <dgm:t>
        <a:bodyPr/>
        <a:lstStyle/>
        <a:p>
          <a:pPr rtl="1"/>
          <a:r>
            <a:rPr lang="ar-SA" b="1" dirty="0" smtClean="0"/>
            <a:t>الصحة المثالية</a:t>
          </a:r>
          <a:endParaRPr lang="ar-SA" b="1" dirty="0"/>
        </a:p>
      </dgm:t>
    </dgm:pt>
    <dgm:pt modelId="{2C10F4E3-E9AD-411E-91A0-85B6249E299C}" type="parTrans" cxnId="{69684204-4E0C-462D-B22B-BE58681BB231}">
      <dgm:prSet/>
      <dgm:spPr/>
      <dgm:t>
        <a:bodyPr/>
        <a:lstStyle/>
        <a:p>
          <a:pPr rtl="1"/>
          <a:endParaRPr lang="ar-SA"/>
        </a:p>
      </dgm:t>
    </dgm:pt>
    <dgm:pt modelId="{F0E081A2-0E58-4DD8-AAC5-0CE6870FF702}" type="sibTrans" cxnId="{69684204-4E0C-462D-B22B-BE58681BB231}">
      <dgm:prSet/>
      <dgm:spPr/>
      <dgm:t>
        <a:bodyPr/>
        <a:lstStyle/>
        <a:p>
          <a:pPr rtl="1"/>
          <a:endParaRPr lang="ar-SA"/>
        </a:p>
      </dgm:t>
    </dgm:pt>
    <dgm:pt modelId="{04184BD8-B9D3-4BD8-AB7E-225E07AB1B6B}">
      <dgm:prSet phldrT="[نص]"/>
      <dgm:spPr>
        <a:solidFill>
          <a:srgbClr val="E7DCC7">
            <a:alpha val="90000"/>
          </a:srgbClr>
        </a:solidFill>
      </dgm:spPr>
      <dgm:t>
        <a:bodyPr/>
        <a:lstStyle/>
        <a:p>
          <a:pPr rtl="1"/>
          <a:r>
            <a:rPr lang="ar-SA" b="1" dirty="0" smtClean="0"/>
            <a:t>الصحة الإيجابية</a:t>
          </a:r>
          <a:endParaRPr lang="ar-SA" b="1" dirty="0"/>
        </a:p>
      </dgm:t>
    </dgm:pt>
    <dgm:pt modelId="{7B5D6451-DA24-4C39-B025-982E21DCA765}" type="parTrans" cxnId="{5E889486-6230-4B4C-B14F-05AEC277010B}">
      <dgm:prSet/>
      <dgm:spPr/>
      <dgm:t>
        <a:bodyPr/>
        <a:lstStyle/>
        <a:p>
          <a:pPr rtl="1"/>
          <a:endParaRPr lang="ar-SA"/>
        </a:p>
      </dgm:t>
    </dgm:pt>
    <dgm:pt modelId="{1DC5940F-C27B-49AA-B171-86D738E5072B}" type="sibTrans" cxnId="{5E889486-6230-4B4C-B14F-05AEC277010B}">
      <dgm:prSet/>
      <dgm:spPr/>
      <dgm:t>
        <a:bodyPr/>
        <a:lstStyle/>
        <a:p>
          <a:pPr rtl="1"/>
          <a:endParaRPr lang="ar-SA"/>
        </a:p>
      </dgm:t>
    </dgm:pt>
    <dgm:pt modelId="{A9DDBD73-E8F9-4846-BC1C-47017A490D32}">
      <dgm:prSet phldrT="[نص]"/>
      <dgm:spPr>
        <a:solidFill>
          <a:srgbClr val="FFFF00">
            <a:alpha val="90000"/>
          </a:srgbClr>
        </a:solidFill>
      </dgm:spPr>
      <dgm:t>
        <a:bodyPr/>
        <a:lstStyle/>
        <a:p>
          <a:pPr rtl="1"/>
          <a:r>
            <a:rPr lang="ar-SA" b="1" dirty="0" smtClean="0"/>
            <a:t>الصحة المتوسطة</a:t>
          </a:r>
          <a:endParaRPr lang="ar-SA" b="1" dirty="0"/>
        </a:p>
      </dgm:t>
    </dgm:pt>
    <dgm:pt modelId="{9FEC20EC-79DD-4B0C-899A-51BE19D03340}" type="parTrans" cxnId="{3EDC2AD3-9547-4430-A372-8A68F56F2ACD}">
      <dgm:prSet/>
      <dgm:spPr/>
      <dgm:t>
        <a:bodyPr/>
        <a:lstStyle/>
        <a:p>
          <a:pPr rtl="1"/>
          <a:endParaRPr lang="ar-SA"/>
        </a:p>
      </dgm:t>
    </dgm:pt>
    <dgm:pt modelId="{8E1F20B0-49F0-49A6-9755-2D0978A11D0E}" type="sibTrans" cxnId="{3EDC2AD3-9547-4430-A372-8A68F56F2ACD}">
      <dgm:prSet/>
      <dgm:spPr/>
      <dgm:t>
        <a:bodyPr/>
        <a:lstStyle/>
        <a:p>
          <a:pPr rtl="1"/>
          <a:endParaRPr lang="ar-SA"/>
        </a:p>
      </dgm:t>
    </dgm:pt>
    <dgm:pt modelId="{54334D65-AB70-47B0-833D-B6A208092702}">
      <dgm:prSet/>
      <dgm:spPr>
        <a:solidFill>
          <a:srgbClr val="66FF99">
            <a:alpha val="89804"/>
          </a:srgbClr>
        </a:solidFill>
      </dgm:spPr>
      <dgm:t>
        <a:bodyPr/>
        <a:lstStyle/>
        <a:p>
          <a:pPr rtl="1"/>
          <a:r>
            <a:rPr lang="ar-SA" b="1" dirty="0" smtClean="0"/>
            <a:t>المرض غير الظاهر</a:t>
          </a:r>
          <a:endParaRPr lang="ar-SA" b="1" dirty="0"/>
        </a:p>
      </dgm:t>
    </dgm:pt>
    <dgm:pt modelId="{4869C368-330B-4946-A7A5-E45208C5A5A3}" type="parTrans" cxnId="{64FE3D24-50F9-4326-B813-64B4BD1F9B36}">
      <dgm:prSet/>
      <dgm:spPr/>
      <dgm:t>
        <a:bodyPr/>
        <a:lstStyle/>
        <a:p>
          <a:pPr rtl="1"/>
          <a:endParaRPr lang="ar-SA"/>
        </a:p>
      </dgm:t>
    </dgm:pt>
    <dgm:pt modelId="{0A979190-89AF-4C44-9790-1CB4ED99399C}" type="sibTrans" cxnId="{64FE3D24-50F9-4326-B813-64B4BD1F9B36}">
      <dgm:prSet/>
      <dgm:spPr/>
      <dgm:t>
        <a:bodyPr/>
        <a:lstStyle/>
        <a:p>
          <a:pPr rtl="1"/>
          <a:endParaRPr lang="ar-SA"/>
        </a:p>
      </dgm:t>
    </dgm:pt>
    <dgm:pt modelId="{73A94930-9645-4892-B5D5-5395900F3CA4}">
      <dgm:prSet custT="1"/>
      <dgm:spPr>
        <a:solidFill>
          <a:srgbClr val="FFC000">
            <a:alpha val="90000"/>
          </a:srgbClr>
        </a:solidFill>
      </dgm:spPr>
      <dgm:t>
        <a:bodyPr/>
        <a:lstStyle/>
        <a:p>
          <a:pPr rtl="1"/>
          <a:r>
            <a:rPr lang="ar-SA" sz="3200" b="1" smtClean="0"/>
            <a:t>المرض الظاهر</a:t>
          </a:r>
          <a:endParaRPr lang="ar-SA" sz="3200" b="1"/>
        </a:p>
      </dgm:t>
    </dgm:pt>
    <dgm:pt modelId="{8D3EEE01-C05A-4F4C-8578-C307CAC0BC2F}" type="parTrans" cxnId="{276AD706-B4B3-48A7-ABA4-72FF7844D06A}">
      <dgm:prSet/>
      <dgm:spPr/>
      <dgm:t>
        <a:bodyPr/>
        <a:lstStyle/>
        <a:p>
          <a:pPr rtl="1"/>
          <a:endParaRPr lang="ar-SA"/>
        </a:p>
      </dgm:t>
    </dgm:pt>
    <dgm:pt modelId="{475B29C9-4DA0-46D3-B6E1-10C09149AA36}" type="sibTrans" cxnId="{276AD706-B4B3-48A7-ABA4-72FF7844D06A}">
      <dgm:prSet/>
      <dgm:spPr/>
      <dgm:t>
        <a:bodyPr/>
        <a:lstStyle/>
        <a:p>
          <a:pPr rtl="1"/>
          <a:endParaRPr lang="ar-SA"/>
        </a:p>
      </dgm:t>
    </dgm:pt>
    <dgm:pt modelId="{73B00AB3-40BC-4F34-9136-E551F8A72D5A}" type="pres">
      <dgm:prSet presAssocID="{6FA3543D-A6AD-4075-9ED1-848D61800BFF}" presName="compositeShape" presStyleCnt="0">
        <dgm:presLayoutVars>
          <dgm:dir/>
          <dgm:resizeHandles/>
        </dgm:presLayoutVars>
      </dgm:prSet>
      <dgm:spPr/>
    </dgm:pt>
    <dgm:pt modelId="{912E05DB-6C34-4E00-9BA4-120E5812FB5B}" type="pres">
      <dgm:prSet presAssocID="{6FA3543D-A6AD-4075-9ED1-848D61800BFF}" presName="pyramid" presStyleLbl="node1" presStyleIdx="0" presStyleCnt="1"/>
      <dgm:spPr/>
    </dgm:pt>
    <dgm:pt modelId="{4DF00D8E-7B78-43A3-93C7-9C28180C5874}" type="pres">
      <dgm:prSet presAssocID="{6FA3543D-A6AD-4075-9ED1-848D61800BFF}" presName="theList" presStyleCnt="0"/>
      <dgm:spPr/>
    </dgm:pt>
    <dgm:pt modelId="{DCB73368-F78C-4D60-AF9D-EF8ED14942D2}" type="pres">
      <dgm:prSet presAssocID="{7CEA70C1-7440-4E17-A869-6BBBDDB52056}" presName="aNode" presStyleLbl="fgAcc1" presStyleIdx="0" presStyleCnt="5">
        <dgm:presLayoutVars>
          <dgm:bulletEnabled val="1"/>
        </dgm:presLayoutVars>
      </dgm:prSet>
      <dgm:spPr/>
      <dgm:t>
        <a:bodyPr/>
        <a:lstStyle/>
        <a:p>
          <a:pPr rtl="1"/>
          <a:endParaRPr lang="ar-SA"/>
        </a:p>
      </dgm:t>
    </dgm:pt>
    <dgm:pt modelId="{1C4998FB-F78D-445A-9376-D885508563A7}" type="pres">
      <dgm:prSet presAssocID="{7CEA70C1-7440-4E17-A869-6BBBDDB52056}" presName="aSpace" presStyleCnt="0"/>
      <dgm:spPr/>
    </dgm:pt>
    <dgm:pt modelId="{FCF8D694-2938-421E-83D6-69F162667A0C}" type="pres">
      <dgm:prSet presAssocID="{04184BD8-B9D3-4BD8-AB7E-225E07AB1B6B}" presName="aNode" presStyleLbl="fgAcc1" presStyleIdx="1" presStyleCnt="5">
        <dgm:presLayoutVars>
          <dgm:bulletEnabled val="1"/>
        </dgm:presLayoutVars>
      </dgm:prSet>
      <dgm:spPr/>
      <dgm:t>
        <a:bodyPr/>
        <a:lstStyle/>
        <a:p>
          <a:pPr rtl="1"/>
          <a:endParaRPr lang="ar-SA"/>
        </a:p>
      </dgm:t>
    </dgm:pt>
    <dgm:pt modelId="{C97F2378-156B-4A14-8067-4C9BBCCB5DB6}" type="pres">
      <dgm:prSet presAssocID="{04184BD8-B9D3-4BD8-AB7E-225E07AB1B6B}" presName="aSpace" presStyleCnt="0"/>
      <dgm:spPr/>
    </dgm:pt>
    <dgm:pt modelId="{4C821B3F-3F48-4B61-AE1D-CA48E81C01F4}" type="pres">
      <dgm:prSet presAssocID="{A9DDBD73-E8F9-4846-BC1C-47017A490D32}" presName="aNode" presStyleLbl="fgAcc1" presStyleIdx="2" presStyleCnt="5">
        <dgm:presLayoutVars>
          <dgm:bulletEnabled val="1"/>
        </dgm:presLayoutVars>
      </dgm:prSet>
      <dgm:spPr/>
      <dgm:t>
        <a:bodyPr/>
        <a:lstStyle/>
        <a:p>
          <a:pPr rtl="1"/>
          <a:endParaRPr lang="ar-SA"/>
        </a:p>
      </dgm:t>
    </dgm:pt>
    <dgm:pt modelId="{D3ACBF27-B5A0-4236-B13D-D2AFE48B8AED}" type="pres">
      <dgm:prSet presAssocID="{A9DDBD73-E8F9-4846-BC1C-47017A490D32}" presName="aSpace" presStyleCnt="0"/>
      <dgm:spPr/>
    </dgm:pt>
    <dgm:pt modelId="{0FB78E8D-C39F-44E3-91B5-EAABD4B1ABE0}" type="pres">
      <dgm:prSet presAssocID="{54334D65-AB70-47B0-833D-B6A208092702}" presName="aNode" presStyleLbl="fgAcc1" presStyleIdx="3" presStyleCnt="5">
        <dgm:presLayoutVars>
          <dgm:bulletEnabled val="1"/>
        </dgm:presLayoutVars>
      </dgm:prSet>
      <dgm:spPr/>
      <dgm:t>
        <a:bodyPr/>
        <a:lstStyle/>
        <a:p>
          <a:pPr rtl="1"/>
          <a:endParaRPr lang="ar-SA"/>
        </a:p>
      </dgm:t>
    </dgm:pt>
    <dgm:pt modelId="{23932C14-AFDC-49F8-A5F8-B93A29DC3A9F}" type="pres">
      <dgm:prSet presAssocID="{54334D65-AB70-47B0-833D-B6A208092702}" presName="aSpace" presStyleCnt="0"/>
      <dgm:spPr/>
    </dgm:pt>
    <dgm:pt modelId="{9FA906EC-69C7-48B8-B1D9-42EE7622E6CB}" type="pres">
      <dgm:prSet presAssocID="{73A94930-9645-4892-B5D5-5395900F3CA4}" presName="aNode" presStyleLbl="fgAcc1" presStyleIdx="4" presStyleCnt="5">
        <dgm:presLayoutVars>
          <dgm:bulletEnabled val="1"/>
        </dgm:presLayoutVars>
      </dgm:prSet>
      <dgm:spPr/>
      <dgm:t>
        <a:bodyPr/>
        <a:lstStyle/>
        <a:p>
          <a:pPr rtl="1"/>
          <a:endParaRPr lang="ar-SA"/>
        </a:p>
      </dgm:t>
    </dgm:pt>
    <dgm:pt modelId="{821D5158-3E42-43C1-9914-4306CB09B502}" type="pres">
      <dgm:prSet presAssocID="{73A94930-9645-4892-B5D5-5395900F3CA4}" presName="aSpace" presStyleCnt="0"/>
      <dgm:spPr/>
    </dgm:pt>
  </dgm:ptLst>
  <dgm:cxnLst>
    <dgm:cxn modelId="{5E889486-6230-4B4C-B14F-05AEC277010B}" srcId="{6FA3543D-A6AD-4075-9ED1-848D61800BFF}" destId="{04184BD8-B9D3-4BD8-AB7E-225E07AB1B6B}" srcOrd="1" destOrd="0" parTransId="{7B5D6451-DA24-4C39-B025-982E21DCA765}" sibTransId="{1DC5940F-C27B-49AA-B171-86D738E5072B}"/>
    <dgm:cxn modelId="{808F423B-5B55-44C6-936A-6E3F3C88BF35}" type="presOf" srcId="{54334D65-AB70-47B0-833D-B6A208092702}" destId="{0FB78E8D-C39F-44E3-91B5-EAABD4B1ABE0}" srcOrd="0" destOrd="0" presId="urn:microsoft.com/office/officeart/2005/8/layout/pyramid2"/>
    <dgm:cxn modelId="{276AD706-B4B3-48A7-ABA4-72FF7844D06A}" srcId="{6FA3543D-A6AD-4075-9ED1-848D61800BFF}" destId="{73A94930-9645-4892-B5D5-5395900F3CA4}" srcOrd="4" destOrd="0" parTransId="{8D3EEE01-C05A-4F4C-8578-C307CAC0BC2F}" sibTransId="{475B29C9-4DA0-46D3-B6E1-10C09149AA36}"/>
    <dgm:cxn modelId="{9A7EFB37-E220-4B42-9BF6-A026FE696ED2}" type="presOf" srcId="{7CEA70C1-7440-4E17-A869-6BBBDDB52056}" destId="{DCB73368-F78C-4D60-AF9D-EF8ED14942D2}" srcOrd="0" destOrd="0" presId="urn:microsoft.com/office/officeart/2005/8/layout/pyramid2"/>
    <dgm:cxn modelId="{3EDC2AD3-9547-4430-A372-8A68F56F2ACD}" srcId="{6FA3543D-A6AD-4075-9ED1-848D61800BFF}" destId="{A9DDBD73-E8F9-4846-BC1C-47017A490D32}" srcOrd="2" destOrd="0" parTransId="{9FEC20EC-79DD-4B0C-899A-51BE19D03340}" sibTransId="{8E1F20B0-49F0-49A6-9755-2D0978A11D0E}"/>
    <dgm:cxn modelId="{E865CBBB-AB96-43E6-ABB4-F2319278BD1B}" type="presOf" srcId="{04184BD8-B9D3-4BD8-AB7E-225E07AB1B6B}" destId="{FCF8D694-2938-421E-83D6-69F162667A0C}" srcOrd="0" destOrd="0" presId="urn:microsoft.com/office/officeart/2005/8/layout/pyramid2"/>
    <dgm:cxn modelId="{57A7D837-6EAA-4F51-A7B9-AB41376E8272}" type="presOf" srcId="{73A94930-9645-4892-B5D5-5395900F3CA4}" destId="{9FA906EC-69C7-48B8-B1D9-42EE7622E6CB}" srcOrd="0" destOrd="0" presId="urn:microsoft.com/office/officeart/2005/8/layout/pyramid2"/>
    <dgm:cxn modelId="{64FE3D24-50F9-4326-B813-64B4BD1F9B36}" srcId="{6FA3543D-A6AD-4075-9ED1-848D61800BFF}" destId="{54334D65-AB70-47B0-833D-B6A208092702}" srcOrd="3" destOrd="0" parTransId="{4869C368-330B-4946-A7A5-E45208C5A5A3}" sibTransId="{0A979190-89AF-4C44-9790-1CB4ED99399C}"/>
    <dgm:cxn modelId="{DDB1B8D9-36D0-41C8-8D2B-C65B92086006}" type="presOf" srcId="{6FA3543D-A6AD-4075-9ED1-848D61800BFF}" destId="{73B00AB3-40BC-4F34-9136-E551F8A72D5A}" srcOrd="0" destOrd="0" presId="urn:microsoft.com/office/officeart/2005/8/layout/pyramid2"/>
    <dgm:cxn modelId="{188D176A-599E-4221-A7D7-43BF21F6CCFA}" type="presOf" srcId="{A9DDBD73-E8F9-4846-BC1C-47017A490D32}" destId="{4C821B3F-3F48-4B61-AE1D-CA48E81C01F4}" srcOrd="0" destOrd="0" presId="urn:microsoft.com/office/officeart/2005/8/layout/pyramid2"/>
    <dgm:cxn modelId="{69684204-4E0C-462D-B22B-BE58681BB231}" srcId="{6FA3543D-A6AD-4075-9ED1-848D61800BFF}" destId="{7CEA70C1-7440-4E17-A869-6BBBDDB52056}" srcOrd="0" destOrd="0" parTransId="{2C10F4E3-E9AD-411E-91A0-85B6249E299C}" sibTransId="{F0E081A2-0E58-4DD8-AAC5-0CE6870FF702}"/>
    <dgm:cxn modelId="{D13392BB-E055-48AC-A01A-E61EADFD72CE}" type="presParOf" srcId="{73B00AB3-40BC-4F34-9136-E551F8A72D5A}" destId="{912E05DB-6C34-4E00-9BA4-120E5812FB5B}" srcOrd="0" destOrd="0" presId="urn:microsoft.com/office/officeart/2005/8/layout/pyramid2"/>
    <dgm:cxn modelId="{84B1D05E-2DC9-4218-A8D6-DFBC821D7071}" type="presParOf" srcId="{73B00AB3-40BC-4F34-9136-E551F8A72D5A}" destId="{4DF00D8E-7B78-43A3-93C7-9C28180C5874}" srcOrd="1" destOrd="0" presId="urn:microsoft.com/office/officeart/2005/8/layout/pyramid2"/>
    <dgm:cxn modelId="{2A3C7ADA-B8BD-4C67-B10D-FB2CC4B9CFC1}" type="presParOf" srcId="{4DF00D8E-7B78-43A3-93C7-9C28180C5874}" destId="{DCB73368-F78C-4D60-AF9D-EF8ED14942D2}" srcOrd="0" destOrd="0" presId="urn:microsoft.com/office/officeart/2005/8/layout/pyramid2"/>
    <dgm:cxn modelId="{F3543B92-E0F0-465D-88F1-8EF04B293ED4}" type="presParOf" srcId="{4DF00D8E-7B78-43A3-93C7-9C28180C5874}" destId="{1C4998FB-F78D-445A-9376-D885508563A7}" srcOrd="1" destOrd="0" presId="urn:microsoft.com/office/officeart/2005/8/layout/pyramid2"/>
    <dgm:cxn modelId="{165EFBD4-BE78-469B-9AA3-95EAB5FF0B74}" type="presParOf" srcId="{4DF00D8E-7B78-43A3-93C7-9C28180C5874}" destId="{FCF8D694-2938-421E-83D6-69F162667A0C}" srcOrd="2" destOrd="0" presId="urn:microsoft.com/office/officeart/2005/8/layout/pyramid2"/>
    <dgm:cxn modelId="{DFC2F9C7-D6A0-4ED9-8635-EE6CDB11ED29}" type="presParOf" srcId="{4DF00D8E-7B78-43A3-93C7-9C28180C5874}" destId="{C97F2378-156B-4A14-8067-4C9BBCCB5DB6}" srcOrd="3" destOrd="0" presId="urn:microsoft.com/office/officeart/2005/8/layout/pyramid2"/>
    <dgm:cxn modelId="{7BB048F4-9FA9-4150-96E8-BA2F622098AA}" type="presParOf" srcId="{4DF00D8E-7B78-43A3-93C7-9C28180C5874}" destId="{4C821B3F-3F48-4B61-AE1D-CA48E81C01F4}" srcOrd="4" destOrd="0" presId="urn:microsoft.com/office/officeart/2005/8/layout/pyramid2"/>
    <dgm:cxn modelId="{DA71F5AE-5411-43B1-BF5B-309ECB976DC3}" type="presParOf" srcId="{4DF00D8E-7B78-43A3-93C7-9C28180C5874}" destId="{D3ACBF27-B5A0-4236-B13D-D2AFE48B8AED}" srcOrd="5" destOrd="0" presId="urn:microsoft.com/office/officeart/2005/8/layout/pyramid2"/>
    <dgm:cxn modelId="{DE86EE7D-2F6A-46CB-8FFD-B71997D66FE3}" type="presParOf" srcId="{4DF00D8E-7B78-43A3-93C7-9C28180C5874}" destId="{0FB78E8D-C39F-44E3-91B5-EAABD4B1ABE0}" srcOrd="6" destOrd="0" presId="urn:microsoft.com/office/officeart/2005/8/layout/pyramid2"/>
    <dgm:cxn modelId="{29572084-1A3A-46A2-8624-FDC2F1E3C0A4}" type="presParOf" srcId="{4DF00D8E-7B78-43A3-93C7-9C28180C5874}" destId="{23932C14-AFDC-49F8-A5F8-B93A29DC3A9F}" srcOrd="7" destOrd="0" presId="urn:microsoft.com/office/officeart/2005/8/layout/pyramid2"/>
    <dgm:cxn modelId="{AB499EE7-2192-4221-A79E-47165DD78ADF}" type="presParOf" srcId="{4DF00D8E-7B78-43A3-93C7-9C28180C5874}" destId="{9FA906EC-69C7-48B8-B1D9-42EE7622E6CB}" srcOrd="8" destOrd="0" presId="urn:microsoft.com/office/officeart/2005/8/layout/pyramid2"/>
    <dgm:cxn modelId="{4E70AD86-8B4E-42F6-89C1-00EF4D763AAA}" type="presParOf" srcId="{4DF00D8E-7B78-43A3-93C7-9C28180C5874}" destId="{821D5158-3E42-43C1-9914-4306CB09B502}"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0319FE-C082-4544-B7F9-4D8CEC6F78A9}" type="doc">
      <dgm:prSet loTypeId="urn:microsoft.com/office/officeart/2005/8/layout/hList2" loCatId="list" qsTypeId="urn:microsoft.com/office/officeart/2005/8/quickstyle/3d3" qsCatId="3D" csTypeId="urn:microsoft.com/office/officeart/2005/8/colors/colorful5" csCatId="colorful" phldr="1"/>
      <dgm:spPr/>
      <dgm:t>
        <a:bodyPr/>
        <a:lstStyle/>
        <a:p>
          <a:pPr rtl="1"/>
          <a:endParaRPr lang="ar-SA"/>
        </a:p>
      </dgm:t>
    </dgm:pt>
    <dgm:pt modelId="{2276BA33-6884-4244-9718-698B109A0F79}">
      <dgm:prSet phldrT="[نص]" custT="1"/>
      <dgm:spPr/>
      <dgm:t>
        <a:bodyPr/>
        <a:lstStyle/>
        <a:p>
          <a:pPr algn="ctr" rtl="1"/>
          <a:r>
            <a:rPr lang="ar-SA" sz="3200" dirty="0" smtClean="0">
              <a:solidFill>
                <a:srgbClr val="FF0000"/>
              </a:solidFill>
            </a:rPr>
            <a:t>البيئة</a:t>
          </a:r>
          <a:endParaRPr lang="ar-SA" sz="3200" dirty="0">
            <a:solidFill>
              <a:srgbClr val="FF0000"/>
            </a:solidFill>
          </a:endParaRPr>
        </a:p>
      </dgm:t>
    </dgm:pt>
    <dgm:pt modelId="{0C186E57-4BFD-4C8D-A1CA-2DA2175FC956}" type="parTrans" cxnId="{43001191-92BC-442F-AC74-2FBFA24159C2}">
      <dgm:prSet/>
      <dgm:spPr/>
      <dgm:t>
        <a:bodyPr/>
        <a:lstStyle/>
        <a:p>
          <a:pPr rtl="1"/>
          <a:endParaRPr lang="ar-SA"/>
        </a:p>
      </dgm:t>
    </dgm:pt>
    <dgm:pt modelId="{10717BD2-C938-453F-B3C0-BF41A3287E0E}" type="sibTrans" cxnId="{43001191-92BC-442F-AC74-2FBFA24159C2}">
      <dgm:prSet/>
      <dgm:spPr/>
      <dgm:t>
        <a:bodyPr/>
        <a:lstStyle/>
        <a:p>
          <a:pPr rtl="1"/>
          <a:endParaRPr lang="ar-SA"/>
        </a:p>
      </dgm:t>
    </dgm:pt>
    <dgm:pt modelId="{DCDA0080-83EE-4D8E-945B-0D8CFDB3ED02}">
      <dgm:prSet phldrT="[نص]" custT="1"/>
      <dgm:spPr/>
      <dgm:t>
        <a:bodyPr/>
        <a:lstStyle/>
        <a:p>
          <a:pPr rtl="1"/>
          <a:r>
            <a:rPr lang="ar-SA" sz="2400" b="1" dirty="0" smtClean="0"/>
            <a:t>البيئة الطبيعية</a:t>
          </a:r>
          <a:endParaRPr lang="ar-SA" sz="2400" b="1" dirty="0"/>
        </a:p>
      </dgm:t>
    </dgm:pt>
    <dgm:pt modelId="{FB0DF153-D875-441B-8334-F1BD900DE233}" type="parTrans" cxnId="{FEB53CD9-5F73-4F3A-9FE3-01675B2E4005}">
      <dgm:prSet/>
      <dgm:spPr/>
      <dgm:t>
        <a:bodyPr/>
        <a:lstStyle/>
        <a:p>
          <a:pPr rtl="1"/>
          <a:endParaRPr lang="ar-SA"/>
        </a:p>
      </dgm:t>
    </dgm:pt>
    <dgm:pt modelId="{D3EE2E20-B93A-4CF0-8544-B17457FC404D}" type="sibTrans" cxnId="{FEB53CD9-5F73-4F3A-9FE3-01675B2E4005}">
      <dgm:prSet/>
      <dgm:spPr/>
      <dgm:t>
        <a:bodyPr/>
        <a:lstStyle/>
        <a:p>
          <a:pPr rtl="1"/>
          <a:endParaRPr lang="ar-SA"/>
        </a:p>
      </dgm:t>
    </dgm:pt>
    <dgm:pt modelId="{F8AEE7F9-A8FF-4B4E-85FF-AB04EA6F2BE7}">
      <dgm:prSet phldrT="[نص]"/>
      <dgm:spPr/>
      <dgm:t>
        <a:bodyPr/>
        <a:lstStyle/>
        <a:p>
          <a:pPr algn="ctr" rtl="1"/>
          <a:r>
            <a:rPr lang="ar-SA" b="1" dirty="0" smtClean="0">
              <a:solidFill>
                <a:srgbClr val="FF0000"/>
              </a:solidFill>
            </a:rPr>
            <a:t>مسببات الأمراض</a:t>
          </a:r>
          <a:endParaRPr lang="ar-SA" b="1" dirty="0">
            <a:solidFill>
              <a:srgbClr val="FF0000"/>
            </a:solidFill>
          </a:endParaRPr>
        </a:p>
      </dgm:t>
    </dgm:pt>
    <dgm:pt modelId="{0251DDF3-017F-47AD-94A8-ED85C9FB58EF}" type="parTrans" cxnId="{A0240B51-5537-480A-A292-CD6536F6215D}">
      <dgm:prSet/>
      <dgm:spPr/>
      <dgm:t>
        <a:bodyPr/>
        <a:lstStyle/>
        <a:p>
          <a:pPr rtl="1"/>
          <a:endParaRPr lang="ar-SA"/>
        </a:p>
      </dgm:t>
    </dgm:pt>
    <dgm:pt modelId="{2E893200-72E8-4438-9FF2-60D63A225A99}" type="sibTrans" cxnId="{A0240B51-5537-480A-A292-CD6536F6215D}">
      <dgm:prSet/>
      <dgm:spPr/>
      <dgm:t>
        <a:bodyPr/>
        <a:lstStyle/>
        <a:p>
          <a:pPr rtl="1"/>
          <a:endParaRPr lang="ar-SA"/>
        </a:p>
      </dgm:t>
    </dgm:pt>
    <dgm:pt modelId="{99893008-A452-4863-B616-D39C877C7863}">
      <dgm:prSet phldrT="[نص]" custT="1"/>
      <dgm:spPr/>
      <dgm:t>
        <a:bodyPr/>
        <a:lstStyle/>
        <a:p>
          <a:pPr algn="r" rtl="1"/>
          <a:r>
            <a:rPr lang="ar-SA" sz="2400" b="1" dirty="0" smtClean="0"/>
            <a:t>المسببات الحية</a:t>
          </a:r>
          <a:endParaRPr lang="ar-SA" sz="2400" b="1" dirty="0"/>
        </a:p>
      </dgm:t>
    </dgm:pt>
    <dgm:pt modelId="{2C2CA622-E43B-4F94-A2FC-2B0997242546}" type="parTrans" cxnId="{65A0175F-F079-45C2-B4D7-A6FB7DF14057}">
      <dgm:prSet/>
      <dgm:spPr/>
      <dgm:t>
        <a:bodyPr/>
        <a:lstStyle/>
        <a:p>
          <a:pPr rtl="1"/>
          <a:endParaRPr lang="ar-SA"/>
        </a:p>
      </dgm:t>
    </dgm:pt>
    <dgm:pt modelId="{4ECB59C2-14B5-40BD-B65B-47BA84A15D50}" type="sibTrans" cxnId="{65A0175F-F079-45C2-B4D7-A6FB7DF14057}">
      <dgm:prSet/>
      <dgm:spPr/>
      <dgm:t>
        <a:bodyPr/>
        <a:lstStyle/>
        <a:p>
          <a:pPr rtl="1"/>
          <a:endParaRPr lang="ar-SA"/>
        </a:p>
      </dgm:t>
    </dgm:pt>
    <dgm:pt modelId="{6CF90B71-57AB-4C3C-85BB-BE77AB49752E}">
      <dgm:prSet phldrT="[نص]"/>
      <dgm:spPr/>
      <dgm:t>
        <a:bodyPr/>
        <a:lstStyle/>
        <a:p>
          <a:pPr algn="ctr" rtl="1"/>
          <a:r>
            <a:rPr lang="ar-SA" b="1" dirty="0" smtClean="0">
              <a:solidFill>
                <a:srgbClr val="FF0000"/>
              </a:solidFill>
            </a:rPr>
            <a:t>الإنسان</a:t>
          </a:r>
          <a:endParaRPr lang="ar-SA" b="1" dirty="0">
            <a:solidFill>
              <a:srgbClr val="FF0000"/>
            </a:solidFill>
          </a:endParaRPr>
        </a:p>
      </dgm:t>
    </dgm:pt>
    <dgm:pt modelId="{FFDB67D1-E14A-45CC-A2E0-C5519ABB5A8E}" type="parTrans" cxnId="{C55335B1-6080-4AC1-98CC-E7A89081CFD6}">
      <dgm:prSet/>
      <dgm:spPr/>
      <dgm:t>
        <a:bodyPr/>
        <a:lstStyle/>
        <a:p>
          <a:pPr rtl="1"/>
          <a:endParaRPr lang="ar-SA"/>
        </a:p>
      </dgm:t>
    </dgm:pt>
    <dgm:pt modelId="{FA1310B6-A07F-4CE6-B878-25893C7E83D1}" type="sibTrans" cxnId="{C55335B1-6080-4AC1-98CC-E7A89081CFD6}">
      <dgm:prSet/>
      <dgm:spPr/>
      <dgm:t>
        <a:bodyPr/>
        <a:lstStyle/>
        <a:p>
          <a:pPr rtl="1"/>
          <a:endParaRPr lang="ar-SA"/>
        </a:p>
      </dgm:t>
    </dgm:pt>
    <dgm:pt modelId="{2C21BA36-B304-4929-B0C3-384B97027FE8}">
      <dgm:prSet phldrT="[نص]"/>
      <dgm:spPr/>
      <dgm:t>
        <a:bodyPr/>
        <a:lstStyle/>
        <a:p>
          <a:pPr rtl="1"/>
          <a:endParaRPr lang="ar-SA" b="1" dirty="0"/>
        </a:p>
      </dgm:t>
    </dgm:pt>
    <dgm:pt modelId="{410F2C85-A677-47B8-AE9F-8A5D4F463F64}" type="parTrans" cxnId="{3A9248CE-9BB4-471D-A467-27833AC94823}">
      <dgm:prSet/>
      <dgm:spPr/>
      <dgm:t>
        <a:bodyPr/>
        <a:lstStyle/>
        <a:p>
          <a:pPr rtl="1"/>
          <a:endParaRPr lang="ar-SA"/>
        </a:p>
      </dgm:t>
    </dgm:pt>
    <dgm:pt modelId="{4C3CBC01-47BC-4722-A036-7F24337E4AAE}" type="sibTrans" cxnId="{3A9248CE-9BB4-471D-A467-27833AC94823}">
      <dgm:prSet/>
      <dgm:spPr/>
      <dgm:t>
        <a:bodyPr/>
        <a:lstStyle/>
        <a:p>
          <a:pPr rtl="1"/>
          <a:endParaRPr lang="ar-SA"/>
        </a:p>
      </dgm:t>
    </dgm:pt>
    <dgm:pt modelId="{C1BA5364-0040-432E-9D93-D17E2F584A32}">
      <dgm:prSet phldrT="[نص]"/>
      <dgm:spPr/>
      <dgm:t>
        <a:bodyPr/>
        <a:lstStyle/>
        <a:p>
          <a:pPr rtl="1"/>
          <a:r>
            <a:rPr lang="ar-SA" b="1" dirty="0" smtClean="0"/>
            <a:t>الوعي الصحي</a:t>
          </a:r>
          <a:endParaRPr lang="ar-SA" b="1" dirty="0"/>
        </a:p>
      </dgm:t>
    </dgm:pt>
    <dgm:pt modelId="{4DC9852F-D99B-4DFA-A085-3987D5CE4D78}" type="parTrans" cxnId="{D03F03C0-48B2-4333-9E08-2AA4CF184D55}">
      <dgm:prSet/>
      <dgm:spPr/>
      <dgm:t>
        <a:bodyPr/>
        <a:lstStyle/>
        <a:p>
          <a:pPr rtl="1"/>
          <a:endParaRPr lang="ar-SA"/>
        </a:p>
      </dgm:t>
    </dgm:pt>
    <dgm:pt modelId="{BF2EC0C0-4D1C-4FC9-BD27-DBE4562F2EA3}" type="sibTrans" cxnId="{D03F03C0-48B2-4333-9E08-2AA4CF184D55}">
      <dgm:prSet/>
      <dgm:spPr/>
      <dgm:t>
        <a:bodyPr/>
        <a:lstStyle/>
        <a:p>
          <a:pPr rtl="1"/>
          <a:endParaRPr lang="ar-SA"/>
        </a:p>
      </dgm:t>
    </dgm:pt>
    <dgm:pt modelId="{79D7EBA9-7E60-4AD4-A8D9-C40B6F5F54B7}">
      <dgm:prSet phldrT="[نص]"/>
      <dgm:spPr/>
      <dgm:t>
        <a:bodyPr/>
        <a:lstStyle/>
        <a:p>
          <a:pPr rtl="1"/>
          <a:r>
            <a:rPr lang="ar-SA" b="1" dirty="0" smtClean="0"/>
            <a:t>الوراثة</a:t>
          </a:r>
          <a:endParaRPr lang="ar-SA" b="1" dirty="0"/>
        </a:p>
      </dgm:t>
    </dgm:pt>
    <dgm:pt modelId="{801A1437-3871-4A6F-87D3-B298BCAFCEFA}" type="parTrans" cxnId="{E112E578-3F49-4640-BE8B-01E0E4A7F910}">
      <dgm:prSet/>
      <dgm:spPr/>
      <dgm:t>
        <a:bodyPr/>
        <a:lstStyle/>
        <a:p>
          <a:pPr rtl="1"/>
          <a:endParaRPr lang="ar-SA"/>
        </a:p>
      </dgm:t>
    </dgm:pt>
    <dgm:pt modelId="{7D3ABAAB-B5D3-4595-BDAE-34D492856F0C}" type="sibTrans" cxnId="{E112E578-3F49-4640-BE8B-01E0E4A7F910}">
      <dgm:prSet/>
      <dgm:spPr/>
      <dgm:t>
        <a:bodyPr/>
        <a:lstStyle/>
        <a:p>
          <a:pPr rtl="1"/>
          <a:endParaRPr lang="ar-SA"/>
        </a:p>
      </dgm:t>
    </dgm:pt>
    <dgm:pt modelId="{1F52B73B-4C11-475E-BDB6-967694D9E922}">
      <dgm:prSet phldrT="[نص]"/>
      <dgm:spPr/>
      <dgm:t>
        <a:bodyPr/>
        <a:lstStyle/>
        <a:p>
          <a:pPr rtl="1"/>
          <a:r>
            <a:rPr lang="ar-SA" b="1" dirty="0" smtClean="0"/>
            <a:t>السن</a:t>
          </a:r>
          <a:endParaRPr lang="ar-SA" b="1" dirty="0"/>
        </a:p>
      </dgm:t>
    </dgm:pt>
    <dgm:pt modelId="{CDBD9A60-0782-43CF-AE7D-8840108414AB}" type="parTrans" cxnId="{798B5950-E1D8-4E48-93C0-BC0B42BE691E}">
      <dgm:prSet/>
      <dgm:spPr/>
      <dgm:t>
        <a:bodyPr/>
        <a:lstStyle/>
        <a:p>
          <a:pPr rtl="1"/>
          <a:endParaRPr lang="ar-SA"/>
        </a:p>
      </dgm:t>
    </dgm:pt>
    <dgm:pt modelId="{EC105773-86F8-496D-80C3-C20FD5E1F48B}" type="sibTrans" cxnId="{798B5950-E1D8-4E48-93C0-BC0B42BE691E}">
      <dgm:prSet/>
      <dgm:spPr/>
      <dgm:t>
        <a:bodyPr/>
        <a:lstStyle/>
        <a:p>
          <a:pPr rtl="1"/>
          <a:endParaRPr lang="ar-SA"/>
        </a:p>
      </dgm:t>
    </dgm:pt>
    <dgm:pt modelId="{83BCB9D3-E2EB-4406-A709-A9C713B6E63B}">
      <dgm:prSet phldrT="[نص]"/>
      <dgm:spPr/>
      <dgm:t>
        <a:bodyPr/>
        <a:lstStyle/>
        <a:p>
          <a:pPr rtl="1"/>
          <a:r>
            <a:rPr lang="ar-SA" b="1" dirty="0" smtClean="0"/>
            <a:t>الجنس</a:t>
          </a:r>
          <a:endParaRPr lang="ar-SA" b="1" dirty="0"/>
        </a:p>
      </dgm:t>
    </dgm:pt>
    <dgm:pt modelId="{965526F0-2EFE-43C8-978D-6B2C242841AE}" type="parTrans" cxnId="{B40A6F6C-D121-4A6B-B005-608ED5DA842F}">
      <dgm:prSet/>
      <dgm:spPr/>
      <dgm:t>
        <a:bodyPr/>
        <a:lstStyle/>
        <a:p>
          <a:pPr rtl="1"/>
          <a:endParaRPr lang="ar-SA"/>
        </a:p>
      </dgm:t>
    </dgm:pt>
    <dgm:pt modelId="{CDE80EAC-1FD3-4310-B481-ADAD8614749C}" type="sibTrans" cxnId="{B40A6F6C-D121-4A6B-B005-608ED5DA842F}">
      <dgm:prSet/>
      <dgm:spPr/>
      <dgm:t>
        <a:bodyPr/>
        <a:lstStyle/>
        <a:p>
          <a:pPr rtl="1"/>
          <a:endParaRPr lang="ar-SA"/>
        </a:p>
      </dgm:t>
    </dgm:pt>
    <dgm:pt modelId="{C6148F60-2261-43F6-95F3-162CB5E358B8}">
      <dgm:prSet phldrT="[نص]"/>
      <dgm:spPr/>
      <dgm:t>
        <a:bodyPr/>
        <a:lstStyle/>
        <a:p>
          <a:pPr rtl="1"/>
          <a:r>
            <a:rPr lang="ar-SA" b="1" dirty="0" smtClean="0"/>
            <a:t>نوع العمل وطبيعته</a:t>
          </a:r>
          <a:endParaRPr lang="ar-SA" b="1" dirty="0"/>
        </a:p>
      </dgm:t>
    </dgm:pt>
    <dgm:pt modelId="{66443EA0-9832-4739-A2AF-774775BF7022}" type="parTrans" cxnId="{917116BE-4D38-4704-B084-7A025C6C67EF}">
      <dgm:prSet/>
      <dgm:spPr/>
      <dgm:t>
        <a:bodyPr/>
        <a:lstStyle/>
        <a:p>
          <a:pPr rtl="1"/>
          <a:endParaRPr lang="ar-SA"/>
        </a:p>
      </dgm:t>
    </dgm:pt>
    <dgm:pt modelId="{2F3705E3-6707-4E28-BFE7-5A73D4FB46D7}" type="sibTrans" cxnId="{917116BE-4D38-4704-B084-7A025C6C67EF}">
      <dgm:prSet/>
      <dgm:spPr/>
      <dgm:t>
        <a:bodyPr/>
        <a:lstStyle/>
        <a:p>
          <a:pPr rtl="1"/>
          <a:endParaRPr lang="ar-SA"/>
        </a:p>
      </dgm:t>
    </dgm:pt>
    <dgm:pt modelId="{4B973613-3CB5-4B7D-82D9-90B7AF792A4C}">
      <dgm:prSet phldrT="[نص]"/>
      <dgm:spPr/>
      <dgm:t>
        <a:bodyPr/>
        <a:lstStyle/>
        <a:p>
          <a:pPr rtl="1"/>
          <a:r>
            <a:rPr lang="ar-SA" b="1" dirty="0" smtClean="0"/>
            <a:t>العادات والسلوكيات المرتبطة بالصحة</a:t>
          </a:r>
          <a:endParaRPr lang="ar-SA" b="1" dirty="0"/>
        </a:p>
      </dgm:t>
    </dgm:pt>
    <dgm:pt modelId="{48555830-F305-4A2B-A1AD-94ADCF845C5E}" type="parTrans" cxnId="{90D20761-520F-4BC9-9CAD-67C092EFED65}">
      <dgm:prSet/>
      <dgm:spPr/>
      <dgm:t>
        <a:bodyPr/>
        <a:lstStyle/>
        <a:p>
          <a:pPr rtl="1"/>
          <a:endParaRPr lang="ar-SA"/>
        </a:p>
      </dgm:t>
    </dgm:pt>
    <dgm:pt modelId="{E1997978-8A2E-497F-A874-D501EF85AD67}" type="sibTrans" cxnId="{90D20761-520F-4BC9-9CAD-67C092EFED65}">
      <dgm:prSet/>
      <dgm:spPr/>
      <dgm:t>
        <a:bodyPr/>
        <a:lstStyle/>
        <a:p>
          <a:pPr rtl="1"/>
          <a:endParaRPr lang="ar-SA"/>
        </a:p>
      </dgm:t>
    </dgm:pt>
    <dgm:pt modelId="{0015905F-C514-4FAD-894E-A4BD177998F2}">
      <dgm:prSet phldrT="[نص]" custT="1"/>
      <dgm:spPr/>
      <dgm:t>
        <a:bodyPr/>
        <a:lstStyle/>
        <a:p>
          <a:pPr algn="r" rtl="1"/>
          <a:r>
            <a:rPr lang="ar-SA" sz="2400" b="1" dirty="0" smtClean="0"/>
            <a:t>المسببات الفيزيائية</a:t>
          </a:r>
          <a:endParaRPr lang="ar-SA" sz="2400" b="1" dirty="0"/>
        </a:p>
      </dgm:t>
    </dgm:pt>
    <dgm:pt modelId="{3EE59C30-9F2F-4BA4-B69C-48EFABC54149}" type="parTrans" cxnId="{9FEC60C3-5046-4FEC-B6BB-5AE876E1C93E}">
      <dgm:prSet/>
      <dgm:spPr/>
      <dgm:t>
        <a:bodyPr/>
        <a:lstStyle/>
        <a:p>
          <a:pPr rtl="1"/>
          <a:endParaRPr lang="ar-SA"/>
        </a:p>
      </dgm:t>
    </dgm:pt>
    <dgm:pt modelId="{0257A152-6B79-4E96-B763-05542B211492}" type="sibTrans" cxnId="{9FEC60C3-5046-4FEC-B6BB-5AE876E1C93E}">
      <dgm:prSet/>
      <dgm:spPr/>
      <dgm:t>
        <a:bodyPr/>
        <a:lstStyle/>
        <a:p>
          <a:pPr rtl="1"/>
          <a:endParaRPr lang="ar-SA"/>
        </a:p>
      </dgm:t>
    </dgm:pt>
    <dgm:pt modelId="{8C4F3A5A-7DD3-4441-892A-7552C1556BC0}">
      <dgm:prSet phldrT="[نص]" custT="1"/>
      <dgm:spPr/>
      <dgm:t>
        <a:bodyPr/>
        <a:lstStyle/>
        <a:p>
          <a:pPr algn="r" rtl="1"/>
          <a:r>
            <a:rPr lang="ar-SA" sz="2400" b="1" dirty="0" smtClean="0"/>
            <a:t>المسببات الكيميائية</a:t>
          </a:r>
          <a:endParaRPr lang="ar-SA" sz="2400" b="1" dirty="0"/>
        </a:p>
      </dgm:t>
    </dgm:pt>
    <dgm:pt modelId="{123B0C55-0590-472B-ACFF-DB48A7694FB0}" type="parTrans" cxnId="{4A6FFA8B-1809-4217-B5E4-0DC85D5C5E9D}">
      <dgm:prSet/>
      <dgm:spPr/>
      <dgm:t>
        <a:bodyPr/>
        <a:lstStyle/>
        <a:p>
          <a:pPr rtl="1"/>
          <a:endParaRPr lang="ar-SA"/>
        </a:p>
      </dgm:t>
    </dgm:pt>
    <dgm:pt modelId="{A5FDED94-1AD1-4E9F-961D-D9978CD3F5CD}" type="sibTrans" cxnId="{4A6FFA8B-1809-4217-B5E4-0DC85D5C5E9D}">
      <dgm:prSet/>
      <dgm:spPr/>
      <dgm:t>
        <a:bodyPr/>
        <a:lstStyle/>
        <a:p>
          <a:pPr rtl="1"/>
          <a:endParaRPr lang="ar-SA"/>
        </a:p>
      </dgm:t>
    </dgm:pt>
    <dgm:pt modelId="{3239ED02-E91F-43DB-BA0F-DF1050CE4C6E}">
      <dgm:prSet phldrT="[نص]" custT="1"/>
      <dgm:spPr/>
      <dgm:t>
        <a:bodyPr/>
        <a:lstStyle/>
        <a:p>
          <a:pPr algn="r" rtl="1"/>
          <a:r>
            <a:rPr lang="ar-SA" sz="2400" b="1" dirty="0" smtClean="0"/>
            <a:t>الاضطرابات الوظيفية</a:t>
          </a:r>
          <a:endParaRPr lang="ar-SA" sz="2400" b="1" dirty="0"/>
        </a:p>
      </dgm:t>
    </dgm:pt>
    <dgm:pt modelId="{6A84C850-A01F-43A5-892D-378C369EB8C6}" type="parTrans" cxnId="{DDE336D8-2F4A-442B-8F0E-344EB41B1E85}">
      <dgm:prSet/>
      <dgm:spPr/>
      <dgm:t>
        <a:bodyPr/>
        <a:lstStyle/>
        <a:p>
          <a:pPr rtl="1"/>
          <a:endParaRPr lang="ar-SA"/>
        </a:p>
      </dgm:t>
    </dgm:pt>
    <dgm:pt modelId="{0671733A-9AF6-4BD8-A1C2-A96D616A9AC2}" type="sibTrans" cxnId="{DDE336D8-2F4A-442B-8F0E-344EB41B1E85}">
      <dgm:prSet/>
      <dgm:spPr/>
      <dgm:t>
        <a:bodyPr/>
        <a:lstStyle/>
        <a:p>
          <a:pPr rtl="1"/>
          <a:endParaRPr lang="ar-SA"/>
        </a:p>
      </dgm:t>
    </dgm:pt>
    <dgm:pt modelId="{CEBB3163-71A3-495F-A8D8-FB2AAB08609F}">
      <dgm:prSet phldrT="[نص]" custT="1"/>
      <dgm:spPr/>
      <dgm:t>
        <a:bodyPr/>
        <a:lstStyle/>
        <a:p>
          <a:pPr algn="r" rtl="1"/>
          <a:r>
            <a:rPr lang="ar-SA" sz="2400" b="1" dirty="0" smtClean="0"/>
            <a:t>الاضطرابات النفسية</a:t>
          </a:r>
          <a:endParaRPr lang="ar-SA" sz="2400" b="1" dirty="0"/>
        </a:p>
      </dgm:t>
    </dgm:pt>
    <dgm:pt modelId="{CEDDACE0-97CF-4F78-9B94-2EB2B32111A6}" type="parTrans" cxnId="{AEFC1998-A85B-4675-89CD-83B41F01C065}">
      <dgm:prSet/>
      <dgm:spPr/>
      <dgm:t>
        <a:bodyPr/>
        <a:lstStyle/>
        <a:p>
          <a:pPr rtl="1"/>
          <a:endParaRPr lang="ar-SA"/>
        </a:p>
      </dgm:t>
    </dgm:pt>
    <dgm:pt modelId="{2E4D39DF-CB9B-4E4B-81BC-5D05902445C2}" type="sibTrans" cxnId="{AEFC1998-A85B-4675-89CD-83B41F01C065}">
      <dgm:prSet/>
      <dgm:spPr/>
      <dgm:t>
        <a:bodyPr/>
        <a:lstStyle/>
        <a:p>
          <a:pPr rtl="1"/>
          <a:endParaRPr lang="ar-SA"/>
        </a:p>
      </dgm:t>
    </dgm:pt>
    <dgm:pt modelId="{10479B05-3697-4C41-9A45-CFF3FEDB47EC}">
      <dgm:prSet phldrT="[نص]" custT="1"/>
      <dgm:spPr/>
      <dgm:t>
        <a:bodyPr/>
        <a:lstStyle/>
        <a:p>
          <a:pPr rtl="1"/>
          <a:r>
            <a:rPr lang="ar-SA" sz="2400" b="1" dirty="0" smtClean="0"/>
            <a:t>البيئة البيولوجية</a:t>
          </a:r>
          <a:endParaRPr lang="ar-SA" sz="2400" b="1" dirty="0"/>
        </a:p>
      </dgm:t>
    </dgm:pt>
    <dgm:pt modelId="{9397DE69-80D4-42A3-A2D3-86E95F9E2967}" type="parTrans" cxnId="{DCAD75CF-4B41-4510-BF9E-A2B7E23BF5E4}">
      <dgm:prSet/>
      <dgm:spPr/>
      <dgm:t>
        <a:bodyPr/>
        <a:lstStyle/>
        <a:p>
          <a:pPr rtl="1"/>
          <a:endParaRPr lang="ar-SA"/>
        </a:p>
      </dgm:t>
    </dgm:pt>
    <dgm:pt modelId="{5682EFF6-5081-4773-AD65-2646FCB08CF7}" type="sibTrans" cxnId="{DCAD75CF-4B41-4510-BF9E-A2B7E23BF5E4}">
      <dgm:prSet/>
      <dgm:spPr/>
      <dgm:t>
        <a:bodyPr/>
        <a:lstStyle/>
        <a:p>
          <a:pPr rtl="1"/>
          <a:endParaRPr lang="ar-SA"/>
        </a:p>
      </dgm:t>
    </dgm:pt>
    <dgm:pt modelId="{01DA7270-764B-4648-8CEB-4D609B73B982}">
      <dgm:prSet phldrT="[نص]" custT="1"/>
      <dgm:spPr/>
      <dgm:t>
        <a:bodyPr/>
        <a:lstStyle/>
        <a:p>
          <a:pPr rtl="1"/>
          <a:r>
            <a:rPr lang="ar-SA" sz="2400" b="1" dirty="0" smtClean="0"/>
            <a:t>البيئة الاجتماعية والثقافية</a:t>
          </a:r>
          <a:endParaRPr lang="ar-SA" sz="2400" b="1" dirty="0"/>
        </a:p>
      </dgm:t>
    </dgm:pt>
    <dgm:pt modelId="{A98F8981-E6E2-4158-8088-5BA5C70F5D70}" type="parTrans" cxnId="{A2923880-2CCB-4702-B953-92EAD1CA4282}">
      <dgm:prSet/>
      <dgm:spPr/>
      <dgm:t>
        <a:bodyPr/>
        <a:lstStyle/>
        <a:p>
          <a:pPr rtl="1"/>
          <a:endParaRPr lang="ar-SA"/>
        </a:p>
      </dgm:t>
    </dgm:pt>
    <dgm:pt modelId="{C8097582-266B-46C8-8434-29BAFE1C7B71}" type="sibTrans" cxnId="{A2923880-2CCB-4702-B953-92EAD1CA4282}">
      <dgm:prSet/>
      <dgm:spPr/>
      <dgm:t>
        <a:bodyPr/>
        <a:lstStyle/>
        <a:p>
          <a:pPr rtl="1"/>
          <a:endParaRPr lang="ar-SA"/>
        </a:p>
      </dgm:t>
    </dgm:pt>
    <dgm:pt modelId="{852DD277-C4A2-49C3-A5C9-8068152AE62F}" type="pres">
      <dgm:prSet presAssocID="{540319FE-C082-4544-B7F9-4D8CEC6F78A9}" presName="linearFlow" presStyleCnt="0">
        <dgm:presLayoutVars>
          <dgm:dir/>
          <dgm:animLvl val="lvl"/>
          <dgm:resizeHandles/>
        </dgm:presLayoutVars>
      </dgm:prSet>
      <dgm:spPr/>
      <dgm:t>
        <a:bodyPr/>
        <a:lstStyle/>
        <a:p>
          <a:pPr rtl="1"/>
          <a:endParaRPr lang="ar-SA"/>
        </a:p>
      </dgm:t>
    </dgm:pt>
    <dgm:pt modelId="{C893A749-F954-4FD8-ADF3-667662902ACF}" type="pres">
      <dgm:prSet presAssocID="{2276BA33-6884-4244-9718-698B109A0F79}" presName="compositeNode" presStyleCnt="0">
        <dgm:presLayoutVars>
          <dgm:bulletEnabled val="1"/>
        </dgm:presLayoutVars>
      </dgm:prSet>
      <dgm:spPr/>
    </dgm:pt>
    <dgm:pt modelId="{7E9781F6-F9D5-44E0-80BE-2F5C615CBBC6}" type="pres">
      <dgm:prSet presAssocID="{2276BA33-6884-4244-9718-698B109A0F79}"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t>
        <a:bodyPr/>
        <a:lstStyle/>
        <a:p>
          <a:pPr rtl="1"/>
          <a:endParaRPr lang="ar-SA"/>
        </a:p>
      </dgm:t>
    </dgm:pt>
    <dgm:pt modelId="{C3CAF1C7-E2F3-46C8-A684-67D74375AAC7}" type="pres">
      <dgm:prSet presAssocID="{2276BA33-6884-4244-9718-698B109A0F79}" presName="childNode" presStyleLbl="node1" presStyleIdx="0" presStyleCnt="3">
        <dgm:presLayoutVars>
          <dgm:bulletEnabled val="1"/>
        </dgm:presLayoutVars>
      </dgm:prSet>
      <dgm:spPr/>
      <dgm:t>
        <a:bodyPr/>
        <a:lstStyle/>
        <a:p>
          <a:pPr rtl="1"/>
          <a:endParaRPr lang="ar-SA"/>
        </a:p>
      </dgm:t>
    </dgm:pt>
    <dgm:pt modelId="{6441AC34-64A6-4F77-9C7F-A4EA977F332E}" type="pres">
      <dgm:prSet presAssocID="{2276BA33-6884-4244-9718-698B109A0F79}" presName="parentNode" presStyleLbl="revTx" presStyleIdx="0" presStyleCnt="3">
        <dgm:presLayoutVars>
          <dgm:chMax val="0"/>
          <dgm:bulletEnabled val="1"/>
        </dgm:presLayoutVars>
      </dgm:prSet>
      <dgm:spPr/>
      <dgm:t>
        <a:bodyPr/>
        <a:lstStyle/>
        <a:p>
          <a:pPr rtl="1"/>
          <a:endParaRPr lang="ar-SA"/>
        </a:p>
      </dgm:t>
    </dgm:pt>
    <dgm:pt modelId="{AEEB0A96-A157-4704-9484-62F9DCFCE3E9}" type="pres">
      <dgm:prSet presAssocID="{10717BD2-C938-453F-B3C0-BF41A3287E0E}" presName="sibTrans" presStyleCnt="0"/>
      <dgm:spPr/>
    </dgm:pt>
    <dgm:pt modelId="{CE757E7A-5529-4865-B9CD-A5564DB632B5}" type="pres">
      <dgm:prSet presAssocID="{F8AEE7F9-A8FF-4B4E-85FF-AB04EA6F2BE7}" presName="compositeNode" presStyleCnt="0">
        <dgm:presLayoutVars>
          <dgm:bulletEnabled val="1"/>
        </dgm:presLayoutVars>
      </dgm:prSet>
      <dgm:spPr/>
    </dgm:pt>
    <dgm:pt modelId="{5AF45017-132D-41C9-80F7-7AC74D93A461}" type="pres">
      <dgm:prSet presAssocID="{F8AEE7F9-A8FF-4B4E-85FF-AB04EA6F2BE7}"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t>
        <a:bodyPr/>
        <a:lstStyle/>
        <a:p>
          <a:pPr rtl="1"/>
          <a:endParaRPr lang="ar-SA"/>
        </a:p>
      </dgm:t>
    </dgm:pt>
    <dgm:pt modelId="{C954A498-B833-4BAC-BE11-8655AF511194}" type="pres">
      <dgm:prSet presAssocID="{F8AEE7F9-A8FF-4B4E-85FF-AB04EA6F2BE7}" presName="childNode" presStyleLbl="node1" presStyleIdx="1" presStyleCnt="3" custScaleX="123681">
        <dgm:presLayoutVars>
          <dgm:bulletEnabled val="1"/>
        </dgm:presLayoutVars>
      </dgm:prSet>
      <dgm:spPr/>
      <dgm:t>
        <a:bodyPr/>
        <a:lstStyle/>
        <a:p>
          <a:pPr rtl="1"/>
          <a:endParaRPr lang="ar-SA"/>
        </a:p>
      </dgm:t>
    </dgm:pt>
    <dgm:pt modelId="{6C09E1FE-2C0E-465F-B0F9-58235F6A6B13}" type="pres">
      <dgm:prSet presAssocID="{F8AEE7F9-A8FF-4B4E-85FF-AB04EA6F2BE7}" presName="parentNode" presStyleLbl="revTx" presStyleIdx="1" presStyleCnt="3" custLinFactNeighborX="-57890" custLinFactNeighborY="-559">
        <dgm:presLayoutVars>
          <dgm:chMax val="0"/>
          <dgm:bulletEnabled val="1"/>
        </dgm:presLayoutVars>
      </dgm:prSet>
      <dgm:spPr/>
      <dgm:t>
        <a:bodyPr/>
        <a:lstStyle/>
        <a:p>
          <a:pPr rtl="1"/>
          <a:endParaRPr lang="ar-SA"/>
        </a:p>
      </dgm:t>
    </dgm:pt>
    <dgm:pt modelId="{9D967DDC-ABF6-4D13-8F8B-49806F09E873}" type="pres">
      <dgm:prSet presAssocID="{2E893200-72E8-4438-9FF2-60D63A225A99}" presName="sibTrans" presStyleCnt="0"/>
      <dgm:spPr/>
    </dgm:pt>
    <dgm:pt modelId="{DDA0E755-B05C-4B91-BA3D-D9C2FD8CCCFB}" type="pres">
      <dgm:prSet presAssocID="{6CF90B71-57AB-4C3C-85BB-BE77AB49752E}" presName="compositeNode" presStyleCnt="0">
        <dgm:presLayoutVars>
          <dgm:bulletEnabled val="1"/>
        </dgm:presLayoutVars>
      </dgm:prSet>
      <dgm:spPr/>
    </dgm:pt>
    <dgm:pt modelId="{350DC5E3-4683-4C35-B289-E10D0E5B6872}" type="pres">
      <dgm:prSet presAssocID="{6CF90B71-57AB-4C3C-85BB-BE77AB49752E}"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t>
        <a:bodyPr/>
        <a:lstStyle/>
        <a:p>
          <a:pPr rtl="1"/>
          <a:endParaRPr lang="ar-SA"/>
        </a:p>
      </dgm:t>
    </dgm:pt>
    <dgm:pt modelId="{BA39AE4A-F65A-464C-BEBC-AE9DC34694BB}" type="pres">
      <dgm:prSet presAssocID="{6CF90B71-57AB-4C3C-85BB-BE77AB49752E}" presName="childNode" presStyleLbl="node1" presStyleIdx="2" presStyleCnt="3" custScaleX="129607">
        <dgm:presLayoutVars>
          <dgm:bulletEnabled val="1"/>
        </dgm:presLayoutVars>
      </dgm:prSet>
      <dgm:spPr/>
      <dgm:t>
        <a:bodyPr/>
        <a:lstStyle/>
        <a:p>
          <a:pPr rtl="1"/>
          <a:endParaRPr lang="ar-SA"/>
        </a:p>
      </dgm:t>
    </dgm:pt>
    <dgm:pt modelId="{611F6052-52E7-49FB-A27A-3D83464FCFEE}" type="pres">
      <dgm:prSet presAssocID="{6CF90B71-57AB-4C3C-85BB-BE77AB49752E}" presName="parentNode" presStyleLbl="revTx" presStyleIdx="2" presStyleCnt="3" custLinFactNeighborX="-91151">
        <dgm:presLayoutVars>
          <dgm:chMax val="0"/>
          <dgm:bulletEnabled val="1"/>
        </dgm:presLayoutVars>
      </dgm:prSet>
      <dgm:spPr/>
      <dgm:t>
        <a:bodyPr/>
        <a:lstStyle/>
        <a:p>
          <a:pPr rtl="1"/>
          <a:endParaRPr lang="ar-SA"/>
        </a:p>
      </dgm:t>
    </dgm:pt>
  </dgm:ptLst>
  <dgm:cxnLst>
    <dgm:cxn modelId="{C55335B1-6080-4AC1-98CC-E7A89081CFD6}" srcId="{540319FE-C082-4544-B7F9-4D8CEC6F78A9}" destId="{6CF90B71-57AB-4C3C-85BB-BE77AB49752E}" srcOrd="2" destOrd="0" parTransId="{FFDB67D1-E14A-45CC-A2E0-C5519ABB5A8E}" sibTransId="{FA1310B6-A07F-4CE6-B878-25893C7E83D1}"/>
    <dgm:cxn modelId="{A0240B51-5537-480A-A292-CD6536F6215D}" srcId="{540319FE-C082-4544-B7F9-4D8CEC6F78A9}" destId="{F8AEE7F9-A8FF-4B4E-85FF-AB04EA6F2BE7}" srcOrd="1" destOrd="0" parTransId="{0251DDF3-017F-47AD-94A8-ED85C9FB58EF}" sibTransId="{2E893200-72E8-4438-9FF2-60D63A225A99}"/>
    <dgm:cxn modelId="{BD71C147-7824-4B38-AEE2-B4D398459B7B}" type="presOf" srcId="{F8AEE7F9-A8FF-4B4E-85FF-AB04EA6F2BE7}" destId="{6C09E1FE-2C0E-465F-B0F9-58235F6A6B13}" srcOrd="0" destOrd="0" presId="urn:microsoft.com/office/officeart/2005/8/layout/hList2"/>
    <dgm:cxn modelId="{3A9248CE-9BB4-471D-A467-27833AC94823}" srcId="{6CF90B71-57AB-4C3C-85BB-BE77AB49752E}" destId="{2C21BA36-B304-4929-B0C3-384B97027FE8}" srcOrd="0" destOrd="0" parTransId="{410F2C85-A677-47B8-AE9F-8A5D4F463F64}" sibTransId="{4C3CBC01-47BC-4722-A036-7F24337E4AAE}"/>
    <dgm:cxn modelId="{43001191-92BC-442F-AC74-2FBFA24159C2}" srcId="{540319FE-C082-4544-B7F9-4D8CEC6F78A9}" destId="{2276BA33-6884-4244-9718-698B109A0F79}" srcOrd="0" destOrd="0" parTransId="{0C186E57-4BFD-4C8D-A1CA-2DA2175FC956}" sibTransId="{10717BD2-C938-453F-B3C0-BF41A3287E0E}"/>
    <dgm:cxn modelId="{AEFC1998-A85B-4675-89CD-83B41F01C065}" srcId="{F8AEE7F9-A8FF-4B4E-85FF-AB04EA6F2BE7}" destId="{CEBB3163-71A3-495F-A8D8-FB2AAB08609F}" srcOrd="4" destOrd="0" parTransId="{CEDDACE0-97CF-4F78-9B94-2EB2B32111A6}" sibTransId="{2E4D39DF-CB9B-4E4B-81BC-5D05902445C2}"/>
    <dgm:cxn modelId="{D03F03C0-48B2-4333-9E08-2AA4CF184D55}" srcId="{6CF90B71-57AB-4C3C-85BB-BE77AB49752E}" destId="{C1BA5364-0040-432E-9D93-D17E2F584A32}" srcOrd="6" destOrd="0" parTransId="{4DC9852F-D99B-4DFA-A085-3987D5CE4D78}" sibTransId="{BF2EC0C0-4D1C-4FC9-BD27-DBE4562F2EA3}"/>
    <dgm:cxn modelId="{90D20761-520F-4BC9-9CAD-67C092EFED65}" srcId="{6CF90B71-57AB-4C3C-85BB-BE77AB49752E}" destId="{4B973613-3CB5-4B7D-82D9-90B7AF792A4C}" srcOrd="5" destOrd="0" parTransId="{48555830-F305-4A2B-A1AD-94ADCF845C5E}" sibTransId="{E1997978-8A2E-497F-A874-D501EF85AD67}"/>
    <dgm:cxn modelId="{87C635F4-D283-4BE6-B654-293679F20740}" type="presOf" srcId="{01DA7270-764B-4648-8CEB-4D609B73B982}" destId="{C3CAF1C7-E2F3-46C8-A684-67D74375AAC7}" srcOrd="0" destOrd="2" presId="urn:microsoft.com/office/officeart/2005/8/layout/hList2"/>
    <dgm:cxn modelId="{B40A6F6C-D121-4A6B-B005-608ED5DA842F}" srcId="{6CF90B71-57AB-4C3C-85BB-BE77AB49752E}" destId="{83BCB9D3-E2EB-4406-A709-A9C713B6E63B}" srcOrd="3" destOrd="0" parTransId="{965526F0-2EFE-43C8-978D-6B2C242841AE}" sibTransId="{CDE80EAC-1FD3-4310-B481-ADAD8614749C}"/>
    <dgm:cxn modelId="{A2923880-2CCB-4702-B953-92EAD1CA4282}" srcId="{2276BA33-6884-4244-9718-698B109A0F79}" destId="{01DA7270-764B-4648-8CEB-4D609B73B982}" srcOrd="2" destOrd="0" parTransId="{A98F8981-E6E2-4158-8088-5BA5C70F5D70}" sibTransId="{C8097582-266B-46C8-8434-29BAFE1C7B71}"/>
    <dgm:cxn modelId="{917116BE-4D38-4704-B084-7A025C6C67EF}" srcId="{6CF90B71-57AB-4C3C-85BB-BE77AB49752E}" destId="{C6148F60-2261-43F6-95F3-162CB5E358B8}" srcOrd="4" destOrd="0" parTransId="{66443EA0-9832-4739-A2AF-774775BF7022}" sibTransId="{2F3705E3-6707-4E28-BFE7-5A73D4FB46D7}"/>
    <dgm:cxn modelId="{06DC4AE5-5559-4AD5-AC59-D95F8EDC888F}" type="presOf" srcId="{DCDA0080-83EE-4D8E-945B-0D8CFDB3ED02}" destId="{C3CAF1C7-E2F3-46C8-A684-67D74375AAC7}" srcOrd="0" destOrd="0" presId="urn:microsoft.com/office/officeart/2005/8/layout/hList2"/>
    <dgm:cxn modelId="{28BAAE19-139C-4B9B-82E5-8C5116142EFD}" type="presOf" srcId="{2C21BA36-B304-4929-B0C3-384B97027FE8}" destId="{BA39AE4A-F65A-464C-BEBC-AE9DC34694BB}" srcOrd="0" destOrd="0" presId="urn:microsoft.com/office/officeart/2005/8/layout/hList2"/>
    <dgm:cxn modelId="{FD318471-7B31-4E1D-860B-C124E0C5B4AE}" type="presOf" srcId="{83BCB9D3-E2EB-4406-A709-A9C713B6E63B}" destId="{BA39AE4A-F65A-464C-BEBC-AE9DC34694BB}" srcOrd="0" destOrd="3" presId="urn:microsoft.com/office/officeart/2005/8/layout/hList2"/>
    <dgm:cxn modelId="{5E53AF47-C074-4188-A850-7E2DC5BE5C73}" type="presOf" srcId="{C6148F60-2261-43F6-95F3-162CB5E358B8}" destId="{BA39AE4A-F65A-464C-BEBC-AE9DC34694BB}" srcOrd="0" destOrd="4" presId="urn:microsoft.com/office/officeart/2005/8/layout/hList2"/>
    <dgm:cxn modelId="{64321085-A71F-4BF7-8E8C-9A23AEA79F5E}" type="presOf" srcId="{C1BA5364-0040-432E-9D93-D17E2F584A32}" destId="{BA39AE4A-F65A-464C-BEBC-AE9DC34694BB}" srcOrd="0" destOrd="6" presId="urn:microsoft.com/office/officeart/2005/8/layout/hList2"/>
    <dgm:cxn modelId="{9BA567F3-4CD7-4B84-BE15-694E4E03C01C}" type="presOf" srcId="{3239ED02-E91F-43DB-BA0F-DF1050CE4C6E}" destId="{C954A498-B833-4BAC-BE11-8655AF511194}" srcOrd="0" destOrd="3" presId="urn:microsoft.com/office/officeart/2005/8/layout/hList2"/>
    <dgm:cxn modelId="{F76B599C-BFA4-4CE5-99E8-FCA41AED6B30}" type="presOf" srcId="{10479B05-3697-4C41-9A45-CFF3FEDB47EC}" destId="{C3CAF1C7-E2F3-46C8-A684-67D74375AAC7}" srcOrd="0" destOrd="1" presId="urn:microsoft.com/office/officeart/2005/8/layout/hList2"/>
    <dgm:cxn modelId="{6FEC7351-A3E0-48A7-819A-23645396D05C}" type="presOf" srcId="{0015905F-C514-4FAD-894E-A4BD177998F2}" destId="{C954A498-B833-4BAC-BE11-8655AF511194}" srcOrd="0" destOrd="1" presId="urn:microsoft.com/office/officeart/2005/8/layout/hList2"/>
    <dgm:cxn modelId="{FDEC968E-651A-450A-A673-1049D89046A7}" type="presOf" srcId="{2276BA33-6884-4244-9718-698B109A0F79}" destId="{6441AC34-64A6-4F77-9C7F-A4EA977F332E}" srcOrd="0" destOrd="0" presId="urn:microsoft.com/office/officeart/2005/8/layout/hList2"/>
    <dgm:cxn modelId="{A4F24026-430D-4A98-88B6-55E079AD7268}" type="presOf" srcId="{CEBB3163-71A3-495F-A8D8-FB2AAB08609F}" destId="{C954A498-B833-4BAC-BE11-8655AF511194}" srcOrd="0" destOrd="4" presId="urn:microsoft.com/office/officeart/2005/8/layout/hList2"/>
    <dgm:cxn modelId="{4A6FFA8B-1809-4217-B5E4-0DC85D5C5E9D}" srcId="{F8AEE7F9-A8FF-4B4E-85FF-AB04EA6F2BE7}" destId="{8C4F3A5A-7DD3-4441-892A-7552C1556BC0}" srcOrd="2" destOrd="0" parTransId="{123B0C55-0590-472B-ACFF-DB48A7694FB0}" sibTransId="{A5FDED94-1AD1-4E9F-961D-D9978CD3F5CD}"/>
    <dgm:cxn modelId="{6E043066-8A4E-4841-9E14-4354C3BF7D6D}" type="presOf" srcId="{1F52B73B-4C11-475E-BDB6-967694D9E922}" destId="{BA39AE4A-F65A-464C-BEBC-AE9DC34694BB}" srcOrd="0" destOrd="2" presId="urn:microsoft.com/office/officeart/2005/8/layout/hList2"/>
    <dgm:cxn modelId="{FEB53CD9-5F73-4F3A-9FE3-01675B2E4005}" srcId="{2276BA33-6884-4244-9718-698B109A0F79}" destId="{DCDA0080-83EE-4D8E-945B-0D8CFDB3ED02}" srcOrd="0" destOrd="0" parTransId="{FB0DF153-D875-441B-8334-F1BD900DE233}" sibTransId="{D3EE2E20-B93A-4CF0-8544-B17457FC404D}"/>
    <dgm:cxn modelId="{65A0175F-F079-45C2-B4D7-A6FB7DF14057}" srcId="{F8AEE7F9-A8FF-4B4E-85FF-AB04EA6F2BE7}" destId="{99893008-A452-4863-B616-D39C877C7863}" srcOrd="0" destOrd="0" parTransId="{2C2CA622-E43B-4F94-A2FC-2B0997242546}" sibTransId="{4ECB59C2-14B5-40BD-B65B-47BA84A15D50}"/>
    <dgm:cxn modelId="{84DB707C-2263-4D1E-82CE-1C62000CB44B}" type="presOf" srcId="{4B973613-3CB5-4B7D-82D9-90B7AF792A4C}" destId="{BA39AE4A-F65A-464C-BEBC-AE9DC34694BB}" srcOrd="0" destOrd="5" presId="urn:microsoft.com/office/officeart/2005/8/layout/hList2"/>
    <dgm:cxn modelId="{798B5950-E1D8-4E48-93C0-BC0B42BE691E}" srcId="{6CF90B71-57AB-4C3C-85BB-BE77AB49752E}" destId="{1F52B73B-4C11-475E-BDB6-967694D9E922}" srcOrd="2" destOrd="0" parTransId="{CDBD9A60-0782-43CF-AE7D-8840108414AB}" sibTransId="{EC105773-86F8-496D-80C3-C20FD5E1F48B}"/>
    <dgm:cxn modelId="{9FEC60C3-5046-4FEC-B6BB-5AE876E1C93E}" srcId="{F8AEE7F9-A8FF-4B4E-85FF-AB04EA6F2BE7}" destId="{0015905F-C514-4FAD-894E-A4BD177998F2}" srcOrd="1" destOrd="0" parTransId="{3EE59C30-9F2F-4BA4-B69C-48EFABC54149}" sibTransId="{0257A152-6B79-4E96-B763-05542B211492}"/>
    <dgm:cxn modelId="{DCAD75CF-4B41-4510-BF9E-A2B7E23BF5E4}" srcId="{2276BA33-6884-4244-9718-698B109A0F79}" destId="{10479B05-3697-4C41-9A45-CFF3FEDB47EC}" srcOrd="1" destOrd="0" parTransId="{9397DE69-80D4-42A3-A2D3-86E95F9E2967}" sibTransId="{5682EFF6-5081-4773-AD65-2646FCB08CF7}"/>
    <dgm:cxn modelId="{F041F6D8-4059-4D32-BEAA-31AEAFA7AC6A}" type="presOf" srcId="{6CF90B71-57AB-4C3C-85BB-BE77AB49752E}" destId="{611F6052-52E7-49FB-A27A-3D83464FCFEE}" srcOrd="0" destOrd="0" presId="urn:microsoft.com/office/officeart/2005/8/layout/hList2"/>
    <dgm:cxn modelId="{03504749-77A4-4679-A8D3-62DDA5F9C91E}" type="presOf" srcId="{99893008-A452-4863-B616-D39C877C7863}" destId="{C954A498-B833-4BAC-BE11-8655AF511194}" srcOrd="0" destOrd="0" presId="urn:microsoft.com/office/officeart/2005/8/layout/hList2"/>
    <dgm:cxn modelId="{DDE336D8-2F4A-442B-8F0E-344EB41B1E85}" srcId="{F8AEE7F9-A8FF-4B4E-85FF-AB04EA6F2BE7}" destId="{3239ED02-E91F-43DB-BA0F-DF1050CE4C6E}" srcOrd="3" destOrd="0" parTransId="{6A84C850-A01F-43A5-892D-378C369EB8C6}" sibTransId="{0671733A-9AF6-4BD8-A1C2-A96D616A9AC2}"/>
    <dgm:cxn modelId="{A147D1C8-AEE8-42FC-98A9-16FFB5962E89}" type="presOf" srcId="{8C4F3A5A-7DD3-4441-892A-7552C1556BC0}" destId="{C954A498-B833-4BAC-BE11-8655AF511194}" srcOrd="0" destOrd="2" presId="urn:microsoft.com/office/officeart/2005/8/layout/hList2"/>
    <dgm:cxn modelId="{E112E578-3F49-4640-BE8B-01E0E4A7F910}" srcId="{6CF90B71-57AB-4C3C-85BB-BE77AB49752E}" destId="{79D7EBA9-7E60-4AD4-A8D9-C40B6F5F54B7}" srcOrd="1" destOrd="0" parTransId="{801A1437-3871-4A6F-87D3-B298BCAFCEFA}" sibTransId="{7D3ABAAB-B5D3-4595-BDAE-34D492856F0C}"/>
    <dgm:cxn modelId="{A1B9BAD3-DD9B-4362-992A-C22424345640}" type="presOf" srcId="{79D7EBA9-7E60-4AD4-A8D9-C40B6F5F54B7}" destId="{BA39AE4A-F65A-464C-BEBC-AE9DC34694BB}" srcOrd="0" destOrd="1" presId="urn:microsoft.com/office/officeart/2005/8/layout/hList2"/>
    <dgm:cxn modelId="{538F429A-E1EE-428B-9A0E-871AEF7622F1}" type="presOf" srcId="{540319FE-C082-4544-B7F9-4D8CEC6F78A9}" destId="{852DD277-C4A2-49C3-A5C9-8068152AE62F}" srcOrd="0" destOrd="0" presId="urn:microsoft.com/office/officeart/2005/8/layout/hList2"/>
    <dgm:cxn modelId="{DC75A8B4-D014-4632-AB3F-10839A99FD80}" type="presParOf" srcId="{852DD277-C4A2-49C3-A5C9-8068152AE62F}" destId="{C893A749-F954-4FD8-ADF3-667662902ACF}" srcOrd="0" destOrd="0" presId="urn:microsoft.com/office/officeart/2005/8/layout/hList2"/>
    <dgm:cxn modelId="{C3967F7D-99E5-407B-9F75-2948B06D7AD0}" type="presParOf" srcId="{C893A749-F954-4FD8-ADF3-667662902ACF}" destId="{7E9781F6-F9D5-44E0-80BE-2F5C615CBBC6}" srcOrd="0" destOrd="0" presId="urn:microsoft.com/office/officeart/2005/8/layout/hList2"/>
    <dgm:cxn modelId="{44CC6CDF-1C21-410F-B505-F227DE4C5353}" type="presParOf" srcId="{C893A749-F954-4FD8-ADF3-667662902ACF}" destId="{C3CAF1C7-E2F3-46C8-A684-67D74375AAC7}" srcOrd="1" destOrd="0" presId="urn:microsoft.com/office/officeart/2005/8/layout/hList2"/>
    <dgm:cxn modelId="{6190BB5F-771A-475C-BFDA-269A0CC880AF}" type="presParOf" srcId="{C893A749-F954-4FD8-ADF3-667662902ACF}" destId="{6441AC34-64A6-4F77-9C7F-A4EA977F332E}" srcOrd="2" destOrd="0" presId="urn:microsoft.com/office/officeart/2005/8/layout/hList2"/>
    <dgm:cxn modelId="{C0F29A3B-1DF6-4FEB-8B14-F07AD3D330EF}" type="presParOf" srcId="{852DD277-C4A2-49C3-A5C9-8068152AE62F}" destId="{AEEB0A96-A157-4704-9484-62F9DCFCE3E9}" srcOrd="1" destOrd="0" presId="urn:microsoft.com/office/officeart/2005/8/layout/hList2"/>
    <dgm:cxn modelId="{DEE028E9-8646-48EC-9724-4CA2F30E1FD4}" type="presParOf" srcId="{852DD277-C4A2-49C3-A5C9-8068152AE62F}" destId="{CE757E7A-5529-4865-B9CD-A5564DB632B5}" srcOrd="2" destOrd="0" presId="urn:microsoft.com/office/officeart/2005/8/layout/hList2"/>
    <dgm:cxn modelId="{62425D7C-09D9-4019-BD07-C1868B48802A}" type="presParOf" srcId="{CE757E7A-5529-4865-B9CD-A5564DB632B5}" destId="{5AF45017-132D-41C9-80F7-7AC74D93A461}" srcOrd="0" destOrd="0" presId="urn:microsoft.com/office/officeart/2005/8/layout/hList2"/>
    <dgm:cxn modelId="{B149E34D-E442-4CA8-B5BE-44CCD6102039}" type="presParOf" srcId="{CE757E7A-5529-4865-B9CD-A5564DB632B5}" destId="{C954A498-B833-4BAC-BE11-8655AF511194}" srcOrd="1" destOrd="0" presId="urn:microsoft.com/office/officeart/2005/8/layout/hList2"/>
    <dgm:cxn modelId="{48338E16-414A-4DA3-AC74-A84100F76F2C}" type="presParOf" srcId="{CE757E7A-5529-4865-B9CD-A5564DB632B5}" destId="{6C09E1FE-2C0E-465F-B0F9-58235F6A6B13}" srcOrd="2" destOrd="0" presId="urn:microsoft.com/office/officeart/2005/8/layout/hList2"/>
    <dgm:cxn modelId="{840679B4-5F00-4061-B9B7-DEE80FB25308}" type="presParOf" srcId="{852DD277-C4A2-49C3-A5C9-8068152AE62F}" destId="{9D967DDC-ABF6-4D13-8F8B-49806F09E873}" srcOrd="3" destOrd="0" presId="urn:microsoft.com/office/officeart/2005/8/layout/hList2"/>
    <dgm:cxn modelId="{08C246D5-675E-487C-9FDB-5D3676AD7E2F}" type="presParOf" srcId="{852DD277-C4A2-49C3-A5C9-8068152AE62F}" destId="{DDA0E755-B05C-4B91-BA3D-D9C2FD8CCCFB}" srcOrd="4" destOrd="0" presId="urn:microsoft.com/office/officeart/2005/8/layout/hList2"/>
    <dgm:cxn modelId="{828AF24F-B1C2-4F3F-B40A-21B1D0B80B09}" type="presParOf" srcId="{DDA0E755-B05C-4B91-BA3D-D9C2FD8CCCFB}" destId="{350DC5E3-4683-4C35-B289-E10D0E5B6872}" srcOrd="0" destOrd="0" presId="urn:microsoft.com/office/officeart/2005/8/layout/hList2"/>
    <dgm:cxn modelId="{5FE9C8F1-825B-413F-8882-6CFB0128FF5A}" type="presParOf" srcId="{DDA0E755-B05C-4B91-BA3D-D9C2FD8CCCFB}" destId="{BA39AE4A-F65A-464C-BEBC-AE9DC34694BB}" srcOrd="1" destOrd="0" presId="urn:microsoft.com/office/officeart/2005/8/layout/hList2"/>
    <dgm:cxn modelId="{42E27F5F-0996-4151-A31D-3B4A8E76F67D}" type="presParOf" srcId="{DDA0E755-B05C-4B91-BA3D-D9C2FD8CCCFB}" destId="{611F6052-52E7-49FB-A27A-3D83464FCFEE}"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4EB24A-DD6E-44E2-98C8-AEEE0EE29777}" type="doc">
      <dgm:prSet loTypeId="urn:microsoft.com/office/officeart/2005/8/layout/default" loCatId="list" qsTypeId="urn:microsoft.com/office/officeart/2005/8/quickstyle/3d2" qsCatId="3D" csTypeId="urn:microsoft.com/office/officeart/2005/8/colors/colorful2" csCatId="colorful" phldr="1"/>
      <dgm:spPr/>
      <dgm:t>
        <a:bodyPr/>
        <a:lstStyle/>
        <a:p>
          <a:pPr rtl="1"/>
          <a:endParaRPr lang="ar-SA"/>
        </a:p>
      </dgm:t>
    </dgm:pt>
    <dgm:pt modelId="{EAB9B02C-C699-48F3-B443-CB73D40EE556}">
      <dgm:prSet phldrT="[نص]" custT="1"/>
      <dgm:spPr/>
      <dgm:t>
        <a:bodyPr/>
        <a:lstStyle/>
        <a:p>
          <a:pPr rtl="1"/>
          <a:r>
            <a:rPr lang="ar-SA" sz="2800" b="1" dirty="0" smtClean="0">
              <a:solidFill>
                <a:schemeClr val="accent5">
                  <a:lumMod val="50000"/>
                </a:schemeClr>
              </a:solidFill>
            </a:rPr>
            <a:t>تطوير الحياة الاجتماعية</a:t>
          </a:r>
          <a:endParaRPr lang="ar-SA" sz="2800" b="1" dirty="0">
            <a:solidFill>
              <a:schemeClr val="accent5">
                <a:lumMod val="50000"/>
              </a:schemeClr>
            </a:solidFill>
          </a:endParaRPr>
        </a:p>
      </dgm:t>
    </dgm:pt>
    <dgm:pt modelId="{CE37FB9D-20A4-4535-A1D8-C66D5D5CA18E}" type="parTrans" cxnId="{AF0DB364-6A0E-42A7-B0D5-DB96C1D03D6E}">
      <dgm:prSet/>
      <dgm:spPr/>
      <dgm:t>
        <a:bodyPr/>
        <a:lstStyle/>
        <a:p>
          <a:pPr rtl="1"/>
          <a:endParaRPr lang="ar-SA" sz="2000" b="1">
            <a:solidFill>
              <a:schemeClr val="accent5">
                <a:lumMod val="50000"/>
              </a:schemeClr>
            </a:solidFill>
          </a:endParaRPr>
        </a:p>
      </dgm:t>
    </dgm:pt>
    <dgm:pt modelId="{01709B74-3779-4973-8B99-D5CF593242DA}" type="sibTrans" cxnId="{AF0DB364-6A0E-42A7-B0D5-DB96C1D03D6E}">
      <dgm:prSet/>
      <dgm:spPr/>
      <dgm:t>
        <a:bodyPr/>
        <a:lstStyle/>
        <a:p>
          <a:pPr rtl="1"/>
          <a:endParaRPr lang="ar-SA" sz="2000" b="1">
            <a:solidFill>
              <a:schemeClr val="accent5">
                <a:lumMod val="50000"/>
              </a:schemeClr>
            </a:solidFill>
          </a:endParaRPr>
        </a:p>
      </dgm:t>
    </dgm:pt>
    <dgm:pt modelId="{58CD02C1-197C-49EF-830D-2B89D7E1A27C}">
      <dgm:prSet phldrT="[نص]" custT="1"/>
      <dgm:spPr/>
      <dgm:t>
        <a:bodyPr/>
        <a:lstStyle/>
        <a:p>
          <a:pPr rtl="1"/>
          <a:r>
            <a:rPr lang="ar-SA" sz="2800" b="1" dirty="0" smtClean="0">
              <a:solidFill>
                <a:schemeClr val="accent5">
                  <a:lumMod val="50000"/>
                </a:schemeClr>
              </a:solidFill>
            </a:rPr>
            <a:t>مكافحة الأمراض المعدية</a:t>
          </a:r>
          <a:endParaRPr lang="ar-SA" sz="2800" b="1" dirty="0">
            <a:solidFill>
              <a:schemeClr val="accent5">
                <a:lumMod val="50000"/>
              </a:schemeClr>
            </a:solidFill>
          </a:endParaRPr>
        </a:p>
      </dgm:t>
    </dgm:pt>
    <dgm:pt modelId="{54EB9828-4D00-45D0-A47F-98A6C8AFFE8D}" type="parTrans" cxnId="{392A1AF1-82A6-4059-9DE3-2C9EEE0BB1D9}">
      <dgm:prSet/>
      <dgm:spPr/>
      <dgm:t>
        <a:bodyPr/>
        <a:lstStyle/>
        <a:p>
          <a:pPr rtl="1"/>
          <a:endParaRPr lang="ar-SA" sz="2000" b="1">
            <a:solidFill>
              <a:schemeClr val="accent5">
                <a:lumMod val="50000"/>
              </a:schemeClr>
            </a:solidFill>
          </a:endParaRPr>
        </a:p>
      </dgm:t>
    </dgm:pt>
    <dgm:pt modelId="{3F900A0A-7E12-4117-B59D-70E66404D783}" type="sibTrans" cxnId="{392A1AF1-82A6-4059-9DE3-2C9EEE0BB1D9}">
      <dgm:prSet/>
      <dgm:spPr/>
      <dgm:t>
        <a:bodyPr/>
        <a:lstStyle/>
        <a:p>
          <a:pPr rtl="1"/>
          <a:endParaRPr lang="ar-SA" sz="2000" b="1">
            <a:solidFill>
              <a:schemeClr val="accent5">
                <a:lumMod val="50000"/>
              </a:schemeClr>
            </a:solidFill>
          </a:endParaRPr>
        </a:p>
      </dgm:t>
    </dgm:pt>
    <dgm:pt modelId="{EAF6AD66-A4B3-49D5-B58B-545405CA3A4C}">
      <dgm:prSet phldrT="[نص]" custT="1"/>
      <dgm:spPr/>
      <dgm:t>
        <a:bodyPr/>
        <a:lstStyle/>
        <a:p>
          <a:pPr rtl="1"/>
          <a:r>
            <a:rPr lang="ar-SA" sz="2800" b="1" dirty="0" smtClean="0">
              <a:solidFill>
                <a:schemeClr val="accent5">
                  <a:lumMod val="50000"/>
                </a:schemeClr>
              </a:solidFill>
            </a:rPr>
            <a:t>صحة البيئة</a:t>
          </a:r>
          <a:endParaRPr lang="ar-SA" sz="2800" b="1" dirty="0">
            <a:solidFill>
              <a:schemeClr val="accent5">
                <a:lumMod val="50000"/>
              </a:schemeClr>
            </a:solidFill>
          </a:endParaRPr>
        </a:p>
      </dgm:t>
    </dgm:pt>
    <dgm:pt modelId="{B228D512-0422-4902-A277-4BD937FDD27C}" type="parTrans" cxnId="{4ACEF932-29C5-4867-BBEB-5EED24FC1E90}">
      <dgm:prSet/>
      <dgm:spPr/>
      <dgm:t>
        <a:bodyPr/>
        <a:lstStyle/>
        <a:p>
          <a:pPr rtl="1"/>
          <a:endParaRPr lang="ar-SA" sz="2000" b="1">
            <a:solidFill>
              <a:schemeClr val="accent5">
                <a:lumMod val="50000"/>
              </a:schemeClr>
            </a:solidFill>
          </a:endParaRPr>
        </a:p>
      </dgm:t>
    </dgm:pt>
    <dgm:pt modelId="{1FF56F62-9DF1-4797-A1D5-97A2467A62F6}" type="sibTrans" cxnId="{4ACEF932-29C5-4867-BBEB-5EED24FC1E90}">
      <dgm:prSet/>
      <dgm:spPr/>
      <dgm:t>
        <a:bodyPr/>
        <a:lstStyle/>
        <a:p>
          <a:pPr rtl="1"/>
          <a:endParaRPr lang="ar-SA" sz="2000" b="1">
            <a:solidFill>
              <a:schemeClr val="accent5">
                <a:lumMod val="50000"/>
              </a:schemeClr>
            </a:solidFill>
          </a:endParaRPr>
        </a:p>
      </dgm:t>
    </dgm:pt>
    <dgm:pt modelId="{1C5791B1-1262-4D45-A3C6-22471C0878EC}">
      <dgm:prSet phldrT="[نص]" custT="1"/>
      <dgm:spPr/>
      <dgm:t>
        <a:bodyPr/>
        <a:lstStyle/>
        <a:p>
          <a:pPr rtl="1"/>
          <a:r>
            <a:rPr lang="ar-SA" sz="2800" b="1" dirty="0" smtClean="0">
              <a:solidFill>
                <a:schemeClr val="accent5">
                  <a:lumMod val="50000"/>
                </a:schemeClr>
              </a:solidFill>
            </a:rPr>
            <a:t>تنظيم خدمات الطب والتمريض التشخيص المبكر والعلاج الوقائي للأمراض </a:t>
          </a:r>
          <a:endParaRPr lang="ar-SA" sz="2800" b="1" dirty="0">
            <a:solidFill>
              <a:schemeClr val="accent5">
                <a:lumMod val="50000"/>
              </a:schemeClr>
            </a:solidFill>
          </a:endParaRPr>
        </a:p>
      </dgm:t>
    </dgm:pt>
    <dgm:pt modelId="{292E79A7-D5B0-4F8A-89D7-7E9F36A11AC2}" type="parTrans" cxnId="{EA58979D-2C81-45A7-B011-37E983DBB537}">
      <dgm:prSet/>
      <dgm:spPr/>
      <dgm:t>
        <a:bodyPr/>
        <a:lstStyle/>
        <a:p>
          <a:pPr rtl="1"/>
          <a:endParaRPr lang="ar-SA" sz="2000" b="1">
            <a:solidFill>
              <a:schemeClr val="accent5">
                <a:lumMod val="50000"/>
              </a:schemeClr>
            </a:solidFill>
          </a:endParaRPr>
        </a:p>
      </dgm:t>
    </dgm:pt>
    <dgm:pt modelId="{0EEBF7DD-6B94-4B40-8325-8D0D7C089B03}" type="sibTrans" cxnId="{EA58979D-2C81-45A7-B011-37E983DBB537}">
      <dgm:prSet/>
      <dgm:spPr/>
      <dgm:t>
        <a:bodyPr/>
        <a:lstStyle/>
        <a:p>
          <a:pPr rtl="1"/>
          <a:endParaRPr lang="ar-SA" sz="2000" b="1">
            <a:solidFill>
              <a:schemeClr val="accent5">
                <a:lumMod val="50000"/>
              </a:schemeClr>
            </a:solidFill>
          </a:endParaRPr>
        </a:p>
      </dgm:t>
    </dgm:pt>
    <dgm:pt modelId="{1430F081-ED67-4A5A-8AA8-1EC923377414}">
      <dgm:prSet phldrT="[نص]" custT="1"/>
      <dgm:spPr/>
      <dgm:t>
        <a:bodyPr/>
        <a:lstStyle/>
        <a:p>
          <a:pPr rtl="1"/>
          <a:r>
            <a:rPr lang="ar-SA" sz="2800" b="1" dirty="0" smtClean="0">
              <a:solidFill>
                <a:schemeClr val="accent5">
                  <a:lumMod val="50000"/>
                </a:schemeClr>
              </a:solidFill>
            </a:rPr>
            <a:t>التربية الصحية</a:t>
          </a:r>
          <a:endParaRPr lang="ar-SA" sz="2800" b="1" dirty="0">
            <a:solidFill>
              <a:schemeClr val="accent5">
                <a:lumMod val="50000"/>
              </a:schemeClr>
            </a:solidFill>
          </a:endParaRPr>
        </a:p>
      </dgm:t>
    </dgm:pt>
    <dgm:pt modelId="{AA4BF1C5-E928-4660-AF5D-B9E4043B6CEC}" type="parTrans" cxnId="{8EE58524-9234-43FD-8941-AE5A73521C36}">
      <dgm:prSet/>
      <dgm:spPr/>
      <dgm:t>
        <a:bodyPr/>
        <a:lstStyle/>
        <a:p>
          <a:pPr rtl="1"/>
          <a:endParaRPr lang="ar-SA" sz="2000" b="1">
            <a:solidFill>
              <a:schemeClr val="accent5">
                <a:lumMod val="50000"/>
              </a:schemeClr>
            </a:solidFill>
          </a:endParaRPr>
        </a:p>
      </dgm:t>
    </dgm:pt>
    <dgm:pt modelId="{74343DAF-C557-41A6-92AA-DAA452763E8B}" type="sibTrans" cxnId="{8EE58524-9234-43FD-8941-AE5A73521C36}">
      <dgm:prSet/>
      <dgm:spPr/>
      <dgm:t>
        <a:bodyPr/>
        <a:lstStyle/>
        <a:p>
          <a:pPr rtl="1"/>
          <a:endParaRPr lang="ar-SA" sz="2000" b="1">
            <a:solidFill>
              <a:schemeClr val="accent5">
                <a:lumMod val="50000"/>
              </a:schemeClr>
            </a:solidFill>
          </a:endParaRPr>
        </a:p>
      </dgm:t>
    </dgm:pt>
    <dgm:pt modelId="{F7780C38-2594-41F8-B58F-E55C2E8836CC}" type="pres">
      <dgm:prSet presAssocID="{494EB24A-DD6E-44E2-98C8-AEEE0EE29777}" presName="diagram" presStyleCnt="0">
        <dgm:presLayoutVars>
          <dgm:dir/>
          <dgm:resizeHandles val="exact"/>
        </dgm:presLayoutVars>
      </dgm:prSet>
      <dgm:spPr/>
      <dgm:t>
        <a:bodyPr/>
        <a:lstStyle/>
        <a:p>
          <a:pPr rtl="1"/>
          <a:endParaRPr lang="ar-SA"/>
        </a:p>
      </dgm:t>
    </dgm:pt>
    <dgm:pt modelId="{35F0FE9C-FD6F-41D9-B262-D22FE263C28B}" type="pres">
      <dgm:prSet presAssocID="{EAB9B02C-C699-48F3-B443-CB73D40EE556}" presName="node" presStyleLbl="node1" presStyleIdx="0" presStyleCnt="5" custLinFactNeighborX="10903" custLinFactNeighborY="1045">
        <dgm:presLayoutVars>
          <dgm:bulletEnabled val="1"/>
        </dgm:presLayoutVars>
      </dgm:prSet>
      <dgm:spPr/>
      <dgm:t>
        <a:bodyPr/>
        <a:lstStyle/>
        <a:p>
          <a:pPr rtl="1"/>
          <a:endParaRPr lang="ar-SA"/>
        </a:p>
      </dgm:t>
    </dgm:pt>
    <dgm:pt modelId="{D5D92757-2D27-41E2-8F5C-E1A4424B675A}" type="pres">
      <dgm:prSet presAssocID="{01709B74-3779-4973-8B99-D5CF593242DA}" presName="sibTrans" presStyleCnt="0"/>
      <dgm:spPr/>
    </dgm:pt>
    <dgm:pt modelId="{3BC862B4-3700-4F00-84EB-59580F565FAA}" type="pres">
      <dgm:prSet presAssocID="{58CD02C1-197C-49EF-830D-2B89D7E1A27C}" presName="node" presStyleLbl="node1" presStyleIdx="1" presStyleCnt="5" custLinFactNeighborX="4486" custLinFactNeighborY="-44386">
        <dgm:presLayoutVars>
          <dgm:bulletEnabled val="1"/>
        </dgm:presLayoutVars>
      </dgm:prSet>
      <dgm:spPr/>
      <dgm:t>
        <a:bodyPr/>
        <a:lstStyle/>
        <a:p>
          <a:pPr rtl="1"/>
          <a:endParaRPr lang="ar-SA"/>
        </a:p>
      </dgm:t>
    </dgm:pt>
    <dgm:pt modelId="{B3012494-9B58-4834-BC4D-28B4F8A70097}" type="pres">
      <dgm:prSet presAssocID="{3F900A0A-7E12-4117-B59D-70E66404D783}" presName="sibTrans" presStyleCnt="0"/>
      <dgm:spPr/>
    </dgm:pt>
    <dgm:pt modelId="{71A933F8-1222-4938-BC3A-F14528973DE9}" type="pres">
      <dgm:prSet presAssocID="{EAF6AD66-A4B3-49D5-B58B-545405CA3A4C}" presName="node" presStyleLbl="node1" presStyleIdx="2" presStyleCnt="5">
        <dgm:presLayoutVars>
          <dgm:bulletEnabled val="1"/>
        </dgm:presLayoutVars>
      </dgm:prSet>
      <dgm:spPr/>
      <dgm:t>
        <a:bodyPr/>
        <a:lstStyle/>
        <a:p>
          <a:pPr rtl="1"/>
          <a:endParaRPr lang="ar-SA"/>
        </a:p>
      </dgm:t>
    </dgm:pt>
    <dgm:pt modelId="{B593DD7D-852E-476C-AF2B-F43052434F7A}" type="pres">
      <dgm:prSet presAssocID="{1FF56F62-9DF1-4797-A1D5-97A2467A62F6}" presName="sibTrans" presStyleCnt="0"/>
      <dgm:spPr/>
    </dgm:pt>
    <dgm:pt modelId="{3336E63A-5B5A-4302-B244-266C73FE7046}" type="pres">
      <dgm:prSet presAssocID="{1C5791B1-1262-4D45-A3C6-22471C0878EC}" presName="node" presStyleLbl="node1" presStyleIdx="3" presStyleCnt="5">
        <dgm:presLayoutVars>
          <dgm:bulletEnabled val="1"/>
        </dgm:presLayoutVars>
      </dgm:prSet>
      <dgm:spPr/>
      <dgm:t>
        <a:bodyPr/>
        <a:lstStyle/>
        <a:p>
          <a:pPr rtl="1"/>
          <a:endParaRPr lang="ar-SA"/>
        </a:p>
      </dgm:t>
    </dgm:pt>
    <dgm:pt modelId="{637F608E-0CB5-40EB-B39E-0889B3D639B7}" type="pres">
      <dgm:prSet presAssocID="{0EEBF7DD-6B94-4B40-8325-8D0D7C089B03}" presName="sibTrans" presStyleCnt="0"/>
      <dgm:spPr/>
    </dgm:pt>
    <dgm:pt modelId="{813EC7C2-4421-4CA5-AC90-AD9AAF61A4D4}" type="pres">
      <dgm:prSet presAssocID="{1430F081-ED67-4A5A-8AA8-1EC923377414}" presName="node" presStyleLbl="node1" presStyleIdx="4" presStyleCnt="5">
        <dgm:presLayoutVars>
          <dgm:bulletEnabled val="1"/>
        </dgm:presLayoutVars>
      </dgm:prSet>
      <dgm:spPr/>
      <dgm:t>
        <a:bodyPr/>
        <a:lstStyle/>
        <a:p>
          <a:pPr rtl="1"/>
          <a:endParaRPr lang="ar-SA"/>
        </a:p>
      </dgm:t>
    </dgm:pt>
  </dgm:ptLst>
  <dgm:cxnLst>
    <dgm:cxn modelId="{EA58979D-2C81-45A7-B011-37E983DBB537}" srcId="{494EB24A-DD6E-44E2-98C8-AEEE0EE29777}" destId="{1C5791B1-1262-4D45-A3C6-22471C0878EC}" srcOrd="3" destOrd="0" parTransId="{292E79A7-D5B0-4F8A-89D7-7E9F36A11AC2}" sibTransId="{0EEBF7DD-6B94-4B40-8325-8D0D7C089B03}"/>
    <dgm:cxn modelId="{AFFCF4CE-211C-422A-811D-0A71C4D1FE0B}" type="presOf" srcId="{1430F081-ED67-4A5A-8AA8-1EC923377414}" destId="{813EC7C2-4421-4CA5-AC90-AD9AAF61A4D4}" srcOrd="0" destOrd="0" presId="urn:microsoft.com/office/officeart/2005/8/layout/default"/>
    <dgm:cxn modelId="{8EE58524-9234-43FD-8941-AE5A73521C36}" srcId="{494EB24A-DD6E-44E2-98C8-AEEE0EE29777}" destId="{1430F081-ED67-4A5A-8AA8-1EC923377414}" srcOrd="4" destOrd="0" parTransId="{AA4BF1C5-E928-4660-AF5D-B9E4043B6CEC}" sibTransId="{74343DAF-C557-41A6-92AA-DAA452763E8B}"/>
    <dgm:cxn modelId="{59291815-7AA1-42D6-9AEB-4ED73DAED7E1}" type="presOf" srcId="{1C5791B1-1262-4D45-A3C6-22471C0878EC}" destId="{3336E63A-5B5A-4302-B244-266C73FE7046}" srcOrd="0" destOrd="0" presId="urn:microsoft.com/office/officeart/2005/8/layout/default"/>
    <dgm:cxn modelId="{AF0DB364-6A0E-42A7-B0D5-DB96C1D03D6E}" srcId="{494EB24A-DD6E-44E2-98C8-AEEE0EE29777}" destId="{EAB9B02C-C699-48F3-B443-CB73D40EE556}" srcOrd="0" destOrd="0" parTransId="{CE37FB9D-20A4-4535-A1D8-C66D5D5CA18E}" sibTransId="{01709B74-3779-4973-8B99-D5CF593242DA}"/>
    <dgm:cxn modelId="{DCE4D665-6A25-4DF8-A0DA-F73FEDF0AD4D}" type="presOf" srcId="{EAF6AD66-A4B3-49D5-B58B-545405CA3A4C}" destId="{71A933F8-1222-4938-BC3A-F14528973DE9}" srcOrd="0" destOrd="0" presId="urn:microsoft.com/office/officeart/2005/8/layout/default"/>
    <dgm:cxn modelId="{392A1AF1-82A6-4059-9DE3-2C9EEE0BB1D9}" srcId="{494EB24A-DD6E-44E2-98C8-AEEE0EE29777}" destId="{58CD02C1-197C-49EF-830D-2B89D7E1A27C}" srcOrd="1" destOrd="0" parTransId="{54EB9828-4D00-45D0-A47F-98A6C8AFFE8D}" sibTransId="{3F900A0A-7E12-4117-B59D-70E66404D783}"/>
    <dgm:cxn modelId="{AEAD241C-CE96-4AAB-8550-F167987A3120}" type="presOf" srcId="{EAB9B02C-C699-48F3-B443-CB73D40EE556}" destId="{35F0FE9C-FD6F-41D9-B262-D22FE263C28B}" srcOrd="0" destOrd="0" presId="urn:microsoft.com/office/officeart/2005/8/layout/default"/>
    <dgm:cxn modelId="{2330F159-06B4-4D7A-9BF1-B736691D456E}" type="presOf" srcId="{494EB24A-DD6E-44E2-98C8-AEEE0EE29777}" destId="{F7780C38-2594-41F8-B58F-E55C2E8836CC}" srcOrd="0" destOrd="0" presId="urn:microsoft.com/office/officeart/2005/8/layout/default"/>
    <dgm:cxn modelId="{A4CD77FF-C391-46E6-A5AE-AD0A9AD03CB1}" type="presOf" srcId="{58CD02C1-197C-49EF-830D-2B89D7E1A27C}" destId="{3BC862B4-3700-4F00-84EB-59580F565FAA}" srcOrd="0" destOrd="0" presId="urn:microsoft.com/office/officeart/2005/8/layout/default"/>
    <dgm:cxn modelId="{4ACEF932-29C5-4867-BBEB-5EED24FC1E90}" srcId="{494EB24A-DD6E-44E2-98C8-AEEE0EE29777}" destId="{EAF6AD66-A4B3-49D5-B58B-545405CA3A4C}" srcOrd="2" destOrd="0" parTransId="{B228D512-0422-4902-A277-4BD937FDD27C}" sibTransId="{1FF56F62-9DF1-4797-A1D5-97A2467A62F6}"/>
    <dgm:cxn modelId="{DE30608A-610F-4CD5-9041-12EF0CBB5D9C}" type="presParOf" srcId="{F7780C38-2594-41F8-B58F-E55C2E8836CC}" destId="{35F0FE9C-FD6F-41D9-B262-D22FE263C28B}" srcOrd="0" destOrd="0" presId="urn:microsoft.com/office/officeart/2005/8/layout/default"/>
    <dgm:cxn modelId="{E68A22D6-AD2A-454E-9442-7E8B14ADE2FE}" type="presParOf" srcId="{F7780C38-2594-41F8-B58F-E55C2E8836CC}" destId="{D5D92757-2D27-41E2-8F5C-E1A4424B675A}" srcOrd="1" destOrd="0" presId="urn:microsoft.com/office/officeart/2005/8/layout/default"/>
    <dgm:cxn modelId="{8929366F-A8B8-4F50-98A1-DBA121B5511D}" type="presParOf" srcId="{F7780C38-2594-41F8-B58F-E55C2E8836CC}" destId="{3BC862B4-3700-4F00-84EB-59580F565FAA}" srcOrd="2" destOrd="0" presId="urn:microsoft.com/office/officeart/2005/8/layout/default"/>
    <dgm:cxn modelId="{CA2299CC-8CEF-42F8-80E9-DEC99E00F911}" type="presParOf" srcId="{F7780C38-2594-41F8-B58F-E55C2E8836CC}" destId="{B3012494-9B58-4834-BC4D-28B4F8A70097}" srcOrd="3" destOrd="0" presId="urn:microsoft.com/office/officeart/2005/8/layout/default"/>
    <dgm:cxn modelId="{1833F6F8-18B9-4AEE-98C0-300C933E1136}" type="presParOf" srcId="{F7780C38-2594-41F8-B58F-E55C2E8836CC}" destId="{71A933F8-1222-4938-BC3A-F14528973DE9}" srcOrd="4" destOrd="0" presId="urn:microsoft.com/office/officeart/2005/8/layout/default"/>
    <dgm:cxn modelId="{B8D322EC-4F74-481D-8388-3323B46F41C0}" type="presParOf" srcId="{F7780C38-2594-41F8-B58F-E55C2E8836CC}" destId="{B593DD7D-852E-476C-AF2B-F43052434F7A}" srcOrd="5" destOrd="0" presId="urn:microsoft.com/office/officeart/2005/8/layout/default"/>
    <dgm:cxn modelId="{F2FB06E9-2A8A-4A47-8AFD-B1842C5DF343}" type="presParOf" srcId="{F7780C38-2594-41F8-B58F-E55C2E8836CC}" destId="{3336E63A-5B5A-4302-B244-266C73FE7046}" srcOrd="6" destOrd="0" presId="urn:microsoft.com/office/officeart/2005/8/layout/default"/>
    <dgm:cxn modelId="{A09A8B1B-987C-4F5E-BA34-E9D28FE72802}" type="presParOf" srcId="{F7780C38-2594-41F8-B58F-E55C2E8836CC}" destId="{637F608E-0CB5-40EB-B39E-0889B3D639B7}" srcOrd="7" destOrd="0" presId="urn:microsoft.com/office/officeart/2005/8/layout/default"/>
    <dgm:cxn modelId="{CBBF6E57-DFE4-4189-A0A9-89097751750D}" type="presParOf" srcId="{F7780C38-2594-41F8-B58F-E55C2E8836CC}" destId="{813EC7C2-4421-4CA5-AC90-AD9AAF61A4D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3CE6A3-D23F-4D2A-BF4D-8162BEFE0BED}" type="doc">
      <dgm:prSet loTypeId="urn:microsoft.com/office/officeart/2005/8/layout/bProcess4" loCatId="process" qsTypeId="urn:microsoft.com/office/officeart/2005/8/quickstyle/3d2" qsCatId="3D" csTypeId="urn:microsoft.com/office/officeart/2005/8/colors/colorful2" csCatId="colorful" phldr="1"/>
      <dgm:spPr/>
      <dgm:t>
        <a:bodyPr/>
        <a:lstStyle/>
        <a:p>
          <a:pPr rtl="1"/>
          <a:endParaRPr lang="ar-SA"/>
        </a:p>
      </dgm:t>
    </dgm:pt>
    <dgm:pt modelId="{90BAABD2-F67C-4855-A157-A15F5AF7D1D0}">
      <dgm:prSet phldrT="[نص]"/>
      <dgm:spPr/>
      <dgm:t>
        <a:bodyPr/>
        <a:lstStyle/>
        <a:p>
          <a:pPr rtl="1"/>
          <a:r>
            <a:rPr lang="ar-SA" b="1" dirty="0" smtClean="0">
              <a:solidFill>
                <a:srgbClr val="735D31"/>
              </a:solidFill>
            </a:rPr>
            <a:t>نظام الحياة الصحي</a:t>
          </a:r>
          <a:endParaRPr lang="ar-SA" b="1" dirty="0">
            <a:solidFill>
              <a:srgbClr val="735D31"/>
            </a:solidFill>
          </a:endParaRPr>
        </a:p>
      </dgm:t>
    </dgm:pt>
    <dgm:pt modelId="{89CDDDED-5A49-4FBF-8145-190A7212165C}" type="parTrans" cxnId="{7CCF88CE-8855-4635-AAF4-8C8112BE51EE}">
      <dgm:prSet/>
      <dgm:spPr/>
      <dgm:t>
        <a:bodyPr/>
        <a:lstStyle/>
        <a:p>
          <a:pPr rtl="1"/>
          <a:endParaRPr lang="ar-SA" b="1">
            <a:solidFill>
              <a:srgbClr val="735D31"/>
            </a:solidFill>
          </a:endParaRPr>
        </a:p>
      </dgm:t>
    </dgm:pt>
    <dgm:pt modelId="{4A014032-ADAE-44A4-8EAA-95A904E114F8}" type="sibTrans" cxnId="{7CCF88CE-8855-4635-AAF4-8C8112BE51EE}">
      <dgm:prSet/>
      <dgm:spPr/>
      <dgm:t>
        <a:bodyPr/>
        <a:lstStyle/>
        <a:p>
          <a:pPr rtl="1"/>
          <a:endParaRPr lang="ar-SA" b="1">
            <a:solidFill>
              <a:srgbClr val="735D31"/>
            </a:solidFill>
          </a:endParaRPr>
        </a:p>
      </dgm:t>
    </dgm:pt>
    <dgm:pt modelId="{5F87FC34-777D-462D-A526-F98D95F80DE0}">
      <dgm:prSet phldrT="[نص]"/>
      <dgm:spPr/>
      <dgm:t>
        <a:bodyPr/>
        <a:lstStyle/>
        <a:p>
          <a:pPr rtl="1"/>
          <a:r>
            <a:rPr lang="ar-SA" b="1" dirty="0" smtClean="0">
              <a:solidFill>
                <a:srgbClr val="735D31"/>
              </a:solidFill>
            </a:rPr>
            <a:t>رعاية الحوامل والأطفال</a:t>
          </a:r>
          <a:endParaRPr lang="ar-SA" b="1" dirty="0">
            <a:solidFill>
              <a:srgbClr val="735D31"/>
            </a:solidFill>
          </a:endParaRPr>
        </a:p>
      </dgm:t>
    </dgm:pt>
    <dgm:pt modelId="{E08AA129-85B0-4F09-884C-855515DC7924}" type="parTrans" cxnId="{AAEDB84A-3876-4530-9BFB-9D0C532E013E}">
      <dgm:prSet/>
      <dgm:spPr/>
      <dgm:t>
        <a:bodyPr/>
        <a:lstStyle/>
        <a:p>
          <a:pPr rtl="1"/>
          <a:endParaRPr lang="ar-SA" b="1">
            <a:solidFill>
              <a:srgbClr val="735D31"/>
            </a:solidFill>
          </a:endParaRPr>
        </a:p>
      </dgm:t>
    </dgm:pt>
    <dgm:pt modelId="{A282875D-E133-4111-8D94-587B97BB1362}" type="sibTrans" cxnId="{AAEDB84A-3876-4530-9BFB-9D0C532E013E}">
      <dgm:prSet/>
      <dgm:spPr/>
      <dgm:t>
        <a:bodyPr/>
        <a:lstStyle/>
        <a:p>
          <a:pPr rtl="1"/>
          <a:endParaRPr lang="ar-SA" b="1">
            <a:solidFill>
              <a:srgbClr val="735D31"/>
            </a:solidFill>
          </a:endParaRPr>
        </a:p>
      </dgm:t>
    </dgm:pt>
    <dgm:pt modelId="{75692C49-71F8-4291-B855-EEEEB5BFB55C}">
      <dgm:prSet phldrT="[نص]"/>
      <dgm:spPr/>
      <dgm:t>
        <a:bodyPr/>
        <a:lstStyle/>
        <a:p>
          <a:pPr rtl="1"/>
          <a:r>
            <a:rPr lang="ar-SA" b="1" dirty="0" smtClean="0">
              <a:solidFill>
                <a:srgbClr val="735D31"/>
              </a:solidFill>
            </a:rPr>
            <a:t>العادات الصحية السليمة</a:t>
          </a:r>
          <a:endParaRPr lang="ar-SA" b="1" dirty="0">
            <a:solidFill>
              <a:srgbClr val="735D31"/>
            </a:solidFill>
          </a:endParaRPr>
        </a:p>
      </dgm:t>
    </dgm:pt>
    <dgm:pt modelId="{CA29F273-7BC7-4744-9992-A5C0E6930C82}" type="parTrans" cxnId="{5BD31DB6-93DA-4943-B02D-376B3BA6C283}">
      <dgm:prSet/>
      <dgm:spPr/>
      <dgm:t>
        <a:bodyPr/>
        <a:lstStyle/>
        <a:p>
          <a:pPr rtl="1"/>
          <a:endParaRPr lang="ar-SA" b="1">
            <a:solidFill>
              <a:srgbClr val="735D31"/>
            </a:solidFill>
          </a:endParaRPr>
        </a:p>
      </dgm:t>
    </dgm:pt>
    <dgm:pt modelId="{28C04F5A-F1B9-4FEF-9D48-8E6E26EAF971}" type="sibTrans" cxnId="{5BD31DB6-93DA-4943-B02D-376B3BA6C283}">
      <dgm:prSet/>
      <dgm:spPr/>
      <dgm:t>
        <a:bodyPr/>
        <a:lstStyle/>
        <a:p>
          <a:pPr rtl="1"/>
          <a:endParaRPr lang="ar-SA" b="1">
            <a:solidFill>
              <a:srgbClr val="735D31"/>
            </a:solidFill>
          </a:endParaRPr>
        </a:p>
      </dgm:t>
    </dgm:pt>
    <dgm:pt modelId="{0499D394-E0A6-4027-B8D7-38B832DD0CBB}">
      <dgm:prSet phldrT="[نص]"/>
      <dgm:spPr/>
      <dgm:t>
        <a:bodyPr/>
        <a:lstStyle/>
        <a:p>
          <a:pPr rtl="1"/>
          <a:r>
            <a:rPr lang="ar-SA" b="1" dirty="0" smtClean="0">
              <a:solidFill>
                <a:srgbClr val="735D31"/>
              </a:solidFill>
            </a:rPr>
            <a:t>الأمراض المعدية</a:t>
          </a:r>
          <a:endParaRPr lang="ar-SA" b="1" dirty="0">
            <a:solidFill>
              <a:srgbClr val="735D31"/>
            </a:solidFill>
          </a:endParaRPr>
        </a:p>
      </dgm:t>
    </dgm:pt>
    <dgm:pt modelId="{645474FD-6004-4A92-876C-EAC24B6102A9}" type="parTrans" cxnId="{A56F13A0-250B-436B-9D0D-63EDB28A1FE4}">
      <dgm:prSet/>
      <dgm:spPr/>
      <dgm:t>
        <a:bodyPr/>
        <a:lstStyle/>
        <a:p>
          <a:pPr rtl="1"/>
          <a:endParaRPr lang="ar-SA" b="1">
            <a:solidFill>
              <a:srgbClr val="735D31"/>
            </a:solidFill>
          </a:endParaRPr>
        </a:p>
      </dgm:t>
    </dgm:pt>
    <dgm:pt modelId="{5179767F-0788-4412-9E34-362157805E79}" type="sibTrans" cxnId="{A56F13A0-250B-436B-9D0D-63EDB28A1FE4}">
      <dgm:prSet/>
      <dgm:spPr/>
      <dgm:t>
        <a:bodyPr/>
        <a:lstStyle/>
        <a:p>
          <a:pPr rtl="1"/>
          <a:endParaRPr lang="ar-SA" b="1">
            <a:solidFill>
              <a:srgbClr val="735D31"/>
            </a:solidFill>
          </a:endParaRPr>
        </a:p>
      </dgm:t>
    </dgm:pt>
    <dgm:pt modelId="{7A0168B0-FB88-4FEB-9CFC-42516FC42929}">
      <dgm:prSet phldrT="[نص]"/>
      <dgm:spPr/>
      <dgm:t>
        <a:bodyPr/>
        <a:lstStyle/>
        <a:p>
          <a:pPr rtl="1"/>
          <a:r>
            <a:rPr lang="ar-SA" b="1" dirty="0" smtClean="0">
              <a:solidFill>
                <a:srgbClr val="735D31"/>
              </a:solidFill>
            </a:rPr>
            <a:t>النظافة الشخصية</a:t>
          </a:r>
          <a:endParaRPr lang="ar-SA" b="1" dirty="0">
            <a:solidFill>
              <a:srgbClr val="735D31"/>
            </a:solidFill>
          </a:endParaRPr>
        </a:p>
      </dgm:t>
    </dgm:pt>
    <dgm:pt modelId="{B37D9572-51FC-4BB9-A19C-DF025DC72FB0}" type="parTrans" cxnId="{11229322-8830-473A-AAA2-074AA0AF15AB}">
      <dgm:prSet/>
      <dgm:spPr/>
      <dgm:t>
        <a:bodyPr/>
        <a:lstStyle/>
        <a:p>
          <a:pPr rtl="1"/>
          <a:endParaRPr lang="ar-SA" b="1">
            <a:solidFill>
              <a:srgbClr val="735D31"/>
            </a:solidFill>
          </a:endParaRPr>
        </a:p>
      </dgm:t>
    </dgm:pt>
    <dgm:pt modelId="{CBD1B6EB-335D-424F-A071-DE98F634A025}" type="sibTrans" cxnId="{11229322-8830-473A-AAA2-074AA0AF15AB}">
      <dgm:prSet/>
      <dgm:spPr/>
      <dgm:t>
        <a:bodyPr/>
        <a:lstStyle/>
        <a:p>
          <a:pPr rtl="1"/>
          <a:endParaRPr lang="ar-SA" b="1">
            <a:solidFill>
              <a:srgbClr val="735D31"/>
            </a:solidFill>
          </a:endParaRPr>
        </a:p>
      </dgm:t>
    </dgm:pt>
    <dgm:pt modelId="{6593A5C7-78E7-4B86-95B2-202196C34CD1}">
      <dgm:prSet phldrT="[نص]"/>
      <dgm:spPr/>
      <dgm:t>
        <a:bodyPr/>
        <a:lstStyle/>
        <a:p>
          <a:pPr rtl="1"/>
          <a:r>
            <a:rPr lang="ar-SA" b="1" dirty="0" smtClean="0">
              <a:solidFill>
                <a:srgbClr val="735D31"/>
              </a:solidFill>
            </a:rPr>
            <a:t>التغذية وأمراضها</a:t>
          </a:r>
          <a:endParaRPr lang="ar-SA" b="1" dirty="0">
            <a:solidFill>
              <a:srgbClr val="735D31"/>
            </a:solidFill>
          </a:endParaRPr>
        </a:p>
      </dgm:t>
    </dgm:pt>
    <dgm:pt modelId="{4A5D6080-0A07-4548-B477-CB561900C7BB}" type="parTrans" cxnId="{9E174F4A-888B-4315-A228-4BA30E76E9A5}">
      <dgm:prSet/>
      <dgm:spPr/>
      <dgm:t>
        <a:bodyPr/>
        <a:lstStyle/>
        <a:p>
          <a:pPr rtl="1"/>
          <a:endParaRPr lang="ar-SA" b="1">
            <a:solidFill>
              <a:srgbClr val="735D31"/>
            </a:solidFill>
          </a:endParaRPr>
        </a:p>
      </dgm:t>
    </dgm:pt>
    <dgm:pt modelId="{A004A819-B9BE-4D55-ABC7-C83F9DDE3395}" type="sibTrans" cxnId="{9E174F4A-888B-4315-A228-4BA30E76E9A5}">
      <dgm:prSet/>
      <dgm:spPr/>
      <dgm:t>
        <a:bodyPr/>
        <a:lstStyle/>
        <a:p>
          <a:pPr rtl="1"/>
          <a:endParaRPr lang="ar-SA" b="1">
            <a:solidFill>
              <a:srgbClr val="735D31"/>
            </a:solidFill>
          </a:endParaRPr>
        </a:p>
      </dgm:t>
    </dgm:pt>
    <dgm:pt modelId="{2DC15B92-7911-4F4B-8B14-225300633652}">
      <dgm:prSet phldrT="[نص]"/>
      <dgm:spPr/>
      <dgm:t>
        <a:bodyPr/>
        <a:lstStyle/>
        <a:p>
          <a:pPr rtl="1"/>
          <a:r>
            <a:rPr lang="ar-SA" b="1" dirty="0" smtClean="0">
              <a:solidFill>
                <a:srgbClr val="735D31"/>
              </a:solidFill>
            </a:rPr>
            <a:t>الإسعافات الأولية</a:t>
          </a:r>
          <a:endParaRPr lang="ar-SA" b="1" dirty="0">
            <a:solidFill>
              <a:srgbClr val="735D31"/>
            </a:solidFill>
          </a:endParaRPr>
        </a:p>
      </dgm:t>
    </dgm:pt>
    <dgm:pt modelId="{0158F6BE-CA4C-4735-ABE4-C24AB20AB269}" type="parTrans" cxnId="{2A393A18-4C5D-4962-A525-C97EF76A7C23}">
      <dgm:prSet/>
      <dgm:spPr/>
      <dgm:t>
        <a:bodyPr/>
        <a:lstStyle/>
        <a:p>
          <a:pPr rtl="1"/>
          <a:endParaRPr lang="ar-SA" b="1">
            <a:solidFill>
              <a:srgbClr val="735D31"/>
            </a:solidFill>
          </a:endParaRPr>
        </a:p>
      </dgm:t>
    </dgm:pt>
    <dgm:pt modelId="{36768473-1194-4654-86D3-E99EBDFAFB5A}" type="sibTrans" cxnId="{2A393A18-4C5D-4962-A525-C97EF76A7C23}">
      <dgm:prSet/>
      <dgm:spPr/>
      <dgm:t>
        <a:bodyPr/>
        <a:lstStyle/>
        <a:p>
          <a:pPr rtl="1"/>
          <a:endParaRPr lang="ar-SA" b="1">
            <a:solidFill>
              <a:srgbClr val="735D31"/>
            </a:solidFill>
          </a:endParaRPr>
        </a:p>
      </dgm:t>
    </dgm:pt>
    <dgm:pt modelId="{197D90CB-E3D7-4A78-ADC3-5172CA6A9160}">
      <dgm:prSet phldrT="[نص]"/>
      <dgm:spPr/>
      <dgm:t>
        <a:bodyPr/>
        <a:lstStyle/>
        <a:p>
          <a:pPr rtl="1"/>
          <a:r>
            <a:rPr lang="ar-SA" b="1" dirty="0" smtClean="0">
              <a:solidFill>
                <a:srgbClr val="735D31"/>
              </a:solidFill>
            </a:rPr>
            <a:t>محاربة العادات </a:t>
          </a:r>
          <a:r>
            <a:rPr lang="ar-SA" b="1" dirty="0" smtClean="0">
              <a:solidFill>
                <a:srgbClr val="735D31"/>
              </a:solidFill>
            </a:rPr>
            <a:t>الضارة</a:t>
          </a:r>
          <a:endParaRPr lang="ar-SA" b="1" dirty="0">
            <a:solidFill>
              <a:srgbClr val="735D31"/>
            </a:solidFill>
          </a:endParaRPr>
        </a:p>
      </dgm:t>
    </dgm:pt>
    <dgm:pt modelId="{DB4238B2-CF6D-4279-B749-A5DE9B105157}" type="parTrans" cxnId="{76AF5225-773E-457D-90BA-C239531A882E}">
      <dgm:prSet/>
      <dgm:spPr/>
      <dgm:t>
        <a:bodyPr/>
        <a:lstStyle/>
        <a:p>
          <a:pPr rtl="1"/>
          <a:endParaRPr lang="ar-SA" b="1">
            <a:solidFill>
              <a:srgbClr val="735D31"/>
            </a:solidFill>
          </a:endParaRPr>
        </a:p>
      </dgm:t>
    </dgm:pt>
    <dgm:pt modelId="{2A1F5892-0ACB-4845-96C0-F11468F6780F}" type="sibTrans" cxnId="{76AF5225-773E-457D-90BA-C239531A882E}">
      <dgm:prSet/>
      <dgm:spPr/>
      <dgm:t>
        <a:bodyPr/>
        <a:lstStyle/>
        <a:p>
          <a:pPr rtl="1"/>
          <a:endParaRPr lang="ar-SA" b="1">
            <a:solidFill>
              <a:srgbClr val="735D31"/>
            </a:solidFill>
          </a:endParaRPr>
        </a:p>
      </dgm:t>
    </dgm:pt>
    <dgm:pt modelId="{2F6D882B-50EC-4F51-8053-E92E81291A9A}" type="pres">
      <dgm:prSet presAssocID="{F03CE6A3-D23F-4D2A-BF4D-8162BEFE0BED}" presName="Name0" presStyleCnt="0">
        <dgm:presLayoutVars>
          <dgm:dir/>
          <dgm:resizeHandles/>
        </dgm:presLayoutVars>
      </dgm:prSet>
      <dgm:spPr/>
      <dgm:t>
        <a:bodyPr/>
        <a:lstStyle/>
        <a:p>
          <a:pPr rtl="1"/>
          <a:endParaRPr lang="ar-SA"/>
        </a:p>
      </dgm:t>
    </dgm:pt>
    <dgm:pt modelId="{0F601AB2-CB63-4314-8D77-5BE3B8B40137}" type="pres">
      <dgm:prSet presAssocID="{90BAABD2-F67C-4855-A157-A15F5AF7D1D0}" presName="compNode" presStyleCnt="0"/>
      <dgm:spPr/>
    </dgm:pt>
    <dgm:pt modelId="{0D3F8D32-44F0-4DD0-A6C7-23C673876F73}" type="pres">
      <dgm:prSet presAssocID="{90BAABD2-F67C-4855-A157-A15F5AF7D1D0}" presName="dummyConnPt" presStyleCnt="0"/>
      <dgm:spPr/>
    </dgm:pt>
    <dgm:pt modelId="{97C66D61-BC0E-4E5C-B57F-6F4AA0CFE6FB}" type="pres">
      <dgm:prSet presAssocID="{90BAABD2-F67C-4855-A157-A15F5AF7D1D0}" presName="node" presStyleLbl="node1" presStyleIdx="0" presStyleCnt="8">
        <dgm:presLayoutVars>
          <dgm:bulletEnabled val="1"/>
        </dgm:presLayoutVars>
      </dgm:prSet>
      <dgm:spPr/>
      <dgm:t>
        <a:bodyPr/>
        <a:lstStyle/>
        <a:p>
          <a:pPr rtl="1"/>
          <a:endParaRPr lang="ar-SA"/>
        </a:p>
      </dgm:t>
    </dgm:pt>
    <dgm:pt modelId="{D539F96E-D6D5-49A0-ACDD-15816C386D6C}" type="pres">
      <dgm:prSet presAssocID="{4A014032-ADAE-44A4-8EAA-95A904E114F8}" presName="sibTrans" presStyleLbl="bgSibTrans2D1" presStyleIdx="0" presStyleCnt="7"/>
      <dgm:spPr/>
      <dgm:t>
        <a:bodyPr/>
        <a:lstStyle/>
        <a:p>
          <a:pPr rtl="1"/>
          <a:endParaRPr lang="ar-SA"/>
        </a:p>
      </dgm:t>
    </dgm:pt>
    <dgm:pt modelId="{79A53D04-0E13-4D99-B8FE-B382A493DBAB}" type="pres">
      <dgm:prSet presAssocID="{5F87FC34-777D-462D-A526-F98D95F80DE0}" presName="compNode" presStyleCnt="0"/>
      <dgm:spPr/>
    </dgm:pt>
    <dgm:pt modelId="{2C84D85B-2366-483E-9CCC-F13F033AEAAA}" type="pres">
      <dgm:prSet presAssocID="{5F87FC34-777D-462D-A526-F98D95F80DE0}" presName="dummyConnPt" presStyleCnt="0"/>
      <dgm:spPr/>
    </dgm:pt>
    <dgm:pt modelId="{3862FE95-A320-4A12-AFE0-E66E2732B429}" type="pres">
      <dgm:prSet presAssocID="{5F87FC34-777D-462D-A526-F98D95F80DE0}" presName="node" presStyleLbl="node1" presStyleIdx="1" presStyleCnt="8">
        <dgm:presLayoutVars>
          <dgm:bulletEnabled val="1"/>
        </dgm:presLayoutVars>
      </dgm:prSet>
      <dgm:spPr/>
      <dgm:t>
        <a:bodyPr/>
        <a:lstStyle/>
        <a:p>
          <a:pPr rtl="1"/>
          <a:endParaRPr lang="ar-SA"/>
        </a:p>
      </dgm:t>
    </dgm:pt>
    <dgm:pt modelId="{407CB5E6-D323-4053-BC42-3254CB119A02}" type="pres">
      <dgm:prSet presAssocID="{A282875D-E133-4111-8D94-587B97BB1362}" presName="sibTrans" presStyleLbl="bgSibTrans2D1" presStyleIdx="1" presStyleCnt="7"/>
      <dgm:spPr/>
      <dgm:t>
        <a:bodyPr/>
        <a:lstStyle/>
        <a:p>
          <a:pPr rtl="1"/>
          <a:endParaRPr lang="ar-SA"/>
        </a:p>
      </dgm:t>
    </dgm:pt>
    <dgm:pt modelId="{A579ACF1-8C18-493C-87F1-DFDC83B4B41F}" type="pres">
      <dgm:prSet presAssocID="{75692C49-71F8-4291-B855-EEEEB5BFB55C}" presName="compNode" presStyleCnt="0"/>
      <dgm:spPr/>
    </dgm:pt>
    <dgm:pt modelId="{BD45A4B9-512A-49E8-B776-94AA36F3C0E4}" type="pres">
      <dgm:prSet presAssocID="{75692C49-71F8-4291-B855-EEEEB5BFB55C}" presName="dummyConnPt" presStyleCnt="0"/>
      <dgm:spPr/>
    </dgm:pt>
    <dgm:pt modelId="{A754E15D-C152-4F75-80C4-CF624535B75E}" type="pres">
      <dgm:prSet presAssocID="{75692C49-71F8-4291-B855-EEEEB5BFB55C}" presName="node" presStyleLbl="node1" presStyleIdx="2" presStyleCnt="8">
        <dgm:presLayoutVars>
          <dgm:bulletEnabled val="1"/>
        </dgm:presLayoutVars>
      </dgm:prSet>
      <dgm:spPr/>
      <dgm:t>
        <a:bodyPr/>
        <a:lstStyle/>
        <a:p>
          <a:pPr rtl="1"/>
          <a:endParaRPr lang="ar-SA"/>
        </a:p>
      </dgm:t>
    </dgm:pt>
    <dgm:pt modelId="{72B3DA49-4933-449C-883D-C64BF56232CC}" type="pres">
      <dgm:prSet presAssocID="{28C04F5A-F1B9-4FEF-9D48-8E6E26EAF971}" presName="sibTrans" presStyleLbl="bgSibTrans2D1" presStyleIdx="2" presStyleCnt="7"/>
      <dgm:spPr/>
      <dgm:t>
        <a:bodyPr/>
        <a:lstStyle/>
        <a:p>
          <a:pPr rtl="1"/>
          <a:endParaRPr lang="ar-SA"/>
        </a:p>
      </dgm:t>
    </dgm:pt>
    <dgm:pt modelId="{F2759E6E-A259-4526-B2E1-5079357F3B16}" type="pres">
      <dgm:prSet presAssocID="{0499D394-E0A6-4027-B8D7-38B832DD0CBB}" presName="compNode" presStyleCnt="0"/>
      <dgm:spPr/>
    </dgm:pt>
    <dgm:pt modelId="{2ECE28C4-0A16-4B03-897E-50138A90A803}" type="pres">
      <dgm:prSet presAssocID="{0499D394-E0A6-4027-B8D7-38B832DD0CBB}" presName="dummyConnPt" presStyleCnt="0"/>
      <dgm:spPr/>
    </dgm:pt>
    <dgm:pt modelId="{105C0FE7-76F5-4FBF-835B-9F1D025683C3}" type="pres">
      <dgm:prSet presAssocID="{0499D394-E0A6-4027-B8D7-38B832DD0CBB}" presName="node" presStyleLbl="node1" presStyleIdx="3" presStyleCnt="8">
        <dgm:presLayoutVars>
          <dgm:bulletEnabled val="1"/>
        </dgm:presLayoutVars>
      </dgm:prSet>
      <dgm:spPr/>
      <dgm:t>
        <a:bodyPr/>
        <a:lstStyle/>
        <a:p>
          <a:pPr rtl="1"/>
          <a:endParaRPr lang="ar-SA"/>
        </a:p>
      </dgm:t>
    </dgm:pt>
    <dgm:pt modelId="{DFD8E4D0-D903-44C0-8A4F-15AEEA68F758}" type="pres">
      <dgm:prSet presAssocID="{5179767F-0788-4412-9E34-362157805E79}" presName="sibTrans" presStyleLbl="bgSibTrans2D1" presStyleIdx="3" presStyleCnt="7"/>
      <dgm:spPr/>
      <dgm:t>
        <a:bodyPr/>
        <a:lstStyle/>
        <a:p>
          <a:pPr rtl="1"/>
          <a:endParaRPr lang="ar-SA"/>
        </a:p>
      </dgm:t>
    </dgm:pt>
    <dgm:pt modelId="{92F473AB-4164-4B8D-9C8D-2D7211141415}" type="pres">
      <dgm:prSet presAssocID="{7A0168B0-FB88-4FEB-9CFC-42516FC42929}" presName="compNode" presStyleCnt="0"/>
      <dgm:spPr/>
    </dgm:pt>
    <dgm:pt modelId="{8B7587F2-084D-456F-9C61-5A78900E743D}" type="pres">
      <dgm:prSet presAssocID="{7A0168B0-FB88-4FEB-9CFC-42516FC42929}" presName="dummyConnPt" presStyleCnt="0"/>
      <dgm:spPr/>
    </dgm:pt>
    <dgm:pt modelId="{C90D1504-BAFE-4665-A044-9D06EE95B9FA}" type="pres">
      <dgm:prSet presAssocID="{7A0168B0-FB88-4FEB-9CFC-42516FC42929}" presName="node" presStyleLbl="node1" presStyleIdx="4" presStyleCnt="8">
        <dgm:presLayoutVars>
          <dgm:bulletEnabled val="1"/>
        </dgm:presLayoutVars>
      </dgm:prSet>
      <dgm:spPr/>
      <dgm:t>
        <a:bodyPr/>
        <a:lstStyle/>
        <a:p>
          <a:pPr rtl="1"/>
          <a:endParaRPr lang="ar-SA"/>
        </a:p>
      </dgm:t>
    </dgm:pt>
    <dgm:pt modelId="{54CE5794-FC89-4E41-B7A2-CABDCDAD29AD}" type="pres">
      <dgm:prSet presAssocID="{CBD1B6EB-335D-424F-A071-DE98F634A025}" presName="sibTrans" presStyleLbl="bgSibTrans2D1" presStyleIdx="4" presStyleCnt="7"/>
      <dgm:spPr/>
      <dgm:t>
        <a:bodyPr/>
        <a:lstStyle/>
        <a:p>
          <a:pPr rtl="1"/>
          <a:endParaRPr lang="ar-SA"/>
        </a:p>
      </dgm:t>
    </dgm:pt>
    <dgm:pt modelId="{B99C3796-F769-491C-850D-CAFE94B45A7C}" type="pres">
      <dgm:prSet presAssocID="{6593A5C7-78E7-4B86-95B2-202196C34CD1}" presName="compNode" presStyleCnt="0"/>
      <dgm:spPr/>
    </dgm:pt>
    <dgm:pt modelId="{E8D85150-9458-4067-B8C6-C3717C29D675}" type="pres">
      <dgm:prSet presAssocID="{6593A5C7-78E7-4B86-95B2-202196C34CD1}" presName="dummyConnPt" presStyleCnt="0"/>
      <dgm:spPr/>
    </dgm:pt>
    <dgm:pt modelId="{A7B9F790-5F83-4FF4-BEF1-2F460182EA09}" type="pres">
      <dgm:prSet presAssocID="{6593A5C7-78E7-4B86-95B2-202196C34CD1}" presName="node" presStyleLbl="node1" presStyleIdx="5" presStyleCnt="8">
        <dgm:presLayoutVars>
          <dgm:bulletEnabled val="1"/>
        </dgm:presLayoutVars>
      </dgm:prSet>
      <dgm:spPr/>
      <dgm:t>
        <a:bodyPr/>
        <a:lstStyle/>
        <a:p>
          <a:pPr rtl="1"/>
          <a:endParaRPr lang="ar-SA"/>
        </a:p>
      </dgm:t>
    </dgm:pt>
    <dgm:pt modelId="{D8BA236B-5680-4BE7-ADBB-52F331C31EE0}" type="pres">
      <dgm:prSet presAssocID="{A004A819-B9BE-4D55-ABC7-C83F9DDE3395}" presName="sibTrans" presStyleLbl="bgSibTrans2D1" presStyleIdx="5" presStyleCnt="7"/>
      <dgm:spPr/>
      <dgm:t>
        <a:bodyPr/>
        <a:lstStyle/>
        <a:p>
          <a:pPr rtl="1"/>
          <a:endParaRPr lang="ar-SA"/>
        </a:p>
      </dgm:t>
    </dgm:pt>
    <dgm:pt modelId="{AB12879A-9E25-400E-8612-1CD1D97BC608}" type="pres">
      <dgm:prSet presAssocID="{2DC15B92-7911-4F4B-8B14-225300633652}" presName="compNode" presStyleCnt="0"/>
      <dgm:spPr/>
    </dgm:pt>
    <dgm:pt modelId="{6FCD41F3-6182-494A-AD9F-F31668B6EE5B}" type="pres">
      <dgm:prSet presAssocID="{2DC15B92-7911-4F4B-8B14-225300633652}" presName="dummyConnPt" presStyleCnt="0"/>
      <dgm:spPr/>
    </dgm:pt>
    <dgm:pt modelId="{4905910D-7576-41DC-9CAC-121FC080BABE}" type="pres">
      <dgm:prSet presAssocID="{2DC15B92-7911-4F4B-8B14-225300633652}" presName="node" presStyleLbl="node1" presStyleIdx="6" presStyleCnt="8">
        <dgm:presLayoutVars>
          <dgm:bulletEnabled val="1"/>
        </dgm:presLayoutVars>
      </dgm:prSet>
      <dgm:spPr/>
      <dgm:t>
        <a:bodyPr/>
        <a:lstStyle/>
        <a:p>
          <a:pPr rtl="1"/>
          <a:endParaRPr lang="ar-SA"/>
        </a:p>
      </dgm:t>
    </dgm:pt>
    <dgm:pt modelId="{C5D963CD-E18E-4C60-B0BC-0683ACEAF4C6}" type="pres">
      <dgm:prSet presAssocID="{36768473-1194-4654-86D3-E99EBDFAFB5A}" presName="sibTrans" presStyleLbl="bgSibTrans2D1" presStyleIdx="6" presStyleCnt="7"/>
      <dgm:spPr/>
      <dgm:t>
        <a:bodyPr/>
        <a:lstStyle/>
        <a:p>
          <a:pPr rtl="1"/>
          <a:endParaRPr lang="ar-SA"/>
        </a:p>
      </dgm:t>
    </dgm:pt>
    <dgm:pt modelId="{87A43E6A-FC00-4F38-86A0-FCD7DFBCA64E}" type="pres">
      <dgm:prSet presAssocID="{197D90CB-E3D7-4A78-ADC3-5172CA6A9160}" presName="compNode" presStyleCnt="0"/>
      <dgm:spPr/>
    </dgm:pt>
    <dgm:pt modelId="{BF46F6D6-362D-40F3-9CFB-4CB28A77BD82}" type="pres">
      <dgm:prSet presAssocID="{197D90CB-E3D7-4A78-ADC3-5172CA6A9160}" presName="dummyConnPt" presStyleCnt="0"/>
      <dgm:spPr/>
    </dgm:pt>
    <dgm:pt modelId="{CA56F0BA-58C4-4035-978D-4E8EAB8572EF}" type="pres">
      <dgm:prSet presAssocID="{197D90CB-E3D7-4A78-ADC3-5172CA6A9160}" presName="node" presStyleLbl="node1" presStyleIdx="7" presStyleCnt="8">
        <dgm:presLayoutVars>
          <dgm:bulletEnabled val="1"/>
        </dgm:presLayoutVars>
      </dgm:prSet>
      <dgm:spPr/>
      <dgm:t>
        <a:bodyPr/>
        <a:lstStyle/>
        <a:p>
          <a:pPr rtl="1"/>
          <a:endParaRPr lang="ar-SA"/>
        </a:p>
      </dgm:t>
    </dgm:pt>
  </dgm:ptLst>
  <dgm:cxnLst>
    <dgm:cxn modelId="{27065407-BDDB-4B34-846F-23727815ABAA}" type="presOf" srcId="{A282875D-E133-4111-8D94-587B97BB1362}" destId="{407CB5E6-D323-4053-BC42-3254CB119A02}" srcOrd="0" destOrd="0" presId="urn:microsoft.com/office/officeart/2005/8/layout/bProcess4"/>
    <dgm:cxn modelId="{546FC94B-6FCA-4B9B-9290-0A88C417DAD2}" type="presOf" srcId="{7A0168B0-FB88-4FEB-9CFC-42516FC42929}" destId="{C90D1504-BAFE-4665-A044-9D06EE95B9FA}" srcOrd="0" destOrd="0" presId="urn:microsoft.com/office/officeart/2005/8/layout/bProcess4"/>
    <dgm:cxn modelId="{C6AAF72C-6B10-4912-8842-6B6646D99E0E}" type="presOf" srcId="{197D90CB-E3D7-4A78-ADC3-5172CA6A9160}" destId="{CA56F0BA-58C4-4035-978D-4E8EAB8572EF}" srcOrd="0" destOrd="0" presId="urn:microsoft.com/office/officeart/2005/8/layout/bProcess4"/>
    <dgm:cxn modelId="{2A393A18-4C5D-4962-A525-C97EF76A7C23}" srcId="{F03CE6A3-D23F-4D2A-BF4D-8162BEFE0BED}" destId="{2DC15B92-7911-4F4B-8B14-225300633652}" srcOrd="6" destOrd="0" parTransId="{0158F6BE-CA4C-4735-ABE4-C24AB20AB269}" sibTransId="{36768473-1194-4654-86D3-E99EBDFAFB5A}"/>
    <dgm:cxn modelId="{A56F13A0-250B-436B-9D0D-63EDB28A1FE4}" srcId="{F03CE6A3-D23F-4D2A-BF4D-8162BEFE0BED}" destId="{0499D394-E0A6-4027-B8D7-38B832DD0CBB}" srcOrd="3" destOrd="0" parTransId="{645474FD-6004-4A92-876C-EAC24B6102A9}" sibTransId="{5179767F-0788-4412-9E34-362157805E79}"/>
    <dgm:cxn modelId="{58F21404-941C-43BC-BDF2-FB66E22F55EB}" type="presOf" srcId="{F03CE6A3-D23F-4D2A-BF4D-8162BEFE0BED}" destId="{2F6D882B-50EC-4F51-8053-E92E81291A9A}" srcOrd="0" destOrd="0" presId="urn:microsoft.com/office/officeart/2005/8/layout/bProcess4"/>
    <dgm:cxn modelId="{7CCF88CE-8855-4635-AAF4-8C8112BE51EE}" srcId="{F03CE6A3-D23F-4D2A-BF4D-8162BEFE0BED}" destId="{90BAABD2-F67C-4855-A157-A15F5AF7D1D0}" srcOrd="0" destOrd="0" parTransId="{89CDDDED-5A49-4FBF-8145-190A7212165C}" sibTransId="{4A014032-ADAE-44A4-8EAA-95A904E114F8}"/>
    <dgm:cxn modelId="{2D4CA5AC-2E07-49C9-86D9-B3F3752F8B63}" type="presOf" srcId="{75692C49-71F8-4291-B855-EEEEB5BFB55C}" destId="{A754E15D-C152-4F75-80C4-CF624535B75E}" srcOrd="0" destOrd="0" presId="urn:microsoft.com/office/officeart/2005/8/layout/bProcess4"/>
    <dgm:cxn modelId="{6911B058-691F-4E34-9971-E9DF6F8A9480}" type="presOf" srcId="{28C04F5A-F1B9-4FEF-9D48-8E6E26EAF971}" destId="{72B3DA49-4933-449C-883D-C64BF56232CC}" srcOrd="0" destOrd="0" presId="urn:microsoft.com/office/officeart/2005/8/layout/bProcess4"/>
    <dgm:cxn modelId="{AAEDB84A-3876-4530-9BFB-9D0C532E013E}" srcId="{F03CE6A3-D23F-4D2A-BF4D-8162BEFE0BED}" destId="{5F87FC34-777D-462D-A526-F98D95F80DE0}" srcOrd="1" destOrd="0" parTransId="{E08AA129-85B0-4F09-884C-855515DC7924}" sibTransId="{A282875D-E133-4111-8D94-587B97BB1362}"/>
    <dgm:cxn modelId="{5BD31DB6-93DA-4943-B02D-376B3BA6C283}" srcId="{F03CE6A3-D23F-4D2A-BF4D-8162BEFE0BED}" destId="{75692C49-71F8-4291-B855-EEEEB5BFB55C}" srcOrd="2" destOrd="0" parTransId="{CA29F273-7BC7-4744-9992-A5C0E6930C82}" sibTransId="{28C04F5A-F1B9-4FEF-9D48-8E6E26EAF971}"/>
    <dgm:cxn modelId="{81009A83-D850-42B9-9360-2BC8FC84AB5A}" type="presOf" srcId="{4A014032-ADAE-44A4-8EAA-95A904E114F8}" destId="{D539F96E-D6D5-49A0-ACDD-15816C386D6C}" srcOrd="0" destOrd="0" presId="urn:microsoft.com/office/officeart/2005/8/layout/bProcess4"/>
    <dgm:cxn modelId="{B4BAF3AE-15D4-4535-A454-844492CFE465}" type="presOf" srcId="{90BAABD2-F67C-4855-A157-A15F5AF7D1D0}" destId="{97C66D61-BC0E-4E5C-B57F-6F4AA0CFE6FB}" srcOrd="0" destOrd="0" presId="urn:microsoft.com/office/officeart/2005/8/layout/bProcess4"/>
    <dgm:cxn modelId="{1F65FD79-808D-4A63-B534-A44975A8923D}" type="presOf" srcId="{5179767F-0788-4412-9E34-362157805E79}" destId="{DFD8E4D0-D903-44C0-8A4F-15AEEA68F758}" srcOrd="0" destOrd="0" presId="urn:microsoft.com/office/officeart/2005/8/layout/bProcess4"/>
    <dgm:cxn modelId="{212664B4-6876-4FD3-A051-B2CC4A216111}" type="presOf" srcId="{36768473-1194-4654-86D3-E99EBDFAFB5A}" destId="{C5D963CD-E18E-4C60-B0BC-0683ACEAF4C6}" srcOrd="0" destOrd="0" presId="urn:microsoft.com/office/officeart/2005/8/layout/bProcess4"/>
    <dgm:cxn modelId="{4F6F6325-98D6-4F68-A29C-DE65B5BB78A3}" type="presOf" srcId="{CBD1B6EB-335D-424F-A071-DE98F634A025}" destId="{54CE5794-FC89-4E41-B7A2-CABDCDAD29AD}" srcOrd="0" destOrd="0" presId="urn:microsoft.com/office/officeart/2005/8/layout/bProcess4"/>
    <dgm:cxn modelId="{51E6E0E6-65BA-4463-BA0E-CADA614147B6}" type="presOf" srcId="{0499D394-E0A6-4027-B8D7-38B832DD0CBB}" destId="{105C0FE7-76F5-4FBF-835B-9F1D025683C3}" srcOrd="0" destOrd="0" presId="urn:microsoft.com/office/officeart/2005/8/layout/bProcess4"/>
    <dgm:cxn modelId="{11229322-8830-473A-AAA2-074AA0AF15AB}" srcId="{F03CE6A3-D23F-4D2A-BF4D-8162BEFE0BED}" destId="{7A0168B0-FB88-4FEB-9CFC-42516FC42929}" srcOrd="4" destOrd="0" parTransId="{B37D9572-51FC-4BB9-A19C-DF025DC72FB0}" sibTransId="{CBD1B6EB-335D-424F-A071-DE98F634A025}"/>
    <dgm:cxn modelId="{DFF9BCA4-DE78-489B-8F5E-33A547A3BF04}" type="presOf" srcId="{2DC15B92-7911-4F4B-8B14-225300633652}" destId="{4905910D-7576-41DC-9CAC-121FC080BABE}" srcOrd="0" destOrd="0" presId="urn:microsoft.com/office/officeart/2005/8/layout/bProcess4"/>
    <dgm:cxn modelId="{A4C2BBAE-5DCD-4EAC-876F-ABDAC10D8609}" type="presOf" srcId="{6593A5C7-78E7-4B86-95B2-202196C34CD1}" destId="{A7B9F790-5F83-4FF4-BEF1-2F460182EA09}" srcOrd="0" destOrd="0" presId="urn:microsoft.com/office/officeart/2005/8/layout/bProcess4"/>
    <dgm:cxn modelId="{9E174F4A-888B-4315-A228-4BA30E76E9A5}" srcId="{F03CE6A3-D23F-4D2A-BF4D-8162BEFE0BED}" destId="{6593A5C7-78E7-4B86-95B2-202196C34CD1}" srcOrd="5" destOrd="0" parTransId="{4A5D6080-0A07-4548-B477-CB561900C7BB}" sibTransId="{A004A819-B9BE-4D55-ABC7-C83F9DDE3395}"/>
    <dgm:cxn modelId="{813E83BA-E279-49D2-9E58-942E16E26204}" type="presOf" srcId="{A004A819-B9BE-4D55-ABC7-C83F9DDE3395}" destId="{D8BA236B-5680-4BE7-ADBB-52F331C31EE0}" srcOrd="0" destOrd="0" presId="urn:microsoft.com/office/officeart/2005/8/layout/bProcess4"/>
    <dgm:cxn modelId="{76AF5225-773E-457D-90BA-C239531A882E}" srcId="{F03CE6A3-D23F-4D2A-BF4D-8162BEFE0BED}" destId="{197D90CB-E3D7-4A78-ADC3-5172CA6A9160}" srcOrd="7" destOrd="0" parTransId="{DB4238B2-CF6D-4279-B749-A5DE9B105157}" sibTransId="{2A1F5892-0ACB-4845-96C0-F11468F6780F}"/>
    <dgm:cxn modelId="{86454CFD-3B5F-4510-8C69-B50349D4B637}" type="presOf" srcId="{5F87FC34-777D-462D-A526-F98D95F80DE0}" destId="{3862FE95-A320-4A12-AFE0-E66E2732B429}" srcOrd="0" destOrd="0" presId="urn:microsoft.com/office/officeart/2005/8/layout/bProcess4"/>
    <dgm:cxn modelId="{501E46D2-6CE1-4510-BCBE-12C09D7F1188}" type="presParOf" srcId="{2F6D882B-50EC-4F51-8053-E92E81291A9A}" destId="{0F601AB2-CB63-4314-8D77-5BE3B8B40137}" srcOrd="0" destOrd="0" presId="urn:microsoft.com/office/officeart/2005/8/layout/bProcess4"/>
    <dgm:cxn modelId="{CE687190-2578-4643-BC8C-37BC65522F0F}" type="presParOf" srcId="{0F601AB2-CB63-4314-8D77-5BE3B8B40137}" destId="{0D3F8D32-44F0-4DD0-A6C7-23C673876F73}" srcOrd="0" destOrd="0" presId="urn:microsoft.com/office/officeart/2005/8/layout/bProcess4"/>
    <dgm:cxn modelId="{31A35295-3316-4DD0-9679-E88599093DE0}" type="presParOf" srcId="{0F601AB2-CB63-4314-8D77-5BE3B8B40137}" destId="{97C66D61-BC0E-4E5C-B57F-6F4AA0CFE6FB}" srcOrd="1" destOrd="0" presId="urn:microsoft.com/office/officeart/2005/8/layout/bProcess4"/>
    <dgm:cxn modelId="{7577DEC3-C733-4C8E-A269-82129E94CF2C}" type="presParOf" srcId="{2F6D882B-50EC-4F51-8053-E92E81291A9A}" destId="{D539F96E-D6D5-49A0-ACDD-15816C386D6C}" srcOrd="1" destOrd="0" presId="urn:microsoft.com/office/officeart/2005/8/layout/bProcess4"/>
    <dgm:cxn modelId="{0D359987-B26B-4D8B-B55B-9C500B2C1975}" type="presParOf" srcId="{2F6D882B-50EC-4F51-8053-E92E81291A9A}" destId="{79A53D04-0E13-4D99-B8FE-B382A493DBAB}" srcOrd="2" destOrd="0" presId="urn:microsoft.com/office/officeart/2005/8/layout/bProcess4"/>
    <dgm:cxn modelId="{3AE812B3-59D4-46CB-A09A-CD62D4A200CD}" type="presParOf" srcId="{79A53D04-0E13-4D99-B8FE-B382A493DBAB}" destId="{2C84D85B-2366-483E-9CCC-F13F033AEAAA}" srcOrd="0" destOrd="0" presId="urn:microsoft.com/office/officeart/2005/8/layout/bProcess4"/>
    <dgm:cxn modelId="{F11A8784-28FA-46B3-878D-6EBEAB28DFEE}" type="presParOf" srcId="{79A53D04-0E13-4D99-B8FE-B382A493DBAB}" destId="{3862FE95-A320-4A12-AFE0-E66E2732B429}" srcOrd="1" destOrd="0" presId="urn:microsoft.com/office/officeart/2005/8/layout/bProcess4"/>
    <dgm:cxn modelId="{B13B6148-15FB-4D6A-835E-1FFF1899D457}" type="presParOf" srcId="{2F6D882B-50EC-4F51-8053-E92E81291A9A}" destId="{407CB5E6-D323-4053-BC42-3254CB119A02}" srcOrd="3" destOrd="0" presId="urn:microsoft.com/office/officeart/2005/8/layout/bProcess4"/>
    <dgm:cxn modelId="{2395EF2E-1678-4828-9CE2-5A6DDD0AC9E9}" type="presParOf" srcId="{2F6D882B-50EC-4F51-8053-E92E81291A9A}" destId="{A579ACF1-8C18-493C-87F1-DFDC83B4B41F}" srcOrd="4" destOrd="0" presId="urn:microsoft.com/office/officeart/2005/8/layout/bProcess4"/>
    <dgm:cxn modelId="{FD4C52BE-6F53-449A-BB26-9988972A6503}" type="presParOf" srcId="{A579ACF1-8C18-493C-87F1-DFDC83B4B41F}" destId="{BD45A4B9-512A-49E8-B776-94AA36F3C0E4}" srcOrd="0" destOrd="0" presId="urn:microsoft.com/office/officeart/2005/8/layout/bProcess4"/>
    <dgm:cxn modelId="{39F6B21D-01F5-4C76-BC0A-FBFD02705AB2}" type="presParOf" srcId="{A579ACF1-8C18-493C-87F1-DFDC83B4B41F}" destId="{A754E15D-C152-4F75-80C4-CF624535B75E}" srcOrd="1" destOrd="0" presId="urn:microsoft.com/office/officeart/2005/8/layout/bProcess4"/>
    <dgm:cxn modelId="{BCBA8043-F351-4B27-ACDB-6EE252AAA1A3}" type="presParOf" srcId="{2F6D882B-50EC-4F51-8053-E92E81291A9A}" destId="{72B3DA49-4933-449C-883D-C64BF56232CC}" srcOrd="5" destOrd="0" presId="urn:microsoft.com/office/officeart/2005/8/layout/bProcess4"/>
    <dgm:cxn modelId="{D6493139-2BBC-47FA-80C1-ABF5ECEEC7CE}" type="presParOf" srcId="{2F6D882B-50EC-4F51-8053-E92E81291A9A}" destId="{F2759E6E-A259-4526-B2E1-5079357F3B16}" srcOrd="6" destOrd="0" presId="urn:microsoft.com/office/officeart/2005/8/layout/bProcess4"/>
    <dgm:cxn modelId="{5D6CD11E-6EFF-4809-9813-4CB2E83A2398}" type="presParOf" srcId="{F2759E6E-A259-4526-B2E1-5079357F3B16}" destId="{2ECE28C4-0A16-4B03-897E-50138A90A803}" srcOrd="0" destOrd="0" presId="urn:microsoft.com/office/officeart/2005/8/layout/bProcess4"/>
    <dgm:cxn modelId="{C451C51D-0A82-4E07-97D1-8F458FF7C5A9}" type="presParOf" srcId="{F2759E6E-A259-4526-B2E1-5079357F3B16}" destId="{105C0FE7-76F5-4FBF-835B-9F1D025683C3}" srcOrd="1" destOrd="0" presId="urn:microsoft.com/office/officeart/2005/8/layout/bProcess4"/>
    <dgm:cxn modelId="{0254E36D-36EB-4764-8E15-39A7A7477154}" type="presParOf" srcId="{2F6D882B-50EC-4F51-8053-E92E81291A9A}" destId="{DFD8E4D0-D903-44C0-8A4F-15AEEA68F758}" srcOrd="7" destOrd="0" presId="urn:microsoft.com/office/officeart/2005/8/layout/bProcess4"/>
    <dgm:cxn modelId="{0867DB02-A3C0-4301-A542-27CC88D87360}" type="presParOf" srcId="{2F6D882B-50EC-4F51-8053-E92E81291A9A}" destId="{92F473AB-4164-4B8D-9C8D-2D7211141415}" srcOrd="8" destOrd="0" presId="urn:microsoft.com/office/officeart/2005/8/layout/bProcess4"/>
    <dgm:cxn modelId="{05BA2659-9245-4001-BDB3-180CC402C44D}" type="presParOf" srcId="{92F473AB-4164-4B8D-9C8D-2D7211141415}" destId="{8B7587F2-084D-456F-9C61-5A78900E743D}" srcOrd="0" destOrd="0" presId="urn:microsoft.com/office/officeart/2005/8/layout/bProcess4"/>
    <dgm:cxn modelId="{2F348577-CEA1-47C9-8580-B923A58A2F6B}" type="presParOf" srcId="{92F473AB-4164-4B8D-9C8D-2D7211141415}" destId="{C90D1504-BAFE-4665-A044-9D06EE95B9FA}" srcOrd="1" destOrd="0" presId="urn:microsoft.com/office/officeart/2005/8/layout/bProcess4"/>
    <dgm:cxn modelId="{F8155EB4-F318-44AC-A56F-754EB0151CF5}" type="presParOf" srcId="{2F6D882B-50EC-4F51-8053-E92E81291A9A}" destId="{54CE5794-FC89-4E41-B7A2-CABDCDAD29AD}" srcOrd="9" destOrd="0" presId="urn:microsoft.com/office/officeart/2005/8/layout/bProcess4"/>
    <dgm:cxn modelId="{53BC4F9D-387D-41E5-94E2-2CF0144280F3}" type="presParOf" srcId="{2F6D882B-50EC-4F51-8053-E92E81291A9A}" destId="{B99C3796-F769-491C-850D-CAFE94B45A7C}" srcOrd="10" destOrd="0" presId="urn:microsoft.com/office/officeart/2005/8/layout/bProcess4"/>
    <dgm:cxn modelId="{EA5F08EB-C641-4295-A5E2-EB78DD4C9C43}" type="presParOf" srcId="{B99C3796-F769-491C-850D-CAFE94B45A7C}" destId="{E8D85150-9458-4067-B8C6-C3717C29D675}" srcOrd="0" destOrd="0" presId="urn:microsoft.com/office/officeart/2005/8/layout/bProcess4"/>
    <dgm:cxn modelId="{AE107CF4-A4A9-46A7-AAF0-F14BE2C7DF97}" type="presParOf" srcId="{B99C3796-F769-491C-850D-CAFE94B45A7C}" destId="{A7B9F790-5F83-4FF4-BEF1-2F460182EA09}" srcOrd="1" destOrd="0" presId="urn:microsoft.com/office/officeart/2005/8/layout/bProcess4"/>
    <dgm:cxn modelId="{BA2A7D93-0B51-41F7-81B2-3C0634C315F1}" type="presParOf" srcId="{2F6D882B-50EC-4F51-8053-E92E81291A9A}" destId="{D8BA236B-5680-4BE7-ADBB-52F331C31EE0}" srcOrd="11" destOrd="0" presId="urn:microsoft.com/office/officeart/2005/8/layout/bProcess4"/>
    <dgm:cxn modelId="{40F2F70F-DD57-4049-B203-771E30D94DC0}" type="presParOf" srcId="{2F6D882B-50EC-4F51-8053-E92E81291A9A}" destId="{AB12879A-9E25-400E-8612-1CD1D97BC608}" srcOrd="12" destOrd="0" presId="urn:microsoft.com/office/officeart/2005/8/layout/bProcess4"/>
    <dgm:cxn modelId="{BEE56741-9AD7-4346-A1D2-CB9B2562E403}" type="presParOf" srcId="{AB12879A-9E25-400E-8612-1CD1D97BC608}" destId="{6FCD41F3-6182-494A-AD9F-F31668B6EE5B}" srcOrd="0" destOrd="0" presId="urn:microsoft.com/office/officeart/2005/8/layout/bProcess4"/>
    <dgm:cxn modelId="{4383F922-B5E2-4FC9-9200-35E95E6EA9BA}" type="presParOf" srcId="{AB12879A-9E25-400E-8612-1CD1D97BC608}" destId="{4905910D-7576-41DC-9CAC-121FC080BABE}" srcOrd="1" destOrd="0" presId="urn:microsoft.com/office/officeart/2005/8/layout/bProcess4"/>
    <dgm:cxn modelId="{D8462DD7-9FDE-43DC-846C-AFEF9A86B6AD}" type="presParOf" srcId="{2F6D882B-50EC-4F51-8053-E92E81291A9A}" destId="{C5D963CD-E18E-4C60-B0BC-0683ACEAF4C6}" srcOrd="13" destOrd="0" presId="urn:microsoft.com/office/officeart/2005/8/layout/bProcess4"/>
    <dgm:cxn modelId="{BA866A35-5FD7-4BFB-B082-B45153C03AEA}" type="presParOf" srcId="{2F6D882B-50EC-4F51-8053-E92E81291A9A}" destId="{87A43E6A-FC00-4F38-86A0-FCD7DFBCA64E}" srcOrd="14" destOrd="0" presId="urn:microsoft.com/office/officeart/2005/8/layout/bProcess4"/>
    <dgm:cxn modelId="{8221AF9D-99BD-46C7-8CF4-0A9D353F1FC0}" type="presParOf" srcId="{87A43E6A-FC00-4F38-86A0-FCD7DFBCA64E}" destId="{BF46F6D6-362D-40F3-9CFB-4CB28A77BD82}" srcOrd="0" destOrd="0" presId="urn:microsoft.com/office/officeart/2005/8/layout/bProcess4"/>
    <dgm:cxn modelId="{3019249D-F3FE-4F18-BB97-0641E7BBA774}" type="presParOf" srcId="{87A43E6A-FC00-4F38-86A0-FCD7DFBCA64E}" destId="{CA56F0BA-58C4-4035-978D-4E8EAB8572EF}"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E0EE5C-12BD-49B7-B373-FDE63EE98DA3}" type="doc">
      <dgm:prSet loTypeId="urn:microsoft.com/office/officeart/2008/layout/AlternatingHexagons" loCatId="list" qsTypeId="urn:microsoft.com/office/officeart/2005/8/quickstyle/simple5" qsCatId="simple" csTypeId="urn:microsoft.com/office/officeart/2005/8/colors/colorful1" csCatId="colorful" phldr="1"/>
      <dgm:spPr/>
      <dgm:t>
        <a:bodyPr/>
        <a:lstStyle/>
        <a:p>
          <a:pPr rtl="1"/>
          <a:endParaRPr lang="ar-SA"/>
        </a:p>
      </dgm:t>
    </dgm:pt>
    <dgm:pt modelId="{2AB31805-608A-46B1-8661-E818B2210D0F}">
      <dgm:prSet phldrT="[نص]"/>
      <dgm:spPr/>
      <dgm:t>
        <a:bodyPr/>
        <a:lstStyle/>
        <a:p>
          <a:pPr rtl="1"/>
          <a:r>
            <a:rPr lang="ar-SA" b="1" dirty="0" smtClean="0">
              <a:solidFill>
                <a:srgbClr val="CC3399"/>
              </a:solidFill>
            </a:rPr>
            <a:t>القائمون على تقديمه</a:t>
          </a:r>
          <a:endParaRPr lang="ar-SA" b="1" dirty="0">
            <a:solidFill>
              <a:srgbClr val="CC3399"/>
            </a:solidFill>
          </a:endParaRPr>
        </a:p>
      </dgm:t>
    </dgm:pt>
    <dgm:pt modelId="{C1031003-B295-4AA0-8A96-180FCF10F33A}" type="parTrans" cxnId="{CD6F7160-6EE7-4C95-A2F7-B7AB0845C4C5}">
      <dgm:prSet/>
      <dgm:spPr/>
      <dgm:t>
        <a:bodyPr/>
        <a:lstStyle/>
        <a:p>
          <a:pPr rtl="1"/>
          <a:endParaRPr lang="ar-SA" b="1">
            <a:solidFill>
              <a:srgbClr val="CC3399"/>
            </a:solidFill>
          </a:endParaRPr>
        </a:p>
      </dgm:t>
    </dgm:pt>
    <dgm:pt modelId="{762CF0E0-4540-40DF-8528-1C4ACB5A2E79}" type="sibTrans" cxnId="{CD6F7160-6EE7-4C95-A2F7-B7AB0845C4C5}">
      <dgm:prSet/>
      <dgm:spPr/>
      <dgm:t>
        <a:bodyPr/>
        <a:lstStyle/>
        <a:p>
          <a:pPr rtl="1"/>
          <a:r>
            <a:rPr lang="ar-SA" b="1" dirty="0" smtClean="0">
              <a:solidFill>
                <a:srgbClr val="CC3399"/>
              </a:solidFill>
            </a:rPr>
            <a:t>المتلقون</a:t>
          </a:r>
          <a:endParaRPr lang="ar-SA" b="1" dirty="0">
            <a:solidFill>
              <a:srgbClr val="CC3399"/>
            </a:solidFill>
          </a:endParaRPr>
        </a:p>
      </dgm:t>
    </dgm:pt>
    <dgm:pt modelId="{529A7024-0ECC-453B-8B13-DF7BC55F3259}">
      <dgm:prSet phldrT="[نص]"/>
      <dgm:spPr/>
      <dgm:t>
        <a:bodyPr/>
        <a:lstStyle/>
        <a:p>
          <a:pPr rtl="1"/>
          <a:r>
            <a:rPr lang="ar-SA" b="1" dirty="0" smtClean="0">
              <a:solidFill>
                <a:srgbClr val="CC3399"/>
              </a:solidFill>
            </a:rPr>
            <a:t>وسائل التثقيف الصحي</a:t>
          </a:r>
          <a:endParaRPr lang="ar-SA" b="1" dirty="0">
            <a:solidFill>
              <a:srgbClr val="CC3399"/>
            </a:solidFill>
          </a:endParaRPr>
        </a:p>
      </dgm:t>
    </dgm:pt>
    <dgm:pt modelId="{82E61738-4D25-4DFE-842D-079CD6186311}" type="parTrans" cxnId="{A8EB3D32-E336-481C-B810-22F0475B1E96}">
      <dgm:prSet/>
      <dgm:spPr/>
      <dgm:t>
        <a:bodyPr/>
        <a:lstStyle/>
        <a:p>
          <a:pPr rtl="1"/>
          <a:endParaRPr lang="ar-SA" b="1">
            <a:solidFill>
              <a:srgbClr val="CC3399"/>
            </a:solidFill>
          </a:endParaRPr>
        </a:p>
      </dgm:t>
    </dgm:pt>
    <dgm:pt modelId="{83FF3678-8B34-4AD4-A186-C143797BEBE0}" type="sibTrans" cxnId="{A8EB3D32-E336-481C-B810-22F0475B1E96}">
      <dgm:prSet/>
      <dgm:spPr/>
      <dgm:t>
        <a:bodyPr/>
        <a:lstStyle/>
        <a:p>
          <a:pPr rtl="1"/>
          <a:r>
            <a:rPr lang="ar-SA" b="1" dirty="0" smtClean="0">
              <a:solidFill>
                <a:srgbClr val="CC3399"/>
              </a:solidFill>
            </a:rPr>
            <a:t>الموضوع</a:t>
          </a:r>
          <a:endParaRPr lang="ar-SA" b="1" dirty="0">
            <a:solidFill>
              <a:srgbClr val="CC3399"/>
            </a:solidFill>
          </a:endParaRPr>
        </a:p>
      </dgm:t>
    </dgm:pt>
    <dgm:pt modelId="{88837B34-49C4-4660-9900-4AA297C1AC16}" type="pres">
      <dgm:prSet presAssocID="{71E0EE5C-12BD-49B7-B373-FDE63EE98DA3}" presName="Name0" presStyleCnt="0">
        <dgm:presLayoutVars>
          <dgm:chMax/>
          <dgm:chPref/>
          <dgm:dir/>
          <dgm:animLvl val="lvl"/>
        </dgm:presLayoutVars>
      </dgm:prSet>
      <dgm:spPr/>
      <dgm:t>
        <a:bodyPr/>
        <a:lstStyle/>
        <a:p>
          <a:pPr rtl="1"/>
          <a:endParaRPr lang="ar-SA"/>
        </a:p>
      </dgm:t>
    </dgm:pt>
    <dgm:pt modelId="{3D19885B-EBE7-443F-9BFB-70811C68C477}" type="pres">
      <dgm:prSet presAssocID="{2AB31805-608A-46B1-8661-E818B2210D0F}" presName="composite" presStyleCnt="0"/>
      <dgm:spPr/>
    </dgm:pt>
    <dgm:pt modelId="{509B97D1-E67B-4802-9BBA-17A364A430B1}" type="pres">
      <dgm:prSet presAssocID="{2AB31805-608A-46B1-8661-E818B2210D0F}" presName="Parent1" presStyleLbl="node1" presStyleIdx="0" presStyleCnt="4">
        <dgm:presLayoutVars>
          <dgm:chMax val="1"/>
          <dgm:chPref val="1"/>
          <dgm:bulletEnabled val="1"/>
        </dgm:presLayoutVars>
      </dgm:prSet>
      <dgm:spPr/>
      <dgm:t>
        <a:bodyPr/>
        <a:lstStyle/>
        <a:p>
          <a:pPr rtl="1"/>
          <a:endParaRPr lang="ar-SA"/>
        </a:p>
      </dgm:t>
    </dgm:pt>
    <dgm:pt modelId="{47A15924-9A73-4FF5-A8CA-7A11F083B5DB}" type="pres">
      <dgm:prSet presAssocID="{2AB31805-608A-46B1-8661-E818B2210D0F}" presName="Childtext1" presStyleLbl="revTx" presStyleIdx="0" presStyleCnt="2">
        <dgm:presLayoutVars>
          <dgm:chMax val="0"/>
          <dgm:chPref val="0"/>
          <dgm:bulletEnabled val="1"/>
        </dgm:presLayoutVars>
      </dgm:prSet>
      <dgm:spPr/>
      <dgm:t>
        <a:bodyPr/>
        <a:lstStyle/>
        <a:p>
          <a:pPr rtl="1"/>
          <a:endParaRPr lang="ar-SA"/>
        </a:p>
      </dgm:t>
    </dgm:pt>
    <dgm:pt modelId="{3D9E003C-C2E5-4104-9C0A-4CD4A43BFCEE}" type="pres">
      <dgm:prSet presAssocID="{2AB31805-608A-46B1-8661-E818B2210D0F}" presName="BalanceSpacing" presStyleCnt="0"/>
      <dgm:spPr/>
    </dgm:pt>
    <dgm:pt modelId="{5ACAF347-CFBF-4F19-A8B3-CBA6DFD0007D}" type="pres">
      <dgm:prSet presAssocID="{2AB31805-608A-46B1-8661-E818B2210D0F}" presName="BalanceSpacing1" presStyleCnt="0"/>
      <dgm:spPr/>
    </dgm:pt>
    <dgm:pt modelId="{0D96DA8D-02A5-4013-B6C4-F7306A1E4F2A}" type="pres">
      <dgm:prSet presAssocID="{762CF0E0-4540-40DF-8528-1C4ACB5A2E79}" presName="Accent1Text" presStyleLbl="node1" presStyleIdx="1" presStyleCnt="4"/>
      <dgm:spPr/>
      <dgm:t>
        <a:bodyPr/>
        <a:lstStyle/>
        <a:p>
          <a:pPr rtl="1"/>
          <a:endParaRPr lang="ar-SA"/>
        </a:p>
      </dgm:t>
    </dgm:pt>
    <dgm:pt modelId="{6C4B88B1-A25E-4A6A-A550-E9B123D0EEB1}" type="pres">
      <dgm:prSet presAssocID="{762CF0E0-4540-40DF-8528-1C4ACB5A2E79}" presName="spaceBetweenRectangles" presStyleCnt="0"/>
      <dgm:spPr/>
    </dgm:pt>
    <dgm:pt modelId="{11CA27A3-B3C0-4060-87AF-1DE5171CFBAD}" type="pres">
      <dgm:prSet presAssocID="{529A7024-0ECC-453B-8B13-DF7BC55F3259}" presName="composite" presStyleCnt="0"/>
      <dgm:spPr/>
    </dgm:pt>
    <dgm:pt modelId="{8A50BCDC-0F7C-410F-B178-12350702664A}" type="pres">
      <dgm:prSet presAssocID="{529A7024-0ECC-453B-8B13-DF7BC55F3259}" presName="Parent1" presStyleLbl="node1" presStyleIdx="2" presStyleCnt="4">
        <dgm:presLayoutVars>
          <dgm:chMax val="1"/>
          <dgm:chPref val="1"/>
          <dgm:bulletEnabled val="1"/>
        </dgm:presLayoutVars>
      </dgm:prSet>
      <dgm:spPr/>
      <dgm:t>
        <a:bodyPr/>
        <a:lstStyle/>
        <a:p>
          <a:pPr rtl="1"/>
          <a:endParaRPr lang="ar-SA"/>
        </a:p>
      </dgm:t>
    </dgm:pt>
    <dgm:pt modelId="{503031A1-B69A-431B-81C2-97A24B36023B}" type="pres">
      <dgm:prSet presAssocID="{529A7024-0ECC-453B-8B13-DF7BC55F3259}" presName="Childtext1" presStyleLbl="revTx" presStyleIdx="1" presStyleCnt="2">
        <dgm:presLayoutVars>
          <dgm:chMax val="0"/>
          <dgm:chPref val="0"/>
          <dgm:bulletEnabled val="1"/>
        </dgm:presLayoutVars>
      </dgm:prSet>
      <dgm:spPr/>
      <dgm:t>
        <a:bodyPr/>
        <a:lstStyle/>
        <a:p>
          <a:pPr rtl="1"/>
          <a:endParaRPr lang="ar-SA"/>
        </a:p>
      </dgm:t>
    </dgm:pt>
    <dgm:pt modelId="{9DD76FC7-3764-4CBE-BB39-3D6EEF800D91}" type="pres">
      <dgm:prSet presAssocID="{529A7024-0ECC-453B-8B13-DF7BC55F3259}" presName="BalanceSpacing" presStyleCnt="0"/>
      <dgm:spPr/>
    </dgm:pt>
    <dgm:pt modelId="{52C5B572-5C4C-4287-A0F8-0323FE222C95}" type="pres">
      <dgm:prSet presAssocID="{529A7024-0ECC-453B-8B13-DF7BC55F3259}" presName="BalanceSpacing1" presStyleCnt="0"/>
      <dgm:spPr/>
    </dgm:pt>
    <dgm:pt modelId="{0283E322-DEBA-4036-93CA-563C6E4C994E}" type="pres">
      <dgm:prSet presAssocID="{83FF3678-8B34-4AD4-A186-C143797BEBE0}" presName="Accent1Text" presStyleLbl="node1" presStyleIdx="3" presStyleCnt="4"/>
      <dgm:spPr/>
      <dgm:t>
        <a:bodyPr/>
        <a:lstStyle/>
        <a:p>
          <a:pPr rtl="1"/>
          <a:endParaRPr lang="ar-SA"/>
        </a:p>
      </dgm:t>
    </dgm:pt>
  </dgm:ptLst>
  <dgm:cxnLst>
    <dgm:cxn modelId="{D1B0D89E-2381-4D23-A937-740AC4EA0E1F}" type="presOf" srcId="{762CF0E0-4540-40DF-8528-1C4ACB5A2E79}" destId="{0D96DA8D-02A5-4013-B6C4-F7306A1E4F2A}" srcOrd="0" destOrd="0" presId="urn:microsoft.com/office/officeart/2008/layout/AlternatingHexagons"/>
    <dgm:cxn modelId="{CD6F7160-6EE7-4C95-A2F7-B7AB0845C4C5}" srcId="{71E0EE5C-12BD-49B7-B373-FDE63EE98DA3}" destId="{2AB31805-608A-46B1-8661-E818B2210D0F}" srcOrd="0" destOrd="0" parTransId="{C1031003-B295-4AA0-8A96-180FCF10F33A}" sibTransId="{762CF0E0-4540-40DF-8528-1C4ACB5A2E79}"/>
    <dgm:cxn modelId="{F7E31808-435E-4593-A024-76010CC8557D}" type="presOf" srcId="{71E0EE5C-12BD-49B7-B373-FDE63EE98DA3}" destId="{88837B34-49C4-4660-9900-4AA297C1AC16}" srcOrd="0" destOrd="0" presId="urn:microsoft.com/office/officeart/2008/layout/AlternatingHexagons"/>
    <dgm:cxn modelId="{FE1A8716-B8D0-4267-9FC6-6E19611E23B4}" type="presOf" srcId="{83FF3678-8B34-4AD4-A186-C143797BEBE0}" destId="{0283E322-DEBA-4036-93CA-563C6E4C994E}" srcOrd="0" destOrd="0" presId="urn:microsoft.com/office/officeart/2008/layout/AlternatingHexagons"/>
    <dgm:cxn modelId="{D5EB5101-4A96-487A-851F-AB61F418AD63}" type="presOf" srcId="{529A7024-0ECC-453B-8B13-DF7BC55F3259}" destId="{8A50BCDC-0F7C-410F-B178-12350702664A}" srcOrd="0" destOrd="0" presId="urn:microsoft.com/office/officeart/2008/layout/AlternatingHexagons"/>
    <dgm:cxn modelId="{558F1792-E18F-4A7F-AB56-BCE82F05E319}" type="presOf" srcId="{2AB31805-608A-46B1-8661-E818B2210D0F}" destId="{509B97D1-E67B-4802-9BBA-17A364A430B1}" srcOrd="0" destOrd="0" presId="urn:microsoft.com/office/officeart/2008/layout/AlternatingHexagons"/>
    <dgm:cxn modelId="{A8EB3D32-E336-481C-B810-22F0475B1E96}" srcId="{71E0EE5C-12BD-49B7-B373-FDE63EE98DA3}" destId="{529A7024-0ECC-453B-8B13-DF7BC55F3259}" srcOrd="1" destOrd="0" parTransId="{82E61738-4D25-4DFE-842D-079CD6186311}" sibTransId="{83FF3678-8B34-4AD4-A186-C143797BEBE0}"/>
    <dgm:cxn modelId="{7C4F1206-C2DE-411A-8418-6DE9839FEB7F}" type="presParOf" srcId="{88837B34-49C4-4660-9900-4AA297C1AC16}" destId="{3D19885B-EBE7-443F-9BFB-70811C68C477}" srcOrd="0" destOrd="0" presId="urn:microsoft.com/office/officeart/2008/layout/AlternatingHexagons"/>
    <dgm:cxn modelId="{713ED5EC-94DD-411D-8432-4A410B4A2AF0}" type="presParOf" srcId="{3D19885B-EBE7-443F-9BFB-70811C68C477}" destId="{509B97D1-E67B-4802-9BBA-17A364A430B1}" srcOrd="0" destOrd="0" presId="urn:microsoft.com/office/officeart/2008/layout/AlternatingHexagons"/>
    <dgm:cxn modelId="{D4B5233B-1032-46EB-9B83-61AE2A5DB8BE}" type="presParOf" srcId="{3D19885B-EBE7-443F-9BFB-70811C68C477}" destId="{47A15924-9A73-4FF5-A8CA-7A11F083B5DB}" srcOrd="1" destOrd="0" presId="urn:microsoft.com/office/officeart/2008/layout/AlternatingHexagons"/>
    <dgm:cxn modelId="{7476A381-29F4-428F-B2AF-6D6A3737BD3F}" type="presParOf" srcId="{3D19885B-EBE7-443F-9BFB-70811C68C477}" destId="{3D9E003C-C2E5-4104-9C0A-4CD4A43BFCEE}" srcOrd="2" destOrd="0" presId="urn:microsoft.com/office/officeart/2008/layout/AlternatingHexagons"/>
    <dgm:cxn modelId="{32CF03DB-09B9-4274-91C1-8CBADD2A5139}" type="presParOf" srcId="{3D19885B-EBE7-443F-9BFB-70811C68C477}" destId="{5ACAF347-CFBF-4F19-A8B3-CBA6DFD0007D}" srcOrd="3" destOrd="0" presId="urn:microsoft.com/office/officeart/2008/layout/AlternatingHexagons"/>
    <dgm:cxn modelId="{A8CFD512-EB5A-4809-B7A2-B4C60AA92A1C}" type="presParOf" srcId="{3D19885B-EBE7-443F-9BFB-70811C68C477}" destId="{0D96DA8D-02A5-4013-B6C4-F7306A1E4F2A}" srcOrd="4" destOrd="0" presId="urn:microsoft.com/office/officeart/2008/layout/AlternatingHexagons"/>
    <dgm:cxn modelId="{C202B655-B0D8-4F22-B077-30D6FD34E9F5}" type="presParOf" srcId="{88837B34-49C4-4660-9900-4AA297C1AC16}" destId="{6C4B88B1-A25E-4A6A-A550-E9B123D0EEB1}" srcOrd="1" destOrd="0" presId="urn:microsoft.com/office/officeart/2008/layout/AlternatingHexagons"/>
    <dgm:cxn modelId="{2388C615-B593-4AAD-8088-4AB6329F8704}" type="presParOf" srcId="{88837B34-49C4-4660-9900-4AA297C1AC16}" destId="{11CA27A3-B3C0-4060-87AF-1DE5171CFBAD}" srcOrd="2" destOrd="0" presId="urn:microsoft.com/office/officeart/2008/layout/AlternatingHexagons"/>
    <dgm:cxn modelId="{681B7207-F38D-49DE-AD1F-D479C1E530DE}" type="presParOf" srcId="{11CA27A3-B3C0-4060-87AF-1DE5171CFBAD}" destId="{8A50BCDC-0F7C-410F-B178-12350702664A}" srcOrd="0" destOrd="0" presId="urn:microsoft.com/office/officeart/2008/layout/AlternatingHexagons"/>
    <dgm:cxn modelId="{637B6252-BABF-4F4A-9861-0E4BA60B84C2}" type="presParOf" srcId="{11CA27A3-B3C0-4060-87AF-1DE5171CFBAD}" destId="{503031A1-B69A-431B-81C2-97A24B36023B}" srcOrd="1" destOrd="0" presId="urn:microsoft.com/office/officeart/2008/layout/AlternatingHexagons"/>
    <dgm:cxn modelId="{A421B0A7-8E17-42CA-89FE-80A0056D63E8}" type="presParOf" srcId="{11CA27A3-B3C0-4060-87AF-1DE5171CFBAD}" destId="{9DD76FC7-3764-4CBE-BB39-3D6EEF800D91}" srcOrd="2" destOrd="0" presId="urn:microsoft.com/office/officeart/2008/layout/AlternatingHexagons"/>
    <dgm:cxn modelId="{5E58BB62-E63E-4B04-AA0E-79FC136B7108}" type="presParOf" srcId="{11CA27A3-B3C0-4060-87AF-1DE5171CFBAD}" destId="{52C5B572-5C4C-4287-A0F8-0323FE222C95}" srcOrd="3" destOrd="0" presId="urn:microsoft.com/office/officeart/2008/layout/AlternatingHexagons"/>
    <dgm:cxn modelId="{22E7D7D6-B557-48C0-A694-B9DE4B366683}" type="presParOf" srcId="{11CA27A3-B3C0-4060-87AF-1DE5171CFBAD}" destId="{0283E322-DEBA-4036-93CA-563C6E4C994E}"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AAC385-4AE1-41B1-A615-8CA3706BF8C4}" type="doc">
      <dgm:prSet loTypeId="urn:microsoft.com/office/officeart/2005/8/layout/hierarchy3" loCatId="list" qsTypeId="urn:microsoft.com/office/officeart/2005/8/quickstyle/3d2" qsCatId="3D" csTypeId="urn:microsoft.com/office/officeart/2005/8/colors/colorful1" csCatId="colorful" phldr="1"/>
      <dgm:spPr/>
      <dgm:t>
        <a:bodyPr/>
        <a:lstStyle/>
        <a:p>
          <a:pPr rtl="1"/>
          <a:endParaRPr lang="ar-SA"/>
        </a:p>
      </dgm:t>
    </dgm:pt>
    <dgm:pt modelId="{310020E4-D27C-4268-A704-9ED15A5700BA}">
      <dgm:prSet phldrT="[نص]"/>
      <dgm:spPr/>
      <dgm:t>
        <a:bodyPr/>
        <a:lstStyle/>
        <a:p>
          <a:pPr rtl="1"/>
          <a:r>
            <a:rPr lang="ar-SA" b="1" dirty="0" smtClean="0">
              <a:solidFill>
                <a:srgbClr val="CC3399"/>
              </a:solidFill>
            </a:rPr>
            <a:t>المتلقون</a:t>
          </a:r>
          <a:endParaRPr lang="ar-SA" b="1" dirty="0">
            <a:solidFill>
              <a:srgbClr val="CC3399"/>
            </a:solidFill>
          </a:endParaRPr>
        </a:p>
      </dgm:t>
    </dgm:pt>
    <dgm:pt modelId="{1CEFEE8B-F681-497D-841A-0A6EF52659EA}" type="parTrans" cxnId="{004752F2-9DFC-4E06-8A7A-4B76CB53588F}">
      <dgm:prSet/>
      <dgm:spPr/>
      <dgm:t>
        <a:bodyPr/>
        <a:lstStyle/>
        <a:p>
          <a:pPr rtl="1"/>
          <a:endParaRPr lang="ar-SA" b="1"/>
        </a:p>
      </dgm:t>
    </dgm:pt>
    <dgm:pt modelId="{133CD28E-74CF-443A-AF5C-712970EACD95}" type="sibTrans" cxnId="{004752F2-9DFC-4E06-8A7A-4B76CB53588F}">
      <dgm:prSet/>
      <dgm:spPr/>
      <dgm:t>
        <a:bodyPr/>
        <a:lstStyle/>
        <a:p>
          <a:pPr rtl="1"/>
          <a:endParaRPr lang="ar-SA" b="1"/>
        </a:p>
      </dgm:t>
    </dgm:pt>
    <dgm:pt modelId="{98531BBA-DFEB-4C19-9B7E-6516E70905D7}">
      <dgm:prSet phldrT="[نص]"/>
      <dgm:spPr/>
      <dgm:t>
        <a:bodyPr/>
        <a:lstStyle/>
        <a:p>
          <a:pPr rtl="1"/>
          <a:r>
            <a:rPr lang="ar-SA" b="1" dirty="0" smtClean="0"/>
            <a:t>سائر أفراد المجتمع</a:t>
          </a:r>
          <a:endParaRPr lang="ar-SA" b="1" dirty="0"/>
        </a:p>
      </dgm:t>
    </dgm:pt>
    <dgm:pt modelId="{B7187487-589C-407D-9FA0-B1EF45D138EF}" type="parTrans" cxnId="{DBC5D4E0-7E33-4A54-AFC0-DBCC438342C5}">
      <dgm:prSet/>
      <dgm:spPr/>
      <dgm:t>
        <a:bodyPr/>
        <a:lstStyle/>
        <a:p>
          <a:pPr rtl="1"/>
          <a:endParaRPr lang="ar-SA" b="1"/>
        </a:p>
      </dgm:t>
    </dgm:pt>
    <dgm:pt modelId="{6555E230-EABE-42B4-A764-B39E263CFE3E}" type="sibTrans" cxnId="{DBC5D4E0-7E33-4A54-AFC0-DBCC438342C5}">
      <dgm:prSet/>
      <dgm:spPr/>
      <dgm:t>
        <a:bodyPr/>
        <a:lstStyle/>
        <a:p>
          <a:pPr rtl="1"/>
          <a:endParaRPr lang="ar-SA" b="1"/>
        </a:p>
      </dgm:t>
    </dgm:pt>
    <dgm:pt modelId="{1FAEF7DF-A6E9-409E-A694-2E865AA647DE}">
      <dgm:prSet phldrT="[نص]">
        <dgm:style>
          <a:lnRef idx="0">
            <a:schemeClr val="accent5"/>
          </a:lnRef>
          <a:fillRef idx="3">
            <a:schemeClr val="accent5"/>
          </a:fillRef>
          <a:effectRef idx="3">
            <a:schemeClr val="accent5"/>
          </a:effectRef>
          <a:fontRef idx="minor">
            <a:schemeClr val="lt1"/>
          </a:fontRef>
        </dgm:style>
      </dgm:prSet>
      <dgm:spPr/>
      <dgm:t>
        <a:bodyPr/>
        <a:lstStyle/>
        <a:p>
          <a:pPr rtl="1"/>
          <a:r>
            <a:rPr lang="ar-SA" b="1" dirty="0" smtClean="0">
              <a:solidFill>
                <a:srgbClr val="CC3399"/>
              </a:solidFill>
            </a:rPr>
            <a:t>القائمون على تقديم البرامج</a:t>
          </a:r>
          <a:endParaRPr lang="ar-SA" b="1" dirty="0">
            <a:solidFill>
              <a:srgbClr val="CC3399"/>
            </a:solidFill>
          </a:endParaRPr>
        </a:p>
      </dgm:t>
    </dgm:pt>
    <dgm:pt modelId="{CDC90EAE-48AC-462D-B14D-55FF4B583705}" type="parTrans" cxnId="{34AE68E5-05D7-4618-AC4B-1647D4C7FD6C}">
      <dgm:prSet/>
      <dgm:spPr/>
      <dgm:t>
        <a:bodyPr/>
        <a:lstStyle/>
        <a:p>
          <a:pPr rtl="1"/>
          <a:endParaRPr lang="ar-SA" b="1"/>
        </a:p>
      </dgm:t>
    </dgm:pt>
    <dgm:pt modelId="{DCFBE0D1-ABEE-4DD8-9F98-95FFA5B5D47E}" type="sibTrans" cxnId="{34AE68E5-05D7-4618-AC4B-1647D4C7FD6C}">
      <dgm:prSet/>
      <dgm:spPr/>
      <dgm:t>
        <a:bodyPr/>
        <a:lstStyle/>
        <a:p>
          <a:pPr rtl="1"/>
          <a:endParaRPr lang="ar-SA" b="1"/>
        </a:p>
      </dgm:t>
    </dgm:pt>
    <dgm:pt modelId="{29B0030C-0C81-46C4-8E85-33F280816922}">
      <dgm:prSet phldrT="[نص]"/>
      <dgm:spPr/>
      <dgm:t>
        <a:bodyPr/>
        <a:lstStyle/>
        <a:p>
          <a:pPr rtl="1"/>
          <a:r>
            <a:rPr lang="ar-SA" b="1" dirty="0" smtClean="0"/>
            <a:t>العاملون في المجال الطبي</a:t>
          </a:r>
          <a:endParaRPr lang="ar-SA" b="1" dirty="0"/>
        </a:p>
      </dgm:t>
    </dgm:pt>
    <dgm:pt modelId="{7FF46366-B492-4BA8-832F-ADFEBDA1B672}" type="parTrans" cxnId="{13FEAEEB-F5D0-4956-A83B-8AECD7B8540F}">
      <dgm:prSet/>
      <dgm:spPr/>
      <dgm:t>
        <a:bodyPr/>
        <a:lstStyle/>
        <a:p>
          <a:pPr rtl="1"/>
          <a:endParaRPr lang="ar-SA" b="1"/>
        </a:p>
      </dgm:t>
    </dgm:pt>
    <dgm:pt modelId="{03216F92-9891-43A1-8BA1-995814D3304F}" type="sibTrans" cxnId="{13FEAEEB-F5D0-4956-A83B-8AECD7B8540F}">
      <dgm:prSet/>
      <dgm:spPr/>
      <dgm:t>
        <a:bodyPr/>
        <a:lstStyle/>
        <a:p>
          <a:pPr rtl="1"/>
          <a:endParaRPr lang="ar-SA" b="1"/>
        </a:p>
      </dgm:t>
    </dgm:pt>
    <dgm:pt modelId="{AF3E73DF-4469-4039-ADCE-A2BC0A72F439}">
      <dgm:prSet phldrT="[نص]"/>
      <dgm:spPr/>
      <dgm:t>
        <a:bodyPr/>
        <a:lstStyle/>
        <a:p>
          <a:pPr rtl="1"/>
          <a:r>
            <a:rPr lang="ar-SA" b="1" dirty="0" smtClean="0"/>
            <a:t>المدرسون والعاملون في مجال التعليم</a:t>
          </a:r>
          <a:endParaRPr lang="ar-SA" b="1" dirty="0"/>
        </a:p>
      </dgm:t>
    </dgm:pt>
    <dgm:pt modelId="{CF471F6D-8A22-4610-8B9C-582B93C953D7}" type="parTrans" cxnId="{FB3848AF-A18F-4D22-9E81-8C0D425DF825}">
      <dgm:prSet/>
      <dgm:spPr/>
      <dgm:t>
        <a:bodyPr/>
        <a:lstStyle/>
        <a:p>
          <a:pPr rtl="1"/>
          <a:endParaRPr lang="ar-SA" b="1"/>
        </a:p>
      </dgm:t>
    </dgm:pt>
    <dgm:pt modelId="{6A9B0BBE-6E4E-4D6F-B53F-57C488666542}" type="sibTrans" cxnId="{FB3848AF-A18F-4D22-9E81-8C0D425DF825}">
      <dgm:prSet/>
      <dgm:spPr/>
      <dgm:t>
        <a:bodyPr/>
        <a:lstStyle/>
        <a:p>
          <a:pPr rtl="1"/>
          <a:endParaRPr lang="ar-SA" b="1"/>
        </a:p>
      </dgm:t>
    </dgm:pt>
    <dgm:pt modelId="{70B39B18-DF59-49A1-AFBF-DED789048D81}">
      <dgm:prSet/>
      <dgm:spPr/>
      <dgm:t>
        <a:bodyPr/>
        <a:lstStyle/>
        <a:p>
          <a:pPr rtl="1"/>
          <a:r>
            <a:rPr lang="ar-SA" b="1" dirty="0" smtClean="0"/>
            <a:t>الوالدان</a:t>
          </a:r>
          <a:endParaRPr lang="ar-SA" b="1" dirty="0"/>
        </a:p>
      </dgm:t>
    </dgm:pt>
    <dgm:pt modelId="{759BB7BC-46E1-4D85-A9A3-8B4202D1550F}" type="parTrans" cxnId="{6BD85407-E92E-4A3B-8570-DDEF380CE33D}">
      <dgm:prSet/>
      <dgm:spPr/>
      <dgm:t>
        <a:bodyPr/>
        <a:lstStyle/>
        <a:p>
          <a:pPr rtl="1"/>
          <a:endParaRPr lang="ar-SA" b="1"/>
        </a:p>
      </dgm:t>
    </dgm:pt>
    <dgm:pt modelId="{7DC66C90-2B1F-4CAE-B91C-AE9002A95C49}" type="sibTrans" cxnId="{6BD85407-E92E-4A3B-8570-DDEF380CE33D}">
      <dgm:prSet/>
      <dgm:spPr/>
      <dgm:t>
        <a:bodyPr/>
        <a:lstStyle/>
        <a:p>
          <a:pPr rtl="1"/>
          <a:endParaRPr lang="ar-SA" b="1"/>
        </a:p>
      </dgm:t>
    </dgm:pt>
    <dgm:pt modelId="{181AC886-F401-4F00-A28B-CC2845D7DC39}" type="pres">
      <dgm:prSet presAssocID="{ECAAC385-4AE1-41B1-A615-8CA3706BF8C4}" presName="diagram" presStyleCnt="0">
        <dgm:presLayoutVars>
          <dgm:chPref val="1"/>
          <dgm:dir/>
          <dgm:animOne val="branch"/>
          <dgm:animLvl val="lvl"/>
          <dgm:resizeHandles/>
        </dgm:presLayoutVars>
      </dgm:prSet>
      <dgm:spPr/>
      <dgm:t>
        <a:bodyPr/>
        <a:lstStyle/>
        <a:p>
          <a:pPr rtl="1"/>
          <a:endParaRPr lang="ar-SA"/>
        </a:p>
      </dgm:t>
    </dgm:pt>
    <dgm:pt modelId="{F9CE491D-80E6-4F37-B77E-D492CE24EC79}" type="pres">
      <dgm:prSet presAssocID="{310020E4-D27C-4268-A704-9ED15A5700BA}" presName="root" presStyleCnt="0"/>
      <dgm:spPr/>
    </dgm:pt>
    <dgm:pt modelId="{C3DA4E75-6D34-4E1F-B9CF-5D01B1F82BB8}" type="pres">
      <dgm:prSet presAssocID="{310020E4-D27C-4268-A704-9ED15A5700BA}" presName="rootComposite" presStyleCnt="0"/>
      <dgm:spPr/>
    </dgm:pt>
    <dgm:pt modelId="{BFCB3DFE-9D31-466C-AB20-DC462C9E2224}" type="pres">
      <dgm:prSet presAssocID="{310020E4-D27C-4268-A704-9ED15A5700BA}" presName="rootText" presStyleLbl="node1" presStyleIdx="0" presStyleCnt="2"/>
      <dgm:spPr/>
      <dgm:t>
        <a:bodyPr/>
        <a:lstStyle/>
        <a:p>
          <a:pPr rtl="1"/>
          <a:endParaRPr lang="ar-SA"/>
        </a:p>
      </dgm:t>
    </dgm:pt>
    <dgm:pt modelId="{F1B46541-CBDD-45BF-9F2F-982DD66A89B5}" type="pres">
      <dgm:prSet presAssocID="{310020E4-D27C-4268-A704-9ED15A5700BA}" presName="rootConnector" presStyleLbl="node1" presStyleIdx="0" presStyleCnt="2"/>
      <dgm:spPr/>
      <dgm:t>
        <a:bodyPr/>
        <a:lstStyle/>
        <a:p>
          <a:pPr rtl="1"/>
          <a:endParaRPr lang="ar-SA"/>
        </a:p>
      </dgm:t>
    </dgm:pt>
    <dgm:pt modelId="{F3BE61A1-BE0F-4DBC-A5B3-F07C3FB9D465}" type="pres">
      <dgm:prSet presAssocID="{310020E4-D27C-4268-A704-9ED15A5700BA}" presName="childShape" presStyleCnt="0"/>
      <dgm:spPr/>
    </dgm:pt>
    <dgm:pt modelId="{11BDB6AE-B87E-4F84-9DD3-023651CCA106}" type="pres">
      <dgm:prSet presAssocID="{B7187487-589C-407D-9FA0-B1EF45D138EF}" presName="Name13" presStyleLbl="parChTrans1D2" presStyleIdx="0" presStyleCnt="4"/>
      <dgm:spPr/>
      <dgm:t>
        <a:bodyPr/>
        <a:lstStyle/>
        <a:p>
          <a:pPr rtl="1"/>
          <a:endParaRPr lang="ar-SA"/>
        </a:p>
      </dgm:t>
    </dgm:pt>
    <dgm:pt modelId="{44363525-29DF-4321-9073-644AE0787E9C}" type="pres">
      <dgm:prSet presAssocID="{98531BBA-DFEB-4C19-9B7E-6516E70905D7}" presName="childText" presStyleLbl="bgAcc1" presStyleIdx="0" presStyleCnt="4">
        <dgm:presLayoutVars>
          <dgm:bulletEnabled val="1"/>
        </dgm:presLayoutVars>
      </dgm:prSet>
      <dgm:spPr/>
      <dgm:t>
        <a:bodyPr/>
        <a:lstStyle/>
        <a:p>
          <a:pPr rtl="1"/>
          <a:endParaRPr lang="ar-SA"/>
        </a:p>
      </dgm:t>
    </dgm:pt>
    <dgm:pt modelId="{4D14624F-73B7-476B-BBCA-8816E579F027}" type="pres">
      <dgm:prSet presAssocID="{1FAEF7DF-A6E9-409E-A694-2E865AA647DE}" presName="root" presStyleCnt="0"/>
      <dgm:spPr/>
    </dgm:pt>
    <dgm:pt modelId="{3B585374-B170-42DD-A2D8-BAE2D8236F1F}" type="pres">
      <dgm:prSet presAssocID="{1FAEF7DF-A6E9-409E-A694-2E865AA647DE}" presName="rootComposite" presStyleCnt="0"/>
      <dgm:spPr/>
    </dgm:pt>
    <dgm:pt modelId="{D2E842A8-9F96-409A-B9C8-7B017CCB1FF0}" type="pres">
      <dgm:prSet presAssocID="{1FAEF7DF-A6E9-409E-A694-2E865AA647DE}" presName="rootText" presStyleLbl="node1" presStyleIdx="1" presStyleCnt="2"/>
      <dgm:spPr/>
      <dgm:t>
        <a:bodyPr/>
        <a:lstStyle/>
        <a:p>
          <a:pPr rtl="1"/>
          <a:endParaRPr lang="ar-SA"/>
        </a:p>
      </dgm:t>
    </dgm:pt>
    <dgm:pt modelId="{A65CADFD-8D27-42BD-BECE-04F8BC2D589D}" type="pres">
      <dgm:prSet presAssocID="{1FAEF7DF-A6E9-409E-A694-2E865AA647DE}" presName="rootConnector" presStyleLbl="node1" presStyleIdx="1" presStyleCnt="2"/>
      <dgm:spPr/>
      <dgm:t>
        <a:bodyPr/>
        <a:lstStyle/>
        <a:p>
          <a:pPr rtl="1"/>
          <a:endParaRPr lang="ar-SA"/>
        </a:p>
      </dgm:t>
    </dgm:pt>
    <dgm:pt modelId="{A894FF07-C6AB-4D1B-94C2-3329BBE2A7CE}" type="pres">
      <dgm:prSet presAssocID="{1FAEF7DF-A6E9-409E-A694-2E865AA647DE}" presName="childShape" presStyleCnt="0"/>
      <dgm:spPr/>
    </dgm:pt>
    <dgm:pt modelId="{9272E265-4707-4E22-85CC-3321B2E91B8A}" type="pres">
      <dgm:prSet presAssocID="{7FF46366-B492-4BA8-832F-ADFEBDA1B672}" presName="Name13" presStyleLbl="parChTrans1D2" presStyleIdx="1" presStyleCnt="4"/>
      <dgm:spPr/>
      <dgm:t>
        <a:bodyPr/>
        <a:lstStyle/>
        <a:p>
          <a:pPr rtl="1"/>
          <a:endParaRPr lang="ar-SA"/>
        </a:p>
      </dgm:t>
    </dgm:pt>
    <dgm:pt modelId="{5FB15423-DADC-42AF-ABFB-7EF8626E0F11}" type="pres">
      <dgm:prSet presAssocID="{29B0030C-0C81-46C4-8E85-33F280816922}" presName="childText" presStyleLbl="bgAcc1" presStyleIdx="1" presStyleCnt="4">
        <dgm:presLayoutVars>
          <dgm:bulletEnabled val="1"/>
        </dgm:presLayoutVars>
      </dgm:prSet>
      <dgm:spPr/>
      <dgm:t>
        <a:bodyPr/>
        <a:lstStyle/>
        <a:p>
          <a:pPr rtl="1"/>
          <a:endParaRPr lang="ar-SA"/>
        </a:p>
      </dgm:t>
    </dgm:pt>
    <dgm:pt modelId="{788599D9-344D-4E94-B426-9267CC254060}" type="pres">
      <dgm:prSet presAssocID="{CF471F6D-8A22-4610-8B9C-582B93C953D7}" presName="Name13" presStyleLbl="parChTrans1D2" presStyleIdx="2" presStyleCnt="4"/>
      <dgm:spPr/>
      <dgm:t>
        <a:bodyPr/>
        <a:lstStyle/>
        <a:p>
          <a:pPr rtl="1"/>
          <a:endParaRPr lang="ar-SA"/>
        </a:p>
      </dgm:t>
    </dgm:pt>
    <dgm:pt modelId="{3AADD5AB-0000-481F-A2EB-85FBDF378A5B}" type="pres">
      <dgm:prSet presAssocID="{AF3E73DF-4469-4039-ADCE-A2BC0A72F439}" presName="childText" presStyleLbl="bgAcc1" presStyleIdx="2" presStyleCnt="4">
        <dgm:presLayoutVars>
          <dgm:bulletEnabled val="1"/>
        </dgm:presLayoutVars>
      </dgm:prSet>
      <dgm:spPr/>
      <dgm:t>
        <a:bodyPr/>
        <a:lstStyle/>
        <a:p>
          <a:pPr rtl="1"/>
          <a:endParaRPr lang="ar-SA"/>
        </a:p>
      </dgm:t>
    </dgm:pt>
    <dgm:pt modelId="{EC144C58-EB40-4875-9BCE-2D4CB70A0039}" type="pres">
      <dgm:prSet presAssocID="{759BB7BC-46E1-4D85-A9A3-8B4202D1550F}" presName="Name13" presStyleLbl="parChTrans1D2" presStyleIdx="3" presStyleCnt="4"/>
      <dgm:spPr/>
      <dgm:t>
        <a:bodyPr/>
        <a:lstStyle/>
        <a:p>
          <a:pPr rtl="1"/>
          <a:endParaRPr lang="ar-SA"/>
        </a:p>
      </dgm:t>
    </dgm:pt>
    <dgm:pt modelId="{4A92D72D-1A16-401B-A311-765D652D160E}" type="pres">
      <dgm:prSet presAssocID="{70B39B18-DF59-49A1-AFBF-DED789048D81}" presName="childText" presStyleLbl="bgAcc1" presStyleIdx="3" presStyleCnt="4">
        <dgm:presLayoutVars>
          <dgm:bulletEnabled val="1"/>
        </dgm:presLayoutVars>
      </dgm:prSet>
      <dgm:spPr/>
      <dgm:t>
        <a:bodyPr/>
        <a:lstStyle/>
        <a:p>
          <a:pPr rtl="1"/>
          <a:endParaRPr lang="ar-SA"/>
        </a:p>
      </dgm:t>
    </dgm:pt>
  </dgm:ptLst>
  <dgm:cxnLst>
    <dgm:cxn modelId="{34AE68E5-05D7-4618-AC4B-1647D4C7FD6C}" srcId="{ECAAC385-4AE1-41B1-A615-8CA3706BF8C4}" destId="{1FAEF7DF-A6E9-409E-A694-2E865AA647DE}" srcOrd="1" destOrd="0" parTransId="{CDC90EAE-48AC-462D-B14D-55FF4B583705}" sibTransId="{DCFBE0D1-ABEE-4DD8-9F98-95FFA5B5D47E}"/>
    <dgm:cxn modelId="{D5FD7DFF-20AF-4DA4-8EED-BED5ADAB49D4}" type="presOf" srcId="{29B0030C-0C81-46C4-8E85-33F280816922}" destId="{5FB15423-DADC-42AF-ABFB-7EF8626E0F11}" srcOrd="0" destOrd="0" presId="urn:microsoft.com/office/officeart/2005/8/layout/hierarchy3"/>
    <dgm:cxn modelId="{093075F6-97AC-4CB0-B520-40BF4EF8C818}" type="presOf" srcId="{CF471F6D-8A22-4610-8B9C-582B93C953D7}" destId="{788599D9-344D-4E94-B426-9267CC254060}" srcOrd="0" destOrd="0" presId="urn:microsoft.com/office/officeart/2005/8/layout/hierarchy3"/>
    <dgm:cxn modelId="{FEABF8AB-23FF-4107-ABD1-844E0400A42A}" type="presOf" srcId="{1FAEF7DF-A6E9-409E-A694-2E865AA647DE}" destId="{A65CADFD-8D27-42BD-BECE-04F8BC2D589D}" srcOrd="1" destOrd="0" presId="urn:microsoft.com/office/officeart/2005/8/layout/hierarchy3"/>
    <dgm:cxn modelId="{CA0766D1-3097-41E7-A9A5-997E3C7E22D7}" type="presOf" srcId="{759BB7BC-46E1-4D85-A9A3-8B4202D1550F}" destId="{EC144C58-EB40-4875-9BCE-2D4CB70A0039}" srcOrd="0" destOrd="0" presId="urn:microsoft.com/office/officeart/2005/8/layout/hierarchy3"/>
    <dgm:cxn modelId="{FB3848AF-A18F-4D22-9E81-8C0D425DF825}" srcId="{1FAEF7DF-A6E9-409E-A694-2E865AA647DE}" destId="{AF3E73DF-4469-4039-ADCE-A2BC0A72F439}" srcOrd="1" destOrd="0" parTransId="{CF471F6D-8A22-4610-8B9C-582B93C953D7}" sibTransId="{6A9B0BBE-6E4E-4D6F-B53F-57C488666542}"/>
    <dgm:cxn modelId="{581DC788-756A-47CB-9C2A-3B6BDA8AE3ED}" type="presOf" srcId="{7FF46366-B492-4BA8-832F-ADFEBDA1B672}" destId="{9272E265-4707-4E22-85CC-3321B2E91B8A}" srcOrd="0" destOrd="0" presId="urn:microsoft.com/office/officeart/2005/8/layout/hierarchy3"/>
    <dgm:cxn modelId="{004752F2-9DFC-4E06-8A7A-4B76CB53588F}" srcId="{ECAAC385-4AE1-41B1-A615-8CA3706BF8C4}" destId="{310020E4-D27C-4268-A704-9ED15A5700BA}" srcOrd="0" destOrd="0" parTransId="{1CEFEE8B-F681-497D-841A-0A6EF52659EA}" sibTransId="{133CD28E-74CF-443A-AF5C-712970EACD95}"/>
    <dgm:cxn modelId="{6BD85407-E92E-4A3B-8570-DDEF380CE33D}" srcId="{1FAEF7DF-A6E9-409E-A694-2E865AA647DE}" destId="{70B39B18-DF59-49A1-AFBF-DED789048D81}" srcOrd="2" destOrd="0" parTransId="{759BB7BC-46E1-4D85-A9A3-8B4202D1550F}" sibTransId="{7DC66C90-2B1F-4CAE-B91C-AE9002A95C49}"/>
    <dgm:cxn modelId="{13FEAEEB-F5D0-4956-A83B-8AECD7B8540F}" srcId="{1FAEF7DF-A6E9-409E-A694-2E865AA647DE}" destId="{29B0030C-0C81-46C4-8E85-33F280816922}" srcOrd="0" destOrd="0" parTransId="{7FF46366-B492-4BA8-832F-ADFEBDA1B672}" sibTransId="{03216F92-9891-43A1-8BA1-995814D3304F}"/>
    <dgm:cxn modelId="{1BA3C977-C402-4235-B814-704C5A43BCFB}" type="presOf" srcId="{AF3E73DF-4469-4039-ADCE-A2BC0A72F439}" destId="{3AADD5AB-0000-481F-A2EB-85FBDF378A5B}" srcOrd="0" destOrd="0" presId="urn:microsoft.com/office/officeart/2005/8/layout/hierarchy3"/>
    <dgm:cxn modelId="{829D292E-B52B-4C49-8376-1015186C8A66}" type="presOf" srcId="{70B39B18-DF59-49A1-AFBF-DED789048D81}" destId="{4A92D72D-1A16-401B-A311-765D652D160E}" srcOrd="0" destOrd="0" presId="urn:microsoft.com/office/officeart/2005/8/layout/hierarchy3"/>
    <dgm:cxn modelId="{EB45E4C1-3D1E-4460-B84C-A682347E895A}" type="presOf" srcId="{98531BBA-DFEB-4C19-9B7E-6516E70905D7}" destId="{44363525-29DF-4321-9073-644AE0787E9C}" srcOrd="0" destOrd="0" presId="urn:microsoft.com/office/officeart/2005/8/layout/hierarchy3"/>
    <dgm:cxn modelId="{8EF1BE6E-8F93-4441-946C-22D2CF25D730}" type="presOf" srcId="{ECAAC385-4AE1-41B1-A615-8CA3706BF8C4}" destId="{181AC886-F401-4F00-A28B-CC2845D7DC39}" srcOrd="0" destOrd="0" presId="urn:microsoft.com/office/officeart/2005/8/layout/hierarchy3"/>
    <dgm:cxn modelId="{85A2C0BC-139E-45DB-B86F-C376B41E2FCB}" type="presOf" srcId="{1FAEF7DF-A6E9-409E-A694-2E865AA647DE}" destId="{D2E842A8-9F96-409A-B9C8-7B017CCB1FF0}" srcOrd="0" destOrd="0" presId="urn:microsoft.com/office/officeart/2005/8/layout/hierarchy3"/>
    <dgm:cxn modelId="{0ACB0FEC-2F81-40BB-8503-40E2D7280875}" type="presOf" srcId="{B7187487-589C-407D-9FA0-B1EF45D138EF}" destId="{11BDB6AE-B87E-4F84-9DD3-023651CCA106}" srcOrd="0" destOrd="0" presId="urn:microsoft.com/office/officeart/2005/8/layout/hierarchy3"/>
    <dgm:cxn modelId="{DBC5D4E0-7E33-4A54-AFC0-DBCC438342C5}" srcId="{310020E4-D27C-4268-A704-9ED15A5700BA}" destId="{98531BBA-DFEB-4C19-9B7E-6516E70905D7}" srcOrd="0" destOrd="0" parTransId="{B7187487-589C-407D-9FA0-B1EF45D138EF}" sibTransId="{6555E230-EABE-42B4-A764-B39E263CFE3E}"/>
    <dgm:cxn modelId="{5A56E1DE-283F-425F-B517-7B3890411D44}" type="presOf" srcId="{310020E4-D27C-4268-A704-9ED15A5700BA}" destId="{F1B46541-CBDD-45BF-9F2F-982DD66A89B5}" srcOrd="1" destOrd="0" presId="urn:microsoft.com/office/officeart/2005/8/layout/hierarchy3"/>
    <dgm:cxn modelId="{28D317D0-2DCC-4117-B7BC-2E77D32307DC}" type="presOf" srcId="{310020E4-D27C-4268-A704-9ED15A5700BA}" destId="{BFCB3DFE-9D31-466C-AB20-DC462C9E2224}" srcOrd="0" destOrd="0" presId="urn:microsoft.com/office/officeart/2005/8/layout/hierarchy3"/>
    <dgm:cxn modelId="{60582712-7FE2-4865-85CD-18A0C818A368}" type="presParOf" srcId="{181AC886-F401-4F00-A28B-CC2845D7DC39}" destId="{F9CE491D-80E6-4F37-B77E-D492CE24EC79}" srcOrd="0" destOrd="0" presId="urn:microsoft.com/office/officeart/2005/8/layout/hierarchy3"/>
    <dgm:cxn modelId="{B6D92F19-11F8-41D1-8D0E-CDB5E753BCF6}" type="presParOf" srcId="{F9CE491D-80E6-4F37-B77E-D492CE24EC79}" destId="{C3DA4E75-6D34-4E1F-B9CF-5D01B1F82BB8}" srcOrd="0" destOrd="0" presId="urn:microsoft.com/office/officeart/2005/8/layout/hierarchy3"/>
    <dgm:cxn modelId="{33EC261A-BE1A-4F13-93AD-9240A37DD28B}" type="presParOf" srcId="{C3DA4E75-6D34-4E1F-B9CF-5D01B1F82BB8}" destId="{BFCB3DFE-9D31-466C-AB20-DC462C9E2224}" srcOrd="0" destOrd="0" presId="urn:microsoft.com/office/officeart/2005/8/layout/hierarchy3"/>
    <dgm:cxn modelId="{C81C6540-A9FC-48AA-85A0-E71FAB025051}" type="presParOf" srcId="{C3DA4E75-6D34-4E1F-B9CF-5D01B1F82BB8}" destId="{F1B46541-CBDD-45BF-9F2F-982DD66A89B5}" srcOrd="1" destOrd="0" presId="urn:microsoft.com/office/officeart/2005/8/layout/hierarchy3"/>
    <dgm:cxn modelId="{B5F0D224-5FBA-4EF9-8088-09D080B1144C}" type="presParOf" srcId="{F9CE491D-80E6-4F37-B77E-D492CE24EC79}" destId="{F3BE61A1-BE0F-4DBC-A5B3-F07C3FB9D465}" srcOrd="1" destOrd="0" presId="urn:microsoft.com/office/officeart/2005/8/layout/hierarchy3"/>
    <dgm:cxn modelId="{CD019A83-568E-4B01-B6A3-5BE26833CF12}" type="presParOf" srcId="{F3BE61A1-BE0F-4DBC-A5B3-F07C3FB9D465}" destId="{11BDB6AE-B87E-4F84-9DD3-023651CCA106}" srcOrd="0" destOrd="0" presId="urn:microsoft.com/office/officeart/2005/8/layout/hierarchy3"/>
    <dgm:cxn modelId="{97795FD1-7AB3-4937-98A6-88FD98564FA0}" type="presParOf" srcId="{F3BE61A1-BE0F-4DBC-A5B3-F07C3FB9D465}" destId="{44363525-29DF-4321-9073-644AE0787E9C}" srcOrd="1" destOrd="0" presId="urn:microsoft.com/office/officeart/2005/8/layout/hierarchy3"/>
    <dgm:cxn modelId="{E533932A-E022-45C9-9EAF-CFF577AF0C11}" type="presParOf" srcId="{181AC886-F401-4F00-A28B-CC2845D7DC39}" destId="{4D14624F-73B7-476B-BBCA-8816E579F027}" srcOrd="1" destOrd="0" presId="urn:microsoft.com/office/officeart/2005/8/layout/hierarchy3"/>
    <dgm:cxn modelId="{59168F0E-F101-4D6D-A2A0-122E690EB272}" type="presParOf" srcId="{4D14624F-73B7-476B-BBCA-8816E579F027}" destId="{3B585374-B170-42DD-A2D8-BAE2D8236F1F}" srcOrd="0" destOrd="0" presId="urn:microsoft.com/office/officeart/2005/8/layout/hierarchy3"/>
    <dgm:cxn modelId="{D420DFEC-5424-4C8F-8B21-CF905148D3B1}" type="presParOf" srcId="{3B585374-B170-42DD-A2D8-BAE2D8236F1F}" destId="{D2E842A8-9F96-409A-B9C8-7B017CCB1FF0}" srcOrd="0" destOrd="0" presId="urn:microsoft.com/office/officeart/2005/8/layout/hierarchy3"/>
    <dgm:cxn modelId="{76BE8D14-192E-4553-B9C8-92E37146B7A9}" type="presParOf" srcId="{3B585374-B170-42DD-A2D8-BAE2D8236F1F}" destId="{A65CADFD-8D27-42BD-BECE-04F8BC2D589D}" srcOrd="1" destOrd="0" presId="urn:microsoft.com/office/officeart/2005/8/layout/hierarchy3"/>
    <dgm:cxn modelId="{ABD02EA6-1A27-416C-AE38-9015CAEB87DB}" type="presParOf" srcId="{4D14624F-73B7-476B-BBCA-8816E579F027}" destId="{A894FF07-C6AB-4D1B-94C2-3329BBE2A7CE}" srcOrd="1" destOrd="0" presId="urn:microsoft.com/office/officeart/2005/8/layout/hierarchy3"/>
    <dgm:cxn modelId="{0EEFA10F-F8C7-4C28-968B-F2382A56297C}" type="presParOf" srcId="{A894FF07-C6AB-4D1B-94C2-3329BBE2A7CE}" destId="{9272E265-4707-4E22-85CC-3321B2E91B8A}" srcOrd="0" destOrd="0" presId="urn:microsoft.com/office/officeart/2005/8/layout/hierarchy3"/>
    <dgm:cxn modelId="{572D46E0-E8A4-4547-9CFA-27F2C02DF4F5}" type="presParOf" srcId="{A894FF07-C6AB-4D1B-94C2-3329BBE2A7CE}" destId="{5FB15423-DADC-42AF-ABFB-7EF8626E0F11}" srcOrd="1" destOrd="0" presId="urn:microsoft.com/office/officeart/2005/8/layout/hierarchy3"/>
    <dgm:cxn modelId="{34D46C05-D02D-423F-B9D3-AF398F08E220}" type="presParOf" srcId="{A894FF07-C6AB-4D1B-94C2-3329BBE2A7CE}" destId="{788599D9-344D-4E94-B426-9267CC254060}" srcOrd="2" destOrd="0" presId="urn:microsoft.com/office/officeart/2005/8/layout/hierarchy3"/>
    <dgm:cxn modelId="{A8D02B60-33FA-4456-AB96-776D6FAF4B48}" type="presParOf" srcId="{A894FF07-C6AB-4D1B-94C2-3329BBE2A7CE}" destId="{3AADD5AB-0000-481F-A2EB-85FBDF378A5B}" srcOrd="3" destOrd="0" presId="urn:microsoft.com/office/officeart/2005/8/layout/hierarchy3"/>
    <dgm:cxn modelId="{54F5DB9C-2398-45B5-B343-1D82FCEB678A}" type="presParOf" srcId="{A894FF07-C6AB-4D1B-94C2-3329BBE2A7CE}" destId="{EC144C58-EB40-4875-9BCE-2D4CB70A0039}" srcOrd="4" destOrd="0" presId="urn:microsoft.com/office/officeart/2005/8/layout/hierarchy3"/>
    <dgm:cxn modelId="{B285477C-03AF-43E8-923D-05DE711390AD}" type="presParOf" srcId="{A894FF07-C6AB-4D1B-94C2-3329BBE2A7CE}" destId="{4A92D72D-1A16-401B-A311-765D652D160E}"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94F8A0F-8E74-4F9C-B88C-66943293C830}" type="doc">
      <dgm:prSet loTypeId="urn:microsoft.com/office/officeart/2005/8/layout/hierarchy3" loCatId="list" qsTypeId="urn:microsoft.com/office/officeart/2005/8/quickstyle/3d1" qsCatId="3D" csTypeId="urn:microsoft.com/office/officeart/2005/8/colors/colorful4" csCatId="colorful" phldr="1"/>
      <dgm:spPr/>
      <dgm:t>
        <a:bodyPr/>
        <a:lstStyle/>
        <a:p>
          <a:pPr rtl="1"/>
          <a:endParaRPr lang="ar-SA"/>
        </a:p>
      </dgm:t>
    </dgm:pt>
    <dgm:pt modelId="{3B0BD066-07E4-4B2F-A3E8-AF0FC6B10BE7}">
      <dgm:prSet phldrT="[نص]" custT="1"/>
      <dgm:spPr/>
      <dgm:t>
        <a:bodyPr/>
        <a:lstStyle/>
        <a:p>
          <a:pPr rtl="1"/>
          <a:r>
            <a:rPr lang="ar-SA" sz="2800" b="1" smtClean="0">
              <a:solidFill>
                <a:srgbClr val="CC3399"/>
              </a:solidFill>
            </a:rPr>
            <a:t>وسائل الإعلام</a:t>
          </a:r>
          <a:endParaRPr lang="ar-SA" sz="2800" b="1" dirty="0">
            <a:solidFill>
              <a:srgbClr val="CC3399"/>
            </a:solidFill>
          </a:endParaRPr>
        </a:p>
      </dgm:t>
    </dgm:pt>
    <dgm:pt modelId="{FCD07034-0B90-44EE-B9FE-D2A25139DD75}" type="parTrans" cxnId="{B842462B-288C-4405-A49E-41ABEFF3A2C8}">
      <dgm:prSet/>
      <dgm:spPr/>
      <dgm:t>
        <a:bodyPr/>
        <a:lstStyle/>
        <a:p>
          <a:pPr rtl="1"/>
          <a:endParaRPr lang="ar-SA" sz="2400" b="1"/>
        </a:p>
      </dgm:t>
    </dgm:pt>
    <dgm:pt modelId="{510E75D0-1861-4D3C-B3EF-CB926CF61F39}" type="sibTrans" cxnId="{B842462B-288C-4405-A49E-41ABEFF3A2C8}">
      <dgm:prSet/>
      <dgm:spPr/>
      <dgm:t>
        <a:bodyPr/>
        <a:lstStyle/>
        <a:p>
          <a:pPr rtl="1"/>
          <a:endParaRPr lang="ar-SA" sz="2400" b="1"/>
        </a:p>
      </dgm:t>
    </dgm:pt>
    <dgm:pt modelId="{B345298D-EBA0-4088-B5FA-91BEE686CBD5}">
      <dgm:prSet phldrT="[نص]" custT="1"/>
      <dgm:spPr/>
      <dgm:t>
        <a:bodyPr/>
        <a:lstStyle/>
        <a:p>
          <a:pPr rtl="1"/>
          <a:r>
            <a:rPr lang="ar-SA" sz="1800" b="1" dirty="0" smtClean="0"/>
            <a:t>المسموعة</a:t>
          </a:r>
          <a:endParaRPr lang="ar-SA" sz="1800" b="1" dirty="0"/>
        </a:p>
      </dgm:t>
    </dgm:pt>
    <dgm:pt modelId="{6C45B185-44D3-4868-882D-D4344AD7F5E7}" type="parTrans" cxnId="{592A7375-AA90-4BA6-9570-86B9E80AC39D}">
      <dgm:prSet/>
      <dgm:spPr/>
      <dgm:t>
        <a:bodyPr/>
        <a:lstStyle/>
        <a:p>
          <a:pPr rtl="1"/>
          <a:endParaRPr lang="ar-SA" sz="2400" b="1"/>
        </a:p>
      </dgm:t>
    </dgm:pt>
    <dgm:pt modelId="{9FA7B1A6-ED5D-48B4-8590-EA0C92E0186D}" type="sibTrans" cxnId="{592A7375-AA90-4BA6-9570-86B9E80AC39D}">
      <dgm:prSet/>
      <dgm:spPr/>
      <dgm:t>
        <a:bodyPr/>
        <a:lstStyle/>
        <a:p>
          <a:pPr rtl="1"/>
          <a:endParaRPr lang="ar-SA" sz="2400" b="1"/>
        </a:p>
      </dgm:t>
    </dgm:pt>
    <dgm:pt modelId="{32B5C705-87A6-4F84-90AC-FF2B9E3E41A9}">
      <dgm:prSet phldrT="[نص]" custT="1"/>
      <dgm:spPr/>
      <dgm:t>
        <a:bodyPr/>
        <a:lstStyle/>
        <a:p>
          <a:pPr rtl="1"/>
          <a:r>
            <a:rPr lang="ar-SA" sz="1800" b="1" dirty="0" smtClean="0"/>
            <a:t>المقروءة</a:t>
          </a:r>
          <a:endParaRPr lang="ar-SA" sz="1800" b="1" dirty="0"/>
        </a:p>
      </dgm:t>
    </dgm:pt>
    <dgm:pt modelId="{CCCBF31F-DC7A-411D-9CFA-A65E3E08D73A}" type="parTrans" cxnId="{B195C3CB-EA7D-4CE3-A771-C919441033CD}">
      <dgm:prSet/>
      <dgm:spPr/>
      <dgm:t>
        <a:bodyPr/>
        <a:lstStyle/>
        <a:p>
          <a:pPr rtl="1"/>
          <a:endParaRPr lang="ar-SA" sz="2400" b="1"/>
        </a:p>
      </dgm:t>
    </dgm:pt>
    <dgm:pt modelId="{0B7097A6-F67F-4CD9-A1E8-0B7B56D9890D}" type="sibTrans" cxnId="{B195C3CB-EA7D-4CE3-A771-C919441033CD}">
      <dgm:prSet/>
      <dgm:spPr/>
      <dgm:t>
        <a:bodyPr/>
        <a:lstStyle/>
        <a:p>
          <a:pPr rtl="1"/>
          <a:endParaRPr lang="ar-SA" sz="2400" b="1"/>
        </a:p>
      </dgm:t>
    </dgm:pt>
    <dgm:pt modelId="{EAAAC8E3-9004-4504-B897-A98A42E7F5DC}">
      <dgm:prSet phldrT="[نص]" custT="1"/>
      <dgm:spPr/>
      <dgm:t>
        <a:bodyPr/>
        <a:lstStyle/>
        <a:p>
          <a:pPr rtl="1"/>
          <a:r>
            <a:rPr lang="ar-SA" sz="2800" b="1" dirty="0" smtClean="0">
              <a:solidFill>
                <a:srgbClr val="CC3399"/>
              </a:solidFill>
            </a:rPr>
            <a:t>وسائل الاتصال المباشر</a:t>
          </a:r>
          <a:endParaRPr lang="ar-SA" sz="2800" b="1" dirty="0">
            <a:solidFill>
              <a:srgbClr val="CC3399"/>
            </a:solidFill>
          </a:endParaRPr>
        </a:p>
      </dgm:t>
    </dgm:pt>
    <dgm:pt modelId="{37743399-24FD-4F62-991A-15E5C2627FB5}" type="parTrans" cxnId="{3AA5D021-496D-4AD9-8338-749BD293F400}">
      <dgm:prSet/>
      <dgm:spPr/>
      <dgm:t>
        <a:bodyPr/>
        <a:lstStyle/>
        <a:p>
          <a:pPr rtl="1"/>
          <a:endParaRPr lang="ar-SA" sz="2400" b="1"/>
        </a:p>
      </dgm:t>
    </dgm:pt>
    <dgm:pt modelId="{0DE0051D-E154-416A-A7FE-94F67EC7DFF9}" type="sibTrans" cxnId="{3AA5D021-496D-4AD9-8338-749BD293F400}">
      <dgm:prSet/>
      <dgm:spPr/>
      <dgm:t>
        <a:bodyPr/>
        <a:lstStyle/>
        <a:p>
          <a:pPr rtl="1"/>
          <a:endParaRPr lang="ar-SA" sz="2400" b="1"/>
        </a:p>
      </dgm:t>
    </dgm:pt>
    <dgm:pt modelId="{2B591E77-ADCE-4DD1-8946-8265165B71BD}">
      <dgm:prSet phldrT="[نص]" custT="1"/>
      <dgm:spPr/>
      <dgm:t>
        <a:bodyPr/>
        <a:lstStyle/>
        <a:p>
          <a:pPr rtl="1"/>
          <a:r>
            <a:rPr lang="ar-SA" sz="1800" b="1" dirty="0" smtClean="0"/>
            <a:t>المحادثة الشخصية والحوار</a:t>
          </a:r>
          <a:endParaRPr lang="ar-SA" sz="1800" b="1" dirty="0"/>
        </a:p>
      </dgm:t>
    </dgm:pt>
    <dgm:pt modelId="{86BBBF95-E79D-49B3-8AAD-B35A520965B5}" type="parTrans" cxnId="{907FD5C3-B588-4378-BF5F-20A21AC1F607}">
      <dgm:prSet/>
      <dgm:spPr/>
      <dgm:t>
        <a:bodyPr/>
        <a:lstStyle/>
        <a:p>
          <a:pPr rtl="1"/>
          <a:endParaRPr lang="ar-SA" sz="2400" b="1"/>
        </a:p>
      </dgm:t>
    </dgm:pt>
    <dgm:pt modelId="{8D8CC672-668F-4480-A780-222B14EE69CF}" type="sibTrans" cxnId="{907FD5C3-B588-4378-BF5F-20A21AC1F607}">
      <dgm:prSet/>
      <dgm:spPr/>
      <dgm:t>
        <a:bodyPr/>
        <a:lstStyle/>
        <a:p>
          <a:pPr rtl="1"/>
          <a:endParaRPr lang="ar-SA" sz="2400" b="1"/>
        </a:p>
      </dgm:t>
    </dgm:pt>
    <dgm:pt modelId="{E7EAAD75-A6FD-4F6A-8D77-9C39C2D47649}">
      <dgm:prSet phldrT="[نص]" custT="1"/>
      <dgm:spPr/>
      <dgm:t>
        <a:bodyPr/>
        <a:lstStyle/>
        <a:p>
          <a:pPr algn="ctr" rtl="1"/>
          <a:r>
            <a:rPr lang="ar-SA" sz="1800" b="1" dirty="0" smtClean="0"/>
            <a:t>الندوات - المحاضرات</a:t>
          </a:r>
          <a:endParaRPr lang="ar-SA" sz="1800" b="1" dirty="0"/>
        </a:p>
      </dgm:t>
    </dgm:pt>
    <dgm:pt modelId="{1DB93DB4-A2D4-414F-B002-33596E1BD685}" type="parTrans" cxnId="{310E7390-85C8-4B29-B642-9851BF1F76C1}">
      <dgm:prSet/>
      <dgm:spPr/>
      <dgm:t>
        <a:bodyPr/>
        <a:lstStyle/>
        <a:p>
          <a:pPr rtl="1"/>
          <a:endParaRPr lang="ar-SA" sz="2400" b="1"/>
        </a:p>
      </dgm:t>
    </dgm:pt>
    <dgm:pt modelId="{C24AB2B7-08BB-4B22-B5DC-EEED6E15B926}" type="sibTrans" cxnId="{310E7390-85C8-4B29-B642-9851BF1F76C1}">
      <dgm:prSet/>
      <dgm:spPr/>
      <dgm:t>
        <a:bodyPr/>
        <a:lstStyle/>
        <a:p>
          <a:pPr rtl="1"/>
          <a:endParaRPr lang="ar-SA" sz="2400" b="1"/>
        </a:p>
      </dgm:t>
    </dgm:pt>
    <dgm:pt modelId="{17DCEB43-9216-4138-A575-B7E5F23F9C89}">
      <dgm:prSet custT="1"/>
      <dgm:spPr/>
      <dgm:t>
        <a:bodyPr/>
        <a:lstStyle/>
        <a:p>
          <a:pPr rtl="1"/>
          <a:r>
            <a:rPr lang="ar-SA" sz="1800" b="1" dirty="0" smtClean="0"/>
            <a:t>الفصول الدراسية</a:t>
          </a:r>
          <a:endParaRPr lang="ar-SA" sz="1800" b="1" dirty="0"/>
        </a:p>
      </dgm:t>
    </dgm:pt>
    <dgm:pt modelId="{29982E29-1D96-4358-BD72-2FD4B0E363C8}" type="parTrans" cxnId="{B4AFD03D-AEB6-49CA-9DB1-9A87416353CA}">
      <dgm:prSet/>
      <dgm:spPr/>
      <dgm:t>
        <a:bodyPr/>
        <a:lstStyle/>
        <a:p>
          <a:pPr rtl="1"/>
          <a:endParaRPr lang="ar-SA" sz="2400" b="1"/>
        </a:p>
      </dgm:t>
    </dgm:pt>
    <dgm:pt modelId="{BABA1294-18C7-452D-93FA-7C503A43A026}" type="sibTrans" cxnId="{B4AFD03D-AEB6-49CA-9DB1-9A87416353CA}">
      <dgm:prSet/>
      <dgm:spPr/>
      <dgm:t>
        <a:bodyPr/>
        <a:lstStyle/>
        <a:p>
          <a:pPr rtl="1"/>
          <a:endParaRPr lang="ar-SA" sz="2400" b="1"/>
        </a:p>
      </dgm:t>
    </dgm:pt>
    <dgm:pt modelId="{4E9CA830-B886-44BD-A35B-31FEC39F5D52}">
      <dgm:prSet custT="1"/>
      <dgm:spPr/>
      <dgm:t>
        <a:bodyPr/>
        <a:lstStyle/>
        <a:p>
          <a:pPr rtl="1"/>
          <a:r>
            <a:rPr lang="ar-SA" sz="1800" b="1" dirty="0" smtClean="0"/>
            <a:t>المرئية</a:t>
          </a:r>
          <a:endParaRPr lang="ar-SA" sz="1800" b="1" dirty="0"/>
        </a:p>
      </dgm:t>
    </dgm:pt>
    <dgm:pt modelId="{4A6B7FC0-5B3D-4A9E-B62D-D2DE2A7E2D15}" type="parTrans" cxnId="{0EBCAAA3-8536-46EF-BC3C-BA99DEFB00EB}">
      <dgm:prSet/>
      <dgm:spPr/>
      <dgm:t>
        <a:bodyPr/>
        <a:lstStyle/>
        <a:p>
          <a:pPr rtl="1"/>
          <a:endParaRPr lang="ar-SA" sz="2400" b="1"/>
        </a:p>
      </dgm:t>
    </dgm:pt>
    <dgm:pt modelId="{3F16C60D-B22D-43EC-A746-157F5DE9AF2A}" type="sibTrans" cxnId="{0EBCAAA3-8536-46EF-BC3C-BA99DEFB00EB}">
      <dgm:prSet/>
      <dgm:spPr/>
      <dgm:t>
        <a:bodyPr/>
        <a:lstStyle/>
        <a:p>
          <a:pPr rtl="1"/>
          <a:endParaRPr lang="ar-SA" sz="2400" b="1"/>
        </a:p>
      </dgm:t>
    </dgm:pt>
    <dgm:pt modelId="{26D211EB-FAA5-46C7-A3F6-A44CDE0AAD9A}" type="pres">
      <dgm:prSet presAssocID="{594F8A0F-8E74-4F9C-B88C-66943293C830}" presName="diagram" presStyleCnt="0">
        <dgm:presLayoutVars>
          <dgm:chPref val="1"/>
          <dgm:dir/>
          <dgm:animOne val="branch"/>
          <dgm:animLvl val="lvl"/>
          <dgm:resizeHandles/>
        </dgm:presLayoutVars>
      </dgm:prSet>
      <dgm:spPr/>
      <dgm:t>
        <a:bodyPr/>
        <a:lstStyle/>
        <a:p>
          <a:pPr rtl="1"/>
          <a:endParaRPr lang="ar-SA"/>
        </a:p>
      </dgm:t>
    </dgm:pt>
    <dgm:pt modelId="{557C3F87-2D8D-4E1B-8EDE-1B84A42D4CAF}" type="pres">
      <dgm:prSet presAssocID="{3B0BD066-07E4-4B2F-A3E8-AF0FC6B10BE7}" presName="root" presStyleCnt="0"/>
      <dgm:spPr/>
    </dgm:pt>
    <dgm:pt modelId="{6F30333E-D213-47AF-B06C-A77E5E553448}" type="pres">
      <dgm:prSet presAssocID="{3B0BD066-07E4-4B2F-A3E8-AF0FC6B10BE7}" presName="rootComposite" presStyleCnt="0"/>
      <dgm:spPr/>
    </dgm:pt>
    <dgm:pt modelId="{0282BBFB-BC62-451B-B345-4CEB6A971DE5}" type="pres">
      <dgm:prSet presAssocID="{3B0BD066-07E4-4B2F-A3E8-AF0FC6B10BE7}" presName="rootText" presStyleLbl="node1" presStyleIdx="0" presStyleCnt="2"/>
      <dgm:spPr/>
      <dgm:t>
        <a:bodyPr/>
        <a:lstStyle/>
        <a:p>
          <a:pPr rtl="1"/>
          <a:endParaRPr lang="ar-SA"/>
        </a:p>
      </dgm:t>
    </dgm:pt>
    <dgm:pt modelId="{8159B344-560D-4F60-8FD5-A0A2814BA8BE}" type="pres">
      <dgm:prSet presAssocID="{3B0BD066-07E4-4B2F-A3E8-AF0FC6B10BE7}" presName="rootConnector" presStyleLbl="node1" presStyleIdx="0" presStyleCnt="2"/>
      <dgm:spPr/>
      <dgm:t>
        <a:bodyPr/>
        <a:lstStyle/>
        <a:p>
          <a:pPr rtl="1"/>
          <a:endParaRPr lang="ar-SA"/>
        </a:p>
      </dgm:t>
    </dgm:pt>
    <dgm:pt modelId="{C864DD14-BA1C-4B2C-BCAA-B289358FCECF}" type="pres">
      <dgm:prSet presAssocID="{3B0BD066-07E4-4B2F-A3E8-AF0FC6B10BE7}" presName="childShape" presStyleCnt="0"/>
      <dgm:spPr/>
    </dgm:pt>
    <dgm:pt modelId="{9F1483E3-6D8D-4F04-A1E6-A7EDA8F19067}" type="pres">
      <dgm:prSet presAssocID="{6C45B185-44D3-4868-882D-D4344AD7F5E7}" presName="Name13" presStyleLbl="parChTrans1D2" presStyleIdx="0" presStyleCnt="6"/>
      <dgm:spPr/>
      <dgm:t>
        <a:bodyPr/>
        <a:lstStyle/>
        <a:p>
          <a:pPr rtl="1"/>
          <a:endParaRPr lang="ar-SA"/>
        </a:p>
      </dgm:t>
    </dgm:pt>
    <dgm:pt modelId="{654D2D2B-D90F-4CC4-B0CE-D47FD917AB21}" type="pres">
      <dgm:prSet presAssocID="{B345298D-EBA0-4088-B5FA-91BEE686CBD5}" presName="childText" presStyleLbl="bgAcc1" presStyleIdx="0" presStyleCnt="6">
        <dgm:presLayoutVars>
          <dgm:bulletEnabled val="1"/>
        </dgm:presLayoutVars>
      </dgm:prSet>
      <dgm:spPr/>
      <dgm:t>
        <a:bodyPr/>
        <a:lstStyle/>
        <a:p>
          <a:pPr rtl="1"/>
          <a:endParaRPr lang="ar-SA"/>
        </a:p>
      </dgm:t>
    </dgm:pt>
    <dgm:pt modelId="{05F13A29-75AF-4A09-BE6E-7D9EBC97565A}" type="pres">
      <dgm:prSet presAssocID="{CCCBF31F-DC7A-411D-9CFA-A65E3E08D73A}" presName="Name13" presStyleLbl="parChTrans1D2" presStyleIdx="1" presStyleCnt="6"/>
      <dgm:spPr/>
      <dgm:t>
        <a:bodyPr/>
        <a:lstStyle/>
        <a:p>
          <a:pPr rtl="1"/>
          <a:endParaRPr lang="ar-SA"/>
        </a:p>
      </dgm:t>
    </dgm:pt>
    <dgm:pt modelId="{6FAFA484-0EF1-4522-A5EE-AA0E6614C90C}" type="pres">
      <dgm:prSet presAssocID="{32B5C705-87A6-4F84-90AC-FF2B9E3E41A9}" presName="childText" presStyleLbl="bgAcc1" presStyleIdx="1" presStyleCnt="6">
        <dgm:presLayoutVars>
          <dgm:bulletEnabled val="1"/>
        </dgm:presLayoutVars>
      </dgm:prSet>
      <dgm:spPr/>
      <dgm:t>
        <a:bodyPr/>
        <a:lstStyle/>
        <a:p>
          <a:pPr rtl="1"/>
          <a:endParaRPr lang="ar-SA"/>
        </a:p>
      </dgm:t>
    </dgm:pt>
    <dgm:pt modelId="{18DC699A-EC90-459C-8F05-B658C3CC433E}" type="pres">
      <dgm:prSet presAssocID="{4A6B7FC0-5B3D-4A9E-B62D-D2DE2A7E2D15}" presName="Name13" presStyleLbl="parChTrans1D2" presStyleIdx="2" presStyleCnt="6"/>
      <dgm:spPr/>
      <dgm:t>
        <a:bodyPr/>
        <a:lstStyle/>
        <a:p>
          <a:pPr rtl="1"/>
          <a:endParaRPr lang="ar-SA"/>
        </a:p>
      </dgm:t>
    </dgm:pt>
    <dgm:pt modelId="{D75D2A30-BA34-4673-88FE-694F85FE6725}" type="pres">
      <dgm:prSet presAssocID="{4E9CA830-B886-44BD-A35B-31FEC39F5D52}" presName="childText" presStyleLbl="bgAcc1" presStyleIdx="2" presStyleCnt="6">
        <dgm:presLayoutVars>
          <dgm:bulletEnabled val="1"/>
        </dgm:presLayoutVars>
      </dgm:prSet>
      <dgm:spPr/>
      <dgm:t>
        <a:bodyPr/>
        <a:lstStyle/>
        <a:p>
          <a:pPr rtl="1"/>
          <a:endParaRPr lang="ar-SA"/>
        </a:p>
      </dgm:t>
    </dgm:pt>
    <dgm:pt modelId="{7C1519DE-6917-4D75-B0C7-0398EFFDAF21}" type="pres">
      <dgm:prSet presAssocID="{EAAAC8E3-9004-4504-B897-A98A42E7F5DC}" presName="root" presStyleCnt="0"/>
      <dgm:spPr/>
    </dgm:pt>
    <dgm:pt modelId="{63AEC89A-683F-42E9-891D-8CB033C91801}" type="pres">
      <dgm:prSet presAssocID="{EAAAC8E3-9004-4504-B897-A98A42E7F5DC}" presName="rootComposite" presStyleCnt="0"/>
      <dgm:spPr/>
    </dgm:pt>
    <dgm:pt modelId="{71D7F795-1EB6-4098-B1C7-0AAB6167F5D9}" type="pres">
      <dgm:prSet presAssocID="{EAAAC8E3-9004-4504-B897-A98A42E7F5DC}" presName="rootText" presStyleLbl="node1" presStyleIdx="1" presStyleCnt="2" custScaleX="117135"/>
      <dgm:spPr/>
      <dgm:t>
        <a:bodyPr/>
        <a:lstStyle/>
        <a:p>
          <a:pPr rtl="1"/>
          <a:endParaRPr lang="ar-SA"/>
        </a:p>
      </dgm:t>
    </dgm:pt>
    <dgm:pt modelId="{41D7CACA-BA15-4D6F-8E76-BC8F75A6F095}" type="pres">
      <dgm:prSet presAssocID="{EAAAC8E3-9004-4504-B897-A98A42E7F5DC}" presName="rootConnector" presStyleLbl="node1" presStyleIdx="1" presStyleCnt="2"/>
      <dgm:spPr/>
      <dgm:t>
        <a:bodyPr/>
        <a:lstStyle/>
        <a:p>
          <a:pPr rtl="1"/>
          <a:endParaRPr lang="ar-SA"/>
        </a:p>
      </dgm:t>
    </dgm:pt>
    <dgm:pt modelId="{1539210A-1F68-4AD1-B08D-070515FF8385}" type="pres">
      <dgm:prSet presAssocID="{EAAAC8E3-9004-4504-B897-A98A42E7F5DC}" presName="childShape" presStyleCnt="0"/>
      <dgm:spPr/>
    </dgm:pt>
    <dgm:pt modelId="{742167F6-1A10-49B4-B404-6FF1DD38AC06}" type="pres">
      <dgm:prSet presAssocID="{86BBBF95-E79D-49B3-8AAD-B35A520965B5}" presName="Name13" presStyleLbl="parChTrans1D2" presStyleIdx="3" presStyleCnt="6"/>
      <dgm:spPr/>
      <dgm:t>
        <a:bodyPr/>
        <a:lstStyle/>
        <a:p>
          <a:pPr rtl="1"/>
          <a:endParaRPr lang="ar-SA"/>
        </a:p>
      </dgm:t>
    </dgm:pt>
    <dgm:pt modelId="{A5946025-8AA4-4BA4-A36F-A34AF0952E0D}" type="pres">
      <dgm:prSet presAssocID="{2B591E77-ADCE-4DD1-8946-8265165B71BD}" presName="childText" presStyleLbl="bgAcc1" presStyleIdx="3" presStyleCnt="6">
        <dgm:presLayoutVars>
          <dgm:bulletEnabled val="1"/>
        </dgm:presLayoutVars>
      </dgm:prSet>
      <dgm:spPr/>
      <dgm:t>
        <a:bodyPr/>
        <a:lstStyle/>
        <a:p>
          <a:pPr rtl="1"/>
          <a:endParaRPr lang="ar-SA"/>
        </a:p>
      </dgm:t>
    </dgm:pt>
    <dgm:pt modelId="{15D71624-30EA-4ED8-BE1F-5AC42DA8844A}" type="pres">
      <dgm:prSet presAssocID="{1DB93DB4-A2D4-414F-B002-33596E1BD685}" presName="Name13" presStyleLbl="parChTrans1D2" presStyleIdx="4" presStyleCnt="6"/>
      <dgm:spPr/>
      <dgm:t>
        <a:bodyPr/>
        <a:lstStyle/>
        <a:p>
          <a:pPr rtl="1"/>
          <a:endParaRPr lang="ar-SA"/>
        </a:p>
      </dgm:t>
    </dgm:pt>
    <dgm:pt modelId="{6C5C7FBE-C07B-43AA-BDC4-CF5E4DF39A7D}" type="pres">
      <dgm:prSet presAssocID="{E7EAAD75-A6FD-4F6A-8D77-9C39C2D47649}" presName="childText" presStyleLbl="bgAcc1" presStyleIdx="4" presStyleCnt="6">
        <dgm:presLayoutVars>
          <dgm:bulletEnabled val="1"/>
        </dgm:presLayoutVars>
      </dgm:prSet>
      <dgm:spPr/>
      <dgm:t>
        <a:bodyPr/>
        <a:lstStyle/>
        <a:p>
          <a:pPr rtl="1"/>
          <a:endParaRPr lang="ar-SA"/>
        </a:p>
      </dgm:t>
    </dgm:pt>
    <dgm:pt modelId="{61E18E99-B7B0-42C8-AAA3-ECE455B03D52}" type="pres">
      <dgm:prSet presAssocID="{29982E29-1D96-4358-BD72-2FD4B0E363C8}" presName="Name13" presStyleLbl="parChTrans1D2" presStyleIdx="5" presStyleCnt="6"/>
      <dgm:spPr/>
      <dgm:t>
        <a:bodyPr/>
        <a:lstStyle/>
        <a:p>
          <a:pPr rtl="1"/>
          <a:endParaRPr lang="ar-SA"/>
        </a:p>
      </dgm:t>
    </dgm:pt>
    <dgm:pt modelId="{64A31753-B262-419B-9040-197EF0309591}" type="pres">
      <dgm:prSet presAssocID="{17DCEB43-9216-4138-A575-B7E5F23F9C89}" presName="childText" presStyleLbl="bgAcc1" presStyleIdx="5" presStyleCnt="6">
        <dgm:presLayoutVars>
          <dgm:bulletEnabled val="1"/>
        </dgm:presLayoutVars>
      </dgm:prSet>
      <dgm:spPr/>
      <dgm:t>
        <a:bodyPr/>
        <a:lstStyle/>
        <a:p>
          <a:pPr rtl="1"/>
          <a:endParaRPr lang="ar-SA"/>
        </a:p>
      </dgm:t>
    </dgm:pt>
  </dgm:ptLst>
  <dgm:cxnLst>
    <dgm:cxn modelId="{B842462B-288C-4405-A49E-41ABEFF3A2C8}" srcId="{594F8A0F-8E74-4F9C-B88C-66943293C830}" destId="{3B0BD066-07E4-4B2F-A3E8-AF0FC6B10BE7}" srcOrd="0" destOrd="0" parTransId="{FCD07034-0B90-44EE-B9FE-D2A25139DD75}" sibTransId="{510E75D0-1861-4D3C-B3EF-CB926CF61F39}"/>
    <dgm:cxn modelId="{93508623-7FE6-493D-BF24-CFF9B486EA43}" type="presOf" srcId="{B345298D-EBA0-4088-B5FA-91BEE686CBD5}" destId="{654D2D2B-D90F-4CC4-B0CE-D47FD917AB21}" srcOrd="0" destOrd="0" presId="urn:microsoft.com/office/officeart/2005/8/layout/hierarchy3"/>
    <dgm:cxn modelId="{96815721-2898-4AF7-BB86-EA5EEE51F955}" type="presOf" srcId="{29982E29-1D96-4358-BD72-2FD4B0E363C8}" destId="{61E18E99-B7B0-42C8-AAA3-ECE455B03D52}" srcOrd="0" destOrd="0" presId="urn:microsoft.com/office/officeart/2005/8/layout/hierarchy3"/>
    <dgm:cxn modelId="{49FDA395-96FC-447C-A5C0-08145FEC4050}" type="presOf" srcId="{2B591E77-ADCE-4DD1-8946-8265165B71BD}" destId="{A5946025-8AA4-4BA4-A36F-A34AF0952E0D}" srcOrd="0" destOrd="0" presId="urn:microsoft.com/office/officeart/2005/8/layout/hierarchy3"/>
    <dgm:cxn modelId="{8AB8B359-DE81-4F1F-B99C-8F050F01AF69}" type="presOf" srcId="{594F8A0F-8E74-4F9C-B88C-66943293C830}" destId="{26D211EB-FAA5-46C7-A3F6-A44CDE0AAD9A}" srcOrd="0" destOrd="0" presId="urn:microsoft.com/office/officeart/2005/8/layout/hierarchy3"/>
    <dgm:cxn modelId="{9684C10C-DA0A-4B3C-B2FB-41DE91971E45}" type="presOf" srcId="{17DCEB43-9216-4138-A575-B7E5F23F9C89}" destId="{64A31753-B262-419B-9040-197EF0309591}" srcOrd="0" destOrd="0" presId="urn:microsoft.com/office/officeart/2005/8/layout/hierarchy3"/>
    <dgm:cxn modelId="{C873A39D-4581-4520-B1A9-F9D9A59C80F6}" type="presOf" srcId="{4E9CA830-B886-44BD-A35B-31FEC39F5D52}" destId="{D75D2A30-BA34-4673-88FE-694F85FE6725}" srcOrd="0" destOrd="0" presId="urn:microsoft.com/office/officeart/2005/8/layout/hierarchy3"/>
    <dgm:cxn modelId="{C9AF8125-49F2-40D6-AD4B-24FEB75B599F}" type="presOf" srcId="{CCCBF31F-DC7A-411D-9CFA-A65E3E08D73A}" destId="{05F13A29-75AF-4A09-BE6E-7D9EBC97565A}" srcOrd="0" destOrd="0" presId="urn:microsoft.com/office/officeart/2005/8/layout/hierarchy3"/>
    <dgm:cxn modelId="{ADB1BF7F-12D5-4053-9891-507252CA2984}" type="presOf" srcId="{E7EAAD75-A6FD-4F6A-8D77-9C39C2D47649}" destId="{6C5C7FBE-C07B-43AA-BDC4-CF5E4DF39A7D}" srcOrd="0" destOrd="0" presId="urn:microsoft.com/office/officeart/2005/8/layout/hierarchy3"/>
    <dgm:cxn modelId="{B4AFD03D-AEB6-49CA-9DB1-9A87416353CA}" srcId="{EAAAC8E3-9004-4504-B897-A98A42E7F5DC}" destId="{17DCEB43-9216-4138-A575-B7E5F23F9C89}" srcOrd="2" destOrd="0" parTransId="{29982E29-1D96-4358-BD72-2FD4B0E363C8}" sibTransId="{BABA1294-18C7-452D-93FA-7C503A43A026}"/>
    <dgm:cxn modelId="{310E7390-85C8-4B29-B642-9851BF1F76C1}" srcId="{EAAAC8E3-9004-4504-B897-A98A42E7F5DC}" destId="{E7EAAD75-A6FD-4F6A-8D77-9C39C2D47649}" srcOrd="1" destOrd="0" parTransId="{1DB93DB4-A2D4-414F-B002-33596E1BD685}" sibTransId="{C24AB2B7-08BB-4B22-B5DC-EEED6E15B926}"/>
    <dgm:cxn modelId="{BF3414D8-EEBA-42EE-98B9-8AA848B81C69}" type="presOf" srcId="{1DB93DB4-A2D4-414F-B002-33596E1BD685}" destId="{15D71624-30EA-4ED8-BE1F-5AC42DA8844A}" srcOrd="0" destOrd="0" presId="urn:microsoft.com/office/officeart/2005/8/layout/hierarchy3"/>
    <dgm:cxn modelId="{0E3FBE65-1E27-4A35-AEBA-CA60B4347AD4}" type="presOf" srcId="{EAAAC8E3-9004-4504-B897-A98A42E7F5DC}" destId="{71D7F795-1EB6-4098-B1C7-0AAB6167F5D9}" srcOrd="0" destOrd="0" presId="urn:microsoft.com/office/officeart/2005/8/layout/hierarchy3"/>
    <dgm:cxn modelId="{57BC7C6B-54F2-4AB9-81AD-36BF2476832C}" type="presOf" srcId="{86BBBF95-E79D-49B3-8AAD-B35A520965B5}" destId="{742167F6-1A10-49B4-B404-6FF1DD38AC06}" srcOrd="0" destOrd="0" presId="urn:microsoft.com/office/officeart/2005/8/layout/hierarchy3"/>
    <dgm:cxn modelId="{0EBCAAA3-8536-46EF-BC3C-BA99DEFB00EB}" srcId="{3B0BD066-07E4-4B2F-A3E8-AF0FC6B10BE7}" destId="{4E9CA830-B886-44BD-A35B-31FEC39F5D52}" srcOrd="2" destOrd="0" parTransId="{4A6B7FC0-5B3D-4A9E-B62D-D2DE2A7E2D15}" sibTransId="{3F16C60D-B22D-43EC-A746-157F5DE9AF2A}"/>
    <dgm:cxn modelId="{BD2D3FA2-7D5A-4DDF-86DA-DB85135F6C17}" type="presOf" srcId="{4A6B7FC0-5B3D-4A9E-B62D-D2DE2A7E2D15}" destId="{18DC699A-EC90-459C-8F05-B658C3CC433E}" srcOrd="0" destOrd="0" presId="urn:microsoft.com/office/officeart/2005/8/layout/hierarchy3"/>
    <dgm:cxn modelId="{907FD5C3-B588-4378-BF5F-20A21AC1F607}" srcId="{EAAAC8E3-9004-4504-B897-A98A42E7F5DC}" destId="{2B591E77-ADCE-4DD1-8946-8265165B71BD}" srcOrd="0" destOrd="0" parTransId="{86BBBF95-E79D-49B3-8AAD-B35A520965B5}" sibTransId="{8D8CC672-668F-4480-A780-222B14EE69CF}"/>
    <dgm:cxn modelId="{8A9F1F6E-A613-4E16-8701-8503F91A2C9F}" type="presOf" srcId="{3B0BD066-07E4-4B2F-A3E8-AF0FC6B10BE7}" destId="{8159B344-560D-4F60-8FD5-A0A2814BA8BE}" srcOrd="1" destOrd="0" presId="urn:microsoft.com/office/officeart/2005/8/layout/hierarchy3"/>
    <dgm:cxn modelId="{592A7375-AA90-4BA6-9570-86B9E80AC39D}" srcId="{3B0BD066-07E4-4B2F-A3E8-AF0FC6B10BE7}" destId="{B345298D-EBA0-4088-B5FA-91BEE686CBD5}" srcOrd="0" destOrd="0" parTransId="{6C45B185-44D3-4868-882D-D4344AD7F5E7}" sibTransId="{9FA7B1A6-ED5D-48B4-8590-EA0C92E0186D}"/>
    <dgm:cxn modelId="{3AA5D021-496D-4AD9-8338-749BD293F400}" srcId="{594F8A0F-8E74-4F9C-B88C-66943293C830}" destId="{EAAAC8E3-9004-4504-B897-A98A42E7F5DC}" srcOrd="1" destOrd="0" parTransId="{37743399-24FD-4F62-991A-15E5C2627FB5}" sibTransId="{0DE0051D-E154-416A-A7FE-94F67EC7DFF9}"/>
    <dgm:cxn modelId="{B195C3CB-EA7D-4CE3-A771-C919441033CD}" srcId="{3B0BD066-07E4-4B2F-A3E8-AF0FC6B10BE7}" destId="{32B5C705-87A6-4F84-90AC-FF2B9E3E41A9}" srcOrd="1" destOrd="0" parTransId="{CCCBF31F-DC7A-411D-9CFA-A65E3E08D73A}" sibTransId="{0B7097A6-F67F-4CD9-A1E8-0B7B56D9890D}"/>
    <dgm:cxn modelId="{C14148CB-28C6-49F6-BE70-546F33890145}" type="presOf" srcId="{6C45B185-44D3-4868-882D-D4344AD7F5E7}" destId="{9F1483E3-6D8D-4F04-A1E6-A7EDA8F19067}" srcOrd="0" destOrd="0" presId="urn:microsoft.com/office/officeart/2005/8/layout/hierarchy3"/>
    <dgm:cxn modelId="{A77B6099-7D4A-4892-9AA1-5A17E578D603}" type="presOf" srcId="{3B0BD066-07E4-4B2F-A3E8-AF0FC6B10BE7}" destId="{0282BBFB-BC62-451B-B345-4CEB6A971DE5}" srcOrd="0" destOrd="0" presId="urn:microsoft.com/office/officeart/2005/8/layout/hierarchy3"/>
    <dgm:cxn modelId="{113FD400-633B-4352-A92B-97CDE9694258}" type="presOf" srcId="{32B5C705-87A6-4F84-90AC-FF2B9E3E41A9}" destId="{6FAFA484-0EF1-4522-A5EE-AA0E6614C90C}" srcOrd="0" destOrd="0" presId="urn:microsoft.com/office/officeart/2005/8/layout/hierarchy3"/>
    <dgm:cxn modelId="{2F45EBA5-C4BB-4418-A85E-45B5ECFB4FE3}" type="presOf" srcId="{EAAAC8E3-9004-4504-B897-A98A42E7F5DC}" destId="{41D7CACA-BA15-4D6F-8E76-BC8F75A6F095}" srcOrd="1" destOrd="0" presId="urn:microsoft.com/office/officeart/2005/8/layout/hierarchy3"/>
    <dgm:cxn modelId="{DCA4625D-AE04-46AC-997B-B657E8A7F05C}" type="presParOf" srcId="{26D211EB-FAA5-46C7-A3F6-A44CDE0AAD9A}" destId="{557C3F87-2D8D-4E1B-8EDE-1B84A42D4CAF}" srcOrd="0" destOrd="0" presId="urn:microsoft.com/office/officeart/2005/8/layout/hierarchy3"/>
    <dgm:cxn modelId="{5EB0464A-3BAD-464C-98B9-BD5997A43CA2}" type="presParOf" srcId="{557C3F87-2D8D-4E1B-8EDE-1B84A42D4CAF}" destId="{6F30333E-D213-47AF-B06C-A77E5E553448}" srcOrd="0" destOrd="0" presId="urn:microsoft.com/office/officeart/2005/8/layout/hierarchy3"/>
    <dgm:cxn modelId="{F6EB9C01-0A72-4362-A64E-6236A4FE8F35}" type="presParOf" srcId="{6F30333E-D213-47AF-B06C-A77E5E553448}" destId="{0282BBFB-BC62-451B-B345-4CEB6A971DE5}" srcOrd="0" destOrd="0" presId="urn:microsoft.com/office/officeart/2005/8/layout/hierarchy3"/>
    <dgm:cxn modelId="{4F5F58BB-7A9F-4B6A-9BE1-AB5E49C8C096}" type="presParOf" srcId="{6F30333E-D213-47AF-B06C-A77E5E553448}" destId="{8159B344-560D-4F60-8FD5-A0A2814BA8BE}" srcOrd="1" destOrd="0" presId="urn:microsoft.com/office/officeart/2005/8/layout/hierarchy3"/>
    <dgm:cxn modelId="{5201897C-7E4E-40FF-978B-2C9D73A0AB71}" type="presParOf" srcId="{557C3F87-2D8D-4E1B-8EDE-1B84A42D4CAF}" destId="{C864DD14-BA1C-4B2C-BCAA-B289358FCECF}" srcOrd="1" destOrd="0" presId="urn:microsoft.com/office/officeart/2005/8/layout/hierarchy3"/>
    <dgm:cxn modelId="{28892D5D-7D81-4A14-A279-224A57C16E88}" type="presParOf" srcId="{C864DD14-BA1C-4B2C-BCAA-B289358FCECF}" destId="{9F1483E3-6D8D-4F04-A1E6-A7EDA8F19067}" srcOrd="0" destOrd="0" presId="urn:microsoft.com/office/officeart/2005/8/layout/hierarchy3"/>
    <dgm:cxn modelId="{633FBB7A-4B15-4E0E-801A-BDD145D4F9C0}" type="presParOf" srcId="{C864DD14-BA1C-4B2C-BCAA-B289358FCECF}" destId="{654D2D2B-D90F-4CC4-B0CE-D47FD917AB21}" srcOrd="1" destOrd="0" presId="urn:microsoft.com/office/officeart/2005/8/layout/hierarchy3"/>
    <dgm:cxn modelId="{F25FC8CA-46E9-4433-ABA0-5DB2276753A5}" type="presParOf" srcId="{C864DD14-BA1C-4B2C-BCAA-B289358FCECF}" destId="{05F13A29-75AF-4A09-BE6E-7D9EBC97565A}" srcOrd="2" destOrd="0" presId="urn:microsoft.com/office/officeart/2005/8/layout/hierarchy3"/>
    <dgm:cxn modelId="{48383AE6-9E96-487B-9E35-541304E327C6}" type="presParOf" srcId="{C864DD14-BA1C-4B2C-BCAA-B289358FCECF}" destId="{6FAFA484-0EF1-4522-A5EE-AA0E6614C90C}" srcOrd="3" destOrd="0" presId="urn:microsoft.com/office/officeart/2005/8/layout/hierarchy3"/>
    <dgm:cxn modelId="{4FEC9186-63D8-472E-9A22-DC1DDA237223}" type="presParOf" srcId="{C864DD14-BA1C-4B2C-BCAA-B289358FCECF}" destId="{18DC699A-EC90-459C-8F05-B658C3CC433E}" srcOrd="4" destOrd="0" presId="urn:microsoft.com/office/officeart/2005/8/layout/hierarchy3"/>
    <dgm:cxn modelId="{F30C9EE8-13F2-4D2D-B95B-960D04FFA2DD}" type="presParOf" srcId="{C864DD14-BA1C-4B2C-BCAA-B289358FCECF}" destId="{D75D2A30-BA34-4673-88FE-694F85FE6725}" srcOrd="5" destOrd="0" presId="urn:microsoft.com/office/officeart/2005/8/layout/hierarchy3"/>
    <dgm:cxn modelId="{3E2F60C1-104A-4BBE-B8AF-D5AF3BDFD9E8}" type="presParOf" srcId="{26D211EB-FAA5-46C7-A3F6-A44CDE0AAD9A}" destId="{7C1519DE-6917-4D75-B0C7-0398EFFDAF21}" srcOrd="1" destOrd="0" presId="urn:microsoft.com/office/officeart/2005/8/layout/hierarchy3"/>
    <dgm:cxn modelId="{955A700C-47A7-4177-B2DF-D011A29495AD}" type="presParOf" srcId="{7C1519DE-6917-4D75-B0C7-0398EFFDAF21}" destId="{63AEC89A-683F-42E9-891D-8CB033C91801}" srcOrd="0" destOrd="0" presId="urn:microsoft.com/office/officeart/2005/8/layout/hierarchy3"/>
    <dgm:cxn modelId="{D68FA82D-06C8-4F27-A029-71E9428421E2}" type="presParOf" srcId="{63AEC89A-683F-42E9-891D-8CB033C91801}" destId="{71D7F795-1EB6-4098-B1C7-0AAB6167F5D9}" srcOrd="0" destOrd="0" presId="urn:microsoft.com/office/officeart/2005/8/layout/hierarchy3"/>
    <dgm:cxn modelId="{B71BCF27-BBF4-4826-9B86-2C6971C7F461}" type="presParOf" srcId="{63AEC89A-683F-42E9-891D-8CB033C91801}" destId="{41D7CACA-BA15-4D6F-8E76-BC8F75A6F095}" srcOrd="1" destOrd="0" presId="urn:microsoft.com/office/officeart/2005/8/layout/hierarchy3"/>
    <dgm:cxn modelId="{851EF7C1-B448-4667-B65F-A955208E251E}" type="presParOf" srcId="{7C1519DE-6917-4D75-B0C7-0398EFFDAF21}" destId="{1539210A-1F68-4AD1-B08D-070515FF8385}" srcOrd="1" destOrd="0" presId="urn:microsoft.com/office/officeart/2005/8/layout/hierarchy3"/>
    <dgm:cxn modelId="{E163CC90-759A-48A5-BEFA-D188E6757ACC}" type="presParOf" srcId="{1539210A-1F68-4AD1-B08D-070515FF8385}" destId="{742167F6-1A10-49B4-B404-6FF1DD38AC06}" srcOrd="0" destOrd="0" presId="urn:microsoft.com/office/officeart/2005/8/layout/hierarchy3"/>
    <dgm:cxn modelId="{ED98652E-9C76-4896-93A1-4026C92A7751}" type="presParOf" srcId="{1539210A-1F68-4AD1-B08D-070515FF8385}" destId="{A5946025-8AA4-4BA4-A36F-A34AF0952E0D}" srcOrd="1" destOrd="0" presId="urn:microsoft.com/office/officeart/2005/8/layout/hierarchy3"/>
    <dgm:cxn modelId="{0D07FA94-5C8C-49FD-AFC1-ACFFF2DBE301}" type="presParOf" srcId="{1539210A-1F68-4AD1-B08D-070515FF8385}" destId="{15D71624-30EA-4ED8-BE1F-5AC42DA8844A}" srcOrd="2" destOrd="0" presId="urn:microsoft.com/office/officeart/2005/8/layout/hierarchy3"/>
    <dgm:cxn modelId="{8630832D-347F-4F3C-AF28-E932A4E0E002}" type="presParOf" srcId="{1539210A-1F68-4AD1-B08D-070515FF8385}" destId="{6C5C7FBE-C07B-43AA-BDC4-CF5E4DF39A7D}" srcOrd="3" destOrd="0" presId="urn:microsoft.com/office/officeart/2005/8/layout/hierarchy3"/>
    <dgm:cxn modelId="{F5772AB7-D0BB-4E04-A958-0A9FA45E6C6E}" type="presParOf" srcId="{1539210A-1F68-4AD1-B08D-070515FF8385}" destId="{61E18E99-B7B0-42C8-AAA3-ECE455B03D52}" srcOrd="4" destOrd="0" presId="urn:microsoft.com/office/officeart/2005/8/layout/hierarchy3"/>
    <dgm:cxn modelId="{F7FA5156-A0B1-4E81-BBC8-A143B36B9C0C}" type="presParOf" srcId="{1539210A-1F68-4AD1-B08D-070515FF8385}" destId="{64A31753-B262-419B-9040-197EF0309591}" srcOrd="5" destOrd="0" presId="urn:microsoft.com/office/officeart/2005/8/layout/hierarchy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BCC598-2A68-43BA-848C-D49BA6F12B88}">
      <dsp:nvSpPr>
        <dsp:cNvPr id="0" name=""/>
        <dsp:cNvSpPr/>
      </dsp:nvSpPr>
      <dsp:spPr>
        <a:xfrm>
          <a:off x="1279" y="0"/>
          <a:ext cx="1991320" cy="406400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rtl="1">
            <a:lnSpc>
              <a:spcPct val="90000"/>
            </a:lnSpc>
            <a:spcBef>
              <a:spcPct val="0"/>
            </a:spcBef>
            <a:spcAft>
              <a:spcPct val="35000"/>
            </a:spcAft>
          </a:pPr>
          <a:r>
            <a:rPr lang="ar-SA" sz="3400" b="1" kern="1200" dirty="0" smtClean="0">
              <a:solidFill>
                <a:srgbClr val="FF0000"/>
              </a:solidFill>
            </a:rPr>
            <a:t>الصحة الاجتماعية </a:t>
          </a:r>
          <a:endParaRPr lang="ar-SA" sz="3400" b="1" kern="1200" dirty="0">
            <a:solidFill>
              <a:srgbClr val="FF0000"/>
            </a:solidFill>
          </a:endParaRPr>
        </a:p>
      </dsp:txBody>
      <dsp:txXfrm>
        <a:off x="1279" y="1625600"/>
        <a:ext cx="1991320" cy="1625600"/>
      </dsp:txXfrm>
    </dsp:sp>
    <dsp:sp modelId="{1492BD78-9055-47E6-866E-E70651764575}">
      <dsp:nvSpPr>
        <dsp:cNvPr id="0" name=""/>
        <dsp:cNvSpPr/>
      </dsp:nvSpPr>
      <dsp:spPr>
        <a:xfrm>
          <a:off x="320284" y="243840"/>
          <a:ext cx="1353312" cy="135331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7000" b="-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3835A9F-F697-4C90-AB52-93F492952FC8}">
      <dsp:nvSpPr>
        <dsp:cNvPr id="0" name=""/>
        <dsp:cNvSpPr/>
      </dsp:nvSpPr>
      <dsp:spPr>
        <a:xfrm>
          <a:off x="2052339" y="0"/>
          <a:ext cx="1991320" cy="4064000"/>
        </a:xfrm>
        <a:prstGeom prst="roundRect">
          <a:avLst>
            <a:gd name="adj" fmla="val 10000"/>
          </a:avLst>
        </a:prstGeom>
        <a:gradFill rotWithShape="0">
          <a:gsLst>
            <a:gs pos="0">
              <a:schemeClr val="accent2">
                <a:hueOff val="-2249997"/>
                <a:satOff val="-50000"/>
                <a:lumOff val="30000"/>
                <a:alphaOff val="0"/>
                <a:shade val="51000"/>
                <a:satMod val="130000"/>
              </a:schemeClr>
            </a:gs>
            <a:gs pos="80000">
              <a:schemeClr val="accent2">
                <a:hueOff val="-2249997"/>
                <a:satOff val="-50000"/>
                <a:lumOff val="30000"/>
                <a:alphaOff val="0"/>
                <a:shade val="93000"/>
                <a:satMod val="130000"/>
              </a:schemeClr>
            </a:gs>
            <a:gs pos="100000">
              <a:schemeClr val="accent2">
                <a:hueOff val="-2249997"/>
                <a:satOff val="-50000"/>
                <a:lumOff val="3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rtl="1">
            <a:lnSpc>
              <a:spcPct val="90000"/>
            </a:lnSpc>
            <a:spcBef>
              <a:spcPct val="0"/>
            </a:spcBef>
            <a:spcAft>
              <a:spcPct val="35000"/>
            </a:spcAft>
          </a:pPr>
          <a:r>
            <a:rPr lang="ar-SA" sz="3400" b="1" kern="1200" dirty="0" smtClean="0">
              <a:solidFill>
                <a:srgbClr val="FF0000"/>
              </a:solidFill>
            </a:rPr>
            <a:t>الصحة النفسية</a:t>
          </a:r>
          <a:endParaRPr lang="ar-SA" sz="3400" b="1" kern="1200" dirty="0">
            <a:solidFill>
              <a:srgbClr val="FF0000"/>
            </a:solidFill>
          </a:endParaRPr>
        </a:p>
      </dsp:txBody>
      <dsp:txXfrm>
        <a:off x="2052339" y="1625600"/>
        <a:ext cx="1991320" cy="1625600"/>
      </dsp:txXfrm>
    </dsp:sp>
    <dsp:sp modelId="{FB0F4397-7BA3-499C-8FB4-CCCCA036F7BC}">
      <dsp:nvSpPr>
        <dsp:cNvPr id="0" name=""/>
        <dsp:cNvSpPr/>
      </dsp:nvSpPr>
      <dsp:spPr>
        <a:xfrm>
          <a:off x="2371344" y="243840"/>
          <a:ext cx="1353312" cy="135331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 b="-2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AA7F4BC-DF67-4B9B-9087-F6469ADF5471}">
      <dsp:nvSpPr>
        <dsp:cNvPr id="0" name=""/>
        <dsp:cNvSpPr/>
      </dsp:nvSpPr>
      <dsp:spPr>
        <a:xfrm>
          <a:off x="4103399" y="0"/>
          <a:ext cx="1991320" cy="4064000"/>
        </a:xfrm>
        <a:prstGeom prst="roundRect">
          <a:avLst>
            <a:gd name="adj" fmla="val 10000"/>
          </a:avLst>
        </a:prstGeom>
        <a:gradFill rotWithShape="0">
          <a:gsLst>
            <a:gs pos="0">
              <a:schemeClr val="accent2">
                <a:hueOff val="-4499993"/>
                <a:satOff val="-100000"/>
                <a:lumOff val="60000"/>
                <a:alphaOff val="0"/>
                <a:shade val="51000"/>
                <a:satMod val="130000"/>
              </a:schemeClr>
            </a:gs>
            <a:gs pos="80000">
              <a:schemeClr val="accent2">
                <a:hueOff val="-4499993"/>
                <a:satOff val="-100000"/>
                <a:lumOff val="60000"/>
                <a:alphaOff val="0"/>
                <a:shade val="93000"/>
                <a:satMod val="130000"/>
              </a:schemeClr>
            </a:gs>
            <a:gs pos="100000">
              <a:schemeClr val="accent2">
                <a:hueOff val="-4499993"/>
                <a:satOff val="-100000"/>
                <a:lumOff val="6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rtl="1">
            <a:lnSpc>
              <a:spcPct val="90000"/>
            </a:lnSpc>
            <a:spcBef>
              <a:spcPct val="0"/>
            </a:spcBef>
            <a:spcAft>
              <a:spcPct val="35000"/>
            </a:spcAft>
          </a:pPr>
          <a:r>
            <a:rPr lang="ar-SA" sz="3400" b="1" kern="1200" dirty="0" smtClean="0">
              <a:solidFill>
                <a:srgbClr val="FF0000"/>
              </a:solidFill>
            </a:rPr>
            <a:t>الصحة البدنية </a:t>
          </a:r>
          <a:endParaRPr lang="ar-SA" sz="3400" b="1" kern="1200" dirty="0">
            <a:solidFill>
              <a:srgbClr val="FF0000"/>
            </a:solidFill>
          </a:endParaRPr>
        </a:p>
      </dsp:txBody>
      <dsp:txXfrm>
        <a:off x="4103399" y="1625600"/>
        <a:ext cx="1991320" cy="1625600"/>
      </dsp:txXfrm>
    </dsp:sp>
    <dsp:sp modelId="{6625A20B-8B1A-4B59-B72B-D6CDABEC4583}">
      <dsp:nvSpPr>
        <dsp:cNvPr id="0" name=""/>
        <dsp:cNvSpPr/>
      </dsp:nvSpPr>
      <dsp:spPr>
        <a:xfrm>
          <a:off x="4422403" y="243840"/>
          <a:ext cx="1353312" cy="135331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661AC98-64C1-40F8-8C99-ABC83709878C}">
      <dsp:nvSpPr>
        <dsp:cNvPr id="0" name=""/>
        <dsp:cNvSpPr/>
      </dsp:nvSpPr>
      <dsp:spPr>
        <a:xfrm>
          <a:off x="243839" y="3251200"/>
          <a:ext cx="5608320" cy="609600"/>
        </a:xfrm>
        <a:prstGeom prst="lef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E05DB-6C34-4E00-9BA4-120E5812FB5B}">
      <dsp:nvSpPr>
        <dsp:cNvPr id="0" name=""/>
        <dsp:cNvSpPr/>
      </dsp:nvSpPr>
      <dsp:spPr>
        <a:xfrm>
          <a:off x="1181893" y="0"/>
          <a:ext cx="4921250" cy="4921250"/>
        </a:xfrm>
        <a:prstGeom prst="triangle">
          <a:avLst/>
        </a:prstGeom>
        <a:solidFill>
          <a:schemeClr val="accent1">
            <a:shade val="80000"/>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CB73368-F78C-4D60-AF9D-EF8ED14942D2}">
      <dsp:nvSpPr>
        <dsp:cNvPr id="0" name=""/>
        <dsp:cNvSpPr/>
      </dsp:nvSpPr>
      <dsp:spPr>
        <a:xfrm>
          <a:off x="3642518" y="492605"/>
          <a:ext cx="3198812" cy="699740"/>
        </a:xfrm>
        <a:prstGeom prst="roundRect">
          <a:avLst/>
        </a:prstGeom>
        <a:solidFill>
          <a:srgbClr val="FF9999">
            <a:alpha val="90000"/>
          </a:srgbClr>
        </a:solidFill>
        <a:ln>
          <a:noFill/>
        </a:ln>
        <a:effectLst>
          <a:outerShdw blurRad="40000" dist="23000" dir="5400000" rotWithShape="0">
            <a:srgbClr val="000000">
              <a:alpha val="35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SA" sz="3000" b="1" kern="1200" dirty="0" smtClean="0"/>
            <a:t>الصحة المثالية</a:t>
          </a:r>
          <a:endParaRPr lang="ar-SA" sz="3000" b="1" kern="1200" dirty="0"/>
        </a:p>
      </dsp:txBody>
      <dsp:txXfrm>
        <a:off x="3676676" y="526763"/>
        <a:ext cx="3130496" cy="631424"/>
      </dsp:txXfrm>
    </dsp:sp>
    <dsp:sp modelId="{FCF8D694-2938-421E-83D6-69F162667A0C}">
      <dsp:nvSpPr>
        <dsp:cNvPr id="0" name=""/>
        <dsp:cNvSpPr/>
      </dsp:nvSpPr>
      <dsp:spPr>
        <a:xfrm>
          <a:off x="3642518" y="1279813"/>
          <a:ext cx="3198812" cy="699740"/>
        </a:xfrm>
        <a:prstGeom prst="roundRect">
          <a:avLst/>
        </a:prstGeom>
        <a:solidFill>
          <a:srgbClr val="E7DCC7">
            <a:alpha val="90000"/>
          </a:srgbClr>
        </a:solidFill>
        <a:ln>
          <a:noFill/>
        </a:ln>
        <a:effectLst>
          <a:outerShdw blurRad="40000" dist="23000" dir="5400000" rotWithShape="0">
            <a:srgbClr val="000000">
              <a:alpha val="35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SA" sz="3000" b="1" kern="1200" dirty="0" smtClean="0"/>
            <a:t>الصحة الإيجابية</a:t>
          </a:r>
          <a:endParaRPr lang="ar-SA" sz="3000" b="1" kern="1200" dirty="0"/>
        </a:p>
      </dsp:txBody>
      <dsp:txXfrm>
        <a:off x="3676676" y="1313971"/>
        <a:ext cx="3130496" cy="631424"/>
      </dsp:txXfrm>
    </dsp:sp>
    <dsp:sp modelId="{4C821B3F-3F48-4B61-AE1D-CA48E81C01F4}">
      <dsp:nvSpPr>
        <dsp:cNvPr id="0" name=""/>
        <dsp:cNvSpPr/>
      </dsp:nvSpPr>
      <dsp:spPr>
        <a:xfrm>
          <a:off x="3642518" y="2067021"/>
          <a:ext cx="3198812" cy="699740"/>
        </a:xfrm>
        <a:prstGeom prst="roundRect">
          <a:avLst/>
        </a:prstGeom>
        <a:solidFill>
          <a:srgbClr val="FFFF00">
            <a:alpha val="90000"/>
          </a:srgbClr>
        </a:solidFill>
        <a:ln>
          <a:noFill/>
        </a:ln>
        <a:effectLst>
          <a:outerShdw blurRad="40000" dist="23000" dir="5400000" rotWithShape="0">
            <a:srgbClr val="000000">
              <a:alpha val="35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SA" sz="3000" b="1" kern="1200" dirty="0" smtClean="0"/>
            <a:t>الصحة المتوسطة</a:t>
          </a:r>
          <a:endParaRPr lang="ar-SA" sz="3000" b="1" kern="1200" dirty="0"/>
        </a:p>
      </dsp:txBody>
      <dsp:txXfrm>
        <a:off x="3676676" y="2101179"/>
        <a:ext cx="3130496" cy="631424"/>
      </dsp:txXfrm>
    </dsp:sp>
    <dsp:sp modelId="{0FB78E8D-C39F-44E3-91B5-EAABD4B1ABE0}">
      <dsp:nvSpPr>
        <dsp:cNvPr id="0" name=""/>
        <dsp:cNvSpPr/>
      </dsp:nvSpPr>
      <dsp:spPr>
        <a:xfrm>
          <a:off x="3642518" y="2854228"/>
          <a:ext cx="3198812" cy="699740"/>
        </a:xfrm>
        <a:prstGeom prst="roundRect">
          <a:avLst/>
        </a:prstGeom>
        <a:solidFill>
          <a:srgbClr val="66FF99">
            <a:alpha val="89804"/>
          </a:srgbClr>
        </a:solidFill>
        <a:ln>
          <a:noFill/>
        </a:ln>
        <a:effectLst>
          <a:outerShdw blurRad="40000" dist="23000" dir="5400000" rotWithShape="0">
            <a:srgbClr val="000000">
              <a:alpha val="35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lvl="0" algn="ctr" defTabSz="1333500" rtl="1">
            <a:lnSpc>
              <a:spcPct val="90000"/>
            </a:lnSpc>
            <a:spcBef>
              <a:spcPct val="0"/>
            </a:spcBef>
            <a:spcAft>
              <a:spcPct val="35000"/>
            </a:spcAft>
          </a:pPr>
          <a:r>
            <a:rPr lang="ar-SA" sz="3000" b="1" kern="1200" dirty="0" smtClean="0"/>
            <a:t>المرض غير الظاهر</a:t>
          </a:r>
          <a:endParaRPr lang="ar-SA" sz="3000" b="1" kern="1200" dirty="0"/>
        </a:p>
      </dsp:txBody>
      <dsp:txXfrm>
        <a:off x="3676676" y="2888386"/>
        <a:ext cx="3130496" cy="631424"/>
      </dsp:txXfrm>
    </dsp:sp>
    <dsp:sp modelId="{9FA906EC-69C7-48B8-B1D9-42EE7622E6CB}">
      <dsp:nvSpPr>
        <dsp:cNvPr id="0" name=""/>
        <dsp:cNvSpPr/>
      </dsp:nvSpPr>
      <dsp:spPr>
        <a:xfrm>
          <a:off x="3642518" y="3641436"/>
          <a:ext cx="3198812" cy="699740"/>
        </a:xfrm>
        <a:prstGeom prst="roundRect">
          <a:avLst/>
        </a:prstGeom>
        <a:solidFill>
          <a:srgbClr val="FFC000">
            <a:alpha val="90000"/>
          </a:srgbClr>
        </a:solidFill>
        <a:ln>
          <a:noFill/>
        </a:ln>
        <a:effectLst>
          <a:outerShdw blurRad="40000" dist="23000" dir="5400000" rotWithShape="0">
            <a:srgbClr val="000000">
              <a:alpha val="35000"/>
            </a:srgbClr>
          </a:outerShdw>
        </a:effectLst>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rtl="1">
            <a:lnSpc>
              <a:spcPct val="90000"/>
            </a:lnSpc>
            <a:spcBef>
              <a:spcPct val="0"/>
            </a:spcBef>
            <a:spcAft>
              <a:spcPct val="35000"/>
            </a:spcAft>
          </a:pPr>
          <a:r>
            <a:rPr lang="ar-SA" sz="3200" b="1" kern="1200" smtClean="0"/>
            <a:t>المرض الظاهر</a:t>
          </a:r>
          <a:endParaRPr lang="ar-SA" sz="3200" b="1" kern="1200"/>
        </a:p>
      </dsp:txBody>
      <dsp:txXfrm>
        <a:off x="3676676" y="3675594"/>
        <a:ext cx="3130496" cy="6314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1AC34-64A6-4F77-9C7F-A4EA977F332E}">
      <dsp:nvSpPr>
        <dsp:cNvPr id="0" name=""/>
        <dsp:cNvSpPr/>
      </dsp:nvSpPr>
      <dsp:spPr>
        <a:xfrm rot="16200000">
          <a:off x="-1645502" y="2518077"/>
          <a:ext cx="3838574" cy="35907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316688" bIns="0" numCol="1" spcCol="1270" anchor="t" anchorCtr="0">
          <a:noAutofit/>
        </a:bodyPr>
        <a:lstStyle/>
        <a:p>
          <a:pPr lvl="0" algn="ctr" defTabSz="1422400" rtl="1">
            <a:lnSpc>
              <a:spcPct val="90000"/>
            </a:lnSpc>
            <a:spcBef>
              <a:spcPct val="0"/>
            </a:spcBef>
            <a:spcAft>
              <a:spcPct val="35000"/>
            </a:spcAft>
          </a:pPr>
          <a:r>
            <a:rPr lang="ar-SA" sz="3200" kern="1200" dirty="0" smtClean="0">
              <a:solidFill>
                <a:srgbClr val="FF0000"/>
              </a:solidFill>
            </a:rPr>
            <a:t>البيئة</a:t>
          </a:r>
          <a:endParaRPr lang="ar-SA" sz="3200" kern="1200" dirty="0">
            <a:solidFill>
              <a:srgbClr val="FF0000"/>
            </a:solidFill>
          </a:endParaRPr>
        </a:p>
      </dsp:txBody>
      <dsp:txXfrm>
        <a:off x="-1645502" y="2518077"/>
        <a:ext cx="3838574" cy="359079"/>
      </dsp:txXfrm>
    </dsp:sp>
    <dsp:sp modelId="{C3CAF1C7-E2F3-46C8-A684-67D74375AAC7}">
      <dsp:nvSpPr>
        <dsp:cNvPr id="0" name=""/>
        <dsp:cNvSpPr/>
      </dsp:nvSpPr>
      <dsp:spPr>
        <a:xfrm>
          <a:off x="453324" y="778330"/>
          <a:ext cx="1788597" cy="3838575"/>
        </a:xfrm>
        <a:prstGeom prst="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316688" rIns="170688" bIns="170688" numCol="1" spcCol="1270" anchor="t" anchorCtr="0">
          <a:noAutofit/>
        </a:bodyPr>
        <a:lstStyle/>
        <a:p>
          <a:pPr marL="228600" lvl="1" indent="-228600" algn="r" defTabSz="1066800" rtl="1">
            <a:lnSpc>
              <a:spcPct val="90000"/>
            </a:lnSpc>
            <a:spcBef>
              <a:spcPct val="0"/>
            </a:spcBef>
            <a:spcAft>
              <a:spcPct val="15000"/>
            </a:spcAft>
            <a:buChar char="••"/>
          </a:pPr>
          <a:r>
            <a:rPr lang="ar-SA" sz="2400" b="1" kern="1200" dirty="0" smtClean="0"/>
            <a:t>البيئة الطبيعية</a:t>
          </a:r>
          <a:endParaRPr lang="ar-SA" sz="2400" b="1" kern="1200" dirty="0"/>
        </a:p>
        <a:p>
          <a:pPr marL="228600" lvl="1" indent="-228600" algn="r" defTabSz="1066800" rtl="1">
            <a:lnSpc>
              <a:spcPct val="90000"/>
            </a:lnSpc>
            <a:spcBef>
              <a:spcPct val="0"/>
            </a:spcBef>
            <a:spcAft>
              <a:spcPct val="15000"/>
            </a:spcAft>
            <a:buChar char="••"/>
          </a:pPr>
          <a:r>
            <a:rPr lang="ar-SA" sz="2400" b="1" kern="1200" dirty="0" smtClean="0"/>
            <a:t>البيئة البيولوجية</a:t>
          </a:r>
          <a:endParaRPr lang="ar-SA" sz="2400" b="1" kern="1200" dirty="0"/>
        </a:p>
        <a:p>
          <a:pPr marL="228600" lvl="1" indent="-228600" algn="r" defTabSz="1066800" rtl="1">
            <a:lnSpc>
              <a:spcPct val="90000"/>
            </a:lnSpc>
            <a:spcBef>
              <a:spcPct val="0"/>
            </a:spcBef>
            <a:spcAft>
              <a:spcPct val="15000"/>
            </a:spcAft>
            <a:buChar char="••"/>
          </a:pPr>
          <a:r>
            <a:rPr lang="ar-SA" sz="2400" b="1" kern="1200" dirty="0" smtClean="0"/>
            <a:t>البيئة الاجتماعية والثقافية</a:t>
          </a:r>
          <a:endParaRPr lang="ar-SA" sz="2400" b="1" kern="1200" dirty="0"/>
        </a:p>
      </dsp:txBody>
      <dsp:txXfrm>
        <a:off x="453324" y="778330"/>
        <a:ext cx="1788597" cy="3838575"/>
      </dsp:txXfrm>
    </dsp:sp>
    <dsp:sp modelId="{7E9781F6-F9D5-44E0-80BE-2F5C615CBBC6}">
      <dsp:nvSpPr>
        <dsp:cNvPr id="0" name=""/>
        <dsp:cNvSpPr/>
      </dsp:nvSpPr>
      <dsp:spPr>
        <a:xfrm>
          <a:off x="94244" y="304344"/>
          <a:ext cx="718159" cy="71815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C09E1FE-2C0E-465F-B0F9-58235F6A6B13}">
      <dsp:nvSpPr>
        <dsp:cNvPr id="0" name=""/>
        <dsp:cNvSpPr/>
      </dsp:nvSpPr>
      <dsp:spPr>
        <a:xfrm rot="16200000">
          <a:off x="751877" y="2496620"/>
          <a:ext cx="3838574" cy="35907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316688" bIns="0" numCol="1" spcCol="1270" anchor="t" anchorCtr="0">
          <a:noAutofit/>
        </a:bodyPr>
        <a:lstStyle/>
        <a:p>
          <a:pPr lvl="0" algn="ctr" defTabSz="1200150" rtl="1">
            <a:lnSpc>
              <a:spcPct val="90000"/>
            </a:lnSpc>
            <a:spcBef>
              <a:spcPct val="0"/>
            </a:spcBef>
            <a:spcAft>
              <a:spcPct val="35000"/>
            </a:spcAft>
          </a:pPr>
          <a:r>
            <a:rPr lang="ar-SA" sz="2700" b="1" kern="1200" dirty="0" smtClean="0">
              <a:solidFill>
                <a:srgbClr val="FF0000"/>
              </a:solidFill>
            </a:rPr>
            <a:t>مسببات الأمراض</a:t>
          </a:r>
          <a:endParaRPr lang="ar-SA" sz="2700" b="1" kern="1200" dirty="0">
            <a:solidFill>
              <a:srgbClr val="FF0000"/>
            </a:solidFill>
          </a:endParaRPr>
        </a:p>
      </dsp:txBody>
      <dsp:txXfrm>
        <a:off x="751877" y="2496620"/>
        <a:ext cx="3838574" cy="359079"/>
      </dsp:txXfrm>
    </dsp:sp>
    <dsp:sp modelId="{C954A498-B833-4BAC-BE11-8655AF511194}">
      <dsp:nvSpPr>
        <dsp:cNvPr id="0" name=""/>
        <dsp:cNvSpPr/>
      </dsp:nvSpPr>
      <dsp:spPr>
        <a:xfrm>
          <a:off x="2846797" y="778330"/>
          <a:ext cx="2212155" cy="3838575"/>
        </a:xfrm>
        <a:prstGeom prst="rect">
          <a:avLst/>
        </a:prstGeom>
        <a:solidFill>
          <a:schemeClr val="accent5">
            <a:hueOff val="-4386339"/>
            <a:satOff val="24771"/>
            <a:lumOff val="-211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0688" tIns="316688" rIns="170688" bIns="170688" numCol="1" spcCol="1270" anchor="t" anchorCtr="0">
          <a:noAutofit/>
        </a:bodyPr>
        <a:lstStyle/>
        <a:p>
          <a:pPr marL="228600" lvl="1" indent="-228600" algn="r" defTabSz="1066800" rtl="1">
            <a:lnSpc>
              <a:spcPct val="90000"/>
            </a:lnSpc>
            <a:spcBef>
              <a:spcPct val="0"/>
            </a:spcBef>
            <a:spcAft>
              <a:spcPct val="15000"/>
            </a:spcAft>
            <a:buChar char="••"/>
          </a:pPr>
          <a:r>
            <a:rPr lang="ar-SA" sz="2400" b="1" kern="1200" dirty="0" smtClean="0"/>
            <a:t>المسببات الحية</a:t>
          </a:r>
          <a:endParaRPr lang="ar-SA" sz="2400" b="1" kern="1200" dirty="0"/>
        </a:p>
        <a:p>
          <a:pPr marL="228600" lvl="1" indent="-228600" algn="r" defTabSz="1066800" rtl="1">
            <a:lnSpc>
              <a:spcPct val="90000"/>
            </a:lnSpc>
            <a:spcBef>
              <a:spcPct val="0"/>
            </a:spcBef>
            <a:spcAft>
              <a:spcPct val="15000"/>
            </a:spcAft>
            <a:buChar char="••"/>
          </a:pPr>
          <a:r>
            <a:rPr lang="ar-SA" sz="2400" b="1" kern="1200" dirty="0" smtClean="0"/>
            <a:t>المسببات الفيزيائية</a:t>
          </a:r>
          <a:endParaRPr lang="ar-SA" sz="2400" b="1" kern="1200" dirty="0"/>
        </a:p>
        <a:p>
          <a:pPr marL="228600" lvl="1" indent="-228600" algn="r" defTabSz="1066800" rtl="1">
            <a:lnSpc>
              <a:spcPct val="90000"/>
            </a:lnSpc>
            <a:spcBef>
              <a:spcPct val="0"/>
            </a:spcBef>
            <a:spcAft>
              <a:spcPct val="15000"/>
            </a:spcAft>
            <a:buChar char="••"/>
          </a:pPr>
          <a:r>
            <a:rPr lang="ar-SA" sz="2400" b="1" kern="1200" dirty="0" smtClean="0"/>
            <a:t>المسببات الكيميائية</a:t>
          </a:r>
          <a:endParaRPr lang="ar-SA" sz="2400" b="1" kern="1200" dirty="0"/>
        </a:p>
        <a:p>
          <a:pPr marL="228600" lvl="1" indent="-228600" algn="r" defTabSz="1066800" rtl="1">
            <a:lnSpc>
              <a:spcPct val="90000"/>
            </a:lnSpc>
            <a:spcBef>
              <a:spcPct val="0"/>
            </a:spcBef>
            <a:spcAft>
              <a:spcPct val="15000"/>
            </a:spcAft>
            <a:buChar char="••"/>
          </a:pPr>
          <a:r>
            <a:rPr lang="ar-SA" sz="2400" b="1" kern="1200" dirty="0" smtClean="0"/>
            <a:t>الاضطرابات الوظيفية</a:t>
          </a:r>
          <a:endParaRPr lang="ar-SA" sz="2400" b="1" kern="1200" dirty="0"/>
        </a:p>
        <a:p>
          <a:pPr marL="228600" lvl="1" indent="-228600" algn="r" defTabSz="1066800" rtl="1">
            <a:lnSpc>
              <a:spcPct val="90000"/>
            </a:lnSpc>
            <a:spcBef>
              <a:spcPct val="0"/>
            </a:spcBef>
            <a:spcAft>
              <a:spcPct val="15000"/>
            </a:spcAft>
            <a:buChar char="••"/>
          </a:pPr>
          <a:r>
            <a:rPr lang="ar-SA" sz="2400" b="1" kern="1200" dirty="0" smtClean="0"/>
            <a:t>الاضطرابات النفسية</a:t>
          </a:r>
          <a:endParaRPr lang="ar-SA" sz="2400" b="1" kern="1200" dirty="0"/>
        </a:p>
      </dsp:txBody>
      <dsp:txXfrm>
        <a:off x="2846797" y="778330"/>
        <a:ext cx="2212155" cy="3838575"/>
      </dsp:txXfrm>
    </dsp:sp>
    <dsp:sp modelId="{5AF45017-132D-41C9-80F7-7AC74D93A461}">
      <dsp:nvSpPr>
        <dsp:cNvPr id="0" name=""/>
        <dsp:cNvSpPr/>
      </dsp:nvSpPr>
      <dsp:spPr>
        <a:xfrm>
          <a:off x="2699496" y="304344"/>
          <a:ext cx="718159" cy="71815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611F6052-52E7-49FB-A27A-3D83464FCFEE}">
      <dsp:nvSpPr>
        <dsp:cNvPr id="0" name=""/>
        <dsp:cNvSpPr/>
      </dsp:nvSpPr>
      <dsp:spPr>
        <a:xfrm rot="16200000">
          <a:off x="3449475" y="2518077"/>
          <a:ext cx="3838574" cy="35907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0" tIns="0" rIns="316688" bIns="0" numCol="1" spcCol="1270" anchor="t" anchorCtr="0">
          <a:noAutofit/>
        </a:bodyPr>
        <a:lstStyle/>
        <a:p>
          <a:pPr lvl="0" algn="ctr" defTabSz="1200150" rtl="1">
            <a:lnSpc>
              <a:spcPct val="90000"/>
            </a:lnSpc>
            <a:spcBef>
              <a:spcPct val="0"/>
            </a:spcBef>
            <a:spcAft>
              <a:spcPct val="35000"/>
            </a:spcAft>
          </a:pPr>
          <a:r>
            <a:rPr lang="ar-SA" sz="2700" b="1" kern="1200" dirty="0" smtClean="0">
              <a:solidFill>
                <a:srgbClr val="FF0000"/>
              </a:solidFill>
            </a:rPr>
            <a:t>الإنسان</a:t>
          </a:r>
          <a:endParaRPr lang="ar-SA" sz="2700" b="1" kern="1200" dirty="0">
            <a:solidFill>
              <a:srgbClr val="FF0000"/>
            </a:solidFill>
          </a:endParaRPr>
        </a:p>
      </dsp:txBody>
      <dsp:txXfrm>
        <a:off x="3449475" y="2518077"/>
        <a:ext cx="3838574" cy="359079"/>
      </dsp:txXfrm>
    </dsp:sp>
    <dsp:sp modelId="{BA39AE4A-F65A-464C-BEBC-AE9DC34694BB}">
      <dsp:nvSpPr>
        <dsp:cNvPr id="0" name=""/>
        <dsp:cNvSpPr/>
      </dsp:nvSpPr>
      <dsp:spPr>
        <a:xfrm>
          <a:off x="5610832" y="778330"/>
          <a:ext cx="2318147" cy="3838575"/>
        </a:xfrm>
        <a:prstGeom prst="rect">
          <a:avLst/>
        </a:prstGeom>
        <a:solidFill>
          <a:schemeClr val="accent5">
            <a:hueOff val="-8772678"/>
            <a:satOff val="49542"/>
            <a:lumOff val="-4235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9136" tIns="316688" rIns="199136" bIns="199136" numCol="1" spcCol="1270" anchor="t" anchorCtr="0">
          <a:noAutofit/>
        </a:bodyPr>
        <a:lstStyle/>
        <a:p>
          <a:pPr marL="228600" lvl="1" indent="-228600" algn="r" defTabSz="977900" rtl="1">
            <a:lnSpc>
              <a:spcPct val="90000"/>
            </a:lnSpc>
            <a:spcBef>
              <a:spcPct val="0"/>
            </a:spcBef>
            <a:spcAft>
              <a:spcPct val="15000"/>
            </a:spcAft>
            <a:buChar char="••"/>
          </a:pPr>
          <a:endParaRPr lang="ar-SA" sz="2200" b="1" kern="1200" dirty="0"/>
        </a:p>
        <a:p>
          <a:pPr marL="228600" lvl="1" indent="-228600" algn="r" defTabSz="977900" rtl="1">
            <a:lnSpc>
              <a:spcPct val="90000"/>
            </a:lnSpc>
            <a:spcBef>
              <a:spcPct val="0"/>
            </a:spcBef>
            <a:spcAft>
              <a:spcPct val="15000"/>
            </a:spcAft>
            <a:buChar char="••"/>
          </a:pPr>
          <a:r>
            <a:rPr lang="ar-SA" sz="2200" b="1" kern="1200" dirty="0" smtClean="0"/>
            <a:t>الوراثة</a:t>
          </a:r>
          <a:endParaRPr lang="ar-SA" sz="2200" b="1" kern="1200" dirty="0"/>
        </a:p>
        <a:p>
          <a:pPr marL="228600" lvl="1" indent="-228600" algn="r" defTabSz="977900" rtl="1">
            <a:lnSpc>
              <a:spcPct val="90000"/>
            </a:lnSpc>
            <a:spcBef>
              <a:spcPct val="0"/>
            </a:spcBef>
            <a:spcAft>
              <a:spcPct val="15000"/>
            </a:spcAft>
            <a:buChar char="••"/>
          </a:pPr>
          <a:r>
            <a:rPr lang="ar-SA" sz="2200" b="1" kern="1200" dirty="0" smtClean="0"/>
            <a:t>السن</a:t>
          </a:r>
          <a:endParaRPr lang="ar-SA" sz="2200" b="1" kern="1200" dirty="0"/>
        </a:p>
        <a:p>
          <a:pPr marL="228600" lvl="1" indent="-228600" algn="r" defTabSz="977900" rtl="1">
            <a:lnSpc>
              <a:spcPct val="90000"/>
            </a:lnSpc>
            <a:spcBef>
              <a:spcPct val="0"/>
            </a:spcBef>
            <a:spcAft>
              <a:spcPct val="15000"/>
            </a:spcAft>
            <a:buChar char="••"/>
          </a:pPr>
          <a:r>
            <a:rPr lang="ar-SA" sz="2200" b="1" kern="1200" dirty="0" smtClean="0"/>
            <a:t>الجنس</a:t>
          </a:r>
          <a:endParaRPr lang="ar-SA" sz="2200" b="1" kern="1200" dirty="0"/>
        </a:p>
        <a:p>
          <a:pPr marL="228600" lvl="1" indent="-228600" algn="r" defTabSz="977900" rtl="1">
            <a:lnSpc>
              <a:spcPct val="90000"/>
            </a:lnSpc>
            <a:spcBef>
              <a:spcPct val="0"/>
            </a:spcBef>
            <a:spcAft>
              <a:spcPct val="15000"/>
            </a:spcAft>
            <a:buChar char="••"/>
          </a:pPr>
          <a:r>
            <a:rPr lang="ar-SA" sz="2200" b="1" kern="1200" dirty="0" smtClean="0"/>
            <a:t>نوع العمل وطبيعته</a:t>
          </a:r>
          <a:endParaRPr lang="ar-SA" sz="2200" b="1" kern="1200" dirty="0"/>
        </a:p>
        <a:p>
          <a:pPr marL="228600" lvl="1" indent="-228600" algn="r" defTabSz="977900" rtl="1">
            <a:lnSpc>
              <a:spcPct val="90000"/>
            </a:lnSpc>
            <a:spcBef>
              <a:spcPct val="0"/>
            </a:spcBef>
            <a:spcAft>
              <a:spcPct val="15000"/>
            </a:spcAft>
            <a:buChar char="••"/>
          </a:pPr>
          <a:r>
            <a:rPr lang="ar-SA" sz="2200" b="1" kern="1200" dirty="0" smtClean="0"/>
            <a:t>العادات والسلوكيات المرتبطة بالصحة</a:t>
          </a:r>
          <a:endParaRPr lang="ar-SA" sz="2200" b="1" kern="1200" dirty="0"/>
        </a:p>
        <a:p>
          <a:pPr marL="228600" lvl="1" indent="-228600" algn="r" defTabSz="977900" rtl="1">
            <a:lnSpc>
              <a:spcPct val="90000"/>
            </a:lnSpc>
            <a:spcBef>
              <a:spcPct val="0"/>
            </a:spcBef>
            <a:spcAft>
              <a:spcPct val="15000"/>
            </a:spcAft>
            <a:buChar char="••"/>
          </a:pPr>
          <a:r>
            <a:rPr lang="ar-SA" sz="2200" b="1" kern="1200" dirty="0" smtClean="0"/>
            <a:t>الوعي الصحي</a:t>
          </a:r>
          <a:endParaRPr lang="ar-SA" sz="2200" b="1" kern="1200" dirty="0"/>
        </a:p>
      </dsp:txBody>
      <dsp:txXfrm>
        <a:off x="5610832" y="778330"/>
        <a:ext cx="2318147" cy="3838575"/>
      </dsp:txXfrm>
    </dsp:sp>
    <dsp:sp modelId="{350DC5E3-4683-4C35-B289-E10D0E5B6872}">
      <dsp:nvSpPr>
        <dsp:cNvPr id="0" name=""/>
        <dsp:cNvSpPr/>
      </dsp:nvSpPr>
      <dsp:spPr>
        <a:xfrm>
          <a:off x="5516527" y="304344"/>
          <a:ext cx="718159" cy="71815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F0FE9C-FD6F-41D9-B262-D22FE263C28B}">
      <dsp:nvSpPr>
        <dsp:cNvPr id="0" name=""/>
        <dsp:cNvSpPr/>
      </dsp:nvSpPr>
      <dsp:spPr>
        <a:xfrm>
          <a:off x="288020" y="760109"/>
          <a:ext cx="2641660" cy="1584996"/>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accent5">
                  <a:lumMod val="50000"/>
                </a:schemeClr>
              </a:solidFill>
            </a:rPr>
            <a:t>تطوير الحياة الاجتماعية</a:t>
          </a:r>
          <a:endParaRPr lang="ar-SA" sz="2800" b="1" kern="1200" dirty="0">
            <a:solidFill>
              <a:schemeClr val="accent5">
                <a:lumMod val="50000"/>
              </a:schemeClr>
            </a:solidFill>
          </a:endParaRPr>
        </a:p>
      </dsp:txBody>
      <dsp:txXfrm>
        <a:off x="288020" y="760109"/>
        <a:ext cx="2641660" cy="1584996"/>
      </dsp:txXfrm>
    </dsp:sp>
    <dsp:sp modelId="{3BC862B4-3700-4F00-84EB-59580F565FAA}">
      <dsp:nvSpPr>
        <dsp:cNvPr id="0" name=""/>
        <dsp:cNvSpPr/>
      </dsp:nvSpPr>
      <dsp:spPr>
        <a:xfrm>
          <a:off x="3024331" y="40029"/>
          <a:ext cx="2641660" cy="1584996"/>
        </a:xfrm>
        <a:prstGeom prst="rect">
          <a:avLst/>
        </a:prstGeom>
        <a:gradFill rotWithShape="0">
          <a:gsLst>
            <a:gs pos="0">
              <a:schemeClr val="accent2">
                <a:hueOff val="-1124998"/>
                <a:satOff val="-25000"/>
                <a:lumOff val="15000"/>
                <a:alphaOff val="0"/>
                <a:shade val="51000"/>
                <a:satMod val="130000"/>
              </a:schemeClr>
            </a:gs>
            <a:gs pos="80000">
              <a:schemeClr val="accent2">
                <a:hueOff val="-1124998"/>
                <a:satOff val="-25000"/>
                <a:lumOff val="15000"/>
                <a:alphaOff val="0"/>
                <a:shade val="93000"/>
                <a:satMod val="130000"/>
              </a:schemeClr>
            </a:gs>
            <a:gs pos="100000">
              <a:schemeClr val="accent2">
                <a:hueOff val="-1124998"/>
                <a:satOff val="-25000"/>
                <a:lumOff val="15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accent5">
                  <a:lumMod val="50000"/>
                </a:schemeClr>
              </a:solidFill>
            </a:rPr>
            <a:t>مكافحة الأمراض المعدية</a:t>
          </a:r>
          <a:endParaRPr lang="ar-SA" sz="2800" b="1" kern="1200" dirty="0">
            <a:solidFill>
              <a:schemeClr val="accent5">
                <a:lumMod val="50000"/>
              </a:schemeClr>
            </a:solidFill>
          </a:endParaRPr>
        </a:p>
      </dsp:txBody>
      <dsp:txXfrm>
        <a:off x="3024331" y="40029"/>
        <a:ext cx="2641660" cy="1584996"/>
      </dsp:txXfrm>
    </dsp:sp>
    <dsp:sp modelId="{71A933F8-1222-4938-BC3A-F14528973DE9}">
      <dsp:nvSpPr>
        <dsp:cNvPr id="0" name=""/>
        <dsp:cNvSpPr/>
      </dsp:nvSpPr>
      <dsp:spPr>
        <a:xfrm>
          <a:off x="5811652" y="743545"/>
          <a:ext cx="2641660" cy="1584996"/>
        </a:xfrm>
        <a:prstGeom prst="rect">
          <a:avLst/>
        </a:prstGeom>
        <a:gradFill rotWithShape="0">
          <a:gsLst>
            <a:gs pos="0">
              <a:schemeClr val="accent2">
                <a:hueOff val="-2249997"/>
                <a:satOff val="-50000"/>
                <a:lumOff val="30000"/>
                <a:alphaOff val="0"/>
                <a:shade val="51000"/>
                <a:satMod val="130000"/>
              </a:schemeClr>
            </a:gs>
            <a:gs pos="80000">
              <a:schemeClr val="accent2">
                <a:hueOff val="-2249997"/>
                <a:satOff val="-50000"/>
                <a:lumOff val="30000"/>
                <a:alphaOff val="0"/>
                <a:shade val="93000"/>
                <a:satMod val="130000"/>
              </a:schemeClr>
            </a:gs>
            <a:gs pos="100000">
              <a:schemeClr val="accent2">
                <a:hueOff val="-2249997"/>
                <a:satOff val="-50000"/>
                <a:lumOff val="3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accent5">
                  <a:lumMod val="50000"/>
                </a:schemeClr>
              </a:solidFill>
            </a:rPr>
            <a:t>صحة البيئة</a:t>
          </a:r>
          <a:endParaRPr lang="ar-SA" sz="2800" b="1" kern="1200" dirty="0">
            <a:solidFill>
              <a:schemeClr val="accent5">
                <a:lumMod val="50000"/>
              </a:schemeClr>
            </a:solidFill>
          </a:endParaRPr>
        </a:p>
      </dsp:txBody>
      <dsp:txXfrm>
        <a:off x="5811652" y="743545"/>
        <a:ext cx="2641660" cy="1584996"/>
      </dsp:txXfrm>
    </dsp:sp>
    <dsp:sp modelId="{3336E63A-5B5A-4302-B244-266C73FE7046}">
      <dsp:nvSpPr>
        <dsp:cNvPr id="0" name=""/>
        <dsp:cNvSpPr/>
      </dsp:nvSpPr>
      <dsp:spPr>
        <a:xfrm>
          <a:off x="1452913" y="2592708"/>
          <a:ext cx="2641660" cy="1584996"/>
        </a:xfrm>
        <a:prstGeom prst="rect">
          <a:avLst/>
        </a:prstGeom>
        <a:gradFill rotWithShape="0">
          <a:gsLst>
            <a:gs pos="0">
              <a:schemeClr val="accent2">
                <a:hueOff val="-3374995"/>
                <a:satOff val="-75000"/>
                <a:lumOff val="45000"/>
                <a:alphaOff val="0"/>
                <a:shade val="51000"/>
                <a:satMod val="130000"/>
              </a:schemeClr>
            </a:gs>
            <a:gs pos="80000">
              <a:schemeClr val="accent2">
                <a:hueOff val="-3374995"/>
                <a:satOff val="-75000"/>
                <a:lumOff val="45000"/>
                <a:alphaOff val="0"/>
                <a:shade val="93000"/>
                <a:satMod val="130000"/>
              </a:schemeClr>
            </a:gs>
            <a:gs pos="100000">
              <a:schemeClr val="accent2">
                <a:hueOff val="-3374995"/>
                <a:satOff val="-75000"/>
                <a:lumOff val="45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accent5">
                  <a:lumMod val="50000"/>
                </a:schemeClr>
              </a:solidFill>
            </a:rPr>
            <a:t>تنظيم خدمات الطب والتمريض التشخيص المبكر والعلاج الوقائي للأمراض </a:t>
          </a:r>
          <a:endParaRPr lang="ar-SA" sz="2800" b="1" kern="1200" dirty="0">
            <a:solidFill>
              <a:schemeClr val="accent5">
                <a:lumMod val="50000"/>
              </a:schemeClr>
            </a:solidFill>
          </a:endParaRPr>
        </a:p>
      </dsp:txBody>
      <dsp:txXfrm>
        <a:off x="1452913" y="2592708"/>
        <a:ext cx="2641660" cy="1584996"/>
      </dsp:txXfrm>
    </dsp:sp>
    <dsp:sp modelId="{813EC7C2-4421-4CA5-AC90-AD9AAF61A4D4}">
      <dsp:nvSpPr>
        <dsp:cNvPr id="0" name=""/>
        <dsp:cNvSpPr/>
      </dsp:nvSpPr>
      <dsp:spPr>
        <a:xfrm>
          <a:off x="4358739" y="2592708"/>
          <a:ext cx="2641660" cy="1584996"/>
        </a:xfrm>
        <a:prstGeom prst="rect">
          <a:avLst/>
        </a:prstGeom>
        <a:gradFill rotWithShape="0">
          <a:gsLst>
            <a:gs pos="0">
              <a:schemeClr val="accent2">
                <a:hueOff val="-4499993"/>
                <a:satOff val="-100000"/>
                <a:lumOff val="60000"/>
                <a:alphaOff val="0"/>
                <a:shade val="51000"/>
                <a:satMod val="130000"/>
              </a:schemeClr>
            </a:gs>
            <a:gs pos="80000">
              <a:schemeClr val="accent2">
                <a:hueOff val="-4499993"/>
                <a:satOff val="-100000"/>
                <a:lumOff val="60000"/>
                <a:alphaOff val="0"/>
                <a:shade val="93000"/>
                <a:satMod val="130000"/>
              </a:schemeClr>
            </a:gs>
            <a:gs pos="100000">
              <a:schemeClr val="accent2">
                <a:hueOff val="-4499993"/>
                <a:satOff val="-100000"/>
                <a:lumOff val="6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solidFill>
                <a:schemeClr val="accent5">
                  <a:lumMod val="50000"/>
                </a:schemeClr>
              </a:solidFill>
            </a:rPr>
            <a:t>التربية الصحية</a:t>
          </a:r>
          <a:endParaRPr lang="ar-SA" sz="2800" b="1" kern="1200" dirty="0">
            <a:solidFill>
              <a:schemeClr val="accent5">
                <a:lumMod val="50000"/>
              </a:schemeClr>
            </a:solidFill>
          </a:endParaRPr>
        </a:p>
      </dsp:txBody>
      <dsp:txXfrm>
        <a:off x="4358739" y="2592708"/>
        <a:ext cx="2641660" cy="15849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9F96E-D6D5-49A0-ACDD-15816C386D6C}">
      <dsp:nvSpPr>
        <dsp:cNvPr id="0" name=""/>
        <dsp:cNvSpPr/>
      </dsp:nvSpPr>
      <dsp:spPr>
        <a:xfrm rot="5400000">
          <a:off x="-369376" y="1206326"/>
          <a:ext cx="1632623" cy="197093"/>
        </a:xfrm>
        <a:prstGeom prst="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7C66D61-BC0E-4E5C-B57F-6F4AA0CFE6FB}">
      <dsp:nvSpPr>
        <dsp:cNvPr id="0" name=""/>
        <dsp:cNvSpPr/>
      </dsp:nvSpPr>
      <dsp:spPr>
        <a:xfrm>
          <a:off x="4035" y="161195"/>
          <a:ext cx="2189932" cy="131395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lang="ar-SA" sz="2900" b="1" kern="1200" dirty="0" smtClean="0">
              <a:solidFill>
                <a:srgbClr val="735D31"/>
              </a:solidFill>
            </a:rPr>
            <a:t>نظام الحياة الصحي</a:t>
          </a:r>
          <a:endParaRPr lang="ar-SA" sz="2900" b="1" kern="1200" dirty="0">
            <a:solidFill>
              <a:srgbClr val="735D31"/>
            </a:solidFill>
          </a:endParaRPr>
        </a:p>
      </dsp:txBody>
      <dsp:txXfrm>
        <a:off x="42520" y="199680"/>
        <a:ext cx="2112962" cy="1236989"/>
      </dsp:txXfrm>
    </dsp:sp>
    <dsp:sp modelId="{407CB5E6-D323-4053-BC42-3254CB119A02}">
      <dsp:nvSpPr>
        <dsp:cNvPr id="0" name=""/>
        <dsp:cNvSpPr/>
      </dsp:nvSpPr>
      <dsp:spPr>
        <a:xfrm rot="5400000">
          <a:off x="-369376" y="2848776"/>
          <a:ext cx="1632623" cy="197093"/>
        </a:xfrm>
        <a:prstGeom prst="rect">
          <a:avLst/>
        </a:prstGeom>
        <a:solidFill>
          <a:schemeClr val="accent2">
            <a:hueOff val="-749999"/>
            <a:satOff val="-16667"/>
            <a:lumOff val="1000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862FE95-A320-4A12-AFE0-E66E2732B429}">
      <dsp:nvSpPr>
        <dsp:cNvPr id="0" name=""/>
        <dsp:cNvSpPr/>
      </dsp:nvSpPr>
      <dsp:spPr>
        <a:xfrm>
          <a:off x="4035" y="1803645"/>
          <a:ext cx="2189932" cy="1313959"/>
        </a:xfrm>
        <a:prstGeom prst="roundRect">
          <a:avLst>
            <a:gd name="adj" fmla="val 10000"/>
          </a:avLst>
        </a:prstGeom>
        <a:gradFill rotWithShape="0">
          <a:gsLst>
            <a:gs pos="0">
              <a:schemeClr val="accent2">
                <a:hueOff val="-642856"/>
                <a:satOff val="-14286"/>
                <a:lumOff val="8571"/>
                <a:alphaOff val="0"/>
                <a:shade val="51000"/>
                <a:satMod val="130000"/>
              </a:schemeClr>
            </a:gs>
            <a:gs pos="80000">
              <a:schemeClr val="accent2">
                <a:hueOff val="-642856"/>
                <a:satOff val="-14286"/>
                <a:lumOff val="8571"/>
                <a:alphaOff val="0"/>
                <a:shade val="93000"/>
                <a:satMod val="130000"/>
              </a:schemeClr>
            </a:gs>
            <a:gs pos="100000">
              <a:schemeClr val="accent2">
                <a:hueOff val="-642856"/>
                <a:satOff val="-14286"/>
                <a:lumOff val="85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lang="ar-SA" sz="2900" b="1" kern="1200" dirty="0" smtClean="0">
              <a:solidFill>
                <a:srgbClr val="735D31"/>
              </a:solidFill>
            </a:rPr>
            <a:t>رعاية الحوامل والأطفال</a:t>
          </a:r>
          <a:endParaRPr lang="ar-SA" sz="2900" b="1" kern="1200" dirty="0">
            <a:solidFill>
              <a:srgbClr val="735D31"/>
            </a:solidFill>
          </a:endParaRPr>
        </a:p>
      </dsp:txBody>
      <dsp:txXfrm>
        <a:off x="42520" y="1842130"/>
        <a:ext cx="2112962" cy="1236989"/>
      </dsp:txXfrm>
    </dsp:sp>
    <dsp:sp modelId="{72B3DA49-4933-449C-883D-C64BF56232CC}">
      <dsp:nvSpPr>
        <dsp:cNvPr id="0" name=""/>
        <dsp:cNvSpPr/>
      </dsp:nvSpPr>
      <dsp:spPr>
        <a:xfrm>
          <a:off x="451847" y="3670001"/>
          <a:ext cx="2902784" cy="197093"/>
        </a:xfrm>
        <a:prstGeom prst="rect">
          <a:avLst/>
        </a:prstGeom>
        <a:solidFill>
          <a:schemeClr val="accent2">
            <a:hueOff val="-1499998"/>
            <a:satOff val="-33333"/>
            <a:lumOff val="2000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754E15D-C152-4F75-80C4-CF624535B75E}">
      <dsp:nvSpPr>
        <dsp:cNvPr id="0" name=""/>
        <dsp:cNvSpPr/>
      </dsp:nvSpPr>
      <dsp:spPr>
        <a:xfrm>
          <a:off x="4035" y="3446094"/>
          <a:ext cx="2189932" cy="1313959"/>
        </a:xfrm>
        <a:prstGeom prst="roundRect">
          <a:avLst>
            <a:gd name="adj" fmla="val 10000"/>
          </a:avLst>
        </a:prstGeom>
        <a:gradFill rotWithShape="0">
          <a:gsLst>
            <a:gs pos="0">
              <a:schemeClr val="accent2">
                <a:hueOff val="-1285712"/>
                <a:satOff val="-28571"/>
                <a:lumOff val="17143"/>
                <a:alphaOff val="0"/>
                <a:shade val="51000"/>
                <a:satMod val="130000"/>
              </a:schemeClr>
            </a:gs>
            <a:gs pos="80000">
              <a:schemeClr val="accent2">
                <a:hueOff val="-1285712"/>
                <a:satOff val="-28571"/>
                <a:lumOff val="17143"/>
                <a:alphaOff val="0"/>
                <a:shade val="93000"/>
                <a:satMod val="130000"/>
              </a:schemeClr>
            </a:gs>
            <a:gs pos="100000">
              <a:schemeClr val="accent2">
                <a:hueOff val="-1285712"/>
                <a:satOff val="-28571"/>
                <a:lumOff val="1714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lang="ar-SA" sz="2900" b="1" kern="1200" dirty="0" smtClean="0">
              <a:solidFill>
                <a:srgbClr val="735D31"/>
              </a:solidFill>
            </a:rPr>
            <a:t>العادات الصحية السليمة</a:t>
          </a:r>
          <a:endParaRPr lang="ar-SA" sz="2900" b="1" kern="1200" dirty="0">
            <a:solidFill>
              <a:srgbClr val="735D31"/>
            </a:solidFill>
          </a:endParaRPr>
        </a:p>
      </dsp:txBody>
      <dsp:txXfrm>
        <a:off x="42520" y="3484579"/>
        <a:ext cx="2112962" cy="1236989"/>
      </dsp:txXfrm>
    </dsp:sp>
    <dsp:sp modelId="{DFD8E4D0-D903-44C0-8A4F-15AEEA68F758}">
      <dsp:nvSpPr>
        <dsp:cNvPr id="0" name=""/>
        <dsp:cNvSpPr/>
      </dsp:nvSpPr>
      <dsp:spPr>
        <a:xfrm rot="16200000">
          <a:off x="2543233" y="2848776"/>
          <a:ext cx="1632623" cy="197093"/>
        </a:xfrm>
        <a:prstGeom prst="rect">
          <a:avLst/>
        </a:prstGeom>
        <a:solidFill>
          <a:schemeClr val="accent2">
            <a:hueOff val="-2249997"/>
            <a:satOff val="-50000"/>
            <a:lumOff val="3000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05C0FE7-76F5-4FBF-835B-9F1D025683C3}">
      <dsp:nvSpPr>
        <dsp:cNvPr id="0" name=""/>
        <dsp:cNvSpPr/>
      </dsp:nvSpPr>
      <dsp:spPr>
        <a:xfrm>
          <a:off x="2916646" y="3446094"/>
          <a:ext cx="2189932" cy="1313959"/>
        </a:xfrm>
        <a:prstGeom prst="roundRect">
          <a:avLst>
            <a:gd name="adj" fmla="val 10000"/>
          </a:avLst>
        </a:prstGeom>
        <a:gradFill rotWithShape="0">
          <a:gsLst>
            <a:gs pos="0">
              <a:schemeClr val="accent2">
                <a:hueOff val="-1928568"/>
                <a:satOff val="-42857"/>
                <a:lumOff val="25714"/>
                <a:alphaOff val="0"/>
                <a:shade val="51000"/>
                <a:satMod val="130000"/>
              </a:schemeClr>
            </a:gs>
            <a:gs pos="80000">
              <a:schemeClr val="accent2">
                <a:hueOff val="-1928568"/>
                <a:satOff val="-42857"/>
                <a:lumOff val="25714"/>
                <a:alphaOff val="0"/>
                <a:shade val="93000"/>
                <a:satMod val="130000"/>
              </a:schemeClr>
            </a:gs>
            <a:gs pos="100000">
              <a:schemeClr val="accent2">
                <a:hueOff val="-1928568"/>
                <a:satOff val="-42857"/>
                <a:lumOff val="257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lang="ar-SA" sz="2900" b="1" kern="1200" dirty="0" smtClean="0">
              <a:solidFill>
                <a:srgbClr val="735D31"/>
              </a:solidFill>
            </a:rPr>
            <a:t>الأمراض المعدية</a:t>
          </a:r>
          <a:endParaRPr lang="ar-SA" sz="2900" b="1" kern="1200" dirty="0">
            <a:solidFill>
              <a:srgbClr val="735D31"/>
            </a:solidFill>
          </a:endParaRPr>
        </a:p>
      </dsp:txBody>
      <dsp:txXfrm>
        <a:off x="2955131" y="3484579"/>
        <a:ext cx="2112962" cy="1236989"/>
      </dsp:txXfrm>
    </dsp:sp>
    <dsp:sp modelId="{54CE5794-FC89-4E41-B7A2-CABDCDAD29AD}">
      <dsp:nvSpPr>
        <dsp:cNvPr id="0" name=""/>
        <dsp:cNvSpPr/>
      </dsp:nvSpPr>
      <dsp:spPr>
        <a:xfrm rot="16200000">
          <a:off x="2543233" y="1206326"/>
          <a:ext cx="1632623" cy="197093"/>
        </a:xfrm>
        <a:prstGeom prst="rect">
          <a:avLst/>
        </a:prstGeom>
        <a:solidFill>
          <a:schemeClr val="accent2">
            <a:hueOff val="-2999995"/>
            <a:satOff val="-66667"/>
            <a:lumOff val="4000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90D1504-BAFE-4665-A044-9D06EE95B9FA}">
      <dsp:nvSpPr>
        <dsp:cNvPr id="0" name=""/>
        <dsp:cNvSpPr/>
      </dsp:nvSpPr>
      <dsp:spPr>
        <a:xfrm>
          <a:off x="2916646" y="1803645"/>
          <a:ext cx="2189932" cy="1313959"/>
        </a:xfrm>
        <a:prstGeom prst="roundRect">
          <a:avLst>
            <a:gd name="adj" fmla="val 10000"/>
          </a:avLst>
        </a:prstGeom>
        <a:gradFill rotWithShape="0">
          <a:gsLst>
            <a:gs pos="0">
              <a:schemeClr val="accent2">
                <a:hueOff val="-2571425"/>
                <a:satOff val="-57143"/>
                <a:lumOff val="34286"/>
                <a:alphaOff val="0"/>
                <a:shade val="51000"/>
                <a:satMod val="130000"/>
              </a:schemeClr>
            </a:gs>
            <a:gs pos="80000">
              <a:schemeClr val="accent2">
                <a:hueOff val="-2571425"/>
                <a:satOff val="-57143"/>
                <a:lumOff val="34286"/>
                <a:alphaOff val="0"/>
                <a:shade val="93000"/>
                <a:satMod val="130000"/>
              </a:schemeClr>
            </a:gs>
            <a:gs pos="100000">
              <a:schemeClr val="accent2">
                <a:hueOff val="-2571425"/>
                <a:satOff val="-57143"/>
                <a:lumOff val="342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lang="ar-SA" sz="2900" b="1" kern="1200" dirty="0" smtClean="0">
              <a:solidFill>
                <a:srgbClr val="735D31"/>
              </a:solidFill>
            </a:rPr>
            <a:t>النظافة الشخصية</a:t>
          </a:r>
          <a:endParaRPr lang="ar-SA" sz="2900" b="1" kern="1200" dirty="0">
            <a:solidFill>
              <a:srgbClr val="735D31"/>
            </a:solidFill>
          </a:endParaRPr>
        </a:p>
      </dsp:txBody>
      <dsp:txXfrm>
        <a:off x="2955131" y="1842130"/>
        <a:ext cx="2112962" cy="1236989"/>
      </dsp:txXfrm>
    </dsp:sp>
    <dsp:sp modelId="{D8BA236B-5680-4BE7-ADBB-52F331C31EE0}">
      <dsp:nvSpPr>
        <dsp:cNvPr id="0" name=""/>
        <dsp:cNvSpPr/>
      </dsp:nvSpPr>
      <dsp:spPr>
        <a:xfrm>
          <a:off x="3364458" y="385101"/>
          <a:ext cx="2902784" cy="197093"/>
        </a:xfrm>
        <a:prstGeom prst="rect">
          <a:avLst/>
        </a:prstGeom>
        <a:solidFill>
          <a:schemeClr val="accent2">
            <a:hueOff val="-3749994"/>
            <a:satOff val="-83333"/>
            <a:lumOff val="5000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7B9F790-5F83-4FF4-BEF1-2F460182EA09}">
      <dsp:nvSpPr>
        <dsp:cNvPr id="0" name=""/>
        <dsp:cNvSpPr/>
      </dsp:nvSpPr>
      <dsp:spPr>
        <a:xfrm>
          <a:off x="2916646" y="161195"/>
          <a:ext cx="2189932" cy="1313959"/>
        </a:xfrm>
        <a:prstGeom prst="roundRect">
          <a:avLst>
            <a:gd name="adj" fmla="val 10000"/>
          </a:avLst>
        </a:prstGeom>
        <a:gradFill rotWithShape="0">
          <a:gsLst>
            <a:gs pos="0">
              <a:schemeClr val="accent2">
                <a:hueOff val="-3214281"/>
                <a:satOff val="-71429"/>
                <a:lumOff val="42857"/>
                <a:alphaOff val="0"/>
                <a:shade val="51000"/>
                <a:satMod val="130000"/>
              </a:schemeClr>
            </a:gs>
            <a:gs pos="80000">
              <a:schemeClr val="accent2">
                <a:hueOff val="-3214281"/>
                <a:satOff val="-71429"/>
                <a:lumOff val="42857"/>
                <a:alphaOff val="0"/>
                <a:shade val="93000"/>
                <a:satMod val="130000"/>
              </a:schemeClr>
            </a:gs>
            <a:gs pos="100000">
              <a:schemeClr val="accent2">
                <a:hueOff val="-3214281"/>
                <a:satOff val="-71429"/>
                <a:lumOff val="428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lang="ar-SA" sz="2900" b="1" kern="1200" dirty="0" smtClean="0">
              <a:solidFill>
                <a:srgbClr val="735D31"/>
              </a:solidFill>
            </a:rPr>
            <a:t>التغذية وأمراضها</a:t>
          </a:r>
          <a:endParaRPr lang="ar-SA" sz="2900" b="1" kern="1200" dirty="0">
            <a:solidFill>
              <a:srgbClr val="735D31"/>
            </a:solidFill>
          </a:endParaRPr>
        </a:p>
      </dsp:txBody>
      <dsp:txXfrm>
        <a:off x="2955131" y="199680"/>
        <a:ext cx="2112962" cy="1236989"/>
      </dsp:txXfrm>
    </dsp:sp>
    <dsp:sp modelId="{C5D963CD-E18E-4C60-B0BC-0683ACEAF4C6}">
      <dsp:nvSpPr>
        <dsp:cNvPr id="0" name=""/>
        <dsp:cNvSpPr/>
      </dsp:nvSpPr>
      <dsp:spPr>
        <a:xfrm rot="5400000">
          <a:off x="5455844" y="1206326"/>
          <a:ext cx="1632623" cy="197093"/>
        </a:xfrm>
        <a:prstGeom prst="rect">
          <a:avLst/>
        </a:prstGeom>
        <a:solidFill>
          <a:schemeClr val="accent2">
            <a:hueOff val="-4499993"/>
            <a:satOff val="-100000"/>
            <a:lumOff val="6000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4905910D-7576-41DC-9CAC-121FC080BABE}">
      <dsp:nvSpPr>
        <dsp:cNvPr id="0" name=""/>
        <dsp:cNvSpPr/>
      </dsp:nvSpPr>
      <dsp:spPr>
        <a:xfrm>
          <a:off x="5829256" y="161195"/>
          <a:ext cx="2189932" cy="1313959"/>
        </a:xfrm>
        <a:prstGeom prst="roundRect">
          <a:avLst>
            <a:gd name="adj" fmla="val 10000"/>
          </a:avLst>
        </a:prstGeom>
        <a:gradFill rotWithShape="0">
          <a:gsLst>
            <a:gs pos="0">
              <a:schemeClr val="accent2">
                <a:hueOff val="-3857137"/>
                <a:satOff val="-85714"/>
                <a:lumOff val="51429"/>
                <a:alphaOff val="0"/>
                <a:shade val="51000"/>
                <a:satMod val="130000"/>
              </a:schemeClr>
            </a:gs>
            <a:gs pos="80000">
              <a:schemeClr val="accent2">
                <a:hueOff val="-3857137"/>
                <a:satOff val="-85714"/>
                <a:lumOff val="51429"/>
                <a:alphaOff val="0"/>
                <a:shade val="93000"/>
                <a:satMod val="130000"/>
              </a:schemeClr>
            </a:gs>
            <a:gs pos="100000">
              <a:schemeClr val="accent2">
                <a:hueOff val="-3857137"/>
                <a:satOff val="-85714"/>
                <a:lumOff val="514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lang="ar-SA" sz="2900" b="1" kern="1200" dirty="0" smtClean="0">
              <a:solidFill>
                <a:srgbClr val="735D31"/>
              </a:solidFill>
            </a:rPr>
            <a:t>الإسعافات الأولية</a:t>
          </a:r>
          <a:endParaRPr lang="ar-SA" sz="2900" b="1" kern="1200" dirty="0">
            <a:solidFill>
              <a:srgbClr val="735D31"/>
            </a:solidFill>
          </a:endParaRPr>
        </a:p>
      </dsp:txBody>
      <dsp:txXfrm>
        <a:off x="5867741" y="199680"/>
        <a:ext cx="2112962" cy="1236989"/>
      </dsp:txXfrm>
    </dsp:sp>
    <dsp:sp modelId="{CA56F0BA-58C4-4035-978D-4E8EAB8572EF}">
      <dsp:nvSpPr>
        <dsp:cNvPr id="0" name=""/>
        <dsp:cNvSpPr/>
      </dsp:nvSpPr>
      <dsp:spPr>
        <a:xfrm>
          <a:off x="5829256" y="1803645"/>
          <a:ext cx="2189932" cy="1313959"/>
        </a:xfrm>
        <a:prstGeom prst="roundRect">
          <a:avLst>
            <a:gd name="adj" fmla="val 10000"/>
          </a:avLst>
        </a:prstGeom>
        <a:gradFill rotWithShape="0">
          <a:gsLst>
            <a:gs pos="0">
              <a:schemeClr val="accent2">
                <a:hueOff val="-4499993"/>
                <a:satOff val="-100000"/>
                <a:lumOff val="60000"/>
                <a:alphaOff val="0"/>
                <a:shade val="51000"/>
                <a:satMod val="130000"/>
              </a:schemeClr>
            </a:gs>
            <a:gs pos="80000">
              <a:schemeClr val="accent2">
                <a:hueOff val="-4499993"/>
                <a:satOff val="-100000"/>
                <a:lumOff val="60000"/>
                <a:alphaOff val="0"/>
                <a:shade val="93000"/>
                <a:satMod val="130000"/>
              </a:schemeClr>
            </a:gs>
            <a:gs pos="100000">
              <a:schemeClr val="accent2">
                <a:hueOff val="-4499993"/>
                <a:satOff val="-100000"/>
                <a:lumOff val="6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1">
            <a:lnSpc>
              <a:spcPct val="90000"/>
            </a:lnSpc>
            <a:spcBef>
              <a:spcPct val="0"/>
            </a:spcBef>
            <a:spcAft>
              <a:spcPct val="35000"/>
            </a:spcAft>
          </a:pPr>
          <a:r>
            <a:rPr lang="ar-SA" sz="2900" b="1" kern="1200" dirty="0" smtClean="0">
              <a:solidFill>
                <a:srgbClr val="735D31"/>
              </a:solidFill>
            </a:rPr>
            <a:t>محاربة العادات </a:t>
          </a:r>
          <a:r>
            <a:rPr lang="ar-SA" sz="2900" b="1" kern="1200" dirty="0" smtClean="0">
              <a:solidFill>
                <a:srgbClr val="735D31"/>
              </a:solidFill>
            </a:rPr>
            <a:t>الضارة</a:t>
          </a:r>
          <a:endParaRPr lang="ar-SA" sz="2900" b="1" kern="1200" dirty="0">
            <a:solidFill>
              <a:srgbClr val="735D31"/>
            </a:solidFill>
          </a:endParaRPr>
        </a:p>
      </dsp:txBody>
      <dsp:txXfrm>
        <a:off x="5867741" y="1842130"/>
        <a:ext cx="2112962" cy="12369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9B97D1-E67B-4802-9BBA-17A364A430B1}">
      <dsp:nvSpPr>
        <dsp:cNvPr id="0" name=""/>
        <dsp:cNvSpPr/>
      </dsp:nvSpPr>
      <dsp:spPr>
        <a:xfrm rot="5400000">
          <a:off x="2974189" y="353280"/>
          <a:ext cx="1953362" cy="1699425"/>
        </a:xfrm>
        <a:prstGeom prst="hexagon">
          <a:avLst>
            <a:gd name="adj" fmla="val 2500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solidFill>
                <a:srgbClr val="CC3399"/>
              </a:solidFill>
            </a:rPr>
            <a:t>القائمون على تقديمه</a:t>
          </a:r>
          <a:endParaRPr lang="ar-SA" sz="2800" b="1" kern="1200" dirty="0">
            <a:solidFill>
              <a:srgbClr val="CC3399"/>
            </a:solidFill>
          </a:endParaRPr>
        </a:p>
      </dsp:txBody>
      <dsp:txXfrm rot="-5400000">
        <a:off x="3365984" y="530711"/>
        <a:ext cx="1169771" cy="1344564"/>
      </dsp:txXfrm>
    </dsp:sp>
    <dsp:sp modelId="{47A15924-9A73-4FF5-A8CA-7A11F083B5DB}">
      <dsp:nvSpPr>
        <dsp:cNvPr id="0" name=""/>
        <dsp:cNvSpPr/>
      </dsp:nvSpPr>
      <dsp:spPr>
        <a:xfrm>
          <a:off x="4852151" y="616984"/>
          <a:ext cx="2179952" cy="1172017"/>
        </a:xfrm>
        <a:prstGeom prst="rect">
          <a:avLst/>
        </a:prstGeom>
        <a:noFill/>
        <a:ln>
          <a:noFill/>
        </a:ln>
        <a:effectLst/>
      </dsp:spPr>
      <dsp:style>
        <a:lnRef idx="0">
          <a:scrgbClr r="0" g="0" b="0"/>
        </a:lnRef>
        <a:fillRef idx="0">
          <a:scrgbClr r="0" g="0" b="0"/>
        </a:fillRef>
        <a:effectRef idx="0">
          <a:scrgbClr r="0" g="0" b="0"/>
        </a:effectRef>
        <a:fontRef idx="minor"/>
      </dsp:style>
    </dsp:sp>
    <dsp:sp modelId="{0D96DA8D-02A5-4013-B6C4-F7306A1E4F2A}">
      <dsp:nvSpPr>
        <dsp:cNvPr id="0" name=""/>
        <dsp:cNvSpPr/>
      </dsp:nvSpPr>
      <dsp:spPr>
        <a:xfrm rot="5400000">
          <a:off x="1138810" y="353280"/>
          <a:ext cx="1953362" cy="1699425"/>
        </a:xfrm>
        <a:prstGeom prst="hexagon">
          <a:avLst>
            <a:gd name="adj" fmla="val 25000"/>
            <a:gd name="vf" fmla="val 11547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511300" rtl="1">
            <a:lnSpc>
              <a:spcPct val="90000"/>
            </a:lnSpc>
            <a:spcBef>
              <a:spcPct val="0"/>
            </a:spcBef>
            <a:spcAft>
              <a:spcPct val="35000"/>
            </a:spcAft>
          </a:pPr>
          <a:r>
            <a:rPr lang="ar-SA" sz="3400" b="1" kern="1200" dirty="0" smtClean="0">
              <a:solidFill>
                <a:srgbClr val="CC3399"/>
              </a:solidFill>
            </a:rPr>
            <a:t>المتلقون</a:t>
          </a:r>
          <a:endParaRPr lang="ar-SA" sz="3400" b="1" kern="1200" dirty="0">
            <a:solidFill>
              <a:srgbClr val="CC3399"/>
            </a:solidFill>
          </a:endParaRPr>
        </a:p>
      </dsp:txBody>
      <dsp:txXfrm rot="-5400000">
        <a:off x="1530605" y="530711"/>
        <a:ext cx="1169771" cy="1344564"/>
      </dsp:txXfrm>
    </dsp:sp>
    <dsp:sp modelId="{8A50BCDC-0F7C-410F-B178-12350702664A}">
      <dsp:nvSpPr>
        <dsp:cNvPr id="0" name=""/>
        <dsp:cNvSpPr/>
      </dsp:nvSpPr>
      <dsp:spPr>
        <a:xfrm rot="5400000">
          <a:off x="2052983" y="2011294"/>
          <a:ext cx="1953362" cy="1699425"/>
        </a:xfrm>
        <a:prstGeom prst="hexagon">
          <a:avLst>
            <a:gd name="adj" fmla="val 25000"/>
            <a:gd name="vf" fmla="val 11547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solidFill>
                <a:srgbClr val="CC3399"/>
              </a:solidFill>
            </a:rPr>
            <a:t>وسائل التثقيف الصحي</a:t>
          </a:r>
          <a:endParaRPr lang="ar-SA" sz="2800" b="1" kern="1200" dirty="0">
            <a:solidFill>
              <a:srgbClr val="CC3399"/>
            </a:solidFill>
          </a:endParaRPr>
        </a:p>
      </dsp:txBody>
      <dsp:txXfrm rot="-5400000">
        <a:off x="2444778" y="2188725"/>
        <a:ext cx="1169771" cy="1344564"/>
      </dsp:txXfrm>
    </dsp:sp>
    <dsp:sp modelId="{503031A1-B69A-431B-81C2-97A24B36023B}">
      <dsp:nvSpPr>
        <dsp:cNvPr id="0" name=""/>
        <dsp:cNvSpPr/>
      </dsp:nvSpPr>
      <dsp:spPr>
        <a:xfrm>
          <a:off x="0" y="2274998"/>
          <a:ext cx="2109631" cy="1172017"/>
        </a:xfrm>
        <a:prstGeom prst="rect">
          <a:avLst/>
        </a:prstGeom>
        <a:noFill/>
        <a:ln>
          <a:noFill/>
        </a:ln>
        <a:effectLst/>
      </dsp:spPr>
      <dsp:style>
        <a:lnRef idx="0">
          <a:scrgbClr r="0" g="0" b="0"/>
        </a:lnRef>
        <a:fillRef idx="0">
          <a:scrgbClr r="0" g="0" b="0"/>
        </a:fillRef>
        <a:effectRef idx="0">
          <a:scrgbClr r="0" g="0" b="0"/>
        </a:effectRef>
        <a:fontRef idx="minor"/>
      </dsp:style>
    </dsp:sp>
    <dsp:sp modelId="{0283E322-DEBA-4036-93CA-563C6E4C994E}">
      <dsp:nvSpPr>
        <dsp:cNvPr id="0" name=""/>
        <dsp:cNvSpPr/>
      </dsp:nvSpPr>
      <dsp:spPr>
        <a:xfrm rot="5400000">
          <a:off x="3888362" y="2011294"/>
          <a:ext cx="1953362" cy="1699425"/>
        </a:xfrm>
        <a:prstGeom prst="hexagon">
          <a:avLst>
            <a:gd name="adj" fmla="val 25000"/>
            <a:gd name="vf" fmla="val 11547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289050" rtl="1">
            <a:lnSpc>
              <a:spcPct val="90000"/>
            </a:lnSpc>
            <a:spcBef>
              <a:spcPct val="0"/>
            </a:spcBef>
            <a:spcAft>
              <a:spcPct val="35000"/>
            </a:spcAft>
          </a:pPr>
          <a:r>
            <a:rPr lang="ar-SA" sz="2900" b="1" kern="1200" dirty="0" smtClean="0">
              <a:solidFill>
                <a:srgbClr val="CC3399"/>
              </a:solidFill>
            </a:rPr>
            <a:t>الموضوع</a:t>
          </a:r>
          <a:endParaRPr lang="ar-SA" sz="2900" b="1" kern="1200" dirty="0">
            <a:solidFill>
              <a:srgbClr val="CC3399"/>
            </a:solidFill>
          </a:endParaRPr>
        </a:p>
      </dsp:txBody>
      <dsp:txXfrm rot="-5400000">
        <a:off x="4280157" y="2188725"/>
        <a:ext cx="1169771" cy="13445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B3DFE-9D31-466C-AB20-DC462C9E2224}">
      <dsp:nvSpPr>
        <dsp:cNvPr id="0" name=""/>
        <dsp:cNvSpPr/>
      </dsp:nvSpPr>
      <dsp:spPr>
        <a:xfrm>
          <a:off x="451" y="507909"/>
          <a:ext cx="1644391" cy="82219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lvl="0" algn="ctr" defTabSz="1155700" rtl="1">
            <a:lnSpc>
              <a:spcPct val="90000"/>
            </a:lnSpc>
            <a:spcBef>
              <a:spcPct val="0"/>
            </a:spcBef>
            <a:spcAft>
              <a:spcPct val="35000"/>
            </a:spcAft>
          </a:pPr>
          <a:r>
            <a:rPr lang="ar-SA" sz="2600" b="1" kern="1200" dirty="0" smtClean="0">
              <a:solidFill>
                <a:srgbClr val="CC3399"/>
              </a:solidFill>
            </a:rPr>
            <a:t>المتلقون</a:t>
          </a:r>
          <a:endParaRPr lang="ar-SA" sz="2600" b="1" kern="1200" dirty="0">
            <a:solidFill>
              <a:srgbClr val="CC3399"/>
            </a:solidFill>
          </a:endParaRPr>
        </a:p>
      </dsp:txBody>
      <dsp:txXfrm>
        <a:off x="24532" y="531990"/>
        <a:ext cx="1596229" cy="774033"/>
      </dsp:txXfrm>
    </dsp:sp>
    <dsp:sp modelId="{11BDB6AE-B87E-4F84-9DD3-023651CCA106}">
      <dsp:nvSpPr>
        <dsp:cNvPr id="0" name=""/>
        <dsp:cNvSpPr/>
      </dsp:nvSpPr>
      <dsp:spPr>
        <a:xfrm>
          <a:off x="164890" y="1330105"/>
          <a:ext cx="164439" cy="616646"/>
        </a:xfrm>
        <a:custGeom>
          <a:avLst/>
          <a:gdLst/>
          <a:ahLst/>
          <a:cxnLst/>
          <a:rect l="0" t="0" r="0" b="0"/>
          <a:pathLst>
            <a:path>
              <a:moveTo>
                <a:pt x="0" y="0"/>
              </a:moveTo>
              <a:lnTo>
                <a:pt x="0" y="616646"/>
              </a:lnTo>
              <a:lnTo>
                <a:pt x="164439" y="616646"/>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4363525-29DF-4321-9073-644AE0787E9C}">
      <dsp:nvSpPr>
        <dsp:cNvPr id="0" name=""/>
        <dsp:cNvSpPr/>
      </dsp:nvSpPr>
      <dsp:spPr>
        <a:xfrm>
          <a:off x="329330" y="1535654"/>
          <a:ext cx="1315513" cy="82219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1">
            <a:lnSpc>
              <a:spcPct val="90000"/>
            </a:lnSpc>
            <a:spcBef>
              <a:spcPct val="0"/>
            </a:spcBef>
            <a:spcAft>
              <a:spcPct val="35000"/>
            </a:spcAft>
          </a:pPr>
          <a:r>
            <a:rPr lang="ar-SA" sz="1800" b="1" kern="1200" dirty="0" smtClean="0"/>
            <a:t>سائر أفراد المجتمع</a:t>
          </a:r>
          <a:endParaRPr lang="ar-SA" sz="1800" b="1" kern="1200" dirty="0"/>
        </a:p>
      </dsp:txBody>
      <dsp:txXfrm>
        <a:off x="353411" y="1559735"/>
        <a:ext cx="1267351" cy="774033"/>
      </dsp:txXfrm>
    </dsp:sp>
    <dsp:sp modelId="{D2E842A8-9F96-409A-B9C8-7B017CCB1FF0}">
      <dsp:nvSpPr>
        <dsp:cNvPr id="0" name=""/>
        <dsp:cNvSpPr/>
      </dsp:nvSpPr>
      <dsp:spPr>
        <a:xfrm>
          <a:off x="2055941" y="507909"/>
          <a:ext cx="1644391" cy="822195"/>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49530" tIns="33020" rIns="49530" bIns="33020" numCol="1" spcCol="1270" anchor="ctr" anchorCtr="0">
          <a:noAutofit/>
        </a:bodyPr>
        <a:lstStyle/>
        <a:p>
          <a:pPr lvl="0" algn="ctr" defTabSz="1155700" rtl="1">
            <a:lnSpc>
              <a:spcPct val="90000"/>
            </a:lnSpc>
            <a:spcBef>
              <a:spcPct val="0"/>
            </a:spcBef>
            <a:spcAft>
              <a:spcPct val="35000"/>
            </a:spcAft>
          </a:pPr>
          <a:r>
            <a:rPr lang="ar-SA" sz="2600" b="1" kern="1200" dirty="0" smtClean="0">
              <a:solidFill>
                <a:srgbClr val="CC3399"/>
              </a:solidFill>
            </a:rPr>
            <a:t>القائمون على تقديم البرامج</a:t>
          </a:r>
          <a:endParaRPr lang="ar-SA" sz="2600" b="1" kern="1200" dirty="0">
            <a:solidFill>
              <a:srgbClr val="CC3399"/>
            </a:solidFill>
          </a:endParaRPr>
        </a:p>
      </dsp:txBody>
      <dsp:txXfrm>
        <a:off x="2080022" y="531990"/>
        <a:ext cx="1596229" cy="774033"/>
      </dsp:txXfrm>
    </dsp:sp>
    <dsp:sp modelId="{9272E265-4707-4E22-85CC-3321B2E91B8A}">
      <dsp:nvSpPr>
        <dsp:cNvPr id="0" name=""/>
        <dsp:cNvSpPr/>
      </dsp:nvSpPr>
      <dsp:spPr>
        <a:xfrm>
          <a:off x="2220380" y="1330105"/>
          <a:ext cx="164439" cy="616646"/>
        </a:xfrm>
        <a:custGeom>
          <a:avLst/>
          <a:gdLst/>
          <a:ahLst/>
          <a:cxnLst/>
          <a:rect l="0" t="0" r="0" b="0"/>
          <a:pathLst>
            <a:path>
              <a:moveTo>
                <a:pt x="0" y="0"/>
              </a:moveTo>
              <a:lnTo>
                <a:pt x="0" y="616646"/>
              </a:lnTo>
              <a:lnTo>
                <a:pt x="164439" y="616646"/>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FB15423-DADC-42AF-ABFB-7EF8626E0F11}">
      <dsp:nvSpPr>
        <dsp:cNvPr id="0" name=""/>
        <dsp:cNvSpPr/>
      </dsp:nvSpPr>
      <dsp:spPr>
        <a:xfrm>
          <a:off x="2384819" y="1535654"/>
          <a:ext cx="1315513" cy="822195"/>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1">
            <a:lnSpc>
              <a:spcPct val="90000"/>
            </a:lnSpc>
            <a:spcBef>
              <a:spcPct val="0"/>
            </a:spcBef>
            <a:spcAft>
              <a:spcPct val="35000"/>
            </a:spcAft>
          </a:pPr>
          <a:r>
            <a:rPr lang="ar-SA" sz="1800" b="1" kern="1200" dirty="0" smtClean="0"/>
            <a:t>العاملون في المجال الطبي</a:t>
          </a:r>
          <a:endParaRPr lang="ar-SA" sz="1800" b="1" kern="1200" dirty="0"/>
        </a:p>
      </dsp:txBody>
      <dsp:txXfrm>
        <a:off x="2408900" y="1559735"/>
        <a:ext cx="1267351" cy="774033"/>
      </dsp:txXfrm>
    </dsp:sp>
    <dsp:sp modelId="{788599D9-344D-4E94-B426-9267CC254060}">
      <dsp:nvSpPr>
        <dsp:cNvPr id="0" name=""/>
        <dsp:cNvSpPr/>
      </dsp:nvSpPr>
      <dsp:spPr>
        <a:xfrm>
          <a:off x="2220380" y="1330105"/>
          <a:ext cx="164439" cy="1644391"/>
        </a:xfrm>
        <a:custGeom>
          <a:avLst/>
          <a:gdLst/>
          <a:ahLst/>
          <a:cxnLst/>
          <a:rect l="0" t="0" r="0" b="0"/>
          <a:pathLst>
            <a:path>
              <a:moveTo>
                <a:pt x="0" y="0"/>
              </a:moveTo>
              <a:lnTo>
                <a:pt x="0" y="1644391"/>
              </a:lnTo>
              <a:lnTo>
                <a:pt x="164439" y="1644391"/>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AADD5AB-0000-481F-A2EB-85FBDF378A5B}">
      <dsp:nvSpPr>
        <dsp:cNvPr id="0" name=""/>
        <dsp:cNvSpPr/>
      </dsp:nvSpPr>
      <dsp:spPr>
        <a:xfrm>
          <a:off x="2384819" y="2563399"/>
          <a:ext cx="1315513" cy="822195"/>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1">
            <a:lnSpc>
              <a:spcPct val="90000"/>
            </a:lnSpc>
            <a:spcBef>
              <a:spcPct val="0"/>
            </a:spcBef>
            <a:spcAft>
              <a:spcPct val="35000"/>
            </a:spcAft>
          </a:pPr>
          <a:r>
            <a:rPr lang="ar-SA" sz="1800" b="1" kern="1200" dirty="0" smtClean="0"/>
            <a:t>المدرسون والعاملون في مجال التعليم</a:t>
          </a:r>
          <a:endParaRPr lang="ar-SA" sz="1800" b="1" kern="1200" dirty="0"/>
        </a:p>
      </dsp:txBody>
      <dsp:txXfrm>
        <a:off x="2408900" y="2587480"/>
        <a:ext cx="1267351" cy="774033"/>
      </dsp:txXfrm>
    </dsp:sp>
    <dsp:sp modelId="{EC144C58-EB40-4875-9BCE-2D4CB70A0039}">
      <dsp:nvSpPr>
        <dsp:cNvPr id="0" name=""/>
        <dsp:cNvSpPr/>
      </dsp:nvSpPr>
      <dsp:spPr>
        <a:xfrm>
          <a:off x="2220380" y="1330105"/>
          <a:ext cx="164439" cy="2672136"/>
        </a:xfrm>
        <a:custGeom>
          <a:avLst/>
          <a:gdLst/>
          <a:ahLst/>
          <a:cxnLst/>
          <a:rect l="0" t="0" r="0" b="0"/>
          <a:pathLst>
            <a:path>
              <a:moveTo>
                <a:pt x="0" y="0"/>
              </a:moveTo>
              <a:lnTo>
                <a:pt x="0" y="2672136"/>
              </a:lnTo>
              <a:lnTo>
                <a:pt x="164439" y="2672136"/>
              </a:lnTo>
            </a:path>
          </a:pathLst>
        </a:custGeom>
        <a:noFill/>
        <a:ln w="25400"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A92D72D-1A16-401B-A311-765D652D160E}">
      <dsp:nvSpPr>
        <dsp:cNvPr id="0" name=""/>
        <dsp:cNvSpPr/>
      </dsp:nvSpPr>
      <dsp:spPr>
        <a:xfrm>
          <a:off x="2384819" y="3591144"/>
          <a:ext cx="1315513" cy="822195"/>
        </a:xfrm>
        <a:prstGeom prst="roundRect">
          <a:avLst>
            <a:gd name="adj" fmla="val 10000"/>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lvl="0" algn="ctr" defTabSz="800100" rtl="1">
            <a:lnSpc>
              <a:spcPct val="90000"/>
            </a:lnSpc>
            <a:spcBef>
              <a:spcPct val="0"/>
            </a:spcBef>
            <a:spcAft>
              <a:spcPct val="35000"/>
            </a:spcAft>
          </a:pPr>
          <a:r>
            <a:rPr lang="ar-SA" sz="1800" b="1" kern="1200" dirty="0" smtClean="0"/>
            <a:t>الوالدان</a:t>
          </a:r>
          <a:endParaRPr lang="ar-SA" sz="1800" b="1" kern="1200" dirty="0"/>
        </a:p>
      </dsp:txBody>
      <dsp:txXfrm>
        <a:off x="2408900" y="3615225"/>
        <a:ext cx="1267351" cy="7740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2BBFB-BC62-451B-B345-4CEB6A971DE5}">
      <dsp:nvSpPr>
        <dsp:cNvPr id="0" name=""/>
        <dsp:cNvSpPr/>
      </dsp:nvSpPr>
      <dsp:spPr>
        <a:xfrm>
          <a:off x="807419" y="1536"/>
          <a:ext cx="1831140" cy="915570"/>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rtl="1">
            <a:lnSpc>
              <a:spcPct val="90000"/>
            </a:lnSpc>
            <a:spcBef>
              <a:spcPct val="0"/>
            </a:spcBef>
            <a:spcAft>
              <a:spcPct val="35000"/>
            </a:spcAft>
          </a:pPr>
          <a:r>
            <a:rPr lang="ar-SA" sz="2800" b="1" kern="1200" smtClean="0">
              <a:solidFill>
                <a:srgbClr val="CC3399"/>
              </a:solidFill>
            </a:rPr>
            <a:t>وسائل الإعلام</a:t>
          </a:r>
          <a:endParaRPr lang="ar-SA" sz="2800" b="1" kern="1200" dirty="0">
            <a:solidFill>
              <a:srgbClr val="CC3399"/>
            </a:solidFill>
          </a:endParaRPr>
        </a:p>
      </dsp:txBody>
      <dsp:txXfrm>
        <a:off x="834235" y="28352"/>
        <a:ext cx="1777508" cy="861938"/>
      </dsp:txXfrm>
    </dsp:sp>
    <dsp:sp modelId="{9F1483E3-6D8D-4F04-A1E6-A7EDA8F19067}">
      <dsp:nvSpPr>
        <dsp:cNvPr id="0" name=""/>
        <dsp:cNvSpPr/>
      </dsp:nvSpPr>
      <dsp:spPr>
        <a:xfrm>
          <a:off x="990533" y="917106"/>
          <a:ext cx="183114" cy="686677"/>
        </a:xfrm>
        <a:custGeom>
          <a:avLst/>
          <a:gdLst/>
          <a:ahLst/>
          <a:cxnLst/>
          <a:rect l="0" t="0" r="0" b="0"/>
          <a:pathLst>
            <a:path>
              <a:moveTo>
                <a:pt x="0" y="0"/>
              </a:moveTo>
              <a:lnTo>
                <a:pt x="0" y="686677"/>
              </a:lnTo>
              <a:lnTo>
                <a:pt x="183114" y="686677"/>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54D2D2B-D90F-4CC4-B0CE-D47FD917AB21}">
      <dsp:nvSpPr>
        <dsp:cNvPr id="0" name=""/>
        <dsp:cNvSpPr/>
      </dsp:nvSpPr>
      <dsp:spPr>
        <a:xfrm>
          <a:off x="1173647" y="1145999"/>
          <a:ext cx="1464912" cy="91557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rtl="1">
            <a:lnSpc>
              <a:spcPct val="90000"/>
            </a:lnSpc>
            <a:spcBef>
              <a:spcPct val="0"/>
            </a:spcBef>
            <a:spcAft>
              <a:spcPct val="35000"/>
            </a:spcAft>
          </a:pPr>
          <a:r>
            <a:rPr lang="ar-SA" sz="1800" b="1" kern="1200" dirty="0" smtClean="0"/>
            <a:t>المسموعة</a:t>
          </a:r>
          <a:endParaRPr lang="ar-SA" sz="1800" b="1" kern="1200" dirty="0"/>
        </a:p>
      </dsp:txBody>
      <dsp:txXfrm>
        <a:off x="1200463" y="1172815"/>
        <a:ext cx="1411280" cy="861938"/>
      </dsp:txXfrm>
    </dsp:sp>
    <dsp:sp modelId="{05F13A29-75AF-4A09-BE6E-7D9EBC97565A}">
      <dsp:nvSpPr>
        <dsp:cNvPr id="0" name=""/>
        <dsp:cNvSpPr/>
      </dsp:nvSpPr>
      <dsp:spPr>
        <a:xfrm>
          <a:off x="990533" y="917106"/>
          <a:ext cx="183114" cy="1831140"/>
        </a:xfrm>
        <a:custGeom>
          <a:avLst/>
          <a:gdLst/>
          <a:ahLst/>
          <a:cxnLst/>
          <a:rect l="0" t="0" r="0" b="0"/>
          <a:pathLst>
            <a:path>
              <a:moveTo>
                <a:pt x="0" y="0"/>
              </a:moveTo>
              <a:lnTo>
                <a:pt x="0" y="1831140"/>
              </a:lnTo>
              <a:lnTo>
                <a:pt x="183114" y="183114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FAFA484-0EF1-4522-A5EE-AA0E6614C90C}">
      <dsp:nvSpPr>
        <dsp:cNvPr id="0" name=""/>
        <dsp:cNvSpPr/>
      </dsp:nvSpPr>
      <dsp:spPr>
        <a:xfrm>
          <a:off x="1173647" y="2290462"/>
          <a:ext cx="1464912" cy="91557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19950"/>
              <a:satOff val="-5098"/>
              <a:lumOff val="11491"/>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rtl="1">
            <a:lnSpc>
              <a:spcPct val="90000"/>
            </a:lnSpc>
            <a:spcBef>
              <a:spcPct val="0"/>
            </a:spcBef>
            <a:spcAft>
              <a:spcPct val="35000"/>
            </a:spcAft>
          </a:pPr>
          <a:r>
            <a:rPr lang="ar-SA" sz="1800" b="1" kern="1200" dirty="0" smtClean="0"/>
            <a:t>المقروءة</a:t>
          </a:r>
          <a:endParaRPr lang="ar-SA" sz="1800" b="1" kern="1200" dirty="0"/>
        </a:p>
      </dsp:txBody>
      <dsp:txXfrm>
        <a:off x="1200463" y="2317278"/>
        <a:ext cx="1411280" cy="861938"/>
      </dsp:txXfrm>
    </dsp:sp>
    <dsp:sp modelId="{18DC699A-EC90-459C-8F05-B658C3CC433E}">
      <dsp:nvSpPr>
        <dsp:cNvPr id="0" name=""/>
        <dsp:cNvSpPr/>
      </dsp:nvSpPr>
      <dsp:spPr>
        <a:xfrm>
          <a:off x="990533" y="917106"/>
          <a:ext cx="183114" cy="2975604"/>
        </a:xfrm>
        <a:custGeom>
          <a:avLst/>
          <a:gdLst/>
          <a:ahLst/>
          <a:cxnLst/>
          <a:rect l="0" t="0" r="0" b="0"/>
          <a:pathLst>
            <a:path>
              <a:moveTo>
                <a:pt x="0" y="0"/>
              </a:moveTo>
              <a:lnTo>
                <a:pt x="0" y="2975604"/>
              </a:lnTo>
              <a:lnTo>
                <a:pt x="183114" y="2975604"/>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75D2A30-BA34-4673-88FE-694F85FE6725}">
      <dsp:nvSpPr>
        <dsp:cNvPr id="0" name=""/>
        <dsp:cNvSpPr/>
      </dsp:nvSpPr>
      <dsp:spPr>
        <a:xfrm>
          <a:off x="1173647" y="3434925"/>
          <a:ext cx="1464912" cy="91557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239900"/>
              <a:satOff val="-10196"/>
              <a:lumOff val="22982"/>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rtl="1">
            <a:lnSpc>
              <a:spcPct val="90000"/>
            </a:lnSpc>
            <a:spcBef>
              <a:spcPct val="0"/>
            </a:spcBef>
            <a:spcAft>
              <a:spcPct val="35000"/>
            </a:spcAft>
          </a:pPr>
          <a:r>
            <a:rPr lang="ar-SA" sz="1800" b="1" kern="1200" dirty="0" smtClean="0"/>
            <a:t>المرئية</a:t>
          </a:r>
          <a:endParaRPr lang="ar-SA" sz="1800" b="1" kern="1200" dirty="0"/>
        </a:p>
      </dsp:txBody>
      <dsp:txXfrm>
        <a:off x="1200463" y="3461741"/>
        <a:ext cx="1411280" cy="861938"/>
      </dsp:txXfrm>
    </dsp:sp>
    <dsp:sp modelId="{71D7F795-1EB6-4098-B1C7-0AAB6167F5D9}">
      <dsp:nvSpPr>
        <dsp:cNvPr id="0" name=""/>
        <dsp:cNvSpPr/>
      </dsp:nvSpPr>
      <dsp:spPr>
        <a:xfrm>
          <a:off x="3096345" y="1536"/>
          <a:ext cx="2144906" cy="915570"/>
        </a:xfrm>
        <a:prstGeom prst="roundRect">
          <a:avLst>
            <a:gd name="adj" fmla="val 10000"/>
          </a:avLst>
        </a:prstGeom>
        <a:gradFill rotWithShape="0">
          <a:gsLst>
            <a:gs pos="0">
              <a:schemeClr val="accent4">
                <a:hueOff val="599751"/>
                <a:satOff val="-25490"/>
                <a:lumOff val="57454"/>
                <a:alphaOff val="0"/>
                <a:shade val="51000"/>
                <a:satMod val="130000"/>
              </a:schemeClr>
            </a:gs>
            <a:gs pos="80000">
              <a:schemeClr val="accent4">
                <a:hueOff val="599751"/>
                <a:satOff val="-25490"/>
                <a:lumOff val="57454"/>
                <a:alphaOff val="0"/>
                <a:shade val="93000"/>
                <a:satMod val="130000"/>
              </a:schemeClr>
            </a:gs>
            <a:gs pos="100000">
              <a:schemeClr val="accent4">
                <a:hueOff val="599751"/>
                <a:satOff val="-25490"/>
                <a:lumOff val="5745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rtl="1">
            <a:lnSpc>
              <a:spcPct val="90000"/>
            </a:lnSpc>
            <a:spcBef>
              <a:spcPct val="0"/>
            </a:spcBef>
            <a:spcAft>
              <a:spcPct val="35000"/>
            </a:spcAft>
          </a:pPr>
          <a:r>
            <a:rPr lang="ar-SA" sz="2800" b="1" kern="1200" dirty="0" smtClean="0">
              <a:solidFill>
                <a:srgbClr val="CC3399"/>
              </a:solidFill>
            </a:rPr>
            <a:t>وسائل الاتصال المباشر</a:t>
          </a:r>
          <a:endParaRPr lang="ar-SA" sz="2800" b="1" kern="1200" dirty="0">
            <a:solidFill>
              <a:srgbClr val="CC3399"/>
            </a:solidFill>
          </a:endParaRPr>
        </a:p>
      </dsp:txBody>
      <dsp:txXfrm>
        <a:off x="3123161" y="28352"/>
        <a:ext cx="2091274" cy="861938"/>
      </dsp:txXfrm>
    </dsp:sp>
    <dsp:sp modelId="{742167F6-1A10-49B4-B404-6FF1DD38AC06}">
      <dsp:nvSpPr>
        <dsp:cNvPr id="0" name=""/>
        <dsp:cNvSpPr/>
      </dsp:nvSpPr>
      <dsp:spPr>
        <a:xfrm>
          <a:off x="3310836" y="917106"/>
          <a:ext cx="214490" cy="686677"/>
        </a:xfrm>
        <a:custGeom>
          <a:avLst/>
          <a:gdLst/>
          <a:ahLst/>
          <a:cxnLst/>
          <a:rect l="0" t="0" r="0" b="0"/>
          <a:pathLst>
            <a:path>
              <a:moveTo>
                <a:pt x="0" y="0"/>
              </a:moveTo>
              <a:lnTo>
                <a:pt x="0" y="686677"/>
              </a:lnTo>
              <a:lnTo>
                <a:pt x="214490" y="686677"/>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5946025-8AA4-4BA4-A36F-A34AF0952E0D}">
      <dsp:nvSpPr>
        <dsp:cNvPr id="0" name=""/>
        <dsp:cNvSpPr/>
      </dsp:nvSpPr>
      <dsp:spPr>
        <a:xfrm>
          <a:off x="3525327" y="1145999"/>
          <a:ext cx="1464912" cy="91557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359851"/>
              <a:satOff val="-15294"/>
              <a:lumOff val="34472"/>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rtl="1">
            <a:lnSpc>
              <a:spcPct val="90000"/>
            </a:lnSpc>
            <a:spcBef>
              <a:spcPct val="0"/>
            </a:spcBef>
            <a:spcAft>
              <a:spcPct val="35000"/>
            </a:spcAft>
          </a:pPr>
          <a:r>
            <a:rPr lang="ar-SA" sz="1800" b="1" kern="1200" dirty="0" smtClean="0"/>
            <a:t>المحادثة الشخصية والحوار</a:t>
          </a:r>
          <a:endParaRPr lang="ar-SA" sz="1800" b="1" kern="1200" dirty="0"/>
        </a:p>
      </dsp:txBody>
      <dsp:txXfrm>
        <a:off x="3552143" y="1172815"/>
        <a:ext cx="1411280" cy="861938"/>
      </dsp:txXfrm>
    </dsp:sp>
    <dsp:sp modelId="{15D71624-30EA-4ED8-BE1F-5AC42DA8844A}">
      <dsp:nvSpPr>
        <dsp:cNvPr id="0" name=""/>
        <dsp:cNvSpPr/>
      </dsp:nvSpPr>
      <dsp:spPr>
        <a:xfrm>
          <a:off x="3310836" y="917106"/>
          <a:ext cx="214490" cy="1831140"/>
        </a:xfrm>
        <a:custGeom>
          <a:avLst/>
          <a:gdLst/>
          <a:ahLst/>
          <a:cxnLst/>
          <a:rect l="0" t="0" r="0" b="0"/>
          <a:pathLst>
            <a:path>
              <a:moveTo>
                <a:pt x="0" y="0"/>
              </a:moveTo>
              <a:lnTo>
                <a:pt x="0" y="1831140"/>
              </a:lnTo>
              <a:lnTo>
                <a:pt x="214490" y="1831140"/>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C5C7FBE-C07B-43AA-BDC4-CF5E4DF39A7D}">
      <dsp:nvSpPr>
        <dsp:cNvPr id="0" name=""/>
        <dsp:cNvSpPr/>
      </dsp:nvSpPr>
      <dsp:spPr>
        <a:xfrm>
          <a:off x="3525327" y="2290462"/>
          <a:ext cx="1464912" cy="91557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479801"/>
              <a:satOff val="-20392"/>
              <a:lumOff val="45963"/>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rtl="1">
            <a:lnSpc>
              <a:spcPct val="90000"/>
            </a:lnSpc>
            <a:spcBef>
              <a:spcPct val="0"/>
            </a:spcBef>
            <a:spcAft>
              <a:spcPct val="35000"/>
            </a:spcAft>
          </a:pPr>
          <a:r>
            <a:rPr lang="ar-SA" sz="1800" b="1" kern="1200" dirty="0" smtClean="0"/>
            <a:t>الندوات - المحاضرات</a:t>
          </a:r>
          <a:endParaRPr lang="ar-SA" sz="1800" b="1" kern="1200" dirty="0"/>
        </a:p>
      </dsp:txBody>
      <dsp:txXfrm>
        <a:off x="3552143" y="2317278"/>
        <a:ext cx="1411280" cy="861938"/>
      </dsp:txXfrm>
    </dsp:sp>
    <dsp:sp modelId="{61E18E99-B7B0-42C8-AAA3-ECE455B03D52}">
      <dsp:nvSpPr>
        <dsp:cNvPr id="0" name=""/>
        <dsp:cNvSpPr/>
      </dsp:nvSpPr>
      <dsp:spPr>
        <a:xfrm>
          <a:off x="3310836" y="917106"/>
          <a:ext cx="214490" cy="2975604"/>
        </a:xfrm>
        <a:custGeom>
          <a:avLst/>
          <a:gdLst/>
          <a:ahLst/>
          <a:cxnLst/>
          <a:rect l="0" t="0" r="0" b="0"/>
          <a:pathLst>
            <a:path>
              <a:moveTo>
                <a:pt x="0" y="0"/>
              </a:moveTo>
              <a:lnTo>
                <a:pt x="0" y="2975604"/>
              </a:lnTo>
              <a:lnTo>
                <a:pt x="214490" y="2975604"/>
              </a:lnTo>
            </a:path>
          </a:pathLst>
        </a:custGeom>
        <a:noFill/>
        <a:ln w="254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4A31753-B262-419B-9040-197EF0309591}">
      <dsp:nvSpPr>
        <dsp:cNvPr id="0" name=""/>
        <dsp:cNvSpPr/>
      </dsp:nvSpPr>
      <dsp:spPr>
        <a:xfrm>
          <a:off x="3525327" y="3434925"/>
          <a:ext cx="1464912" cy="915570"/>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599751"/>
              <a:satOff val="-25490"/>
              <a:lumOff val="57454"/>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lvl="0" algn="ctr" defTabSz="800100" rtl="1">
            <a:lnSpc>
              <a:spcPct val="90000"/>
            </a:lnSpc>
            <a:spcBef>
              <a:spcPct val="0"/>
            </a:spcBef>
            <a:spcAft>
              <a:spcPct val="35000"/>
            </a:spcAft>
          </a:pPr>
          <a:r>
            <a:rPr lang="ar-SA" sz="1800" b="1" kern="1200" dirty="0" smtClean="0"/>
            <a:t>الفصول الدراسية</a:t>
          </a:r>
          <a:endParaRPr lang="ar-SA" sz="1800" b="1" kern="1200" dirty="0"/>
        </a:p>
      </dsp:txBody>
      <dsp:txXfrm>
        <a:off x="3552143" y="3461741"/>
        <a:ext cx="1411280" cy="861938"/>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EF0EA00-2CE7-4D6E-808D-DC57AB175412}" type="datetimeFigureOut">
              <a:rPr lang="ar-SA" smtClean="0"/>
              <a:pPr/>
              <a:t>05/01/38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B119119-CB0B-4C66-AD05-B05E01B150C6}" type="slidenum">
              <a:rPr lang="ar-SA" smtClean="0"/>
              <a:pPr/>
              <a:t>‹#›</a:t>
            </a:fld>
            <a:endParaRPr lang="ar-SA"/>
          </a:p>
        </p:txBody>
      </p:sp>
    </p:spTree>
    <p:extLst>
      <p:ext uri="{BB962C8B-B14F-4D97-AF65-F5344CB8AC3E}">
        <p14:creationId xmlns:p14="http://schemas.microsoft.com/office/powerpoint/2010/main" val="240970909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fld id="{0B119119-CB0B-4C66-AD05-B05E01B150C6}" type="slidenum">
              <a:rPr lang="ar-SA" smtClean="0"/>
              <a:pPr/>
              <a:t>1</a:t>
            </a:fld>
            <a:endParaRPr lang="ar-SA"/>
          </a:p>
        </p:txBody>
      </p:sp>
    </p:spTree>
    <p:extLst>
      <p:ext uri="{BB962C8B-B14F-4D97-AF65-F5344CB8AC3E}">
        <p14:creationId xmlns:p14="http://schemas.microsoft.com/office/powerpoint/2010/main" val="4058371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bwMode="grayWhite">
      <p:bgPr>
        <a:solidFill>
          <a:schemeClr val="bg1"/>
        </a:solidFill>
        <a:effectLst/>
      </p:bgPr>
    </p:bg>
    <p:spTree>
      <p:nvGrpSpPr>
        <p:cNvPr id="1" name=""/>
        <p:cNvGrpSpPr/>
        <p:nvPr/>
      </p:nvGrpSpPr>
      <p:grpSpPr>
        <a:xfrm>
          <a:off x="0" y="0"/>
          <a:ext cx="0" cy="0"/>
          <a:chOff x="0" y="0"/>
          <a:chExt cx="0" cy="0"/>
        </a:xfrm>
      </p:grpSpPr>
      <p:sp>
        <p:nvSpPr>
          <p:cNvPr id="3150" name="Rectangle 78"/>
          <p:cNvSpPr>
            <a:spLocks noChangeArrowheads="1"/>
          </p:cNvSpPr>
          <p:nvPr/>
        </p:nvSpPr>
        <p:spPr bwMode="gray">
          <a:xfrm rot="5400000">
            <a:off x="7904162" y="1163638"/>
            <a:ext cx="2098675" cy="381000"/>
          </a:xfrm>
          <a:prstGeom prst="rect">
            <a:avLst/>
          </a:prstGeom>
          <a:gradFill rotWithShape="1">
            <a:gsLst>
              <a:gs pos="0">
                <a:schemeClr val="bg2"/>
              </a:gs>
              <a:gs pos="100000">
                <a:schemeClr val="bg2">
                  <a:gamma/>
                  <a:tint val="54510"/>
                  <a:invGamma/>
                </a:schemeClr>
              </a:gs>
            </a:gsLst>
            <a:lin ang="0" scaled="1"/>
          </a:gradFill>
          <a:ln w="9525">
            <a:noFill/>
            <a:miter lim="800000"/>
            <a:headEnd/>
            <a:tailEnd/>
          </a:ln>
          <a:effectLst/>
        </p:spPr>
        <p:txBody>
          <a:bodyPr wrap="none" anchor="ctr"/>
          <a:lstStyle/>
          <a:p>
            <a:endParaRPr lang="ar-SA"/>
          </a:p>
        </p:txBody>
      </p:sp>
      <p:sp>
        <p:nvSpPr>
          <p:cNvPr id="3074" name="Rectangle 2"/>
          <p:cNvSpPr>
            <a:spLocks noGrp="1" noChangeArrowheads="1"/>
          </p:cNvSpPr>
          <p:nvPr>
            <p:ph type="ctrTitle"/>
          </p:nvPr>
        </p:nvSpPr>
        <p:spPr>
          <a:xfrm>
            <a:off x="1752600" y="2057400"/>
            <a:ext cx="5791200" cy="1698625"/>
          </a:xfrm>
        </p:spPr>
        <p:txBody>
          <a:bodyPr/>
          <a:lstStyle>
            <a:lvl1pPr algn="ctr">
              <a:defRPr sz="3600"/>
            </a:lvl1pPr>
          </a:lstStyle>
          <a:p>
            <a:r>
              <a:rPr lang="ar-SA" smtClean="0"/>
              <a:t>انقر لتحرير نمط العنوان الرئيسي</a:t>
            </a:r>
            <a:endParaRPr lang="en-US"/>
          </a:p>
        </p:txBody>
      </p:sp>
      <p:sp>
        <p:nvSpPr>
          <p:cNvPr id="3075" name="Rectangle 3"/>
          <p:cNvSpPr>
            <a:spLocks noGrp="1" noChangeArrowheads="1"/>
          </p:cNvSpPr>
          <p:nvPr>
            <p:ph type="subTitle" idx="1"/>
          </p:nvPr>
        </p:nvSpPr>
        <p:spPr>
          <a:xfrm>
            <a:off x="1752600" y="3990975"/>
            <a:ext cx="5791200" cy="457200"/>
          </a:xfrm>
        </p:spPr>
        <p:txBody>
          <a:bodyPr/>
          <a:lstStyle>
            <a:lvl1pPr marL="0" indent="0" algn="ctr">
              <a:buFont typeface="Wingdings" pitchFamily="2" charset="2"/>
              <a:buNone/>
              <a:defRPr sz="1800" b="1"/>
            </a:lvl1pPr>
          </a:lstStyle>
          <a:p>
            <a:r>
              <a:rPr lang="ar-SA" smtClean="0"/>
              <a:t>انقر لتحرير نمط العنوان الثانوي الرئيسي</a:t>
            </a:r>
            <a:endParaRPr lang="en-US"/>
          </a:p>
        </p:txBody>
      </p:sp>
      <p:sp>
        <p:nvSpPr>
          <p:cNvPr id="3086" name="Text Box 14"/>
          <p:cNvSpPr txBox="1">
            <a:spLocks noChangeArrowheads="1"/>
          </p:cNvSpPr>
          <p:nvPr/>
        </p:nvSpPr>
        <p:spPr bwMode="gray">
          <a:xfrm>
            <a:off x="3886200" y="5715000"/>
            <a:ext cx="1612900" cy="519113"/>
          </a:xfrm>
          <a:prstGeom prst="rect">
            <a:avLst/>
          </a:prstGeom>
          <a:noFill/>
          <a:ln w="9525">
            <a:noFill/>
            <a:miter lim="800000"/>
            <a:headEnd/>
            <a:tailEnd/>
          </a:ln>
          <a:effectLst/>
        </p:spPr>
        <p:txBody>
          <a:bodyPr>
            <a:spAutoFit/>
          </a:bodyPr>
          <a:lstStyle/>
          <a:p>
            <a:pPr algn="ctr"/>
            <a:r>
              <a:rPr lang="en-US" sz="2800" b="1">
                <a:latin typeface="Verdana" pitchFamily="34" charset="0"/>
              </a:rPr>
              <a:t>LOGO</a:t>
            </a:r>
          </a:p>
        </p:txBody>
      </p:sp>
      <p:grpSp>
        <p:nvGrpSpPr>
          <p:cNvPr id="3103" name="Group 31"/>
          <p:cNvGrpSpPr>
            <a:grpSpLocks/>
          </p:cNvGrpSpPr>
          <p:nvPr/>
        </p:nvGrpSpPr>
        <p:grpSpPr bwMode="auto">
          <a:xfrm rot="421294">
            <a:off x="971550" y="692150"/>
            <a:ext cx="1871663" cy="1944688"/>
            <a:chOff x="521" y="482"/>
            <a:chExt cx="1134" cy="1142"/>
          </a:xfrm>
        </p:grpSpPr>
        <p:sp>
          <p:nvSpPr>
            <p:cNvPr id="3104" name="Oval 32"/>
            <p:cNvSpPr>
              <a:spLocks noChangeArrowheads="1"/>
            </p:cNvSpPr>
            <p:nvPr userDrawn="1"/>
          </p:nvSpPr>
          <p:spPr bwMode="gray">
            <a:xfrm rot="-128649">
              <a:off x="851" y="811"/>
              <a:ext cx="479" cy="494"/>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grpSp>
          <p:nvGrpSpPr>
            <p:cNvPr id="3105" name="Group 33"/>
            <p:cNvGrpSpPr>
              <a:grpSpLocks/>
            </p:cNvGrpSpPr>
            <p:nvPr userDrawn="1"/>
          </p:nvGrpSpPr>
          <p:grpSpPr bwMode="auto">
            <a:xfrm rot="56277">
              <a:off x="1311" y="1224"/>
              <a:ext cx="266" cy="218"/>
              <a:chOff x="3452" y="878"/>
              <a:chExt cx="402" cy="342"/>
            </a:xfrm>
          </p:grpSpPr>
          <p:sp>
            <p:nvSpPr>
              <p:cNvPr id="3106" name="Oval 34"/>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sp>
            <p:nvSpPr>
              <p:cNvPr id="3107" name="Oval 35"/>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sp>
            <p:nvSpPr>
              <p:cNvPr id="3108" name="Oval 36"/>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grpSp>
        <p:grpSp>
          <p:nvGrpSpPr>
            <p:cNvPr id="3109" name="Group 37"/>
            <p:cNvGrpSpPr>
              <a:grpSpLocks/>
            </p:cNvGrpSpPr>
            <p:nvPr userDrawn="1"/>
          </p:nvGrpSpPr>
          <p:grpSpPr bwMode="auto">
            <a:xfrm rot="-23983151">
              <a:off x="1390" y="942"/>
              <a:ext cx="265" cy="219"/>
              <a:chOff x="3452" y="878"/>
              <a:chExt cx="402" cy="342"/>
            </a:xfrm>
          </p:grpSpPr>
          <p:sp>
            <p:nvSpPr>
              <p:cNvPr id="3110" name="Oval 38"/>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sp>
            <p:nvSpPr>
              <p:cNvPr id="3111" name="Oval 39"/>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sp>
            <p:nvSpPr>
              <p:cNvPr id="3112" name="Oval 40"/>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grpSp>
        <p:grpSp>
          <p:nvGrpSpPr>
            <p:cNvPr id="3113" name="Group 41"/>
            <p:cNvGrpSpPr>
              <a:grpSpLocks/>
            </p:cNvGrpSpPr>
            <p:nvPr userDrawn="1"/>
          </p:nvGrpSpPr>
          <p:grpSpPr bwMode="auto">
            <a:xfrm rot="-4925197">
              <a:off x="1293" y="630"/>
              <a:ext cx="257" cy="226"/>
              <a:chOff x="3452" y="878"/>
              <a:chExt cx="402" cy="342"/>
            </a:xfrm>
          </p:grpSpPr>
          <p:sp>
            <p:nvSpPr>
              <p:cNvPr id="3114" name="Oval 42"/>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sp>
            <p:nvSpPr>
              <p:cNvPr id="3115" name="Oval 43"/>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sp>
            <p:nvSpPr>
              <p:cNvPr id="3116" name="Oval 44"/>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grpSp>
        <p:grpSp>
          <p:nvGrpSpPr>
            <p:cNvPr id="3117" name="Group 45"/>
            <p:cNvGrpSpPr>
              <a:grpSpLocks/>
            </p:cNvGrpSpPr>
            <p:nvPr userDrawn="1"/>
          </p:nvGrpSpPr>
          <p:grpSpPr bwMode="auto">
            <a:xfrm rot="3149186">
              <a:off x="985" y="1383"/>
              <a:ext cx="257" cy="226"/>
              <a:chOff x="3452" y="878"/>
              <a:chExt cx="402" cy="342"/>
            </a:xfrm>
          </p:grpSpPr>
          <p:sp>
            <p:nvSpPr>
              <p:cNvPr id="3118" name="Oval 46"/>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sp>
            <p:nvSpPr>
              <p:cNvPr id="3119" name="Oval 47"/>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sp>
            <p:nvSpPr>
              <p:cNvPr id="3120" name="Oval 48"/>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grpSp>
        <p:grpSp>
          <p:nvGrpSpPr>
            <p:cNvPr id="3121" name="Group 49"/>
            <p:cNvGrpSpPr>
              <a:grpSpLocks/>
            </p:cNvGrpSpPr>
            <p:nvPr userDrawn="1"/>
          </p:nvGrpSpPr>
          <p:grpSpPr bwMode="auto">
            <a:xfrm rot="-29276986">
              <a:off x="966" y="498"/>
              <a:ext cx="257" cy="226"/>
              <a:chOff x="3452" y="878"/>
              <a:chExt cx="402" cy="342"/>
            </a:xfrm>
          </p:grpSpPr>
          <p:sp>
            <p:nvSpPr>
              <p:cNvPr id="3122" name="Oval 50"/>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sp>
            <p:nvSpPr>
              <p:cNvPr id="3123" name="Oval 51"/>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sp>
            <p:nvSpPr>
              <p:cNvPr id="3124" name="Oval 52"/>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grpSp>
        <p:grpSp>
          <p:nvGrpSpPr>
            <p:cNvPr id="3125" name="Group 53"/>
            <p:cNvGrpSpPr>
              <a:grpSpLocks/>
            </p:cNvGrpSpPr>
            <p:nvPr userDrawn="1"/>
          </p:nvGrpSpPr>
          <p:grpSpPr bwMode="auto">
            <a:xfrm rot="-10348150">
              <a:off x="628" y="649"/>
              <a:ext cx="266" cy="219"/>
              <a:chOff x="3452" y="878"/>
              <a:chExt cx="402" cy="342"/>
            </a:xfrm>
          </p:grpSpPr>
          <p:sp>
            <p:nvSpPr>
              <p:cNvPr id="3126" name="Oval 54"/>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sp>
            <p:nvSpPr>
              <p:cNvPr id="3127" name="Oval 55"/>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sp>
            <p:nvSpPr>
              <p:cNvPr id="3128" name="Oval 56"/>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grpSp>
        <p:grpSp>
          <p:nvGrpSpPr>
            <p:cNvPr id="3129" name="Group 57"/>
            <p:cNvGrpSpPr>
              <a:grpSpLocks/>
            </p:cNvGrpSpPr>
            <p:nvPr userDrawn="1"/>
          </p:nvGrpSpPr>
          <p:grpSpPr bwMode="auto">
            <a:xfrm rot="-34593241">
              <a:off x="521" y="973"/>
              <a:ext cx="265" cy="218"/>
              <a:chOff x="3452" y="878"/>
              <a:chExt cx="402" cy="342"/>
            </a:xfrm>
          </p:grpSpPr>
          <p:sp>
            <p:nvSpPr>
              <p:cNvPr id="3130" name="Oval 58"/>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sp>
            <p:nvSpPr>
              <p:cNvPr id="3131" name="Oval 59"/>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sp>
            <p:nvSpPr>
              <p:cNvPr id="3132" name="Oval 60"/>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grpSp>
        <p:grpSp>
          <p:nvGrpSpPr>
            <p:cNvPr id="3133" name="Group 61"/>
            <p:cNvGrpSpPr>
              <a:grpSpLocks/>
            </p:cNvGrpSpPr>
            <p:nvPr userDrawn="1"/>
          </p:nvGrpSpPr>
          <p:grpSpPr bwMode="auto">
            <a:xfrm rot="-15320246">
              <a:off x="654" y="1263"/>
              <a:ext cx="257" cy="226"/>
              <a:chOff x="3452" y="878"/>
              <a:chExt cx="402" cy="342"/>
            </a:xfrm>
          </p:grpSpPr>
          <p:sp>
            <p:nvSpPr>
              <p:cNvPr id="3134" name="Oval 62"/>
              <p:cNvSpPr>
                <a:spLocks noChangeArrowheads="1"/>
              </p:cNvSpPr>
              <p:nvPr/>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sp>
            <p:nvSpPr>
              <p:cNvPr id="3135" name="Oval 63"/>
              <p:cNvSpPr>
                <a:spLocks noChangeArrowheads="1"/>
              </p:cNvSpPr>
              <p:nvPr/>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sp>
            <p:nvSpPr>
              <p:cNvPr id="3136" name="Oval 64"/>
              <p:cNvSpPr>
                <a:spLocks noChangeArrowheads="1"/>
              </p:cNvSpPr>
              <p:nvPr/>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grpSp>
      </p:grpSp>
      <p:sp>
        <p:nvSpPr>
          <p:cNvPr id="3137" name="Rectangle 65"/>
          <p:cNvSpPr>
            <a:spLocks noChangeArrowheads="1"/>
          </p:cNvSpPr>
          <p:nvPr/>
        </p:nvSpPr>
        <p:spPr bwMode="gray">
          <a:xfrm>
            <a:off x="457200" y="0"/>
            <a:ext cx="7620000" cy="304800"/>
          </a:xfrm>
          <a:prstGeom prst="rect">
            <a:avLst/>
          </a:prstGeom>
          <a:gradFill rotWithShape="1">
            <a:gsLst>
              <a:gs pos="0">
                <a:schemeClr val="folHlink"/>
              </a:gs>
              <a:gs pos="100000">
                <a:schemeClr val="folHlink">
                  <a:gamma/>
                  <a:tint val="24314"/>
                  <a:invGamma/>
                </a:schemeClr>
              </a:gs>
            </a:gsLst>
            <a:lin ang="0" scaled="1"/>
          </a:gradFill>
          <a:ln w="9525">
            <a:noFill/>
            <a:miter lim="800000"/>
            <a:headEnd/>
            <a:tailEnd/>
          </a:ln>
          <a:effectLst/>
        </p:spPr>
        <p:txBody>
          <a:bodyPr wrap="none" anchor="ctr"/>
          <a:lstStyle/>
          <a:p>
            <a:endParaRPr lang="ar-SA"/>
          </a:p>
        </p:txBody>
      </p:sp>
      <p:sp>
        <p:nvSpPr>
          <p:cNvPr id="3138" name="Rectangle 66"/>
          <p:cNvSpPr>
            <a:spLocks noChangeArrowheads="1"/>
          </p:cNvSpPr>
          <p:nvPr/>
        </p:nvSpPr>
        <p:spPr bwMode="gray">
          <a:xfrm>
            <a:off x="6664325" y="-7938"/>
            <a:ext cx="2098675" cy="312738"/>
          </a:xfrm>
          <a:prstGeom prst="rect">
            <a:avLst/>
          </a:prstGeom>
          <a:gradFill rotWithShape="1">
            <a:gsLst>
              <a:gs pos="0">
                <a:schemeClr val="hlink"/>
              </a:gs>
              <a:gs pos="100000">
                <a:schemeClr val="hlink">
                  <a:gamma/>
                  <a:tint val="33333"/>
                  <a:invGamma/>
                </a:schemeClr>
              </a:gs>
            </a:gsLst>
            <a:lin ang="0" scaled="1"/>
          </a:gradFill>
          <a:ln w="9525">
            <a:noFill/>
            <a:miter lim="800000"/>
            <a:headEnd/>
            <a:tailEnd/>
          </a:ln>
          <a:effectLst/>
        </p:spPr>
        <p:txBody>
          <a:bodyPr wrap="none" anchor="ctr"/>
          <a:lstStyle/>
          <a:p>
            <a:endParaRPr lang="ar-SA"/>
          </a:p>
        </p:txBody>
      </p:sp>
      <p:sp>
        <p:nvSpPr>
          <p:cNvPr id="3140" name="Rectangle 68"/>
          <p:cNvSpPr>
            <a:spLocks noChangeArrowheads="1"/>
          </p:cNvSpPr>
          <p:nvPr/>
        </p:nvSpPr>
        <p:spPr bwMode="gray">
          <a:xfrm rot="10800000">
            <a:off x="2549525" y="6553200"/>
            <a:ext cx="6230938" cy="317500"/>
          </a:xfrm>
          <a:prstGeom prst="rect">
            <a:avLst/>
          </a:prstGeom>
          <a:gradFill rotWithShape="1">
            <a:gsLst>
              <a:gs pos="0">
                <a:schemeClr val="hlink"/>
              </a:gs>
              <a:gs pos="100000">
                <a:schemeClr val="hlink">
                  <a:gamma/>
                  <a:tint val="33333"/>
                  <a:invGamma/>
                </a:schemeClr>
              </a:gs>
            </a:gsLst>
            <a:lin ang="0" scaled="1"/>
          </a:gradFill>
          <a:ln w="9525">
            <a:noFill/>
            <a:miter lim="800000"/>
            <a:headEnd/>
            <a:tailEnd/>
          </a:ln>
          <a:effectLst/>
        </p:spPr>
        <p:txBody>
          <a:bodyPr wrap="none" anchor="ctr"/>
          <a:lstStyle/>
          <a:p>
            <a:endParaRPr lang="ar-SA"/>
          </a:p>
        </p:txBody>
      </p:sp>
      <p:sp>
        <p:nvSpPr>
          <p:cNvPr id="3141" name="Rectangle 69"/>
          <p:cNvSpPr>
            <a:spLocks noChangeArrowheads="1"/>
          </p:cNvSpPr>
          <p:nvPr/>
        </p:nvSpPr>
        <p:spPr bwMode="gray">
          <a:xfrm>
            <a:off x="8763000" y="-7938"/>
            <a:ext cx="381000" cy="314326"/>
          </a:xfrm>
          <a:prstGeom prst="rect">
            <a:avLst/>
          </a:prstGeom>
          <a:gradFill rotWithShape="1">
            <a:gsLst>
              <a:gs pos="0">
                <a:schemeClr val="accent1"/>
              </a:gs>
              <a:gs pos="100000">
                <a:schemeClr val="accent1">
                  <a:gamma/>
                  <a:tint val="24314"/>
                  <a:invGamma/>
                </a:schemeClr>
              </a:gs>
            </a:gsLst>
            <a:lin ang="5400000" scaled="1"/>
          </a:gradFill>
          <a:ln w="9525">
            <a:noFill/>
            <a:miter lim="800000"/>
            <a:headEnd/>
            <a:tailEnd/>
          </a:ln>
          <a:effectLst/>
        </p:spPr>
        <p:txBody>
          <a:bodyPr wrap="none" anchor="ctr"/>
          <a:lstStyle/>
          <a:p>
            <a:endParaRPr lang="ar-SA"/>
          </a:p>
        </p:txBody>
      </p:sp>
      <p:sp>
        <p:nvSpPr>
          <p:cNvPr id="3142" name="Rectangle 70"/>
          <p:cNvSpPr>
            <a:spLocks noChangeArrowheads="1"/>
          </p:cNvSpPr>
          <p:nvPr/>
        </p:nvSpPr>
        <p:spPr bwMode="gray">
          <a:xfrm>
            <a:off x="457200" y="6554788"/>
            <a:ext cx="2098675" cy="317500"/>
          </a:xfrm>
          <a:prstGeom prst="rect">
            <a:avLst/>
          </a:prstGeom>
          <a:gradFill rotWithShape="1">
            <a:gsLst>
              <a:gs pos="0">
                <a:schemeClr val="bg2">
                  <a:gamma/>
                  <a:tint val="36471"/>
                  <a:invGamma/>
                </a:schemeClr>
              </a:gs>
              <a:gs pos="100000">
                <a:schemeClr val="bg2"/>
              </a:gs>
            </a:gsLst>
            <a:lin ang="0" scaled="1"/>
          </a:gradFill>
          <a:ln w="9525">
            <a:noFill/>
            <a:miter lim="800000"/>
            <a:headEnd/>
            <a:tailEnd/>
          </a:ln>
          <a:effectLst/>
        </p:spPr>
        <p:txBody>
          <a:bodyPr wrap="none" anchor="ctr"/>
          <a:lstStyle/>
          <a:p>
            <a:endParaRPr lang="ar-SA"/>
          </a:p>
        </p:txBody>
      </p:sp>
      <p:sp>
        <p:nvSpPr>
          <p:cNvPr id="3143" name="Rectangle 71"/>
          <p:cNvSpPr>
            <a:spLocks noChangeArrowheads="1"/>
          </p:cNvSpPr>
          <p:nvPr/>
        </p:nvSpPr>
        <p:spPr bwMode="gray">
          <a:xfrm>
            <a:off x="0" y="6553200"/>
            <a:ext cx="457200" cy="319088"/>
          </a:xfrm>
          <a:prstGeom prst="rect">
            <a:avLst/>
          </a:prstGeom>
          <a:solidFill>
            <a:schemeClr val="bg2"/>
          </a:solidFill>
          <a:ln w="9525">
            <a:noFill/>
            <a:miter lim="800000"/>
            <a:headEnd/>
            <a:tailEnd/>
          </a:ln>
          <a:effectLst/>
        </p:spPr>
        <p:txBody>
          <a:bodyPr wrap="none" anchor="ctr"/>
          <a:lstStyle/>
          <a:p>
            <a:endParaRPr lang="ar-SA"/>
          </a:p>
        </p:txBody>
      </p:sp>
      <p:sp>
        <p:nvSpPr>
          <p:cNvPr id="3144" name="Rectangle 72"/>
          <p:cNvSpPr>
            <a:spLocks noChangeArrowheads="1"/>
          </p:cNvSpPr>
          <p:nvPr/>
        </p:nvSpPr>
        <p:spPr bwMode="gray">
          <a:xfrm>
            <a:off x="0" y="0"/>
            <a:ext cx="457200" cy="304800"/>
          </a:xfrm>
          <a:prstGeom prst="rect">
            <a:avLst/>
          </a:prstGeom>
          <a:solidFill>
            <a:schemeClr val="bg2"/>
          </a:solidFill>
          <a:ln w="9525">
            <a:noFill/>
            <a:miter lim="800000"/>
            <a:headEnd/>
            <a:tailEnd/>
          </a:ln>
          <a:effectLst/>
        </p:spPr>
        <p:txBody>
          <a:bodyPr wrap="none" anchor="ctr"/>
          <a:lstStyle/>
          <a:p>
            <a:endParaRPr lang="ar-SA"/>
          </a:p>
        </p:txBody>
      </p:sp>
      <p:sp>
        <p:nvSpPr>
          <p:cNvPr id="3145" name="Rectangle 73"/>
          <p:cNvSpPr>
            <a:spLocks noChangeArrowheads="1"/>
          </p:cNvSpPr>
          <p:nvPr/>
        </p:nvSpPr>
        <p:spPr bwMode="gray">
          <a:xfrm rot="5400000">
            <a:off x="-2213769" y="2510631"/>
            <a:ext cx="4876800" cy="465138"/>
          </a:xfrm>
          <a:prstGeom prst="rect">
            <a:avLst/>
          </a:prstGeom>
          <a:gradFill rotWithShape="1">
            <a:gsLst>
              <a:gs pos="0">
                <a:schemeClr val="hlink"/>
              </a:gs>
              <a:gs pos="100000">
                <a:schemeClr val="hlink">
                  <a:gamma/>
                  <a:tint val="33333"/>
                  <a:invGamma/>
                </a:schemeClr>
              </a:gs>
            </a:gsLst>
            <a:lin ang="0" scaled="1"/>
          </a:gradFill>
          <a:ln w="9525">
            <a:noFill/>
            <a:miter lim="800000"/>
            <a:headEnd/>
            <a:tailEnd/>
          </a:ln>
          <a:effectLst/>
        </p:spPr>
        <p:txBody>
          <a:bodyPr wrap="none" anchor="ctr"/>
          <a:lstStyle/>
          <a:p>
            <a:endParaRPr lang="ar-SA"/>
          </a:p>
        </p:txBody>
      </p:sp>
      <p:sp>
        <p:nvSpPr>
          <p:cNvPr id="3146" name="Rectangle 74"/>
          <p:cNvSpPr>
            <a:spLocks noChangeArrowheads="1"/>
          </p:cNvSpPr>
          <p:nvPr/>
        </p:nvSpPr>
        <p:spPr bwMode="gray">
          <a:xfrm rot="5400000">
            <a:off x="-575469" y="5520531"/>
            <a:ext cx="1600200" cy="465138"/>
          </a:xfrm>
          <a:prstGeom prst="rect">
            <a:avLst/>
          </a:prstGeom>
          <a:gradFill rotWithShape="1">
            <a:gsLst>
              <a:gs pos="0">
                <a:schemeClr val="accent2">
                  <a:gamma/>
                  <a:tint val="57647"/>
                  <a:invGamma/>
                </a:schemeClr>
              </a:gs>
              <a:gs pos="100000">
                <a:schemeClr val="accent2"/>
              </a:gs>
            </a:gsLst>
            <a:lin ang="0" scaled="1"/>
          </a:gradFill>
          <a:ln w="9525">
            <a:noFill/>
            <a:miter lim="800000"/>
            <a:headEnd/>
            <a:tailEnd/>
          </a:ln>
          <a:effectLst/>
        </p:spPr>
        <p:txBody>
          <a:bodyPr wrap="none" anchor="ctr"/>
          <a:lstStyle/>
          <a:p>
            <a:endParaRPr lang="ar-SA"/>
          </a:p>
        </p:txBody>
      </p:sp>
      <p:sp>
        <p:nvSpPr>
          <p:cNvPr id="3147" name="Rectangle 75"/>
          <p:cNvSpPr>
            <a:spLocks noChangeArrowheads="1"/>
          </p:cNvSpPr>
          <p:nvPr/>
        </p:nvSpPr>
        <p:spPr bwMode="ltGray">
          <a:xfrm>
            <a:off x="8769350" y="6538913"/>
            <a:ext cx="374650" cy="327025"/>
          </a:xfrm>
          <a:prstGeom prst="rect">
            <a:avLst/>
          </a:prstGeom>
          <a:gradFill rotWithShape="1">
            <a:gsLst>
              <a:gs pos="0">
                <a:schemeClr val="bg1"/>
              </a:gs>
              <a:gs pos="100000">
                <a:schemeClr val="bg1">
                  <a:gamma/>
                  <a:shade val="78824"/>
                  <a:invGamma/>
                </a:schemeClr>
              </a:gs>
            </a:gsLst>
            <a:lin ang="5400000" scaled="1"/>
          </a:gradFill>
          <a:ln w="9525">
            <a:noFill/>
            <a:miter lim="800000"/>
            <a:headEnd/>
            <a:tailEnd/>
          </a:ln>
          <a:effectLst/>
        </p:spPr>
        <p:txBody>
          <a:bodyPr wrap="none" anchor="ctr"/>
          <a:lstStyle/>
          <a:p>
            <a:endParaRPr lang="ar-SA"/>
          </a:p>
        </p:txBody>
      </p:sp>
      <p:sp>
        <p:nvSpPr>
          <p:cNvPr id="3148" name="Rectangle 76"/>
          <p:cNvSpPr>
            <a:spLocks noChangeArrowheads="1"/>
          </p:cNvSpPr>
          <p:nvPr/>
        </p:nvSpPr>
        <p:spPr bwMode="gray">
          <a:xfrm rot="5400000">
            <a:off x="6557962" y="3967163"/>
            <a:ext cx="4791075" cy="381000"/>
          </a:xfrm>
          <a:prstGeom prst="rect">
            <a:avLst/>
          </a:prstGeom>
          <a:gradFill rotWithShape="1">
            <a:gsLst>
              <a:gs pos="0">
                <a:schemeClr val="accent2">
                  <a:gamma/>
                  <a:tint val="57647"/>
                  <a:invGamma/>
                </a:schemeClr>
              </a:gs>
              <a:gs pos="100000">
                <a:schemeClr val="accent2"/>
              </a:gs>
            </a:gsLst>
            <a:lin ang="0" scaled="1"/>
          </a:gradFill>
          <a:ln w="9525">
            <a:noFill/>
            <a:miter lim="800000"/>
            <a:headEnd/>
            <a:tailEnd/>
          </a:ln>
          <a:effectLst/>
        </p:spPr>
        <p:txBody>
          <a:bodyPr wrap="none" anchor="ctr"/>
          <a:lstStyle/>
          <a:p>
            <a:endParaRPr lang="ar-SA"/>
          </a:p>
        </p:txBody>
      </p:sp>
      <p:sp>
        <p:nvSpPr>
          <p:cNvPr id="3149" name="Rectangle 77"/>
          <p:cNvSpPr>
            <a:spLocks noChangeArrowheads="1"/>
          </p:cNvSpPr>
          <p:nvPr/>
        </p:nvSpPr>
        <p:spPr bwMode="gray">
          <a:xfrm>
            <a:off x="8763000" y="1752600"/>
            <a:ext cx="381000" cy="152400"/>
          </a:xfrm>
          <a:prstGeom prst="rect">
            <a:avLst/>
          </a:prstGeom>
          <a:gradFill rotWithShape="1">
            <a:gsLst>
              <a:gs pos="0">
                <a:schemeClr val="folHlink"/>
              </a:gs>
              <a:gs pos="100000">
                <a:schemeClr val="folHlink">
                  <a:gamma/>
                  <a:tint val="72549"/>
                  <a:invGamma/>
                </a:schemeClr>
              </a:gs>
            </a:gsLst>
            <a:lin ang="5400000" scaled="1"/>
          </a:gradFill>
          <a:ln w="9525">
            <a:noFill/>
            <a:miter lim="800000"/>
            <a:headEnd/>
            <a:tailEnd/>
          </a:ln>
          <a:effectLst/>
        </p:spPr>
        <p:txBody>
          <a:bodyPr wrap="none" anchor="ctr"/>
          <a:lstStyle/>
          <a:p>
            <a:endParaRPr lang="ar-SA"/>
          </a:p>
        </p:txBody>
      </p:sp>
      <p:sp>
        <p:nvSpPr>
          <p:cNvPr id="3152" name="Line 80"/>
          <p:cNvSpPr>
            <a:spLocks noChangeShapeType="1"/>
          </p:cNvSpPr>
          <p:nvPr/>
        </p:nvSpPr>
        <p:spPr bwMode="auto">
          <a:xfrm>
            <a:off x="0" y="304800"/>
            <a:ext cx="9144000" cy="0"/>
          </a:xfrm>
          <a:prstGeom prst="line">
            <a:avLst/>
          </a:prstGeom>
          <a:noFill/>
          <a:ln w="9525">
            <a:solidFill>
              <a:schemeClr val="tx1"/>
            </a:solidFill>
            <a:round/>
            <a:headEnd/>
            <a:tailEnd/>
          </a:ln>
          <a:effectLst/>
        </p:spPr>
        <p:txBody>
          <a:bodyPr/>
          <a:lstStyle/>
          <a:p>
            <a:endParaRPr lang="ar-SA"/>
          </a:p>
        </p:txBody>
      </p:sp>
      <p:sp>
        <p:nvSpPr>
          <p:cNvPr id="3153" name="Line 81"/>
          <p:cNvSpPr>
            <a:spLocks noChangeShapeType="1"/>
          </p:cNvSpPr>
          <p:nvPr/>
        </p:nvSpPr>
        <p:spPr bwMode="auto">
          <a:xfrm>
            <a:off x="0" y="6553200"/>
            <a:ext cx="9144000" cy="0"/>
          </a:xfrm>
          <a:prstGeom prst="line">
            <a:avLst/>
          </a:prstGeom>
          <a:noFill/>
          <a:ln w="9525">
            <a:solidFill>
              <a:schemeClr val="tx1"/>
            </a:solidFill>
            <a:round/>
            <a:headEnd/>
            <a:tailEnd/>
          </a:ln>
          <a:effectLst/>
        </p:spPr>
        <p:txBody>
          <a:bodyPr/>
          <a:lstStyle/>
          <a:p>
            <a:endParaRPr lang="ar-SA"/>
          </a:p>
        </p:txBody>
      </p:sp>
      <p:sp>
        <p:nvSpPr>
          <p:cNvPr id="3154" name="Line 82"/>
          <p:cNvSpPr>
            <a:spLocks noChangeShapeType="1"/>
          </p:cNvSpPr>
          <p:nvPr/>
        </p:nvSpPr>
        <p:spPr bwMode="auto">
          <a:xfrm>
            <a:off x="457200" y="0"/>
            <a:ext cx="0" cy="6858000"/>
          </a:xfrm>
          <a:prstGeom prst="line">
            <a:avLst/>
          </a:prstGeom>
          <a:noFill/>
          <a:ln w="9525">
            <a:solidFill>
              <a:schemeClr val="tx1"/>
            </a:solidFill>
            <a:round/>
            <a:headEnd/>
            <a:tailEnd/>
          </a:ln>
          <a:effectLst/>
        </p:spPr>
        <p:txBody>
          <a:bodyPr/>
          <a:lstStyle/>
          <a:p>
            <a:endParaRPr lang="ar-SA"/>
          </a:p>
        </p:txBody>
      </p:sp>
      <p:sp>
        <p:nvSpPr>
          <p:cNvPr id="3155" name="Line 83"/>
          <p:cNvSpPr>
            <a:spLocks noChangeShapeType="1"/>
          </p:cNvSpPr>
          <p:nvPr/>
        </p:nvSpPr>
        <p:spPr bwMode="auto">
          <a:xfrm>
            <a:off x="8763000" y="0"/>
            <a:ext cx="0" cy="6858000"/>
          </a:xfrm>
          <a:prstGeom prst="line">
            <a:avLst/>
          </a:prstGeom>
          <a:noFill/>
          <a:ln w="9525">
            <a:solidFill>
              <a:schemeClr val="tx1"/>
            </a:solidFill>
            <a:round/>
            <a:headEnd/>
            <a:tailEnd/>
          </a:ln>
          <a:effectLst/>
        </p:spPr>
        <p:txBody>
          <a:bodyPr/>
          <a:lstStyle/>
          <a:p>
            <a:endParaRPr lang="ar-SA"/>
          </a:p>
        </p:txBody>
      </p:sp>
      <p:sp>
        <p:nvSpPr>
          <p:cNvPr id="3156" name="Line 84"/>
          <p:cNvSpPr>
            <a:spLocks noChangeShapeType="1"/>
          </p:cNvSpPr>
          <p:nvPr/>
        </p:nvSpPr>
        <p:spPr bwMode="auto">
          <a:xfrm flipH="1">
            <a:off x="0" y="4953000"/>
            <a:ext cx="457200" cy="0"/>
          </a:xfrm>
          <a:prstGeom prst="line">
            <a:avLst/>
          </a:prstGeom>
          <a:noFill/>
          <a:ln w="9525">
            <a:solidFill>
              <a:schemeClr val="tx1"/>
            </a:solidFill>
            <a:round/>
            <a:headEnd/>
            <a:tailEnd/>
          </a:ln>
          <a:effectLst/>
        </p:spPr>
        <p:txBody>
          <a:bodyPr/>
          <a:lstStyle/>
          <a:p>
            <a:endParaRPr lang="ar-SA"/>
          </a:p>
        </p:txBody>
      </p:sp>
      <p:sp>
        <p:nvSpPr>
          <p:cNvPr id="3157" name="Line 85"/>
          <p:cNvSpPr>
            <a:spLocks noChangeShapeType="1"/>
          </p:cNvSpPr>
          <p:nvPr/>
        </p:nvSpPr>
        <p:spPr bwMode="auto">
          <a:xfrm>
            <a:off x="8763000" y="1752600"/>
            <a:ext cx="381000" cy="0"/>
          </a:xfrm>
          <a:prstGeom prst="line">
            <a:avLst/>
          </a:prstGeom>
          <a:noFill/>
          <a:ln w="9525">
            <a:solidFill>
              <a:schemeClr val="tx1"/>
            </a:solidFill>
            <a:round/>
            <a:headEnd/>
            <a:tailEnd/>
          </a:ln>
          <a:effectLst/>
        </p:spPr>
        <p:txBody>
          <a:bodyPr/>
          <a:lstStyle/>
          <a:p>
            <a:endParaRPr lang="ar-SA"/>
          </a:p>
        </p:txBody>
      </p:sp>
      <p:sp>
        <p:nvSpPr>
          <p:cNvPr id="3158" name="Line 86"/>
          <p:cNvSpPr>
            <a:spLocks noChangeShapeType="1"/>
          </p:cNvSpPr>
          <p:nvPr/>
        </p:nvSpPr>
        <p:spPr bwMode="auto">
          <a:xfrm>
            <a:off x="8763000" y="1905000"/>
            <a:ext cx="381000" cy="0"/>
          </a:xfrm>
          <a:prstGeom prst="line">
            <a:avLst/>
          </a:prstGeom>
          <a:noFill/>
          <a:ln w="9525">
            <a:solidFill>
              <a:schemeClr val="tx1"/>
            </a:solidFill>
            <a:round/>
            <a:headEnd/>
            <a:tailEnd/>
          </a:ln>
          <a:effectLst/>
        </p:spPr>
        <p:txBody>
          <a:bodyPr/>
          <a:lstStyle/>
          <a:p>
            <a:endParaRPr lang="ar-SA"/>
          </a:p>
        </p:txBody>
      </p:sp>
      <p:sp>
        <p:nvSpPr>
          <p:cNvPr id="3159" name="Line 87"/>
          <p:cNvSpPr>
            <a:spLocks noChangeShapeType="1"/>
          </p:cNvSpPr>
          <p:nvPr/>
        </p:nvSpPr>
        <p:spPr bwMode="auto">
          <a:xfrm>
            <a:off x="2543175" y="6553200"/>
            <a:ext cx="0" cy="304800"/>
          </a:xfrm>
          <a:prstGeom prst="line">
            <a:avLst/>
          </a:prstGeom>
          <a:noFill/>
          <a:ln w="9525">
            <a:solidFill>
              <a:schemeClr val="tx1"/>
            </a:solidFill>
            <a:round/>
            <a:headEnd/>
            <a:tailEnd/>
          </a:ln>
          <a:effectLst/>
        </p:spPr>
        <p:txBody>
          <a:bodyPr/>
          <a:lstStyle/>
          <a:p>
            <a:endParaRPr lang="ar-SA"/>
          </a:p>
        </p:txBody>
      </p:sp>
      <p:sp>
        <p:nvSpPr>
          <p:cNvPr id="3160" name="Line 88"/>
          <p:cNvSpPr>
            <a:spLocks noChangeShapeType="1"/>
          </p:cNvSpPr>
          <p:nvPr/>
        </p:nvSpPr>
        <p:spPr bwMode="auto">
          <a:xfrm flipV="1">
            <a:off x="6672263" y="0"/>
            <a:ext cx="0" cy="304800"/>
          </a:xfrm>
          <a:prstGeom prst="line">
            <a:avLst/>
          </a:prstGeom>
          <a:noFill/>
          <a:ln w="9525">
            <a:solidFill>
              <a:schemeClr val="tx1"/>
            </a:solidFill>
            <a:round/>
            <a:headEnd/>
            <a:tailEnd/>
          </a:ln>
          <a:effectLst/>
        </p:spPr>
        <p:txBody>
          <a:bodyPr/>
          <a:lstStyle/>
          <a:p>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ذييل 3"/>
          <p:cNvSpPr>
            <a:spLocks noGrp="1"/>
          </p:cNvSpPr>
          <p:nvPr>
            <p:ph type="ftr" sz="quarter" idx="10"/>
          </p:nvPr>
        </p:nvSpPr>
        <p:spPr/>
        <p:txBody>
          <a:bodyPr/>
          <a:lstStyle>
            <a:lvl1pPr>
              <a:defRPr/>
            </a:lvl1pPr>
          </a:lstStyle>
          <a:p>
            <a:r>
              <a:rPr lang="ar-SA" smtClean="0"/>
              <a:t>أ.أماني الحسن </a:t>
            </a:r>
            <a:endParaRPr lang="en-US"/>
          </a:p>
        </p:txBody>
      </p:sp>
      <p:sp>
        <p:nvSpPr>
          <p:cNvPr id="5" name="عنصر نائب لرقم الشريحة 4"/>
          <p:cNvSpPr>
            <a:spLocks noGrp="1"/>
          </p:cNvSpPr>
          <p:nvPr>
            <p:ph type="sldNum" sz="quarter" idx="11"/>
          </p:nvPr>
        </p:nvSpPr>
        <p:spPr/>
        <p:txBody>
          <a:bodyPr/>
          <a:lstStyle>
            <a:lvl1pPr>
              <a:defRPr/>
            </a:lvl1pPr>
          </a:lstStyle>
          <a:p>
            <a:fld id="{3DD2C84E-9137-46B8-A218-C84761E9CA44}" type="slidenum">
              <a:rPr lang="en-US"/>
              <a:pPr/>
              <a:t>‹#›</a:t>
            </a:fld>
            <a:endParaRPr lang="en-US"/>
          </a:p>
        </p:txBody>
      </p:sp>
      <p:sp>
        <p:nvSpPr>
          <p:cNvPr id="6" name="عنصر نائب للتاريخ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7813" y="122238"/>
            <a:ext cx="2005012" cy="6027737"/>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609600" y="122238"/>
            <a:ext cx="5865813" cy="6027737"/>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ذييل 3"/>
          <p:cNvSpPr>
            <a:spLocks noGrp="1"/>
          </p:cNvSpPr>
          <p:nvPr>
            <p:ph type="ftr" sz="quarter" idx="10"/>
          </p:nvPr>
        </p:nvSpPr>
        <p:spPr/>
        <p:txBody>
          <a:bodyPr/>
          <a:lstStyle>
            <a:lvl1pPr>
              <a:defRPr/>
            </a:lvl1pPr>
          </a:lstStyle>
          <a:p>
            <a:r>
              <a:rPr lang="ar-SA" smtClean="0"/>
              <a:t>أ.أماني الحسن </a:t>
            </a:r>
            <a:endParaRPr lang="en-US"/>
          </a:p>
        </p:txBody>
      </p:sp>
      <p:sp>
        <p:nvSpPr>
          <p:cNvPr id="5" name="عنصر نائب لرقم الشريحة 4"/>
          <p:cNvSpPr>
            <a:spLocks noGrp="1"/>
          </p:cNvSpPr>
          <p:nvPr>
            <p:ph type="sldNum" sz="quarter" idx="11"/>
          </p:nvPr>
        </p:nvSpPr>
        <p:spPr/>
        <p:txBody>
          <a:bodyPr/>
          <a:lstStyle>
            <a:lvl1pPr>
              <a:defRPr/>
            </a:lvl1pPr>
          </a:lstStyle>
          <a:p>
            <a:fld id="{1A639557-F040-492E-9FB0-96D1CB74D85D}" type="slidenum">
              <a:rPr lang="en-US"/>
              <a:pPr/>
              <a:t>‹#›</a:t>
            </a:fld>
            <a:endParaRPr lang="en-US"/>
          </a:p>
        </p:txBody>
      </p:sp>
      <p:sp>
        <p:nvSpPr>
          <p:cNvPr id="6" name="عنصر نائب للتاريخ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122238"/>
            <a:ext cx="6705600" cy="563562"/>
          </a:xfrm>
        </p:spPr>
        <p:txBody>
          <a:bodyPr/>
          <a:lstStyle/>
          <a:p>
            <a:r>
              <a:rPr lang="ar-SA" smtClean="0"/>
              <a:t>انقر لتحرير نمط العنوان الرئيسي</a:t>
            </a:r>
            <a:endParaRPr lang="ar-SA"/>
          </a:p>
        </p:txBody>
      </p:sp>
      <p:sp>
        <p:nvSpPr>
          <p:cNvPr id="3" name="عنصر نائب للجدول 2"/>
          <p:cNvSpPr>
            <a:spLocks noGrp="1"/>
          </p:cNvSpPr>
          <p:nvPr>
            <p:ph type="tbl" idx="1"/>
          </p:nvPr>
        </p:nvSpPr>
        <p:spPr>
          <a:xfrm>
            <a:off x="609600" y="1228725"/>
            <a:ext cx="8023225" cy="4921250"/>
          </a:xfrm>
        </p:spPr>
        <p:txBody>
          <a:bodyPr/>
          <a:lstStyle/>
          <a:p>
            <a:r>
              <a:rPr lang="ar-SA" smtClean="0"/>
              <a:t>انقر فوق الرمز لإضافة جدول</a:t>
            </a:r>
            <a:endParaRPr lang="ar-SA"/>
          </a:p>
        </p:txBody>
      </p:sp>
      <p:sp>
        <p:nvSpPr>
          <p:cNvPr id="4" name="عنصر نائب للتذييل 3"/>
          <p:cNvSpPr>
            <a:spLocks noGrp="1"/>
          </p:cNvSpPr>
          <p:nvPr>
            <p:ph type="ftr" sz="quarter" idx="10"/>
          </p:nvPr>
        </p:nvSpPr>
        <p:spPr>
          <a:xfrm>
            <a:off x="5791200" y="6248400"/>
            <a:ext cx="2895600" cy="334963"/>
          </a:xfrm>
        </p:spPr>
        <p:txBody>
          <a:bodyPr/>
          <a:lstStyle>
            <a:lvl1pPr>
              <a:defRPr/>
            </a:lvl1pPr>
          </a:lstStyle>
          <a:p>
            <a:r>
              <a:rPr lang="ar-SA" smtClean="0"/>
              <a:t>أ.أماني الحسن </a:t>
            </a:r>
            <a:endParaRPr lang="en-US"/>
          </a:p>
        </p:txBody>
      </p:sp>
      <p:sp>
        <p:nvSpPr>
          <p:cNvPr id="5" name="عنصر نائب لرقم الشريحة 4"/>
          <p:cNvSpPr>
            <a:spLocks noGrp="1"/>
          </p:cNvSpPr>
          <p:nvPr>
            <p:ph type="sldNum" sz="quarter" idx="11"/>
          </p:nvPr>
        </p:nvSpPr>
        <p:spPr>
          <a:xfrm>
            <a:off x="3429000" y="6338888"/>
            <a:ext cx="2133600" cy="244475"/>
          </a:xfrm>
        </p:spPr>
        <p:txBody>
          <a:bodyPr/>
          <a:lstStyle>
            <a:lvl1pPr>
              <a:defRPr/>
            </a:lvl1pPr>
          </a:lstStyle>
          <a:p>
            <a:fld id="{ED24B286-F634-4189-BC4F-59C2731EFE01}" type="slidenum">
              <a:rPr lang="en-US"/>
              <a:pPr/>
              <a:t>‹#›</a:t>
            </a:fld>
            <a:endParaRPr lang="en-US"/>
          </a:p>
        </p:txBody>
      </p:sp>
      <p:sp>
        <p:nvSpPr>
          <p:cNvPr id="6" name="عنصر نائب للتاريخ 5"/>
          <p:cNvSpPr>
            <a:spLocks noGrp="1"/>
          </p:cNvSpPr>
          <p:nvPr>
            <p:ph type="dt" sz="half" idx="12"/>
          </p:nvPr>
        </p:nvSpPr>
        <p:spPr>
          <a:xfrm>
            <a:off x="457200" y="6324600"/>
            <a:ext cx="2133600" cy="244475"/>
          </a:xfrm>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ذييل 3"/>
          <p:cNvSpPr>
            <a:spLocks noGrp="1"/>
          </p:cNvSpPr>
          <p:nvPr>
            <p:ph type="ftr" sz="quarter" idx="10"/>
          </p:nvPr>
        </p:nvSpPr>
        <p:spPr/>
        <p:txBody>
          <a:bodyPr/>
          <a:lstStyle>
            <a:lvl1pPr>
              <a:defRPr/>
            </a:lvl1pPr>
          </a:lstStyle>
          <a:p>
            <a:r>
              <a:rPr lang="ar-SA" smtClean="0"/>
              <a:t>أ.أماني الحسن </a:t>
            </a:r>
            <a:endParaRPr lang="en-US"/>
          </a:p>
        </p:txBody>
      </p:sp>
      <p:sp>
        <p:nvSpPr>
          <p:cNvPr id="5" name="عنصر نائب لرقم الشريحة 4"/>
          <p:cNvSpPr>
            <a:spLocks noGrp="1"/>
          </p:cNvSpPr>
          <p:nvPr>
            <p:ph type="sldNum" sz="quarter" idx="11"/>
          </p:nvPr>
        </p:nvSpPr>
        <p:spPr/>
        <p:txBody>
          <a:bodyPr/>
          <a:lstStyle>
            <a:lvl1pPr>
              <a:defRPr/>
            </a:lvl1pPr>
          </a:lstStyle>
          <a:p>
            <a:fld id="{8EA89A05-6016-4E11-AF89-05AA1D8F3704}" type="slidenum">
              <a:rPr lang="en-US"/>
              <a:pPr/>
              <a:t>‹#›</a:t>
            </a:fld>
            <a:endParaRPr lang="en-US"/>
          </a:p>
        </p:txBody>
      </p:sp>
      <p:sp>
        <p:nvSpPr>
          <p:cNvPr id="6" name="عنصر نائب للتاريخ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عنصر نائب للتذييل 3"/>
          <p:cNvSpPr>
            <a:spLocks noGrp="1"/>
          </p:cNvSpPr>
          <p:nvPr>
            <p:ph type="ftr" sz="quarter" idx="10"/>
          </p:nvPr>
        </p:nvSpPr>
        <p:spPr/>
        <p:txBody>
          <a:bodyPr/>
          <a:lstStyle>
            <a:lvl1pPr>
              <a:defRPr/>
            </a:lvl1pPr>
          </a:lstStyle>
          <a:p>
            <a:r>
              <a:rPr lang="ar-SA" smtClean="0"/>
              <a:t>أ.أماني الحسن </a:t>
            </a:r>
            <a:endParaRPr lang="en-US"/>
          </a:p>
        </p:txBody>
      </p:sp>
      <p:sp>
        <p:nvSpPr>
          <p:cNvPr id="5" name="عنصر نائب لرقم الشريحة 4"/>
          <p:cNvSpPr>
            <a:spLocks noGrp="1"/>
          </p:cNvSpPr>
          <p:nvPr>
            <p:ph type="sldNum" sz="quarter" idx="11"/>
          </p:nvPr>
        </p:nvSpPr>
        <p:spPr/>
        <p:txBody>
          <a:bodyPr/>
          <a:lstStyle>
            <a:lvl1pPr>
              <a:defRPr/>
            </a:lvl1pPr>
          </a:lstStyle>
          <a:p>
            <a:fld id="{BAF79CCF-F814-4F81-AA6A-99D9B099DF11}" type="slidenum">
              <a:rPr lang="en-US"/>
              <a:pPr/>
              <a:t>‹#›</a:t>
            </a:fld>
            <a:endParaRPr lang="en-US"/>
          </a:p>
        </p:txBody>
      </p:sp>
      <p:sp>
        <p:nvSpPr>
          <p:cNvPr id="6" name="عنصر نائب للتاريخ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609600" y="1228725"/>
            <a:ext cx="3935413" cy="4921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97413" y="1228725"/>
            <a:ext cx="3935412" cy="4921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ذييل 4"/>
          <p:cNvSpPr>
            <a:spLocks noGrp="1"/>
          </p:cNvSpPr>
          <p:nvPr>
            <p:ph type="ftr" sz="quarter" idx="10"/>
          </p:nvPr>
        </p:nvSpPr>
        <p:spPr/>
        <p:txBody>
          <a:bodyPr/>
          <a:lstStyle>
            <a:lvl1pPr>
              <a:defRPr/>
            </a:lvl1pPr>
          </a:lstStyle>
          <a:p>
            <a:r>
              <a:rPr lang="ar-SA" smtClean="0"/>
              <a:t>أ.أماني الحسن </a:t>
            </a:r>
            <a:endParaRPr lang="en-US"/>
          </a:p>
        </p:txBody>
      </p:sp>
      <p:sp>
        <p:nvSpPr>
          <p:cNvPr id="6" name="عنصر نائب لرقم الشريحة 5"/>
          <p:cNvSpPr>
            <a:spLocks noGrp="1"/>
          </p:cNvSpPr>
          <p:nvPr>
            <p:ph type="sldNum" sz="quarter" idx="11"/>
          </p:nvPr>
        </p:nvSpPr>
        <p:spPr/>
        <p:txBody>
          <a:bodyPr/>
          <a:lstStyle>
            <a:lvl1pPr>
              <a:defRPr/>
            </a:lvl1pPr>
          </a:lstStyle>
          <a:p>
            <a:fld id="{0E19C58C-A4EF-4C18-B5A7-B287284B80BD}" type="slidenum">
              <a:rPr lang="en-US"/>
              <a:pPr/>
              <a:t>‹#›</a:t>
            </a:fld>
            <a:endParaRPr lang="en-US"/>
          </a:p>
        </p:txBody>
      </p:sp>
      <p:sp>
        <p:nvSpPr>
          <p:cNvPr id="7" name="عنصر نائب للتاريخ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143000"/>
          </a:xfrm>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ذييل 6"/>
          <p:cNvSpPr>
            <a:spLocks noGrp="1"/>
          </p:cNvSpPr>
          <p:nvPr>
            <p:ph type="ftr" sz="quarter" idx="10"/>
          </p:nvPr>
        </p:nvSpPr>
        <p:spPr/>
        <p:txBody>
          <a:bodyPr/>
          <a:lstStyle>
            <a:lvl1pPr>
              <a:defRPr/>
            </a:lvl1pPr>
          </a:lstStyle>
          <a:p>
            <a:r>
              <a:rPr lang="ar-SA" smtClean="0"/>
              <a:t>أ.أماني الحسن </a:t>
            </a:r>
            <a:endParaRPr lang="en-US"/>
          </a:p>
        </p:txBody>
      </p:sp>
      <p:sp>
        <p:nvSpPr>
          <p:cNvPr id="8" name="عنصر نائب لرقم الشريحة 7"/>
          <p:cNvSpPr>
            <a:spLocks noGrp="1"/>
          </p:cNvSpPr>
          <p:nvPr>
            <p:ph type="sldNum" sz="quarter" idx="11"/>
          </p:nvPr>
        </p:nvSpPr>
        <p:spPr/>
        <p:txBody>
          <a:bodyPr/>
          <a:lstStyle>
            <a:lvl1pPr>
              <a:defRPr/>
            </a:lvl1pPr>
          </a:lstStyle>
          <a:p>
            <a:fld id="{531D4D4C-464D-40A1-8525-28D7084EBFBB}" type="slidenum">
              <a:rPr lang="en-US"/>
              <a:pPr/>
              <a:t>‹#›</a:t>
            </a:fld>
            <a:endParaRPr lang="en-US"/>
          </a:p>
        </p:txBody>
      </p:sp>
      <p:sp>
        <p:nvSpPr>
          <p:cNvPr id="9" name="عنصر نائب للتاريخ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ذييل 2"/>
          <p:cNvSpPr>
            <a:spLocks noGrp="1"/>
          </p:cNvSpPr>
          <p:nvPr>
            <p:ph type="ftr" sz="quarter" idx="10"/>
          </p:nvPr>
        </p:nvSpPr>
        <p:spPr/>
        <p:txBody>
          <a:bodyPr/>
          <a:lstStyle>
            <a:lvl1pPr>
              <a:defRPr/>
            </a:lvl1pPr>
          </a:lstStyle>
          <a:p>
            <a:r>
              <a:rPr lang="ar-SA" smtClean="0"/>
              <a:t>أ.أماني الحسن </a:t>
            </a:r>
            <a:endParaRPr lang="en-US"/>
          </a:p>
        </p:txBody>
      </p:sp>
      <p:sp>
        <p:nvSpPr>
          <p:cNvPr id="4" name="عنصر نائب لرقم الشريحة 3"/>
          <p:cNvSpPr>
            <a:spLocks noGrp="1"/>
          </p:cNvSpPr>
          <p:nvPr>
            <p:ph type="sldNum" sz="quarter" idx="11"/>
          </p:nvPr>
        </p:nvSpPr>
        <p:spPr/>
        <p:txBody>
          <a:bodyPr/>
          <a:lstStyle>
            <a:lvl1pPr>
              <a:defRPr/>
            </a:lvl1pPr>
          </a:lstStyle>
          <a:p>
            <a:fld id="{52CB86B6-2B51-4BAE-96B0-5F7E543FE257}" type="slidenum">
              <a:rPr lang="en-US"/>
              <a:pPr/>
              <a:t>‹#›</a:t>
            </a:fld>
            <a:endParaRPr lang="en-US"/>
          </a:p>
        </p:txBody>
      </p:sp>
      <p:sp>
        <p:nvSpPr>
          <p:cNvPr id="5" name="عنصر نائب للتاريخ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ذييل 1"/>
          <p:cNvSpPr>
            <a:spLocks noGrp="1"/>
          </p:cNvSpPr>
          <p:nvPr>
            <p:ph type="ftr" sz="quarter" idx="10"/>
          </p:nvPr>
        </p:nvSpPr>
        <p:spPr/>
        <p:txBody>
          <a:bodyPr/>
          <a:lstStyle>
            <a:lvl1pPr>
              <a:defRPr/>
            </a:lvl1pPr>
          </a:lstStyle>
          <a:p>
            <a:r>
              <a:rPr lang="ar-SA" smtClean="0"/>
              <a:t>أ.أماني الحسن </a:t>
            </a:r>
            <a:endParaRPr lang="en-US"/>
          </a:p>
        </p:txBody>
      </p:sp>
      <p:sp>
        <p:nvSpPr>
          <p:cNvPr id="3" name="عنصر نائب لرقم الشريحة 2"/>
          <p:cNvSpPr>
            <a:spLocks noGrp="1"/>
          </p:cNvSpPr>
          <p:nvPr>
            <p:ph type="sldNum" sz="quarter" idx="11"/>
          </p:nvPr>
        </p:nvSpPr>
        <p:spPr/>
        <p:txBody>
          <a:bodyPr/>
          <a:lstStyle>
            <a:lvl1pPr>
              <a:defRPr/>
            </a:lvl1pPr>
          </a:lstStyle>
          <a:p>
            <a:fld id="{E4B224CC-FAF2-4CCD-A66F-2194E0B70569}" type="slidenum">
              <a:rPr lang="en-US"/>
              <a:pPr/>
              <a:t>‹#›</a:t>
            </a:fld>
            <a:endParaRPr lang="en-US"/>
          </a:p>
        </p:txBody>
      </p:sp>
      <p:sp>
        <p:nvSpPr>
          <p:cNvPr id="4" name="عنصر نائب للتاريخ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ذييل 4"/>
          <p:cNvSpPr>
            <a:spLocks noGrp="1"/>
          </p:cNvSpPr>
          <p:nvPr>
            <p:ph type="ftr" sz="quarter" idx="10"/>
          </p:nvPr>
        </p:nvSpPr>
        <p:spPr/>
        <p:txBody>
          <a:bodyPr/>
          <a:lstStyle>
            <a:lvl1pPr>
              <a:defRPr/>
            </a:lvl1pPr>
          </a:lstStyle>
          <a:p>
            <a:r>
              <a:rPr lang="ar-SA" smtClean="0"/>
              <a:t>أ.أماني الحسن </a:t>
            </a:r>
            <a:endParaRPr lang="en-US"/>
          </a:p>
        </p:txBody>
      </p:sp>
      <p:sp>
        <p:nvSpPr>
          <p:cNvPr id="6" name="عنصر نائب لرقم الشريحة 5"/>
          <p:cNvSpPr>
            <a:spLocks noGrp="1"/>
          </p:cNvSpPr>
          <p:nvPr>
            <p:ph type="sldNum" sz="quarter" idx="11"/>
          </p:nvPr>
        </p:nvSpPr>
        <p:spPr/>
        <p:txBody>
          <a:bodyPr/>
          <a:lstStyle>
            <a:lvl1pPr>
              <a:defRPr/>
            </a:lvl1pPr>
          </a:lstStyle>
          <a:p>
            <a:fld id="{6E8E7F77-AFDC-4777-BD66-FE130BBFB885}" type="slidenum">
              <a:rPr lang="en-US"/>
              <a:pPr/>
              <a:t>‹#›</a:t>
            </a:fld>
            <a:endParaRPr lang="en-US"/>
          </a:p>
        </p:txBody>
      </p:sp>
      <p:sp>
        <p:nvSpPr>
          <p:cNvPr id="7" name="عنصر نائب للتاريخ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الرمز لإضافة صورة</a:t>
            </a:r>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ذييل 4"/>
          <p:cNvSpPr>
            <a:spLocks noGrp="1"/>
          </p:cNvSpPr>
          <p:nvPr>
            <p:ph type="ftr" sz="quarter" idx="10"/>
          </p:nvPr>
        </p:nvSpPr>
        <p:spPr/>
        <p:txBody>
          <a:bodyPr/>
          <a:lstStyle>
            <a:lvl1pPr>
              <a:defRPr/>
            </a:lvl1pPr>
          </a:lstStyle>
          <a:p>
            <a:r>
              <a:rPr lang="ar-SA" smtClean="0"/>
              <a:t>أ.أماني الحسن </a:t>
            </a:r>
            <a:endParaRPr lang="en-US"/>
          </a:p>
        </p:txBody>
      </p:sp>
      <p:sp>
        <p:nvSpPr>
          <p:cNvPr id="6" name="عنصر نائب لرقم الشريحة 5"/>
          <p:cNvSpPr>
            <a:spLocks noGrp="1"/>
          </p:cNvSpPr>
          <p:nvPr>
            <p:ph type="sldNum" sz="quarter" idx="11"/>
          </p:nvPr>
        </p:nvSpPr>
        <p:spPr/>
        <p:txBody>
          <a:bodyPr/>
          <a:lstStyle>
            <a:lvl1pPr>
              <a:defRPr/>
            </a:lvl1pPr>
          </a:lstStyle>
          <a:p>
            <a:fld id="{06A15B4C-DC97-4863-A66B-145FCFBAC3CA}" type="slidenum">
              <a:rPr lang="en-US"/>
              <a:pPr/>
              <a:t>‹#›</a:t>
            </a:fld>
            <a:endParaRPr lang="en-US"/>
          </a:p>
        </p:txBody>
      </p:sp>
      <p:sp>
        <p:nvSpPr>
          <p:cNvPr id="7" name="عنصر نائب للتاريخ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3" name="Rectangle 69"/>
          <p:cNvSpPr>
            <a:spLocks noChangeArrowheads="1"/>
          </p:cNvSpPr>
          <p:nvPr/>
        </p:nvSpPr>
        <p:spPr bwMode="gray">
          <a:xfrm>
            <a:off x="457200" y="0"/>
            <a:ext cx="8477250" cy="768350"/>
          </a:xfrm>
          <a:prstGeom prst="rect">
            <a:avLst/>
          </a:prstGeom>
          <a:gradFill rotWithShape="1">
            <a:gsLst>
              <a:gs pos="0">
                <a:schemeClr val="bg2">
                  <a:gamma/>
                  <a:tint val="0"/>
                  <a:invGamma/>
                </a:schemeClr>
              </a:gs>
              <a:gs pos="100000">
                <a:schemeClr val="bg2"/>
              </a:gs>
            </a:gsLst>
            <a:lin ang="0" scaled="1"/>
          </a:gradFill>
          <a:ln w="9525">
            <a:noFill/>
            <a:miter lim="800000"/>
            <a:headEnd/>
            <a:tailEnd/>
          </a:ln>
          <a:effectLst/>
        </p:spPr>
        <p:txBody>
          <a:bodyPr wrap="none" anchor="ctr"/>
          <a:lstStyle/>
          <a:p>
            <a:endParaRPr lang="ar-SA"/>
          </a:p>
        </p:txBody>
      </p:sp>
      <p:sp>
        <p:nvSpPr>
          <p:cNvPr id="1027" name="Rectangle 3"/>
          <p:cNvSpPr>
            <a:spLocks noGrp="1" noChangeArrowheads="1"/>
          </p:cNvSpPr>
          <p:nvPr>
            <p:ph type="body" idx="1"/>
          </p:nvPr>
        </p:nvSpPr>
        <p:spPr bwMode="gray">
          <a:xfrm>
            <a:off x="609600" y="1228725"/>
            <a:ext cx="8023225" cy="4921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smtClean="0"/>
          </a:p>
        </p:txBody>
      </p:sp>
      <p:sp>
        <p:nvSpPr>
          <p:cNvPr id="1029" name="Rectangle 5"/>
          <p:cNvSpPr>
            <a:spLocks noGrp="1" noChangeArrowheads="1"/>
          </p:cNvSpPr>
          <p:nvPr>
            <p:ph type="ftr" sz="quarter" idx="3"/>
          </p:nvPr>
        </p:nvSpPr>
        <p:spPr bwMode="gray">
          <a:xfrm>
            <a:off x="5791200" y="6248400"/>
            <a:ext cx="2895600" cy="334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r>
              <a:rPr lang="ar-SA" smtClean="0"/>
              <a:t>أ.أماني الحسن </a:t>
            </a:r>
            <a:endParaRPr lang="en-US"/>
          </a:p>
        </p:txBody>
      </p:sp>
      <p:sp>
        <p:nvSpPr>
          <p:cNvPr id="1030" name="Rectangle 6"/>
          <p:cNvSpPr>
            <a:spLocks noGrp="1" noChangeArrowheads="1"/>
          </p:cNvSpPr>
          <p:nvPr>
            <p:ph type="sldNum" sz="quarter" idx="4"/>
          </p:nvPr>
        </p:nvSpPr>
        <p:spPr bwMode="gray">
          <a:xfrm>
            <a:off x="3429000" y="6338888"/>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A98B081-7CAA-4F51-A51A-DA90A0F1586C}" type="slidenum">
              <a:rPr lang="en-US"/>
              <a:pPr/>
              <a:t>‹#›</a:t>
            </a:fld>
            <a:endParaRPr lang="en-US"/>
          </a:p>
        </p:txBody>
      </p:sp>
      <p:sp>
        <p:nvSpPr>
          <p:cNvPr id="1052" name="Rectangle 28"/>
          <p:cNvSpPr>
            <a:spLocks noChangeArrowheads="1"/>
          </p:cNvSpPr>
          <p:nvPr/>
        </p:nvSpPr>
        <p:spPr bwMode="gray">
          <a:xfrm>
            <a:off x="0" y="0"/>
            <a:ext cx="457200" cy="768350"/>
          </a:xfrm>
          <a:prstGeom prst="rect">
            <a:avLst/>
          </a:prstGeom>
          <a:solidFill>
            <a:schemeClr val="hlink"/>
          </a:solidFill>
          <a:ln w="9525">
            <a:noFill/>
            <a:miter lim="800000"/>
            <a:headEnd/>
            <a:tailEnd/>
          </a:ln>
          <a:effectLst/>
        </p:spPr>
        <p:txBody>
          <a:bodyPr wrap="none" anchor="ctr"/>
          <a:lstStyle/>
          <a:p>
            <a:pPr algn="ctr"/>
            <a:endParaRPr lang="ar-SA"/>
          </a:p>
        </p:txBody>
      </p:sp>
      <p:sp>
        <p:nvSpPr>
          <p:cNvPr id="1054" name="Rectangle 30"/>
          <p:cNvSpPr>
            <a:spLocks noChangeArrowheads="1"/>
          </p:cNvSpPr>
          <p:nvPr/>
        </p:nvSpPr>
        <p:spPr bwMode="gray">
          <a:xfrm>
            <a:off x="0" y="762000"/>
            <a:ext cx="457200" cy="152400"/>
          </a:xfrm>
          <a:prstGeom prst="rect">
            <a:avLst/>
          </a:prstGeom>
          <a:solidFill>
            <a:schemeClr val="bg2"/>
          </a:solidFill>
          <a:ln w="9525">
            <a:noFill/>
            <a:miter lim="800000"/>
            <a:headEnd/>
            <a:tailEnd/>
          </a:ln>
          <a:effectLst/>
        </p:spPr>
        <p:txBody>
          <a:bodyPr wrap="none" anchor="ctr"/>
          <a:lstStyle/>
          <a:p>
            <a:pPr algn="ctr"/>
            <a:endParaRPr lang="ar-SA"/>
          </a:p>
        </p:txBody>
      </p:sp>
      <p:sp>
        <p:nvSpPr>
          <p:cNvPr id="1056" name="Rectangle 32"/>
          <p:cNvSpPr>
            <a:spLocks noChangeArrowheads="1"/>
          </p:cNvSpPr>
          <p:nvPr/>
        </p:nvSpPr>
        <p:spPr bwMode="gray">
          <a:xfrm>
            <a:off x="0" y="914400"/>
            <a:ext cx="457200" cy="4191000"/>
          </a:xfrm>
          <a:prstGeom prst="rect">
            <a:avLst/>
          </a:prstGeom>
          <a:gradFill rotWithShape="1">
            <a:gsLst>
              <a:gs pos="0">
                <a:schemeClr val="bg2"/>
              </a:gs>
              <a:gs pos="100000">
                <a:schemeClr val="bg2">
                  <a:gamma/>
                  <a:tint val="42353"/>
                  <a:invGamma/>
                </a:schemeClr>
              </a:gs>
            </a:gsLst>
            <a:lin ang="5400000" scaled="1"/>
          </a:gradFill>
          <a:ln w="9525">
            <a:noFill/>
            <a:miter lim="800000"/>
            <a:headEnd/>
            <a:tailEnd/>
          </a:ln>
          <a:effectLst/>
        </p:spPr>
        <p:txBody>
          <a:bodyPr wrap="none" anchor="ctr"/>
          <a:lstStyle/>
          <a:p>
            <a:pPr algn="ctr"/>
            <a:endParaRPr lang="ar-SA"/>
          </a:p>
        </p:txBody>
      </p:sp>
      <p:sp>
        <p:nvSpPr>
          <p:cNvPr id="1073" name="Rectangle 49"/>
          <p:cNvSpPr>
            <a:spLocks noChangeArrowheads="1"/>
          </p:cNvSpPr>
          <p:nvPr/>
        </p:nvSpPr>
        <p:spPr bwMode="gray">
          <a:xfrm>
            <a:off x="0" y="5105400"/>
            <a:ext cx="457200" cy="1544638"/>
          </a:xfrm>
          <a:prstGeom prst="rect">
            <a:avLst/>
          </a:prstGeom>
          <a:gradFill rotWithShape="1">
            <a:gsLst>
              <a:gs pos="0">
                <a:schemeClr val="accent2">
                  <a:gamma/>
                  <a:tint val="42353"/>
                  <a:invGamma/>
                </a:schemeClr>
              </a:gs>
              <a:gs pos="100000">
                <a:schemeClr val="accent2"/>
              </a:gs>
            </a:gsLst>
            <a:lin ang="5400000" scaled="1"/>
          </a:gradFill>
          <a:ln w="9525">
            <a:noFill/>
            <a:miter lim="800000"/>
            <a:headEnd/>
            <a:tailEnd/>
          </a:ln>
          <a:effectLst/>
        </p:spPr>
        <p:txBody>
          <a:bodyPr wrap="none" anchor="ctr"/>
          <a:lstStyle/>
          <a:p>
            <a:pPr algn="ctr"/>
            <a:endParaRPr lang="ar-SA"/>
          </a:p>
        </p:txBody>
      </p:sp>
      <p:sp>
        <p:nvSpPr>
          <p:cNvPr id="1079" name="Rectangle 55"/>
          <p:cNvSpPr>
            <a:spLocks noChangeArrowheads="1"/>
          </p:cNvSpPr>
          <p:nvPr/>
        </p:nvSpPr>
        <p:spPr bwMode="gray">
          <a:xfrm>
            <a:off x="0" y="6656388"/>
            <a:ext cx="457200" cy="209550"/>
          </a:xfrm>
          <a:prstGeom prst="rect">
            <a:avLst/>
          </a:prstGeom>
          <a:solidFill>
            <a:schemeClr val="bg2"/>
          </a:solidFill>
          <a:ln w="9525">
            <a:noFill/>
            <a:miter lim="800000"/>
            <a:headEnd/>
            <a:tailEnd/>
          </a:ln>
          <a:effectLst/>
        </p:spPr>
        <p:txBody>
          <a:bodyPr wrap="none" anchor="ctr"/>
          <a:lstStyle/>
          <a:p>
            <a:endParaRPr lang="ar-SA"/>
          </a:p>
        </p:txBody>
      </p:sp>
      <p:sp>
        <p:nvSpPr>
          <p:cNvPr id="1080" name="Rectangle 56"/>
          <p:cNvSpPr>
            <a:spLocks noChangeArrowheads="1"/>
          </p:cNvSpPr>
          <p:nvPr/>
        </p:nvSpPr>
        <p:spPr bwMode="gray">
          <a:xfrm>
            <a:off x="457200" y="6650038"/>
            <a:ext cx="1304925" cy="215900"/>
          </a:xfrm>
          <a:prstGeom prst="rect">
            <a:avLst/>
          </a:prstGeom>
          <a:gradFill rotWithShape="1">
            <a:gsLst>
              <a:gs pos="0">
                <a:schemeClr val="bg2">
                  <a:gamma/>
                  <a:tint val="0"/>
                  <a:invGamma/>
                </a:schemeClr>
              </a:gs>
              <a:gs pos="100000">
                <a:schemeClr val="bg2"/>
              </a:gs>
            </a:gsLst>
            <a:lin ang="0" scaled="1"/>
          </a:gradFill>
          <a:ln w="9525">
            <a:noFill/>
            <a:miter lim="800000"/>
            <a:headEnd/>
            <a:tailEnd/>
          </a:ln>
          <a:effectLst/>
        </p:spPr>
        <p:txBody>
          <a:bodyPr wrap="none" anchor="ctr"/>
          <a:lstStyle/>
          <a:p>
            <a:endParaRPr lang="ar-SA"/>
          </a:p>
        </p:txBody>
      </p:sp>
      <p:sp>
        <p:nvSpPr>
          <p:cNvPr id="1084" name="Rectangle 60"/>
          <p:cNvSpPr>
            <a:spLocks noChangeArrowheads="1"/>
          </p:cNvSpPr>
          <p:nvPr/>
        </p:nvSpPr>
        <p:spPr bwMode="gray">
          <a:xfrm>
            <a:off x="1752600" y="6650038"/>
            <a:ext cx="7391400" cy="215900"/>
          </a:xfrm>
          <a:prstGeom prst="rect">
            <a:avLst/>
          </a:prstGeom>
          <a:gradFill rotWithShape="1">
            <a:gsLst>
              <a:gs pos="0">
                <a:schemeClr val="folHlink">
                  <a:gamma/>
                  <a:tint val="54510"/>
                  <a:invGamma/>
                </a:schemeClr>
              </a:gs>
              <a:gs pos="100000">
                <a:schemeClr val="folHlink"/>
              </a:gs>
            </a:gsLst>
            <a:lin ang="0" scaled="1"/>
          </a:gradFill>
          <a:ln w="9525">
            <a:noFill/>
            <a:miter lim="800000"/>
            <a:headEnd/>
            <a:tailEnd/>
          </a:ln>
          <a:effectLst/>
        </p:spPr>
        <p:txBody>
          <a:bodyPr wrap="none" anchor="ctr"/>
          <a:lstStyle/>
          <a:p>
            <a:endParaRPr lang="ar-SA"/>
          </a:p>
        </p:txBody>
      </p:sp>
      <p:sp>
        <p:nvSpPr>
          <p:cNvPr id="1085" name="Rectangle 61"/>
          <p:cNvSpPr>
            <a:spLocks noChangeArrowheads="1"/>
          </p:cNvSpPr>
          <p:nvPr/>
        </p:nvSpPr>
        <p:spPr bwMode="gray">
          <a:xfrm>
            <a:off x="8777288" y="6656388"/>
            <a:ext cx="366712" cy="209550"/>
          </a:xfrm>
          <a:prstGeom prst="rect">
            <a:avLst/>
          </a:prstGeom>
          <a:gradFill rotWithShape="1">
            <a:gsLst>
              <a:gs pos="0">
                <a:schemeClr val="bg1"/>
              </a:gs>
              <a:gs pos="100000">
                <a:schemeClr val="bg1">
                  <a:gamma/>
                  <a:shade val="84706"/>
                  <a:invGamma/>
                </a:schemeClr>
              </a:gs>
            </a:gsLst>
            <a:lin ang="5400000" scaled="1"/>
          </a:gradFill>
          <a:ln w="9525">
            <a:noFill/>
            <a:miter lim="800000"/>
            <a:headEnd/>
            <a:tailEnd/>
          </a:ln>
          <a:effectLst/>
        </p:spPr>
        <p:txBody>
          <a:bodyPr wrap="none" anchor="ctr"/>
          <a:lstStyle/>
          <a:p>
            <a:endParaRPr lang="ar-SA"/>
          </a:p>
        </p:txBody>
      </p:sp>
      <p:sp>
        <p:nvSpPr>
          <p:cNvPr id="1087" name="Rectangle 63"/>
          <p:cNvSpPr>
            <a:spLocks noChangeArrowheads="1"/>
          </p:cNvSpPr>
          <p:nvPr/>
        </p:nvSpPr>
        <p:spPr bwMode="gray">
          <a:xfrm>
            <a:off x="8769350" y="6019800"/>
            <a:ext cx="374650" cy="642938"/>
          </a:xfrm>
          <a:prstGeom prst="rect">
            <a:avLst/>
          </a:prstGeom>
          <a:solidFill>
            <a:schemeClr val="bg2"/>
          </a:solidFill>
          <a:ln w="9525">
            <a:noFill/>
            <a:miter lim="800000"/>
            <a:headEnd/>
            <a:tailEnd/>
          </a:ln>
          <a:effectLst/>
        </p:spPr>
        <p:txBody>
          <a:bodyPr wrap="none" anchor="ctr"/>
          <a:lstStyle/>
          <a:p>
            <a:endParaRPr lang="ar-SA"/>
          </a:p>
        </p:txBody>
      </p:sp>
      <p:sp>
        <p:nvSpPr>
          <p:cNvPr id="1089" name="Rectangle 65"/>
          <p:cNvSpPr>
            <a:spLocks noChangeArrowheads="1"/>
          </p:cNvSpPr>
          <p:nvPr/>
        </p:nvSpPr>
        <p:spPr bwMode="gray">
          <a:xfrm>
            <a:off x="8763000" y="914400"/>
            <a:ext cx="381000" cy="5105400"/>
          </a:xfrm>
          <a:prstGeom prst="rect">
            <a:avLst/>
          </a:prstGeom>
          <a:gradFill rotWithShape="1">
            <a:gsLst>
              <a:gs pos="0">
                <a:schemeClr val="hlink"/>
              </a:gs>
              <a:gs pos="100000">
                <a:schemeClr val="hlink">
                  <a:gamma/>
                  <a:tint val="51373"/>
                  <a:invGamma/>
                </a:schemeClr>
              </a:gs>
            </a:gsLst>
            <a:lin ang="5400000" scaled="1"/>
          </a:gradFill>
          <a:ln w="9525">
            <a:noFill/>
            <a:miter lim="800000"/>
            <a:headEnd/>
            <a:tailEnd/>
          </a:ln>
          <a:effectLst/>
        </p:spPr>
        <p:txBody>
          <a:bodyPr wrap="none" anchor="ctr"/>
          <a:lstStyle/>
          <a:p>
            <a:endParaRPr lang="ar-SA"/>
          </a:p>
        </p:txBody>
      </p:sp>
      <p:sp>
        <p:nvSpPr>
          <p:cNvPr id="1090" name="Rectangle 66"/>
          <p:cNvSpPr>
            <a:spLocks noChangeArrowheads="1"/>
          </p:cNvSpPr>
          <p:nvPr/>
        </p:nvSpPr>
        <p:spPr bwMode="gray">
          <a:xfrm>
            <a:off x="8763000" y="762000"/>
            <a:ext cx="381000" cy="152400"/>
          </a:xfrm>
          <a:prstGeom prst="rect">
            <a:avLst/>
          </a:prstGeom>
          <a:solidFill>
            <a:schemeClr val="folHlink"/>
          </a:solidFill>
          <a:ln w="9525">
            <a:noFill/>
            <a:miter lim="800000"/>
            <a:headEnd/>
            <a:tailEnd/>
          </a:ln>
          <a:effectLst/>
        </p:spPr>
        <p:txBody>
          <a:bodyPr wrap="none" anchor="ctr"/>
          <a:lstStyle/>
          <a:p>
            <a:pPr algn="ctr"/>
            <a:endParaRPr lang="ar-SA"/>
          </a:p>
        </p:txBody>
      </p:sp>
      <p:sp>
        <p:nvSpPr>
          <p:cNvPr id="1091" name="Rectangle 67"/>
          <p:cNvSpPr>
            <a:spLocks noChangeArrowheads="1"/>
          </p:cNvSpPr>
          <p:nvPr/>
        </p:nvSpPr>
        <p:spPr bwMode="gray">
          <a:xfrm>
            <a:off x="8770938" y="0"/>
            <a:ext cx="373062" cy="762000"/>
          </a:xfrm>
          <a:prstGeom prst="rect">
            <a:avLst/>
          </a:prstGeom>
          <a:gradFill rotWithShape="1">
            <a:gsLst>
              <a:gs pos="0">
                <a:schemeClr val="accent2"/>
              </a:gs>
              <a:gs pos="100000">
                <a:schemeClr val="accent2">
                  <a:gamma/>
                  <a:tint val="0"/>
                  <a:invGamma/>
                </a:schemeClr>
              </a:gs>
            </a:gsLst>
            <a:lin ang="5400000" scaled="1"/>
          </a:gradFill>
          <a:ln w="9525">
            <a:noFill/>
            <a:miter lim="800000"/>
            <a:headEnd/>
            <a:tailEnd/>
          </a:ln>
          <a:effectLst/>
        </p:spPr>
        <p:txBody>
          <a:bodyPr wrap="none" anchor="ctr"/>
          <a:lstStyle/>
          <a:p>
            <a:endParaRPr lang="ar-SA"/>
          </a:p>
        </p:txBody>
      </p:sp>
      <p:sp>
        <p:nvSpPr>
          <p:cNvPr id="1092" name="Rectangle 68"/>
          <p:cNvSpPr>
            <a:spLocks noChangeArrowheads="1"/>
          </p:cNvSpPr>
          <p:nvPr/>
        </p:nvSpPr>
        <p:spPr bwMode="gray">
          <a:xfrm>
            <a:off x="457200" y="762000"/>
            <a:ext cx="8315325" cy="152400"/>
          </a:xfrm>
          <a:prstGeom prst="rect">
            <a:avLst/>
          </a:prstGeom>
          <a:gradFill rotWithShape="1">
            <a:gsLst>
              <a:gs pos="0">
                <a:schemeClr val="accent1"/>
              </a:gs>
              <a:gs pos="100000">
                <a:schemeClr val="accent1">
                  <a:gamma/>
                  <a:tint val="33333"/>
                  <a:invGamma/>
                </a:schemeClr>
              </a:gs>
            </a:gsLst>
            <a:lin ang="0" scaled="1"/>
          </a:gradFill>
          <a:ln w="9525">
            <a:noFill/>
            <a:miter lim="800000"/>
            <a:headEnd/>
            <a:tailEnd/>
          </a:ln>
          <a:effectLst/>
        </p:spPr>
        <p:txBody>
          <a:bodyPr wrap="none" anchor="ctr"/>
          <a:lstStyle/>
          <a:p>
            <a:pPr algn="ctr"/>
            <a:endParaRPr lang="ar-SA"/>
          </a:p>
        </p:txBody>
      </p:sp>
      <p:sp>
        <p:nvSpPr>
          <p:cNvPr id="1026" name="Rectangle 2"/>
          <p:cNvSpPr>
            <a:spLocks noGrp="1" noChangeArrowheads="1"/>
          </p:cNvSpPr>
          <p:nvPr>
            <p:ph type="title"/>
          </p:nvPr>
        </p:nvSpPr>
        <p:spPr bwMode="gray">
          <a:xfrm>
            <a:off x="990600" y="122238"/>
            <a:ext cx="6705600" cy="5635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en-US" smtClean="0"/>
          </a:p>
        </p:txBody>
      </p:sp>
      <p:grpSp>
        <p:nvGrpSpPr>
          <p:cNvPr id="1128" name="Group 104"/>
          <p:cNvGrpSpPr>
            <a:grpSpLocks/>
          </p:cNvGrpSpPr>
          <p:nvPr/>
        </p:nvGrpSpPr>
        <p:grpSpPr bwMode="auto">
          <a:xfrm>
            <a:off x="8002588" y="69850"/>
            <a:ext cx="657225" cy="636588"/>
            <a:chOff x="5041" y="44"/>
            <a:chExt cx="414" cy="401"/>
          </a:xfrm>
        </p:grpSpPr>
        <p:sp>
          <p:nvSpPr>
            <p:cNvPr id="1129" name="Oval 105"/>
            <p:cNvSpPr>
              <a:spLocks noChangeArrowheads="1"/>
            </p:cNvSpPr>
            <p:nvPr userDrawn="1"/>
          </p:nvSpPr>
          <p:spPr bwMode="gray">
            <a:xfrm rot="149948">
              <a:off x="5161" y="161"/>
              <a:ext cx="175" cy="170"/>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grpSp>
          <p:nvGrpSpPr>
            <p:cNvPr id="1130" name="Group 106"/>
            <p:cNvGrpSpPr>
              <a:grpSpLocks/>
            </p:cNvGrpSpPr>
            <p:nvPr userDrawn="1"/>
          </p:nvGrpSpPr>
          <p:grpSpPr bwMode="auto">
            <a:xfrm rot="334874">
              <a:off x="5321" y="313"/>
              <a:ext cx="98" cy="75"/>
              <a:chOff x="3452" y="878"/>
              <a:chExt cx="402" cy="342"/>
            </a:xfrm>
          </p:grpSpPr>
          <p:sp>
            <p:nvSpPr>
              <p:cNvPr id="1131" name="Oval 107"/>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sp>
            <p:nvSpPr>
              <p:cNvPr id="1132" name="Oval 108"/>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sp>
            <p:nvSpPr>
              <p:cNvPr id="1133" name="Oval 109"/>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grpSp>
        <p:grpSp>
          <p:nvGrpSpPr>
            <p:cNvPr id="1134" name="Group 110"/>
            <p:cNvGrpSpPr>
              <a:grpSpLocks/>
            </p:cNvGrpSpPr>
            <p:nvPr userDrawn="1"/>
          </p:nvGrpSpPr>
          <p:grpSpPr bwMode="auto">
            <a:xfrm rot="-23704554">
              <a:off x="5358" y="218"/>
              <a:ext cx="97" cy="75"/>
              <a:chOff x="3452" y="878"/>
              <a:chExt cx="402" cy="342"/>
            </a:xfrm>
          </p:grpSpPr>
          <p:sp>
            <p:nvSpPr>
              <p:cNvPr id="1135" name="Oval 111"/>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sp>
            <p:nvSpPr>
              <p:cNvPr id="1136" name="Oval 112"/>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sp>
            <p:nvSpPr>
              <p:cNvPr id="1137" name="Oval 113"/>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grpSp>
        <p:grpSp>
          <p:nvGrpSpPr>
            <p:cNvPr id="1138" name="Group 114"/>
            <p:cNvGrpSpPr>
              <a:grpSpLocks/>
            </p:cNvGrpSpPr>
            <p:nvPr userDrawn="1"/>
          </p:nvGrpSpPr>
          <p:grpSpPr bwMode="auto">
            <a:xfrm rot="-4646600">
              <a:off x="5335" y="107"/>
              <a:ext cx="88" cy="82"/>
              <a:chOff x="3452" y="878"/>
              <a:chExt cx="402" cy="342"/>
            </a:xfrm>
          </p:grpSpPr>
          <p:sp>
            <p:nvSpPr>
              <p:cNvPr id="1139" name="Oval 115"/>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sp>
            <p:nvSpPr>
              <p:cNvPr id="1140" name="Oval 116"/>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sp>
            <p:nvSpPr>
              <p:cNvPr id="1141" name="Oval 117"/>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grpSp>
        <p:grpSp>
          <p:nvGrpSpPr>
            <p:cNvPr id="1142" name="Group 118"/>
            <p:cNvGrpSpPr>
              <a:grpSpLocks/>
            </p:cNvGrpSpPr>
            <p:nvPr userDrawn="1"/>
          </p:nvGrpSpPr>
          <p:grpSpPr bwMode="auto">
            <a:xfrm rot="2913403">
              <a:off x="5210" y="359"/>
              <a:ext cx="88" cy="83"/>
              <a:chOff x="3452" y="878"/>
              <a:chExt cx="402" cy="342"/>
            </a:xfrm>
          </p:grpSpPr>
          <p:sp>
            <p:nvSpPr>
              <p:cNvPr id="1143" name="Oval 119"/>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sp>
            <p:nvSpPr>
              <p:cNvPr id="1144" name="Oval 120"/>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sp>
            <p:nvSpPr>
              <p:cNvPr id="1145" name="Oval 121"/>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grpSp>
        <p:grpSp>
          <p:nvGrpSpPr>
            <p:cNvPr id="1146" name="Group 122"/>
            <p:cNvGrpSpPr>
              <a:grpSpLocks/>
            </p:cNvGrpSpPr>
            <p:nvPr userDrawn="1"/>
          </p:nvGrpSpPr>
          <p:grpSpPr bwMode="auto">
            <a:xfrm rot="-29488389">
              <a:off x="5212" y="46"/>
              <a:ext cx="88" cy="83"/>
              <a:chOff x="3452" y="878"/>
              <a:chExt cx="402" cy="342"/>
            </a:xfrm>
          </p:grpSpPr>
          <p:sp>
            <p:nvSpPr>
              <p:cNvPr id="1147" name="Oval 123"/>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sp>
            <p:nvSpPr>
              <p:cNvPr id="1148" name="Oval 124"/>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sp>
            <p:nvSpPr>
              <p:cNvPr id="1149" name="Oval 125"/>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grpSp>
        <p:grpSp>
          <p:nvGrpSpPr>
            <p:cNvPr id="1150" name="Group 126"/>
            <p:cNvGrpSpPr>
              <a:grpSpLocks/>
            </p:cNvGrpSpPr>
            <p:nvPr userDrawn="1"/>
          </p:nvGrpSpPr>
          <p:grpSpPr bwMode="auto">
            <a:xfrm rot="-10069553">
              <a:off x="5089" y="95"/>
              <a:ext cx="97" cy="76"/>
              <a:chOff x="3452" y="878"/>
              <a:chExt cx="402" cy="342"/>
            </a:xfrm>
          </p:grpSpPr>
          <p:sp>
            <p:nvSpPr>
              <p:cNvPr id="1151" name="Oval 127"/>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sp>
            <p:nvSpPr>
              <p:cNvPr id="1152" name="Oval 128"/>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sp>
            <p:nvSpPr>
              <p:cNvPr id="1153" name="Oval 129"/>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grpSp>
        <p:grpSp>
          <p:nvGrpSpPr>
            <p:cNvPr id="1154" name="Group 130"/>
            <p:cNvGrpSpPr>
              <a:grpSpLocks/>
            </p:cNvGrpSpPr>
            <p:nvPr userDrawn="1"/>
          </p:nvGrpSpPr>
          <p:grpSpPr bwMode="auto">
            <a:xfrm rot="-34314642">
              <a:off x="5041" y="204"/>
              <a:ext cx="97" cy="75"/>
              <a:chOff x="3452" y="878"/>
              <a:chExt cx="402" cy="342"/>
            </a:xfrm>
          </p:grpSpPr>
          <p:sp>
            <p:nvSpPr>
              <p:cNvPr id="1155" name="Oval 131"/>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sp>
            <p:nvSpPr>
              <p:cNvPr id="1156" name="Oval 132"/>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sp>
            <p:nvSpPr>
              <p:cNvPr id="1157" name="Oval 133"/>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grpSp>
        <p:grpSp>
          <p:nvGrpSpPr>
            <p:cNvPr id="1158" name="Group 134"/>
            <p:cNvGrpSpPr>
              <a:grpSpLocks/>
            </p:cNvGrpSpPr>
            <p:nvPr userDrawn="1"/>
          </p:nvGrpSpPr>
          <p:grpSpPr bwMode="auto">
            <a:xfrm rot="-15041649">
              <a:off x="5085" y="304"/>
              <a:ext cx="88" cy="82"/>
              <a:chOff x="3452" y="878"/>
              <a:chExt cx="402" cy="342"/>
            </a:xfrm>
          </p:grpSpPr>
          <p:sp>
            <p:nvSpPr>
              <p:cNvPr id="1159" name="Oval 135"/>
              <p:cNvSpPr>
                <a:spLocks noChangeArrowheads="1"/>
              </p:cNvSpPr>
              <p:nvPr userDrawn="1"/>
            </p:nvSpPr>
            <p:spPr bwMode="gray">
              <a:xfrm>
                <a:off x="3639" y="1026"/>
                <a:ext cx="111" cy="126"/>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sp>
            <p:nvSpPr>
              <p:cNvPr id="1160" name="Oval 136"/>
              <p:cNvSpPr>
                <a:spLocks noChangeArrowheads="1"/>
              </p:cNvSpPr>
              <p:nvPr userDrawn="1"/>
            </p:nvSpPr>
            <p:spPr bwMode="gray">
              <a:xfrm>
                <a:off x="3763" y="1129"/>
                <a:ext cx="91" cy="91"/>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sp>
            <p:nvSpPr>
              <p:cNvPr id="1161" name="Oval 137"/>
              <p:cNvSpPr>
                <a:spLocks noChangeArrowheads="1"/>
              </p:cNvSpPr>
              <p:nvPr userDrawn="1"/>
            </p:nvSpPr>
            <p:spPr bwMode="gray">
              <a:xfrm>
                <a:off x="3452" y="878"/>
                <a:ext cx="182" cy="182"/>
              </a:xfrm>
              <a:prstGeom prst="ellipse">
                <a:avLst/>
              </a:prstGeom>
              <a:gradFill rotWithShape="1">
                <a:gsLst>
                  <a:gs pos="0">
                    <a:schemeClr val="bg2">
                      <a:gamma/>
                      <a:tint val="0"/>
                      <a:invGamma/>
                    </a:schemeClr>
                  </a:gs>
                  <a:gs pos="100000">
                    <a:schemeClr val="bg2"/>
                  </a:gs>
                </a:gsLst>
                <a:path path="shape">
                  <a:fillToRect l="50000" t="50000" r="50000" b="50000"/>
                </a:path>
              </a:gradFill>
              <a:ln w="0" algn="ctr">
                <a:noFill/>
                <a:round/>
                <a:headEnd/>
                <a:tailEnd/>
              </a:ln>
              <a:effectLst/>
            </p:spPr>
            <p:txBody>
              <a:bodyPr wrap="none" anchor="ctr"/>
              <a:lstStyle/>
              <a:p>
                <a:endParaRPr lang="ar-SA"/>
              </a:p>
            </p:txBody>
          </p:sp>
        </p:grpSp>
      </p:grpSp>
      <p:sp>
        <p:nvSpPr>
          <p:cNvPr id="1162" name="Rectangle 138"/>
          <p:cNvSpPr>
            <a:spLocks noGrp="1" noChangeArrowheads="1"/>
          </p:cNvSpPr>
          <p:nvPr>
            <p:ph type="dt" sz="half" idx="2"/>
          </p:nvPr>
        </p:nvSpPr>
        <p:spPr bwMode="gray">
          <a:xfrm>
            <a:off x="457200" y="63246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latin typeface="+mn-lt"/>
              </a:defRPr>
            </a:lvl1pPr>
          </a:lstStyle>
          <a:p>
            <a:endParaRPr lang="en-US"/>
          </a:p>
        </p:txBody>
      </p:sp>
      <p:sp>
        <p:nvSpPr>
          <p:cNvPr id="1175" name="Line 151"/>
          <p:cNvSpPr>
            <a:spLocks noChangeShapeType="1"/>
          </p:cNvSpPr>
          <p:nvPr/>
        </p:nvSpPr>
        <p:spPr bwMode="auto">
          <a:xfrm>
            <a:off x="0" y="762000"/>
            <a:ext cx="9144000" cy="0"/>
          </a:xfrm>
          <a:prstGeom prst="line">
            <a:avLst/>
          </a:prstGeom>
          <a:noFill/>
          <a:ln w="9525">
            <a:solidFill>
              <a:schemeClr val="tx2"/>
            </a:solidFill>
            <a:round/>
            <a:headEnd/>
            <a:tailEnd/>
          </a:ln>
          <a:effectLst/>
        </p:spPr>
        <p:txBody>
          <a:bodyPr/>
          <a:lstStyle/>
          <a:p>
            <a:endParaRPr lang="ar-SA"/>
          </a:p>
        </p:txBody>
      </p:sp>
      <p:sp>
        <p:nvSpPr>
          <p:cNvPr id="1176" name="Line 152"/>
          <p:cNvSpPr>
            <a:spLocks noChangeShapeType="1"/>
          </p:cNvSpPr>
          <p:nvPr/>
        </p:nvSpPr>
        <p:spPr bwMode="auto">
          <a:xfrm>
            <a:off x="0" y="914400"/>
            <a:ext cx="9144000" cy="0"/>
          </a:xfrm>
          <a:prstGeom prst="line">
            <a:avLst/>
          </a:prstGeom>
          <a:noFill/>
          <a:ln w="9525">
            <a:solidFill>
              <a:schemeClr val="tx1"/>
            </a:solidFill>
            <a:round/>
            <a:headEnd/>
            <a:tailEnd/>
          </a:ln>
          <a:effectLst/>
        </p:spPr>
        <p:txBody>
          <a:bodyPr/>
          <a:lstStyle/>
          <a:p>
            <a:endParaRPr lang="ar-SA"/>
          </a:p>
        </p:txBody>
      </p:sp>
      <p:sp>
        <p:nvSpPr>
          <p:cNvPr id="1177" name="Line 153"/>
          <p:cNvSpPr>
            <a:spLocks noChangeShapeType="1"/>
          </p:cNvSpPr>
          <p:nvPr/>
        </p:nvSpPr>
        <p:spPr bwMode="auto">
          <a:xfrm>
            <a:off x="0" y="6648450"/>
            <a:ext cx="9144000" cy="0"/>
          </a:xfrm>
          <a:prstGeom prst="line">
            <a:avLst/>
          </a:prstGeom>
          <a:noFill/>
          <a:ln w="9525">
            <a:solidFill>
              <a:schemeClr val="tx1"/>
            </a:solidFill>
            <a:round/>
            <a:headEnd/>
            <a:tailEnd/>
          </a:ln>
          <a:effectLst/>
        </p:spPr>
        <p:txBody>
          <a:bodyPr/>
          <a:lstStyle/>
          <a:p>
            <a:endParaRPr lang="ar-SA"/>
          </a:p>
        </p:txBody>
      </p:sp>
      <p:sp>
        <p:nvSpPr>
          <p:cNvPr id="1178" name="Line 154"/>
          <p:cNvSpPr>
            <a:spLocks noChangeShapeType="1"/>
          </p:cNvSpPr>
          <p:nvPr/>
        </p:nvSpPr>
        <p:spPr bwMode="auto">
          <a:xfrm>
            <a:off x="457200" y="0"/>
            <a:ext cx="0" cy="6858000"/>
          </a:xfrm>
          <a:prstGeom prst="line">
            <a:avLst/>
          </a:prstGeom>
          <a:noFill/>
          <a:ln w="9525">
            <a:solidFill>
              <a:schemeClr val="tx1"/>
            </a:solidFill>
            <a:round/>
            <a:headEnd/>
            <a:tailEnd/>
          </a:ln>
          <a:effectLst/>
        </p:spPr>
        <p:txBody>
          <a:bodyPr/>
          <a:lstStyle/>
          <a:p>
            <a:endParaRPr lang="ar-SA"/>
          </a:p>
        </p:txBody>
      </p:sp>
      <p:sp>
        <p:nvSpPr>
          <p:cNvPr id="1179" name="Line 155"/>
          <p:cNvSpPr>
            <a:spLocks noChangeShapeType="1"/>
          </p:cNvSpPr>
          <p:nvPr/>
        </p:nvSpPr>
        <p:spPr bwMode="auto">
          <a:xfrm>
            <a:off x="8763000" y="0"/>
            <a:ext cx="0" cy="6858000"/>
          </a:xfrm>
          <a:prstGeom prst="line">
            <a:avLst/>
          </a:prstGeom>
          <a:noFill/>
          <a:ln w="9525">
            <a:solidFill>
              <a:schemeClr val="tx1"/>
            </a:solidFill>
            <a:round/>
            <a:headEnd/>
            <a:tailEnd/>
          </a:ln>
          <a:effectLst/>
        </p:spPr>
        <p:txBody>
          <a:bodyPr/>
          <a:lstStyle/>
          <a:p>
            <a:endParaRPr lang="ar-SA"/>
          </a:p>
        </p:txBody>
      </p:sp>
      <p:sp>
        <p:nvSpPr>
          <p:cNvPr id="1181" name="Line 157"/>
          <p:cNvSpPr>
            <a:spLocks noChangeShapeType="1"/>
          </p:cNvSpPr>
          <p:nvPr/>
        </p:nvSpPr>
        <p:spPr bwMode="auto">
          <a:xfrm flipH="1">
            <a:off x="0" y="5105400"/>
            <a:ext cx="457200" cy="0"/>
          </a:xfrm>
          <a:prstGeom prst="line">
            <a:avLst/>
          </a:prstGeom>
          <a:noFill/>
          <a:ln w="9525">
            <a:solidFill>
              <a:schemeClr val="tx1"/>
            </a:solidFill>
            <a:round/>
            <a:headEnd/>
            <a:tailEnd/>
          </a:ln>
          <a:effectLst/>
        </p:spPr>
        <p:txBody>
          <a:bodyPr/>
          <a:lstStyle/>
          <a:p>
            <a:endParaRPr lang="ar-SA"/>
          </a:p>
        </p:txBody>
      </p:sp>
      <p:sp>
        <p:nvSpPr>
          <p:cNvPr id="1182" name="Line 158"/>
          <p:cNvSpPr>
            <a:spLocks noChangeShapeType="1"/>
          </p:cNvSpPr>
          <p:nvPr/>
        </p:nvSpPr>
        <p:spPr bwMode="auto">
          <a:xfrm>
            <a:off x="1752600" y="6648450"/>
            <a:ext cx="0" cy="209550"/>
          </a:xfrm>
          <a:prstGeom prst="line">
            <a:avLst/>
          </a:prstGeom>
          <a:noFill/>
          <a:ln w="9525">
            <a:solidFill>
              <a:schemeClr val="tx1"/>
            </a:solidFill>
            <a:round/>
            <a:headEnd/>
            <a:tailEnd/>
          </a:ln>
          <a:effectLst/>
        </p:spPr>
        <p:txBody>
          <a:bodyPr/>
          <a:lstStyle/>
          <a:p>
            <a:endParaRPr lang="ar-SA"/>
          </a:p>
        </p:txBody>
      </p:sp>
      <p:sp>
        <p:nvSpPr>
          <p:cNvPr id="1183" name="Line 159"/>
          <p:cNvSpPr>
            <a:spLocks noChangeShapeType="1"/>
          </p:cNvSpPr>
          <p:nvPr/>
        </p:nvSpPr>
        <p:spPr bwMode="auto">
          <a:xfrm>
            <a:off x="8763000" y="6019800"/>
            <a:ext cx="381000" cy="0"/>
          </a:xfrm>
          <a:prstGeom prst="line">
            <a:avLst/>
          </a:prstGeom>
          <a:noFill/>
          <a:ln w="9525">
            <a:solidFill>
              <a:schemeClr val="tx1"/>
            </a:solidFill>
            <a:round/>
            <a:headEnd/>
            <a:tailEnd/>
          </a:ln>
          <a:effectLst/>
        </p:spPr>
        <p:txBody>
          <a:bodyPr/>
          <a:lstStyle/>
          <a:p>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rtl="1" eaLnBrk="1" fontAlgn="base" hangingPunct="1">
        <a:spcBef>
          <a:spcPct val="0"/>
        </a:spcBef>
        <a:spcAft>
          <a:spcPct val="0"/>
        </a:spcAft>
        <a:defRPr sz="2800" b="1" i="1">
          <a:solidFill>
            <a:schemeClr val="tx1"/>
          </a:solidFill>
          <a:latin typeface="+mj-lt"/>
          <a:ea typeface="+mj-ea"/>
          <a:cs typeface="+mj-cs"/>
        </a:defRPr>
      </a:lvl1pPr>
      <a:lvl2pPr algn="l" rtl="1" eaLnBrk="1" fontAlgn="base" hangingPunct="1">
        <a:spcBef>
          <a:spcPct val="0"/>
        </a:spcBef>
        <a:spcAft>
          <a:spcPct val="0"/>
        </a:spcAft>
        <a:defRPr sz="2800" b="1" i="1">
          <a:solidFill>
            <a:schemeClr val="tx1"/>
          </a:solidFill>
          <a:latin typeface="Verdana" pitchFamily="34" charset="0"/>
        </a:defRPr>
      </a:lvl2pPr>
      <a:lvl3pPr algn="l" rtl="1" eaLnBrk="1" fontAlgn="base" hangingPunct="1">
        <a:spcBef>
          <a:spcPct val="0"/>
        </a:spcBef>
        <a:spcAft>
          <a:spcPct val="0"/>
        </a:spcAft>
        <a:defRPr sz="2800" b="1" i="1">
          <a:solidFill>
            <a:schemeClr val="tx1"/>
          </a:solidFill>
          <a:latin typeface="Verdana" pitchFamily="34" charset="0"/>
        </a:defRPr>
      </a:lvl3pPr>
      <a:lvl4pPr algn="l" rtl="1" eaLnBrk="1" fontAlgn="base" hangingPunct="1">
        <a:spcBef>
          <a:spcPct val="0"/>
        </a:spcBef>
        <a:spcAft>
          <a:spcPct val="0"/>
        </a:spcAft>
        <a:defRPr sz="2800" b="1" i="1">
          <a:solidFill>
            <a:schemeClr val="tx1"/>
          </a:solidFill>
          <a:latin typeface="Verdana" pitchFamily="34" charset="0"/>
        </a:defRPr>
      </a:lvl4pPr>
      <a:lvl5pPr algn="l" rtl="1" eaLnBrk="1" fontAlgn="base" hangingPunct="1">
        <a:spcBef>
          <a:spcPct val="0"/>
        </a:spcBef>
        <a:spcAft>
          <a:spcPct val="0"/>
        </a:spcAft>
        <a:defRPr sz="2800" b="1" i="1">
          <a:solidFill>
            <a:schemeClr val="tx1"/>
          </a:solidFill>
          <a:latin typeface="Verdana" pitchFamily="34" charset="0"/>
        </a:defRPr>
      </a:lvl5pPr>
      <a:lvl6pPr marL="457200" algn="l" rtl="1" eaLnBrk="1" fontAlgn="base" hangingPunct="1">
        <a:spcBef>
          <a:spcPct val="0"/>
        </a:spcBef>
        <a:spcAft>
          <a:spcPct val="0"/>
        </a:spcAft>
        <a:defRPr sz="2800" b="1" i="1">
          <a:solidFill>
            <a:schemeClr val="tx1"/>
          </a:solidFill>
          <a:latin typeface="Verdana" pitchFamily="34" charset="0"/>
        </a:defRPr>
      </a:lvl6pPr>
      <a:lvl7pPr marL="914400" algn="l" rtl="1" eaLnBrk="1" fontAlgn="base" hangingPunct="1">
        <a:spcBef>
          <a:spcPct val="0"/>
        </a:spcBef>
        <a:spcAft>
          <a:spcPct val="0"/>
        </a:spcAft>
        <a:defRPr sz="2800" b="1" i="1">
          <a:solidFill>
            <a:schemeClr val="tx1"/>
          </a:solidFill>
          <a:latin typeface="Verdana" pitchFamily="34" charset="0"/>
        </a:defRPr>
      </a:lvl7pPr>
      <a:lvl8pPr marL="1371600" algn="l" rtl="1" eaLnBrk="1" fontAlgn="base" hangingPunct="1">
        <a:spcBef>
          <a:spcPct val="0"/>
        </a:spcBef>
        <a:spcAft>
          <a:spcPct val="0"/>
        </a:spcAft>
        <a:defRPr sz="2800" b="1" i="1">
          <a:solidFill>
            <a:schemeClr val="tx1"/>
          </a:solidFill>
          <a:latin typeface="Verdana" pitchFamily="34" charset="0"/>
        </a:defRPr>
      </a:lvl8pPr>
      <a:lvl9pPr marL="1828800" algn="l" rtl="1" eaLnBrk="1" fontAlgn="base" hangingPunct="1">
        <a:spcBef>
          <a:spcPct val="0"/>
        </a:spcBef>
        <a:spcAft>
          <a:spcPct val="0"/>
        </a:spcAft>
        <a:defRPr sz="2800" b="1" i="1">
          <a:solidFill>
            <a:schemeClr val="tx1"/>
          </a:solidFill>
          <a:latin typeface="Verdana" pitchFamily="34" charset="0"/>
        </a:defRPr>
      </a:lvl9pPr>
    </p:titleStyle>
    <p:bodyStyle>
      <a:lvl1pPr marL="342900" indent="-342900" algn="r" rtl="1" eaLnBrk="1" fontAlgn="base" hangingPunct="1">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r" rtl="1"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r" rtl="1"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r" rtl="1" eaLnBrk="1" fontAlgn="base" hangingPunct="1">
        <a:spcBef>
          <a:spcPct val="20000"/>
        </a:spcBef>
        <a:spcAft>
          <a:spcPct val="0"/>
        </a:spcAft>
        <a:buChar char="–"/>
        <a:defRPr sz="2000">
          <a:solidFill>
            <a:schemeClr val="tx1"/>
          </a:solidFill>
          <a:latin typeface="Arial" pitchFamily="34" charset="0"/>
        </a:defRPr>
      </a:lvl4pPr>
      <a:lvl5pPr marL="2057400" indent="-228600" algn="r" rtl="1" eaLnBrk="1" fontAlgn="base" hangingPunct="1">
        <a:spcBef>
          <a:spcPct val="20000"/>
        </a:spcBef>
        <a:spcAft>
          <a:spcPct val="0"/>
        </a:spcAft>
        <a:buChar char="»"/>
        <a:defRPr sz="2000">
          <a:solidFill>
            <a:schemeClr val="tx1"/>
          </a:solidFill>
          <a:latin typeface="Arial" pitchFamily="34" charset="0"/>
        </a:defRPr>
      </a:lvl5pPr>
      <a:lvl6pPr marL="2514600" indent="-228600" algn="r" rtl="1" eaLnBrk="1" fontAlgn="base" hangingPunct="1">
        <a:spcBef>
          <a:spcPct val="20000"/>
        </a:spcBef>
        <a:spcAft>
          <a:spcPct val="0"/>
        </a:spcAft>
        <a:buChar char="»"/>
        <a:defRPr sz="2000">
          <a:solidFill>
            <a:schemeClr val="tx1"/>
          </a:solidFill>
          <a:latin typeface="Arial" pitchFamily="34" charset="0"/>
        </a:defRPr>
      </a:lvl6pPr>
      <a:lvl7pPr marL="2971800" indent="-228600" algn="r" rtl="1" eaLnBrk="1" fontAlgn="base" hangingPunct="1">
        <a:spcBef>
          <a:spcPct val="20000"/>
        </a:spcBef>
        <a:spcAft>
          <a:spcPct val="0"/>
        </a:spcAft>
        <a:buChar char="»"/>
        <a:defRPr sz="2000">
          <a:solidFill>
            <a:schemeClr val="tx1"/>
          </a:solidFill>
          <a:latin typeface="Arial" pitchFamily="34" charset="0"/>
        </a:defRPr>
      </a:lvl7pPr>
      <a:lvl8pPr marL="3429000" indent="-228600" algn="r" rtl="1" eaLnBrk="1" fontAlgn="base" hangingPunct="1">
        <a:spcBef>
          <a:spcPct val="20000"/>
        </a:spcBef>
        <a:spcAft>
          <a:spcPct val="0"/>
        </a:spcAft>
        <a:buChar char="»"/>
        <a:defRPr sz="2000">
          <a:solidFill>
            <a:schemeClr val="tx1"/>
          </a:solidFill>
          <a:latin typeface="Arial" pitchFamily="34" charset="0"/>
        </a:defRPr>
      </a:lvl8pPr>
      <a:lvl9pPr marL="3886200" indent="-228600" algn="r" rtl="1" eaLnBrk="1" fontAlgn="base" hangingPunct="1">
        <a:spcBef>
          <a:spcPct val="20000"/>
        </a:spcBef>
        <a:spcAft>
          <a:spcPct val="0"/>
        </a:spcAft>
        <a:buChar char="»"/>
        <a:defRPr sz="2000">
          <a:solidFill>
            <a:schemeClr val="tx1"/>
          </a:solidFill>
          <a:latin typeface="Arial" pitchFamily="34" charset="0"/>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2.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Layout" Target="../diagrams/layout7.xml"/><Relationship Id="rId7" Type="http://schemas.openxmlformats.org/officeDocument/2006/relationships/image" Target="../media/image24.jpg"/><Relationship Id="rId12" Type="http://schemas.microsoft.com/office/2007/relationships/diagramDrawing" Target="../diagrams/drawing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openxmlformats.org/officeDocument/2006/relationships/diagramColors" Target="../diagrams/colors8.xml"/><Relationship Id="rId5" Type="http://schemas.openxmlformats.org/officeDocument/2006/relationships/diagramColors" Target="../diagrams/colors7.xml"/><Relationship Id="rId10" Type="http://schemas.openxmlformats.org/officeDocument/2006/relationships/diagramQuickStyle" Target="../diagrams/quickStyle8.xml"/><Relationship Id="rId4" Type="http://schemas.openxmlformats.org/officeDocument/2006/relationships/diagramQuickStyle" Target="../diagrams/quickStyle7.xml"/><Relationship Id="rId9"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27584" y="2060848"/>
            <a:ext cx="8280920" cy="1698625"/>
          </a:xfrm>
        </p:spPr>
        <p:txBody>
          <a:bodyPr/>
          <a:lstStyle/>
          <a:p>
            <a:r>
              <a:rPr lang="ar-SA" sz="4400" i="0" dirty="0" smtClean="0">
                <a:solidFill>
                  <a:srgbClr val="7030A0"/>
                </a:solidFill>
                <a:latin typeface="Times New Roman" pitchFamily="18" charset="0"/>
                <a:cs typeface="Old Antic Outline Shaded" pitchFamily="2" charset="-78"/>
              </a:rPr>
              <a:t>المحاضرة الأولى </a:t>
            </a:r>
            <a:r>
              <a:rPr lang="ar-SA" sz="6600" i="0" dirty="0" smtClean="0">
                <a:solidFill>
                  <a:srgbClr val="7030A0"/>
                </a:solidFill>
                <a:latin typeface="Times New Roman" pitchFamily="18" charset="0"/>
                <a:cs typeface="Old Antic Outline Shaded" pitchFamily="2" charset="-78"/>
              </a:rPr>
              <a:t/>
            </a:r>
            <a:br>
              <a:rPr lang="ar-SA" sz="6600" i="0" dirty="0" smtClean="0">
                <a:solidFill>
                  <a:srgbClr val="7030A0"/>
                </a:solidFill>
                <a:latin typeface="Times New Roman" pitchFamily="18" charset="0"/>
                <a:cs typeface="Old Antic Outline Shaded" pitchFamily="2" charset="-78"/>
              </a:rPr>
            </a:br>
            <a:r>
              <a:rPr lang="ar-SA" sz="4000" i="0" dirty="0" smtClean="0">
                <a:solidFill>
                  <a:srgbClr val="00B050"/>
                </a:solidFill>
                <a:latin typeface="Times New Roman" pitchFamily="18" charset="0"/>
                <a:cs typeface="Old Antic Outline Shaded" pitchFamily="2" charset="-78"/>
              </a:rPr>
              <a:t>الصحة </a:t>
            </a:r>
            <a:br>
              <a:rPr lang="ar-SA" sz="4000" i="0" dirty="0" smtClean="0">
                <a:solidFill>
                  <a:srgbClr val="00B050"/>
                </a:solidFill>
                <a:latin typeface="Times New Roman" pitchFamily="18" charset="0"/>
                <a:cs typeface="Old Antic Outline Shaded" pitchFamily="2" charset="-78"/>
              </a:rPr>
            </a:br>
            <a:r>
              <a:rPr lang="ar-SA" sz="4000" i="0" dirty="0" smtClean="0">
                <a:solidFill>
                  <a:srgbClr val="00B050"/>
                </a:solidFill>
                <a:latin typeface="Times New Roman" pitchFamily="18" charset="0"/>
                <a:cs typeface="Old Antic Outline Shaded" pitchFamily="2" charset="-78"/>
              </a:rPr>
              <a:t>التربية الصحية</a:t>
            </a:r>
            <a:endParaRPr lang="en-US" sz="8800" i="0" dirty="0">
              <a:solidFill>
                <a:srgbClr val="00B050"/>
              </a:solidFill>
              <a:latin typeface="Times New Roman" pitchFamily="18" charset="0"/>
              <a:cs typeface="Old Antic Outline Shaded" pitchFamily="2" charset="-78"/>
            </a:endParaRPr>
          </a:p>
        </p:txBody>
      </p:sp>
      <p:pic>
        <p:nvPicPr>
          <p:cNvPr id="3" name="صورة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4350221"/>
            <a:ext cx="2619375" cy="17430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4" name="AutoShape 8"/>
          <p:cNvSpPr>
            <a:spLocks noChangeArrowheads="1"/>
          </p:cNvSpPr>
          <p:nvPr/>
        </p:nvSpPr>
        <p:spPr bwMode="gray">
          <a:xfrm flipH="1">
            <a:off x="2028924" y="225907"/>
            <a:ext cx="5184575" cy="731355"/>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ar-SA" sz="4000" b="1" dirty="0" smtClean="0">
                <a:solidFill>
                  <a:srgbClr val="C00000"/>
                </a:solidFill>
                <a:latin typeface="Times New Roman" pitchFamily="18" charset="0"/>
              </a:rPr>
              <a:t>العوامل المؤثرة في الصحة</a:t>
            </a:r>
            <a:endParaRPr lang="en-US" sz="4000" b="1" dirty="0">
              <a:solidFill>
                <a:srgbClr val="C00000"/>
              </a:solidFill>
              <a:latin typeface="Times New Roman" pitchFamily="18" charset="0"/>
            </a:endParaRPr>
          </a:p>
        </p:txBody>
      </p:sp>
      <p:graphicFrame>
        <p:nvGraphicFramePr>
          <p:cNvPr id="5" name="عنصر نائب للمحتوى 14"/>
          <p:cNvGraphicFramePr>
            <a:graphicFrameLocks noGrp="1"/>
          </p:cNvGraphicFramePr>
          <p:nvPr>
            <p:ph idx="1"/>
            <p:extLst>
              <p:ext uri="{D42A27DB-BD31-4B8C-83A1-F6EECF244321}">
                <p14:modId xmlns:p14="http://schemas.microsoft.com/office/powerpoint/2010/main" val="2824268426"/>
              </p:ext>
            </p:extLst>
          </p:nvPr>
        </p:nvGraphicFramePr>
        <p:xfrm>
          <a:off x="609600" y="1228725"/>
          <a:ext cx="802322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040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3334" t="79984" r="5553" b="18"/>
          <a:stretch/>
        </p:blipFill>
        <p:spPr>
          <a:xfrm>
            <a:off x="5638801" y="5169694"/>
            <a:ext cx="3276600" cy="1535906"/>
          </a:xfrm>
          <a:prstGeom prst="rect">
            <a:avLst/>
          </a:prstGeom>
        </p:spPr>
      </p:pic>
      <p:pic>
        <p:nvPicPr>
          <p:cNvPr id="5" name="Picture 7"/>
          <p:cNvPicPr>
            <a:picLocks noChangeAspect="1"/>
          </p:cNvPicPr>
          <p:nvPr/>
        </p:nvPicPr>
        <p:blipFill rotWithShape="1">
          <a:blip r:embed="rId3" cstate="print">
            <a:duotone>
              <a:prstClr val="black"/>
              <a:schemeClr val="tx1">
                <a:tint val="45000"/>
                <a:satMod val="400000"/>
              </a:schemeClr>
            </a:duotone>
            <a:extLst>
              <a:ext uri="{28A0092B-C50C-407E-A947-70E740481C1C}">
                <a14:useLocalDpi xmlns:a14="http://schemas.microsoft.com/office/drawing/2010/main" val="0"/>
              </a:ext>
            </a:extLst>
          </a:blip>
          <a:srcRect l="32216" t="67988" r="32228" b="10681"/>
          <a:stretch/>
        </p:blipFill>
        <p:spPr>
          <a:xfrm>
            <a:off x="6048376" y="4248150"/>
            <a:ext cx="1638300" cy="1638300"/>
          </a:xfrm>
          <a:prstGeom prst="rect">
            <a:avLst/>
          </a:prstGeom>
        </p:spPr>
      </p:pic>
      <p:pic>
        <p:nvPicPr>
          <p:cNvPr id="6" name="Picture 10"/>
          <p:cNvPicPr>
            <a:picLocks noChangeAspect="1"/>
          </p:cNvPicPr>
          <p:nvPr/>
        </p:nvPicPr>
        <p:blipFill rotWithShape="1">
          <a:blip r:embed="rId4" cstate="print">
            <a:duotone>
              <a:prstClr val="black"/>
              <a:srgbClr val="FF6600">
                <a:tint val="45000"/>
                <a:satMod val="400000"/>
              </a:srgbClr>
            </a:duotone>
            <a:extLst>
              <a:ext uri="{28A0092B-C50C-407E-A947-70E740481C1C}">
                <a14:useLocalDpi xmlns:a14="http://schemas.microsoft.com/office/drawing/2010/main" val="0"/>
              </a:ext>
            </a:extLst>
          </a:blip>
          <a:srcRect l="34445" t="54657" r="32225" b="24012"/>
          <a:stretch/>
        </p:blipFill>
        <p:spPr>
          <a:xfrm>
            <a:off x="6150770" y="3224212"/>
            <a:ext cx="1535906" cy="1638300"/>
          </a:xfrm>
          <a:prstGeom prst="rect">
            <a:avLst/>
          </a:prstGeom>
        </p:spPr>
      </p:pic>
      <p:pic>
        <p:nvPicPr>
          <p:cNvPr id="7" name="Picture 13"/>
          <p:cNvPicPr>
            <a:picLocks noChangeAspect="1"/>
          </p:cNvPicPr>
          <p:nvPr/>
        </p:nvPicPr>
        <p:blipFill rotWithShape="1">
          <a:blip r:embed="rId5" cstate="print">
            <a:duotone>
              <a:prstClr val="black"/>
              <a:srgbClr val="FFFF00">
                <a:tint val="45000"/>
                <a:satMod val="400000"/>
              </a:srgbClr>
            </a:duotone>
            <a:extLst>
              <a:ext uri="{28A0092B-C50C-407E-A947-70E740481C1C}">
                <a14:useLocalDpi xmlns:a14="http://schemas.microsoft.com/office/drawing/2010/main" val="0"/>
              </a:ext>
            </a:extLst>
          </a:blip>
          <a:srcRect l="34449" t="41327" r="29995" b="38675"/>
          <a:stretch/>
        </p:blipFill>
        <p:spPr>
          <a:xfrm>
            <a:off x="6150770" y="2200275"/>
            <a:ext cx="1638300" cy="1535906"/>
          </a:xfrm>
          <a:prstGeom prst="rect">
            <a:avLst/>
          </a:prstGeom>
        </p:spPr>
      </p:pic>
      <p:pic>
        <p:nvPicPr>
          <p:cNvPr id="8" name="Picture 16"/>
          <p:cNvPicPr>
            <a:picLocks noChangeAspect="1"/>
          </p:cNvPicPr>
          <p:nvPr/>
        </p:nvPicPr>
        <p:blipFill rotWithShape="1">
          <a:blip r:embed="rId6" cstate="print">
            <a:duotone>
              <a:prstClr val="black"/>
              <a:srgbClr val="00FFFF">
                <a:tint val="45000"/>
                <a:satMod val="400000"/>
              </a:srgbClr>
            </a:duotone>
            <a:extLst>
              <a:ext uri="{28A0092B-C50C-407E-A947-70E740481C1C}">
                <a14:useLocalDpi xmlns:a14="http://schemas.microsoft.com/office/drawing/2010/main" val="0"/>
              </a:ext>
            </a:extLst>
          </a:blip>
          <a:srcRect l="34445" t="26664" r="30003" b="52004"/>
          <a:stretch/>
        </p:blipFill>
        <p:spPr>
          <a:xfrm>
            <a:off x="-396552" y="764704"/>
            <a:ext cx="8185622" cy="1947540"/>
          </a:xfrm>
          <a:prstGeom prst="rect">
            <a:avLst/>
          </a:prstGeom>
        </p:spPr>
      </p:pic>
      <p:sp>
        <p:nvSpPr>
          <p:cNvPr id="9" name="TextBox 20"/>
          <p:cNvSpPr txBox="1"/>
          <p:nvPr/>
        </p:nvSpPr>
        <p:spPr>
          <a:xfrm>
            <a:off x="755576" y="980728"/>
            <a:ext cx="6500192" cy="707886"/>
          </a:xfrm>
          <a:prstGeom prst="rect">
            <a:avLst/>
          </a:prstGeom>
          <a:noFill/>
        </p:spPr>
        <p:txBody>
          <a:bodyPr wrap="square">
            <a:spAutoFit/>
          </a:bodyPr>
          <a:lstStyle/>
          <a:p>
            <a:pPr algn="ctr" fontAlgn="auto">
              <a:spcBef>
                <a:spcPts val="0"/>
              </a:spcBef>
              <a:spcAft>
                <a:spcPts val="0"/>
              </a:spcAft>
              <a:defRPr/>
            </a:pPr>
            <a:r>
              <a:rPr lang="ar-SA" sz="4000" b="1" dirty="0" smtClean="0">
                <a:solidFill>
                  <a:schemeClr val="bg1">
                    <a:lumMod val="85000"/>
                  </a:schemeClr>
                </a:solidFill>
                <a:latin typeface="Arial Black" pitchFamily="34" charset="0"/>
              </a:rPr>
              <a:t>خدمات الصحة العامة:</a:t>
            </a:r>
            <a:endParaRPr lang="en-US" sz="4000" b="1" dirty="0">
              <a:solidFill>
                <a:schemeClr val="bg1">
                  <a:lumMod val="85000"/>
                </a:schemeClr>
              </a:solidFill>
              <a:latin typeface="Arial Black" pitchFamily="34" charset="0"/>
              <a:cs typeface="+mn-cs"/>
            </a:endParaRPr>
          </a:p>
        </p:txBody>
      </p:sp>
      <p:sp>
        <p:nvSpPr>
          <p:cNvPr id="10" name="TextBox 20"/>
          <p:cNvSpPr txBox="1"/>
          <p:nvPr/>
        </p:nvSpPr>
        <p:spPr>
          <a:xfrm>
            <a:off x="6400800" y="2444750"/>
            <a:ext cx="852488" cy="831850"/>
          </a:xfrm>
          <a:prstGeom prst="rect">
            <a:avLst/>
          </a:prstGeom>
          <a:noFill/>
        </p:spPr>
        <p:txBody>
          <a:bodyPr>
            <a:spAutoFit/>
          </a:bodyPr>
          <a:lstStyle/>
          <a:p>
            <a:pPr algn="ctr" fontAlgn="auto">
              <a:spcBef>
                <a:spcPts val="0"/>
              </a:spcBef>
              <a:spcAft>
                <a:spcPts val="0"/>
              </a:spcAft>
              <a:defRPr/>
            </a:pPr>
            <a:r>
              <a:rPr lang="en-US" sz="4800" dirty="0" smtClean="0">
                <a:solidFill>
                  <a:schemeClr val="bg1">
                    <a:lumMod val="85000"/>
                  </a:schemeClr>
                </a:solidFill>
                <a:latin typeface="Arial Black" pitchFamily="34" charset="0"/>
                <a:cs typeface="+mn-cs"/>
              </a:rPr>
              <a:t>4</a:t>
            </a:r>
            <a:endParaRPr lang="en-US" sz="4800" dirty="0">
              <a:solidFill>
                <a:schemeClr val="bg1">
                  <a:lumMod val="85000"/>
                </a:schemeClr>
              </a:solidFill>
              <a:latin typeface="Arial Black" pitchFamily="34" charset="0"/>
              <a:cs typeface="+mn-cs"/>
            </a:endParaRPr>
          </a:p>
        </p:txBody>
      </p:sp>
      <p:sp>
        <p:nvSpPr>
          <p:cNvPr id="11" name="TextBox 20"/>
          <p:cNvSpPr txBox="1"/>
          <p:nvPr/>
        </p:nvSpPr>
        <p:spPr>
          <a:xfrm>
            <a:off x="6629400" y="3511550"/>
            <a:ext cx="852488" cy="831850"/>
          </a:xfrm>
          <a:prstGeom prst="rect">
            <a:avLst/>
          </a:prstGeom>
          <a:noFill/>
        </p:spPr>
        <p:txBody>
          <a:bodyPr>
            <a:spAutoFit/>
          </a:bodyPr>
          <a:lstStyle/>
          <a:p>
            <a:pPr algn="ctr" fontAlgn="auto">
              <a:spcBef>
                <a:spcPts val="0"/>
              </a:spcBef>
              <a:spcAft>
                <a:spcPts val="0"/>
              </a:spcAft>
              <a:defRPr/>
            </a:pPr>
            <a:r>
              <a:rPr lang="en-US" sz="4800" dirty="0" smtClean="0">
                <a:solidFill>
                  <a:schemeClr val="bg1">
                    <a:lumMod val="85000"/>
                  </a:schemeClr>
                </a:solidFill>
                <a:latin typeface="Arial Black" pitchFamily="34" charset="0"/>
                <a:cs typeface="+mn-cs"/>
              </a:rPr>
              <a:t>3</a:t>
            </a:r>
            <a:endParaRPr lang="en-US" sz="4800" dirty="0">
              <a:solidFill>
                <a:schemeClr val="bg1">
                  <a:lumMod val="85000"/>
                </a:schemeClr>
              </a:solidFill>
              <a:latin typeface="Arial Black" pitchFamily="34" charset="0"/>
              <a:cs typeface="+mn-cs"/>
            </a:endParaRPr>
          </a:p>
        </p:txBody>
      </p:sp>
      <p:sp>
        <p:nvSpPr>
          <p:cNvPr id="12" name="TextBox 20"/>
          <p:cNvSpPr txBox="1"/>
          <p:nvPr/>
        </p:nvSpPr>
        <p:spPr>
          <a:xfrm>
            <a:off x="6324600" y="4578350"/>
            <a:ext cx="852488" cy="831850"/>
          </a:xfrm>
          <a:prstGeom prst="rect">
            <a:avLst/>
          </a:prstGeom>
          <a:noFill/>
        </p:spPr>
        <p:txBody>
          <a:bodyPr>
            <a:spAutoFit/>
          </a:bodyPr>
          <a:lstStyle/>
          <a:p>
            <a:pPr algn="ctr" fontAlgn="auto">
              <a:spcBef>
                <a:spcPts val="0"/>
              </a:spcBef>
              <a:spcAft>
                <a:spcPts val="0"/>
              </a:spcAft>
              <a:defRPr/>
            </a:pPr>
            <a:r>
              <a:rPr lang="en-US" sz="4800" dirty="0" smtClean="0">
                <a:solidFill>
                  <a:schemeClr val="bg1">
                    <a:lumMod val="85000"/>
                  </a:schemeClr>
                </a:solidFill>
                <a:latin typeface="Arial Black" pitchFamily="34" charset="0"/>
                <a:cs typeface="+mn-cs"/>
              </a:rPr>
              <a:t>2</a:t>
            </a:r>
            <a:endParaRPr lang="en-US" sz="4800" dirty="0">
              <a:solidFill>
                <a:schemeClr val="bg1">
                  <a:lumMod val="85000"/>
                </a:schemeClr>
              </a:solidFill>
              <a:latin typeface="Arial Black" pitchFamily="34" charset="0"/>
              <a:cs typeface="+mn-cs"/>
            </a:endParaRPr>
          </a:p>
        </p:txBody>
      </p:sp>
      <p:sp>
        <p:nvSpPr>
          <p:cNvPr id="13" name="TextBox 20"/>
          <p:cNvSpPr txBox="1"/>
          <p:nvPr/>
        </p:nvSpPr>
        <p:spPr>
          <a:xfrm>
            <a:off x="6691312" y="5645150"/>
            <a:ext cx="852488" cy="831850"/>
          </a:xfrm>
          <a:prstGeom prst="rect">
            <a:avLst/>
          </a:prstGeom>
          <a:noFill/>
        </p:spPr>
        <p:txBody>
          <a:bodyPr>
            <a:spAutoFit/>
          </a:bodyPr>
          <a:lstStyle/>
          <a:p>
            <a:pPr algn="ctr" fontAlgn="auto">
              <a:spcBef>
                <a:spcPts val="0"/>
              </a:spcBef>
              <a:spcAft>
                <a:spcPts val="0"/>
              </a:spcAft>
              <a:defRPr/>
            </a:pPr>
            <a:r>
              <a:rPr lang="en-US" sz="4800" dirty="0" smtClean="0">
                <a:solidFill>
                  <a:schemeClr val="bg1">
                    <a:lumMod val="85000"/>
                  </a:schemeClr>
                </a:solidFill>
                <a:latin typeface="Arial Black" pitchFamily="34" charset="0"/>
                <a:cs typeface="+mn-cs"/>
              </a:rPr>
              <a:t>1</a:t>
            </a:r>
            <a:endParaRPr lang="en-US" sz="4800" dirty="0">
              <a:solidFill>
                <a:schemeClr val="bg1">
                  <a:lumMod val="85000"/>
                </a:schemeClr>
              </a:solidFill>
              <a:latin typeface="Arial Black" pitchFamily="34" charset="0"/>
              <a:cs typeface="+mn-cs"/>
            </a:endParaRPr>
          </a:p>
        </p:txBody>
      </p:sp>
      <p:sp>
        <p:nvSpPr>
          <p:cNvPr id="14" name="مربع نص 13"/>
          <p:cNvSpPr txBox="1"/>
          <p:nvPr/>
        </p:nvSpPr>
        <p:spPr>
          <a:xfrm>
            <a:off x="228600" y="5920479"/>
            <a:ext cx="5867400" cy="400110"/>
          </a:xfrm>
          <a:prstGeom prst="rect">
            <a:avLst/>
          </a:prstGeom>
          <a:ln w="28575">
            <a:solidFill>
              <a:srgbClr val="C00000"/>
            </a:solidFill>
          </a:ln>
        </p:spPr>
        <p:style>
          <a:lnRef idx="1">
            <a:schemeClr val="dk1"/>
          </a:lnRef>
          <a:fillRef idx="2">
            <a:schemeClr val="dk1"/>
          </a:fillRef>
          <a:effectRef idx="1">
            <a:schemeClr val="dk1"/>
          </a:effectRef>
          <a:fontRef idx="minor">
            <a:schemeClr val="dk1"/>
          </a:fontRef>
        </p:style>
        <p:txBody>
          <a:bodyPr wrap="square" rtlCol="1" anchor="ctr">
            <a:spAutoFit/>
          </a:bodyPr>
          <a:lstStyle/>
          <a:p>
            <a:pPr algn="ctr"/>
            <a:r>
              <a:rPr lang="ar-SA" sz="2000" dirty="0" smtClean="0">
                <a:solidFill>
                  <a:schemeClr val="tx1"/>
                </a:solidFill>
                <a:cs typeface="PT Bold Heading" pitchFamily="2" charset="-78"/>
              </a:rPr>
              <a:t>خدمات صحة البيئة</a:t>
            </a:r>
            <a:endParaRPr lang="ar-SA" sz="2000" dirty="0">
              <a:solidFill>
                <a:schemeClr val="tx1"/>
              </a:solidFill>
              <a:cs typeface="PT Bold Heading" pitchFamily="2" charset="-78"/>
            </a:endParaRPr>
          </a:p>
        </p:txBody>
      </p:sp>
      <p:sp>
        <p:nvSpPr>
          <p:cNvPr id="15" name="مربع نص 14"/>
          <p:cNvSpPr txBox="1"/>
          <p:nvPr/>
        </p:nvSpPr>
        <p:spPr>
          <a:xfrm>
            <a:off x="228600" y="4853100"/>
            <a:ext cx="5867400" cy="400110"/>
          </a:xfrm>
          <a:prstGeom prst="rect">
            <a:avLst/>
          </a:prstGeom>
          <a:ln w="28575"/>
        </p:spPr>
        <p:style>
          <a:lnRef idx="1">
            <a:schemeClr val="dk1"/>
          </a:lnRef>
          <a:fillRef idx="2">
            <a:schemeClr val="dk1"/>
          </a:fillRef>
          <a:effectRef idx="1">
            <a:schemeClr val="dk1"/>
          </a:effectRef>
          <a:fontRef idx="minor">
            <a:schemeClr val="dk1"/>
          </a:fontRef>
        </p:style>
        <p:txBody>
          <a:bodyPr wrap="square" rtlCol="1" anchor="ctr">
            <a:spAutoFit/>
          </a:bodyPr>
          <a:lstStyle/>
          <a:p>
            <a:pPr algn="ctr"/>
            <a:r>
              <a:rPr lang="ar-SA" sz="2000" dirty="0" smtClean="0">
                <a:solidFill>
                  <a:schemeClr val="tx1"/>
                </a:solidFill>
                <a:cs typeface="PT Bold Heading" pitchFamily="2" charset="-78"/>
              </a:rPr>
              <a:t>خدمات الصحة الفردية والاجتماعية</a:t>
            </a:r>
            <a:endParaRPr lang="ar-SA" sz="2000" dirty="0">
              <a:solidFill>
                <a:schemeClr val="tx1"/>
              </a:solidFill>
              <a:cs typeface="PT Bold Heading" pitchFamily="2" charset="-78"/>
            </a:endParaRPr>
          </a:p>
        </p:txBody>
      </p:sp>
      <p:sp>
        <p:nvSpPr>
          <p:cNvPr id="16" name="مربع نص 15"/>
          <p:cNvSpPr txBox="1"/>
          <p:nvPr/>
        </p:nvSpPr>
        <p:spPr>
          <a:xfrm>
            <a:off x="228600" y="3780785"/>
            <a:ext cx="5867400" cy="400110"/>
          </a:xfrm>
          <a:prstGeom prst="rect">
            <a:avLst/>
          </a:prstGeom>
          <a:ln w="28575">
            <a:solidFill>
              <a:srgbClr val="663300"/>
            </a:solidFill>
          </a:ln>
        </p:spPr>
        <p:style>
          <a:lnRef idx="1">
            <a:schemeClr val="dk1"/>
          </a:lnRef>
          <a:fillRef idx="2">
            <a:schemeClr val="dk1"/>
          </a:fillRef>
          <a:effectRef idx="1">
            <a:schemeClr val="dk1"/>
          </a:effectRef>
          <a:fontRef idx="minor">
            <a:schemeClr val="dk1"/>
          </a:fontRef>
        </p:style>
        <p:txBody>
          <a:bodyPr wrap="square" rtlCol="1" anchor="ctr">
            <a:spAutoFit/>
          </a:bodyPr>
          <a:lstStyle/>
          <a:p>
            <a:pPr algn="ctr"/>
            <a:r>
              <a:rPr lang="ar-SA" sz="2000" dirty="0" smtClean="0">
                <a:solidFill>
                  <a:schemeClr val="tx1"/>
                </a:solidFill>
                <a:cs typeface="PT Bold Heading" pitchFamily="2" charset="-78"/>
              </a:rPr>
              <a:t>مكافحة الأمراض المعدية</a:t>
            </a:r>
            <a:endParaRPr lang="ar-SA" sz="2000" dirty="0">
              <a:solidFill>
                <a:schemeClr val="tx1"/>
              </a:solidFill>
              <a:cs typeface="PT Bold Heading" pitchFamily="2" charset="-78"/>
            </a:endParaRPr>
          </a:p>
        </p:txBody>
      </p:sp>
      <p:sp>
        <p:nvSpPr>
          <p:cNvPr id="17" name="مربع نص 16"/>
          <p:cNvSpPr txBox="1"/>
          <p:nvPr/>
        </p:nvSpPr>
        <p:spPr>
          <a:xfrm>
            <a:off x="228600" y="2677402"/>
            <a:ext cx="5867400" cy="400110"/>
          </a:xfrm>
          <a:prstGeom prst="rect">
            <a:avLst/>
          </a:prstGeom>
          <a:ln w="28575">
            <a:solidFill>
              <a:srgbClr val="666633"/>
            </a:solidFill>
          </a:ln>
        </p:spPr>
        <p:style>
          <a:lnRef idx="1">
            <a:schemeClr val="dk1"/>
          </a:lnRef>
          <a:fillRef idx="2">
            <a:schemeClr val="dk1"/>
          </a:fillRef>
          <a:effectRef idx="1">
            <a:schemeClr val="dk1"/>
          </a:effectRef>
          <a:fontRef idx="minor">
            <a:schemeClr val="dk1"/>
          </a:fontRef>
        </p:style>
        <p:txBody>
          <a:bodyPr wrap="square" rtlCol="1" anchor="ctr">
            <a:spAutoFit/>
          </a:bodyPr>
          <a:lstStyle/>
          <a:p>
            <a:pPr algn="ctr"/>
            <a:r>
              <a:rPr lang="ar-SA" sz="2000" dirty="0" smtClean="0">
                <a:solidFill>
                  <a:schemeClr val="tx1"/>
                </a:solidFill>
                <a:cs typeface="PT Bold Heading" pitchFamily="2" charset="-78"/>
              </a:rPr>
              <a:t>تقوية الصحة وترقيتها</a:t>
            </a:r>
            <a:endParaRPr lang="ar-SA" sz="2000" dirty="0">
              <a:solidFill>
                <a:schemeClr val="tx1"/>
              </a:solidFill>
              <a:cs typeface="PT Bold Heading" pitchFamily="2" charset="-78"/>
            </a:endParaRPr>
          </a:p>
        </p:txBody>
      </p:sp>
    </p:spTree>
    <p:extLst>
      <p:ext uri="{BB962C8B-B14F-4D97-AF65-F5344CB8AC3E}">
        <p14:creationId xmlns:p14="http://schemas.microsoft.com/office/powerpoint/2010/main" val="320466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500"/>
                            </p:stCondLst>
                            <p:childTnLst>
                              <p:par>
                                <p:cTn id="35" presetID="10" presetClass="entr"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par>
                          <p:cTn id="38" fill="hold">
                            <p:stCondLst>
                              <p:cond delay="1000"/>
                            </p:stCondLst>
                            <p:childTnLst>
                              <p:par>
                                <p:cTn id="39" presetID="9"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dissolv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childTnLst>
                          </p:cTn>
                        </p:par>
                        <p:par>
                          <p:cTn id="51" fill="hold">
                            <p:stCondLst>
                              <p:cond delay="1000"/>
                            </p:stCondLst>
                            <p:childTnLst>
                              <p:par>
                                <p:cTn id="52" presetID="9" presetClass="entr" presetSubtype="0"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dissolv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sz="3600" dirty="0" smtClean="0">
                <a:solidFill>
                  <a:srgbClr val="FF0000"/>
                </a:solidFill>
              </a:rPr>
              <a:t>مكونات الصحة العامة</a:t>
            </a:r>
            <a:endParaRPr lang="ar-SA" sz="3600" dirty="0">
              <a:solidFill>
                <a:srgbClr val="FF0000"/>
              </a:solidFill>
            </a:endParaRP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224187633"/>
              </p:ext>
            </p:extLst>
          </p:nvPr>
        </p:nvGraphicFramePr>
        <p:xfrm>
          <a:off x="179512" y="1228725"/>
          <a:ext cx="8453313"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08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عنصر نائب للمحتوى 2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6078" y="4530427"/>
            <a:ext cx="3384376" cy="2066925"/>
          </a:xfrm>
        </p:spPr>
      </p:pic>
      <p:grpSp>
        <p:nvGrpSpPr>
          <p:cNvPr id="4" name="Group 3"/>
          <p:cNvGrpSpPr>
            <a:grpSpLocks/>
          </p:cNvGrpSpPr>
          <p:nvPr/>
        </p:nvGrpSpPr>
        <p:grpSpPr bwMode="auto">
          <a:xfrm>
            <a:off x="0" y="1893664"/>
            <a:ext cx="9144000" cy="122238"/>
            <a:chOff x="0" y="1896"/>
            <a:chExt cx="5760" cy="120"/>
          </a:xfrm>
        </p:grpSpPr>
        <p:sp>
          <p:nvSpPr>
            <p:cNvPr id="5" name="Rectangle 4"/>
            <p:cNvSpPr>
              <a:spLocks noChangeArrowheads="1"/>
            </p:cNvSpPr>
            <p:nvPr/>
          </p:nvSpPr>
          <p:spPr bwMode="gray">
            <a:xfrm>
              <a:off x="0" y="1896"/>
              <a:ext cx="5760" cy="47"/>
            </a:xfrm>
            <a:prstGeom prst="rect">
              <a:avLst/>
            </a:prstGeom>
            <a:gradFill rotWithShape="1">
              <a:gsLst>
                <a:gs pos="0">
                  <a:srgbClr val="808080"/>
                </a:gs>
                <a:gs pos="100000">
                  <a:srgbClr val="808080">
                    <a:gamma/>
                    <a:tint val="15294"/>
                    <a:invGamma/>
                  </a:srgbClr>
                </a:gs>
              </a:gsLst>
              <a:lin ang="5400000" scaled="1"/>
            </a:gradFill>
            <a:ln w="9525" algn="ctr">
              <a:noFill/>
              <a:miter lim="800000"/>
              <a:headEnd/>
              <a:tailEnd/>
            </a:ln>
            <a:effectLst/>
          </p:spPr>
          <p:txBody>
            <a:bodyPr wrap="none" anchor="ctr"/>
            <a:lstStyle/>
            <a:p>
              <a:endParaRPr lang="ar-SA"/>
            </a:p>
          </p:txBody>
        </p:sp>
        <p:sp>
          <p:nvSpPr>
            <p:cNvPr id="6" name="Rectangle 5"/>
            <p:cNvSpPr>
              <a:spLocks noChangeArrowheads="1"/>
            </p:cNvSpPr>
            <p:nvPr/>
          </p:nvSpPr>
          <p:spPr bwMode="gray">
            <a:xfrm>
              <a:off x="0" y="1942"/>
              <a:ext cx="5760" cy="74"/>
            </a:xfrm>
            <a:prstGeom prst="rect">
              <a:avLst/>
            </a:prstGeom>
            <a:gradFill rotWithShape="1">
              <a:gsLst>
                <a:gs pos="0">
                  <a:srgbClr val="5F5F5F">
                    <a:gamma/>
                    <a:tint val="30196"/>
                    <a:invGamma/>
                  </a:srgbClr>
                </a:gs>
                <a:gs pos="100000">
                  <a:srgbClr val="5F5F5F"/>
                </a:gs>
              </a:gsLst>
              <a:lin ang="5400000" scaled="1"/>
            </a:gradFill>
            <a:ln w="9525" algn="ctr">
              <a:noFill/>
              <a:miter lim="800000"/>
              <a:headEnd/>
              <a:tailEnd/>
            </a:ln>
            <a:effectLst/>
          </p:spPr>
          <p:txBody>
            <a:bodyPr wrap="none" anchor="ctr"/>
            <a:lstStyle/>
            <a:p>
              <a:endParaRPr lang="ar-SA"/>
            </a:p>
          </p:txBody>
        </p:sp>
      </p:grpSp>
      <p:grpSp>
        <p:nvGrpSpPr>
          <p:cNvPr id="7" name="Group 24"/>
          <p:cNvGrpSpPr>
            <a:grpSpLocks/>
          </p:cNvGrpSpPr>
          <p:nvPr/>
        </p:nvGrpSpPr>
        <p:grpSpPr bwMode="auto">
          <a:xfrm rot="3877067">
            <a:off x="6426994" y="3032695"/>
            <a:ext cx="2273300" cy="858838"/>
            <a:chOff x="2290" y="2725"/>
            <a:chExt cx="1832" cy="713"/>
          </a:xfrm>
        </p:grpSpPr>
        <p:grpSp>
          <p:nvGrpSpPr>
            <p:cNvPr id="8" name="Group 25"/>
            <p:cNvGrpSpPr>
              <a:grpSpLocks/>
            </p:cNvGrpSpPr>
            <p:nvPr/>
          </p:nvGrpSpPr>
          <p:grpSpPr bwMode="auto">
            <a:xfrm>
              <a:off x="2290" y="3030"/>
              <a:ext cx="1832" cy="408"/>
              <a:chOff x="2290" y="3030"/>
              <a:chExt cx="1832" cy="408"/>
            </a:xfrm>
          </p:grpSpPr>
          <p:sp>
            <p:nvSpPr>
              <p:cNvPr id="12" name="Freeform 26"/>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0066FF"/>
              </a:solidFill>
              <a:ln w="0">
                <a:noFill/>
                <a:prstDash val="solid"/>
                <a:round/>
                <a:headEnd/>
                <a:tailEnd/>
              </a:ln>
            </p:spPr>
            <p:txBody>
              <a:bodyPr/>
              <a:lstStyle/>
              <a:p>
                <a:endParaRPr lang="ar-SA"/>
              </a:p>
            </p:txBody>
          </p:sp>
          <p:sp>
            <p:nvSpPr>
              <p:cNvPr id="13" name="Freeform 27"/>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ar-SA"/>
              </a:p>
            </p:txBody>
          </p:sp>
        </p:grpSp>
        <p:grpSp>
          <p:nvGrpSpPr>
            <p:cNvPr id="9" name="Group 28"/>
            <p:cNvGrpSpPr>
              <a:grpSpLocks/>
            </p:cNvGrpSpPr>
            <p:nvPr/>
          </p:nvGrpSpPr>
          <p:grpSpPr bwMode="auto">
            <a:xfrm flipV="1">
              <a:off x="2290" y="2725"/>
              <a:ext cx="1406" cy="313"/>
              <a:chOff x="2290" y="3030"/>
              <a:chExt cx="1832" cy="408"/>
            </a:xfrm>
          </p:grpSpPr>
          <p:sp>
            <p:nvSpPr>
              <p:cNvPr id="10" name="Freeform 29"/>
              <p:cNvSpPr>
                <a:spLocks/>
              </p:cNvSpPr>
              <p:nvPr/>
            </p:nvSpPr>
            <p:spPr bwMode="gray">
              <a:xfrm>
                <a:off x="2290" y="3030"/>
                <a:ext cx="1832" cy="408"/>
              </a:xfrm>
              <a:custGeom>
                <a:avLst/>
                <a:gdLst/>
                <a:ahLst/>
                <a:cxnLst>
                  <a:cxn ang="0">
                    <a:pos x="1832" y="32"/>
                  </a:cxn>
                  <a:cxn ang="0">
                    <a:pos x="1830" y="66"/>
                  </a:cxn>
                  <a:cxn ang="0">
                    <a:pos x="1814" y="128"/>
                  </a:cxn>
                  <a:cxn ang="0">
                    <a:pos x="1788" y="188"/>
                  </a:cxn>
                  <a:cxn ang="0">
                    <a:pos x="1754" y="240"/>
                  </a:cxn>
                  <a:cxn ang="0">
                    <a:pos x="1712" y="288"/>
                  </a:cxn>
                  <a:cxn ang="0">
                    <a:pos x="1664" y="330"/>
                  </a:cxn>
                  <a:cxn ang="0">
                    <a:pos x="1610" y="362"/>
                  </a:cxn>
                  <a:cxn ang="0">
                    <a:pos x="1550" y="388"/>
                  </a:cxn>
                  <a:cxn ang="0">
                    <a:pos x="1486" y="402"/>
                  </a:cxn>
                  <a:cxn ang="0">
                    <a:pos x="1418" y="408"/>
                  </a:cxn>
                  <a:cxn ang="0">
                    <a:pos x="0" y="408"/>
                  </a:cxn>
                  <a:cxn ang="0">
                    <a:pos x="0" y="0"/>
                  </a:cxn>
                  <a:cxn ang="0">
                    <a:pos x="1832" y="0"/>
                  </a:cxn>
                  <a:cxn ang="0">
                    <a:pos x="1832" y="32"/>
                  </a:cxn>
                  <a:cxn ang="0">
                    <a:pos x="1832" y="32"/>
                  </a:cxn>
                </a:cxnLst>
                <a:rect l="0" t="0" r="r" b="b"/>
                <a:pathLst>
                  <a:path w="1832" h="408">
                    <a:moveTo>
                      <a:pt x="1832" y="32"/>
                    </a:moveTo>
                    <a:lnTo>
                      <a:pt x="1830" y="66"/>
                    </a:lnTo>
                    <a:lnTo>
                      <a:pt x="1814" y="128"/>
                    </a:lnTo>
                    <a:lnTo>
                      <a:pt x="1788" y="188"/>
                    </a:lnTo>
                    <a:lnTo>
                      <a:pt x="1754" y="240"/>
                    </a:lnTo>
                    <a:lnTo>
                      <a:pt x="1712" y="288"/>
                    </a:lnTo>
                    <a:lnTo>
                      <a:pt x="1664" y="330"/>
                    </a:lnTo>
                    <a:lnTo>
                      <a:pt x="1610" y="362"/>
                    </a:lnTo>
                    <a:lnTo>
                      <a:pt x="1550" y="388"/>
                    </a:lnTo>
                    <a:lnTo>
                      <a:pt x="1486" y="402"/>
                    </a:lnTo>
                    <a:lnTo>
                      <a:pt x="1418" y="408"/>
                    </a:lnTo>
                    <a:lnTo>
                      <a:pt x="0" y="408"/>
                    </a:lnTo>
                    <a:lnTo>
                      <a:pt x="0" y="0"/>
                    </a:lnTo>
                    <a:lnTo>
                      <a:pt x="1832" y="0"/>
                    </a:lnTo>
                    <a:lnTo>
                      <a:pt x="1832" y="32"/>
                    </a:lnTo>
                    <a:lnTo>
                      <a:pt x="1832" y="32"/>
                    </a:lnTo>
                    <a:close/>
                  </a:path>
                </a:pathLst>
              </a:custGeom>
              <a:solidFill>
                <a:srgbClr val="6699FF"/>
              </a:solidFill>
              <a:ln w="0">
                <a:noFill/>
                <a:prstDash val="solid"/>
                <a:round/>
                <a:headEnd/>
                <a:tailEnd/>
              </a:ln>
            </p:spPr>
            <p:txBody>
              <a:bodyPr/>
              <a:lstStyle/>
              <a:p>
                <a:endParaRPr lang="ar-SA"/>
              </a:p>
            </p:txBody>
          </p:sp>
          <p:sp>
            <p:nvSpPr>
              <p:cNvPr id="11" name="Freeform 30"/>
              <p:cNvSpPr>
                <a:spLocks/>
              </p:cNvSpPr>
              <p:nvPr/>
            </p:nvSpPr>
            <p:spPr bwMode="gray">
              <a:xfrm>
                <a:off x="3810" y="3058"/>
                <a:ext cx="288" cy="334"/>
              </a:xfrm>
              <a:custGeom>
                <a:avLst/>
                <a:gdLst/>
                <a:ahLst/>
                <a:cxnLst>
                  <a:cxn ang="0">
                    <a:pos x="288" y="0"/>
                  </a:cxn>
                  <a:cxn ang="0">
                    <a:pos x="284" y="52"/>
                  </a:cxn>
                  <a:cxn ang="0">
                    <a:pos x="272" y="98"/>
                  </a:cxn>
                  <a:cxn ang="0">
                    <a:pos x="254" y="140"/>
                  </a:cxn>
                  <a:cxn ang="0">
                    <a:pos x="230" y="176"/>
                  </a:cxn>
                  <a:cxn ang="0">
                    <a:pos x="204" y="208"/>
                  </a:cxn>
                  <a:cxn ang="0">
                    <a:pos x="174" y="238"/>
                  </a:cxn>
                  <a:cxn ang="0">
                    <a:pos x="144" y="262"/>
                  </a:cxn>
                  <a:cxn ang="0">
                    <a:pos x="112" y="282"/>
                  </a:cxn>
                  <a:cxn ang="0">
                    <a:pos x="84" y="298"/>
                  </a:cxn>
                  <a:cxn ang="0">
                    <a:pos x="56" y="312"/>
                  </a:cxn>
                  <a:cxn ang="0">
                    <a:pos x="34" y="322"/>
                  </a:cxn>
                  <a:cxn ang="0">
                    <a:pos x="16" y="328"/>
                  </a:cxn>
                  <a:cxn ang="0">
                    <a:pos x="4" y="332"/>
                  </a:cxn>
                  <a:cxn ang="0">
                    <a:pos x="0" y="334"/>
                  </a:cxn>
                  <a:cxn ang="0">
                    <a:pos x="4" y="332"/>
                  </a:cxn>
                  <a:cxn ang="0">
                    <a:pos x="16" y="326"/>
                  </a:cxn>
                  <a:cxn ang="0">
                    <a:pos x="34" y="318"/>
                  </a:cxn>
                  <a:cxn ang="0">
                    <a:pos x="56" y="304"/>
                  </a:cxn>
                  <a:cxn ang="0">
                    <a:pos x="84" y="288"/>
                  </a:cxn>
                  <a:cxn ang="0">
                    <a:pos x="112" y="266"/>
                  </a:cxn>
                  <a:cxn ang="0">
                    <a:pos x="142" y="242"/>
                  </a:cxn>
                  <a:cxn ang="0">
                    <a:pos x="170" y="212"/>
                  </a:cxn>
                  <a:cxn ang="0">
                    <a:pos x="196" y="180"/>
                  </a:cxn>
                  <a:cxn ang="0">
                    <a:pos x="220" y="142"/>
                  </a:cxn>
                  <a:cxn ang="0">
                    <a:pos x="238" y="100"/>
                  </a:cxn>
                  <a:cxn ang="0">
                    <a:pos x="250" y="54"/>
                  </a:cxn>
                  <a:cxn ang="0">
                    <a:pos x="254" y="2"/>
                  </a:cxn>
                  <a:cxn ang="0">
                    <a:pos x="288" y="0"/>
                  </a:cxn>
                </a:cxnLst>
                <a:rect l="0" t="0" r="r" b="b"/>
                <a:pathLst>
                  <a:path w="288" h="334">
                    <a:moveTo>
                      <a:pt x="288" y="0"/>
                    </a:moveTo>
                    <a:lnTo>
                      <a:pt x="284" y="52"/>
                    </a:lnTo>
                    <a:lnTo>
                      <a:pt x="272" y="98"/>
                    </a:lnTo>
                    <a:lnTo>
                      <a:pt x="254" y="140"/>
                    </a:lnTo>
                    <a:lnTo>
                      <a:pt x="230" y="176"/>
                    </a:lnTo>
                    <a:lnTo>
                      <a:pt x="204" y="208"/>
                    </a:lnTo>
                    <a:lnTo>
                      <a:pt x="174" y="238"/>
                    </a:lnTo>
                    <a:lnTo>
                      <a:pt x="144" y="262"/>
                    </a:lnTo>
                    <a:lnTo>
                      <a:pt x="112" y="282"/>
                    </a:lnTo>
                    <a:lnTo>
                      <a:pt x="84" y="298"/>
                    </a:lnTo>
                    <a:lnTo>
                      <a:pt x="56" y="312"/>
                    </a:lnTo>
                    <a:lnTo>
                      <a:pt x="34" y="322"/>
                    </a:lnTo>
                    <a:lnTo>
                      <a:pt x="16" y="328"/>
                    </a:lnTo>
                    <a:lnTo>
                      <a:pt x="4" y="332"/>
                    </a:lnTo>
                    <a:lnTo>
                      <a:pt x="0" y="334"/>
                    </a:lnTo>
                    <a:lnTo>
                      <a:pt x="4" y="332"/>
                    </a:lnTo>
                    <a:lnTo>
                      <a:pt x="16" y="326"/>
                    </a:lnTo>
                    <a:lnTo>
                      <a:pt x="34" y="318"/>
                    </a:lnTo>
                    <a:lnTo>
                      <a:pt x="56" y="304"/>
                    </a:lnTo>
                    <a:lnTo>
                      <a:pt x="84" y="288"/>
                    </a:lnTo>
                    <a:lnTo>
                      <a:pt x="112" y="266"/>
                    </a:lnTo>
                    <a:lnTo>
                      <a:pt x="142" y="242"/>
                    </a:lnTo>
                    <a:lnTo>
                      <a:pt x="170" y="212"/>
                    </a:lnTo>
                    <a:lnTo>
                      <a:pt x="196" y="180"/>
                    </a:lnTo>
                    <a:lnTo>
                      <a:pt x="220" y="142"/>
                    </a:lnTo>
                    <a:lnTo>
                      <a:pt x="238" y="100"/>
                    </a:lnTo>
                    <a:lnTo>
                      <a:pt x="250" y="54"/>
                    </a:lnTo>
                    <a:lnTo>
                      <a:pt x="254" y="2"/>
                    </a:lnTo>
                    <a:lnTo>
                      <a:pt x="288" y="0"/>
                    </a:lnTo>
                    <a:close/>
                  </a:path>
                </a:pathLst>
              </a:custGeom>
              <a:solidFill>
                <a:srgbClr val="FFFFFF">
                  <a:alpha val="49001"/>
                </a:srgbClr>
              </a:solidFill>
              <a:ln w="0">
                <a:noFill/>
                <a:prstDash val="solid"/>
                <a:round/>
                <a:headEnd/>
                <a:tailEnd/>
              </a:ln>
            </p:spPr>
            <p:txBody>
              <a:bodyPr/>
              <a:lstStyle/>
              <a:p>
                <a:endParaRPr lang="ar-SA"/>
              </a:p>
            </p:txBody>
          </p:sp>
        </p:grpSp>
      </p:grpSp>
      <p:sp>
        <p:nvSpPr>
          <p:cNvPr id="14" name="Oval 31"/>
          <p:cNvSpPr>
            <a:spLocks noChangeArrowheads="1"/>
          </p:cNvSpPr>
          <p:nvPr/>
        </p:nvSpPr>
        <p:spPr bwMode="gray">
          <a:xfrm>
            <a:off x="6089650" y="1196752"/>
            <a:ext cx="1524000" cy="1568450"/>
          </a:xfrm>
          <a:prstGeom prst="ellipse">
            <a:avLst/>
          </a:prstGeom>
          <a:gradFill rotWithShape="1">
            <a:gsLst>
              <a:gs pos="0">
                <a:srgbClr val="3399FF">
                  <a:gamma/>
                  <a:tint val="0"/>
                  <a:invGamma/>
                </a:srgbClr>
              </a:gs>
              <a:gs pos="50000">
                <a:srgbClr val="3399FF"/>
              </a:gs>
              <a:gs pos="100000">
                <a:srgbClr val="3399FF">
                  <a:gamma/>
                  <a:tint val="0"/>
                  <a:invGamma/>
                </a:srgbClr>
              </a:gs>
            </a:gsLst>
            <a:lin ang="2700000" scaled="1"/>
          </a:gradFill>
          <a:ln w="38100" algn="ctr">
            <a:noFill/>
            <a:round/>
            <a:headEnd/>
            <a:tailEnd/>
          </a:ln>
          <a:effectLst/>
        </p:spPr>
        <p:txBody>
          <a:bodyPr wrap="none" anchor="ctr">
            <a:spAutoFit/>
          </a:bodyPr>
          <a:lstStyle/>
          <a:p>
            <a:endParaRPr lang="ar-SA"/>
          </a:p>
        </p:txBody>
      </p:sp>
      <p:sp>
        <p:nvSpPr>
          <p:cNvPr id="15" name="Oval 32"/>
          <p:cNvSpPr>
            <a:spLocks noChangeArrowheads="1"/>
          </p:cNvSpPr>
          <p:nvPr/>
        </p:nvSpPr>
        <p:spPr bwMode="gray">
          <a:xfrm>
            <a:off x="6089650" y="1196752"/>
            <a:ext cx="1524000" cy="1568450"/>
          </a:xfrm>
          <a:prstGeom prst="ellipse">
            <a:avLst/>
          </a:prstGeom>
          <a:gradFill rotWithShape="1">
            <a:gsLst>
              <a:gs pos="0">
                <a:srgbClr val="3399FF">
                  <a:alpha val="32001"/>
                </a:srgbClr>
              </a:gs>
              <a:gs pos="100000">
                <a:srgbClr val="3399FF">
                  <a:gamma/>
                  <a:shade val="0"/>
                  <a:invGamma/>
                  <a:alpha val="89999"/>
                </a:srgbClr>
              </a:gs>
            </a:gsLst>
            <a:lin ang="2700000" scaled="1"/>
          </a:gradFill>
          <a:ln w="38100" algn="ctr">
            <a:noFill/>
            <a:round/>
            <a:headEnd/>
            <a:tailEnd/>
          </a:ln>
          <a:effectLst/>
        </p:spPr>
        <p:txBody>
          <a:bodyPr wrap="none" anchor="ctr">
            <a:spAutoFit/>
          </a:bodyPr>
          <a:lstStyle/>
          <a:p>
            <a:endParaRPr lang="ar-SA"/>
          </a:p>
        </p:txBody>
      </p:sp>
      <p:sp>
        <p:nvSpPr>
          <p:cNvPr id="16" name="Oval 33"/>
          <p:cNvSpPr>
            <a:spLocks noChangeArrowheads="1"/>
          </p:cNvSpPr>
          <p:nvPr/>
        </p:nvSpPr>
        <p:spPr bwMode="gray">
          <a:xfrm>
            <a:off x="6191250" y="1299939"/>
            <a:ext cx="1323975" cy="1362075"/>
          </a:xfrm>
          <a:prstGeom prst="ellipse">
            <a:avLst/>
          </a:prstGeom>
          <a:gradFill rotWithShape="1">
            <a:gsLst>
              <a:gs pos="0">
                <a:srgbClr val="3399FF">
                  <a:gamma/>
                  <a:shade val="54118"/>
                  <a:invGamma/>
                </a:srgbClr>
              </a:gs>
              <a:gs pos="50000">
                <a:srgbClr val="3399FF"/>
              </a:gs>
              <a:gs pos="100000">
                <a:srgbClr val="3399FF">
                  <a:gamma/>
                  <a:shade val="54118"/>
                  <a:invGamma/>
                </a:srgbClr>
              </a:gs>
            </a:gsLst>
            <a:lin ang="18900000" scaled="1"/>
          </a:gradFill>
          <a:ln w="38100" algn="ctr">
            <a:noFill/>
            <a:round/>
            <a:headEnd/>
            <a:tailEnd/>
          </a:ln>
          <a:effectLst/>
        </p:spPr>
        <p:txBody>
          <a:bodyPr anchor="ctr">
            <a:spAutoFit/>
          </a:bodyPr>
          <a:lstStyle/>
          <a:p>
            <a:endParaRPr lang="ar-SA"/>
          </a:p>
        </p:txBody>
      </p:sp>
      <p:sp>
        <p:nvSpPr>
          <p:cNvPr id="17" name="Oval 34"/>
          <p:cNvSpPr>
            <a:spLocks noChangeArrowheads="1"/>
          </p:cNvSpPr>
          <p:nvPr/>
        </p:nvSpPr>
        <p:spPr bwMode="gray">
          <a:xfrm>
            <a:off x="6192838" y="1303114"/>
            <a:ext cx="1323975" cy="1362075"/>
          </a:xfrm>
          <a:prstGeom prst="ellipse">
            <a:avLst/>
          </a:prstGeom>
          <a:gradFill rotWithShape="1">
            <a:gsLst>
              <a:gs pos="0">
                <a:srgbClr val="3399FF">
                  <a:gamma/>
                  <a:shade val="63529"/>
                  <a:invGamma/>
                </a:srgbClr>
              </a:gs>
              <a:gs pos="100000">
                <a:srgbClr val="3399FF">
                  <a:alpha val="0"/>
                </a:srgbClr>
              </a:gs>
            </a:gsLst>
            <a:lin ang="2700000" scaled="1"/>
          </a:gradFill>
          <a:ln w="38100" algn="ctr">
            <a:noFill/>
            <a:round/>
            <a:headEnd/>
            <a:tailEnd/>
          </a:ln>
          <a:effectLst/>
        </p:spPr>
        <p:txBody>
          <a:bodyPr anchor="ctr">
            <a:spAutoFit/>
          </a:bodyPr>
          <a:lstStyle/>
          <a:p>
            <a:endParaRPr lang="ar-SA"/>
          </a:p>
        </p:txBody>
      </p:sp>
      <p:sp>
        <p:nvSpPr>
          <p:cNvPr id="18" name="Oval 35"/>
          <p:cNvSpPr>
            <a:spLocks noChangeArrowheads="1"/>
          </p:cNvSpPr>
          <p:nvPr/>
        </p:nvSpPr>
        <p:spPr bwMode="gray">
          <a:xfrm>
            <a:off x="6256338" y="1368202"/>
            <a:ext cx="1192212" cy="1225550"/>
          </a:xfrm>
          <a:prstGeom prst="ellipse">
            <a:avLst/>
          </a:prstGeom>
          <a:solidFill>
            <a:srgbClr val="000000"/>
          </a:solidFill>
          <a:ln w="38100" algn="ctr">
            <a:noFill/>
            <a:round/>
            <a:headEnd/>
            <a:tailEnd/>
          </a:ln>
          <a:effectLst/>
        </p:spPr>
        <p:txBody>
          <a:bodyPr anchor="ctr">
            <a:spAutoFit/>
          </a:bodyPr>
          <a:lstStyle/>
          <a:p>
            <a:endParaRPr lang="ar-SA"/>
          </a:p>
        </p:txBody>
      </p:sp>
      <p:grpSp>
        <p:nvGrpSpPr>
          <p:cNvPr id="19" name="Group 36"/>
          <p:cNvGrpSpPr>
            <a:grpSpLocks/>
          </p:cNvGrpSpPr>
          <p:nvPr/>
        </p:nvGrpSpPr>
        <p:grpSpPr bwMode="auto">
          <a:xfrm>
            <a:off x="6300192" y="1412776"/>
            <a:ext cx="1155700" cy="1189037"/>
            <a:chOff x="4166" y="1706"/>
            <a:chExt cx="1252" cy="1252"/>
          </a:xfrm>
        </p:grpSpPr>
        <p:sp>
          <p:nvSpPr>
            <p:cNvPr id="20" name="Oval 37"/>
            <p:cNvSpPr>
              <a:spLocks noChangeArrowheads="1"/>
            </p:cNvSpPr>
            <p:nvPr/>
          </p:nvSpPr>
          <p:spPr bwMode="gray">
            <a:xfrm>
              <a:off x="4166" y="1706"/>
              <a:ext cx="1252" cy="1252"/>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ar-SA"/>
            </a:p>
          </p:txBody>
        </p:sp>
        <p:sp>
          <p:nvSpPr>
            <p:cNvPr id="21" name="Oval 38"/>
            <p:cNvSpPr>
              <a:spLocks noChangeArrowheads="1"/>
            </p:cNvSpPr>
            <p:nvPr/>
          </p:nvSpPr>
          <p:spPr bwMode="gray">
            <a:xfrm>
              <a:off x="4182" y="1713"/>
              <a:ext cx="1222" cy="1221"/>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ar-SA"/>
            </a:p>
          </p:txBody>
        </p:sp>
        <p:sp>
          <p:nvSpPr>
            <p:cNvPr id="22" name="Oval 39"/>
            <p:cNvSpPr>
              <a:spLocks noChangeArrowheads="1"/>
            </p:cNvSpPr>
            <p:nvPr/>
          </p:nvSpPr>
          <p:spPr bwMode="gray">
            <a:xfrm>
              <a:off x="4195" y="1725"/>
              <a:ext cx="1162" cy="1141"/>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ar-SA"/>
            </a:p>
          </p:txBody>
        </p:sp>
        <p:sp>
          <p:nvSpPr>
            <p:cNvPr id="23" name="Oval 40"/>
            <p:cNvSpPr>
              <a:spLocks noChangeArrowheads="1"/>
            </p:cNvSpPr>
            <p:nvPr/>
          </p:nvSpPr>
          <p:spPr bwMode="gray">
            <a:xfrm>
              <a:off x="4263" y="1900"/>
              <a:ext cx="1033" cy="926"/>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horz" wrap="none" anchor="ctr"/>
            <a:lstStyle/>
            <a:p>
              <a:pPr algn="ctr"/>
              <a:endParaRPr lang="ar-SA" sz="2000" b="1" dirty="0">
                <a:solidFill>
                  <a:schemeClr val="accent4">
                    <a:lumMod val="60000"/>
                    <a:lumOff val="40000"/>
                  </a:schemeClr>
                </a:solidFill>
                <a:latin typeface="Times New Roman" pitchFamily="18" charset="0"/>
                <a:cs typeface="Times New Roman" pitchFamily="18" charset="0"/>
              </a:endParaRPr>
            </a:p>
          </p:txBody>
        </p:sp>
      </p:grpSp>
      <p:sp>
        <p:nvSpPr>
          <p:cNvPr id="24" name="مستطيل 23"/>
          <p:cNvSpPr/>
          <p:nvPr/>
        </p:nvSpPr>
        <p:spPr>
          <a:xfrm>
            <a:off x="611560" y="2196146"/>
            <a:ext cx="5472608" cy="1938992"/>
          </a:xfrm>
          <a:prstGeom prst="rect">
            <a:avLst/>
          </a:prstGeom>
        </p:spPr>
        <p:txBody>
          <a:bodyPr wrap="square">
            <a:spAutoFit/>
          </a:bodyPr>
          <a:lstStyle/>
          <a:p>
            <a:pPr lvl="0" algn="r" eaLnBrk="0" hangingPunct="0"/>
            <a:r>
              <a:rPr lang="ar-SA" sz="2400" b="1" dirty="0" smtClean="0">
                <a:latin typeface="Agency FB" pitchFamily="34" charset="0"/>
                <a:cs typeface="Arial" pitchFamily="34" charset="0"/>
              </a:rPr>
              <a:t>عملية تعليمية لا تكتفي بتقديم المعلومات النظرية التي يمكن أن تنسى أو تهمل ولكنها تهدف إلى تحويلها إلى اتجاه وسلوك سليم فيما يتعلق بالصحة، على أن يتم ذلك بصورة تثير اهتمام الأفراد وتجاوبهم كما ترتبط بحياتهم العملية.</a:t>
            </a:r>
            <a:endParaRPr lang="ar-SA" sz="2400" b="1" dirty="0" smtClean="0">
              <a:cs typeface="Arial" pitchFamily="34" charset="0"/>
            </a:endParaRPr>
          </a:p>
        </p:txBody>
      </p:sp>
      <p:sp>
        <p:nvSpPr>
          <p:cNvPr id="25" name="مستطيل 24"/>
          <p:cNvSpPr/>
          <p:nvPr/>
        </p:nvSpPr>
        <p:spPr>
          <a:xfrm>
            <a:off x="-108520" y="1013827"/>
            <a:ext cx="6696744" cy="584775"/>
          </a:xfrm>
          <a:prstGeom prst="rect">
            <a:avLst/>
          </a:prstGeom>
        </p:spPr>
        <p:txBody>
          <a:bodyPr wrap="square">
            <a:spAutoFit/>
          </a:bodyPr>
          <a:lstStyle/>
          <a:p>
            <a:pPr algn="ctr"/>
            <a:r>
              <a:rPr lang="ar-SA" sz="3200" b="1" dirty="0" smtClean="0">
                <a:solidFill>
                  <a:srgbClr val="C00000"/>
                </a:solidFill>
              </a:rPr>
              <a:t> التربية الصحية  </a:t>
            </a:r>
            <a:endParaRPr lang="ar-SA" sz="3200" b="1" dirty="0">
              <a:solidFill>
                <a:srgbClr val="C00000"/>
              </a:solidFill>
            </a:endParaRPr>
          </a:p>
        </p:txBody>
      </p:sp>
      <p:pic>
        <p:nvPicPr>
          <p:cNvPr id="26" name="صورة 25" descr="ممم.png"/>
          <p:cNvPicPr>
            <a:picLocks noChangeAspect="1"/>
          </p:cNvPicPr>
          <p:nvPr/>
        </p:nvPicPr>
        <p:blipFill>
          <a:blip r:embed="rId3" cstate="print"/>
          <a:stretch>
            <a:fillRect/>
          </a:stretch>
        </p:blipFill>
        <p:spPr>
          <a:xfrm>
            <a:off x="6156176" y="1412776"/>
            <a:ext cx="1502142" cy="1130052"/>
          </a:xfrm>
          <a:prstGeom prst="ellipse">
            <a:avLst/>
          </a:prstGeom>
          <a:ln>
            <a:noFill/>
          </a:ln>
          <a:effectLst>
            <a:softEdge rad="112500"/>
          </a:effectLst>
        </p:spPr>
      </p:pic>
    </p:spTree>
    <p:extLst>
      <p:ext uri="{BB962C8B-B14F-4D97-AF65-F5344CB8AC3E}">
        <p14:creationId xmlns:p14="http://schemas.microsoft.com/office/powerpoint/2010/main" val="173122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downLeft)">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SA" dirty="0"/>
          </a:p>
        </p:txBody>
      </p:sp>
      <p:sp>
        <p:nvSpPr>
          <p:cNvPr id="4" name="AutoShape 5"/>
          <p:cNvSpPr>
            <a:spLocks noChangeArrowheads="1"/>
          </p:cNvSpPr>
          <p:nvPr/>
        </p:nvSpPr>
        <p:spPr bwMode="gray">
          <a:xfrm flipH="1">
            <a:off x="697979" y="1470018"/>
            <a:ext cx="2971800" cy="2646878"/>
          </a:xfrm>
          <a:prstGeom prst="chevron">
            <a:avLst>
              <a:gd name="adj" fmla="val 17842"/>
            </a:avLst>
          </a:prstGeom>
          <a:solidFill>
            <a:srgbClr val="FFCFB7"/>
          </a:soli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endParaRPr lang="ar-SA" sz="16600"/>
          </a:p>
        </p:txBody>
      </p:sp>
      <p:sp>
        <p:nvSpPr>
          <p:cNvPr id="5" name="AutoShape 4"/>
          <p:cNvSpPr>
            <a:spLocks noChangeArrowheads="1"/>
          </p:cNvSpPr>
          <p:nvPr/>
        </p:nvSpPr>
        <p:spPr bwMode="gray">
          <a:xfrm flipH="1">
            <a:off x="3125316" y="1451202"/>
            <a:ext cx="2971800" cy="2646878"/>
          </a:xfrm>
          <a:prstGeom prst="chevron">
            <a:avLst>
              <a:gd name="adj" fmla="val 17842"/>
            </a:avLst>
          </a:prstGeom>
          <a:solidFill>
            <a:srgbClr val="FFFF99"/>
          </a:soli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endParaRPr lang="ar-SA" sz="16600"/>
          </a:p>
        </p:txBody>
      </p:sp>
      <p:sp>
        <p:nvSpPr>
          <p:cNvPr id="6" name="مستطيل 5"/>
          <p:cNvSpPr/>
          <p:nvPr/>
        </p:nvSpPr>
        <p:spPr>
          <a:xfrm>
            <a:off x="3421666" y="2014807"/>
            <a:ext cx="2209800" cy="1815882"/>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algn="ctr"/>
            <a:r>
              <a:rPr lang="ar-SA" sz="2800" b="1" dirty="0" smtClean="0">
                <a:solidFill>
                  <a:srgbClr val="0D0D0D"/>
                </a:solidFill>
                <a:latin typeface="Calibri" pitchFamily="34" charset="0"/>
                <a:cs typeface="Arial" pitchFamily="34" charset="0"/>
              </a:rPr>
              <a:t>بناء اتجاهات وميول سليمة تقوم على هذه المعلومات</a:t>
            </a:r>
            <a:endParaRPr lang="ar-SA" sz="2800" b="1" dirty="0">
              <a:cs typeface="PT Bold Heading" pitchFamily="2" charset="-78"/>
            </a:endParaRPr>
          </a:p>
        </p:txBody>
      </p:sp>
      <p:sp>
        <p:nvSpPr>
          <p:cNvPr id="7" name="مستطيل 6"/>
          <p:cNvSpPr/>
          <p:nvPr/>
        </p:nvSpPr>
        <p:spPr>
          <a:xfrm>
            <a:off x="970607" y="2384140"/>
            <a:ext cx="2362200" cy="1200329"/>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algn="ctr"/>
            <a:r>
              <a:rPr lang="ar-SA" sz="3600" b="1" dirty="0" smtClean="0">
                <a:solidFill>
                  <a:srgbClr val="0D0D0D"/>
                </a:solidFill>
                <a:latin typeface="Calibri" pitchFamily="34" charset="0"/>
                <a:cs typeface="Arial" pitchFamily="34" charset="0"/>
              </a:rPr>
              <a:t>سلوك صحي سليم</a:t>
            </a:r>
            <a:endParaRPr lang="ar-SA" sz="3600" b="1" dirty="0">
              <a:cs typeface="PT Bold Heading" pitchFamily="2" charset="-78"/>
            </a:endParaRPr>
          </a:p>
        </p:txBody>
      </p:sp>
      <p:sp>
        <p:nvSpPr>
          <p:cNvPr id="8" name="AutoShape 3"/>
          <p:cNvSpPr>
            <a:spLocks noChangeArrowheads="1"/>
          </p:cNvSpPr>
          <p:nvPr/>
        </p:nvSpPr>
        <p:spPr bwMode="gray">
          <a:xfrm flipH="1">
            <a:off x="5563716" y="1470018"/>
            <a:ext cx="2819400" cy="2646878"/>
          </a:xfrm>
          <a:prstGeom prst="chevron">
            <a:avLst>
              <a:gd name="adj" fmla="val 16468"/>
            </a:avLst>
          </a:prstGeom>
          <a:solidFill>
            <a:schemeClr val="accent1">
              <a:lumMod val="60000"/>
              <a:lumOff val="40000"/>
            </a:schemeClr>
          </a:solidFill>
          <a:ln w="38100">
            <a:solidFill>
              <a:srgbClr val="EAEAEA"/>
            </a:solidFill>
            <a:miter lim="800000"/>
            <a:headEnd/>
            <a:tailEnd/>
          </a:ln>
          <a:effectLst>
            <a:outerShdw dist="109250" dir="3267739" algn="ctr" rotWithShape="0">
              <a:srgbClr val="333333">
                <a:alpha val="50000"/>
              </a:srgbClr>
            </a:outerShdw>
          </a:effectLst>
        </p:spPr>
        <p:txBody>
          <a:bodyPr wrap="square" anchor="ctr">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endParaRPr lang="ar-SA" sz="16600"/>
          </a:p>
        </p:txBody>
      </p:sp>
      <p:sp>
        <p:nvSpPr>
          <p:cNvPr id="9" name="مستطيل 8"/>
          <p:cNvSpPr/>
          <p:nvPr/>
        </p:nvSpPr>
        <p:spPr>
          <a:xfrm>
            <a:off x="5813981" y="2384140"/>
            <a:ext cx="2133600" cy="954107"/>
          </a:xfrm>
          <a:prstGeom prst="rect">
            <a:avLst/>
          </a:prstGeom>
        </p:spPr>
        <p:txBody>
          <a:bodyPr wrap="square">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r" defTabSz="914400" rtl="1" eaLnBrk="1" latinLnBrk="0" hangingPunct="1">
              <a:defRPr kern="1200">
                <a:solidFill>
                  <a:schemeClr val="tx1"/>
                </a:solidFill>
                <a:latin typeface="Arial" pitchFamily="34" charset="0"/>
                <a:ea typeface="+mn-ea"/>
                <a:cs typeface="+mn-cs"/>
              </a:defRPr>
            </a:lvl6pPr>
            <a:lvl7pPr marL="2743200" algn="r" defTabSz="914400" rtl="1" eaLnBrk="1" latinLnBrk="0" hangingPunct="1">
              <a:defRPr kern="1200">
                <a:solidFill>
                  <a:schemeClr val="tx1"/>
                </a:solidFill>
                <a:latin typeface="Arial" pitchFamily="34" charset="0"/>
                <a:ea typeface="+mn-ea"/>
                <a:cs typeface="+mn-cs"/>
              </a:defRPr>
            </a:lvl7pPr>
            <a:lvl8pPr marL="3200400" algn="r" defTabSz="914400" rtl="1" eaLnBrk="1" latinLnBrk="0" hangingPunct="1">
              <a:defRPr kern="1200">
                <a:solidFill>
                  <a:schemeClr val="tx1"/>
                </a:solidFill>
                <a:latin typeface="Arial" pitchFamily="34" charset="0"/>
                <a:ea typeface="+mn-ea"/>
                <a:cs typeface="+mn-cs"/>
              </a:defRPr>
            </a:lvl8pPr>
            <a:lvl9pPr marL="3657600" algn="r" defTabSz="914400" rtl="1" eaLnBrk="1" latinLnBrk="0" hangingPunct="1">
              <a:defRPr kern="1200">
                <a:solidFill>
                  <a:schemeClr val="tx1"/>
                </a:solidFill>
                <a:latin typeface="Arial" pitchFamily="34" charset="0"/>
                <a:ea typeface="+mn-ea"/>
                <a:cs typeface="+mn-cs"/>
              </a:defRPr>
            </a:lvl9pPr>
          </a:lstStyle>
          <a:p>
            <a:pPr algn="ctr"/>
            <a:r>
              <a:rPr lang="ar-SA" sz="2800" b="1" dirty="0" smtClean="0">
                <a:solidFill>
                  <a:srgbClr val="0D0D0D"/>
                </a:solidFill>
                <a:latin typeface="Calibri" pitchFamily="34" charset="0"/>
                <a:cs typeface="Arial" pitchFamily="34" charset="0"/>
              </a:rPr>
              <a:t>معلومات وحقائق صحية سليمة</a:t>
            </a:r>
            <a:endParaRPr lang="ar-SA" sz="2800" b="1" dirty="0">
              <a:cs typeface="PT Bold Heading" pitchFamily="2" charset="-78"/>
            </a:endParaRPr>
          </a:p>
        </p:txBody>
      </p:sp>
      <p:sp>
        <p:nvSpPr>
          <p:cNvPr id="10" name="دبوس زينة 9"/>
          <p:cNvSpPr/>
          <p:nvPr/>
        </p:nvSpPr>
        <p:spPr>
          <a:xfrm>
            <a:off x="2515715" y="260040"/>
            <a:ext cx="4267201" cy="936104"/>
          </a:xfrm>
          <a:prstGeom prst="plaque">
            <a:avLst/>
          </a:prstGeom>
          <a:effectLst>
            <a:glow rad="139700">
              <a:schemeClr val="accent2">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r" defTabSz="914400" rtl="1" eaLnBrk="1" latinLnBrk="0" hangingPunct="1">
              <a:defRPr kern="1200">
                <a:solidFill>
                  <a:schemeClr val="lt1"/>
                </a:solidFill>
                <a:latin typeface="+mn-lt"/>
                <a:ea typeface="+mn-ea"/>
                <a:cs typeface="+mn-cs"/>
              </a:defRPr>
            </a:lvl6pPr>
            <a:lvl7pPr marL="2743200" algn="r" defTabSz="914400" rtl="1" eaLnBrk="1" latinLnBrk="0" hangingPunct="1">
              <a:defRPr kern="1200">
                <a:solidFill>
                  <a:schemeClr val="lt1"/>
                </a:solidFill>
                <a:latin typeface="+mn-lt"/>
                <a:ea typeface="+mn-ea"/>
                <a:cs typeface="+mn-cs"/>
              </a:defRPr>
            </a:lvl7pPr>
            <a:lvl8pPr marL="3200400" algn="r" defTabSz="914400" rtl="1" eaLnBrk="1" latinLnBrk="0" hangingPunct="1">
              <a:defRPr kern="1200">
                <a:solidFill>
                  <a:schemeClr val="lt1"/>
                </a:solidFill>
                <a:latin typeface="+mn-lt"/>
                <a:ea typeface="+mn-ea"/>
                <a:cs typeface="+mn-cs"/>
              </a:defRPr>
            </a:lvl8pPr>
            <a:lvl9pPr marL="3657600" algn="r" defTabSz="914400" rtl="1" eaLnBrk="1" latinLnBrk="0" hangingPunct="1">
              <a:defRPr kern="1200">
                <a:solidFill>
                  <a:schemeClr val="lt1"/>
                </a:solidFill>
                <a:latin typeface="+mn-lt"/>
                <a:ea typeface="+mn-ea"/>
                <a:cs typeface="+mn-cs"/>
              </a:defRPr>
            </a:lvl9pPr>
          </a:lstStyle>
          <a:p>
            <a:pPr algn="ctr"/>
            <a:r>
              <a:rPr lang="ar-SA" sz="3200" dirty="0" smtClean="0">
                <a:solidFill>
                  <a:srgbClr val="C00000"/>
                </a:solidFill>
                <a:latin typeface="Arial" pitchFamily="34" charset="0"/>
                <a:cs typeface="PT Bold Heading" pitchFamily="2" charset="-78"/>
              </a:rPr>
              <a:t>مقومات التربية الصحية</a:t>
            </a:r>
            <a:endParaRPr lang="ar-SA" sz="3200" dirty="0">
              <a:solidFill>
                <a:srgbClr val="C00000"/>
              </a:solidFill>
              <a:effectLst/>
              <a:latin typeface="Arial" pitchFamily="34" charset="0"/>
              <a:cs typeface="PT Bold Heading" pitchFamily="2" charset="-78"/>
            </a:endParaRPr>
          </a:p>
        </p:txBody>
      </p:sp>
      <p:pic>
        <p:nvPicPr>
          <p:cNvPr id="12" name="صورة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3541" y="4293096"/>
            <a:ext cx="3221031" cy="2351475"/>
          </a:xfrm>
          <a:prstGeom prst="rect">
            <a:avLst/>
          </a:prstGeom>
        </p:spPr>
      </p:pic>
    </p:spTree>
    <p:extLst>
      <p:ext uri="{BB962C8B-B14F-4D97-AF65-F5344CB8AC3E}">
        <p14:creationId xmlns:p14="http://schemas.microsoft.com/office/powerpoint/2010/main" val="9758454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موضوعات التربية الصحية</a:t>
            </a:r>
            <a:endParaRPr lang="ar-SA" dirty="0"/>
          </a:p>
        </p:txBody>
      </p:sp>
      <p:graphicFrame>
        <p:nvGraphicFramePr>
          <p:cNvPr id="6" name="عنصر نائب للمحتوى 5"/>
          <p:cNvGraphicFramePr>
            <a:graphicFrameLocks noGrp="1"/>
          </p:cNvGraphicFramePr>
          <p:nvPr>
            <p:ph idx="1"/>
            <p:extLst>
              <p:ext uri="{D42A27DB-BD31-4B8C-83A1-F6EECF244321}">
                <p14:modId xmlns:p14="http://schemas.microsoft.com/office/powerpoint/2010/main" val="2463671163"/>
              </p:ext>
            </p:extLst>
          </p:nvPr>
        </p:nvGraphicFramePr>
        <p:xfrm>
          <a:off x="609600" y="1228725"/>
          <a:ext cx="802322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صورة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84168" y="4437112"/>
            <a:ext cx="2416324" cy="2179944"/>
          </a:xfrm>
          <a:prstGeom prst="rect">
            <a:avLst/>
          </a:prstGeom>
        </p:spPr>
      </p:pic>
    </p:spTree>
    <p:extLst>
      <p:ext uri="{BB962C8B-B14F-4D97-AF65-F5344CB8AC3E}">
        <p14:creationId xmlns:p14="http://schemas.microsoft.com/office/powerpoint/2010/main" val="384660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مكونات برامج التربية الصحية</a:t>
            </a:r>
            <a:endParaRPr lang="ar-SA"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4653136"/>
            <a:ext cx="2160240" cy="1944216"/>
          </a:xfrm>
        </p:spPr>
      </p:pic>
      <p:graphicFrame>
        <p:nvGraphicFramePr>
          <p:cNvPr id="5" name="رسم تخطيطي 4"/>
          <p:cNvGraphicFramePr/>
          <p:nvPr>
            <p:extLst>
              <p:ext uri="{D42A27DB-BD31-4B8C-83A1-F6EECF244321}">
                <p14:modId xmlns:p14="http://schemas.microsoft.com/office/powerpoint/2010/main" val="519631662"/>
              </p:ext>
            </p:extLst>
          </p:nvPr>
        </p:nvGraphicFramePr>
        <p:xfrm>
          <a:off x="1187624" y="1340768"/>
          <a:ext cx="7032104"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933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وسائل وأساليب التربية الصحية</a:t>
            </a: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4005740382"/>
              </p:ext>
            </p:extLst>
          </p:nvPr>
        </p:nvGraphicFramePr>
        <p:xfrm>
          <a:off x="4932040" y="1228725"/>
          <a:ext cx="370078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صورة 5"/>
          <p:cNvPicPr>
            <a:picLocks noChangeAspect="1"/>
          </p:cNvPicPr>
          <p:nvPr/>
        </p:nvPicPr>
        <p:blipFill rotWithShape="1">
          <a:blip r:embed="rId7">
            <a:extLst>
              <a:ext uri="{28A0092B-C50C-407E-A947-70E740481C1C}">
                <a14:useLocalDpi xmlns:a14="http://schemas.microsoft.com/office/drawing/2010/main" val="0"/>
              </a:ext>
            </a:extLst>
          </a:blip>
          <a:srcRect l="18086" r="9570" b="31256"/>
          <a:stretch/>
        </p:blipFill>
        <p:spPr>
          <a:xfrm>
            <a:off x="539552" y="151910"/>
            <a:ext cx="1440160" cy="1584573"/>
          </a:xfrm>
          <a:prstGeom prst="rect">
            <a:avLst/>
          </a:prstGeom>
        </p:spPr>
      </p:pic>
      <p:graphicFrame>
        <p:nvGraphicFramePr>
          <p:cNvPr id="7" name="رسم تخطيطي 6"/>
          <p:cNvGraphicFramePr/>
          <p:nvPr>
            <p:extLst>
              <p:ext uri="{D42A27DB-BD31-4B8C-83A1-F6EECF244321}">
                <p14:modId xmlns:p14="http://schemas.microsoft.com/office/powerpoint/2010/main" val="3105084988"/>
              </p:ext>
            </p:extLst>
          </p:nvPr>
        </p:nvGraphicFramePr>
        <p:xfrm>
          <a:off x="-468560" y="1736483"/>
          <a:ext cx="6048672" cy="43520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4748034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Picture 20"/>
          <p:cNvPicPr>
            <a:picLocks noChangeAspect="1"/>
          </p:cNvPicPr>
          <p:nvPr/>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t="-1030" b="14433"/>
          <a:stretch/>
        </p:blipFill>
        <p:spPr>
          <a:xfrm flipH="1">
            <a:off x="589242" y="709665"/>
            <a:ext cx="7945157" cy="3943471"/>
          </a:xfrm>
          <a:prstGeom prst="rect">
            <a:avLst/>
          </a:prstGeom>
        </p:spPr>
      </p:pic>
      <p:pic>
        <p:nvPicPr>
          <p:cNvPr id="5" name="Picture 1"/>
          <p:cNvPicPr>
            <a:picLocks noGrp="1" noChangeAspect="1"/>
          </p:cNvPicPr>
          <p:nvPr>
            <p:ph idx="1"/>
          </p:nvPr>
        </p:nvPicPr>
        <p:blipFill>
          <a:blip r:embed="rId3" cstate="print"/>
          <a:srcRect/>
          <a:stretch>
            <a:fillRect/>
          </a:stretch>
        </p:blipFill>
        <p:spPr bwMode="auto">
          <a:xfrm>
            <a:off x="3781586" y="4289113"/>
            <a:ext cx="1679252" cy="2236231"/>
          </a:xfrm>
          <a:prstGeom prst="rect">
            <a:avLst/>
          </a:prstGeom>
          <a:noFill/>
          <a:ln w="9525">
            <a:noFill/>
            <a:miter lim="800000"/>
            <a:headEnd/>
            <a:tailEnd/>
          </a:ln>
        </p:spPr>
      </p:pic>
      <p:pic>
        <p:nvPicPr>
          <p:cNvPr id="7" name="صورة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7784" y="1160503"/>
            <a:ext cx="3384375" cy="19084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59632" y="1196752"/>
            <a:ext cx="6705600" cy="563562"/>
          </a:xfrm>
        </p:spPr>
        <p:txBody>
          <a:bodyPr/>
          <a:lstStyle/>
          <a:p>
            <a:pPr algn="r"/>
            <a:r>
              <a:rPr lang="ar-SA" i="0" dirty="0" smtClean="0"/>
              <a:t/>
            </a:r>
            <a:br>
              <a:rPr lang="ar-SA" i="0" dirty="0" smtClean="0"/>
            </a:br>
            <a:r>
              <a:rPr lang="ar-SA" i="0" dirty="0"/>
              <a:t/>
            </a:r>
            <a:br>
              <a:rPr lang="ar-SA" i="0" dirty="0"/>
            </a:br>
            <a:r>
              <a:rPr lang="ar-SA" i="0" dirty="0" smtClean="0"/>
              <a:t/>
            </a:r>
            <a:br>
              <a:rPr lang="ar-SA" i="0" dirty="0" smtClean="0"/>
            </a:br>
            <a:r>
              <a:rPr lang="ar-SA" i="0" dirty="0"/>
              <a:t/>
            </a:r>
            <a:br>
              <a:rPr lang="ar-SA" i="0" dirty="0"/>
            </a:br>
            <a:r>
              <a:rPr lang="ar-SA" i="0" dirty="0" smtClean="0"/>
              <a:t/>
            </a:r>
            <a:br>
              <a:rPr lang="ar-SA" i="0" dirty="0" smtClean="0"/>
            </a:br>
            <a:r>
              <a:rPr lang="ar-SA" i="0" dirty="0"/>
              <a:t/>
            </a:r>
            <a:br>
              <a:rPr lang="ar-SA" i="0" dirty="0"/>
            </a:br>
            <a:r>
              <a:rPr lang="ar-SA" i="0" dirty="0" smtClean="0"/>
              <a:t/>
            </a:r>
            <a:br>
              <a:rPr lang="ar-SA" i="0" dirty="0" smtClean="0"/>
            </a:br>
            <a:r>
              <a:rPr lang="ar-SA" i="0" dirty="0"/>
              <a:t/>
            </a:r>
            <a:br>
              <a:rPr lang="ar-SA" i="0" dirty="0"/>
            </a:br>
            <a:r>
              <a:rPr lang="ar-SA" i="0" dirty="0" smtClean="0"/>
              <a:t/>
            </a:r>
            <a:br>
              <a:rPr lang="ar-SA" i="0" dirty="0" smtClean="0"/>
            </a:br>
            <a:r>
              <a:rPr lang="ar-SA" i="0" dirty="0" smtClean="0"/>
              <a:t>الصحة نعمة ودوامها استشعار</a:t>
            </a:r>
            <a:br>
              <a:rPr lang="ar-SA" i="0" dirty="0" smtClean="0"/>
            </a:br>
            <a:r>
              <a:rPr lang="ar-SA" i="0" dirty="0" smtClean="0"/>
              <a:t> بفضل الله على الانسان، وهي تاج</a:t>
            </a:r>
            <a:br>
              <a:rPr lang="ar-SA" i="0" dirty="0" smtClean="0"/>
            </a:br>
            <a:r>
              <a:rPr lang="ar-SA" i="0" dirty="0" smtClean="0"/>
              <a:t> على رؤوس الأصحاء لا يشعر به</a:t>
            </a:r>
            <a:br>
              <a:rPr lang="ar-SA" i="0" dirty="0" smtClean="0"/>
            </a:br>
            <a:r>
              <a:rPr lang="ar-SA" i="0" dirty="0" smtClean="0"/>
              <a:t> إلا المرضى، وهي مظهر النشاط</a:t>
            </a:r>
            <a:br>
              <a:rPr lang="ar-SA" i="0" dirty="0" smtClean="0"/>
            </a:br>
            <a:r>
              <a:rPr lang="ar-SA" i="0" dirty="0" smtClean="0"/>
              <a:t> والعطاء وعامل من عوامل</a:t>
            </a:r>
            <a:br>
              <a:rPr lang="ar-SA" i="0" dirty="0" smtClean="0"/>
            </a:br>
            <a:r>
              <a:rPr lang="ar-SA" i="0" dirty="0" smtClean="0"/>
              <a:t> الإنتاج، لذلك فإن المحافظة عليها</a:t>
            </a:r>
            <a:br>
              <a:rPr lang="ar-SA" i="0" dirty="0" smtClean="0"/>
            </a:br>
            <a:r>
              <a:rPr lang="ar-SA" i="0" dirty="0" smtClean="0"/>
              <a:t> أمر هام، مما يبرز أهمية</a:t>
            </a:r>
            <a:br>
              <a:rPr lang="ar-SA" i="0" dirty="0" smtClean="0"/>
            </a:br>
            <a:r>
              <a:rPr lang="ar-SA" i="0" dirty="0" smtClean="0"/>
              <a:t> توضيح مفهومها ومعرفة العوامل </a:t>
            </a:r>
            <a:br>
              <a:rPr lang="ar-SA" i="0" dirty="0" smtClean="0"/>
            </a:br>
            <a:r>
              <a:rPr lang="ar-SA" i="0" dirty="0" smtClean="0"/>
              <a:t>المؤثرة فيه ومستوياتها </a:t>
            </a:r>
            <a:br>
              <a:rPr lang="ar-SA" i="0" dirty="0" smtClean="0"/>
            </a:br>
            <a:r>
              <a:rPr lang="ar-SA" i="0" dirty="0" smtClean="0"/>
              <a:t>ومكوناتها......   </a:t>
            </a:r>
            <a:endParaRPr lang="ar-SA" i="0" dirty="0"/>
          </a:p>
        </p:txBody>
      </p:sp>
      <p:pic>
        <p:nvPicPr>
          <p:cNvPr id="4" name="عنصر نائب للمحتوى 3"/>
          <p:cNvPicPr>
            <a:picLocks noGrp="1" noChangeAspect="1"/>
          </p:cNvPicPr>
          <p:nvPr>
            <p:ph idx="1"/>
          </p:nvPr>
        </p:nvPicPr>
        <p:blipFill rotWithShape="1">
          <a:blip r:embed="rId2">
            <a:extLst>
              <a:ext uri="{28A0092B-C50C-407E-A947-70E740481C1C}">
                <a14:useLocalDpi xmlns:a14="http://schemas.microsoft.com/office/drawing/2010/main" val="0"/>
              </a:ext>
            </a:extLst>
          </a:blip>
          <a:srcRect l="17362" r="16194"/>
          <a:stretch/>
        </p:blipFill>
        <p:spPr>
          <a:xfrm>
            <a:off x="539552" y="1340768"/>
            <a:ext cx="3312368" cy="4453104"/>
          </a:xfrm>
          <a:prstGeom prst="rect">
            <a:avLst/>
          </a:prstGeom>
          <a:ln>
            <a:noFill/>
          </a:ln>
          <a:effectLst>
            <a:glow rad="139700">
              <a:schemeClr val="accent2">
                <a:satMod val="175000"/>
                <a:alpha val="40000"/>
              </a:schemeClr>
            </a:glow>
            <a:outerShdw blurRad="190500" algn="tl" rotWithShape="0">
              <a:srgbClr val="000000">
                <a:alpha val="70000"/>
              </a:srgbClr>
            </a:outerShdw>
          </a:effectLst>
        </p:spPr>
      </p:pic>
    </p:spTree>
    <p:extLst>
      <p:ext uri="{BB962C8B-B14F-4D97-AF65-F5344CB8AC3E}">
        <p14:creationId xmlns:p14="http://schemas.microsoft.com/office/powerpoint/2010/main" val="69291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827583" y="979217"/>
            <a:ext cx="7344816" cy="1369663"/>
          </a:xfrm>
          <a:prstGeom prst="roundRect">
            <a:avLst>
              <a:gd name="adj" fmla="val 469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ar-SA"/>
          </a:p>
        </p:txBody>
      </p:sp>
      <p:sp>
        <p:nvSpPr>
          <p:cNvPr id="5" name="AutoShape 5"/>
          <p:cNvSpPr>
            <a:spLocks noChangeArrowheads="1"/>
          </p:cNvSpPr>
          <p:nvPr/>
        </p:nvSpPr>
        <p:spPr bwMode="gray">
          <a:xfrm>
            <a:off x="1518382" y="44624"/>
            <a:ext cx="5963218" cy="899835"/>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ar-SA"/>
          </a:p>
        </p:txBody>
      </p:sp>
      <p:sp>
        <p:nvSpPr>
          <p:cNvPr id="9" name="Text Box 13"/>
          <p:cNvSpPr txBox="1">
            <a:spLocks noChangeArrowheads="1"/>
          </p:cNvSpPr>
          <p:nvPr/>
        </p:nvSpPr>
        <p:spPr bwMode="gray">
          <a:xfrm>
            <a:off x="1907704" y="190381"/>
            <a:ext cx="4879502" cy="646331"/>
          </a:xfrm>
          <a:prstGeom prst="rect">
            <a:avLst/>
          </a:prstGeom>
          <a:noFill/>
          <a:ln w="9525" algn="ctr">
            <a:noFill/>
            <a:miter lim="800000"/>
            <a:headEnd/>
            <a:tailEnd/>
          </a:ln>
          <a:effectLst/>
        </p:spPr>
        <p:txBody>
          <a:bodyPr wrap="square">
            <a:spAutoFit/>
          </a:bodyPr>
          <a:lstStyle/>
          <a:p>
            <a:pPr algn="ctr" eaLnBrk="0" hangingPunct="0"/>
            <a:r>
              <a:rPr lang="ar-SA" sz="3600" b="1" dirty="0" smtClean="0">
                <a:solidFill>
                  <a:srgbClr val="C00000"/>
                </a:solidFill>
                <a:latin typeface="Times New Roman" pitchFamily="18" charset="0"/>
                <a:cs typeface="Times New Roman" pitchFamily="18" charset="0"/>
              </a:rPr>
              <a:t>مفهوم الصحة العامة</a:t>
            </a:r>
            <a:endParaRPr lang="en-US" sz="3600" b="1" dirty="0">
              <a:solidFill>
                <a:srgbClr val="C00000"/>
              </a:solidFill>
              <a:latin typeface="Times New Roman" pitchFamily="18" charset="0"/>
              <a:cs typeface="Times New Roman" pitchFamily="18" charset="0"/>
            </a:endParaRPr>
          </a:p>
        </p:txBody>
      </p:sp>
      <p:sp>
        <p:nvSpPr>
          <p:cNvPr id="10" name="Text Box 22"/>
          <p:cNvSpPr txBox="1">
            <a:spLocks noChangeArrowheads="1"/>
          </p:cNvSpPr>
          <p:nvPr/>
        </p:nvSpPr>
        <p:spPr bwMode="auto">
          <a:xfrm>
            <a:off x="990572" y="764704"/>
            <a:ext cx="7018837" cy="1384995"/>
          </a:xfrm>
          <a:prstGeom prst="rect">
            <a:avLst/>
          </a:prstGeom>
          <a:noFill/>
          <a:ln w="9525" algn="ctr">
            <a:noFill/>
            <a:miter lim="800000"/>
            <a:headEnd/>
            <a:tailEnd/>
          </a:ln>
          <a:effectLst/>
        </p:spPr>
        <p:txBody>
          <a:bodyPr wrap="square">
            <a:spAutoFit/>
          </a:bodyPr>
          <a:lstStyle/>
          <a:p>
            <a:pPr lvl="0" algn="ctr" rtl="1"/>
            <a:endParaRPr lang="ar-SA" sz="2800" b="1" dirty="0" smtClean="0">
              <a:solidFill>
                <a:srgbClr val="002060"/>
              </a:solidFill>
              <a:latin typeface="Calibri" pitchFamily="34" charset="0"/>
              <a:ea typeface="Times New Roman" pitchFamily="18" charset="0"/>
              <a:cs typeface="Arial" pitchFamily="34" charset="0"/>
            </a:endParaRPr>
          </a:p>
          <a:p>
            <a:pPr lvl="0" algn="ctr" rtl="1"/>
            <a:r>
              <a:rPr lang="ar-SA" sz="2800" b="1" dirty="0" smtClean="0">
                <a:solidFill>
                  <a:srgbClr val="002060"/>
                </a:solidFill>
                <a:latin typeface="Calibri" pitchFamily="34" charset="0"/>
                <a:cs typeface="Arial" pitchFamily="34" charset="0"/>
              </a:rPr>
              <a:t>تعني الصحة حالة التوازن النسبي لوظائف الجسم الناجمة عن تكيفه مع عوامل البيئة التي يعيش بها ذلك الجسم </a:t>
            </a:r>
            <a:endParaRPr lang="en-US" sz="2800" b="1" dirty="0">
              <a:solidFill>
                <a:srgbClr val="002060"/>
              </a:solidFill>
              <a:latin typeface="Times New Roman" pitchFamily="18" charset="0"/>
              <a:cs typeface="Times New Roman" pitchFamily="18" charset="0"/>
            </a:endParaRPr>
          </a:p>
        </p:txBody>
      </p:sp>
      <p:sp>
        <p:nvSpPr>
          <p:cNvPr id="7" name="زاوية مطوية 6"/>
          <p:cNvSpPr/>
          <p:nvPr/>
        </p:nvSpPr>
        <p:spPr bwMode="auto">
          <a:xfrm>
            <a:off x="539552" y="2563393"/>
            <a:ext cx="8136904" cy="3961951"/>
          </a:xfrm>
          <a:prstGeom prst="foldedCorner">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1" anchor="t" anchorCtr="0" compatLnSpc="1">
            <a:prstTxWarp prst="textNoShape">
              <a:avLst/>
            </a:prstTxWarp>
          </a:bodyPr>
          <a:lstStyle/>
          <a:p>
            <a:pPr algn="ctr"/>
            <a:r>
              <a:rPr lang="ar-SA" sz="3200" b="1" dirty="0">
                <a:solidFill>
                  <a:srgbClr val="735D31"/>
                </a:solidFill>
              </a:rPr>
              <a:t>ولا تتفق معظم المراجع على تعريف الصحة العامة، لكنها تعني::</a:t>
            </a:r>
          </a:p>
          <a:p>
            <a:pPr algn="ctr"/>
            <a:r>
              <a:rPr lang="ar-SA" sz="3200" b="1" dirty="0">
                <a:solidFill>
                  <a:schemeClr val="tx2">
                    <a:lumMod val="50000"/>
                    <a:lumOff val="50000"/>
                  </a:schemeClr>
                </a:solidFill>
              </a:rPr>
              <a:t>ذلك الفرع من العلوم الذي يدرس كيفية تطوير وترقية الحياة الصحية للإنسان سواءً من ناحية دراسة الأمراض ومسبباتها وطرق انتقالها وكيفية الوقاية منها أو ما يتعلق بنشر الوعي </a:t>
            </a:r>
            <a:r>
              <a:rPr lang="ar-SA" sz="3200" b="1" dirty="0" smtClean="0">
                <a:solidFill>
                  <a:schemeClr val="tx2">
                    <a:lumMod val="50000"/>
                    <a:lumOff val="50000"/>
                  </a:schemeClr>
                </a:solidFill>
              </a:rPr>
              <a:t>الصحي </a:t>
            </a:r>
            <a:r>
              <a:rPr lang="ar-SA" sz="3200" b="1" dirty="0">
                <a:solidFill>
                  <a:schemeClr val="tx2">
                    <a:lumMod val="50000"/>
                    <a:lumOff val="50000"/>
                  </a:schemeClr>
                </a:solidFill>
              </a:rPr>
              <a:t>وتطوير صحة البيئة ومكافحة الأخطار الصحية ومعالجتها، الأمر الذي يستوجب تحقيق السلامة والكفاية الجسمية والعقلية والاجتماعية الكاملة.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500"/>
                                        <p:tgtEl>
                                          <p:spTgt spid="5"/>
                                        </p:tgtEl>
                                      </p:cBhvr>
                                    </p:animEffect>
                                  </p:childTnLst>
                                </p:cTn>
                              </p:par>
                              <p:par>
                                <p:cTn id="8" presetID="2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edg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15" name="عنصر نائب للمحتوى 1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7112" y="2165350"/>
            <a:ext cx="4648200" cy="3048000"/>
          </a:xfrm>
        </p:spPr>
      </p:pic>
      <p:sp>
        <p:nvSpPr>
          <p:cNvPr id="13" name="Freeform 19"/>
          <p:cNvSpPr txBox="1">
            <a:spLocks/>
          </p:cNvSpPr>
          <p:nvPr/>
        </p:nvSpPr>
        <p:spPr bwMode="gray">
          <a:xfrm>
            <a:off x="1143000" y="274637"/>
            <a:ext cx="6705600" cy="1106487"/>
          </a:xfrm>
          <a:custGeom>
            <a:avLst/>
            <a:gdLst/>
            <a:ahLst/>
            <a:cxnLst>
              <a:cxn ang="0">
                <a:pos x="266" y="42"/>
              </a:cxn>
              <a:cxn ang="0">
                <a:pos x="107" y="103"/>
              </a:cxn>
              <a:cxn ang="0">
                <a:pos x="69" y="200"/>
              </a:cxn>
              <a:cxn ang="0">
                <a:pos x="38" y="235"/>
              </a:cxn>
              <a:cxn ang="0">
                <a:pos x="15" y="332"/>
              </a:cxn>
              <a:cxn ang="0">
                <a:pos x="38" y="447"/>
              </a:cxn>
              <a:cxn ang="0">
                <a:pos x="198" y="587"/>
              </a:cxn>
              <a:cxn ang="0">
                <a:pos x="568" y="655"/>
              </a:cxn>
              <a:cxn ang="0">
                <a:pos x="928" y="699"/>
              </a:cxn>
              <a:cxn ang="0">
                <a:pos x="1751" y="746"/>
              </a:cxn>
              <a:cxn ang="0">
                <a:pos x="2388" y="739"/>
              </a:cxn>
              <a:cxn ang="0">
                <a:pos x="2624" y="761"/>
              </a:cxn>
              <a:cxn ang="0">
                <a:pos x="3030" y="737"/>
              </a:cxn>
              <a:cxn ang="0">
                <a:pos x="3707" y="640"/>
              </a:cxn>
              <a:cxn ang="0">
                <a:pos x="4057" y="579"/>
              </a:cxn>
              <a:cxn ang="0">
                <a:pos x="4225" y="526"/>
              </a:cxn>
              <a:cxn ang="0">
                <a:pos x="4331" y="508"/>
              </a:cxn>
              <a:cxn ang="0">
                <a:pos x="4225" y="491"/>
              </a:cxn>
              <a:cxn ang="0">
                <a:pos x="4346" y="526"/>
              </a:cxn>
              <a:cxn ang="0">
                <a:pos x="4643" y="455"/>
              </a:cxn>
              <a:cxn ang="0">
                <a:pos x="4849" y="341"/>
              </a:cxn>
              <a:cxn ang="0">
                <a:pos x="4674" y="279"/>
              </a:cxn>
              <a:cxn ang="0">
                <a:pos x="4110" y="297"/>
              </a:cxn>
              <a:cxn ang="0">
                <a:pos x="4293" y="297"/>
              </a:cxn>
              <a:cxn ang="0">
                <a:pos x="4651" y="200"/>
              </a:cxn>
              <a:cxn ang="0">
                <a:pos x="4514" y="147"/>
              </a:cxn>
              <a:cxn ang="0">
                <a:pos x="3920" y="174"/>
              </a:cxn>
              <a:cxn ang="0">
                <a:pos x="3966" y="147"/>
              </a:cxn>
              <a:cxn ang="0">
                <a:pos x="3578" y="121"/>
              </a:cxn>
              <a:cxn ang="0">
                <a:pos x="3159" y="165"/>
              </a:cxn>
              <a:cxn ang="0">
                <a:pos x="2260" y="187"/>
              </a:cxn>
              <a:cxn ang="0">
                <a:pos x="1880" y="175"/>
              </a:cxn>
              <a:cxn ang="0">
                <a:pos x="1460" y="175"/>
              </a:cxn>
              <a:cxn ang="0">
                <a:pos x="967" y="130"/>
              </a:cxn>
              <a:cxn ang="0">
                <a:pos x="746" y="59"/>
              </a:cxn>
              <a:cxn ang="0">
                <a:pos x="472" y="6"/>
              </a:cxn>
              <a:cxn ang="0">
                <a:pos x="306" y="4"/>
              </a:cxn>
            </a:cxnLst>
            <a:rect l="0" t="0" r="r" b="b"/>
            <a:pathLst>
              <a:path w="4864" h="769">
                <a:moveTo>
                  <a:pt x="306" y="4"/>
                </a:moveTo>
                <a:cubicBezTo>
                  <a:pt x="265" y="21"/>
                  <a:pt x="307" y="25"/>
                  <a:pt x="266" y="42"/>
                </a:cubicBezTo>
                <a:cubicBezTo>
                  <a:pt x="228" y="27"/>
                  <a:pt x="225" y="21"/>
                  <a:pt x="167" y="42"/>
                </a:cubicBezTo>
                <a:cubicBezTo>
                  <a:pt x="141" y="52"/>
                  <a:pt x="142" y="90"/>
                  <a:pt x="107" y="103"/>
                </a:cubicBezTo>
                <a:cubicBezTo>
                  <a:pt x="84" y="130"/>
                  <a:pt x="69" y="156"/>
                  <a:pt x="46" y="182"/>
                </a:cubicBezTo>
                <a:cubicBezTo>
                  <a:pt x="53" y="188"/>
                  <a:pt x="61" y="196"/>
                  <a:pt x="69" y="200"/>
                </a:cubicBezTo>
                <a:cubicBezTo>
                  <a:pt x="76" y="204"/>
                  <a:pt x="94" y="200"/>
                  <a:pt x="91" y="209"/>
                </a:cubicBezTo>
                <a:cubicBezTo>
                  <a:pt x="89" y="218"/>
                  <a:pt x="47" y="232"/>
                  <a:pt x="38" y="235"/>
                </a:cubicBezTo>
                <a:cubicBezTo>
                  <a:pt x="20" y="298"/>
                  <a:pt x="37" y="278"/>
                  <a:pt x="0" y="306"/>
                </a:cubicBezTo>
                <a:cubicBezTo>
                  <a:pt x="5" y="314"/>
                  <a:pt x="11" y="322"/>
                  <a:pt x="15" y="332"/>
                </a:cubicBezTo>
                <a:cubicBezTo>
                  <a:pt x="27" y="345"/>
                  <a:pt x="65" y="366"/>
                  <a:pt x="69" y="385"/>
                </a:cubicBezTo>
                <a:cubicBezTo>
                  <a:pt x="71" y="398"/>
                  <a:pt x="28" y="428"/>
                  <a:pt x="38" y="447"/>
                </a:cubicBezTo>
                <a:cubicBezTo>
                  <a:pt x="28" y="480"/>
                  <a:pt x="110" y="494"/>
                  <a:pt x="129" y="499"/>
                </a:cubicBezTo>
                <a:cubicBezTo>
                  <a:pt x="157" y="521"/>
                  <a:pt x="162" y="579"/>
                  <a:pt x="198" y="587"/>
                </a:cubicBezTo>
                <a:cubicBezTo>
                  <a:pt x="275" y="607"/>
                  <a:pt x="321" y="631"/>
                  <a:pt x="400" y="635"/>
                </a:cubicBezTo>
                <a:cubicBezTo>
                  <a:pt x="471" y="643"/>
                  <a:pt x="513" y="654"/>
                  <a:pt x="568" y="655"/>
                </a:cubicBezTo>
                <a:cubicBezTo>
                  <a:pt x="628" y="661"/>
                  <a:pt x="700" y="664"/>
                  <a:pt x="760" y="671"/>
                </a:cubicBezTo>
                <a:cubicBezTo>
                  <a:pt x="817" y="693"/>
                  <a:pt x="869" y="677"/>
                  <a:pt x="928" y="699"/>
                </a:cubicBezTo>
                <a:cubicBezTo>
                  <a:pt x="1070" y="753"/>
                  <a:pt x="1355" y="693"/>
                  <a:pt x="1355" y="693"/>
                </a:cubicBezTo>
                <a:cubicBezTo>
                  <a:pt x="1539" y="731"/>
                  <a:pt x="1520" y="737"/>
                  <a:pt x="1751" y="746"/>
                </a:cubicBezTo>
                <a:cubicBezTo>
                  <a:pt x="1912" y="769"/>
                  <a:pt x="1924" y="727"/>
                  <a:pt x="2228" y="743"/>
                </a:cubicBezTo>
                <a:cubicBezTo>
                  <a:pt x="2298" y="752"/>
                  <a:pt x="2337" y="736"/>
                  <a:pt x="2388" y="739"/>
                </a:cubicBezTo>
                <a:cubicBezTo>
                  <a:pt x="2439" y="742"/>
                  <a:pt x="2496" y="758"/>
                  <a:pt x="2535" y="762"/>
                </a:cubicBezTo>
                <a:cubicBezTo>
                  <a:pt x="2574" y="766"/>
                  <a:pt x="2586" y="753"/>
                  <a:pt x="2624" y="761"/>
                </a:cubicBezTo>
                <a:cubicBezTo>
                  <a:pt x="2654" y="767"/>
                  <a:pt x="2674" y="747"/>
                  <a:pt x="2710" y="746"/>
                </a:cubicBezTo>
                <a:cubicBezTo>
                  <a:pt x="2816" y="740"/>
                  <a:pt x="2923" y="740"/>
                  <a:pt x="3030" y="737"/>
                </a:cubicBezTo>
                <a:cubicBezTo>
                  <a:pt x="3165" y="698"/>
                  <a:pt x="3192" y="700"/>
                  <a:pt x="3372" y="693"/>
                </a:cubicBezTo>
                <a:cubicBezTo>
                  <a:pt x="3491" y="677"/>
                  <a:pt x="3585" y="649"/>
                  <a:pt x="3707" y="640"/>
                </a:cubicBezTo>
                <a:cubicBezTo>
                  <a:pt x="3778" y="612"/>
                  <a:pt x="3647" y="661"/>
                  <a:pt x="3814" y="623"/>
                </a:cubicBezTo>
                <a:cubicBezTo>
                  <a:pt x="3939" y="593"/>
                  <a:pt x="3882" y="589"/>
                  <a:pt x="4057" y="579"/>
                </a:cubicBezTo>
                <a:cubicBezTo>
                  <a:pt x="4154" y="551"/>
                  <a:pt x="4197" y="549"/>
                  <a:pt x="4316" y="543"/>
                </a:cubicBezTo>
                <a:cubicBezTo>
                  <a:pt x="4293" y="535"/>
                  <a:pt x="4233" y="529"/>
                  <a:pt x="4225" y="526"/>
                </a:cubicBezTo>
                <a:cubicBezTo>
                  <a:pt x="4217" y="523"/>
                  <a:pt x="4240" y="518"/>
                  <a:pt x="4247" y="517"/>
                </a:cubicBezTo>
                <a:cubicBezTo>
                  <a:pt x="4275" y="513"/>
                  <a:pt x="4303" y="511"/>
                  <a:pt x="4331" y="508"/>
                </a:cubicBezTo>
                <a:cubicBezTo>
                  <a:pt x="4303" y="505"/>
                  <a:pt x="4275" y="504"/>
                  <a:pt x="4247" y="499"/>
                </a:cubicBezTo>
                <a:cubicBezTo>
                  <a:pt x="4240" y="498"/>
                  <a:pt x="4221" y="499"/>
                  <a:pt x="4225" y="491"/>
                </a:cubicBezTo>
                <a:cubicBezTo>
                  <a:pt x="4230" y="480"/>
                  <a:pt x="4245" y="485"/>
                  <a:pt x="4255" y="482"/>
                </a:cubicBezTo>
                <a:cubicBezTo>
                  <a:pt x="4318" y="494"/>
                  <a:pt x="4297" y="507"/>
                  <a:pt x="4346" y="526"/>
                </a:cubicBezTo>
                <a:cubicBezTo>
                  <a:pt x="4398" y="511"/>
                  <a:pt x="4453" y="470"/>
                  <a:pt x="4506" y="464"/>
                </a:cubicBezTo>
                <a:cubicBezTo>
                  <a:pt x="4552" y="460"/>
                  <a:pt x="4598" y="458"/>
                  <a:pt x="4643" y="455"/>
                </a:cubicBezTo>
                <a:cubicBezTo>
                  <a:pt x="4690" y="420"/>
                  <a:pt x="4742" y="423"/>
                  <a:pt x="4795" y="411"/>
                </a:cubicBezTo>
                <a:cubicBezTo>
                  <a:pt x="4834" y="382"/>
                  <a:pt x="4813" y="403"/>
                  <a:pt x="4849" y="341"/>
                </a:cubicBezTo>
                <a:cubicBezTo>
                  <a:pt x="4854" y="332"/>
                  <a:pt x="4864" y="314"/>
                  <a:pt x="4864" y="314"/>
                </a:cubicBezTo>
                <a:cubicBezTo>
                  <a:pt x="4803" y="279"/>
                  <a:pt x="4742" y="285"/>
                  <a:pt x="4674" y="279"/>
                </a:cubicBezTo>
                <a:cubicBezTo>
                  <a:pt x="4490" y="287"/>
                  <a:pt x="4499" y="279"/>
                  <a:pt x="4384" y="306"/>
                </a:cubicBezTo>
                <a:cubicBezTo>
                  <a:pt x="4293" y="303"/>
                  <a:pt x="4202" y="303"/>
                  <a:pt x="4110" y="297"/>
                </a:cubicBezTo>
                <a:cubicBezTo>
                  <a:pt x="4103" y="297"/>
                  <a:pt x="4126" y="288"/>
                  <a:pt x="4133" y="288"/>
                </a:cubicBezTo>
                <a:cubicBezTo>
                  <a:pt x="4187" y="288"/>
                  <a:pt x="4240" y="294"/>
                  <a:pt x="4293" y="297"/>
                </a:cubicBezTo>
                <a:cubicBezTo>
                  <a:pt x="4391" y="282"/>
                  <a:pt x="4444" y="268"/>
                  <a:pt x="4552" y="262"/>
                </a:cubicBezTo>
                <a:cubicBezTo>
                  <a:pt x="4601" y="247"/>
                  <a:pt x="4610" y="232"/>
                  <a:pt x="4651" y="200"/>
                </a:cubicBezTo>
                <a:cubicBezTo>
                  <a:pt x="4609" y="188"/>
                  <a:pt x="4562" y="193"/>
                  <a:pt x="4521" y="174"/>
                </a:cubicBezTo>
                <a:cubicBezTo>
                  <a:pt x="4514" y="171"/>
                  <a:pt x="4516" y="156"/>
                  <a:pt x="4514" y="147"/>
                </a:cubicBezTo>
                <a:cubicBezTo>
                  <a:pt x="4141" y="166"/>
                  <a:pt x="4291" y="156"/>
                  <a:pt x="4065" y="174"/>
                </a:cubicBezTo>
                <a:cubicBezTo>
                  <a:pt x="4015" y="182"/>
                  <a:pt x="3972" y="194"/>
                  <a:pt x="3920" y="174"/>
                </a:cubicBezTo>
                <a:cubicBezTo>
                  <a:pt x="3911" y="171"/>
                  <a:pt x="3935" y="160"/>
                  <a:pt x="3943" y="156"/>
                </a:cubicBezTo>
                <a:cubicBezTo>
                  <a:pt x="3951" y="152"/>
                  <a:pt x="3958" y="150"/>
                  <a:pt x="3966" y="147"/>
                </a:cubicBezTo>
                <a:cubicBezTo>
                  <a:pt x="3918" y="110"/>
                  <a:pt x="3968" y="135"/>
                  <a:pt x="3935" y="77"/>
                </a:cubicBezTo>
                <a:cubicBezTo>
                  <a:pt x="3812" y="86"/>
                  <a:pt x="3702" y="113"/>
                  <a:pt x="3578" y="121"/>
                </a:cubicBezTo>
                <a:cubicBezTo>
                  <a:pt x="3524" y="128"/>
                  <a:pt x="3477" y="135"/>
                  <a:pt x="3425" y="156"/>
                </a:cubicBezTo>
                <a:cubicBezTo>
                  <a:pt x="3342" y="188"/>
                  <a:pt x="3248" y="162"/>
                  <a:pt x="3159" y="165"/>
                </a:cubicBezTo>
                <a:cubicBezTo>
                  <a:pt x="2928" y="254"/>
                  <a:pt x="2813" y="169"/>
                  <a:pt x="2544" y="191"/>
                </a:cubicBezTo>
                <a:cubicBezTo>
                  <a:pt x="2445" y="200"/>
                  <a:pt x="2305" y="198"/>
                  <a:pt x="2260" y="187"/>
                </a:cubicBezTo>
                <a:cubicBezTo>
                  <a:pt x="2172" y="153"/>
                  <a:pt x="2149" y="194"/>
                  <a:pt x="2056" y="195"/>
                </a:cubicBezTo>
                <a:cubicBezTo>
                  <a:pt x="1964" y="187"/>
                  <a:pt x="1913" y="188"/>
                  <a:pt x="1880" y="175"/>
                </a:cubicBezTo>
                <a:cubicBezTo>
                  <a:pt x="1790" y="181"/>
                  <a:pt x="1677" y="212"/>
                  <a:pt x="1591" y="191"/>
                </a:cubicBezTo>
                <a:cubicBezTo>
                  <a:pt x="1548" y="181"/>
                  <a:pt x="1503" y="186"/>
                  <a:pt x="1460" y="175"/>
                </a:cubicBezTo>
                <a:cubicBezTo>
                  <a:pt x="1435" y="185"/>
                  <a:pt x="1426" y="155"/>
                  <a:pt x="1401" y="165"/>
                </a:cubicBezTo>
                <a:cubicBezTo>
                  <a:pt x="1252" y="156"/>
                  <a:pt x="1118" y="135"/>
                  <a:pt x="967" y="130"/>
                </a:cubicBezTo>
                <a:cubicBezTo>
                  <a:pt x="926" y="125"/>
                  <a:pt x="836" y="116"/>
                  <a:pt x="799" y="103"/>
                </a:cubicBezTo>
                <a:cubicBezTo>
                  <a:pt x="798" y="103"/>
                  <a:pt x="754" y="62"/>
                  <a:pt x="746" y="59"/>
                </a:cubicBezTo>
                <a:cubicBezTo>
                  <a:pt x="686" y="39"/>
                  <a:pt x="609" y="39"/>
                  <a:pt x="548" y="33"/>
                </a:cubicBezTo>
                <a:cubicBezTo>
                  <a:pt x="523" y="22"/>
                  <a:pt x="497" y="17"/>
                  <a:pt x="472" y="6"/>
                </a:cubicBezTo>
                <a:cubicBezTo>
                  <a:pt x="441" y="9"/>
                  <a:pt x="411" y="11"/>
                  <a:pt x="381" y="15"/>
                </a:cubicBezTo>
                <a:cubicBezTo>
                  <a:pt x="353" y="15"/>
                  <a:pt x="325" y="0"/>
                  <a:pt x="306" y="4"/>
                </a:cubicBezTo>
                <a:close/>
              </a:path>
            </a:pathLst>
          </a:custGeom>
          <a:gradFill flip="none" rotWithShape="1">
            <a:gsLst>
              <a:gs pos="0">
                <a:srgbClr val="FF9966"/>
              </a:gs>
              <a:gs pos="0">
                <a:srgbClr val="FF9966"/>
              </a:gs>
              <a:gs pos="0">
                <a:srgbClr val="FF9966"/>
              </a:gs>
              <a:gs pos="0">
                <a:srgbClr val="FF9966"/>
              </a:gs>
              <a:gs pos="0">
                <a:srgbClr val="FF9966"/>
              </a:gs>
              <a:gs pos="26000">
                <a:srgbClr val="FF9966">
                  <a:alpha val="53000"/>
                </a:srgbClr>
              </a:gs>
              <a:gs pos="100000">
                <a:schemeClr val="accent1">
                  <a:gamma/>
                  <a:tint val="48627"/>
                  <a:invGamma/>
                </a:schemeClr>
              </a:gs>
            </a:gsLst>
            <a:lin ang="10800000" scaled="1"/>
            <a:tileRect/>
          </a:gradFill>
          <a:ln w="9525">
            <a:noFill/>
            <a:round/>
            <a:headEnd/>
            <a:tailEnd/>
          </a:ln>
          <a:effectLst/>
        </p:spPr>
        <p:txBody>
          <a:bodyPr vert="horz" wrap="square" lIns="91440" tIns="45720" rIns="91440" bIns="45720" numCol="1" anchor="ctr" anchorCtr="0" compatLnSpc="1">
            <a:prstTxWarp prst="textNoShape">
              <a:avLst/>
            </a:prstTxWarp>
          </a:bodyPr>
          <a:lstStyle>
            <a:lvl1pPr algn="l" rtl="1" eaLnBrk="1" fontAlgn="base" hangingPunct="1">
              <a:spcBef>
                <a:spcPct val="0"/>
              </a:spcBef>
              <a:spcAft>
                <a:spcPct val="0"/>
              </a:spcAft>
              <a:defRPr sz="2800" b="1" i="1">
                <a:solidFill>
                  <a:schemeClr val="tx1"/>
                </a:solidFill>
                <a:latin typeface="+mj-lt"/>
                <a:ea typeface="+mj-ea"/>
                <a:cs typeface="+mj-cs"/>
              </a:defRPr>
            </a:lvl1pPr>
            <a:lvl2pPr algn="l" rtl="1" eaLnBrk="1" fontAlgn="base" hangingPunct="1">
              <a:spcBef>
                <a:spcPct val="0"/>
              </a:spcBef>
              <a:spcAft>
                <a:spcPct val="0"/>
              </a:spcAft>
              <a:defRPr sz="2800" b="1" i="1">
                <a:solidFill>
                  <a:schemeClr val="tx1"/>
                </a:solidFill>
                <a:latin typeface="Verdana" pitchFamily="34" charset="0"/>
              </a:defRPr>
            </a:lvl2pPr>
            <a:lvl3pPr algn="l" rtl="1" eaLnBrk="1" fontAlgn="base" hangingPunct="1">
              <a:spcBef>
                <a:spcPct val="0"/>
              </a:spcBef>
              <a:spcAft>
                <a:spcPct val="0"/>
              </a:spcAft>
              <a:defRPr sz="2800" b="1" i="1">
                <a:solidFill>
                  <a:schemeClr val="tx1"/>
                </a:solidFill>
                <a:latin typeface="Verdana" pitchFamily="34" charset="0"/>
              </a:defRPr>
            </a:lvl3pPr>
            <a:lvl4pPr algn="l" rtl="1" eaLnBrk="1" fontAlgn="base" hangingPunct="1">
              <a:spcBef>
                <a:spcPct val="0"/>
              </a:spcBef>
              <a:spcAft>
                <a:spcPct val="0"/>
              </a:spcAft>
              <a:defRPr sz="2800" b="1" i="1">
                <a:solidFill>
                  <a:schemeClr val="tx1"/>
                </a:solidFill>
                <a:latin typeface="Verdana" pitchFamily="34" charset="0"/>
              </a:defRPr>
            </a:lvl4pPr>
            <a:lvl5pPr algn="l" rtl="1" eaLnBrk="1" fontAlgn="base" hangingPunct="1">
              <a:spcBef>
                <a:spcPct val="0"/>
              </a:spcBef>
              <a:spcAft>
                <a:spcPct val="0"/>
              </a:spcAft>
              <a:defRPr sz="2800" b="1" i="1">
                <a:solidFill>
                  <a:schemeClr val="tx1"/>
                </a:solidFill>
                <a:latin typeface="Verdana" pitchFamily="34" charset="0"/>
              </a:defRPr>
            </a:lvl5pPr>
            <a:lvl6pPr marL="457200" algn="l" rtl="1" eaLnBrk="1" fontAlgn="base" hangingPunct="1">
              <a:spcBef>
                <a:spcPct val="0"/>
              </a:spcBef>
              <a:spcAft>
                <a:spcPct val="0"/>
              </a:spcAft>
              <a:defRPr sz="2800" b="1" i="1">
                <a:solidFill>
                  <a:schemeClr val="tx1"/>
                </a:solidFill>
                <a:latin typeface="Verdana" pitchFamily="34" charset="0"/>
              </a:defRPr>
            </a:lvl6pPr>
            <a:lvl7pPr marL="914400" algn="l" rtl="1" eaLnBrk="1" fontAlgn="base" hangingPunct="1">
              <a:spcBef>
                <a:spcPct val="0"/>
              </a:spcBef>
              <a:spcAft>
                <a:spcPct val="0"/>
              </a:spcAft>
              <a:defRPr sz="2800" b="1" i="1">
                <a:solidFill>
                  <a:schemeClr val="tx1"/>
                </a:solidFill>
                <a:latin typeface="Verdana" pitchFamily="34" charset="0"/>
              </a:defRPr>
            </a:lvl7pPr>
            <a:lvl8pPr marL="1371600" algn="l" rtl="1" eaLnBrk="1" fontAlgn="base" hangingPunct="1">
              <a:spcBef>
                <a:spcPct val="0"/>
              </a:spcBef>
              <a:spcAft>
                <a:spcPct val="0"/>
              </a:spcAft>
              <a:defRPr sz="2800" b="1" i="1">
                <a:solidFill>
                  <a:schemeClr val="tx1"/>
                </a:solidFill>
                <a:latin typeface="Verdana" pitchFamily="34" charset="0"/>
              </a:defRPr>
            </a:lvl8pPr>
            <a:lvl9pPr marL="1828800" algn="l" rtl="1" eaLnBrk="1" fontAlgn="base" hangingPunct="1">
              <a:spcBef>
                <a:spcPct val="0"/>
              </a:spcBef>
              <a:spcAft>
                <a:spcPct val="0"/>
              </a:spcAft>
              <a:defRPr sz="2800" b="1" i="1">
                <a:solidFill>
                  <a:schemeClr val="tx1"/>
                </a:solidFill>
                <a:latin typeface="Verdana" pitchFamily="34" charset="0"/>
              </a:defRPr>
            </a:lvl9pPr>
          </a:lstStyle>
          <a:p>
            <a:pPr algn="ctr"/>
            <a:r>
              <a:rPr lang="ar-SA" sz="3600" kern="0" dirty="0" smtClean="0">
                <a:solidFill>
                  <a:srgbClr val="C00000"/>
                </a:solidFill>
              </a:rPr>
              <a:t>مفهوم الإصابة بالمرض:</a:t>
            </a:r>
            <a:endParaRPr lang="ar-SA" sz="3600" kern="0" dirty="0">
              <a:solidFill>
                <a:srgbClr val="C00000"/>
              </a:solidFill>
            </a:endParaRPr>
          </a:p>
        </p:txBody>
      </p:sp>
      <p:sp>
        <p:nvSpPr>
          <p:cNvPr id="14" name="عنصر نائب للمحتوى 2"/>
          <p:cNvSpPr txBox="1">
            <a:spLocks/>
          </p:cNvSpPr>
          <p:nvPr/>
        </p:nvSpPr>
        <p:spPr bwMode="gray">
          <a:xfrm>
            <a:off x="762000" y="1381125"/>
            <a:ext cx="8023225" cy="4921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r" rtl="1" eaLnBrk="1" fontAlgn="base" hangingPunct="1">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r" rtl="1"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r" rtl="1"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r" rtl="1" eaLnBrk="1" fontAlgn="base" hangingPunct="1">
              <a:spcBef>
                <a:spcPct val="20000"/>
              </a:spcBef>
              <a:spcAft>
                <a:spcPct val="0"/>
              </a:spcAft>
              <a:buChar char="–"/>
              <a:defRPr sz="2000">
                <a:solidFill>
                  <a:schemeClr val="tx1"/>
                </a:solidFill>
                <a:latin typeface="Arial" pitchFamily="34" charset="0"/>
              </a:defRPr>
            </a:lvl4pPr>
            <a:lvl5pPr marL="2057400" indent="-228600" algn="r" rtl="1" eaLnBrk="1" fontAlgn="base" hangingPunct="1">
              <a:spcBef>
                <a:spcPct val="20000"/>
              </a:spcBef>
              <a:spcAft>
                <a:spcPct val="0"/>
              </a:spcAft>
              <a:buChar char="»"/>
              <a:defRPr sz="2000">
                <a:solidFill>
                  <a:schemeClr val="tx1"/>
                </a:solidFill>
                <a:latin typeface="Arial" pitchFamily="34" charset="0"/>
              </a:defRPr>
            </a:lvl5pPr>
            <a:lvl6pPr marL="2514600" indent="-228600" algn="r" rtl="1" eaLnBrk="1" fontAlgn="base" hangingPunct="1">
              <a:spcBef>
                <a:spcPct val="20000"/>
              </a:spcBef>
              <a:spcAft>
                <a:spcPct val="0"/>
              </a:spcAft>
              <a:buChar char="»"/>
              <a:defRPr sz="2000">
                <a:solidFill>
                  <a:schemeClr val="tx1"/>
                </a:solidFill>
                <a:latin typeface="Arial" pitchFamily="34" charset="0"/>
              </a:defRPr>
            </a:lvl6pPr>
            <a:lvl7pPr marL="2971800" indent="-228600" algn="r" rtl="1" eaLnBrk="1" fontAlgn="base" hangingPunct="1">
              <a:spcBef>
                <a:spcPct val="20000"/>
              </a:spcBef>
              <a:spcAft>
                <a:spcPct val="0"/>
              </a:spcAft>
              <a:buChar char="»"/>
              <a:defRPr sz="2000">
                <a:solidFill>
                  <a:schemeClr val="tx1"/>
                </a:solidFill>
                <a:latin typeface="Arial" pitchFamily="34" charset="0"/>
              </a:defRPr>
            </a:lvl7pPr>
            <a:lvl8pPr marL="3429000" indent="-228600" algn="r" rtl="1" eaLnBrk="1" fontAlgn="base" hangingPunct="1">
              <a:spcBef>
                <a:spcPct val="20000"/>
              </a:spcBef>
              <a:spcAft>
                <a:spcPct val="0"/>
              </a:spcAft>
              <a:buChar char="»"/>
              <a:defRPr sz="2000">
                <a:solidFill>
                  <a:schemeClr val="tx1"/>
                </a:solidFill>
                <a:latin typeface="Arial" pitchFamily="34" charset="0"/>
              </a:defRPr>
            </a:lvl8pPr>
            <a:lvl9pPr marL="3886200" indent="-228600" algn="r" rtl="1" eaLnBrk="1" fontAlgn="base" hangingPunct="1">
              <a:spcBef>
                <a:spcPct val="20000"/>
              </a:spcBef>
              <a:spcAft>
                <a:spcPct val="0"/>
              </a:spcAft>
              <a:buChar char="»"/>
              <a:defRPr sz="2000">
                <a:solidFill>
                  <a:schemeClr val="tx1"/>
                </a:solidFill>
                <a:latin typeface="Arial" pitchFamily="34" charset="0"/>
              </a:defRPr>
            </a:lvl9pPr>
          </a:lstStyle>
          <a:p>
            <a:endParaRPr lang="ar-SA" b="1" kern="0" dirty="0" smtClean="0"/>
          </a:p>
          <a:p>
            <a:r>
              <a:rPr lang="ar-SA" b="1" kern="0" dirty="0" smtClean="0"/>
              <a:t>المرض هو حالة التغير النسبية في التركيب والشكل أو الوظيفة أو كلاهما لعضو معين وذلك نتيجة لمجموعة من الاضطرابات الفسيولوجية التي تصيب ذلك العضو.</a:t>
            </a:r>
          </a:p>
          <a:p>
            <a:endParaRPr lang="ar-SA" b="1" kern="0" dirty="0"/>
          </a:p>
          <a:p>
            <a:pPr marL="0" indent="0">
              <a:buNone/>
            </a:pPr>
            <a:endParaRPr lang="ar-SA" b="1" kern="0" dirty="0" smtClean="0"/>
          </a:p>
          <a:p>
            <a:r>
              <a:rPr lang="ar-SA" b="1" kern="0" dirty="0" smtClean="0"/>
              <a:t>وما يحدث في حالة المرض هو انحراف أو اختلال في أي من عوامل الصحة الجسمية أو العقلية أو النفسية.</a:t>
            </a:r>
            <a:endParaRPr lang="ar-SA" kern="0" dirty="0"/>
          </a:p>
        </p:txBody>
      </p:sp>
    </p:spTree>
    <p:extLst>
      <p:ext uri="{BB962C8B-B14F-4D97-AF65-F5344CB8AC3E}">
        <p14:creationId xmlns:p14="http://schemas.microsoft.com/office/powerpoint/2010/main" val="353947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p:cTn id="7" dur="1000" fill="hold"/>
                                        <p:tgtEl>
                                          <p:spTgt spid="14">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14">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4">
                                            <p:txEl>
                                              <p:pRg st="4" end="4"/>
                                            </p:txEl>
                                          </p:spTgt>
                                        </p:tgtEl>
                                        <p:attrNameLst>
                                          <p:attrName>style.visibility</p:attrName>
                                        </p:attrNameLst>
                                      </p:cBhvr>
                                      <p:to>
                                        <p:strVal val="visible"/>
                                      </p:to>
                                    </p:set>
                                    <p:anim calcmode="lin" valueType="num">
                                      <p:cBhvr>
                                        <p:cTn id="14" dur="1000" fill="hold"/>
                                        <p:tgtEl>
                                          <p:spTgt spid="14">
                                            <p:txEl>
                                              <p:pRg st="4" end="4"/>
                                            </p:txEl>
                                          </p:spTgt>
                                        </p:tgtEl>
                                        <p:attrNameLst>
                                          <p:attrName>ppt_x</p:attrName>
                                        </p:attrNameLst>
                                      </p:cBhvr>
                                      <p:tavLst>
                                        <p:tav tm="0">
                                          <p:val>
                                            <p:strVal val="#ppt_x-.2"/>
                                          </p:val>
                                        </p:tav>
                                        <p:tav tm="100000">
                                          <p:val>
                                            <p:strVal val="#ppt_x"/>
                                          </p:val>
                                        </p:tav>
                                      </p:tavLst>
                                    </p:anim>
                                    <p:anim calcmode="lin" valueType="num">
                                      <p:cBhvr>
                                        <p:cTn id="15" dur="1000" fill="hold"/>
                                        <p:tgtEl>
                                          <p:spTgt spid="14">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عنصر نائب للمحتوى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4797152"/>
            <a:ext cx="2619375" cy="1743075"/>
          </a:xfrm>
        </p:spPr>
      </p:pic>
      <p:sp>
        <p:nvSpPr>
          <p:cNvPr id="6" name="Freeform 19"/>
          <p:cNvSpPr>
            <a:spLocks noGrp="1"/>
          </p:cNvSpPr>
          <p:nvPr>
            <p:ph type="title"/>
          </p:nvPr>
        </p:nvSpPr>
        <p:spPr bwMode="gray">
          <a:xfrm>
            <a:off x="990600" y="122237"/>
            <a:ext cx="6705600" cy="1106487"/>
          </a:xfrm>
          <a:custGeom>
            <a:avLst/>
            <a:gdLst/>
            <a:ahLst/>
            <a:cxnLst>
              <a:cxn ang="0">
                <a:pos x="266" y="42"/>
              </a:cxn>
              <a:cxn ang="0">
                <a:pos x="107" y="103"/>
              </a:cxn>
              <a:cxn ang="0">
                <a:pos x="69" y="200"/>
              </a:cxn>
              <a:cxn ang="0">
                <a:pos x="38" y="235"/>
              </a:cxn>
              <a:cxn ang="0">
                <a:pos x="15" y="332"/>
              </a:cxn>
              <a:cxn ang="0">
                <a:pos x="38" y="447"/>
              </a:cxn>
              <a:cxn ang="0">
                <a:pos x="198" y="587"/>
              </a:cxn>
              <a:cxn ang="0">
                <a:pos x="568" y="655"/>
              </a:cxn>
              <a:cxn ang="0">
                <a:pos x="928" y="699"/>
              </a:cxn>
              <a:cxn ang="0">
                <a:pos x="1751" y="746"/>
              </a:cxn>
              <a:cxn ang="0">
                <a:pos x="2388" y="739"/>
              </a:cxn>
              <a:cxn ang="0">
                <a:pos x="2624" y="761"/>
              </a:cxn>
              <a:cxn ang="0">
                <a:pos x="3030" y="737"/>
              </a:cxn>
              <a:cxn ang="0">
                <a:pos x="3707" y="640"/>
              </a:cxn>
              <a:cxn ang="0">
                <a:pos x="4057" y="579"/>
              </a:cxn>
              <a:cxn ang="0">
                <a:pos x="4225" y="526"/>
              </a:cxn>
              <a:cxn ang="0">
                <a:pos x="4331" y="508"/>
              </a:cxn>
              <a:cxn ang="0">
                <a:pos x="4225" y="491"/>
              </a:cxn>
              <a:cxn ang="0">
                <a:pos x="4346" y="526"/>
              </a:cxn>
              <a:cxn ang="0">
                <a:pos x="4643" y="455"/>
              </a:cxn>
              <a:cxn ang="0">
                <a:pos x="4849" y="341"/>
              </a:cxn>
              <a:cxn ang="0">
                <a:pos x="4674" y="279"/>
              </a:cxn>
              <a:cxn ang="0">
                <a:pos x="4110" y="297"/>
              </a:cxn>
              <a:cxn ang="0">
                <a:pos x="4293" y="297"/>
              </a:cxn>
              <a:cxn ang="0">
                <a:pos x="4651" y="200"/>
              </a:cxn>
              <a:cxn ang="0">
                <a:pos x="4514" y="147"/>
              </a:cxn>
              <a:cxn ang="0">
                <a:pos x="3920" y="174"/>
              </a:cxn>
              <a:cxn ang="0">
                <a:pos x="3966" y="147"/>
              </a:cxn>
              <a:cxn ang="0">
                <a:pos x="3578" y="121"/>
              </a:cxn>
              <a:cxn ang="0">
                <a:pos x="3159" y="165"/>
              </a:cxn>
              <a:cxn ang="0">
                <a:pos x="2260" y="187"/>
              </a:cxn>
              <a:cxn ang="0">
                <a:pos x="1880" y="175"/>
              </a:cxn>
              <a:cxn ang="0">
                <a:pos x="1460" y="175"/>
              </a:cxn>
              <a:cxn ang="0">
                <a:pos x="967" y="130"/>
              </a:cxn>
              <a:cxn ang="0">
                <a:pos x="746" y="59"/>
              </a:cxn>
              <a:cxn ang="0">
                <a:pos x="472" y="6"/>
              </a:cxn>
              <a:cxn ang="0">
                <a:pos x="306" y="4"/>
              </a:cxn>
            </a:cxnLst>
            <a:rect l="0" t="0" r="r" b="b"/>
            <a:pathLst>
              <a:path w="4864" h="769">
                <a:moveTo>
                  <a:pt x="306" y="4"/>
                </a:moveTo>
                <a:cubicBezTo>
                  <a:pt x="265" y="21"/>
                  <a:pt x="307" y="25"/>
                  <a:pt x="266" y="42"/>
                </a:cubicBezTo>
                <a:cubicBezTo>
                  <a:pt x="228" y="27"/>
                  <a:pt x="225" y="21"/>
                  <a:pt x="167" y="42"/>
                </a:cubicBezTo>
                <a:cubicBezTo>
                  <a:pt x="141" y="52"/>
                  <a:pt x="142" y="90"/>
                  <a:pt x="107" y="103"/>
                </a:cubicBezTo>
                <a:cubicBezTo>
                  <a:pt x="84" y="130"/>
                  <a:pt x="69" y="156"/>
                  <a:pt x="46" y="182"/>
                </a:cubicBezTo>
                <a:cubicBezTo>
                  <a:pt x="53" y="188"/>
                  <a:pt x="61" y="196"/>
                  <a:pt x="69" y="200"/>
                </a:cubicBezTo>
                <a:cubicBezTo>
                  <a:pt x="76" y="204"/>
                  <a:pt x="94" y="200"/>
                  <a:pt x="91" y="209"/>
                </a:cubicBezTo>
                <a:cubicBezTo>
                  <a:pt x="89" y="218"/>
                  <a:pt x="47" y="232"/>
                  <a:pt x="38" y="235"/>
                </a:cubicBezTo>
                <a:cubicBezTo>
                  <a:pt x="20" y="298"/>
                  <a:pt x="37" y="278"/>
                  <a:pt x="0" y="306"/>
                </a:cubicBezTo>
                <a:cubicBezTo>
                  <a:pt x="5" y="314"/>
                  <a:pt x="11" y="322"/>
                  <a:pt x="15" y="332"/>
                </a:cubicBezTo>
                <a:cubicBezTo>
                  <a:pt x="27" y="345"/>
                  <a:pt x="65" y="366"/>
                  <a:pt x="69" y="385"/>
                </a:cubicBezTo>
                <a:cubicBezTo>
                  <a:pt x="71" y="398"/>
                  <a:pt x="28" y="428"/>
                  <a:pt x="38" y="447"/>
                </a:cubicBezTo>
                <a:cubicBezTo>
                  <a:pt x="28" y="480"/>
                  <a:pt x="110" y="494"/>
                  <a:pt x="129" y="499"/>
                </a:cubicBezTo>
                <a:cubicBezTo>
                  <a:pt x="157" y="521"/>
                  <a:pt x="162" y="579"/>
                  <a:pt x="198" y="587"/>
                </a:cubicBezTo>
                <a:cubicBezTo>
                  <a:pt x="275" y="607"/>
                  <a:pt x="321" y="631"/>
                  <a:pt x="400" y="635"/>
                </a:cubicBezTo>
                <a:cubicBezTo>
                  <a:pt x="471" y="643"/>
                  <a:pt x="513" y="654"/>
                  <a:pt x="568" y="655"/>
                </a:cubicBezTo>
                <a:cubicBezTo>
                  <a:pt x="628" y="661"/>
                  <a:pt x="700" y="664"/>
                  <a:pt x="760" y="671"/>
                </a:cubicBezTo>
                <a:cubicBezTo>
                  <a:pt x="817" y="693"/>
                  <a:pt x="869" y="677"/>
                  <a:pt x="928" y="699"/>
                </a:cubicBezTo>
                <a:cubicBezTo>
                  <a:pt x="1070" y="753"/>
                  <a:pt x="1355" y="693"/>
                  <a:pt x="1355" y="693"/>
                </a:cubicBezTo>
                <a:cubicBezTo>
                  <a:pt x="1539" y="731"/>
                  <a:pt x="1520" y="737"/>
                  <a:pt x="1751" y="746"/>
                </a:cubicBezTo>
                <a:cubicBezTo>
                  <a:pt x="1912" y="769"/>
                  <a:pt x="1924" y="727"/>
                  <a:pt x="2228" y="743"/>
                </a:cubicBezTo>
                <a:cubicBezTo>
                  <a:pt x="2298" y="752"/>
                  <a:pt x="2337" y="736"/>
                  <a:pt x="2388" y="739"/>
                </a:cubicBezTo>
                <a:cubicBezTo>
                  <a:pt x="2439" y="742"/>
                  <a:pt x="2496" y="758"/>
                  <a:pt x="2535" y="762"/>
                </a:cubicBezTo>
                <a:cubicBezTo>
                  <a:pt x="2574" y="766"/>
                  <a:pt x="2586" y="753"/>
                  <a:pt x="2624" y="761"/>
                </a:cubicBezTo>
                <a:cubicBezTo>
                  <a:pt x="2654" y="767"/>
                  <a:pt x="2674" y="747"/>
                  <a:pt x="2710" y="746"/>
                </a:cubicBezTo>
                <a:cubicBezTo>
                  <a:pt x="2816" y="740"/>
                  <a:pt x="2923" y="740"/>
                  <a:pt x="3030" y="737"/>
                </a:cubicBezTo>
                <a:cubicBezTo>
                  <a:pt x="3165" y="698"/>
                  <a:pt x="3192" y="700"/>
                  <a:pt x="3372" y="693"/>
                </a:cubicBezTo>
                <a:cubicBezTo>
                  <a:pt x="3491" y="677"/>
                  <a:pt x="3585" y="649"/>
                  <a:pt x="3707" y="640"/>
                </a:cubicBezTo>
                <a:cubicBezTo>
                  <a:pt x="3778" y="612"/>
                  <a:pt x="3647" y="661"/>
                  <a:pt x="3814" y="623"/>
                </a:cubicBezTo>
                <a:cubicBezTo>
                  <a:pt x="3939" y="593"/>
                  <a:pt x="3882" y="589"/>
                  <a:pt x="4057" y="579"/>
                </a:cubicBezTo>
                <a:cubicBezTo>
                  <a:pt x="4154" y="551"/>
                  <a:pt x="4197" y="549"/>
                  <a:pt x="4316" y="543"/>
                </a:cubicBezTo>
                <a:cubicBezTo>
                  <a:pt x="4293" y="535"/>
                  <a:pt x="4233" y="529"/>
                  <a:pt x="4225" y="526"/>
                </a:cubicBezTo>
                <a:cubicBezTo>
                  <a:pt x="4217" y="523"/>
                  <a:pt x="4240" y="518"/>
                  <a:pt x="4247" y="517"/>
                </a:cubicBezTo>
                <a:cubicBezTo>
                  <a:pt x="4275" y="513"/>
                  <a:pt x="4303" y="511"/>
                  <a:pt x="4331" y="508"/>
                </a:cubicBezTo>
                <a:cubicBezTo>
                  <a:pt x="4303" y="505"/>
                  <a:pt x="4275" y="504"/>
                  <a:pt x="4247" y="499"/>
                </a:cubicBezTo>
                <a:cubicBezTo>
                  <a:pt x="4240" y="498"/>
                  <a:pt x="4221" y="499"/>
                  <a:pt x="4225" y="491"/>
                </a:cubicBezTo>
                <a:cubicBezTo>
                  <a:pt x="4230" y="480"/>
                  <a:pt x="4245" y="485"/>
                  <a:pt x="4255" y="482"/>
                </a:cubicBezTo>
                <a:cubicBezTo>
                  <a:pt x="4318" y="494"/>
                  <a:pt x="4297" y="507"/>
                  <a:pt x="4346" y="526"/>
                </a:cubicBezTo>
                <a:cubicBezTo>
                  <a:pt x="4398" y="511"/>
                  <a:pt x="4453" y="470"/>
                  <a:pt x="4506" y="464"/>
                </a:cubicBezTo>
                <a:cubicBezTo>
                  <a:pt x="4552" y="460"/>
                  <a:pt x="4598" y="458"/>
                  <a:pt x="4643" y="455"/>
                </a:cubicBezTo>
                <a:cubicBezTo>
                  <a:pt x="4690" y="420"/>
                  <a:pt x="4742" y="423"/>
                  <a:pt x="4795" y="411"/>
                </a:cubicBezTo>
                <a:cubicBezTo>
                  <a:pt x="4834" y="382"/>
                  <a:pt x="4813" y="403"/>
                  <a:pt x="4849" y="341"/>
                </a:cubicBezTo>
                <a:cubicBezTo>
                  <a:pt x="4854" y="332"/>
                  <a:pt x="4864" y="314"/>
                  <a:pt x="4864" y="314"/>
                </a:cubicBezTo>
                <a:cubicBezTo>
                  <a:pt x="4803" y="279"/>
                  <a:pt x="4742" y="285"/>
                  <a:pt x="4674" y="279"/>
                </a:cubicBezTo>
                <a:cubicBezTo>
                  <a:pt x="4490" y="287"/>
                  <a:pt x="4499" y="279"/>
                  <a:pt x="4384" y="306"/>
                </a:cubicBezTo>
                <a:cubicBezTo>
                  <a:pt x="4293" y="303"/>
                  <a:pt x="4202" y="303"/>
                  <a:pt x="4110" y="297"/>
                </a:cubicBezTo>
                <a:cubicBezTo>
                  <a:pt x="4103" y="297"/>
                  <a:pt x="4126" y="288"/>
                  <a:pt x="4133" y="288"/>
                </a:cubicBezTo>
                <a:cubicBezTo>
                  <a:pt x="4187" y="288"/>
                  <a:pt x="4240" y="294"/>
                  <a:pt x="4293" y="297"/>
                </a:cubicBezTo>
                <a:cubicBezTo>
                  <a:pt x="4391" y="282"/>
                  <a:pt x="4444" y="268"/>
                  <a:pt x="4552" y="262"/>
                </a:cubicBezTo>
                <a:cubicBezTo>
                  <a:pt x="4601" y="247"/>
                  <a:pt x="4610" y="232"/>
                  <a:pt x="4651" y="200"/>
                </a:cubicBezTo>
                <a:cubicBezTo>
                  <a:pt x="4609" y="188"/>
                  <a:pt x="4562" y="193"/>
                  <a:pt x="4521" y="174"/>
                </a:cubicBezTo>
                <a:cubicBezTo>
                  <a:pt x="4514" y="171"/>
                  <a:pt x="4516" y="156"/>
                  <a:pt x="4514" y="147"/>
                </a:cubicBezTo>
                <a:cubicBezTo>
                  <a:pt x="4141" y="166"/>
                  <a:pt x="4291" y="156"/>
                  <a:pt x="4065" y="174"/>
                </a:cubicBezTo>
                <a:cubicBezTo>
                  <a:pt x="4015" y="182"/>
                  <a:pt x="3972" y="194"/>
                  <a:pt x="3920" y="174"/>
                </a:cubicBezTo>
                <a:cubicBezTo>
                  <a:pt x="3911" y="171"/>
                  <a:pt x="3935" y="160"/>
                  <a:pt x="3943" y="156"/>
                </a:cubicBezTo>
                <a:cubicBezTo>
                  <a:pt x="3951" y="152"/>
                  <a:pt x="3958" y="150"/>
                  <a:pt x="3966" y="147"/>
                </a:cubicBezTo>
                <a:cubicBezTo>
                  <a:pt x="3918" y="110"/>
                  <a:pt x="3968" y="135"/>
                  <a:pt x="3935" y="77"/>
                </a:cubicBezTo>
                <a:cubicBezTo>
                  <a:pt x="3812" y="86"/>
                  <a:pt x="3702" y="113"/>
                  <a:pt x="3578" y="121"/>
                </a:cubicBezTo>
                <a:cubicBezTo>
                  <a:pt x="3524" y="128"/>
                  <a:pt x="3477" y="135"/>
                  <a:pt x="3425" y="156"/>
                </a:cubicBezTo>
                <a:cubicBezTo>
                  <a:pt x="3342" y="188"/>
                  <a:pt x="3248" y="162"/>
                  <a:pt x="3159" y="165"/>
                </a:cubicBezTo>
                <a:cubicBezTo>
                  <a:pt x="2928" y="254"/>
                  <a:pt x="2813" y="169"/>
                  <a:pt x="2544" y="191"/>
                </a:cubicBezTo>
                <a:cubicBezTo>
                  <a:pt x="2445" y="200"/>
                  <a:pt x="2305" y="198"/>
                  <a:pt x="2260" y="187"/>
                </a:cubicBezTo>
                <a:cubicBezTo>
                  <a:pt x="2172" y="153"/>
                  <a:pt x="2149" y="194"/>
                  <a:pt x="2056" y="195"/>
                </a:cubicBezTo>
                <a:cubicBezTo>
                  <a:pt x="1964" y="187"/>
                  <a:pt x="1913" y="188"/>
                  <a:pt x="1880" y="175"/>
                </a:cubicBezTo>
                <a:cubicBezTo>
                  <a:pt x="1790" y="181"/>
                  <a:pt x="1677" y="212"/>
                  <a:pt x="1591" y="191"/>
                </a:cubicBezTo>
                <a:cubicBezTo>
                  <a:pt x="1548" y="181"/>
                  <a:pt x="1503" y="186"/>
                  <a:pt x="1460" y="175"/>
                </a:cubicBezTo>
                <a:cubicBezTo>
                  <a:pt x="1435" y="185"/>
                  <a:pt x="1426" y="155"/>
                  <a:pt x="1401" y="165"/>
                </a:cubicBezTo>
                <a:cubicBezTo>
                  <a:pt x="1252" y="156"/>
                  <a:pt x="1118" y="135"/>
                  <a:pt x="967" y="130"/>
                </a:cubicBezTo>
                <a:cubicBezTo>
                  <a:pt x="926" y="125"/>
                  <a:pt x="836" y="116"/>
                  <a:pt x="799" y="103"/>
                </a:cubicBezTo>
                <a:cubicBezTo>
                  <a:pt x="798" y="103"/>
                  <a:pt x="754" y="62"/>
                  <a:pt x="746" y="59"/>
                </a:cubicBezTo>
                <a:cubicBezTo>
                  <a:pt x="686" y="39"/>
                  <a:pt x="609" y="39"/>
                  <a:pt x="548" y="33"/>
                </a:cubicBezTo>
                <a:cubicBezTo>
                  <a:pt x="523" y="22"/>
                  <a:pt x="497" y="17"/>
                  <a:pt x="472" y="6"/>
                </a:cubicBezTo>
                <a:cubicBezTo>
                  <a:pt x="441" y="9"/>
                  <a:pt x="411" y="11"/>
                  <a:pt x="381" y="15"/>
                </a:cubicBezTo>
                <a:cubicBezTo>
                  <a:pt x="353" y="15"/>
                  <a:pt x="325" y="0"/>
                  <a:pt x="306" y="4"/>
                </a:cubicBezTo>
                <a:close/>
              </a:path>
            </a:pathLst>
          </a:custGeom>
          <a:gradFill flip="none" rotWithShape="1">
            <a:gsLst>
              <a:gs pos="0">
                <a:srgbClr val="FF9966"/>
              </a:gs>
              <a:gs pos="0">
                <a:srgbClr val="FF9966"/>
              </a:gs>
              <a:gs pos="0">
                <a:srgbClr val="FF9966"/>
              </a:gs>
              <a:gs pos="0">
                <a:srgbClr val="FF9966"/>
              </a:gs>
              <a:gs pos="0">
                <a:srgbClr val="FF9966"/>
              </a:gs>
              <a:gs pos="26000">
                <a:srgbClr val="FF9966">
                  <a:alpha val="53000"/>
                </a:srgbClr>
              </a:gs>
              <a:gs pos="100000">
                <a:schemeClr val="accent1">
                  <a:gamma/>
                  <a:tint val="48627"/>
                  <a:invGamma/>
                </a:schemeClr>
              </a:gs>
            </a:gsLst>
            <a:lin ang="10800000" scaled="1"/>
            <a:tileRect/>
          </a:gradFill>
          <a:ln w="9525">
            <a:noFill/>
            <a:round/>
            <a:headEnd/>
            <a:tailEnd/>
          </a:ln>
          <a:effectLst/>
        </p:spPr>
        <p:txBody>
          <a:bodyPr/>
          <a:lstStyle/>
          <a:p>
            <a:pPr algn="ctr"/>
            <a:r>
              <a:rPr lang="ar-SA" sz="3600" dirty="0" smtClean="0">
                <a:solidFill>
                  <a:srgbClr val="C00000"/>
                </a:solidFill>
              </a:rPr>
              <a:t>منظمة الصحة العالمية </a:t>
            </a:r>
            <a:r>
              <a:rPr lang="ar-SA" sz="3600" b="1" dirty="0" smtClean="0">
                <a:solidFill>
                  <a:srgbClr val="C00000"/>
                </a:solidFill>
              </a:rPr>
              <a:t>:</a:t>
            </a:r>
            <a:endParaRPr lang="ar-SA" sz="3600" b="1" dirty="0">
              <a:solidFill>
                <a:srgbClr val="C00000"/>
              </a:solidFill>
            </a:endParaRPr>
          </a:p>
        </p:txBody>
      </p:sp>
      <p:sp>
        <p:nvSpPr>
          <p:cNvPr id="8" name="عنصر نائب للمحتوى 2"/>
          <p:cNvSpPr txBox="1">
            <a:spLocks/>
          </p:cNvSpPr>
          <p:nvPr/>
        </p:nvSpPr>
        <p:spPr bwMode="gray">
          <a:xfrm>
            <a:off x="609600" y="1228725"/>
            <a:ext cx="8023225" cy="4921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r" rtl="1" eaLnBrk="1" fontAlgn="base" hangingPunct="1">
              <a:spcBef>
                <a:spcPct val="20000"/>
              </a:spcBef>
              <a:spcAft>
                <a:spcPct val="0"/>
              </a:spcAft>
              <a:buClr>
                <a:schemeClr val="hlink"/>
              </a:buClr>
              <a:buFont typeface="Wingdings" pitchFamily="2" charset="2"/>
              <a:buChar char="v"/>
              <a:defRPr sz="2800">
                <a:solidFill>
                  <a:schemeClr val="tx1"/>
                </a:solidFill>
                <a:latin typeface="+mn-lt"/>
                <a:ea typeface="+mn-ea"/>
                <a:cs typeface="+mn-cs"/>
              </a:defRPr>
            </a:lvl1pPr>
            <a:lvl2pPr marL="742950" indent="-285750" algn="r" rtl="1"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r" rtl="1"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r" rtl="1" eaLnBrk="1" fontAlgn="base" hangingPunct="1">
              <a:spcBef>
                <a:spcPct val="20000"/>
              </a:spcBef>
              <a:spcAft>
                <a:spcPct val="0"/>
              </a:spcAft>
              <a:buChar char="–"/>
              <a:defRPr sz="2000">
                <a:solidFill>
                  <a:schemeClr val="tx1"/>
                </a:solidFill>
                <a:latin typeface="Arial" pitchFamily="34" charset="0"/>
              </a:defRPr>
            </a:lvl4pPr>
            <a:lvl5pPr marL="2057400" indent="-228600" algn="r" rtl="1" eaLnBrk="1" fontAlgn="base" hangingPunct="1">
              <a:spcBef>
                <a:spcPct val="20000"/>
              </a:spcBef>
              <a:spcAft>
                <a:spcPct val="0"/>
              </a:spcAft>
              <a:buChar char="»"/>
              <a:defRPr sz="2000">
                <a:solidFill>
                  <a:schemeClr val="tx1"/>
                </a:solidFill>
                <a:latin typeface="Arial" pitchFamily="34" charset="0"/>
              </a:defRPr>
            </a:lvl5pPr>
            <a:lvl6pPr marL="2514600" indent="-228600" algn="r" rtl="1" eaLnBrk="1" fontAlgn="base" hangingPunct="1">
              <a:spcBef>
                <a:spcPct val="20000"/>
              </a:spcBef>
              <a:spcAft>
                <a:spcPct val="0"/>
              </a:spcAft>
              <a:buChar char="»"/>
              <a:defRPr sz="2000">
                <a:solidFill>
                  <a:schemeClr val="tx1"/>
                </a:solidFill>
                <a:latin typeface="Arial" pitchFamily="34" charset="0"/>
              </a:defRPr>
            </a:lvl6pPr>
            <a:lvl7pPr marL="2971800" indent="-228600" algn="r" rtl="1" eaLnBrk="1" fontAlgn="base" hangingPunct="1">
              <a:spcBef>
                <a:spcPct val="20000"/>
              </a:spcBef>
              <a:spcAft>
                <a:spcPct val="0"/>
              </a:spcAft>
              <a:buChar char="»"/>
              <a:defRPr sz="2000">
                <a:solidFill>
                  <a:schemeClr val="tx1"/>
                </a:solidFill>
                <a:latin typeface="Arial" pitchFamily="34" charset="0"/>
              </a:defRPr>
            </a:lvl7pPr>
            <a:lvl8pPr marL="3429000" indent="-228600" algn="r" rtl="1" eaLnBrk="1" fontAlgn="base" hangingPunct="1">
              <a:spcBef>
                <a:spcPct val="20000"/>
              </a:spcBef>
              <a:spcAft>
                <a:spcPct val="0"/>
              </a:spcAft>
              <a:buChar char="»"/>
              <a:defRPr sz="2000">
                <a:solidFill>
                  <a:schemeClr val="tx1"/>
                </a:solidFill>
                <a:latin typeface="Arial" pitchFamily="34" charset="0"/>
              </a:defRPr>
            </a:lvl8pPr>
            <a:lvl9pPr marL="3886200" indent="-228600" algn="r" rtl="1" eaLnBrk="1" fontAlgn="base" hangingPunct="1">
              <a:spcBef>
                <a:spcPct val="20000"/>
              </a:spcBef>
              <a:spcAft>
                <a:spcPct val="0"/>
              </a:spcAft>
              <a:buChar char="»"/>
              <a:defRPr sz="2000">
                <a:solidFill>
                  <a:schemeClr val="tx1"/>
                </a:solidFill>
                <a:latin typeface="Arial" pitchFamily="34" charset="0"/>
              </a:defRPr>
            </a:lvl9pPr>
          </a:lstStyle>
          <a:p>
            <a:endParaRPr lang="ar-SA" b="1" kern="0" dirty="0" smtClean="0"/>
          </a:p>
          <a:p>
            <a:r>
              <a:rPr lang="ar-SA" b="1" kern="0" dirty="0" smtClean="0"/>
              <a:t>تعرف منظمة الصحة العالمية الصحة بأنها:</a:t>
            </a:r>
          </a:p>
          <a:p>
            <a:pPr marL="0" indent="0">
              <a:buNone/>
            </a:pPr>
            <a:r>
              <a:rPr lang="ar-SA" b="1" kern="0" dirty="0" smtClean="0"/>
              <a:t>حالة من اكتمال اللياقة أو الكفاءة البدنية والنفسية والاجتماعية وليست مجرد الخلو من العجز أو المرض.</a:t>
            </a:r>
            <a:endParaRPr lang="ar-SA" kern="0" dirty="0"/>
          </a:p>
        </p:txBody>
      </p:sp>
    </p:spTree>
    <p:extLst>
      <p:ext uri="{BB962C8B-B14F-4D97-AF65-F5344CB8AC3E}">
        <p14:creationId xmlns:p14="http://schemas.microsoft.com/office/powerpoint/2010/main" val="24869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1000" fill="hold"/>
                                        <p:tgtEl>
                                          <p:spTgt spid="8">
                                            <p:txEl>
                                              <p:pRg st="1" end="1"/>
                                            </p:txEl>
                                          </p:spTgt>
                                        </p:tgtEl>
                                        <p:attrNameLst>
                                          <p:attrName>ppt_x</p:attrName>
                                        </p:attrNameLst>
                                      </p:cBhvr>
                                      <p:tavLst>
                                        <p:tav tm="0">
                                          <p:val>
                                            <p:strVal val="#ppt_x-.2"/>
                                          </p:val>
                                        </p:tav>
                                        <p:tav tm="100000">
                                          <p:val>
                                            <p:strVal val="#ppt_x"/>
                                          </p:val>
                                        </p:tav>
                                      </p:tavLst>
                                    </p:anim>
                                    <p:anim calcmode="lin" valueType="num">
                                      <p:cBhvr>
                                        <p:cTn id="8" dur="1000" fill="hold"/>
                                        <p:tgtEl>
                                          <p:spTgt spid="8">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1000" fill="hold"/>
                                        <p:tgtEl>
                                          <p:spTgt spid="8">
                                            <p:txEl>
                                              <p:pRg st="2" end="2"/>
                                            </p:txEl>
                                          </p:spTgt>
                                        </p:tgtEl>
                                        <p:attrNameLst>
                                          <p:attrName>ppt_x</p:attrName>
                                        </p:attrNameLst>
                                      </p:cBhvr>
                                      <p:tavLst>
                                        <p:tav tm="0">
                                          <p:val>
                                            <p:strVal val="#ppt_x-.2"/>
                                          </p:val>
                                        </p:tav>
                                        <p:tav tm="100000">
                                          <p:val>
                                            <p:strVal val="#ppt_x"/>
                                          </p:val>
                                        </p:tav>
                                      </p:tavLst>
                                    </p:anim>
                                    <p:anim calcmode="lin" valueType="num">
                                      <p:cBhvr>
                                        <p:cTn id="15" dur="1000" fill="hold"/>
                                        <p:tgtEl>
                                          <p:spTgt spid="8">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10" name="دبوس زينة 9"/>
          <p:cNvSpPr/>
          <p:nvPr/>
        </p:nvSpPr>
        <p:spPr>
          <a:xfrm>
            <a:off x="2438399" y="76200"/>
            <a:ext cx="4267201" cy="936104"/>
          </a:xfrm>
          <a:prstGeom prst="plaque">
            <a:avLst/>
          </a:prstGeom>
          <a:effectLst>
            <a:glow rad="139700">
              <a:schemeClr val="accent2">
                <a:satMod val="175000"/>
                <a:alpha val="40000"/>
              </a:scheme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prst="riblet"/>
          </a:sp3d>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3200" dirty="0" smtClean="0">
                <a:solidFill>
                  <a:srgbClr val="C00000"/>
                </a:solidFill>
                <a:effectLst/>
                <a:latin typeface="Arial" pitchFamily="34" charset="0"/>
                <a:cs typeface="PT Bold Heading" pitchFamily="2" charset="-78"/>
              </a:rPr>
              <a:t>عناصر مفهوم الصحة</a:t>
            </a:r>
            <a:endParaRPr lang="ar-SA" sz="3200" dirty="0">
              <a:solidFill>
                <a:srgbClr val="C00000"/>
              </a:solidFill>
              <a:effectLst/>
              <a:latin typeface="Arial" pitchFamily="34" charset="0"/>
              <a:cs typeface="PT Bold Heading" pitchFamily="2" charset="-78"/>
            </a:endParaRPr>
          </a:p>
        </p:txBody>
      </p:sp>
      <p:graphicFrame>
        <p:nvGraphicFramePr>
          <p:cNvPr id="12" name="رسم تخطيطي 11"/>
          <p:cNvGraphicFramePr/>
          <p:nvPr>
            <p:extLst>
              <p:ext uri="{D42A27DB-BD31-4B8C-83A1-F6EECF244321}">
                <p14:modId xmlns:p14="http://schemas.microsoft.com/office/powerpoint/2010/main" val="223228903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937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ppt_w</p:attrName>
                                        </p:attrNameLst>
                                      </p:cBhvr>
                                      <p:tavLst>
                                        <p:tav tm="0" fmla="#ppt_w*sin(2.5*pi*$)">
                                          <p:val>
                                            <p:fltVal val="0"/>
                                          </p:val>
                                        </p:tav>
                                        <p:tav tm="100000">
                                          <p:val>
                                            <p:fltVal val="1"/>
                                          </p:val>
                                        </p:tav>
                                      </p:tavLst>
                                    </p:anim>
                                    <p:anim calcmode="lin" valueType="num">
                                      <p:cBhvr>
                                        <p:cTn id="9" dur="1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12"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90600" y="116632"/>
            <a:ext cx="6705600" cy="491554"/>
          </a:xfrm>
        </p:spPr>
        <p:txBody>
          <a:bodyPr/>
          <a:lstStyle/>
          <a:p>
            <a:pPr algn="ctr"/>
            <a:r>
              <a:rPr lang="ar-SA" sz="7200" dirty="0">
                <a:solidFill>
                  <a:schemeClr val="accent2">
                    <a:lumMod val="75000"/>
                  </a:schemeClr>
                </a:solidFill>
                <a:effectLst>
                  <a:outerShdw blurRad="38100" dist="38100" dir="2700000" algn="tl">
                    <a:srgbClr val="000000">
                      <a:alpha val="43137"/>
                    </a:srgbClr>
                  </a:outerShdw>
                </a:effectLst>
                <a:latin typeface="Andalus" pitchFamily="18" charset="-78"/>
                <a:cs typeface="Andalus" pitchFamily="18" charset="-78"/>
              </a:rPr>
              <a:t>مستويات الصحة</a:t>
            </a:r>
            <a:endParaRPr lang="ar-SA" sz="7200"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021149697"/>
              </p:ext>
            </p:extLst>
          </p:nvPr>
        </p:nvGraphicFramePr>
        <p:xfrm>
          <a:off x="609600" y="1228725"/>
          <a:ext cx="8023225" cy="4921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627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23528" y="0"/>
            <a:ext cx="8458200" cy="692696"/>
          </a:xfrm>
        </p:spPr>
        <p:txBody>
          <a:bodyPr>
            <a:normAutofit fontScale="90000"/>
          </a:bodyPr>
          <a:lstStyle/>
          <a:p>
            <a:pPr lvl="0" algn="r" eaLnBrk="0" fontAlgn="base" hangingPunct="0">
              <a:spcAft>
                <a:spcPct val="0"/>
              </a:spcAft>
              <a:tabLst>
                <a:tab pos="3254375" algn="l"/>
              </a:tabLst>
            </a:pPr>
            <a:r>
              <a:rPr lang="ar-SA" sz="4800" b="1" dirty="0" smtClean="0">
                <a:solidFill>
                  <a:schemeClr val="accent2">
                    <a:lumMod val="75000"/>
                  </a:schemeClr>
                </a:solidFill>
                <a:effectLst>
                  <a:outerShdw blurRad="38100" dist="38100" dir="2700000" algn="tl">
                    <a:srgbClr val="000000">
                      <a:alpha val="43137"/>
                    </a:srgbClr>
                  </a:outerShdw>
                </a:effectLst>
                <a:latin typeface="Andalus" pitchFamily="18" charset="-78"/>
                <a:cs typeface="Andalus" pitchFamily="18" charset="-78"/>
              </a:rPr>
              <a:t>                       </a:t>
            </a:r>
            <a:r>
              <a:rPr lang="ar-SA" sz="6000" dirty="0" smtClean="0">
                <a:solidFill>
                  <a:schemeClr val="accent2">
                    <a:lumMod val="75000"/>
                  </a:schemeClr>
                </a:solidFill>
                <a:effectLst>
                  <a:outerShdw blurRad="38100" dist="38100" dir="2700000" algn="tl">
                    <a:srgbClr val="000000">
                      <a:alpha val="43137"/>
                    </a:srgbClr>
                  </a:outerShdw>
                </a:effectLst>
                <a:latin typeface="Andalus" pitchFamily="18" charset="-78"/>
                <a:cs typeface="Andalus" pitchFamily="18" charset="-78"/>
              </a:rPr>
              <a:t> مستويات الصحة </a:t>
            </a:r>
            <a:r>
              <a:rPr lang="ar-SA" sz="6000" b="1" dirty="0" smtClean="0">
                <a:solidFill>
                  <a:schemeClr val="accent2">
                    <a:lumMod val="75000"/>
                  </a:schemeClr>
                </a:solidFill>
                <a:effectLst>
                  <a:outerShdw blurRad="38100" dist="38100" dir="2700000" algn="tl">
                    <a:srgbClr val="000000">
                      <a:alpha val="43137"/>
                    </a:srgbClr>
                  </a:outerShdw>
                </a:effectLst>
                <a:latin typeface="Andalus" pitchFamily="18" charset="-78"/>
                <a:cs typeface="Andalus" pitchFamily="18" charset="-78"/>
              </a:rPr>
              <a:t> </a:t>
            </a:r>
            <a:endParaRPr lang="en-US" sz="4800" b="1" dirty="0">
              <a:solidFill>
                <a:schemeClr val="accent2">
                  <a:lumMod val="75000"/>
                </a:schemeClr>
              </a:solidFill>
              <a:effectLst>
                <a:outerShdw blurRad="38100" dist="38100" dir="2700000" algn="tl">
                  <a:srgbClr val="000000">
                    <a:alpha val="43137"/>
                  </a:srgbClr>
                </a:outerShdw>
              </a:effectLst>
              <a:latin typeface="Andalus" pitchFamily="18" charset="-78"/>
              <a:cs typeface="Andalus" pitchFamily="18" charset="-78"/>
            </a:endParaRPr>
          </a:p>
        </p:txBody>
      </p:sp>
      <p:sp>
        <p:nvSpPr>
          <p:cNvPr id="89091" name="Text Box 3"/>
          <p:cNvSpPr txBox="1">
            <a:spLocks noChangeArrowheads="1"/>
          </p:cNvSpPr>
          <p:nvPr/>
        </p:nvSpPr>
        <p:spPr bwMode="auto">
          <a:xfrm>
            <a:off x="1660525" y="722313"/>
            <a:ext cx="184150" cy="366712"/>
          </a:xfrm>
          <a:prstGeom prst="rect">
            <a:avLst/>
          </a:prstGeom>
          <a:noFill/>
          <a:ln w="9525">
            <a:noFill/>
            <a:miter lim="800000"/>
            <a:headEnd/>
            <a:tailEnd/>
          </a:ln>
          <a:effectLst/>
        </p:spPr>
        <p:txBody>
          <a:bodyPr wrap="none">
            <a:spAutoFit/>
          </a:bodyPr>
          <a:lstStyle/>
          <a:p>
            <a:endParaRPr lang="en-US"/>
          </a:p>
        </p:txBody>
      </p:sp>
      <p:sp>
        <p:nvSpPr>
          <p:cNvPr id="89134" name="AutoShape 46"/>
          <p:cNvSpPr>
            <a:spLocks noChangeArrowheads="1"/>
          </p:cNvSpPr>
          <p:nvPr/>
        </p:nvSpPr>
        <p:spPr bwMode="ltGray">
          <a:xfrm rot="5400000">
            <a:off x="-2327520" y="1882005"/>
            <a:ext cx="4824413" cy="4056063"/>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w="9525" algn="ctr">
            <a:noFill/>
            <a:miter lim="800000"/>
            <a:headEnd/>
            <a:tailEnd/>
          </a:ln>
          <a:effectLst/>
        </p:spPr>
        <p:txBody>
          <a:bodyPr wrap="none" anchor="ctr"/>
          <a:lstStyle/>
          <a:p>
            <a:endParaRPr lang="en-US"/>
          </a:p>
        </p:txBody>
      </p:sp>
      <p:sp>
        <p:nvSpPr>
          <p:cNvPr id="89135" name="AutoShape 47"/>
          <p:cNvSpPr>
            <a:spLocks noChangeArrowheads="1"/>
          </p:cNvSpPr>
          <p:nvPr/>
        </p:nvSpPr>
        <p:spPr bwMode="ltGray">
          <a:xfrm rot="5400000" flipH="1">
            <a:off x="-2016918" y="19105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en-US"/>
          </a:p>
        </p:txBody>
      </p:sp>
      <p:sp>
        <p:nvSpPr>
          <p:cNvPr id="89137" name="AutoShape 49"/>
          <p:cNvSpPr>
            <a:spLocks noChangeArrowheads="1"/>
          </p:cNvSpPr>
          <p:nvPr/>
        </p:nvSpPr>
        <p:spPr bwMode="gray">
          <a:xfrm>
            <a:off x="2267744" y="4533775"/>
            <a:ext cx="6234434" cy="983457"/>
          </a:xfrm>
          <a:prstGeom prst="roundRect">
            <a:avLst>
              <a:gd name="adj" fmla="val 50000"/>
            </a:avLst>
          </a:prstGeom>
          <a:noFill/>
          <a:ln w="28575" algn="ctr">
            <a:solidFill>
              <a:schemeClr val="bg2"/>
            </a:solidFill>
            <a:round/>
            <a:headEnd/>
            <a:tailEnd/>
          </a:ln>
          <a:effectLst/>
        </p:spPr>
        <p:txBody>
          <a:bodyPr wrap="none" anchor="ctr"/>
          <a:lstStyle/>
          <a:p>
            <a:pPr algn="ctr" rtl="1" eaLnBrk="0" hangingPunct="0"/>
            <a:r>
              <a:rPr lang="ar-SA" sz="3600" b="1" dirty="0" smtClean="0">
                <a:solidFill>
                  <a:srgbClr val="FF0000"/>
                </a:solidFill>
                <a:effectLst>
                  <a:outerShdw blurRad="38100" dist="38100" dir="2700000" algn="tl">
                    <a:srgbClr val="000000">
                      <a:alpha val="43137"/>
                    </a:srgbClr>
                  </a:outerShdw>
                </a:effectLst>
                <a:cs typeface="Old Antic Bold" pitchFamily="2" charset="-78"/>
              </a:rPr>
              <a:t>المرض غير </a:t>
            </a:r>
            <a:r>
              <a:rPr lang="ar-SA" sz="3600" b="1" dirty="0" err="1" smtClean="0">
                <a:solidFill>
                  <a:srgbClr val="FF0000"/>
                </a:solidFill>
                <a:effectLst>
                  <a:outerShdw blurRad="38100" dist="38100" dir="2700000" algn="tl">
                    <a:srgbClr val="000000">
                      <a:alpha val="43137"/>
                    </a:srgbClr>
                  </a:outerShdw>
                </a:effectLst>
                <a:cs typeface="Old Antic Bold" pitchFamily="2" charset="-78"/>
              </a:rPr>
              <a:t>الظاهر:</a:t>
            </a:r>
            <a:r>
              <a:rPr lang="ar-SA" sz="2000" b="1" dirty="0" err="1" smtClean="0">
                <a:effectLst>
                  <a:outerShdw blurRad="38100" dist="38100" dir="2700000" algn="tl">
                    <a:srgbClr val="000000">
                      <a:alpha val="43137"/>
                    </a:srgbClr>
                  </a:outerShdw>
                </a:effectLst>
                <a:cs typeface="Arial" panose="020B0604020202020204" pitchFamily="34" charset="0"/>
              </a:rPr>
              <a:t>هو</a:t>
            </a:r>
            <a:r>
              <a:rPr lang="ar-SA" sz="2000" b="1" dirty="0" smtClean="0">
                <a:effectLst>
                  <a:outerShdw blurRad="38100" dist="38100" dir="2700000" algn="tl">
                    <a:srgbClr val="000000">
                      <a:alpha val="43137"/>
                    </a:srgbClr>
                  </a:outerShdw>
                </a:effectLst>
                <a:cs typeface="Arial" panose="020B0604020202020204" pitchFamily="34" charset="0"/>
              </a:rPr>
              <a:t> المرض الذي لم تظهر أعراضه وعلامته في </a:t>
            </a:r>
          </a:p>
          <a:p>
            <a:pPr algn="ctr" rtl="1" eaLnBrk="0" hangingPunct="0"/>
            <a:r>
              <a:rPr lang="ar-SA" sz="2000" b="1" dirty="0" smtClean="0">
                <a:effectLst>
                  <a:outerShdw blurRad="38100" dist="38100" dir="2700000" algn="tl">
                    <a:srgbClr val="000000">
                      <a:alpha val="43137"/>
                    </a:srgbClr>
                  </a:outerShdw>
                </a:effectLst>
                <a:cs typeface="Arial" panose="020B0604020202020204" pitchFamily="34" charset="0"/>
              </a:rPr>
              <a:t>الظهور ويمكن التأكد من وجودة من خلال الاختبارات والتحاليل الملائمة</a:t>
            </a:r>
            <a:endParaRPr lang="en-US" sz="2000" b="1" dirty="0" smtClean="0">
              <a:effectLst>
                <a:outerShdw blurRad="38100" dist="38100" dir="2700000" algn="tl">
                  <a:srgbClr val="000000">
                    <a:alpha val="43137"/>
                  </a:srgbClr>
                </a:outerShdw>
              </a:effectLst>
              <a:cs typeface="Arial" panose="020B0604020202020204" pitchFamily="34" charset="0"/>
            </a:endParaRPr>
          </a:p>
        </p:txBody>
      </p:sp>
      <p:sp>
        <p:nvSpPr>
          <p:cNvPr id="89138" name="AutoShape 50"/>
          <p:cNvSpPr>
            <a:spLocks noChangeArrowheads="1"/>
          </p:cNvSpPr>
          <p:nvPr/>
        </p:nvSpPr>
        <p:spPr bwMode="gray">
          <a:xfrm>
            <a:off x="2164104" y="3170049"/>
            <a:ext cx="6517867" cy="1187769"/>
          </a:xfrm>
          <a:prstGeom prst="roundRect">
            <a:avLst>
              <a:gd name="adj" fmla="val 50000"/>
            </a:avLst>
          </a:prstGeom>
          <a:noFill/>
          <a:ln w="28575" algn="ctr">
            <a:solidFill>
              <a:schemeClr val="bg2"/>
            </a:solidFill>
            <a:round/>
            <a:headEnd/>
            <a:tailEnd/>
          </a:ln>
          <a:effectLst/>
        </p:spPr>
        <p:txBody>
          <a:bodyPr wrap="none" anchor="ctr"/>
          <a:lstStyle/>
          <a:p>
            <a:pPr algn="ctr" rtl="1" eaLnBrk="0" hangingPunct="0"/>
            <a:r>
              <a:rPr lang="ar-SA" sz="3600" dirty="0" smtClean="0">
                <a:solidFill>
                  <a:srgbClr val="FF0000"/>
                </a:solidFill>
                <a:effectLst>
                  <a:outerShdw blurRad="38100" dist="38100" dir="2700000" algn="tl">
                    <a:srgbClr val="000000">
                      <a:alpha val="43137"/>
                    </a:srgbClr>
                  </a:outerShdw>
                </a:effectLst>
                <a:cs typeface="Old Antic Bold" pitchFamily="2" charset="-78"/>
              </a:rPr>
              <a:t>الصحة المتوسطة: </a:t>
            </a:r>
            <a:r>
              <a:rPr lang="ar-SA" sz="2000" b="1" dirty="0" smtClean="0">
                <a:effectLst>
                  <a:outerShdw blurRad="38100" dist="38100" dir="2700000" algn="tl">
                    <a:srgbClr val="000000">
                      <a:alpha val="43137"/>
                    </a:srgbClr>
                  </a:outerShdw>
                </a:effectLst>
                <a:cs typeface="Arial" panose="020B0604020202020204" pitchFamily="34" charset="0"/>
              </a:rPr>
              <a:t>عندما يحدث توازن بين العوامل الإيجابية والسلبية </a:t>
            </a:r>
          </a:p>
          <a:p>
            <a:pPr algn="r" rtl="1" eaLnBrk="0" hangingPunct="0"/>
            <a:r>
              <a:rPr lang="ar-SA" sz="2000" b="1" dirty="0" smtClean="0">
                <a:effectLst>
                  <a:outerShdw blurRad="38100" dist="38100" dir="2700000" algn="tl">
                    <a:srgbClr val="000000">
                      <a:alpha val="43137"/>
                    </a:srgbClr>
                  </a:outerShdw>
                </a:effectLst>
                <a:cs typeface="Arial" panose="020B0604020202020204" pitchFamily="34" charset="0"/>
              </a:rPr>
              <a:t>يبدو الإنسان سليماً في الأحوال العادية ولكن يقفد القدرة على مقاومة المرض</a:t>
            </a:r>
            <a:endParaRPr lang="en-US" sz="2000" b="1" dirty="0" smtClean="0">
              <a:effectLst>
                <a:outerShdw blurRad="38100" dist="38100" dir="2700000" algn="tl">
                  <a:srgbClr val="000000">
                    <a:alpha val="43137"/>
                  </a:srgbClr>
                </a:outerShdw>
              </a:effectLst>
              <a:cs typeface="Arial" panose="020B0604020202020204" pitchFamily="34" charset="0"/>
            </a:endParaRPr>
          </a:p>
        </p:txBody>
      </p:sp>
      <p:sp>
        <p:nvSpPr>
          <p:cNvPr id="89139" name="AutoShape 51"/>
          <p:cNvSpPr>
            <a:spLocks noChangeArrowheads="1"/>
          </p:cNvSpPr>
          <p:nvPr/>
        </p:nvSpPr>
        <p:spPr bwMode="gray">
          <a:xfrm>
            <a:off x="1660525" y="2067339"/>
            <a:ext cx="6841653" cy="928546"/>
          </a:xfrm>
          <a:prstGeom prst="roundRect">
            <a:avLst>
              <a:gd name="adj" fmla="val 50000"/>
            </a:avLst>
          </a:prstGeom>
          <a:noFill/>
          <a:ln w="28575" algn="ctr">
            <a:solidFill>
              <a:schemeClr val="bg2"/>
            </a:solidFill>
            <a:round/>
            <a:headEnd/>
            <a:tailEnd/>
          </a:ln>
          <a:effectLst/>
        </p:spPr>
        <p:txBody>
          <a:bodyPr wrap="none" anchor="ctr"/>
          <a:lstStyle/>
          <a:p>
            <a:pPr algn="r" rtl="1" eaLnBrk="0" hangingPunct="0"/>
            <a:r>
              <a:rPr lang="ar-SA" sz="3600" b="1" dirty="0" smtClean="0">
                <a:solidFill>
                  <a:srgbClr val="FF0000"/>
                </a:solidFill>
                <a:effectLst>
                  <a:outerShdw blurRad="38100" dist="38100" dir="2700000" algn="tl">
                    <a:srgbClr val="000000">
                      <a:alpha val="43137"/>
                    </a:srgbClr>
                  </a:outerShdw>
                </a:effectLst>
                <a:cs typeface="Old Antic Bold" pitchFamily="2" charset="-78"/>
              </a:rPr>
              <a:t>الصحة الإيجابية: </a:t>
            </a:r>
            <a:r>
              <a:rPr lang="ar-SA" sz="2000" b="1" dirty="0" smtClean="0">
                <a:effectLst>
                  <a:outerShdw blurRad="38100" dist="38100" dir="2700000" algn="tl">
                    <a:srgbClr val="000000">
                      <a:alpha val="43137"/>
                    </a:srgbClr>
                  </a:outerShdw>
                </a:effectLst>
                <a:cs typeface="Arial" panose="020B0604020202020204" pitchFamily="34" charset="0"/>
              </a:rPr>
              <a:t>تتغلب العناصر الإيجابية بما يؤدي إلى زيادة قدرة </a:t>
            </a:r>
          </a:p>
          <a:p>
            <a:pPr algn="r" rtl="1" eaLnBrk="0" hangingPunct="0"/>
            <a:r>
              <a:rPr lang="ar-SA" sz="2000" b="1" dirty="0" smtClean="0">
                <a:effectLst>
                  <a:outerShdw blurRad="38100" dist="38100" dir="2700000" algn="tl">
                    <a:srgbClr val="000000">
                      <a:alpha val="43137"/>
                    </a:srgbClr>
                  </a:outerShdw>
                </a:effectLst>
                <a:cs typeface="Arial" panose="020B0604020202020204" pitchFamily="34" charset="0"/>
              </a:rPr>
              <a:t>الإنسان على مقاومة الأمراض المختلفة مما يمنع حدوث المرض</a:t>
            </a:r>
            <a:endParaRPr lang="en-US" sz="3600" b="1" dirty="0" smtClean="0">
              <a:effectLst>
                <a:outerShdw blurRad="38100" dist="38100" dir="2700000" algn="tl">
                  <a:srgbClr val="000000">
                    <a:alpha val="43137"/>
                  </a:srgbClr>
                </a:outerShdw>
              </a:effectLst>
              <a:cs typeface="Arial" panose="020B0604020202020204" pitchFamily="34" charset="0"/>
            </a:endParaRPr>
          </a:p>
        </p:txBody>
      </p:sp>
      <p:sp>
        <p:nvSpPr>
          <p:cNvPr id="89140" name="AutoShape 52"/>
          <p:cNvSpPr>
            <a:spLocks noChangeArrowheads="1"/>
          </p:cNvSpPr>
          <p:nvPr/>
        </p:nvSpPr>
        <p:spPr bwMode="gray">
          <a:xfrm>
            <a:off x="827584" y="1048792"/>
            <a:ext cx="7056784" cy="801092"/>
          </a:xfrm>
          <a:prstGeom prst="roundRect">
            <a:avLst>
              <a:gd name="adj" fmla="val 50000"/>
            </a:avLst>
          </a:prstGeom>
          <a:noFill/>
          <a:ln w="28575" algn="ctr">
            <a:solidFill>
              <a:schemeClr val="bg2"/>
            </a:solidFill>
            <a:round/>
            <a:headEnd/>
            <a:tailEnd/>
          </a:ln>
          <a:effectLst/>
        </p:spPr>
        <p:txBody>
          <a:bodyPr wrap="none" anchor="ctr"/>
          <a:lstStyle/>
          <a:p>
            <a:pPr algn="r" rtl="1" eaLnBrk="0" hangingPunct="0"/>
            <a:r>
              <a:rPr lang="ar-SA" sz="3600" b="1" dirty="0" smtClean="0">
                <a:solidFill>
                  <a:srgbClr val="FF0000"/>
                </a:solidFill>
                <a:effectLst>
                  <a:outerShdw blurRad="38100" dist="38100" dir="2700000" algn="tl">
                    <a:srgbClr val="000000">
                      <a:alpha val="43137"/>
                    </a:srgbClr>
                  </a:outerShdw>
                </a:effectLst>
                <a:cs typeface="Old Antic Bold" pitchFamily="2" charset="-78"/>
              </a:rPr>
              <a:t>الصحة المثالية:</a:t>
            </a:r>
            <a:r>
              <a:rPr lang="ar-SA" sz="3200" b="1" dirty="0" smtClean="0">
                <a:solidFill>
                  <a:srgbClr val="FF0000"/>
                </a:solidFill>
                <a:effectLst>
                  <a:outerShdw blurRad="38100" dist="38100" dir="2700000" algn="tl">
                    <a:srgbClr val="000000">
                      <a:alpha val="43137"/>
                    </a:srgbClr>
                  </a:outerShdw>
                </a:effectLst>
                <a:cs typeface="Old Antic Bold" pitchFamily="2" charset="-78"/>
              </a:rPr>
              <a:t> </a:t>
            </a:r>
            <a:r>
              <a:rPr lang="ar-SA" sz="2000" b="1" dirty="0" smtClean="0">
                <a:effectLst>
                  <a:outerShdw blurRad="38100" dist="38100" dir="2700000" algn="tl">
                    <a:srgbClr val="000000">
                      <a:alpha val="43137"/>
                    </a:srgbClr>
                  </a:outerShdw>
                </a:effectLst>
                <a:cs typeface="Arial" panose="020B0604020202020204" pitchFamily="34" charset="0"/>
              </a:rPr>
              <a:t>أو الصحة المتكاملة كما عرفتها منظمة </a:t>
            </a:r>
          </a:p>
          <a:p>
            <a:pPr algn="r" rtl="1" eaLnBrk="0" hangingPunct="0"/>
            <a:r>
              <a:rPr lang="ar-SA" sz="2000" b="1" dirty="0" smtClean="0">
                <a:effectLst>
                  <a:outerShdw blurRad="38100" dist="38100" dir="2700000" algn="tl">
                    <a:srgbClr val="000000">
                      <a:alpha val="43137"/>
                    </a:srgbClr>
                  </a:outerShdw>
                </a:effectLst>
                <a:cs typeface="Arial" panose="020B0604020202020204" pitchFamily="34" charset="0"/>
              </a:rPr>
              <a:t>الصحة العالمية وهي نادرة الحدوث فعلياً.</a:t>
            </a:r>
            <a:endParaRPr lang="en-US" sz="3600" b="1" dirty="0">
              <a:effectLst>
                <a:outerShdw blurRad="38100" dist="38100" dir="2700000" algn="tl">
                  <a:srgbClr val="000000">
                    <a:alpha val="43137"/>
                  </a:srgbClr>
                </a:outerShdw>
              </a:effectLst>
              <a:cs typeface="Old Antic Bold" pitchFamily="2" charset="-78"/>
            </a:endParaRPr>
          </a:p>
        </p:txBody>
      </p:sp>
      <p:grpSp>
        <p:nvGrpSpPr>
          <p:cNvPr id="2" name="Group 53"/>
          <p:cNvGrpSpPr>
            <a:grpSpLocks/>
          </p:cNvGrpSpPr>
          <p:nvPr/>
        </p:nvGrpSpPr>
        <p:grpSpPr bwMode="auto">
          <a:xfrm>
            <a:off x="637084" y="1422446"/>
            <a:ext cx="381000" cy="381000"/>
            <a:chOff x="2078" y="1680"/>
            <a:chExt cx="1615" cy="1615"/>
          </a:xfrm>
        </p:grpSpPr>
        <p:sp>
          <p:nvSpPr>
            <p:cNvPr id="89142" name="Oval 5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89143" name="Oval 5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89144" name="Oval 5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89145" name="Oval 57"/>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w="38100" algn="ctr">
              <a:noFill/>
              <a:round/>
              <a:headEnd/>
              <a:tailEnd/>
            </a:ln>
            <a:effectLst/>
          </p:spPr>
          <p:txBody>
            <a:bodyPr wrap="none" anchor="ctr">
              <a:spAutoFit/>
            </a:bodyPr>
            <a:lstStyle/>
            <a:p>
              <a:endParaRPr lang="en-US"/>
            </a:p>
          </p:txBody>
        </p:sp>
        <p:sp>
          <p:nvSpPr>
            <p:cNvPr id="89146" name="Oval 5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89147" name="Oval 59"/>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3" name="Group 60"/>
          <p:cNvGrpSpPr>
            <a:grpSpLocks/>
          </p:cNvGrpSpPr>
          <p:nvPr/>
        </p:nvGrpSpPr>
        <p:grpSpPr bwMode="auto">
          <a:xfrm>
            <a:off x="1600831" y="2403270"/>
            <a:ext cx="381000" cy="381000"/>
            <a:chOff x="2078" y="1680"/>
            <a:chExt cx="1615" cy="1615"/>
          </a:xfrm>
        </p:grpSpPr>
        <p:sp>
          <p:nvSpPr>
            <p:cNvPr id="89149" name="Oval 6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89150" name="Oval 6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89151" name="Oval 6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89152" name="Oval 64"/>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w="38100" algn="ctr">
              <a:noFill/>
              <a:round/>
              <a:headEnd/>
              <a:tailEnd/>
            </a:ln>
            <a:effectLst/>
          </p:spPr>
          <p:txBody>
            <a:bodyPr wrap="none" anchor="ctr">
              <a:spAutoFit/>
            </a:bodyPr>
            <a:lstStyle/>
            <a:p>
              <a:endParaRPr lang="en-US"/>
            </a:p>
          </p:txBody>
        </p:sp>
        <p:sp>
          <p:nvSpPr>
            <p:cNvPr id="89153" name="Oval 6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89154" name="Oval 66"/>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4" name="Group 67"/>
          <p:cNvGrpSpPr>
            <a:grpSpLocks/>
          </p:cNvGrpSpPr>
          <p:nvPr/>
        </p:nvGrpSpPr>
        <p:grpSpPr bwMode="auto">
          <a:xfrm>
            <a:off x="1886744" y="3589404"/>
            <a:ext cx="381000" cy="381000"/>
            <a:chOff x="2078" y="1680"/>
            <a:chExt cx="1615" cy="1615"/>
          </a:xfrm>
        </p:grpSpPr>
        <p:sp>
          <p:nvSpPr>
            <p:cNvPr id="89156" name="Oval 6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89157" name="Oval 6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89158" name="Oval 7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89159" name="Oval 71"/>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w="38100" algn="ctr">
              <a:noFill/>
              <a:round/>
              <a:headEnd/>
              <a:tailEnd/>
            </a:ln>
            <a:effectLst/>
          </p:spPr>
          <p:txBody>
            <a:bodyPr wrap="none" anchor="ctr">
              <a:spAutoFit/>
            </a:bodyPr>
            <a:lstStyle/>
            <a:p>
              <a:endParaRPr lang="en-US"/>
            </a:p>
          </p:txBody>
        </p:sp>
        <p:sp>
          <p:nvSpPr>
            <p:cNvPr id="89160" name="Oval 7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89161" name="Oval 73"/>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5" name="Group 74"/>
          <p:cNvGrpSpPr>
            <a:grpSpLocks/>
          </p:cNvGrpSpPr>
          <p:nvPr/>
        </p:nvGrpSpPr>
        <p:grpSpPr bwMode="auto">
          <a:xfrm>
            <a:off x="1763688" y="4920208"/>
            <a:ext cx="381000" cy="381000"/>
            <a:chOff x="2078" y="1680"/>
            <a:chExt cx="1615" cy="1615"/>
          </a:xfrm>
        </p:grpSpPr>
        <p:sp>
          <p:nvSpPr>
            <p:cNvPr id="89163" name="Oval 75"/>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57150" algn="ctr">
              <a:noFill/>
              <a:round/>
              <a:headEnd/>
              <a:tailEnd/>
            </a:ln>
            <a:effectLst/>
          </p:spPr>
          <p:txBody>
            <a:bodyPr wrap="none" anchor="ctr"/>
            <a:lstStyle/>
            <a:p>
              <a:endParaRPr lang="en-US"/>
            </a:p>
          </p:txBody>
        </p:sp>
        <p:sp>
          <p:nvSpPr>
            <p:cNvPr id="89164" name="Oval 76"/>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w="9525" algn="ctr">
              <a:noFill/>
              <a:round/>
              <a:headEnd/>
              <a:tailEnd/>
            </a:ln>
            <a:effectLst/>
          </p:spPr>
          <p:txBody>
            <a:bodyPr wrap="none" anchor="ctr"/>
            <a:lstStyle/>
            <a:p>
              <a:endParaRPr lang="en-US"/>
            </a:p>
          </p:txBody>
        </p:sp>
        <p:sp>
          <p:nvSpPr>
            <p:cNvPr id="89165" name="Oval 77"/>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89166" name="Oval 78"/>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w="38100" algn="ctr">
              <a:noFill/>
              <a:round/>
              <a:headEnd/>
              <a:tailEnd/>
            </a:ln>
            <a:effectLst/>
          </p:spPr>
          <p:txBody>
            <a:bodyPr wrap="none" anchor="ctr">
              <a:spAutoFit/>
            </a:bodyPr>
            <a:lstStyle/>
            <a:p>
              <a:endParaRPr lang="en-US"/>
            </a:p>
          </p:txBody>
        </p:sp>
        <p:sp>
          <p:nvSpPr>
            <p:cNvPr id="89167" name="Oval 79"/>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89168" name="Oval 80"/>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w="38100" algn="ctr">
              <a:noFill/>
              <a:round/>
              <a:headEnd/>
              <a:tailEnd/>
            </a:ln>
            <a:effectLst/>
          </p:spPr>
          <p:txBody>
            <a:bodyPr anchor="ctr">
              <a:spAutoFit/>
            </a:bodyPr>
            <a:lstStyle/>
            <a:p>
              <a:endParaRPr lang="en-US"/>
            </a:p>
          </p:txBody>
        </p:sp>
      </p:grpSp>
      <p:grpSp>
        <p:nvGrpSpPr>
          <p:cNvPr id="39" name="Group 74"/>
          <p:cNvGrpSpPr>
            <a:grpSpLocks/>
          </p:cNvGrpSpPr>
          <p:nvPr/>
        </p:nvGrpSpPr>
        <p:grpSpPr bwMode="auto">
          <a:xfrm>
            <a:off x="1187624" y="5640288"/>
            <a:ext cx="381000" cy="381000"/>
            <a:chOff x="2078" y="1680"/>
            <a:chExt cx="1615" cy="1615"/>
          </a:xfrm>
        </p:grpSpPr>
        <p:sp>
          <p:nvSpPr>
            <p:cNvPr id="40" name="Oval 75"/>
            <p:cNvSpPr>
              <a:spLocks noChangeArrowheads="1"/>
            </p:cNvSpPr>
            <p:nvPr/>
          </p:nvSpPr>
          <p:spPr bwMode="gray">
            <a:xfrm>
              <a:off x="2078" y="1680"/>
              <a:ext cx="1615" cy="1615"/>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41" name="Oval 76"/>
            <p:cNvSpPr>
              <a:spLocks noChangeArrowheads="1"/>
            </p:cNvSpPr>
            <p:nvPr/>
          </p:nvSpPr>
          <p:spPr bwMode="gray">
            <a:xfrm>
              <a:off x="2170" y="1771"/>
              <a:ext cx="1430" cy="143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a:p>
          </p:txBody>
        </p:sp>
        <p:sp>
          <p:nvSpPr>
            <p:cNvPr id="42" name="Oval 77"/>
            <p:cNvSpPr>
              <a:spLocks noChangeArrowheads="1"/>
            </p:cNvSpPr>
            <p:nvPr/>
          </p:nvSpPr>
          <p:spPr bwMode="gray">
            <a:xfrm>
              <a:off x="2254" y="1856"/>
              <a:ext cx="1262" cy="1264"/>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spAutoFit/>
            </a:bodyPr>
            <a:lstStyle/>
            <a:p>
              <a:endParaRPr lang="en-US"/>
            </a:p>
          </p:txBody>
        </p:sp>
        <p:sp>
          <p:nvSpPr>
            <p:cNvPr id="43" name="Oval 78"/>
            <p:cNvSpPr>
              <a:spLocks noChangeArrowheads="1"/>
            </p:cNvSpPr>
            <p:nvPr/>
          </p:nvSpPr>
          <p:spPr bwMode="gray">
            <a:xfrm>
              <a:off x="2254" y="1856"/>
              <a:ext cx="1262" cy="1264"/>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spAutoFit/>
            </a:bodyPr>
            <a:lstStyle/>
            <a:p>
              <a:endParaRPr lang="en-US"/>
            </a:p>
          </p:txBody>
        </p:sp>
        <p:sp>
          <p:nvSpPr>
            <p:cNvPr id="44" name="Oval 79"/>
            <p:cNvSpPr>
              <a:spLocks noChangeArrowheads="1"/>
            </p:cNvSpPr>
            <p:nvPr/>
          </p:nvSpPr>
          <p:spPr bwMode="gray">
            <a:xfrm>
              <a:off x="2337" y="1939"/>
              <a:ext cx="1096" cy="1098"/>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anchor="ctr">
              <a:spAutoFit/>
            </a:bodyPr>
            <a:lstStyle/>
            <a:p>
              <a:endParaRPr lang="en-US"/>
            </a:p>
          </p:txBody>
        </p:sp>
        <p:sp>
          <p:nvSpPr>
            <p:cNvPr id="45" name="Oval 80"/>
            <p:cNvSpPr>
              <a:spLocks noChangeArrowheads="1"/>
            </p:cNvSpPr>
            <p:nvPr/>
          </p:nvSpPr>
          <p:spPr bwMode="gray">
            <a:xfrm>
              <a:off x="2337" y="1939"/>
              <a:ext cx="1096" cy="1098"/>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anchor="ctr">
              <a:spAutoFit/>
            </a:bodyPr>
            <a:lstStyle/>
            <a:p>
              <a:endParaRPr lang="en-US"/>
            </a:p>
          </p:txBody>
        </p:sp>
      </p:grpSp>
      <p:sp>
        <p:nvSpPr>
          <p:cNvPr id="47" name="AutoShape 49"/>
          <p:cNvSpPr>
            <a:spLocks noChangeArrowheads="1"/>
          </p:cNvSpPr>
          <p:nvPr/>
        </p:nvSpPr>
        <p:spPr bwMode="gray">
          <a:xfrm>
            <a:off x="956747" y="5657304"/>
            <a:ext cx="7180557" cy="508000"/>
          </a:xfrm>
          <a:prstGeom prst="roundRect">
            <a:avLst>
              <a:gd name="adj" fmla="val 50000"/>
            </a:avLst>
          </a:prstGeom>
          <a:noFill/>
          <a:ln w="28575" algn="ctr">
            <a:solidFill>
              <a:schemeClr val="bg2"/>
            </a:solidFill>
            <a:round/>
            <a:headEnd/>
            <a:tailEnd/>
          </a:ln>
          <a:effectLst/>
        </p:spPr>
        <p:txBody>
          <a:bodyPr wrap="none" anchor="ctr"/>
          <a:lstStyle/>
          <a:p>
            <a:pPr algn="ctr" rtl="1" eaLnBrk="0" hangingPunct="0"/>
            <a:r>
              <a:rPr lang="ar-SA" sz="3600" b="1" dirty="0" smtClean="0">
                <a:solidFill>
                  <a:srgbClr val="FF0000"/>
                </a:solidFill>
                <a:effectLst>
                  <a:outerShdw blurRad="38100" dist="38100" dir="2700000" algn="tl">
                    <a:srgbClr val="000000">
                      <a:alpha val="43137"/>
                    </a:srgbClr>
                  </a:outerShdw>
                </a:effectLst>
                <a:cs typeface="Old Antic Bold" pitchFamily="2" charset="-78"/>
              </a:rPr>
              <a:t>المرض الظاهر </a:t>
            </a:r>
            <a:r>
              <a:rPr lang="ar-SA" sz="3600" b="1" dirty="0" smtClean="0">
                <a:solidFill>
                  <a:srgbClr val="FF0000"/>
                </a:solidFill>
                <a:effectLst>
                  <a:outerShdw blurRad="38100" dist="38100" dir="2700000" algn="tl">
                    <a:srgbClr val="000000">
                      <a:alpha val="43137"/>
                    </a:srgbClr>
                  </a:outerShdw>
                </a:effectLst>
                <a:cs typeface="Old Antic Bold" pitchFamily="2" charset="-78"/>
              </a:rPr>
              <a:t>:</a:t>
            </a:r>
            <a:r>
              <a:rPr lang="ar-SA" sz="2000" b="1" dirty="0" smtClean="0">
                <a:effectLst>
                  <a:outerShdw blurRad="38100" dist="38100" dir="2700000" algn="tl">
                    <a:srgbClr val="000000">
                      <a:alpha val="43137"/>
                    </a:srgbClr>
                  </a:outerShdw>
                </a:effectLst>
                <a:cs typeface="Arial" panose="020B0604020202020204" pitchFamily="34" charset="0"/>
              </a:rPr>
              <a:t>الذي </a:t>
            </a:r>
            <a:r>
              <a:rPr lang="ar-SA" sz="2000" b="1" dirty="0">
                <a:effectLst>
                  <a:outerShdw blurRad="38100" dist="38100" dir="2700000" algn="tl">
                    <a:srgbClr val="000000">
                      <a:alpha val="43137"/>
                    </a:srgbClr>
                  </a:outerShdw>
                </a:effectLst>
                <a:cs typeface="Arial" panose="020B0604020202020204" pitchFamily="34" charset="0"/>
              </a:rPr>
              <a:t>تبدو فيه أعراض المرض وعلاماته واضحة على المريض.</a:t>
            </a:r>
            <a:endParaRPr lang="en-US" sz="2000" b="1" dirty="0">
              <a:effectLst>
                <a:outerShdw blurRad="38100" dist="38100" dir="2700000" algn="tl">
                  <a:srgbClr val="000000">
                    <a:alpha val="43137"/>
                  </a:srgbClr>
                </a:outerShdw>
              </a:effectLst>
              <a:cs typeface="Arial" panose="020B0604020202020204" pitchFamily="34" charset="0"/>
            </a:endParaRPr>
          </a:p>
        </p:txBody>
      </p:sp>
      <p:pic>
        <p:nvPicPr>
          <p:cNvPr id="6" name="صورة 5"/>
          <p:cNvPicPr>
            <a:picLocks noChangeAspect="1"/>
          </p:cNvPicPr>
          <p:nvPr/>
        </p:nvPicPr>
        <p:blipFill rotWithShape="1">
          <a:blip r:embed="rId2">
            <a:extLst>
              <a:ext uri="{28A0092B-C50C-407E-A947-70E740481C1C}">
                <a14:useLocalDpi xmlns:a14="http://schemas.microsoft.com/office/drawing/2010/main" val="0"/>
              </a:ext>
            </a:extLst>
          </a:blip>
          <a:srcRect b="14142"/>
          <a:stretch/>
        </p:blipFill>
        <p:spPr>
          <a:xfrm>
            <a:off x="60575" y="2787474"/>
            <a:ext cx="1631105" cy="20690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p:cTn id="7" dur="500" decel="50000" fill="hold">
                                          <p:stCondLst>
                                            <p:cond delay="0"/>
                                          </p:stCondLst>
                                        </p:cTn>
                                        <p:tgtEl>
                                          <p:spTgt spid="8909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909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9090"/>
                                        </p:tgtEl>
                                        <p:attrNameLst>
                                          <p:attrName>ppt_w</p:attrName>
                                        </p:attrNameLst>
                                      </p:cBhvr>
                                      <p:tavLst>
                                        <p:tav tm="0">
                                          <p:val>
                                            <p:strVal val="#ppt_w*.05"/>
                                          </p:val>
                                        </p:tav>
                                        <p:tav tm="100000">
                                          <p:val>
                                            <p:strVal val="#ppt_w"/>
                                          </p:val>
                                        </p:tav>
                                      </p:tavLst>
                                    </p:anim>
                                    <p:anim calcmode="lin" valueType="num">
                                      <p:cBhvr>
                                        <p:cTn id="10" dur="1000" fill="hold"/>
                                        <p:tgtEl>
                                          <p:spTgt spid="8909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909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909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909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9090"/>
                                        </p:tgtEl>
                                      </p:cBhvr>
                                    </p:animEffect>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1000" fill="hold"/>
                                        <p:tgtEl>
                                          <p:spTgt spid="2"/>
                                        </p:tgtEl>
                                        <p:attrNameLst>
                                          <p:attrName>ppt_x</p:attrName>
                                        </p:attrNameLst>
                                      </p:cBhvr>
                                      <p:tavLst>
                                        <p:tav tm="0">
                                          <p:val>
                                            <p:strVal val="#ppt_x"/>
                                          </p:val>
                                        </p:tav>
                                        <p:tav tm="100000">
                                          <p:val>
                                            <p:strVal val="#ppt_x"/>
                                          </p:val>
                                        </p:tav>
                                      </p:tavLst>
                                    </p:anim>
                                    <p:anim calcmode="lin" valueType="num">
                                      <p:cBhvr additive="base">
                                        <p:cTn id="19" dur="1000" fill="hold"/>
                                        <p:tgtEl>
                                          <p:spTgt spid="2"/>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9140"/>
                                        </p:tgtEl>
                                        <p:attrNameLst>
                                          <p:attrName>style.visibility</p:attrName>
                                        </p:attrNameLst>
                                      </p:cBhvr>
                                      <p:to>
                                        <p:strVal val="visible"/>
                                      </p:to>
                                    </p:set>
                                    <p:anim calcmode="lin" valueType="num">
                                      <p:cBhvr additive="base">
                                        <p:cTn id="23" dur="1000" fill="hold"/>
                                        <p:tgtEl>
                                          <p:spTgt spid="89140"/>
                                        </p:tgtEl>
                                        <p:attrNameLst>
                                          <p:attrName>ppt_x</p:attrName>
                                        </p:attrNameLst>
                                      </p:cBhvr>
                                      <p:tavLst>
                                        <p:tav tm="0">
                                          <p:val>
                                            <p:strVal val="#ppt_x"/>
                                          </p:val>
                                        </p:tav>
                                        <p:tav tm="100000">
                                          <p:val>
                                            <p:strVal val="#ppt_x"/>
                                          </p:val>
                                        </p:tav>
                                      </p:tavLst>
                                    </p:anim>
                                    <p:anim calcmode="lin" valueType="num">
                                      <p:cBhvr additive="base">
                                        <p:cTn id="24" dur="1000" fill="hold"/>
                                        <p:tgtEl>
                                          <p:spTgt spid="8914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000" fill="hold"/>
                                        <p:tgtEl>
                                          <p:spTgt spid="3"/>
                                        </p:tgtEl>
                                        <p:attrNameLst>
                                          <p:attrName>ppt_x</p:attrName>
                                        </p:attrNameLst>
                                      </p:cBhvr>
                                      <p:tavLst>
                                        <p:tav tm="0">
                                          <p:val>
                                            <p:strVal val="#ppt_x"/>
                                          </p:val>
                                        </p:tav>
                                        <p:tav tm="100000">
                                          <p:val>
                                            <p:strVal val="#ppt_x"/>
                                          </p:val>
                                        </p:tav>
                                      </p:tavLst>
                                    </p:anim>
                                    <p:anim calcmode="lin" valueType="num">
                                      <p:cBhvr additive="base">
                                        <p:cTn id="29" dur="1000" fill="hold"/>
                                        <p:tgtEl>
                                          <p:spTgt spid="3"/>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4" fill="hold" grpId="0" nodeType="afterEffect">
                                  <p:stCondLst>
                                    <p:cond delay="0"/>
                                  </p:stCondLst>
                                  <p:childTnLst>
                                    <p:set>
                                      <p:cBhvr>
                                        <p:cTn id="32" dur="1" fill="hold">
                                          <p:stCondLst>
                                            <p:cond delay="0"/>
                                          </p:stCondLst>
                                        </p:cTn>
                                        <p:tgtEl>
                                          <p:spTgt spid="89139"/>
                                        </p:tgtEl>
                                        <p:attrNameLst>
                                          <p:attrName>style.visibility</p:attrName>
                                        </p:attrNameLst>
                                      </p:cBhvr>
                                      <p:to>
                                        <p:strVal val="visible"/>
                                      </p:to>
                                    </p:set>
                                    <p:anim calcmode="lin" valueType="num">
                                      <p:cBhvr additive="base">
                                        <p:cTn id="33" dur="1000" fill="hold"/>
                                        <p:tgtEl>
                                          <p:spTgt spid="89139"/>
                                        </p:tgtEl>
                                        <p:attrNameLst>
                                          <p:attrName>ppt_x</p:attrName>
                                        </p:attrNameLst>
                                      </p:cBhvr>
                                      <p:tavLst>
                                        <p:tav tm="0">
                                          <p:val>
                                            <p:strVal val="#ppt_x"/>
                                          </p:val>
                                        </p:tav>
                                        <p:tav tm="100000">
                                          <p:val>
                                            <p:strVal val="#ppt_x"/>
                                          </p:val>
                                        </p:tav>
                                      </p:tavLst>
                                    </p:anim>
                                    <p:anim calcmode="lin" valueType="num">
                                      <p:cBhvr additive="base">
                                        <p:cTn id="34" dur="1000" fill="hold"/>
                                        <p:tgtEl>
                                          <p:spTgt spid="89139"/>
                                        </p:tgtEl>
                                        <p:attrNameLst>
                                          <p:attrName>ppt_y</p:attrName>
                                        </p:attrNameLst>
                                      </p:cBhvr>
                                      <p:tavLst>
                                        <p:tav tm="0">
                                          <p:val>
                                            <p:strVal val="1+#ppt_h/2"/>
                                          </p:val>
                                        </p:tav>
                                        <p:tav tm="100000">
                                          <p:val>
                                            <p:strVal val="#ppt_y"/>
                                          </p:val>
                                        </p:tav>
                                      </p:tavLst>
                                    </p:anim>
                                  </p:childTnLst>
                                </p:cTn>
                              </p:par>
                            </p:childTnLst>
                          </p:cTn>
                        </p:par>
                        <p:par>
                          <p:cTn id="35" fill="hold">
                            <p:stCondLst>
                              <p:cond delay="5000"/>
                            </p:stCondLst>
                            <p:childTnLst>
                              <p:par>
                                <p:cTn id="36" presetID="2" presetClass="entr" presetSubtype="4"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1000" fill="hold"/>
                                        <p:tgtEl>
                                          <p:spTgt spid="4"/>
                                        </p:tgtEl>
                                        <p:attrNameLst>
                                          <p:attrName>ppt_x</p:attrName>
                                        </p:attrNameLst>
                                      </p:cBhvr>
                                      <p:tavLst>
                                        <p:tav tm="0">
                                          <p:val>
                                            <p:strVal val="#ppt_x"/>
                                          </p:val>
                                        </p:tav>
                                        <p:tav tm="100000">
                                          <p:val>
                                            <p:strVal val="#ppt_x"/>
                                          </p:val>
                                        </p:tav>
                                      </p:tavLst>
                                    </p:anim>
                                    <p:anim calcmode="lin" valueType="num">
                                      <p:cBhvr additive="base">
                                        <p:cTn id="39" dur="1000" fill="hold"/>
                                        <p:tgtEl>
                                          <p:spTgt spid="4"/>
                                        </p:tgtEl>
                                        <p:attrNameLst>
                                          <p:attrName>ppt_y</p:attrName>
                                        </p:attrNameLst>
                                      </p:cBhvr>
                                      <p:tavLst>
                                        <p:tav tm="0">
                                          <p:val>
                                            <p:strVal val="1+#ppt_h/2"/>
                                          </p:val>
                                        </p:tav>
                                        <p:tav tm="100000">
                                          <p:val>
                                            <p:strVal val="#ppt_y"/>
                                          </p:val>
                                        </p:tav>
                                      </p:tavLst>
                                    </p:anim>
                                  </p:childTnLst>
                                </p:cTn>
                              </p:par>
                            </p:childTnLst>
                          </p:cTn>
                        </p:par>
                        <p:par>
                          <p:cTn id="40" fill="hold">
                            <p:stCondLst>
                              <p:cond delay="6000"/>
                            </p:stCondLst>
                            <p:childTnLst>
                              <p:par>
                                <p:cTn id="41" presetID="2" presetClass="entr" presetSubtype="4" fill="hold" grpId="0" nodeType="afterEffect">
                                  <p:stCondLst>
                                    <p:cond delay="0"/>
                                  </p:stCondLst>
                                  <p:childTnLst>
                                    <p:set>
                                      <p:cBhvr>
                                        <p:cTn id="42" dur="1" fill="hold">
                                          <p:stCondLst>
                                            <p:cond delay="0"/>
                                          </p:stCondLst>
                                        </p:cTn>
                                        <p:tgtEl>
                                          <p:spTgt spid="89138"/>
                                        </p:tgtEl>
                                        <p:attrNameLst>
                                          <p:attrName>style.visibility</p:attrName>
                                        </p:attrNameLst>
                                      </p:cBhvr>
                                      <p:to>
                                        <p:strVal val="visible"/>
                                      </p:to>
                                    </p:set>
                                    <p:anim calcmode="lin" valueType="num">
                                      <p:cBhvr additive="base">
                                        <p:cTn id="43" dur="1000" fill="hold"/>
                                        <p:tgtEl>
                                          <p:spTgt spid="89138"/>
                                        </p:tgtEl>
                                        <p:attrNameLst>
                                          <p:attrName>ppt_x</p:attrName>
                                        </p:attrNameLst>
                                      </p:cBhvr>
                                      <p:tavLst>
                                        <p:tav tm="0">
                                          <p:val>
                                            <p:strVal val="#ppt_x"/>
                                          </p:val>
                                        </p:tav>
                                        <p:tav tm="100000">
                                          <p:val>
                                            <p:strVal val="#ppt_x"/>
                                          </p:val>
                                        </p:tav>
                                      </p:tavLst>
                                    </p:anim>
                                    <p:anim calcmode="lin" valueType="num">
                                      <p:cBhvr additive="base">
                                        <p:cTn id="44" dur="1000" fill="hold"/>
                                        <p:tgtEl>
                                          <p:spTgt spid="89138"/>
                                        </p:tgtEl>
                                        <p:attrNameLst>
                                          <p:attrName>ppt_y</p:attrName>
                                        </p:attrNameLst>
                                      </p:cBhvr>
                                      <p:tavLst>
                                        <p:tav tm="0">
                                          <p:val>
                                            <p:strVal val="1+#ppt_h/2"/>
                                          </p:val>
                                        </p:tav>
                                        <p:tav tm="100000">
                                          <p:val>
                                            <p:strVal val="#ppt_y"/>
                                          </p:val>
                                        </p:tav>
                                      </p:tavLst>
                                    </p:anim>
                                  </p:childTnLst>
                                </p:cTn>
                              </p:par>
                            </p:childTnLst>
                          </p:cTn>
                        </p:par>
                        <p:par>
                          <p:cTn id="45" fill="hold">
                            <p:stCondLst>
                              <p:cond delay="7000"/>
                            </p:stCondLst>
                            <p:childTnLst>
                              <p:par>
                                <p:cTn id="46" presetID="2" presetClass="entr" presetSubtype="4"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1000" fill="hold"/>
                                        <p:tgtEl>
                                          <p:spTgt spid="5"/>
                                        </p:tgtEl>
                                        <p:attrNameLst>
                                          <p:attrName>ppt_x</p:attrName>
                                        </p:attrNameLst>
                                      </p:cBhvr>
                                      <p:tavLst>
                                        <p:tav tm="0">
                                          <p:val>
                                            <p:strVal val="#ppt_x"/>
                                          </p:val>
                                        </p:tav>
                                        <p:tav tm="100000">
                                          <p:val>
                                            <p:strVal val="#ppt_x"/>
                                          </p:val>
                                        </p:tav>
                                      </p:tavLst>
                                    </p:anim>
                                    <p:anim calcmode="lin" valueType="num">
                                      <p:cBhvr additive="base">
                                        <p:cTn id="49" dur="1000" fill="hold"/>
                                        <p:tgtEl>
                                          <p:spTgt spid="5"/>
                                        </p:tgtEl>
                                        <p:attrNameLst>
                                          <p:attrName>ppt_y</p:attrName>
                                        </p:attrNameLst>
                                      </p:cBhvr>
                                      <p:tavLst>
                                        <p:tav tm="0">
                                          <p:val>
                                            <p:strVal val="1+#ppt_h/2"/>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89137"/>
                                        </p:tgtEl>
                                        <p:attrNameLst>
                                          <p:attrName>style.visibility</p:attrName>
                                        </p:attrNameLst>
                                      </p:cBhvr>
                                      <p:to>
                                        <p:strVal val="visible"/>
                                      </p:to>
                                    </p:set>
                                    <p:anim calcmode="lin" valueType="num">
                                      <p:cBhvr additive="base">
                                        <p:cTn id="53" dur="1000" fill="hold"/>
                                        <p:tgtEl>
                                          <p:spTgt spid="89137"/>
                                        </p:tgtEl>
                                        <p:attrNameLst>
                                          <p:attrName>ppt_x</p:attrName>
                                        </p:attrNameLst>
                                      </p:cBhvr>
                                      <p:tavLst>
                                        <p:tav tm="0">
                                          <p:val>
                                            <p:strVal val="#ppt_x"/>
                                          </p:val>
                                        </p:tav>
                                        <p:tav tm="100000">
                                          <p:val>
                                            <p:strVal val="#ppt_x"/>
                                          </p:val>
                                        </p:tav>
                                      </p:tavLst>
                                    </p:anim>
                                    <p:anim calcmode="lin" valueType="num">
                                      <p:cBhvr additive="base">
                                        <p:cTn id="54" dur="1000" fill="hold"/>
                                        <p:tgtEl>
                                          <p:spTgt spid="89137"/>
                                        </p:tgtEl>
                                        <p:attrNameLst>
                                          <p:attrName>ppt_y</p:attrName>
                                        </p:attrNameLst>
                                      </p:cBhvr>
                                      <p:tavLst>
                                        <p:tav tm="0">
                                          <p:val>
                                            <p:strVal val="1+#ppt_h/2"/>
                                          </p:val>
                                        </p:tav>
                                        <p:tav tm="100000">
                                          <p:val>
                                            <p:strVal val="#ppt_y"/>
                                          </p:val>
                                        </p:tav>
                                      </p:tavLst>
                                    </p:anim>
                                  </p:childTnLst>
                                </p:cTn>
                              </p:par>
                            </p:childTnLst>
                          </p:cTn>
                        </p:par>
                        <p:par>
                          <p:cTn id="55" fill="hold">
                            <p:stCondLst>
                              <p:cond delay="9000"/>
                            </p:stCondLst>
                            <p:childTnLst>
                              <p:par>
                                <p:cTn id="56" presetID="2" presetClass="entr" presetSubtype="4"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1000" fill="hold"/>
                                        <p:tgtEl>
                                          <p:spTgt spid="39"/>
                                        </p:tgtEl>
                                        <p:attrNameLst>
                                          <p:attrName>ppt_x</p:attrName>
                                        </p:attrNameLst>
                                      </p:cBhvr>
                                      <p:tavLst>
                                        <p:tav tm="0">
                                          <p:val>
                                            <p:strVal val="#ppt_x"/>
                                          </p:val>
                                        </p:tav>
                                        <p:tav tm="100000">
                                          <p:val>
                                            <p:strVal val="#ppt_x"/>
                                          </p:val>
                                        </p:tav>
                                      </p:tavLst>
                                    </p:anim>
                                    <p:anim calcmode="lin" valueType="num">
                                      <p:cBhvr additive="base">
                                        <p:cTn id="59" dur="1000" fill="hold"/>
                                        <p:tgtEl>
                                          <p:spTgt spid="39"/>
                                        </p:tgtEl>
                                        <p:attrNameLst>
                                          <p:attrName>ppt_y</p:attrName>
                                        </p:attrNameLst>
                                      </p:cBhvr>
                                      <p:tavLst>
                                        <p:tav tm="0">
                                          <p:val>
                                            <p:strVal val="1+#ppt_h/2"/>
                                          </p:val>
                                        </p:tav>
                                        <p:tav tm="100000">
                                          <p:val>
                                            <p:strVal val="#ppt_y"/>
                                          </p:val>
                                        </p:tav>
                                      </p:tavLst>
                                    </p:anim>
                                  </p:childTnLst>
                                </p:cTn>
                              </p:par>
                            </p:childTnLst>
                          </p:cTn>
                        </p:par>
                        <p:par>
                          <p:cTn id="60" fill="hold">
                            <p:stCondLst>
                              <p:cond delay="10000"/>
                            </p:stCondLst>
                            <p:childTnLst>
                              <p:par>
                                <p:cTn id="61" presetID="2" presetClass="entr" presetSubtype="4"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additive="base">
                                        <p:cTn id="63" dur="1000" fill="hold"/>
                                        <p:tgtEl>
                                          <p:spTgt spid="47"/>
                                        </p:tgtEl>
                                        <p:attrNameLst>
                                          <p:attrName>ppt_x</p:attrName>
                                        </p:attrNameLst>
                                      </p:cBhvr>
                                      <p:tavLst>
                                        <p:tav tm="0">
                                          <p:val>
                                            <p:strVal val="#ppt_x"/>
                                          </p:val>
                                        </p:tav>
                                        <p:tav tm="100000">
                                          <p:val>
                                            <p:strVal val="#ppt_x"/>
                                          </p:val>
                                        </p:tav>
                                      </p:tavLst>
                                    </p:anim>
                                    <p:anim calcmode="lin" valueType="num">
                                      <p:cBhvr additive="base">
                                        <p:cTn id="64" dur="10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P spid="89137" grpId="0" animBg="1"/>
      <p:bldP spid="89138" grpId="0" animBg="1"/>
      <p:bldP spid="89139" grpId="0" animBg="1"/>
      <p:bldP spid="89140" grpId="0" animBg="1"/>
      <p:bldP spid="47" grpId="0" animBg="1"/>
    </p:bldLst>
  </p:timing>
</p:sld>
</file>

<file path=ppt/theme/theme1.xml><?xml version="1.0" encoding="utf-8"?>
<a:theme xmlns:a="http://schemas.openxmlformats.org/drawingml/2006/main" name="cdb2004119gl">
  <a:themeElements>
    <a:clrScheme name="sample 2">
      <a:dk1>
        <a:srgbClr val="113F71"/>
      </a:dk1>
      <a:lt1>
        <a:srgbClr val="FFFFFF"/>
      </a:lt1>
      <a:dk2>
        <a:srgbClr val="000000"/>
      </a:dk2>
      <a:lt2>
        <a:srgbClr val="C1D1D3"/>
      </a:lt2>
      <a:accent1>
        <a:srgbClr val="2D7ACF"/>
      </a:accent1>
      <a:accent2>
        <a:srgbClr val="99CC00"/>
      </a:accent2>
      <a:accent3>
        <a:srgbClr val="FFFFFF"/>
      </a:accent3>
      <a:accent4>
        <a:srgbClr val="0D345F"/>
      </a:accent4>
      <a:accent5>
        <a:srgbClr val="ADBEE4"/>
      </a:accent5>
      <a:accent6>
        <a:srgbClr val="8AB900"/>
      </a:accent6>
      <a:hlink>
        <a:srgbClr val="5AABCC"/>
      </a:hlink>
      <a:folHlink>
        <a:srgbClr val="BD9E61"/>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sample 1">
        <a:dk1>
          <a:srgbClr val="1F52C0"/>
        </a:dk1>
        <a:lt1>
          <a:srgbClr val="FFFFFF"/>
        </a:lt1>
        <a:dk2>
          <a:srgbClr val="000000"/>
        </a:dk2>
        <a:lt2>
          <a:srgbClr val="D6E1E2"/>
        </a:lt2>
        <a:accent1>
          <a:srgbClr val="E38B55"/>
        </a:accent1>
        <a:accent2>
          <a:srgbClr val="CB81D5"/>
        </a:accent2>
        <a:accent3>
          <a:srgbClr val="FFFFFF"/>
        </a:accent3>
        <a:accent4>
          <a:srgbClr val="1945A4"/>
        </a:accent4>
        <a:accent5>
          <a:srgbClr val="EFC4B4"/>
        </a:accent5>
        <a:accent6>
          <a:srgbClr val="B874C1"/>
        </a:accent6>
        <a:hlink>
          <a:srgbClr val="705FC3"/>
        </a:hlink>
        <a:folHlink>
          <a:srgbClr val="83A6A7"/>
        </a:folHlink>
      </a:clrScheme>
      <a:clrMap bg1="lt1" tx1="dk1" bg2="lt2" tx2="dk2" accent1="accent1" accent2="accent2" accent3="accent3" accent4="accent4" accent5="accent5" accent6="accent6" hlink="hlink" folHlink="folHlink"/>
    </a:extraClrScheme>
    <a:extraClrScheme>
      <a:clrScheme name="sample 2">
        <a:dk1>
          <a:srgbClr val="113F71"/>
        </a:dk1>
        <a:lt1>
          <a:srgbClr val="FFFFFF"/>
        </a:lt1>
        <a:dk2>
          <a:srgbClr val="000000"/>
        </a:dk2>
        <a:lt2>
          <a:srgbClr val="C1D1D3"/>
        </a:lt2>
        <a:accent1>
          <a:srgbClr val="2D7ACF"/>
        </a:accent1>
        <a:accent2>
          <a:srgbClr val="99CC00"/>
        </a:accent2>
        <a:accent3>
          <a:srgbClr val="FFFFFF"/>
        </a:accent3>
        <a:accent4>
          <a:srgbClr val="0D345F"/>
        </a:accent4>
        <a:accent5>
          <a:srgbClr val="ADBEE4"/>
        </a:accent5>
        <a:accent6>
          <a:srgbClr val="8AB900"/>
        </a:accent6>
        <a:hlink>
          <a:srgbClr val="5AABCC"/>
        </a:hlink>
        <a:folHlink>
          <a:srgbClr val="BD9E61"/>
        </a:folHlink>
      </a:clrScheme>
      <a:clrMap bg1="lt1" tx1="dk1" bg2="lt2" tx2="dk2" accent1="accent1" accent2="accent2" accent3="accent3" accent4="accent4" accent5="accent5" accent6="accent6" hlink="hlink" folHlink="folHlink"/>
    </a:extraClrScheme>
    <a:extraClrScheme>
      <a:clrScheme name="sample 3">
        <a:dk1>
          <a:srgbClr val="1F2163"/>
        </a:dk1>
        <a:lt1>
          <a:srgbClr val="FFFFFF"/>
        </a:lt1>
        <a:dk2>
          <a:srgbClr val="000000"/>
        </a:dk2>
        <a:lt2>
          <a:srgbClr val="CCD8DA"/>
        </a:lt2>
        <a:accent1>
          <a:srgbClr val="4067CA"/>
        </a:accent1>
        <a:accent2>
          <a:srgbClr val="00B4B0"/>
        </a:accent2>
        <a:accent3>
          <a:srgbClr val="FFFFFF"/>
        </a:accent3>
        <a:accent4>
          <a:srgbClr val="191B53"/>
        </a:accent4>
        <a:accent5>
          <a:srgbClr val="AFB8E1"/>
        </a:accent5>
        <a:accent6>
          <a:srgbClr val="00A39F"/>
        </a:accent6>
        <a:hlink>
          <a:srgbClr val="6DB1DF"/>
        </a:hlink>
        <a:folHlink>
          <a:srgbClr val="9292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cdb2004119gl</Template>
  <TotalTime>1814</TotalTime>
  <Words>490</Words>
  <Application>Microsoft Office PowerPoint</Application>
  <PresentationFormat>عرض على الشاشة (3:4)‏</PresentationFormat>
  <Paragraphs>106</Paragraphs>
  <Slides>17</Slides>
  <Notes>1</Notes>
  <HiddenSlides>0</HiddenSlides>
  <MMClips>0</MMClips>
  <ScaleCrop>false</ScaleCrop>
  <HeadingPairs>
    <vt:vector size="4" baseType="variant">
      <vt:variant>
        <vt:lpstr>نسق</vt:lpstr>
      </vt:variant>
      <vt:variant>
        <vt:i4>1</vt:i4>
      </vt:variant>
      <vt:variant>
        <vt:lpstr>عناوين الشرائح</vt:lpstr>
      </vt:variant>
      <vt:variant>
        <vt:i4>17</vt:i4>
      </vt:variant>
    </vt:vector>
  </HeadingPairs>
  <TitlesOfParts>
    <vt:vector size="18" baseType="lpstr">
      <vt:lpstr>cdb2004119gl</vt:lpstr>
      <vt:lpstr>المحاضرة الأولى  الصحة  التربية الصحية</vt:lpstr>
      <vt:lpstr>عرض تقديمي في PowerPoint</vt:lpstr>
      <vt:lpstr>         الصحة نعمة ودوامها استشعار  بفضل الله على الانسان، وهي تاج  على رؤوس الأصحاء لا يشعر به  إلا المرضى، وهي مظهر النشاط  والعطاء وعامل من عوامل  الإنتاج، لذلك فإن المحافظة عليها  أمر هام، مما يبرز أهمية  توضيح مفهومها ومعرفة العوامل  المؤثرة فيه ومستوياتها  ومكوناتها......   </vt:lpstr>
      <vt:lpstr>عرض تقديمي في PowerPoint</vt:lpstr>
      <vt:lpstr>عرض تقديمي في PowerPoint</vt:lpstr>
      <vt:lpstr>منظمة الصحة العالمية :</vt:lpstr>
      <vt:lpstr>عرض تقديمي في PowerPoint</vt:lpstr>
      <vt:lpstr>مستويات الصحة</vt:lpstr>
      <vt:lpstr>                        مستويات الصحة  </vt:lpstr>
      <vt:lpstr>عرض تقديمي في PowerPoint</vt:lpstr>
      <vt:lpstr>عرض تقديمي في PowerPoint</vt:lpstr>
      <vt:lpstr>مكونات الصحة العامة</vt:lpstr>
      <vt:lpstr>عرض تقديمي في PowerPoint</vt:lpstr>
      <vt:lpstr>عرض تقديمي في PowerPoint</vt:lpstr>
      <vt:lpstr>موضوعات التربية الصحية</vt:lpstr>
      <vt:lpstr>مكونات برامج التربية الصحية</vt:lpstr>
      <vt:lpstr>وسائل وأساليب التربية الصحية</vt:lpstr>
    </vt:vector>
  </TitlesOfParts>
  <Company>arwa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ABUMADA</dc:creator>
  <cp:lastModifiedBy>Lama Aljathlan</cp:lastModifiedBy>
  <cp:revision>314</cp:revision>
  <dcterms:created xsi:type="dcterms:W3CDTF">2011-12-02T21:03:51Z</dcterms:created>
  <dcterms:modified xsi:type="dcterms:W3CDTF">2016-10-06T06:33:20Z</dcterms:modified>
</cp:coreProperties>
</file>