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76" r:id="rId4"/>
    <p:sldId id="278" r:id="rId5"/>
    <p:sldId id="277" r:id="rId6"/>
    <p:sldId id="261" r:id="rId7"/>
    <p:sldId id="263" r:id="rId8"/>
    <p:sldId id="260" r:id="rId9"/>
    <p:sldId id="270" r:id="rId10"/>
    <p:sldId id="272" r:id="rId11"/>
    <p:sldId id="279" r:id="rId12"/>
    <p:sldId id="280" r:id="rId13"/>
    <p:sldId id="264" r:id="rId14"/>
    <p:sldId id="281" r:id="rId15"/>
    <p:sldId id="265" r:id="rId16"/>
    <p:sldId id="266" r:id="rId17"/>
    <p:sldId id="267" r:id="rId18"/>
    <p:sldId id="268" r:id="rId19"/>
    <p:sldId id="269" r:id="rId20"/>
    <p:sldId id="271" r:id="rId21"/>
    <p:sldId id="282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59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A327E-7BCF-4981-A213-0EC7E926987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594E024-8BD9-43F5-A181-01C750100329}">
      <dgm:prSet phldrT="[نص]"/>
      <dgm:spPr/>
      <dgm:t>
        <a:bodyPr/>
        <a:lstStyle/>
        <a:p>
          <a:pPr rtl="1"/>
          <a:r>
            <a:rPr lang="ar-SA" dirty="0"/>
            <a:t>أما أتكون</a:t>
          </a:r>
        </a:p>
      </dgm:t>
    </dgm:pt>
    <dgm:pt modelId="{708A0723-CF62-49FA-9613-08E5AE824583}" type="parTrans" cxnId="{9A600A59-54A3-4B5F-821A-79277B8A268A}">
      <dgm:prSet/>
      <dgm:spPr/>
      <dgm:t>
        <a:bodyPr/>
        <a:lstStyle/>
        <a:p>
          <a:pPr rtl="1"/>
          <a:endParaRPr lang="ar-SA"/>
        </a:p>
      </dgm:t>
    </dgm:pt>
    <dgm:pt modelId="{8390271A-E4EF-4F99-87A4-EB710129946A}" type="sibTrans" cxnId="{9A600A59-54A3-4B5F-821A-79277B8A268A}">
      <dgm:prSet/>
      <dgm:spPr/>
      <dgm:t>
        <a:bodyPr/>
        <a:lstStyle/>
        <a:p>
          <a:pPr rtl="1"/>
          <a:endParaRPr lang="ar-SA"/>
        </a:p>
      </dgm:t>
    </dgm:pt>
    <dgm:pt modelId="{4EF408BF-8BEB-43AE-A49F-AE3D417FC2D7}">
      <dgm:prSet phldrT="[نص]"/>
      <dgm:spPr/>
      <dgm:t>
        <a:bodyPr/>
        <a:lstStyle/>
        <a:p>
          <a:pPr rtl="1"/>
          <a:r>
            <a:rPr lang="ar-SA" u="sng" dirty="0"/>
            <a:t>دالة خاصة </a:t>
          </a:r>
          <a:r>
            <a:rPr lang="ar-SA" dirty="0"/>
            <a:t>تعطي تفاصيل عن اتجاهات العلاقة و مقدارها  و تسمى معادلة</a:t>
          </a:r>
        </a:p>
      </dgm:t>
    </dgm:pt>
    <dgm:pt modelId="{CD9E8E59-9824-422D-8232-72AB15756723}" type="parTrans" cxnId="{E6D35AE4-E3A7-4FD2-87D5-E04344422F58}">
      <dgm:prSet/>
      <dgm:spPr/>
      <dgm:t>
        <a:bodyPr/>
        <a:lstStyle/>
        <a:p>
          <a:pPr rtl="1"/>
          <a:endParaRPr lang="ar-SA"/>
        </a:p>
      </dgm:t>
    </dgm:pt>
    <dgm:pt modelId="{4FF1A204-3B9B-4B61-8BDD-32B9C28BE74E}" type="sibTrans" cxnId="{E6D35AE4-E3A7-4FD2-87D5-E04344422F58}">
      <dgm:prSet/>
      <dgm:spPr/>
      <dgm:t>
        <a:bodyPr/>
        <a:lstStyle/>
        <a:p>
          <a:pPr rtl="1"/>
          <a:endParaRPr lang="ar-SA"/>
        </a:p>
      </dgm:t>
    </dgm:pt>
    <dgm:pt modelId="{24C9EE03-02E9-4B73-AED7-CAA49EF134B6}">
      <dgm:prSet phldrT="[نص]"/>
      <dgm:spPr/>
      <dgm:t>
        <a:bodyPr/>
        <a:lstStyle/>
        <a:p>
          <a:pPr rtl="1"/>
          <a:r>
            <a:rPr lang="ar-SA" u="sng" dirty="0"/>
            <a:t>دالة عامة </a:t>
          </a:r>
          <a:r>
            <a:rPr lang="ar-SA" dirty="0"/>
            <a:t>تعطي معلومات عامة عن محددات المتغير التابع</a:t>
          </a:r>
        </a:p>
      </dgm:t>
    </dgm:pt>
    <dgm:pt modelId="{412A6EEB-2E6D-4931-86B6-6EAA3404CE2F}" type="parTrans" cxnId="{81524AF4-F54C-40E7-A842-B89C25FAA6DC}">
      <dgm:prSet/>
      <dgm:spPr/>
      <dgm:t>
        <a:bodyPr/>
        <a:lstStyle/>
        <a:p>
          <a:pPr rtl="1"/>
          <a:endParaRPr lang="ar-SA"/>
        </a:p>
      </dgm:t>
    </dgm:pt>
    <dgm:pt modelId="{03CE91BA-9886-45E1-9505-3D3042407741}" type="sibTrans" cxnId="{81524AF4-F54C-40E7-A842-B89C25FAA6DC}">
      <dgm:prSet/>
      <dgm:spPr/>
      <dgm:t>
        <a:bodyPr/>
        <a:lstStyle/>
        <a:p>
          <a:pPr rtl="1"/>
          <a:endParaRPr lang="ar-SA"/>
        </a:p>
      </dgm:t>
    </dgm:pt>
    <dgm:pt modelId="{00F70A24-D022-4AD0-ACC8-C56943CEC474}" type="pres">
      <dgm:prSet presAssocID="{626A327E-7BCF-4981-A213-0EC7E926987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4BCCB5E-A585-46FB-AA58-E14DF29E4506}" type="pres">
      <dgm:prSet presAssocID="{4594E024-8BD9-43F5-A181-01C750100329}" presName="hierRoot1" presStyleCnt="0">
        <dgm:presLayoutVars>
          <dgm:hierBranch val="init"/>
        </dgm:presLayoutVars>
      </dgm:prSet>
      <dgm:spPr/>
    </dgm:pt>
    <dgm:pt modelId="{54AA5358-B2CD-4C8E-AF0C-70CDB5D09860}" type="pres">
      <dgm:prSet presAssocID="{4594E024-8BD9-43F5-A181-01C750100329}" presName="rootComposite1" presStyleCnt="0"/>
      <dgm:spPr/>
    </dgm:pt>
    <dgm:pt modelId="{A135C755-E0BB-4B14-B75C-FF8FC6B8FD06}" type="pres">
      <dgm:prSet presAssocID="{4594E024-8BD9-43F5-A181-01C75010032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81ABFCB-F2D4-4DE4-95DD-A06B70CCB2FF}" type="pres">
      <dgm:prSet presAssocID="{4594E024-8BD9-43F5-A181-01C750100329}" presName="topArc1" presStyleLbl="parChTrans1D1" presStyleIdx="0" presStyleCnt="6"/>
      <dgm:spPr/>
    </dgm:pt>
    <dgm:pt modelId="{CF3AF84E-EA56-44DD-9F98-D87F38DE22ED}" type="pres">
      <dgm:prSet presAssocID="{4594E024-8BD9-43F5-A181-01C750100329}" presName="bottomArc1" presStyleLbl="parChTrans1D1" presStyleIdx="1" presStyleCnt="6"/>
      <dgm:spPr/>
    </dgm:pt>
    <dgm:pt modelId="{4476F3E6-F4AF-4A22-953F-5076BED7972E}" type="pres">
      <dgm:prSet presAssocID="{4594E024-8BD9-43F5-A181-01C750100329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572A67A1-0EE5-4B57-9700-E20020123043}" type="pres">
      <dgm:prSet presAssocID="{4594E024-8BD9-43F5-A181-01C750100329}" presName="hierChild2" presStyleCnt="0"/>
      <dgm:spPr/>
    </dgm:pt>
    <dgm:pt modelId="{05BF7E94-117A-4166-ADD4-9300FF143AC0}" type="pres">
      <dgm:prSet presAssocID="{CD9E8E59-9824-422D-8232-72AB15756723}" presName="Name28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673408C-7DAB-4B15-AF28-8E86F4EF0D5C}" type="pres">
      <dgm:prSet presAssocID="{4EF408BF-8BEB-43AE-A49F-AE3D417FC2D7}" presName="hierRoot2" presStyleCnt="0">
        <dgm:presLayoutVars>
          <dgm:hierBranch val="init"/>
        </dgm:presLayoutVars>
      </dgm:prSet>
      <dgm:spPr/>
    </dgm:pt>
    <dgm:pt modelId="{B8229AC2-0E20-4728-B55D-0F02AC69BFC0}" type="pres">
      <dgm:prSet presAssocID="{4EF408BF-8BEB-43AE-A49F-AE3D417FC2D7}" presName="rootComposite2" presStyleCnt="0"/>
      <dgm:spPr/>
    </dgm:pt>
    <dgm:pt modelId="{CBFE7722-A922-4CFF-A16D-3E75B0A3B8ED}" type="pres">
      <dgm:prSet presAssocID="{4EF408BF-8BEB-43AE-A49F-AE3D417FC2D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56A159-FA59-4FA6-AF9B-AE476CEF67D5}" type="pres">
      <dgm:prSet presAssocID="{4EF408BF-8BEB-43AE-A49F-AE3D417FC2D7}" presName="topArc2" presStyleLbl="parChTrans1D1" presStyleIdx="2" presStyleCnt="6"/>
      <dgm:spPr/>
    </dgm:pt>
    <dgm:pt modelId="{D635A629-3EE8-4F68-9B01-F92C05783487}" type="pres">
      <dgm:prSet presAssocID="{4EF408BF-8BEB-43AE-A49F-AE3D417FC2D7}" presName="bottomArc2" presStyleLbl="parChTrans1D1" presStyleIdx="3" presStyleCnt="6"/>
      <dgm:spPr/>
    </dgm:pt>
    <dgm:pt modelId="{63008C1C-7B0D-48C9-94EB-4380A16BB64C}" type="pres">
      <dgm:prSet presAssocID="{4EF408BF-8BEB-43AE-A49F-AE3D417FC2D7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39F04B5A-ECA6-4FF8-BBE6-ED4E4CB9518C}" type="pres">
      <dgm:prSet presAssocID="{4EF408BF-8BEB-43AE-A49F-AE3D417FC2D7}" presName="hierChild4" presStyleCnt="0"/>
      <dgm:spPr/>
    </dgm:pt>
    <dgm:pt modelId="{161195E6-F777-486C-A643-5358AAFD3372}" type="pres">
      <dgm:prSet presAssocID="{4EF408BF-8BEB-43AE-A49F-AE3D417FC2D7}" presName="hierChild5" presStyleCnt="0"/>
      <dgm:spPr/>
    </dgm:pt>
    <dgm:pt modelId="{5D02648F-C3C2-4820-80F9-26C6E625D068}" type="pres">
      <dgm:prSet presAssocID="{412A6EEB-2E6D-4931-86B6-6EAA3404CE2F}" presName="Name28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BAA10DCC-328B-484D-A421-CF4BF4FF1B4C}" type="pres">
      <dgm:prSet presAssocID="{24C9EE03-02E9-4B73-AED7-CAA49EF134B6}" presName="hierRoot2" presStyleCnt="0">
        <dgm:presLayoutVars>
          <dgm:hierBranch val="init"/>
        </dgm:presLayoutVars>
      </dgm:prSet>
      <dgm:spPr/>
    </dgm:pt>
    <dgm:pt modelId="{6AD2AFE7-B05F-4338-9D4B-0D30BEAC47E6}" type="pres">
      <dgm:prSet presAssocID="{24C9EE03-02E9-4B73-AED7-CAA49EF134B6}" presName="rootComposite2" presStyleCnt="0"/>
      <dgm:spPr/>
    </dgm:pt>
    <dgm:pt modelId="{4F5C7398-4561-412C-9D1B-23EED79CF737}" type="pres">
      <dgm:prSet presAssocID="{24C9EE03-02E9-4B73-AED7-CAA49EF134B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F27282-FB65-4ABF-ABF1-FAEF819657B5}" type="pres">
      <dgm:prSet presAssocID="{24C9EE03-02E9-4B73-AED7-CAA49EF134B6}" presName="topArc2" presStyleLbl="parChTrans1D1" presStyleIdx="4" presStyleCnt="6"/>
      <dgm:spPr/>
    </dgm:pt>
    <dgm:pt modelId="{638D74C4-44D1-4D93-B78B-6511426E0ECE}" type="pres">
      <dgm:prSet presAssocID="{24C9EE03-02E9-4B73-AED7-CAA49EF134B6}" presName="bottomArc2" presStyleLbl="parChTrans1D1" presStyleIdx="5" presStyleCnt="6"/>
      <dgm:spPr/>
    </dgm:pt>
    <dgm:pt modelId="{25FF801F-AB32-44BB-A088-022D84ECA542}" type="pres">
      <dgm:prSet presAssocID="{24C9EE03-02E9-4B73-AED7-CAA49EF134B6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CFFCFA45-EA4B-4983-B42F-C15C5E8B6233}" type="pres">
      <dgm:prSet presAssocID="{24C9EE03-02E9-4B73-AED7-CAA49EF134B6}" presName="hierChild4" presStyleCnt="0"/>
      <dgm:spPr/>
    </dgm:pt>
    <dgm:pt modelId="{18DC71BB-E813-4398-994F-7BA510D0D08F}" type="pres">
      <dgm:prSet presAssocID="{24C9EE03-02E9-4B73-AED7-CAA49EF134B6}" presName="hierChild5" presStyleCnt="0"/>
      <dgm:spPr/>
    </dgm:pt>
    <dgm:pt modelId="{F5F058EB-9C83-4508-B6BA-3C36021B3965}" type="pres">
      <dgm:prSet presAssocID="{4594E024-8BD9-43F5-A181-01C750100329}" presName="hierChild3" presStyleCnt="0"/>
      <dgm:spPr/>
    </dgm:pt>
  </dgm:ptLst>
  <dgm:cxnLst>
    <dgm:cxn modelId="{E0140E2E-53F9-4FB5-9296-B8A32C03A8C6}" type="presOf" srcId="{4594E024-8BD9-43F5-A181-01C750100329}" destId="{A135C755-E0BB-4B14-B75C-FF8FC6B8FD06}" srcOrd="0" destOrd="0" presId="urn:microsoft.com/office/officeart/2008/layout/HalfCircleOrganizationChart"/>
    <dgm:cxn modelId="{81524AF4-F54C-40E7-A842-B89C25FAA6DC}" srcId="{4594E024-8BD9-43F5-A181-01C750100329}" destId="{24C9EE03-02E9-4B73-AED7-CAA49EF134B6}" srcOrd="1" destOrd="0" parTransId="{412A6EEB-2E6D-4931-86B6-6EAA3404CE2F}" sibTransId="{03CE91BA-9886-45E1-9505-3D3042407741}"/>
    <dgm:cxn modelId="{61CCD521-ADCE-4386-A8C2-CFEC8772ADE5}" type="presOf" srcId="{CD9E8E59-9824-422D-8232-72AB15756723}" destId="{05BF7E94-117A-4166-ADD4-9300FF143AC0}" srcOrd="0" destOrd="0" presId="urn:microsoft.com/office/officeart/2008/layout/HalfCircleOrganizationChart"/>
    <dgm:cxn modelId="{EA139494-1BD3-4519-9BF1-6A76AD0425C6}" type="presOf" srcId="{24C9EE03-02E9-4B73-AED7-CAA49EF134B6}" destId="{4F5C7398-4561-412C-9D1B-23EED79CF737}" srcOrd="0" destOrd="0" presId="urn:microsoft.com/office/officeart/2008/layout/HalfCircleOrganizationChart"/>
    <dgm:cxn modelId="{82DD3C91-14E5-4DF1-A406-8AF6EE0A639C}" type="presOf" srcId="{4EF408BF-8BEB-43AE-A49F-AE3D417FC2D7}" destId="{63008C1C-7B0D-48C9-94EB-4380A16BB64C}" srcOrd="1" destOrd="0" presId="urn:microsoft.com/office/officeart/2008/layout/HalfCircleOrganizationChart"/>
    <dgm:cxn modelId="{FDFFAEA4-6DBD-49E9-B392-8698CC3E4DBB}" type="presOf" srcId="{24C9EE03-02E9-4B73-AED7-CAA49EF134B6}" destId="{25FF801F-AB32-44BB-A088-022D84ECA542}" srcOrd="1" destOrd="0" presId="urn:microsoft.com/office/officeart/2008/layout/HalfCircleOrganizationChart"/>
    <dgm:cxn modelId="{98BE97B0-7461-41A7-A2D3-641A9312F958}" type="presOf" srcId="{626A327E-7BCF-4981-A213-0EC7E926987C}" destId="{00F70A24-D022-4AD0-ACC8-C56943CEC474}" srcOrd="0" destOrd="0" presId="urn:microsoft.com/office/officeart/2008/layout/HalfCircleOrganizationChart"/>
    <dgm:cxn modelId="{9A600A59-54A3-4B5F-821A-79277B8A268A}" srcId="{626A327E-7BCF-4981-A213-0EC7E926987C}" destId="{4594E024-8BD9-43F5-A181-01C750100329}" srcOrd="0" destOrd="0" parTransId="{708A0723-CF62-49FA-9613-08E5AE824583}" sibTransId="{8390271A-E4EF-4F99-87A4-EB710129946A}"/>
    <dgm:cxn modelId="{EE493167-635C-4072-83EE-9B29B92A09B3}" type="presOf" srcId="{412A6EEB-2E6D-4931-86B6-6EAA3404CE2F}" destId="{5D02648F-C3C2-4820-80F9-26C6E625D068}" srcOrd="0" destOrd="0" presId="urn:microsoft.com/office/officeart/2008/layout/HalfCircleOrganizationChart"/>
    <dgm:cxn modelId="{74BF67CE-178C-4009-AB47-F063FA17685B}" type="presOf" srcId="{4594E024-8BD9-43F5-A181-01C750100329}" destId="{4476F3E6-F4AF-4A22-953F-5076BED7972E}" srcOrd="1" destOrd="0" presId="urn:microsoft.com/office/officeart/2008/layout/HalfCircleOrganizationChart"/>
    <dgm:cxn modelId="{4C414E37-7F85-4D30-9A4A-3B7C5C46B735}" type="presOf" srcId="{4EF408BF-8BEB-43AE-A49F-AE3D417FC2D7}" destId="{CBFE7722-A922-4CFF-A16D-3E75B0A3B8ED}" srcOrd="0" destOrd="0" presId="urn:microsoft.com/office/officeart/2008/layout/HalfCircleOrganizationChart"/>
    <dgm:cxn modelId="{E6D35AE4-E3A7-4FD2-87D5-E04344422F58}" srcId="{4594E024-8BD9-43F5-A181-01C750100329}" destId="{4EF408BF-8BEB-43AE-A49F-AE3D417FC2D7}" srcOrd="0" destOrd="0" parTransId="{CD9E8E59-9824-422D-8232-72AB15756723}" sibTransId="{4FF1A204-3B9B-4B61-8BDD-32B9C28BE74E}"/>
    <dgm:cxn modelId="{66DF32F5-C9D7-44F7-AE7D-A3F9FF00DAA3}" type="presParOf" srcId="{00F70A24-D022-4AD0-ACC8-C56943CEC474}" destId="{24BCCB5E-A585-46FB-AA58-E14DF29E4506}" srcOrd="0" destOrd="0" presId="urn:microsoft.com/office/officeart/2008/layout/HalfCircleOrganizationChart"/>
    <dgm:cxn modelId="{702DB7F6-E426-4C40-859A-498F94C9E612}" type="presParOf" srcId="{24BCCB5E-A585-46FB-AA58-E14DF29E4506}" destId="{54AA5358-B2CD-4C8E-AF0C-70CDB5D09860}" srcOrd="0" destOrd="0" presId="urn:microsoft.com/office/officeart/2008/layout/HalfCircleOrganizationChart"/>
    <dgm:cxn modelId="{FD2A4091-C256-4CD9-AD28-841252DC11B3}" type="presParOf" srcId="{54AA5358-B2CD-4C8E-AF0C-70CDB5D09860}" destId="{A135C755-E0BB-4B14-B75C-FF8FC6B8FD06}" srcOrd="0" destOrd="0" presId="urn:microsoft.com/office/officeart/2008/layout/HalfCircleOrganizationChart"/>
    <dgm:cxn modelId="{9F4D54CD-7DC4-4DAA-B102-B12B49035648}" type="presParOf" srcId="{54AA5358-B2CD-4C8E-AF0C-70CDB5D09860}" destId="{581ABFCB-F2D4-4DE4-95DD-A06B70CCB2FF}" srcOrd="1" destOrd="0" presId="urn:microsoft.com/office/officeart/2008/layout/HalfCircleOrganizationChart"/>
    <dgm:cxn modelId="{04F0E788-95E8-4AA9-9C18-84662CB61004}" type="presParOf" srcId="{54AA5358-B2CD-4C8E-AF0C-70CDB5D09860}" destId="{CF3AF84E-EA56-44DD-9F98-D87F38DE22ED}" srcOrd="2" destOrd="0" presId="urn:microsoft.com/office/officeart/2008/layout/HalfCircleOrganizationChart"/>
    <dgm:cxn modelId="{F38151E0-DE8E-4765-90AD-A22E7F253A8A}" type="presParOf" srcId="{54AA5358-B2CD-4C8E-AF0C-70CDB5D09860}" destId="{4476F3E6-F4AF-4A22-953F-5076BED7972E}" srcOrd="3" destOrd="0" presId="urn:microsoft.com/office/officeart/2008/layout/HalfCircleOrganizationChart"/>
    <dgm:cxn modelId="{97483AC7-9E86-465C-B92C-73431C04D3AE}" type="presParOf" srcId="{24BCCB5E-A585-46FB-AA58-E14DF29E4506}" destId="{572A67A1-0EE5-4B57-9700-E20020123043}" srcOrd="1" destOrd="0" presId="urn:microsoft.com/office/officeart/2008/layout/HalfCircleOrganizationChart"/>
    <dgm:cxn modelId="{583E3AF4-BC79-4423-80AF-E953CFF699F4}" type="presParOf" srcId="{572A67A1-0EE5-4B57-9700-E20020123043}" destId="{05BF7E94-117A-4166-ADD4-9300FF143AC0}" srcOrd="0" destOrd="0" presId="urn:microsoft.com/office/officeart/2008/layout/HalfCircleOrganizationChart"/>
    <dgm:cxn modelId="{B8E21138-64DB-4C8C-B443-94380FE0819B}" type="presParOf" srcId="{572A67A1-0EE5-4B57-9700-E20020123043}" destId="{3673408C-7DAB-4B15-AF28-8E86F4EF0D5C}" srcOrd="1" destOrd="0" presId="urn:microsoft.com/office/officeart/2008/layout/HalfCircleOrganizationChart"/>
    <dgm:cxn modelId="{BB55C58E-4F78-4C70-A4E0-71AC8C8CDABF}" type="presParOf" srcId="{3673408C-7DAB-4B15-AF28-8E86F4EF0D5C}" destId="{B8229AC2-0E20-4728-B55D-0F02AC69BFC0}" srcOrd="0" destOrd="0" presId="urn:microsoft.com/office/officeart/2008/layout/HalfCircleOrganizationChart"/>
    <dgm:cxn modelId="{44243DE3-A908-4A2C-94FC-6454E78D7D3E}" type="presParOf" srcId="{B8229AC2-0E20-4728-B55D-0F02AC69BFC0}" destId="{CBFE7722-A922-4CFF-A16D-3E75B0A3B8ED}" srcOrd="0" destOrd="0" presId="urn:microsoft.com/office/officeart/2008/layout/HalfCircleOrganizationChart"/>
    <dgm:cxn modelId="{3B469F3F-5380-46B7-BA98-8EBCA6495BF7}" type="presParOf" srcId="{B8229AC2-0E20-4728-B55D-0F02AC69BFC0}" destId="{AD56A159-FA59-4FA6-AF9B-AE476CEF67D5}" srcOrd="1" destOrd="0" presId="urn:microsoft.com/office/officeart/2008/layout/HalfCircleOrganizationChart"/>
    <dgm:cxn modelId="{361A3FBB-4276-41FC-823C-8465C7BD971B}" type="presParOf" srcId="{B8229AC2-0E20-4728-B55D-0F02AC69BFC0}" destId="{D635A629-3EE8-4F68-9B01-F92C05783487}" srcOrd="2" destOrd="0" presId="urn:microsoft.com/office/officeart/2008/layout/HalfCircleOrganizationChart"/>
    <dgm:cxn modelId="{0F435567-400C-4AAB-B4B5-64C9303B4CFC}" type="presParOf" srcId="{B8229AC2-0E20-4728-B55D-0F02AC69BFC0}" destId="{63008C1C-7B0D-48C9-94EB-4380A16BB64C}" srcOrd="3" destOrd="0" presId="urn:microsoft.com/office/officeart/2008/layout/HalfCircleOrganizationChart"/>
    <dgm:cxn modelId="{44A0778C-BBF7-4EF2-A985-2FB2E70A0C5C}" type="presParOf" srcId="{3673408C-7DAB-4B15-AF28-8E86F4EF0D5C}" destId="{39F04B5A-ECA6-4FF8-BBE6-ED4E4CB9518C}" srcOrd="1" destOrd="0" presId="urn:microsoft.com/office/officeart/2008/layout/HalfCircleOrganizationChart"/>
    <dgm:cxn modelId="{A01FE64E-1CC5-48EE-9EEB-59A11E8E9002}" type="presParOf" srcId="{3673408C-7DAB-4B15-AF28-8E86F4EF0D5C}" destId="{161195E6-F777-486C-A643-5358AAFD3372}" srcOrd="2" destOrd="0" presId="urn:microsoft.com/office/officeart/2008/layout/HalfCircleOrganizationChart"/>
    <dgm:cxn modelId="{0A2851E1-AD00-4795-9450-23029351407A}" type="presParOf" srcId="{572A67A1-0EE5-4B57-9700-E20020123043}" destId="{5D02648F-C3C2-4820-80F9-26C6E625D068}" srcOrd="2" destOrd="0" presId="urn:microsoft.com/office/officeart/2008/layout/HalfCircleOrganizationChart"/>
    <dgm:cxn modelId="{D4545F91-8C6B-4319-B13D-779DEBADA83E}" type="presParOf" srcId="{572A67A1-0EE5-4B57-9700-E20020123043}" destId="{BAA10DCC-328B-484D-A421-CF4BF4FF1B4C}" srcOrd="3" destOrd="0" presId="urn:microsoft.com/office/officeart/2008/layout/HalfCircleOrganizationChart"/>
    <dgm:cxn modelId="{09F58F20-0209-48D3-A183-7FF7BF81DEFE}" type="presParOf" srcId="{BAA10DCC-328B-484D-A421-CF4BF4FF1B4C}" destId="{6AD2AFE7-B05F-4338-9D4B-0D30BEAC47E6}" srcOrd="0" destOrd="0" presId="urn:microsoft.com/office/officeart/2008/layout/HalfCircleOrganizationChart"/>
    <dgm:cxn modelId="{D4346F03-4119-4910-8D0C-972ADE2E2B0A}" type="presParOf" srcId="{6AD2AFE7-B05F-4338-9D4B-0D30BEAC47E6}" destId="{4F5C7398-4561-412C-9D1B-23EED79CF737}" srcOrd="0" destOrd="0" presId="urn:microsoft.com/office/officeart/2008/layout/HalfCircleOrganizationChart"/>
    <dgm:cxn modelId="{0BA0C596-9C75-4ED8-A2B0-D4946286F707}" type="presParOf" srcId="{6AD2AFE7-B05F-4338-9D4B-0D30BEAC47E6}" destId="{70F27282-FB65-4ABF-ABF1-FAEF819657B5}" srcOrd="1" destOrd="0" presId="urn:microsoft.com/office/officeart/2008/layout/HalfCircleOrganizationChart"/>
    <dgm:cxn modelId="{DAA08002-3BDC-4214-A89D-2D18BAA3DB50}" type="presParOf" srcId="{6AD2AFE7-B05F-4338-9D4B-0D30BEAC47E6}" destId="{638D74C4-44D1-4D93-B78B-6511426E0ECE}" srcOrd="2" destOrd="0" presId="urn:microsoft.com/office/officeart/2008/layout/HalfCircleOrganizationChart"/>
    <dgm:cxn modelId="{844B404D-B8D5-4E61-B6BD-BB8A8976F95C}" type="presParOf" srcId="{6AD2AFE7-B05F-4338-9D4B-0D30BEAC47E6}" destId="{25FF801F-AB32-44BB-A088-022D84ECA542}" srcOrd="3" destOrd="0" presId="urn:microsoft.com/office/officeart/2008/layout/HalfCircleOrganizationChart"/>
    <dgm:cxn modelId="{AEF41EF4-65D3-4649-870D-E2C4D90443D9}" type="presParOf" srcId="{BAA10DCC-328B-484D-A421-CF4BF4FF1B4C}" destId="{CFFCFA45-EA4B-4983-B42F-C15C5E8B6233}" srcOrd="1" destOrd="0" presId="urn:microsoft.com/office/officeart/2008/layout/HalfCircleOrganizationChart"/>
    <dgm:cxn modelId="{FABD21ED-5095-4B02-BC59-9DFB384495F5}" type="presParOf" srcId="{BAA10DCC-328B-484D-A421-CF4BF4FF1B4C}" destId="{18DC71BB-E813-4398-994F-7BA510D0D08F}" srcOrd="2" destOrd="0" presId="urn:microsoft.com/office/officeart/2008/layout/HalfCircleOrganizationChart"/>
    <dgm:cxn modelId="{6885F296-564E-4D50-8B68-8D5F96495CF1}" type="presParOf" srcId="{24BCCB5E-A585-46FB-AA58-E14DF29E4506}" destId="{F5F058EB-9C83-4508-B6BA-3C36021B396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989075-BE5A-4679-9E25-4EEC490282E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626DBF0-0409-4E2A-8130-53EF08F85FB9}">
      <dgm:prSet phldrT="[نص]"/>
      <dgm:spPr/>
      <dgm:t>
        <a:bodyPr/>
        <a:lstStyle/>
        <a:p>
          <a:pPr rtl="1"/>
          <a:r>
            <a:rPr lang="ar-SA" dirty="0"/>
            <a:t>الفرق بين النطاق و المجال</a:t>
          </a:r>
        </a:p>
      </dgm:t>
    </dgm:pt>
    <dgm:pt modelId="{C784900A-9000-4EBC-9D11-B22053C8D8AA}" type="parTrans" cxnId="{7B8F8D42-C98C-458B-89B1-B25B30B7BECF}">
      <dgm:prSet/>
      <dgm:spPr/>
      <dgm:t>
        <a:bodyPr/>
        <a:lstStyle/>
        <a:p>
          <a:pPr rtl="1"/>
          <a:endParaRPr lang="ar-SA"/>
        </a:p>
      </dgm:t>
    </dgm:pt>
    <dgm:pt modelId="{086255F7-5D51-4FCB-9FA0-27087EF542FA}" type="sibTrans" cxnId="{7B8F8D42-C98C-458B-89B1-B25B30B7BECF}">
      <dgm:prSet/>
      <dgm:spPr/>
      <dgm:t>
        <a:bodyPr/>
        <a:lstStyle/>
        <a:p>
          <a:pPr rtl="1"/>
          <a:endParaRPr lang="ar-SA"/>
        </a:p>
      </dgm:t>
    </dgm:pt>
    <dgm:pt modelId="{89F7C2FD-A7AD-4530-9501-A8FDB3F493BB}">
      <dgm:prSet phldrT="[نص]"/>
      <dgm:spPr/>
      <dgm:t>
        <a:bodyPr/>
        <a:lstStyle/>
        <a:p>
          <a:pPr rtl="1"/>
          <a:r>
            <a:rPr lang="ar-SA" dirty="0"/>
            <a:t>مجال الدالة </a:t>
          </a:r>
          <a:r>
            <a:rPr lang="en-GB" dirty="0"/>
            <a:t> Range</a:t>
          </a:r>
          <a:r>
            <a:rPr lang="ar-SA" dirty="0"/>
            <a:t>و هو يعبر عن المتغير التابع</a:t>
          </a:r>
        </a:p>
      </dgm:t>
    </dgm:pt>
    <dgm:pt modelId="{55342670-A61D-46AF-B101-C72CCE80B04D}" type="parTrans" cxnId="{3A210858-AA36-4368-820C-2BE990B28D00}">
      <dgm:prSet/>
      <dgm:spPr/>
      <dgm:t>
        <a:bodyPr/>
        <a:lstStyle/>
        <a:p>
          <a:pPr rtl="1"/>
          <a:endParaRPr lang="ar-SA"/>
        </a:p>
      </dgm:t>
    </dgm:pt>
    <dgm:pt modelId="{FF4EAED2-6009-4B1D-A305-E81C299C48FA}" type="sibTrans" cxnId="{3A210858-AA36-4368-820C-2BE990B28D00}">
      <dgm:prSet/>
      <dgm:spPr/>
      <dgm:t>
        <a:bodyPr/>
        <a:lstStyle/>
        <a:p>
          <a:pPr rtl="1"/>
          <a:endParaRPr lang="ar-SA"/>
        </a:p>
      </dgm:t>
    </dgm:pt>
    <dgm:pt modelId="{3DFE4819-43F4-4297-BA70-8262DB468758}">
      <dgm:prSet phldrT="[نص]"/>
      <dgm:spPr/>
      <dgm:t>
        <a:bodyPr/>
        <a:lstStyle/>
        <a:p>
          <a:pPr rtl="1"/>
          <a:r>
            <a:rPr lang="ar-SA" dirty="0"/>
            <a:t>نطاق الدالة </a:t>
          </a:r>
          <a:r>
            <a:rPr lang="en-GB" dirty="0" err="1"/>
            <a:t>Domin</a:t>
          </a:r>
          <a:r>
            <a:rPr lang="ar-SA" dirty="0"/>
            <a:t> و هو يعبر عن المتغير المستقل </a:t>
          </a:r>
        </a:p>
      </dgm:t>
    </dgm:pt>
    <dgm:pt modelId="{D960568D-42E6-4B86-8D8A-71A8CDD25D93}" type="parTrans" cxnId="{B413794A-5D29-424F-AA46-EA8EF3FBEF5F}">
      <dgm:prSet/>
      <dgm:spPr/>
      <dgm:t>
        <a:bodyPr/>
        <a:lstStyle/>
        <a:p>
          <a:pPr rtl="1"/>
          <a:endParaRPr lang="ar-SA"/>
        </a:p>
      </dgm:t>
    </dgm:pt>
    <dgm:pt modelId="{B0E34DAF-A24B-42C2-B50A-879632D4BB1A}" type="sibTrans" cxnId="{B413794A-5D29-424F-AA46-EA8EF3FBEF5F}">
      <dgm:prSet/>
      <dgm:spPr/>
      <dgm:t>
        <a:bodyPr/>
        <a:lstStyle/>
        <a:p>
          <a:pPr rtl="1"/>
          <a:endParaRPr lang="ar-SA"/>
        </a:p>
      </dgm:t>
    </dgm:pt>
    <dgm:pt modelId="{14BA522C-4BC9-473E-AC57-0766B76CACE6}" type="pres">
      <dgm:prSet presAssocID="{8B989075-BE5A-4679-9E25-4EEC490282E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5CA721E-1F16-4BA5-BEA2-5C0B06932013}" type="pres">
      <dgm:prSet presAssocID="{C626DBF0-0409-4E2A-8130-53EF08F85FB9}" presName="hierRoot1" presStyleCnt="0">
        <dgm:presLayoutVars>
          <dgm:hierBranch val="init"/>
        </dgm:presLayoutVars>
      </dgm:prSet>
      <dgm:spPr/>
    </dgm:pt>
    <dgm:pt modelId="{DC5E0173-808F-407F-A492-05FECBFE951C}" type="pres">
      <dgm:prSet presAssocID="{C626DBF0-0409-4E2A-8130-53EF08F85FB9}" presName="rootComposite1" presStyleCnt="0"/>
      <dgm:spPr/>
    </dgm:pt>
    <dgm:pt modelId="{B9430D93-D621-4B8D-A475-C875ECECFD23}" type="pres">
      <dgm:prSet presAssocID="{C626DBF0-0409-4E2A-8130-53EF08F85FB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A6064F-F7D3-48D6-BC58-A856E32662C7}" type="pres">
      <dgm:prSet presAssocID="{C626DBF0-0409-4E2A-8130-53EF08F85FB9}" presName="topArc1" presStyleLbl="parChTrans1D1" presStyleIdx="0" presStyleCnt="6"/>
      <dgm:spPr/>
    </dgm:pt>
    <dgm:pt modelId="{E12D959F-BAB8-4301-988B-F48C71D2A81B}" type="pres">
      <dgm:prSet presAssocID="{C626DBF0-0409-4E2A-8130-53EF08F85FB9}" presName="bottomArc1" presStyleLbl="parChTrans1D1" presStyleIdx="1" presStyleCnt="6"/>
      <dgm:spPr/>
    </dgm:pt>
    <dgm:pt modelId="{145AA572-F887-4FC1-ACCF-9DD929BB9120}" type="pres">
      <dgm:prSet presAssocID="{C626DBF0-0409-4E2A-8130-53EF08F85FB9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A5F0C20A-7724-4EDC-87C2-4F247E34B934}" type="pres">
      <dgm:prSet presAssocID="{C626DBF0-0409-4E2A-8130-53EF08F85FB9}" presName="hierChild2" presStyleCnt="0"/>
      <dgm:spPr/>
    </dgm:pt>
    <dgm:pt modelId="{4EB03FA2-7190-4167-8C7C-06060E4C958C}" type="pres">
      <dgm:prSet presAssocID="{55342670-A61D-46AF-B101-C72CCE80B04D}" presName="Name28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29787AEB-0A49-4685-9D6A-E1821E04A739}" type="pres">
      <dgm:prSet presAssocID="{89F7C2FD-A7AD-4530-9501-A8FDB3F493BB}" presName="hierRoot2" presStyleCnt="0">
        <dgm:presLayoutVars>
          <dgm:hierBranch val="init"/>
        </dgm:presLayoutVars>
      </dgm:prSet>
      <dgm:spPr/>
    </dgm:pt>
    <dgm:pt modelId="{CAC360EE-9656-45B3-83D9-9BA8BC36FEF2}" type="pres">
      <dgm:prSet presAssocID="{89F7C2FD-A7AD-4530-9501-A8FDB3F493BB}" presName="rootComposite2" presStyleCnt="0"/>
      <dgm:spPr/>
    </dgm:pt>
    <dgm:pt modelId="{AA872A05-131D-4794-A1BB-7043F89C5FD8}" type="pres">
      <dgm:prSet presAssocID="{89F7C2FD-A7AD-4530-9501-A8FDB3F493B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7BCF93-8FB7-41F7-BFA8-3347426978EC}" type="pres">
      <dgm:prSet presAssocID="{89F7C2FD-A7AD-4530-9501-A8FDB3F493BB}" presName="topArc2" presStyleLbl="parChTrans1D1" presStyleIdx="2" presStyleCnt="6"/>
      <dgm:spPr/>
    </dgm:pt>
    <dgm:pt modelId="{CA1DA436-1FCE-45F4-8AA4-73D9038480D3}" type="pres">
      <dgm:prSet presAssocID="{89F7C2FD-A7AD-4530-9501-A8FDB3F493BB}" presName="bottomArc2" presStyleLbl="parChTrans1D1" presStyleIdx="3" presStyleCnt="6"/>
      <dgm:spPr/>
    </dgm:pt>
    <dgm:pt modelId="{7813046B-4A0A-481B-A3FE-87F81E2D9529}" type="pres">
      <dgm:prSet presAssocID="{89F7C2FD-A7AD-4530-9501-A8FDB3F493BB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4FAFD6EC-7849-41C4-A209-C3115A7B8170}" type="pres">
      <dgm:prSet presAssocID="{89F7C2FD-A7AD-4530-9501-A8FDB3F493BB}" presName="hierChild4" presStyleCnt="0"/>
      <dgm:spPr/>
    </dgm:pt>
    <dgm:pt modelId="{6C3116B0-61F8-4C4D-BACC-839029595F7E}" type="pres">
      <dgm:prSet presAssocID="{89F7C2FD-A7AD-4530-9501-A8FDB3F493BB}" presName="hierChild5" presStyleCnt="0"/>
      <dgm:spPr/>
    </dgm:pt>
    <dgm:pt modelId="{3039D217-EA7D-4110-A424-174FD9036C87}" type="pres">
      <dgm:prSet presAssocID="{D960568D-42E6-4B86-8D8A-71A8CDD25D93}" presName="Name28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EE1A6CC-E3D9-4756-9A24-EE090DC9A091}" type="pres">
      <dgm:prSet presAssocID="{3DFE4819-43F4-4297-BA70-8262DB468758}" presName="hierRoot2" presStyleCnt="0">
        <dgm:presLayoutVars>
          <dgm:hierBranch val="init"/>
        </dgm:presLayoutVars>
      </dgm:prSet>
      <dgm:spPr/>
    </dgm:pt>
    <dgm:pt modelId="{4C84FE63-4727-4092-8B72-749E68D832F4}" type="pres">
      <dgm:prSet presAssocID="{3DFE4819-43F4-4297-BA70-8262DB468758}" presName="rootComposite2" presStyleCnt="0"/>
      <dgm:spPr/>
    </dgm:pt>
    <dgm:pt modelId="{29112351-6F5B-4535-9783-75EEFFC2F34F}" type="pres">
      <dgm:prSet presAssocID="{3DFE4819-43F4-4297-BA70-8262DB46875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D596CC-CC74-43FE-9338-1F147FDBA446}" type="pres">
      <dgm:prSet presAssocID="{3DFE4819-43F4-4297-BA70-8262DB468758}" presName="topArc2" presStyleLbl="parChTrans1D1" presStyleIdx="4" presStyleCnt="6"/>
      <dgm:spPr/>
    </dgm:pt>
    <dgm:pt modelId="{E09309B2-C133-4875-A6E1-32A8B847C9B5}" type="pres">
      <dgm:prSet presAssocID="{3DFE4819-43F4-4297-BA70-8262DB468758}" presName="bottomArc2" presStyleLbl="parChTrans1D1" presStyleIdx="5" presStyleCnt="6"/>
      <dgm:spPr/>
    </dgm:pt>
    <dgm:pt modelId="{280D9C4E-7814-43A8-8C24-C53DF662AA4C}" type="pres">
      <dgm:prSet presAssocID="{3DFE4819-43F4-4297-BA70-8262DB468758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E0803A1A-3A6C-4725-949E-84FBC238EBBA}" type="pres">
      <dgm:prSet presAssocID="{3DFE4819-43F4-4297-BA70-8262DB468758}" presName="hierChild4" presStyleCnt="0"/>
      <dgm:spPr/>
    </dgm:pt>
    <dgm:pt modelId="{C2CB78E8-40A9-422D-B457-42DFC531C0A0}" type="pres">
      <dgm:prSet presAssocID="{3DFE4819-43F4-4297-BA70-8262DB468758}" presName="hierChild5" presStyleCnt="0"/>
      <dgm:spPr/>
    </dgm:pt>
    <dgm:pt modelId="{6FA7AED3-592F-4945-B273-C4F7AA0EF1B5}" type="pres">
      <dgm:prSet presAssocID="{C626DBF0-0409-4E2A-8130-53EF08F85FB9}" presName="hierChild3" presStyleCnt="0"/>
      <dgm:spPr/>
    </dgm:pt>
  </dgm:ptLst>
  <dgm:cxnLst>
    <dgm:cxn modelId="{3E8081F7-4C62-4336-9805-325E4C9DE624}" type="presOf" srcId="{55342670-A61D-46AF-B101-C72CCE80B04D}" destId="{4EB03FA2-7190-4167-8C7C-06060E4C958C}" srcOrd="0" destOrd="0" presId="urn:microsoft.com/office/officeart/2008/layout/HalfCircleOrganizationChart"/>
    <dgm:cxn modelId="{A7421CBE-7DC8-4BC0-A644-2A2A6B9F60FA}" type="presOf" srcId="{3DFE4819-43F4-4297-BA70-8262DB468758}" destId="{29112351-6F5B-4535-9783-75EEFFC2F34F}" srcOrd="0" destOrd="0" presId="urn:microsoft.com/office/officeart/2008/layout/HalfCircleOrganizationChart"/>
    <dgm:cxn modelId="{B413794A-5D29-424F-AA46-EA8EF3FBEF5F}" srcId="{C626DBF0-0409-4E2A-8130-53EF08F85FB9}" destId="{3DFE4819-43F4-4297-BA70-8262DB468758}" srcOrd="1" destOrd="0" parTransId="{D960568D-42E6-4B86-8D8A-71A8CDD25D93}" sibTransId="{B0E34DAF-A24B-42C2-B50A-879632D4BB1A}"/>
    <dgm:cxn modelId="{7B8F8D42-C98C-458B-89B1-B25B30B7BECF}" srcId="{8B989075-BE5A-4679-9E25-4EEC490282EE}" destId="{C626DBF0-0409-4E2A-8130-53EF08F85FB9}" srcOrd="0" destOrd="0" parTransId="{C784900A-9000-4EBC-9D11-B22053C8D8AA}" sibTransId="{086255F7-5D51-4FCB-9FA0-27087EF542FA}"/>
    <dgm:cxn modelId="{3AB3F9B1-0E32-4B0F-A7CC-6C14F1E4CDA5}" type="presOf" srcId="{C626DBF0-0409-4E2A-8130-53EF08F85FB9}" destId="{B9430D93-D621-4B8D-A475-C875ECECFD23}" srcOrd="0" destOrd="0" presId="urn:microsoft.com/office/officeart/2008/layout/HalfCircleOrganizationChart"/>
    <dgm:cxn modelId="{D19242A7-C50B-491A-A527-9D6DB40B87E4}" type="presOf" srcId="{89F7C2FD-A7AD-4530-9501-A8FDB3F493BB}" destId="{7813046B-4A0A-481B-A3FE-87F81E2D9529}" srcOrd="1" destOrd="0" presId="urn:microsoft.com/office/officeart/2008/layout/HalfCircleOrganizationChart"/>
    <dgm:cxn modelId="{03DDC64B-D1AB-4B80-A979-2FF19D83E5CD}" type="presOf" srcId="{89F7C2FD-A7AD-4530-9501-A8FDB3F493BB}" destId="{AA872A05-131D-4794-A1BB-7043F89C5FD8}" srcOrd="0" destOrd="0" presId="urn:microsoft.com/office/officeart/2008/layout/HalfCircleOrganizationChart"/>
    <dgm:cxn modelId="{E105A8CF-275B-4A03-9FD6-CCA58A24BDA8}" type="presOf" srcId="{C626DBF0-0409-4E2A-8130-53EF08F85FB9}" destId="{145AA572-F887-4FC1-ACCF-9DD929BB9120}" srcOrd="1" destOrd="0" presId="urn:microsoft.com/office/officeart/2008/layout/HalfCircleOrganizationChart"/>
    <dgm:cxn modelId="{3052244C-A224-4461-B3FB-C11E4136CCD6}" type="presOf" srcId="{D960568D-42E6-4B86-8D8A-71A8CDD25D93}" destId="{3039D217-EA7D-4110-A424-174FD9036C87}" srcOrd="0" destOrd="0" presId="urn:microsoft.com/office/officeart/2008/layout/HalfCircleOrganizationChart"/>
    <dgm:cxn modelId="{BE9BE1E2-F4BF-4137-BFD4-C0F38E6D09C9}" type="presOf" srcId="{3DFE4819-43F4-4297-BA70-8262DB468758}" destId="{280D9C4E-7814-43A8-8C24-C53DF662AA4C}" srcOrd="1" destOrd="0" presId="urn:microsoft.com/office/officeart/2008/layout/HalfCircleOrganizationChart"/>
    <dgm:cxn modelId="{3A210858-AA36-4368-820C-2BE990B28D00}" srcId="{C626DBF0-0409-4E2A-8130-53EF08F85FB9}" destId="{89F7C2FD-A7AD-4530-9501-A8FDB3F493BB}" srcOrd="0" destOrd="0" parTransId="{55342670-A61D-46AF-B101-C72CCE80B04D}" sibTransId="{FF4EAED2-6009-4B1D-A305-E81C299C48FA}"/>
    <dgm:cxn modelId="{3E942B75-6589-45C2-B8E6-8AF475A9A710}" type="presOf" srcId="{8B989075-BE5A-4679-9E25-4EEC490282EE}" destId="{14BA522C-4BC9-473E-AC57-0766B76CACE6}" srcOrd="0" destOrd="0" presId="urn:microsoft.com/office/officeart/2008/layout/HalfCircleOrganizationChart"/>
    <dgm:cxn modelId="{CC4468BA-7CA0-4A2E-B0C1-95E0FFAAACA8}" type="presParOf" srcId="{14BA522C-4BC9-473E-AC57-0766B76CACE6}" destId="{B5CA721E-1F16-4BA5-BEA2-5C0B06932013}" srcOrd="0" destOrd="0" presId="urn:microsoft.com/office/officeart/2008/layout/HalfCircleOrganizationChart"/>
    <dgm:cxn modelId="{172846B3-D34F-4238-B5FF-2A74C0CAEE0C}" type="presParOf" srcId="{B5CA721E-1F16-4BA5-BEA2-5C0B06932013}" destId="{DC5E0173-808F-407F-A492-05FECBFE951C}" srcOrd="0" destOrd="0" presId="urn:microsoft.com/office/officeart/2008/layout/HalfCircleOrganizationChart"/>
    <dgm:cxn modelId="{70C8790F-1AC1-42BC-98B0-CF4BBCFC15B0}" type="presParOf" srcId="{DC5E0173-808F-407F-A492-05FECBFE951C}" destId="{B9430D93-D621-4B8D-A475-C875ECECFD23}" srcOrd="0" destOrd="0" presId="urn:microsoft.com/office/officeart/2008/layout/HalfCircleOrganizationChart"/>
    <dgm:cxn modelId="{A61AFD8A-0068-429E-9242-911FBCE29710}" type="presParOf" srcId="{DC5E0173-808F-407F-A492-05FECBFE951C}" destId="{E0A6064F-F7D3-48D6-BC58-A856E32662C7}" srcOrd="1" destOrd="0" presId="urn:microsoft.com/office/officeart/2008/layout/HalfCircleOrganizationChart"/>
    <dgm:cxn modelId="{51B6CC4A-3C02-4983-AAB4-41E37E4D6120}" type="presParOf" srcId="{DC5E0173-808F-407F-A492-05FECBFE951C}" destId="{E12D959F-BAB8-4301-988B-F48C71D2A81B}" srcOrd="2" destOrd="0" presId="urn:microsoft.com/office/officeart/2008/layout/HalfCircleOrganizationChart"/>
    <dgm:cxn modelId="{7BA9AB7A-A5AC-4543-A590-BF65C140475C}" type="presParOf" srcId="{DC5E0173-808F-407F-A492-05FECBFE951C}" destId="{145AA572-F887-4FC1-ACCF-9DD929BB9120}" srcOrd="3" destOrd="0" presId="urn:microsoft.com/office/officeart/2008/layout/HalfCircleOrganizationChart"/>
    <dgm:cxn modelId="{1F0527CB-9261-4462-B1BD-EF747FF63E9B}" type="presParOf" srcId="{B5CA721E-1F16-4BA5-BEA2-5C0B06932013}" destId="{A5F0C20A-7724-4EDC-87C2-4F247E34B934}" srcOrd="1" destOrd="0" presId="urn:microsoft.com/office/officeart/2008/layout/HalfCircleOrganizationChart"/>
    <dgm:cxn modelId="{9E367D3F-8FE8-4D33-B8D2-87F7613E72F6}" type="presParOf" srcId="{A5F0C20A-7724-4EDC-87C2-4F247E34B934}" destId="{4EB03FA2-7190-4167-8C7C-06060E4C958C}" srcOrd="0" destOrd="0" presId="urn:microsoft.com/office/officeart/2008/layout/HalfCircleOrganizationChart"/>
    <dgm:cxn modelId="{9E9A04C4-FB1F-4F4A-B13C-76BAA92195D8}" type="presParOf" srcId="{A5F0C20A-7724-4EDC-87C2-4F247E34B934}" destId="{29787AEB-0A49-4685-9D6A-E1821E04A739}" srcOrd="1" destOrd="0" presId="urn:microsoft.com/office/officeart/2008/layout/HalfCircleOrganizationChart"/>
    <dgm:cxn modelId="{BBA50FE8-7FF2-4B1D-82C4-BA7F9D34C7B8}" type="presParOf" srcId="{29787AEB-0A49-4685-9D6A-E1821E04A739}" destId="{CAC360EE-9656-45B3-83D9-9BA8BC36FEF2}" srcOrd="0" destOrd="0" presId="urn:microsoft.com/office/officeart/2008/layout/HalfCircleOrganizationChart"/>
    <dgm:cxn modelId="{42D23336-88F0-4A56-A56F-5DCC85E3C2D4}" type="presParOf" srcId="{CAC360EE-9656-45B3-83D9-9BA8BC36FEF2}" destId="{AA872A05-131D-4794-A1BB-7043F89C5FD8}" srcOrd="0" destOrd="0" presId="urn:microsoft.com/office/officeart/2008/layout/HalfCircleOrganizationChart"/>
    <dgm:cxn modelId="{46D815A4-2FBA-4788-97A2-A25DEADE0F38}" type="presParOf" srcId="{CAC360EE-9656-45B3-83D9-9BA8BC36FEF2}" destId="{C27BCF93-8FB7-41F7-BFA8-3347426978EC}" srcOrd="1" destOrd="0" presId="urn:microsoft.com/office/officeart/2008/layout/HalfCircleOrganizationChart"/>
    <dgm:cxn modelId="{A27491EA-3180-4DCE-8455-06163D458177}" type="presParOf" srcId="{CAC360EE-9656-45B3-83D9-9BA8BC36FEF2}" destId="{CA1DA436-1FCE-45F4-8AA4-73D9038480D3}" srcOrd="2" destOrd="0" presId="urn:microsoft.com/office/officeart/2008/layout/HalfCircleOrganizationChart"/>
    <dgm:cxn modelId="{8DCA0D3C-0BE8-4E84-94E6-956BA8B153D1}" type="presParOf" srcId="{CAC360EE-9656-45B3-83D9-9BA8BC36FEF2}" destId="{7813046B-4A0A-481B-A3FE-87F81E2D9529}" srcOrd="3" destOrd="0" presId="urn:microsoft.com/office/officeart/2008/layout/HalfCircleOrganizationChart"/>
    <dgm:cxn modelId="{ACEF1BB9-0155-4916-90DA-771E5D7123E7}" type="presParOf" srcId="{29787AEB-0A49-4685-9D6A-E1821E04A739}" destId="{4FAFD6EC-7849-41C4-A209-C3115A7B8170}" srcOrd="1" destOrd="0" presId="urn:microsoft.com/office/officeart/2008/layout/HalfCircleOrganizationChart"/>
    <dgm:cxn modelId="{8C162FED-455F-41FB-A1C5-A37E8A633101}" type="presParOf" srcId="{29787AEB-0A49-4685-9D6A-E1821E04A739}" destId="{6C3116B0-61F8-4C4D-BACC-839029595F7E}" srcOrd="2" destOrd="0" presId="urn:microsoft.com/office/officeart/2008/layout/HalfCircleOrganizationChart"/>
    <dgm:cxn modelId="{FC918E31-1E4A-4316-A495-0B9E58A0910B}" type="presParOf" srcId="{A5F0C20A-7724-4EDC-87C2-4F247E34B934}" destId="{3039D217-EA7D-4110-A424-174FD9036C87}" srcOrd="2" destOrd="0" presId="urn:microsoft.com/office/officeart/2008/layout/HalfCircleOrganizationChart"/>
    <dgm:cxn modelId="{9DEC0BAF-5218-43DE-A2E2-F9DFBF0F4437}" type="presParOf" srcId="{A5F0C20A-7724-4EDC-87C2-4F247E34B934}" destId="{5EE1A6CC-E3D9-4756-9A24-EE090DC9A091}" srcOrd="3" destOrd="0" presId="urn:microsoft.com/office/officeart/2008/layout/HalfCircleOrganizationChart"/>
    <dgm:cxn modelId="{A74C69B8-970C-4727-9E96-B5CAC0AE67B8}" type="presParOf" srcId="{5EE1A6CC-E3D9-4756-9A24-EE090DC9A091}" destId="{4C84FE63-4727-4092-8B72-749E68D832F4}" srcOrd="0" destOrd="0" presId="urn:microsoft.com/office/officeart/2008/layout/HalfCircleOrganizationChart"/>
    <dgm:cxn modelId="{A1E0531C-2EB1-4343-B039-EF67B23083AB}" type="presParOf" srcId="{4C84FE63-4727-4092-8B72-749E68D832F4}" destId="{29112351-6F5B-4535-9783-75EEFFC2F34F}" srcOrd="0" destOrd="0" presId="urn:microsoft.com/office/officeart/2008/layout/HalfCircleOrganizationChart"/>
    <dgm:cxn modelId="{E2A762D1-57FB-4A51-8952-C229AAFD95CC}" type="presParOf" srcId="{4C84FE63-4727-4092-8B72-749E68D832F4}" destId="{A6D596CC-CC74-43FE-9338-1F147FDBA446}" srcOrd="1" destOrd="0" presId="urn:microsoft.com/office/officeart/2008/layout/HalfCircleOrganizationChart"/>
    <dgm:cxn modelId="{C440D458-0E3D-44AA-A682-6BFED64D7EB5}" type="presParOf" srcId="{4C84FE63-4727-4092-8B72-749E68D832F4}" destId="{E09309B2-C133-4875-A6E1-32A8B847C9B5}" srcOrd="2" destOrd="0" presId="urn:microsoft.com/office/officeart/2008/layout/HalfCircleOrganizationChart"/>
    <dgm:cxn modelId="{F2D20F3A-9928-4B56-932B-F05F31920209}" type="presParOf" srcId="{4C84FE63-4727-4092-8B72-749E68D832F4}" destId="{280D9C4E-7814-43A8-8C24-C53DF662AA4C}" srcOrd="3" destOrd="0" presId="urn:microsoft.com/office/officeart/2008/layout/HalfCircleOrganizationChart"/>
    <dgm:cxn modelId="{52E55663-FD60-4FD0-8AA7-58EDAC0D7E0C}" type="presParOf" srcId="{5EE1A6CC-E3D9-4756-9A24-EE090DC9A091}" destId="{E0803A1A-3A6C-4725-949E-84FBC238EBBA}" srcOrd="1" destOrd="0" presId="urn:microsoft.com/office/officeart/2008/layout/HalfCircleOrganizationChart"/>
    <dgm:cxn modelId="{8402D68F-F8CB-4C98-A8C5-1FCCD10453FC}" type="presParOf" srcId="{5EE1A6CC-E3D9-4756-9A24-EE090DC9A091}" destId="{C2CB78E8-40A9-422D-B457-42DFC531C0A0}" srcOrd="2" destOrd="0" presId="urn:microsoft.com/office/officeart/2008/layout/HalfCircleOrganizationChart"/>
    <dgm:cxn modelId="{D7EF27BD-E6FF-4535-AAE3-713D024114E8}" type="presParOf" srcId="{B5CA721E-1F16-4BA5-BEA2-5C0B06932013}" destId="{6FA7AED3-592F-4945-B273-C4F7AA0EF1B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D5CFF1-8224-4983-9C5D-AAD91D99101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5369496-AB78-4EF1-99F9-FEE5D8392EB6}">
      <dgm:prSet phldrT="[نص]"/>
      <dgm:spPr/>
      <dgm:t>
        <a:bodyPr/>
        <a:lstStyle/>
        <a:p>
          <a:pPr rtl="1"/>
          <a:r>
            <a:rPr lang="ar-SA" dirty="0"/>
            <a:t>الفرق بين العلاقات و الدوال</a:t>
          </a:r>
        </a:p>
      </dgm:t>
    </dgm:pt>
    <dgm:pt modelId="{732D6617-344F-46D3-A87A-D2E958701D1B}" type="parTrans" cxnId="{2F50B0FB-55A2-4B19-B48A-8F250342870B}">
      <dgm:prSet/>
      <dgm:spPr/>
      <dgm:t>
        <a:bodyPr/>
        <a:lstStyle/>
        <a:p>
          <a:pPr rtl="1"/>
          <a:endParaRPr lang="ar-SA"/>
        </a:p>
      </dgm:t>
    </dgm:pt>
    <dgm:pt modelId="{5AD3559C-5440-4FA5-906E-2B0FE0B1F0C0}" type="sibTrans" cxnId="{2F50B0FB-55A2-4B19-B48A-8F250342870B}">
      <dgm:prSet/>
      <dgm:spPr/>
      <dgm:t>
        <a:bodyPr/>
        <a:lstStyle/>
        <a:p>
          <a:pPr rtl="1"/>
          <a:endParaRPr lang="ar-SA"/>
        </a:p>
      </dgm:t>
    </dgm:pt>
    <dgm:pt modelId="{18F86256-7807-48BB-87AB-70BD377A6BC8}">
      <dgm:prSet phldrT="[نص]"/>
      <dgm:spPr/>
      <dgm:t>
        <a:bodyPr/>
        <a:lstStyle/>
        <a:p>
          <a:pPr rtl="1"/>
          <a:r>
            <a:rPr lang="ar-SA" u="sng" dirty="0"/>
            <a:t>الدوال</a:t>
          </a:r>
          <a:r>
            <a:rPr lang="ar-SA" dirty="0"/>
            <a:t> مصطلح فني يعبر عن العلاقة بين المتغيرات </a:t>
          </a:r>
        </a:p>
      </dgm:t>
    </dgm:pt>
    <dgm:pt modelId="{F0587D1E-3C70-474E-999E-BA161CDDB27B}" type="parTrans" cxnId="{DBB825D5-2DAA-4823-9A1F-4C3ABD2B262F}">
      <dgm:prSet/>
      <dgm:spPr/>
      <dgm:t>
        <a:bodyPr/>
        <a:lstStyle/>
        <a:p>
          <a:pPr rtl="1"/>
          <a:endParaRPr lang="ar-SA"/>
        </a:p>
      </dgm:t>
    </dgm:pt>
    <dgm:pt modelId="{D693FAEC-CDB3-4838-8416-BCCDE1129B7E}" type="sibTrans" cxnId="{DBB825D5-2DAA-4823-9A1F-4C3ABD2B262F}">
      <dgm:prSet/>
      <dgm:spPr/>
      <dgm:t>
        <a:bodyPr/>
        <a:lstStyle/>
        <a:p>
          <a:pPr rtl="1"/>
          <a:endParaRPr lang="ar-SA"/>
        </a:p>
      </dgm:t>
    </dgm:pt>
    <dgm:pt modelId="{37B113BA-EF36-417C-AB91-32C5AB01AE63}">
      <dgm:prSet phldrT="[نص]"/>
      <dgm:spPr/>
      <dgm:t>
        <a:bodyPr/>
        <a:lstStyle/>
        <a:p>
          <a:pPr rtl="1"/>
          <a:r>
            <a:rPr lang="ar-SA" u="sng" dirty="0"/>
            <a:t>العلاقات</a:t>
          </a:r>
          <a:r>
            <a:rPr lang="ar-SA" dirty="0"/>
            <a:t> تدرس الطريقة التي تتغير بها المتغيرات أو حجم التأثير لمتغير على الأخر و كذلك لدراسة العلاقة بين المتغيرات </a:t>
          </a:r>
        </a:p>
      </dgm:t>
    </dgm:pt>
    <dgm:pt modelId="{519832D2-9760-4A5D-8765-D568406EA6BB}" type="parTrans" cxnId="{EA4FC0BA-2B8C-413D-BD8E-767FFC27E295}">
      <dgm:prSet/>
      <dgm:spPr/>
      <dgm:t>
        <a:bodyPr/>
        <a:lstStyle/>
        <a:p>
          <a:pPr rtl="1"/>
          <a:endParaRPr lang="ar-SA"/>
        </a:p>
      </dgm:t>
    </dgm:pt>
    <dgm:pt modelId="{7C8B1CFE-B054-43E0-B427-4AC8CB8BE56F}" type="sibTrans" cxnId="{EA4FC0BA-2B8C-413D-BD8E-767FFC27E295}">
      <dgm:prSet/>
      <dgm:spPr/>
      <dgm:t>
        <a:bodyPr/>
        <a:lstStyle/>
        <a:p>
          <a:pPr rtl="1"/>
          <a:endParaRPr lang="ar-SA"/>
        </a:p>
      </dgm:t>
    </dgm:pt>
    <dgm:pt modelId="{684EC82A-957B-4AFF-A94D-21863A87DCDD}" type="pres">
      <dgm:prSet presAssocID="{CAD5CFF1-8224-4983-9C5D-AAD91D99101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B0F2C89-2AA6-4D02-A177-9E468E39A93A}" type="pres">
      <dgm:prSet presAssocID="{D5369496-AB78-4EF1-99F9-FEE5D8392EB6}" presName="hierRoot1" presStyleCnt="0">
        <dgm:presLayoutVars>
          <dgm:hierBranch val="init"/>
        </dgm:presLayoutVars>
      </dgm:prSet>
      <dgm:spPr/>
    </dgm:pt>
    <dgm:pt modelId="{CD993AD6-6E10-47CB-B685-C5D5FD003D7C}" type="pres">
      <dgm:prSet presAssocID="{D5369496-AB78-4EF1-99F9-FEE5D8392EB6}" presName="rootComposite1" presStyleCnt="0"/>
      <dgm:spPr/>
    </dgm:pt>
    <dgm:pt modelId="{E1318B20-C8B7-4DB9-94A4-A5830D3C68DC}" type="pres">
      <dgm:prSet presAssocID="{D5369496-AB78-4EF1-99F9-FEE5D8392EB6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77BDD5-D717-4D56-805F-1FA8BA799977}" type="pres">
      <dgm:prSet presAssocID="{D5369496-AB78-4EF1-99F9-FEE5D8392EB6}" presName="topArc1" presStyleLbl="parChTrans1D1" presStyleIdx="0" presStyleCnt="6"/>
      <dgm:spPr/>
    </dgm:pt>
    <dgm:pt modelId="{3DB475C5-CB58-47BA-B068-213768643450}" type="pres">
      <dgm:prSet presAssocID="{D5369496-AB78-4EF1-99F9-FEE5D8392EB6}" presName="bottomArc1" presStyleLbl="parChTrans1D1" presStyleIdx="1" presStyleCnt="6"/>
      <dgm:spPr/>
    </dgm:pt>
    <dgm:pt modelId="{E144664C-8A60-448D-BDF6-4EF13749A3AE}" type="pres">
      <dgm:prSet presAssocID="{D5369496-AB78-4EF1-99F9-FEE5D8392EB6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0A77B5DA-3E15-47B4-A8D8-ECAD60C6422D}" type="pres">
      <dgm:prSet presAssocID="{D5369496-AB78-4EF1-99F9-FEE5D8392EB6}" presName="hierChild2" presStyleCnt="0"/>
      <dgm:spPr/>
    </dgm:pt>
    <dgm:pt modelId="{A656CC2B-9897-47DD-9C62-937955357847}" type="pres">
      <dgm:prSet presAssocID="{F0587D1E-3C70-474E-999E-BA161CDDB27B}" presName="Name28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81FA655D-C0D6-4BBF-9141-D62D4F4512CD}" type="pres">
      <dgm:prSet presAssocID="{18F86256-7807-48BB-87AB-70BD377A6BC8}" presName="hierRoot2" presStyleCnt="0">
        <dgm:presLayoutVars>
          <dgm:hierBranch val="init"/>
        </dgm:presLayoutVars>
      </dgm:prSet>
      <dgm:spPr/>
    </dgm:pt>
    <dgm:pt modelId="{9C5B75CB-A8C0-4D01-B7A7-B3E077517C5F}" type="pres">
      <dgm:prSet presAssocID="{18F86256-7807-48BB-87AB-70BD377A6BC8}" presName="rootComposite2" presStyleCnt="0"/>
      <dgm:spPr/>
    </dgm:pt>
    <dgm:pt modelId="{0DE30359-82CB-4063-9ABB-C7C940734298}" type="pres">
      <dgm:prSet presAssocID="{18F86256-7807-48BB-87AB-70BD377A6BC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0340AB7-E9AC-437C-92F6-6788999AB7BB}" type="pres">
      <dgm:prSet presAssocID="{18F86256-7807-48BB-87AB-70BD377A6BC8}" presName="topArc2" presStyleLbl="parChTrans1D1" presStyleIdx="2" presStyleCnt="6"/>
      <dgm:spPr/>
    </dgm:pt>
    <dgm:pt modelId="{3A663D1A-CA09-408E-A357-F5AEF83C8072}" type="pres">
      <dgm:prSet presAssocID="{18F86256-7807-48BB-87AB-70BD377A6BC8}" presName="bottomArc2" presStyleLbl="parChTrans1D1" presStyleIdx="3" presStyleCnt="6"/>
      <dgm:spPr/>
    </dgm:pt>
    <dgm:pt modelId="{F7407B16-B058-41B4-8B62-856DA46CD308}" type="pres">
      <dgm:prSet presAssocID="{18F86256-7807-48BB-87AB-70BD377A6BC8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C62B194F-C166-4A34-998A-7C505E1B6488}" type="pres">
      <dgm:prSet presAssocID="{18F86256-7807-48BB-87AB-70BD377A6BC8}" presName="hierChild4" presStyleCnt="0"/>
      <dgm:spPr/>
    </dgm:pt>
    <dgm:pt modelId="{DBB77348-F741-48BB-BCE5-17B0D16A102F}" type="pres">
      <dgm:prSet presAssocID="{18F86256-7807-48BB-87AB-70BD377A6BC8}" presName="hierChild5" presStyleCnt="0"/>
      <dgm:spPr/>
    </dgm:pt>
    <dgm:pt modelId="{0E88B494-27BD-4CF6-B22B-E1C766D14C9C}" type="pres">
      <dgm:prSet presAssocID="{519832D2-9760-4A5D-8765-D568406EA6BB}" presName="Name28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F358A190-7F56-403D-A080-F312BDD88615}" type="pres">
      <dgm:prSet presAssocID="{37B113BA-EF36-417C-AB91-32C5AB01AE63}" presName="hierRoot2" presStyleCnt="0">
        <dgm:presLayoutVars>
          <dgm:hierBranch val="init"/>
        </dgm:presLayoutVars>
      </dgm:prSet>
      <dgm:spPr/>
    </dgm:pt>
    <dgm:pt modelId="{37C39F8C-7439-4D55-B426-07EE6C2F1D6E}" type="pres">
      <dgm:prSet presAssocID="{37B113BA-EF36-417C-AB91-32C5AB01AE63}" presName="rootComposite2" presStyleCnt="0"/>
      <dgm:spPr/>
    </dgm:pt>
    <dgm:pt modelId="{148C2582-0D62-4F38-8494-A8B0D38FCC91}" type="pres">
      <dgm:prSet presAssocID="{37B113BA-EF36-417C-AB91-32C5AB01AE6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14A5B2-8509-4BBF-8DFD-CF07657A70B6}" type="pres">
      <dgm:prSet presAssocID="{37B113BA-EF36-417C-AB91-32C5AB01AE63}" presName="topArc2" presStyleLbl="parChTrans1D1" presStyleIdx="4" presStyleCnt="6"/>
      <dgm:spPr/>
    </dgm:pt>
    <dgm:pt modelId="{E47A584A-FB35-41D6-BC5A-CDB15EDC292A}" type="pres">
      <dgm:prSet presAssocID="{37B113BA-EF36-417C-AB91-32C5AB01AE63}" presName="bottomArc2" presStyleLbl="parChTrans1D1" presStyleIdx="5" presStyleCnt="6"/>
      <dgm:spPr/>
    </dgm:pt>
    <dgm:pt modelId="{09BC7D13-6A2E-4E8C-A5B2-76C387CDC344}" type="pres">
      <dgm:prSet presAssocID="{37B113BA-EF36-417C-AB91-32C5AB01AE63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66380944-386B-464E-AB5F-7B3FC8A34D38}" type="pres">
      <dgm:prSet presAssocID="{37B113BA-EF36-417C-AB91-32C5AB01AE63}" presName="hierChild4" presStyleCnt="0"/>
      <dgm:spPr/>
    </dgm:pt>
    <dgm:pt modelId="{5EBB8BC2-3598-45F6-A948-6DD4C1A90E5C}" type="pres">
      <dgm:prSet presAssocID="{37B113BA-EF36-417C-AB91-32C5AB01AE63}" presName="hierChild5" presStyleCnt="0"/>
      <dgm:spPr/>
    </dgm:pt>
    <dgm:pt modelId="{024EE654-E66A-4F00-A680-FD17F1B270D3}" type="pres">
      <dgm:prSet presAssocID="{D5369496-AB78-4EF1-99F9-FEE5D8392EB6}" presName="hierChild3" presStyleCnt="0"/>
      <dgm:spPr/>
    </dgm:pt>
  </dgm:ptLst>
  <dgm:cxnLst>
    <dgm:cxn modelId="{24AC7F9D-EF8C-4DA8-85DB-04E470576EB4}" type="presOf" srcId="{CAD5CFF1-8224-4983-9C5D-AAD91D991019}" destId="{684EC82A-957B-4AFF-A94D-21863A87DCDD}" srcOrd="0" destOrd="0" presId="urn:microsoft.com/office/officeart/2008/layout/HalfCircleOrganizationChart"/>
    <dgm:cxn modelId="{C68FF2A6-0CAE-418E-9C53-3F0C095C5B60}" type="presOf" srcId="{D5369496-AB78-4EF1-99F9-FEE5D8392EB6}" destId="{E1318B20-C8B7-4DB9-94A4-A5830D3C68DC}" srcOrd="0" destOrd="0" presId="urn:microsoft.com/office/officeart/2008/layout/HalfCircleOrganizationChart"/>
    <dgm:cxn modelId="{B1EA8290-A81D-498A-BA37-41385BC3727E}" type="presOf" srcId="{519832D2-9760-4A5D-8765-D568406EA6BB}" destId="{0E88B494-27BD-4CF6-B22B-E1C766D14C9C}" srcOrd="0" destOrd="0" presId="urn:microsoft.com/office/officeart/2008/layout/HalfCircleOrganizationChart"/>
    <dgm:cxn modelId="{35A8FD09-DFB8-41CB-943A-9045405E8EDC}" type="presOf" srcId="{37B113BA-EF36-417C-AB91-32C5AB01AE63}" destId="{09BC7D13-6A2E-4E8C-A5B2-76C387CDC344}" srcOrd="1" destOrd="0" presId="urn:microsoft.com/office/officeart/2008/layout/HalfCircleOrganizationChart"/>
    <dgm:cxn modelId="{EA4FC0BA-2B8C-413D-BD8E-767FFC27E295}" srcId="{D5369496-AB78-4EF1-99F9-FEE5D8392EB6}" destId="{37B113BA-EF36-417C-AB91-32C5AB01AE63}" srcOrd="1" destOrd="0" parTransId="{519832D2-9760-4A5D-8765-D568406EA6BB}" sibTransId="{7C8B1CFE-B054-43E0-B427-4AC8CB8BE56F}"/>
    <dgm:cxn modelId="{2F50B0FB-55A2-4B19-B48A-8F250342870B}" srcId="{CAD5CFF1-8224-4983-9C5D-AAD91D991019}" destId="{D5369496-AB78-4EF1-99F9-FEE5D8392EB6}" srcOrd="0" destOrd="0" parTransId="{732D6617-344F-46D3-A87A-D2E958701D1B}" sibTransId="{5AD3559C-5440-4FA5-906E-2B0FE0B1F0C0}"/>
    <dgm:cxn modelId="{B63AF8BD-A7EE-40B0-9646-97CC7378F5C3}" type="presOf" srcId="{18F86256-7807-48BB-87AB-70BD377A6BC8}" destId="{F7407B16-B058-41B4-8B62-856DA46CD308}" srcOrd="1" destOrd="0" presId="urn:microsoft.com/office/officeart/2008/layout/HalfCircleOrganizationChart"/>
    <dgm:cxn modelId="{DBB825D5-2DAA-4823-9A1F-4C3ABD2B262F}" srcId="{D5369496-AB78-4EF1-99F9-FEE5D8392EB6}" destId="{18F86256-7807-48BB-87AB-70BD377A6BC8}" srcOrd="0" destOrd="0" parTransId="{F0587D1E-3C70-474E-999E-BA161CDDB27B}" sibTransId="{D693FAEC-CDB3-4838-8416-BCCDE1129B7E}"/>
    <dgm:cxn modelId="{4912D743-F3DE-4949-9257-C291D9EE3054}" type="presOf" srcId="{F0587D1E-3C70-474E-999E-BA161CDDB27B}" destId="{A656CC2B-9897-47DD-9C62-937955357847}" srcOrd="0" destOrd="0" presId="urn:microsoft.com/office/officeart/2008/layout/HalfCircleOrganizationChart"/>
    <dgm:cxn modelId="{DD0E9E7C-BC5F-471F-8615-5FEA42095256}" type="presOf" srcId="{37B113BA-EF36-417C-AB91-32C5AB01AE63}" destId="{148C2582-0D62-4F38-8494-A8B0D38FCC91}" srcOrd="0" destOrd="0" presId="urn:microsoft.com/office/officeart/2008/layout/HalfCircleOrganizationChart"/>
    <dgm:cxn modelId="{2A4D91B4-0A8F-4BB7-966F-F7D8BCF8E9FE}" type="presOf" srcId="{18F86256-7807-48BB-87AB-70BD377A6BC8}" destId="{0DE30359-82CB-4063-9ABB-C7C940734298}" srcOrd="0" destOrd="0" presId="urn:microsoft.com/office/officeart/2008/layout/HalfCircleOrganizationChart"/>
    <dgm:cxn modelId="{A3BBB5B5-D6F2-412F-8CB7-9A4797EC2EEE}" type="presOf" srcId="{D5369496-AB78-4EF1-99F9-FEE5D8392EB6}" destId="{E144664C-8A60-448D-BDF6-4EF13749A3AE}" srcOrd="1" destOrd="0" presId="urn:microsoft.com/office/officeart/2008/layout/HalfCircleOrganizationChart"/>
    <dgm:cxn modelId="{E2A0C009-D8AB-4C4B-94B9-409136CDF773}" type="presParOf" srcId="{684EC82A-957B-4AFF-A94D-21863A87DCDD}" destId="{3B0F2C89-2AA6-4D02-A177-9E468E39A93A}" srcOrd="0" destOrd="0" presId="urn:microsoft.com/office/officeart/2008/layout/HalfCircleOrganizationChart"/>
    <dgm:cxn modelId="{FFBE478C-2462-4C01-9BD7-AA7DC1C8DD82}" type="presParOf" srcId="{3B0F2C89-2AA6-4D02-A177-9E468E39A93A}" destId="{CD993AD6-6E10-47CB-B685-C5D5FD003D7C}" srcOrd="0" destOrd="0" presId="urn:microsoft.com/office/officeart/2008/layout/HalfCircleOrganizationChart"/>
    <dgm:cxn modelId="{8007B9E9-F2CE-4D22-BFEA-8590D8766933}" type="presParOf" srcId="{CD993AD6-6E10-47CB-B685-C5D5FD003D7C}" destId="{E1318B20-C8B7-4DB9-94A4-A5830D3C68DC}" srcOrd="0" destOrd="0" presId="urn:microsoft.com/office/officeart/2008/layout/HalfCircleOrganizationChart"/>
    <dgm:cxn modelId="{99EC28BA-E535-40F5-B31B-B7211539C38B}" type="presParOf" srcId="{CD993AD6-6E10-47CB-B685-C5D5FD003D7C}" destId="{9577BDD5-D717-4D56-805F-1FA8BA799977}" srcOrd="1" destOrd="0" presId="urn:microsoft.com/office/officeart/2008/layout/HalfCircleOrganizationChart"/>
    <dgm:cxn modelId="{802FA65F-661C-41DC-B764-8976C35E36F0}" type="presParOf" srcId="{CD993AD6-6E10-47CB-B685-C5D5FD003D7C}" destId="{3DB475C5-CB58-47BA-B068-213768643450}" srcOrd="2" destOrd="0" presId="urn:microsoft.com/office/officeart/2008/layout/HalfCircleOrganizationChart"/>
    <dgm:cxn modelId="{FD7CBD73-6582-4BC8-B161-C34728227EF0}" type="presParOf" srcId="{CD993AD6-6E10-47CB-B685-C5D5FD003D7C}" destId="{E144664C-8A60-448D-BDF6-4EF13749A3AE}" srcOrd="3" destOrd="0" presId="urn:microsoft.com/office/officeart/2008/layout/HalfCircleOrganizationChart"/>
    <dgm:cxn modelId="{8A88356B-468F-4D70-B7B0-DEE4D04230AD}" type="presParOf" srcId="{3B0F2C89-2AA6-4D02-A177-9E468E39A93A}" destId="{0A77B5DA-3E15-47B4-A8D8-ECAD60C6422D}" srcOrd="1" destOrd="0" presId="urn:microsoft.com/office/officeart/2008/layout/HalfCircleOrganizationChart"/>
    <dgm:cxn modelId="{8F88DA00-5E6F-48BA-AEC7-A4E68FB0DF90}" type="presParOf" srcId="{0A77B5DA-3E15-47B4-A8D8-ECAD60C6422D}" destId="{A656CC2B-9897-47DD-9C62-937955357847}" srcOrd="0" destOrd="0" presId="urn:microsoft.com/office/officeart/2008/layout/HalfCircleOrganizationChart"/>
    <dgm:cxn modelId="{FB6881C2-B6B7-4CCA-A29D-5443581F0E47}" type="presParOf" srcId="{0A77B5DA-3E15-47B4-A8D8-ECAD60C6422D}" destId="{81FA655D-C0D6-4BBF-9141-D62D4F4512CD}" srcOrd="1" destOrd="0" presId="urn:microsoft.com/office/officeart/2008/layout/HalfCircleOrganizationChart"/>
    <dgm:cxn modelId="{45EB4C70-FB10-4247-A1C3-182B820B8AE8}" type="presParOf" srcId="{81FA655D-C0D6-4BBF-9141-D62D4F4512CD}" destId="{9C5B75CB-A8C0-4D01-B7A7-B3E077517C5F}" srcOrd="0" destOrd="0" presId="urn:microsoft.com/office/officeart/2008/layout/HalfCircleOrganizationChart"/>
    <dgm:cxn modelId="{0D05829D-2108-4771-81B1-1AF5E14C15E1}" type="presParOf" srcId="{9C5B75CB-A8C0-4D01-B7A7-B3E077517C5F}" destId="{0DE30359-82CB-4063-9ABB-C7C940734298}" srcOrd="0" destOrd="0" presId="urn:microsoft.com/office/officeart/2008/layout/HalfCircleOrganizationChart"/>
    <dgm:cxn modelId="{4D760A11-6F27-45CF-9BE8-A89C387B27F1}" type="presParOf" srcId="{9C5B75CB-A8C0-4D01-B7A7-B3E077517C5F}" destId="{D0340AB7-E9AC-437C-92F6-6788999AB7BB}" srcOrd="1" destOrd="0" presId="urn:microsoft.com/office/officeart/2008/layout/HalfCircleOrganizationChart"/>
    <dgm:cxn modelId="{F0A600DD-0E38-40AC-BC19-D1CFDCDFACF2}" type="presParOf" srcId="{9C5B75CB-A8C0-4D01-B7A7-B3E077517C5F}" destId="{3A663D1A-CA09-408E-A357-F5AEF83C8072}" srcOrd="2" destOrd="0" presId="urn:microsoft.com/office/officeart/2008/layout/HalfCircleOrganizationChart"/>
    <dgm:cxn modelId="{D709E975-6CAE-467F-9894-568027CE5243}" type="presParOf" srcId="{9C5B75CB-A8C0-4D01-B7A7-B3E077517C5F}" destId="{F7407B16-B058-41B4-8B62-856DA46CD308}" srcOrd="3" destOrd="0" presId="urn:microsoft.com/office/officeart/2008/layout/HalfCircleOrganizationChart"/>
    <dgm:cxn modelId="{5FA3586B-BEDD-40E1-BE44-678539E789AA}" type="presParOf" srcId="{81FA655D-C0D6-4BBF-9141-D62D4F4512CD}" destId="{C62B194F-C166-4A34-998A-7C505E1B6488}" srcOrd="1" destOrd="0" presId="urn:microsoft.com/office/officeart/2008/layout/HalfCircleOrganizationChart"/>
    <dgm:cxn modelId="{5F70D108-45B7-49B5-BE58-81E7EDD5B919}" type="presParOf" srcId="{81FA655D-C0D6-4BBF-9141-D62D4F4512CD}" destId="{DBB77348-F741-48BB-BCE5-17B0D16A102F}" srcOrd="2" destOrd="0" presId="urn:microsoft.com/office/officeart/2008/layout/HalfCircleOrganizationChart"/>
    <dgm:cxn modelId="{750C02C0-6A33-4E50-B2C2-408A11613EAE}" type="presParOf" srcId="{0A77B5DA-3E15-47B4-A8D8-ECAD60C6422D}" destId="{0E88B494-27BD-4CF6-B22B-E1C766D14C9C}" srcOrd="2" destOrd="0" presId="urn:microsoft.com/office/officeart/2008/layout/HalfCircleOrganizationChart"/>
    <dgm:cxn modelId="{B85F3BD3-787F-474E-932D-E9595291406B}" type="presParOf" srcId="{0A77B5DA-3E15-47B4-A8D8-ECAD60C6422D}" destId="{F358A190-7F56-403D-A080-F312BDD88615}" srcOrd="3" destOrd="0" presId="urn:microsoft.com/office/officeart/2008/layout/HalfCircleOrganizationChart"/>
    <dgm:cxn modelId="{25F0C10C-536E-4810-94A2-C593CA8C1690}" type="presParOf" srcId="{F358A190-7F56-403D-A080-F312BDD88615}" destId="{37C39F8C-7439-4D55-B426-07EE6C2F1D6E}" srcOrd="0" destOrd="0" presId="urn:microsoft.com/office/officeart/2008/layout/HalfCircleOrganizationChart"/>
    <dgm:cxn modelId="{34A04163-128C-48CD-BE64-EF015980356E}" type="presParOf" srcId="{37C39F8C-7439-4D55-B426-07EE6C2F1D6E}" destId="{148C2582-0D62-4F38-8494-A8B0D38FCC91}" srcOrd="0" destOrd="0" presId="urn:microsoft.com/office/officeart/2008/layout/HalfCircleOrganizationChart"/>
    <dgm:cxn modelId="{97661204-ADBC-4E4E-B08D-E18868D4A129}" type="presParOf" srcId="{37C39F8C-7439-4D55-B426-07EE6C2F1D6E}" destId="{3C14A5B2-8509-4BBF-8DFD-CF07657A70B6}" srcOrd="1" destOrd="0" presId="urn:microsoft.com/office/officeart/2008/layout/HalfCircleOrganizationChart"/>
    <dgm:cxn modelId="{57E38C38-4811-47FA-BFD5-1FB051B1A16A}" type="presParOf" srcId="{37C39F8C-7439-4D55-B426-07EE6C2F1D6E}" destId="{E47A584A-FB35-41D6-BC5A-CDB15EDC292A}" srcOrd="2" destOrd="0" presId="urn:microsoft.com/office/officeart/2008/layout/HalfCircleOrganizationChart"/>
    <dgm:cxn modelId="{39EC2671-F06C-477A-BA52-E5253239C36C}" type="presParOf" srcId="{37C39F8C-7439-4D55-B426-07EE6C2F1D6E}" destId="{09BC7D13-6A2E-4E8C-A5B2-76C387CDC344}" srcOrd="3" destOrd="0" presId="urn:microsoft.com/office/officeart/2008/layout/HalfCircleOrganizationChart"/>
    <dgm:cxn modelId="{FB93B435-0C8A-4ADF-B9D4-D106E558E572}" type="presParOf" srcId="{F358A190-7F56-403D-A080-F312BDD88615}" destId="{66380944-386B-464E-AB5F-7B3FC8A34D38}" srcOrd="1" destOrd="0" presId="urn:microsoft.com/office/officeart/2008/layout/HalfCircleOrganizationChart"/>
    <dgm:cxn modelId="{CAF898DA-C5C0-4C87-AB8E-36C2103D8035}" type="presParOf" srcId="{F358A190-7F56-403D-A080-F312BDD88615}" destId="{5EBB8BC2-3598-45F6-A948-6DD4C1A90E5C}" srcOrd="2" destOrd="0" presId="urn:microsoft.com/office/officeart/2008/layout/HalfCircleOrganizationChart"/>
    <dgm:cxn modelId="{24188006-BD52-41C8-8651-2D35E0CF5AE0}" type="presParOf" srcId="{3B0F2C89-2AA6-4D02-A177-9E468E39A93A}" destId="{024EE654-E66A-4F00-A680-FD17F1B270D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6FE824-EEEE-4D7B-B163-001FDEE12AB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1C8EFF5-83EC-40BC-BB31-DF200A8B4EE0}">
      <dgm:prSet phldrT="[نص]"/>
      <dgm:spPr/>
      <dgm:t>
        <a:bodyPr/>
        <a:lstStyle/>
        <a:p>
          <a:pPr rtl="1"/>
          <a:r>
            <a:rPr lang="ar-SA" dirty="0"/>
            <a:t>انواعها</a:t>
          </a:r>
        </a:p>
      </dgm:t>
    </dgm:pt>
    <dgm:pt modelId="{D9556406-488F-4D1E-9AC5-B52B3A88816D}" type="parTrans" cxnId="{BF943733-D399-4397-9007-26B855169D7A}">
      <dgm:prSet/>
      <dgm:spPr/>
      <dgm:t>
        <a:bodyPr/>
        <a:lstStyle/>
        <a:p>
          <a:pPr rtl="1"/>
          <a:endParaRPr lang="ar-SA"/>
        </a:p>
      </dgm:t>
    </dgm:pt>
    <dgm:pt modelId="{1A24B200-4B83-44D0-A0A0-737C7F1DC845}" type="sibTrans" cxnId="{BF943733-D399-4397-9007-26B855169D7A}">
      <dgm:prSet/>
      <dgm:spPr/>
      <dgm:t>
        <a:bodyPr/>
        <a:lstStyle/>
        <a:p>
          <a:pPr rtl="1"/>
          <a:endParaRPr lang="ar-SA"/>
        </a:p>
      </dgm:t>
    </dgm:pt>
    <dgm:pt modelId="{9D91B869-CF9F-4AF1-A5D7-0D9040D7BF7E}">
      <dgm:prSet phldrT="[نص]" custT="1"/>
      <dgm:spPr/>
      <dgm:t>
        <a:bodyPr/>
        <a:lstStyle/>
        <a:p>
          <a:pPr rtl="1"/>
          <a:r>
            <a:rPr lang="ar-SA" sz="1400" dirty="0"/>
            <a:t>الدوال كثيرات الحدود</a:t>
          </a:r>
          <a:r>
            <a:rPr lang="en-GB" sz="1400" dirty="0"/>
            <a:t> </a:t>
          </a:r>
          <a:r>
            <a:rPr lang="ar-SA" sz="1400" dirty="0"/>
            <a:t>(متغير واحد و حدود متعددة)</a:t>
          </a:r>
        </a:p>
      </dgm:t>
    </dgm:pt>
    <dgm:pt modelId="{27E7CD69-1D53-40E6-B679-66CAE77F3984}" type="parTrans" cxnId="{25CB2216-1F1D-498A-B0C1-9DBF5FDEF23C}">
      <dgm:prSet/>
      <dgm:spPr/>
      <dgm:t>
        <a:bodyPr/>
        <a:lstStyle/>
        <a:p>
          <a:pPr rtl="1"/>
          <a:endParaRPr lang="ar-SA"/>
        </a:p>
      </dgm:t>
    </dgm:pt>
    <dgm:pt modelId="{71F7152F-6D27-4917-AF04-F1CA0D514AC2}" type="sibTrans" cxnId="{25CB2216-1F1D-498A-B0C1-9DBF5FDEF23C}">
      <dgm:prSet/>
      <dgm:spPr/>
      <dgm:t>
        <a:bodyPr/>
        <a:lstStyle/>
        <a:p>
          <a:pPr rtl="1"/>
          <a:endParaRPr lang="ar-SA"/>
        </a:p>
      </dgm:t>
    </dgm:pt>
    <dgm:pt modelId="{0A5B79FB-6E94-425E-B82E-A6AE8179DEA9}">
      <dgm:prSet phldrT="[نص]" custT="1"/>
      <dgm:spPr/>
      <dgm:t>
        <a:bodyPr/>
        <a:lstStyle/>
        <a:p>
          <a:pPr rtl="1"/>
          <a:r>
            <a:rPr lang="ar-SA" sz="1400" dirty="0"/>
            <a:t>الدوال الثابتة مثل دالة التكاليف الثابتة لا تتغير بتغير المتغير المستقل</a:t>
          </a:r>
        </a:p>
      </dgm:t>
    </dgm:pt>
    <dgm:pt modelId="{FAAC871B-9775-4382-A730-DFD94FECE6D4}" type="parTrans" cxnId="{9A6323CB-42DA-4476-8D2E-86B348011E25}">
      <dgm:prSet/>
      <dgm:spPr/>
      <dgm:t>
        <a:bodyPr/>
        <a:lstStyle/>
        <a:p>
          <a:pPr rtl="1"/>
          <a:endParaRPr lang="ar-SA"/>
        </a:p>
      </dgm:t>
    </dgm:pt>
    <dgm:pt modelId="{2909E7DF-8254-482B-B00A-5F929B290DCC}" type="sibTrans" cxnId="{9A6323CB-42DA-4476-8D2E-86B348011E25}">
      <dgm:prSet/>
      <dgm:spPr/>
      <dgm:t>
        <a:bodyPr/>
        <a:lstStyle/>
        <a:p>
          <a:pPr rtl="1"/>
          <a:endParaRPr lang="ar-SA"/>
        </a:p>
      </dgm:t>
    </dgm:pt>
    <dgm:pt modelId="{96E0CF65-3B77-433D-ACF5-5ECC4AF9FDC7}">
      <dgm:prSet custT="1"/>
      <dgm:spPr/>
      <dgm:t>
        <a:bodyPr/>
        <a:lstStyle/>
        <a:p>
          <a:pPr rtl="1"/>
          <a:r>
            <a:rPr lang="ar-SA" sz="1400" dirty="0"/>
            <a:t>الدوال غير الجبرية مثل الأسية و اللوغاريتمية </a:t>
          </a:r>
        </a:p>
      </dgm:t>
    </dgm:pt>
    <dgm:pt modelId="{513A8563-BE8F-46B7-8152-4750D818610C}" type="parTrans" cxnId="{F82B8011-5025-4B7B-BE2D-DFB8324AB89C}">
      <dgm:prSet/>
      <dgm:spPr/>
      <dgm:t>
        <a:bodyPr/>
        <a:lstStyle/>
        <a:p>
          <a:pPr rtl="1"/>
          <a:endParaRPr lang="ar-SA"/>
        </a:p>
      </dgm:t>
    </dgm:pt>
    <dgm:pt modelId="{E688F043-5DB0-4A6E-AD02-9103A818220E}" type="sibTrans" cxnId="{F82B8011-5025-4B7B-BE2D-DFB8324AB89C}">
      <dgm:prSet/>
      <dgm:spPr/>
      <dgm:t>
        <a:bodyPr/>
        <a:lstStyle/>
        <a:p>
          <a:pPr rtl="1"/>
          <a:endParaRPr lang="ar-SA"/>
        </a:p>
      </dgm:t>
    </dgm:pt>
    <dgm:pt modelId="{88BD0432-E7AF-486E-A058-061E6764CF93}">
      <dgm:prSet custT="1"/>
      <dgm:spPr/>
      <dgm:t>
        <a:bodyPr/>
        <a:lstStyle/>
        <a:p>
          <a:pPr rtl="1"/>
          <a:r>
            <a:rPr lang="ar-SA" sz="1400" dirty="0"/>
            <a:t>الدوال القياسية المتغير المستقل كسرية </a:t>
          </a:r>
          <a:r>
            <a:rPr lang="ar-SA" sz="1400"/>
            <a:t>أو قياسية (و اجمالاً أي دالة كثيرة الحدود هي دالة كسرية) </a:t>
          </a:r>
          <a:endParaRPr lang="ar-SA" sz="1400" dirty="0"/>
        </a:p>
      </dgm:t>
    </dgm:pt>
    <dgm:pt modelId="{5248DFF2-806B-40E3-96CD-A86BF7741339}" type="parTrans" cxnId="{C16FB00F-9945-4000-982A-5E130C951610}">
      <dgm:prSet/>
      <dgm:spPr/>
      <dgm:t>
        <a:bodyPr/>
        <a:lstStyle/>
        <a:p>
          <a:pPr rtl="1"/>
          <a:endParaRPr lang="ar-SA"/>
        </a:p>
      </dgm:t>
    </dgm:pt>
    <dgm:pt modelId="{8CD6803D-C73E-47EF-AEC5-8FB168F58A89}" type="sibTrans" cxnId="{C16FB00F-9945-4000-982A-5E130C951610}">
      <dgm:prSet/>
      <dgm:spPr/>
      <dgm:t>
        <a:bodyPr/>
        <a:lstStyle/>
        <a:p>
          <a:pPr rtl="1"/>
          <a:endParaRPr lang="ar-SA"/>
        </a:p>
      </dgm:t>
    </dgm:pt>
    <dgm:pt modelId="{39484877-8EDF-45A8-8284-3F09ECAF745E}">
      <dgm:prSet custT="1"/>
      <dgm:spPr/>
      <dgm:t>
        <a:bodyPr/>
        <a:lstStyle/>
        <a:p>
          <a:pPr rtl="1"/>
          <a:r>
            <a:rPr lang="ar-SA" sz="1400" dirty="0"/>
            <a:t>دالة خطية</a:t>
          </a:r>
        </a:p>
      </dgm:t>
    </dgm:pt>
    <dgm:pt modelId="{06744AEF-FC82-4AF3-8D17-97C8BB1AC4F3}" type="parTrans" cxnId="{C805E285-33B3-4FC9-84F8-6D488EC5C61B}">
      <dgm:prSet/>
      <dgm:spPr/>
      <dgm:t>
        <a:bodyPr/>
        <a:lstStyle/>
        <a:p>
          <a:pPr rtl="1"/>
          <a:endParaRPr lang="ar-SA"/>
        </a:p>
      </dgm:t>
    </dgm:pt>
    <dgm:pt modelId="{8F6B5B1B-06C2-4F6F-BDA8-0CC5108780A5}" type="sibTrans" cxnId="{C805E285-33B3-4FC9-84F8-6D488EC5C61B}">
      <dgm:prSet/>
      <dgm:spPr/>
      <dgm:t>
        <a:bodyPr/>
        <a:lstStyle/>
        <a:p>
          <a:pPr rtl="1"/>
          <a:endParaRPr lang="ar-SA"/>
        </a:p>
      </dgm:t>
    </dgm:pt>
    <dgm:pt modelId="{9F9CE93C-1D6E-4927-ADF1-BC0FF47FDFEF}">
      <dgm:prSet custT="1"/>
      <dgm:spPr/>
      <dgm:t>
        <a:bodyPr/>
        <a:lstStyle/>
        <a:p>
          <a:pPr rtl="1"/>
          <a:r>
            <a:rPr lang="ar-SA" sz="1600" dirty="0"/>
            <a:t>دالة ثابتة</a:t>
          </a:r>
        </a:p>
      </dgm:t>
    </dgm:pt>
    <dgm:pt modelId="{192B058D-84F4-4C0D-BE35-1FFAE7EFE982}" type="parTrans" cxnId="{F057BC7C-58DC-480D-A529-BBE342BD513D}">
      <dgm:prSet/>
      <dgm:spPr/>
      <dgm:t>
        <a:bodyPr/>
        <a:lstStyle/>
        <a:p>
          <a:pPr rtl="1"/>
          <a:endParaRPr lang="ar-SA"/>
        </a:p>
      </dgm:t>
    </dgm:pt>
    <dgm:pt modelId="{6899CC77-F34C-4CCB-AF73-51744A9ADD77}" type="sibTrans" cxnId="{F057BC7C-58DC-480D-A529-BBE342BD513D}">
      <dgm:prSet/>
      <dgm:spPr/>
      <dgm:t>
        <a:bodyPr/>
        <a:lstStyle/>
        <a:p>
          <a:pPr rtl="1"/>
          <a:endParaRPr lang="ar-SA"/>
        </a:p>
      </dgm:t>
    </dgm:pt>
    <dgm:pt modelId="{18E8245C-C89E-4ED9-9ED2-E57760FDF627}">
      <dgm:prSet/>
      <dgm:spPr/>
      <dgm:t>
        <a:bodyPr/>
        <a:lstStyle/>
        <a:p>
          <a:pPr rtl="1"/>
          <a:endParaRPr lang="ar-SA"/>
        </a:p>
      </dgm:t>
    </dgm:pt>
    <dgm:pt modelId="{E0DF62F9-0607-4AED-89E6-C029DD5C323A}" type="parTrans" cxnId="{14236CA1-3DEB-4111-9DA2-A08C6E17D6D8}">
      <dgm:prSet/>
      <dgm:spPr/>
      <dgm:t>
        <a:bodyPr/>
        <a:lstStyle/>
        <a:p>
          <a:pPr rtl="1"/>
          <a:endParaRPr lang="ar-SA"/>
        </a:p>
      </dgm:t>
    </dgm:pt>
    <dgm:pt modelId="{C24AC7A4-6C37-42D6-841E-96AB7BC0A347}" type="sibTrans" cxnId="{14236CA1-3DEB-4111-9DA2-A08C6E17D6D8}">
      <dgm:prSet/>
      <dgm:spPr/>
      <dgm:t>
        <a:bodyPr/>
        <a:lstStyle/>
        <a:p>
          <a:pPr rtl="1"/>
          <a:endParaRPr lang="ar-SA"/>
        </a:p>
      </dgm:t>
    </dgm:pt>
    <dgm:pt modelId="{E6ED4A75-7FB4-41E1-B741-B573E9E5DFCC}">
      <dgm:prSet custT="1"/>
      <dgm:spPr/>
      <dgm:t>
        <a:bodyPr/>
        <a:lstStyle/>
        <a:p>
          <a:pPr rtl="1"/>
          <a:r>
            <a:rPr lang="ar-SA" sz="1400" dirty="0"/>
            <a:t>الدوال متعددة المتغيرات تتضمن متغيرين مستقلين أو أكثر و من الممكن أن تكون خطية أو غير خطية </a:t>
          </a:r>
        </a:p>
      </dgm:t>
    </dgm:pt>
    <dgm:pt modelId="{76C3FB3F-8BA4-4F40-A030-DA5D588F8905}" type="sibTrans" cxnId="{F8299B70-29B5-467F-AB26-08CD7E2BC97D}">
      <dgm:prSet/>
      <dgm:spPr/>
      <dgm:t>
        <a:bodyPr/>
        <a:lstStyle/>
        <a:p>
          <a:pPr rtl="1"/>
          <a:endParaRPr lang="ar-SA"/>
        </a:p>
      </dgm:t>
    </dgm:pt>
    <dgm:pt modelId="{D1409D17-7B21-425E-B7DD-10B7B4239201}" type="parTrans" cxnId="{F8299B70-29B5-467F-AB26-08CD7E2BC97D}">
      <dgm:prSet/>
      <dgm:spPr/>
      <dgm:t>
        <a:bodyPr/>
        <a:lstStyle/>
        <a:p>
          <a:pPr rtl="1"/>
          <a:endParaRPr lang="ar-SA"/>
        </a:p>
      </dgm:t>
    </dgm:pt>
    <dgm:pt modelId="{6870FB4C-4716-4483-A0F2-44AC1A571ED1}">
      <dgm:prSet/>
      <dgm:spPr/>
      <dgm:t>
        <a:bodyPr/>
        <a:lstStyle/>
        <a:p>
          <a:endParaRPr lang="en-GB"/>
        </a:p>
      </dgm:t>
    </dgm:pt>
    <dgm:pt modelId="{AC76BB68-1A41-4280-978D-B057834C7E7A}" type="parTrans" cxnId="{FC19637E-1AF7-4DE6-973F-52E2F1A8458E}">
      <dgm:prSet/>
      <dgm:spPr/>
      <dgm:t>
        <a:bodyPr/>
        <a:lstStyle/>
        <a:p>
          <a:endParaRPr lang="en-GB"/>
        </a:p>
      </dgm:t>
    </dgm:pt>
    <dgm:pt modelId="{41701A5C-1B37-4287-A7DC-82FD1EA6430B}" type="sibTrans" cxnId="{FC19637E-1AF7-4DE6-973F-52E2F1A8458E}">
      <dgm:prSet/>
      <dgm:spPr/>
      <dgm:t>
        <a:bodyPr/>
        <a:lstStyle/>
        <a:p>
          <a:endParaRPr lang="en-GB"/>
        </a:p>
      </dgm:t>
    </dgm:pt>
    <dgm:pt modelId="{F99FF244-DF2B-4A5E-9106-552CB554227B}" type="pres">
      <dgm:prSet presAssocID="{D56FE824-EEEE-4D7B-B163-001FDEE12AB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7CEA399-DAE8-43F7-996B-B3F001BEB537}" type="pres">
      <dgm:prSet presAssocID="{31C8EFF5-83EC-40BC-BB31-DF200A8B4EE0}" presName="hierRoot1" presStyleCnt="0">
        <dgm:presLayoutVars>
          <dgm:hierBranch val="init"/>
        </dgm:presLayoutVars>
      </dgm:prSet>
      <dgm:spPr/>
    </dgm:pt>
    <dgm:pt modelId="{ECA010D4-C528-44B0-B794-1E8F985CDDA6}" type="pres">
      <dgm:prSet presAssocID="{31C8EFF5-83EC-40BC-BB31-DF200A8B4EE0}" presName="rootComposite1" presStyleCnt="0"/>
      <dgm:spPr/>
    </dgm:pt>
    <dgm:pt modelId="{47152004-81FB-4F75-B047-6891295F0210}" type="pres">
      <dgm:prSet presAssocID="{31C8EFF5-83EC-40BC-BB31-DF200A8B4EE0}" presName="rootText1" presStyleLbl="alignAcc1" presStyleIdx="0" presStyleCnt="0" custLinFactNeighborX="310" custLinFactNeighborY="-440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BBAE37D-5A81-4C94-A049-6CE6A4D7EAEA}" type="pres">
      <dgm:prSet presAssocID="{31C8EFF5-83EC-40BC-BB31-DF200A8B4EE0}" presName="topArc1" presStyleLbl="parChTrans1D1" presStyleIdx="0" presStyleCnt="20"/>
      <dgm:spPr/>
    </dgm:pt>
    <dgm:pt modelId="{64DB9280-0BA4-4729-9FA5-6A5FCFA6BB6F}" type="pres">
      <dgm:prSet presAssocID="{31C8EFF5-83EC-40BC-BB31-DF200A8B4EE0}" presName="bottomArc1" presStyleLbl="parChTrans1D1" presStyleIdx="1" presStyleCnt="20"/>
      <dgm:spPr/>
    </dgm:pt>
    <dgm:pt modelId="{74F03ECC-5BBB-4D71-8277-CD96270D7363}" type="pres">
      <dgm:prSet presAssocID="{31C8EFF5-83EC-40BC-BB31-DF200A8B4EE0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D4DF0BD8-6223-4DA3-92C2-A5E0549E9C81}" type="pres">
      <dgm:prSet presAssocID="{31C8EFF5-83EC-40BC-BB31-DF200A8B4EE0}" presName="hierChild2" presStyleCnt="0"/>
      <dgm:spPr/>
    </dgm:pt>
    <dgm:pt modelId="{87C1066C-3B41-4737-8335-CE72769C1D2A}" type="pres">
      <dgm:prSet presAssocID="{D1409D17-7B21-425E-B7DD-10B7B4239201}" presName="Name28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3BD20CF1-80B3-4827-BFBC-E00CEB8A610F}" type="pres">
      <dgm:prSet presAssocID="{E6ED4A75-7FB4-41E1-B741-B573E9E5DFCC}" presName="hierRoot2" presStyleCnt="0">
        <dgm:presLayoutVars>
          <dgm:hierBranch val="init"/>
        </dgm:presLayoutVars>
      </dgm:prSet>
      <dgm:spPr/>
    </dgm:pt>
    <dgm:pt modelId="{825A64DA-B7E0-4ADB-A644-757A05F9DDB4}" type="pres">
      <dgm:prSet presAssocID="{E6ED4A75-7FB4-41E1-B741-B573E9E5DFCC}" presName="rootComposite2" presStyleCnt="0"/>
      <dgm:spPr/>
    </dgm:pt>
    <dgm:pt modelId="{541A1B9C-DBB9-47BD-834F-F899FEF2C89C}" type="pres">
      <dgm:prSet presAssocID="{E6ED4A75-7FB4-41E1-B741-B573E9E5DFCC}" presName="rootText2" presStyleLbl="alignAcc1" presStyleIdx="0" presStyleCnt="0" custScaleX="132412" custScaleY="3341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2087BF3-3643-486D-8800-9D64F880D32F}" type="pres">
      <dgm:prSet presAssocID="{E6ED4A75-7FB4-41E1-B741-B573E9E5DFCC}" presName="topArc2" presStyleLbl="parChTrans1D1" presStyleIdx="2" presStyleCnt="20"/>
      <dgm:spPr/>
    </dgm:pt>
    <dgm:pt modelId="{9DEE7B71-CF16-43D6-AFF5-7D81BAD750CE}" type="pres">
      <dgm:prSet presAssocID="{E6ED4A75-7FB4-41E1-B741-B573E9E5DFCC}" presName="bottomArc2" presStyleLbl="parChTrans1D1" presStyleIdx="3" presStyleCnt="20"/>
      <dgm:spPr/>
    </dgm:pt>
    <dgm:pt modelId="{4926115D-A672-4210-B0B8-9E10263E03EE}" type="pres">
      <dgm:prSet presAssocID="{E6ED4A75-7FB4-41E1-B741-B573E9E5DFCC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A82B6C88-DA1E-4232-97CB-BA1BB5F03B18}" type="pres">
      <dgm:prSet presAssocID="{E6ED4A75-7FB4-41E1-B741-B573E9E5DFCC}" presName="hierChild4" presStyleCnt="0"/>
      <dgm:spPr/>
    </dgm:pt>
    <dgm:pt modelId="{8AF605C1-415D-4C20-AC63-193490FD262D}" type="pres">
      <dgm:prSet presAssocID="{E6ED4A75-7FB4-41E1-B741-B573E9E5DFCC}" presName="hierChild5" presStyleCnt="0"/>
      <dgm:spPr/>
    </dgm:pt>
    <dgm:pt modelId="{9C840FAD-FED9-44C8-9C51-579A7CF36214}" type="pres">
      <dgm:prSet presAssocID="{513A8563-BE8F-46B7-8152-4750D818610C}" presName="Name28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28FC9F3D-7859-41AC-A8A2-814B0F2F592F}" type="pres">
      <dgm:prSet presAssocID="{96E0CF65-3B77-433D-ACF5-5ECC4AF9FDC7}" presName="hierRoot2" presStyleCnt="0">
        <dgm:presLayoutVars>
          <dgm:hierBranch val="init"/>
        </dgm:presLayoutVars>
      </dgm:prSet>
      <dgm:spPr/>
    </dgm:pt>
    <dgm:pt modelId="{08D50BAB-DEB9-44DF-B6C5-760287C14CDB}" type="pres">
      <dgm:prSet presAssocID="{96E0CF65-3B77-433D-ACF5-5ECC4AF9FDC7}" presName="rootComposite2" presStyleCnt="0"/>
      <dgm:spPr/>
    </dgm:pt>
    <dgm:pt modelId="{ABE051CE-BD67-4373-8F87-63EE03EDAF64}" type="pres">
      <dgm:prSet presAssocID="{96E0CF65-3B77-433D-ACF5-5ECC4AF9FDC7}" presName="rootText2" presStyleLbl="alignAcc1" presStyleIdx="0" presStyleCnt="0" custScaleX="109581" custScaleY="3462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92CD01B-A1E5-42C3-A52F-14F81200604E}" type="pres">
      <dgm:prSet presAssocID="{96E0CF65-3B77-433D-ACF5-5ECC4AF9FDC7}" presName="topArc2" presStyleLbl="parChTrans1D1" presStyleIdx="4" presStyleCnt="20"/>
      <dgm:spPr/>
    </dgm:pt>
    <dgm:pt modelId="{F2B1C6F2-4DBF-4405-97B2-338A6EE7B379}" type="pres">
      <dgm:prSet presAssocID="{96E0CF65-3B77-433D-ACF5-5ECC4AF9FDC7}" presName="bottomArc2" presStyleLbl="parChTrans1D1" presStyleIdx="5" presStyleCnt="20"/>
      <dgm:spPr/>
    </dgm:pt>
    <dgm:pt modelId="{3ED9DCE9-4C78-4F37-94A7-7BA8AAD47B0B}" type="pres">
      <dgm:prSet presAssocID="{96E0CF65-3B77-433D-ACF5-5ECC4AF9FDC7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EF0CEA9B-E313-4926-8EAE-69A0D9D24E89}" type="pres">
      <dgm:prSet presAssocID="{96E0CF65-3B77-433D-ACF5-5ECC4AF9FDC7}" presName="hierChild4" presStyleCnt="0"/>
      <dgm:spPr/>
    </dgm:pt>
    <dgm:pt modelId="{9A24686E-1277-45C2-9F25-47466432C67F}" type="pres">
      <dgm:prSet presAssocID="{96E0CF65-3B77-433D-ACF5-5ECC4AF9FDC7}" presName="hierChild5" presStyleCnt="0"/>
      <dgm:spPr/>
    </dgm:pt>
    <dgm:pt modelId="{DA31CFBA-47EC-4231-9A85-6D0D2051C642}" type="pres">
      <dgm:prSet presAssocID="{5248DFF2-806B-40E3-96CD-A86BF7741339}" presName="Name28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A79E1A5B-FA8B-4A69-B922-420E84792007}" type="pres">
      <dgm:prSet presAssocID="{88BD0432-E7AF-486E-A058-061E6764CF93}" presName="hierRoot2" presStyleCnt="0">
        <dgm:presLayoutVars>
          <dgm:hierBranch val="init"/>
        </dgm:presLayoutVars>
      </dgm:prSet>
      <dgm:spPr/>
    </dgm:pt>
    <dgm:pt modelId="{74E04663-D0CD-48E4-97D9-1E81A820983A}" type="pres">
      <dgm:prSet presAssocID="{88BD0432-E7AF-486E-A058-061E6764CF93}" presName="rootComposite2" presStyleCnt="0"/>
      <dgm:spPr/>
    </dgm:pt>
    <dgm:pt modelId="{299AC460-496E-43DD-B64F-2258D6F693B5}" type="pres">
      <dgm:prSet presAssocID="{88BD0432-E7AF-486E-A058-061E6764CF93}" presName="rootText2" presStyleLbl="alignAcc1" presStyleIdx="0" presStyleCnt="0" custScaleX="167439" custScaleY="3680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73EB75A-29CC-4C04-8A14-5F2CC47C7EEF}" type="pres">
      <dgm:prSet presAssocID="{88BD0432-E7AF-486E-A058-061E6764CF93}" presName="topArc2" presStyleLbl="parChTrans1D1" presStyleIdx="6" presStyleCnt="20"/>
      <dgm:spPr/>
    </dgm:pt>
    <dgm:pt modelId="{4784BC26-B7DE-431C-A179-9724B55889CE}" type="pres">
      <dgm:prSet presAssocID="{88BD0432-E7AF-486E-A058-061E6764CF93}" presName="bottomArc2" presStyleLbl="parChTrans1D1" presStyleIdx="7" presStyleCnt="20"/>
      <dgm:spPr/>
    </dgm:pt>
    <dgm:pt modelId="{077E861F-9437-4DE8-B37C-8DFDF56B7828}" type="pres">
      <dgm:prSet presAssocID="{88BD0432-E7AF-486E-A058-061E6764CF93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B13A8D91-CF9B-426E-BBA8-18E947FA6325}" type="pres">
      <dgm:prSet presAssocID="{88BD0432-E7AF-486E-A058-061E6764CF93}" presName="hierChild4" presStyleCnt="0"/>
      <dgm:spPr/>
    </dgm:pt>
    <dgm:pt modelId="{FAA563E0-C452-4883-A6F5-208F0505D04F}" type="pres">
      <dgm:prSet presAssocID="{88BD0432-E7AF-486E-A058-061E6764CF93}" presName="hierChild5" presStyleCnt="0"/>
      <dgm:spPr/>
    </dgm:pt>
    <dgm:pt modelId="{A1973254-CE51-4CC9-9614-CBBD508D148E}" type="pres">
      <dgm:prSet presAssocID="{27E7CD69-1D53-40E6-B679-66CAE77F3984}" presName="Name28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A7BEA481-062B-4D41-999D-2388AD7B7E37}" type="pres">
      <dgm:prSet presAssocID="{9D91B869-CF9F-4AF1-A5D7-0D9040D7BF7E}" presName="hierRoot2" presStyleCnt="0">
        <dgm:presLayoutVars>
          <dgm:hierBranch val="init"/>
        </dgm:presLayoutVars>
      </dgm:prSet>
      <dgm:spPr/>
    </dgm:pt>
    <dgm:pt modelId="{69E7CF7C-BA98-413A-8974-54466D1CC811}" type="pres">
      <dgm:prSet presAssocID="{9D91B869-CF9F-4AF1-A5D7-0D9040D7BF7E}" presName="rootComposite2" presStyleCnt="0"/>
      <dgm:spPr/>
    </dgm:pt>
    <dgm:pt modelId="{956498F1-A104-4C4B-8295-7E9FA19548EE}" type="pres">
      <dgm:prSet presAssocID="{9D91B869-CF9F-4AF1-A5D7-0D9040D7BF7E}" presName="rootText2" presStyleLbl="alignAcc1" presStyleIdx="0" presStyleCnt="0" custScaleX="172469" custScaleY="16522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5C1C403-58E0-45F6-905E-FCCBF483F138}" type="pres">
      <dgm:prSet presAssocID="{9D91B869-CF9F-4AF1-A5D7-0D9040D7BF7E}" presName="topArc2" presStyleLbl="parChTrans1D1" presStyleIdx="8" presStyleCnt="20"/>
      <dgm:spPr/>
    </dgm:pt>
    <dgm:pt modelId="{FE6B28F7-C9C3-40DF-8B4B-2035810741C1}" type="pres">
      <dgm:prSet presAssocID="{9D91B869-CF9F-4AF1-A5D7-0D9040D7BF7E}" presName="bottomArc2" presStyleLbl="parChTrans1D1" presStyleIdx="9" presStyleCnt="20"/>
      <dgm:spPr/>
    </dgm:pt>
    <dgm:pt modelId="{B655CDF1-1014-4F50-A3FA-9A5357F53B2A}" type="pres">
      <dgm:prSet presAssocID="{9D91B869-CF9F-4AF1-A5D7-0D9040D7BF7E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5B6B78F5-6763-4A96-9863-A54B981CE8F0}" type="pres">
      <dgm:prSet presAssocID="{9D91B869-CF9F-4AF1-A5D7-0D9040D7BF7E}" presName="hierChild4" presStyleCnt="0"/>
      <dgm:spPr/>
    </dgm:pt>
    <dgm:pt modelId="{0D48904E-5957-4B23-8E9B-69619DE7F04C}" type="pres">
      <dgm:prSet presAssocID="{06744AEF-FC82-4AF3-8D17-97C8BB1AC4F3}" presName="Name28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461BFFC5-3856-455D-9C7D-96C760A91712}" type="pres">
      <dgm:prSet presAssocID="{39484877-8EDF-45A8-8284-3F09ECAF745E}" presName="hierRoot2" presStyleCnt="0">
        <dgm:presLayoutVars>
          <dgm:hierBranch val="init"/>
        </dgm:presLayoutVars>
      </dgm:prSet>
      <dgm:spPr/>
    </dgm:pt>
    <dgm:pt modelId="{44247439-BF86-4FC1-A932-D321023B46CC}" type="pres">
      <dgm:prSet presAssocID="{39484877-8EDF-45A8-8284-3F09ECAF745E}" presName="rootComposite2" presStyleCnt="0"/>
      <dgm:spPr/>
    </dgm:pt>
    <dgm:pt modelId="{5AD1D814-CEB5-4F05-B29D-472C062DD041}" type="pres">
      <dgm:prSet presAssocID="{39484877-8EDF-45A8-8284-3F09ECAF745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7917DE9-D9BC-4332-87C6-9630FD8D9AAD}" type="pres">
      <dgm:prSet presAssocID="{39484877-8EDF-45A8-8284-3F09ECAF745E}" presName="topArc2" presStyleLbl="parChTrans1D1" presStyleIdx="10" presStyleCnt="20"/>
      <dgm:spPr/>
    </dgm:pt>
    <dgm:pt modelId="{C542A736-3035-4A23-9AFF-F3F4E315D2C0}" type="pres">
      <dgm:prSet presAssocID="{39484877-8EDF-45A8-8284-3F09ECAF745E}" presName="bottomArc2" presStyleLbl="parChTrans1D1" presStyleIdx="11" presStyleCnt="20"/>
      <dgm:spPr/>
    </dgm:pt>
    <dgm:pt modelId="{B74C032D-97B2-4B94-9A29-B7BB9BA80373}" type="pres">
      <dgm:prSet presAssocID="{39484877-8EDF-45A8-8284-3F09ECAF745E}" presName="topConnNode2" presStyleLbl="node3" presStyleIdx="0" presStyleCnt="0"/>
      <dgm:spPr/>
      <dgm:t>
        <a:bodyPr/>
        <a:lstStyle/>
        <a:p>
          <a:pPr rtl="1"/>
          <a:endParaRPr lang="ar-SA"/>
        </a:p>
      </dgm:t>
    </dgm:pt>
    <dgm:pt modelId="{1F3D6783-3372-4EA9-950C-4A475BE12841}" type="pres">
      <dgm:prSet presAssocID="{39484877-8EDF-45A8-8284-3F09ECAF745E}" presName="hierChild4" presStyleCnt="0"/>
      <dgm:spPr/>
    </dgm:pt>
    <dgm:pt modelId="{6578FC3C-78D3-464C-94EC-9572A2B5940B}" type="pres">
      <dgm:prSet presAssocID="{39484877-8EDF-45A8-8284-3F09ECAF745E}" presName="hierChild5" presStyleCnt="0"/>
      <dgm:spPr/>
    </dgm:pt>
    <dgm:pt modelId="{47767F32-7084-4E20-8907-094EB6DC6004}" type="pres">
      <dgm:prSet presAssocID="{192B058D-84F4-4C0D-BE35-1FFAE7EFE982}" presName="Name28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8F7CA615-5730-402D-83F8-D0F061A07B75}" type="pres">
      <dgm:prSet presAssocID="{9F9CE93C-1D6E-4927-ADF1-BC0FF47FDFEF}" presName="hierRoot2" presStyleCnt="0">
        <dgm:presLayoutVars>
          <dgm:hierBranch val="init"/>
        </dgm:presLayoutVars>
      </dgm:prSet>
      <dgm:spPr/>
    </dgm:pt>
    <dgm:pt modelId="{64A11046-0FBB-4AE5-9F14-1D50DC916190}" type="pres">
      <dgm:prSet presAssocID="{9F9CE93C-1D6E-4927-ADF1-BC0FF47FDFEF}" presName="rootComposite2" presStyleCnt="0"/>
      <dgm:spPr/>
    </dgm:pt>
    <dgm:pt modelId="{3F72F3CE-889B-4488-8CD8-8902E2764E85}" type="pres">
      <dgm:prSet presAssocID="{9F9CE93C-1D6E-4927-ADF1-BC0FF47FDFE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289E736-A320-475C-ADBE-841694A52CEF}" type="pres">
      <dgm:prSet presAssocID="{9F9CE93C-1D6E-4927-ADF1-BC0FF47FDFEF}" presName="topArc2" presStyleLbl="parChTrans1D1" presStyleIdx="12" presStyleCnt="20"/>
      <dgm:spPr/>
    </dgm:pt>
    <dgm:pt modelId="{9E2B1066-80A1-45BA-A8BC-B8696FDEAA86}" type="pres">
      <dgm:prSet presAssocID="{9F9CE93C-1D6E-4927-ADF1-BC0FF47FDFEF}" presName="bottomArc2" presStyleLbl="parChTrans1D1" presStyleIdx="13" presStyleCnt="20"/>
      <dgm:spPr/>
    </dgm:pt>
    <dgm:pt modelId="{1E83051A-0814-46D3-8FCB-8543C17AF8CF}" type="pres">
      <dgm:prSet presAssocID="{9F9CE93C-1D6E-4927-ADF1-BC0FF47FDFEF}" presName="topConnNode2" presStyleLbl="node3" presStyleIdx="0" presStyleCnt="0"/>
      <dgm:spPr/>
      <dgm:t>
        <a:bodyPr/>
        <a:lstStyle/>
        <a:p>
          <a:pPr rtl="1"/>
          <a:endParaRPr lang="ar-SA"/>
        </a:p>
      </dgm:t>
    </dgm:pt>
    <dgm:pt modelId="{C09EF652-F00B-445F-B88B-14B623CC3509}" type="pres">
      <dgm:prSet presAssocID="{9F9CE93C-1D6E-4927-ADF1-BC0FF47FDFEF}" presName="hierChild4" presStyleCnt="0"/>
      <dgm:spPr/>
    </dgm:pt>
    <dgm:pt modelId="{4512EC54-9916-4D9B-8FBA-BFBB2E0CFC08}" type="pres">
      <dgm:prSet presAssocID="{9F9CE93C-1D6E-4927-ADF1-BC0FF47FDFEF}" presName="hierChild5" presStyleCnt="0"/>
      <dgm:spPr/>
    </dgm:pt>
    <dgm:pt modelId="{5A846C33-C298-4BE6-908A-7541ABFBF998}" type="pres">
      <dgm:prSet presAssocID="{E0DF62F9-0607-4AED-89E6-C029DD5C323A}" presName="Name28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72D84431-94AA-447B-A03F-FE0D38E16A38}" type="pres">
      <dgm:prSet presAssocID="{18E8245C-C89E-4ED9-9ED2-E57760FDF627}" presName="hierRoot2" presStyleCnt="0">
        <dgm:presLayoutVars>
          <dgm:hierBranch val="init"/>
        </dgm:presLayoutVars>
      </dgm:prSet>
      <dgm:spPr/>
    </dgm:pt>
    <dgm:pt modelId="{A9435FC8-D082-4A5A-ABC7-8BF5B2A80679}" type="pres">
      <dgm:prSet presAssocID="{18E8245C-C89E-4ED9-9ED2-E57760FDF627}" presName="rootComposite2" presStyleCnt="0"/>
      <dgm:spPr/>
    </dgm:pt>
    <dgm:pt modelId="{7C730301-2BCC-4530-B643-11B89218A5DD}" type="pres">
      <dgm:prSet presAssocID="{18E8245C-C89E-4ED9-9ED2-E57760FDF62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88A6E6B-F8EE-475A-9664-C0AF92737ECA}" type="pres">
      <dgm:prSet presAssocID="{18E8245C-C89E-4ED9-9ED2-E57760FDF627}" presName="topArc2" presStyleLbl="parChTrans1D1" presStyleIdx="14" presStyleCnt="20"/>
      <dgm:spPr/>
    </dgm:pt>
    <dgm:pt modelId="{BF4F25FC-1709-430A-A9BD-960D4E189FB3}" type="pres">
      <dgm:prSet presAssocID="{18E8245C-C89E-4ED9-9ED2-E57760FDF627}" presName="bottomArc2" presStyleLbl="parChTrans1D1" presStyleIdx="15" presStyleCnt="20"/>
      <dgm:spPr/>
    </dgm:pt>
    <dgm:pt modelId="{83147CC8-DFB5-4A1A-93A8-A800805AB218}" type="pres">
      <dgm:prSet presAssocID="{18E8245C-C89E-4ED9-9ED2-E57760FDF627}" presName="topConnNode2" presStyleLbl="node3" presStyleIdx="0" presStyleCnt="0"/>
      <dgm:spPr/>
      <dgm:t>
        <a:bodyPr/>
        <a:lstStyle/>
        <a:p>
          <a:pPr rtl="1"/>
          <a:endParaRPr lang="ar-SA"/>
        </a:p>
      </dgm:t>
    </dgm:pt>
    <dgm:pt modelId="{190A225D-E74A-449B-AC97-BC1C7E3D20E6}" type="pres">
      <dgm:prSet presAssocID="{18E8245C-C89E-4ED9-9ED2-E57760FDF627}" presName="hierChild4" presStyleCnt="0"/>
      <dgm:spPr/>
    </dgm:pt>
    <dgm:pt modelId="{E04254EB-FAAD-4C5C-ACDE-D3A54428558D}" type="pres">
      <dgm:prSet presAssocID="{18E8245C-C89E-4ED9-9ED2-E57760FDF627}" presName="hierChild5" presStyleCnt="0"/>
      <dgm:spPr/>
    </dgm:pt>
    <dgm:pt modelId="{B9CCAB03-16B2-4A03-8E16-01D0D1AE287A}" type="pres">
      <dgm:prSet presAssocID="{AC76BB68-1A41-4280-978D-B057834C7E7A}" presName="Name28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25095395-33EA-475A-A356-D7BA6C3A5E43}" type="pres">
      <dgm:prSet presAssocID="{6870FB4C-4716-4483-A0F2-44AC1A571ED1}" presName="hierRoot2" presStyleCnt="0">
        <dgm:presLayoutVars>
          <dgm:hierBranch val="init"/>
        </dgm:presLayoutVars>
      </dgm:prSet>
      <dgm:spPr/>
    </dgm:pt>
    <dgm:pt modelId="{04D557D2-25BC-43EA-9E5C-DE7CBF120725}" type="pres">
      <dgm:prSet presAssocID="{6870FB4C-4716-4483-A0F2-44AC1A571ED1}" presName="rootComposite2" presStyleCnt="0"/>
      <dgm:spPr/>
    </dgm:pt>
    <dgm:pt modelId="{DFC27A17-8D81-4FA8-8D8D-E089ADDC3814}" type="pres">
      <dgm:prSet presAssocID="{6870FB4C-4716-4483-A0F2-44AC1A571ED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15B21DF-82BA-446D-A78B-DB3D06DD8AA6}" type="pres">
      <dgm:prSet presAssocID="{6870FB4C-4716-4483-A0F2-44AC1A571ED1}" presName="topArc2" presStyleLbl="parChTrans1D1" presStyleIdx="16" presStyleCnt="20"/>
      <dgm:spPr/>
    </dgm:pt>
    <dgm:pt modelId="{CDD44901-F0C9-443E-AB9D-46B8EDCC7230}" type="pres">
      <dgm:prSet presAssocID="{6870FB4C-4716-4483-A0F2-44AC1A571ED1}" presName="bottomArc2" presStyleLbl="parChTrans1D1" presStyleIdx="17" presStyleCnt="20"/>
      <dgm:spPr/>
    </dgm:pt>
    <dgm:pt modelId="{A4325C57-1C2F-47BB-BC67-C48927CB012B}" type="pres">
      <dgm:prSet presAssocID="{6870FB4C-4716-4483-A0F2-44AC1A571ED1}" presName="topConnNode2" presStyleLbl="node3" presStyleIdx="0" presStyleCnt="0"/>
      <dgm:spPr/>
      <dgm:t>
        <a:bodyPr/>
        <a:lstStyle/>
        <a:p>
          <a:pPr rtl="1"/>
          <a:endParaRPr lang="ar-SA"/>
        </a:p>
      </dgm:t>
    </dgm:pt>
    <dgm:pt modelId="{E33D80D8-EE87-4C4E-9D4B-E43029629954}" type="pres">
      <dgm:prSet presAssocID="{6870FB4C-4716-4483-A0F2-44AC1A571ED1}" presName="hierChild4" presStyleCnt="0"/>
      <dgm:spPr/>
    </dgm:pt>
    <dgm:pt modelId="{4D7D00D6-48D5-40EE-BAE9-E4CD761D589D}" type="pres">
      <dgm:prSet presAssocID="{6870FB4C-4716-4483-A0F2-44AC1A571ED1}" presName="hierChild5" presStyleCnt="0"/>
      <dgm:spPr/>
    </dgm:pt>
    <dgm:pt modelId="{ABF871D5-600C-4069-B948-45FB2939FBC4}" type="pres">
      <dgm:prSet presAssocID="{9D91B869-CF9F-4AF1-A5D7-0D9040D7BF7E}" presName="hierChild5" presStyleCnt="0"/>
      <dgm:spPr/>
    </dgm:pt>
    <dgm:pt modelId="{B3CD719C-C19A-4CFE-A809-3C6455B72FFD}" type="pres">
      <dgm:prSet presAssocID="{FAAC871B-9775-4382-A730-DFD94FECE6D4}" presName="Name28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0B2719CE-6DE7-4FEF-8F88-08B4AA79CF28}" type="pres">
      <dgm:prSet presAssocID="{0A5B79FB-6E94-425E-B82E-A6AE8179DEA9}" presName="hierRoot2" presStyleCnt="0">
        <dgm:presLayoutVars>
          <dgm:hierBranch val="init"/>
        </dgm:presLayoutVars>
      </dgm:prSet>
      <dgm:spPr/>
    </dgm:pt>
    <dgm:pt modelId="{B371442D-C06E-4D28-A02B-A2751B409C16}" type="pres">
      <dgm:prSet presAssocID="{0A5B79FB-6E94-425E-B82E-A6AE8179DEA9}" presName="rootComposite2" presStyleCnt="0"/>
      <dgm:spPr/>
    </dgm:pt>
    <dgm:pt modelId="{5CADA841-7B81-479F-93D3-BA8B84F8DE6F}" type="pres">
      <dgm:prSet presAssocID="{0A5B79FB-6E94-425E-B82E-A6AE8179DEA9}" presName="rootText2" presStyleLbl="alignAcc1" presStyleIdx="0" presStyleCnt="0" custScaleX="121201" custScaleY="37025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514FBE-3312-4D13-AA50-373A9F576C98}" type="pres">
      <dgm:prSet presAssocID="{0A5B79FB-6E94-425E-B82E-A6AE8179DEA9}" presName="topArc2" presStyleLbl="parChTrans1D1" presStyleIdx="18" presStyleCnt="20"/>
      <dgm:spPr/>
    </dgm:pt>
    <dgm:pt modelId="{AC137310-64D9-4B1E-B4AE-58595F5EB731}" type="pres">
      <dgm:prSet presAssocID="{0A5B79FB-6E94-425E-B82E-A6AE8179DEA9}" presName="bottomArc2" presStyleLbl="parChTrans1D1" presStyleIdx="19" presStyleCnt="20"/>
      <dgm:spPr/>
    </dgm:pt>
    <dgm:pt modelId="{136CE749-F653-4B38-860D-0122CA757B62}" type="pres">
      <dgm:prSet presAssocID="{0A5B79FB-6E94-425E-B82E-A6AE8179DEA9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22B06288-F108-438D-B2A2-146983D1D01B}" type="pres">
      <dgm:prSet presAssocID="{0A5B79FB-6E94-425E-B82E-A6AE8179DEA9}" presName="hierChild4" presStyleCnt="0"/>
      <dgm:spPr/>
    </dgm:pt>
    <dgm:pt modelId="{03904281-48E4-4778-A735-23448EDEF54B}" type="pres">
      <dgm:prSet presAssocID="{0A5B79FB-6E94-425E-B82E-A6AE8179DEA9}" presName="hierChild5" presStyleCnt="0"/>
      <dgm:spPr/>
    </dgm:pt>
    <dgm:pt modelId="{D47C2137-DE56-4F53-AD98-1B1680ED28E1}" type="pres">
      <dgm:prSet presAssocID="{31C8EFF5-83EC-40BC-BB31-DF200A8B4EE0}" presName="hierChild3" presStyleCnt="0"/>
      <dgm:spPr/>
    </dgm:pt>
  </dgm:ptLst>
  <dgm:cxnLst>
    <dgm:cxn modelId="{55211572-323B-4642-B873-DD15787C6C5D}" type="presOf" srcId="{5248DFF2-806B-40E3-96CD-A86BF7741339}" destId="{DA31CFBA-47EC-4231-9A85-6D0D2051C642}" srcOrd="0" destOrd="0" presId="urn:microsoft.com/office/officeart/2008/layout/HalfCircleOrganizationChart"/>
    <dgm:cxn modelId="{B37A93BF-7A3E-4048-8693-9D35DF97282F}" type="presOf" srcId="{88BD0432-E7AF-486E-A058-061E6764CF93}" destId="{077E861F-9437-4DE8-B37C-8DFDF56B7828}" srcOrd="1" destOrd="0" presId="urn:microsoft.com/office/officeart/2008/layout/HalfCircleOrganizationChart"/>
    <dgm:cxn modelId="{0A82B1CF-807B-4AAF-8D48-29B3FB87C33C}" type="presOf" srcId="{88BD0432-E7AF-486E-A058-061E6764CF93}" destId="{299AC460-496E-43DD-B64F-2258D6F693B5}" srcOrd="0" destOrd="0" presId="urn:microsoft.com/office/officeart/2008/layout/HalfCircleOrganizationChart"/>
    <dgm:cxn modelId="{40229E7D-099A-4348-9F65-C5572ECC91BD}" type="presOf" srcId="{513A8563-BE8F-46B7-8152-4750D818610C}" destId="{9C840FAD-FED9-44C8-9C51-579A7CF36214}" srcOrd="0" destOrd="0" presId="urn:microsoft.com/office/officeart/2008/layout/HalfCircleOrganizationChart"/>
    <dgm:cxn modelId="{9A6323CB-42DA-4476-8D2E-86B348011E25}" srcId="{31C8EFF5-83EC-40BC-BB31-DF200A8B4EE0}" destId="{0A5B79FB-6E94-425E-B82E-A6AE8179DEA9}" srcOrd="4" destOrd="0" parTransId="{FAAC871B-9775-4382-A730-DFD94FECE6D4}" sibTransId="{2909E7DF-8254-482B-B00A-5F929B290DCC}"/>
    <dgm:cxn modelId="{560B55C6-C033-49AA-AC4D-093A73DA95EC}" type="presOf" srcId="{E6ED4A75-7FB4-41E1-B741-B573E9E5DFCC}" destId="{541A1B9C-DBB9-47BD-834F-F899FEF2C89C}" srcOrd="0" destOrd="0" presId="urn:microsoft.com/office/officeart/2008/layout/HalfCircleOrganizationChart"/>
    <dgm:cxn modelId="{7D6201C9-5215-40B4-924B-316A19C7134A}" type="presOf" srcId="{18E8245C-C89E-4ED9-9ED2-E57760FDF627}" destId="{83147CC8-DFB5-4A1A-93A8-A800805AB218}" srcOrd="1" destOrd="0" presId="urn:microsoft.com/office/officeart/2008/layout/HalfCircleOrganizationChart"/>
    <dgm:cxn modelId="{BF943733-D399-4397-9007-26B855169D7A}" srcId="{D56FE824-EEEE-4D7B-B163-001FDEE12AB4}" destId="{31C8EFF5-83EC-40BC-BB31-DF200A8B4EE0}" srcOrd="0" destOrd="0" parTransId="{D9556406-488F-4D1E-9AC5-B52B3A88816D}" sibTransId="{1A24B200-4B83-44D0-A0A0-737C7F1DC845}"/>
    <dgm:cxn modelId="{AE9D5E74-69A1-4A2B-A3BA-3BAD59E12209}" type="presOf" srcId="{D1409D17-7B21-425E-B7DD-10B7B4239201}" destId="{87C1066C-3B41-4737-8335-CE72769C1D2A}" srcOrd="0" destOrd="0" presId="urn:microsoft.com/office/officeart/2008/layout/HalfCircleOrganizationChart"/>
    <dgm:cxn modelId="{B2DA0BAB-3E85-438D-B3B3-1E24A6103D6F}" type="presOf" srcId="{D56FE824-EEEE-4D7B-B163-001FDEE12AB4}" destId="{F99FF244-DF2B-4A5E-9106-552CB554227B}" srcOrd="0" destOrd="0" presId="urn:microsoft.com/office/officeart/2008/layout/HalfCircleOrganizationChart"/>
    <dgm:cxn modelId="{E5305D44-DC32-4902-A385-002FD3B06064}" type="presOf" srcId="{0A5B79FB-6E94-425E-B82E-A6AE8179DEA9}" destId="{5CADA841-7B81-479F-93D3-BA8B84F8DE6F}" srcOrd="0" destOrd="0" presId="urn:microsoft.com/office/officeart/2008/layout/HalfCircleOrganizationChart"/>
    <dgm:cxn modelId="{C805E285-33B3-4FC9-84F8-6D488EC5C61B}" srcId="{9D91B869-CF9F-4AF1-A5D7-0D9040D7BF7E}" destId="{39484877-8EDF-45A8-8284-3F09ECAF745E}" srcOrd="0" destOrd="0" parTransId="{06744AEF-FC82-4AF3-8D17-97C8BB1AC4F3}" sibTransId="{8F6B5B1B-06C2-4F6F-BDA8-0CC5108780A5}"/>
    <dgm:cxn modelId="{3873FA02-A589-4082-98A9-49408D005689}" type="presOf" srcId="{9D91B869-CF9F-4AF1-A5D7-0D9040D7BF7E}" destId="{B655CDF1-1014-4F50-A3FA-9A5357F53B2A}" srcOrd="1" destOrd="0" presId="urn:microsoft.com/office/officeart/2008/layout/HalfCircleOrganizationChart"/>
    <dgm:cxn modelId="{AB67434D-39F1-427E-85C3-C306B98FD809}" type="presOf" srcId="{9D91B869-CF9F-4AF1-A5D7-0D9040D7BF7E}" destId="{956498F1-A104-4C4B-8295-7E9FA19548EE}" srcOrd="0" destOrd="0" presId="urn:microsoft.com/office/officeart/2008/layout/HalfCircleOrganizationChart"/>
    <dgm:cxn modelId="{907321EA-DD6F-46F3-A598-2C73EAAA9B3A}" type="presOf" srcId="{E0DF62F9-0607-4AED-89E6-C029DD5C323A}" destId="{5A846C33-C298-4BE6-908A-7541ABFBF998}" srcOrd="0" destOrd="0" presId="urn:microsoft.com/office/officeart/2008/layout/HalfCircleOrganizationChart"/>
    <dgm:cxn modelId="{2D413E74-4715-43D5-A21C-BA0AEBCF0539}" type="presOf" srcId="{31C8EFF5-83EC-40BC-BB31-DF200A8B4EE0}" destId="{47152004-81FB-4F75-B047-6891295F0210}" srcOrd="0" destOrd="0" presId="urn:microsoft.com/office/officeart/2008/layout/HalfCircleOrganizationChart"/>
    <dgm:cxn modelId="{C5AF7567-3C7C-4282-A3A6-CC68A7668CC1}" type="presOf" srcId="{192B058D-84F4-4C0D-BE35-1FFAE7EFE982}" destId="{47767F32-7084-4E20-8907-094EB6DC6004}" srcOrd="0" destOrd="0" presId="urn:microsoft.com/office/officeart/2008/layout/HalfCircleOrganizationChart"/>
    <dgm:cxn modelId="{C16FB00F-9945-4000-982A-5E130C951610}" srcId="{31C8EFF5-83EC-40BC-BB31-DF200A8B4EE0}" destId="{88BD0432-E7AF-486E-A058-061E6764CF93}" srcOrd="2" destOrd="0" parTransId="{5248DFF2-806B-40E3-96CD-A86BF7741339}" sibTransId="{8CD6803D-C73E-47EF-AEC5-8FB168F58A89}"/>
    <dgm:cxn modelId="{F59644D3-F490-433E-A699-4C1540196743}" type="presOf" srcId="{0A5B79FB-6E94-425E-B82E-A6AE8179DEA9}" destId="{136CE749-F653-4B38-860D-0122CA757B62}" srcOrd="1" destOrd="0" presId="urn:microsoft.com/office/officeart/2008/layout/HalfCircleOrganizationChart"/>
    <dgm:cxn modelId="{14236CA1-3DEB-4111-9DA2-A08C6E17D6D8}" srcId="{9D91B869-CF9F-4AF1-A5D7-0D9040D7BF7E}" destId="{18E8245C-C89E-4ED9-9ED2-E57760FDF627}" srcOrd="2" destOrd="0" parTransId="{E0DF62F9-0607-4AED-89E6-C029DD5C323A}" sibTransId="{C24AC7A4-6C37-42D6-841E-96AB7BC0A347}"/>
    <dgm:cxn modelId="{FC19637E-1AF7-4DE6-973F-52E2F1A8458E}" srcId="{9D91B869-CF9F-4AF1-A5D7-0D9040D7BF7E}" destId="{6870FB4C-4716-4483-A0F2-44AC1A571ED1}" srcOrd="3" destOrd="0" parTransId="{AC76BB68-1A41-4280-978D-B057834C7E7A}" sibTransId="{41701A5C-1B37-4287-A7DC-82FD1EA6430B}"/>
    <dgm:cxn modelId="{F057BC7C-58DC-480D-A529-BBE342BD513D}" srcId="{9D91B869-CF9F-4AF1-A5D7-0D9040D7BF7E}" destId="{9F9CE93C-1D6E-4927-ADF1-BC0FF47FDFEF}" srcOrd="1" destOrd="0" parTransId="{192B058D-84F4-4C0D-BE35-1FFAE7EFE982}" sibTransId="{6899CC77-F34C-4CCB-AF73-51744A9ADD77}"/>
    <dgm:cxn modelId="{7114941A-BC67-4793-8CD0-CEF3A0B9E935}" type="presOf" srcId="{6870FB4C-4716-4483-A0F2-44AC1A571ED1}" destId="{DFC27A17-8D81-4FA8-8D8D-E089ADDC3814}" srcOrd="0" destOrd="0" presId="urn:microsoft.com/office/officeart/2008/layout/HalfCircleOrganizationChart"/>
    <dgm:cxn modelId="{D2707E36-DF33-40A4-8DED-3A3ED06AFD4F}" type="presOf" srcId="{96E0CF65-3B77-433D-ACF5-5ECC4AF9FDC7}" destId="{3ED9DCE9-4C78-4F37-94A7-7BA8AAD47B0B}" srcOrd="1" destOrd="0" presId="urn:microsoft.com/office/officeart/2008/layout/HalfCircleOrganizationChart"/>
    <dgm:cxn modelId="{C03A6094-4200-4AF6-A3DA-F26A5089C248}" type="presOf" srcId="{AC76BB68-1A41-4280-978D-B057834C7E7A}" destId="{B9CCAB03-16B2-4A03-8E16-01D0D1AE287A}" srcOrd="0" destOrd="0" presId="urn:microsoft.com/office/officeart/2008/layout/HalfCircleOrganizationChart"/>
    <dgm:cxn modelId="{C75E438E-D671-43A5-BCE1-E7E6BFEA5848}" type="presOf" srcId="{96E0CF65-3B77-433D-ACF5-5ECC4AF9FDC7}" destId="{ABE051CE-BD67-4373-8F87-63EE03EDAF64}" srcOrd="0" destOrd="0" presId="urn:microsoft.com/office/officeart/2008/layout/HalfCircleOrganizationChart"/>
    <dgm:cxn modelId="{52B1C9D1-926B-4B57-9320-D83E12C321C4}" type="presOf" srcId="{9F9CE93C-1D6E-4927-ADF1-BC0FF47FDFEF}" destId="{3F72F3CE-889B-4488-8CD8-8902E2764E85}" srcOrd="0" destOrd="0" presId="urn:microsoft.com/office/officeart/2008/layout/HalfCircleOrganizationChart"/>
    <dgm:cxn modelId="{EEBDCFAC-7BB6-466F-AFC5-5745035C3408}" type="presOf" srcId="{39484877-8EDF-45A8-8284-3F09ECAF745E}" destId="{B74C032D-97B2-4B94-9A29-B7BB9BA80373}" srcOrd="1" destOrd="0" presId="urn:microsoft.com/office/officeart/2008/layout/HalfCircleOrganizationChart"/>
    <dgm:cxn modelId="{F82B8011-5025-4B7B-BE2D-DFB8324AB89C}" srcId="{31C8EFF5-83EC-40BC-BB31-DF200A8B4EE0}" destId="{96E0CF65-3B77-433D-ACF5-5ECC4AF9FDC7}" srcOrd="1" destOrd="0" parTransId="{513A8563-BE8F-46B7-8152-4750D818610C}" sibTransId="{E688F043-5DB0-4A6E-AD02-9103A818220E}"/>
    <dgm:cxn modelId="{F1AA01EB-AA5B-4C2F-84C0-B7472EA6637E}" type="presOf" srcId="{06744AEF-FC82-4AF3-8D17-97C8BB1AC4F3}" destId="{0D48904E-5957-4B23-8E9B-69619DE7F04C}" srcOrd="0" destOrd="0" presId="urn:microsoft.com/office/officeart/2008/layout/HalfCircleOrganizationChart"/>
    <dgm:cxn modelId="{FC0EE31A-B9F4-4AA1-A87A-48E6875899A1}" type="presOf" srcId="{6870FB4C-4716-4483-A0F2-44AC1A571ED1}" destId="{A4325C57-1C2F-47BB-BC67-C48927CB012B}" srcOrd="1" destOrd="0" presId="urn:microsoft.com/office/officeart/2008/layout/HalfCircleOrganizationChart"/>
    <dgm:cxn modelId="{A04C1BD5-0F41-4B18-9CE7-96BE3E4BF2BE}" type="presOf" srcId="{39484877-8EDF-45A8-8284-3F09ECAF745E}" destId="{5AD1D814-CEB5-4F05-B29D-472C062DD041}" srcOrd="0" destOrd="0" presId="urn:microsoft.com/office/officeart/2008/layout/HalfCircleOrganizationChart"/>
    <dgm:cxn modelId="{27D915A6-FBDF-4E9B-B393-7AAAD9E2212D}" type="presOf" srcId="{FAAC871B-9775-4382-A730-DFD94FECE6D4}" destId="{B3CD719C-C19A-4CFE-A809-3C6455B72FFD}" srcOrd="0" destOrd="0" presId="urn:microsoft.com/office/officeart/2008/layout/HalfCircleOrganizationChart"/>
    <dgm:cxn modelId="{D4EB26E3-4A78-48CE-B7BB-028F50421C91}" type="presOf" srcId="{9F9CE93C-1D6E-4927-ADF1-BC0FF47FDFEF}" destId="{1E83051A-0814-46D3-8FCB-8543C17AF8CF}" srcOrd="1" destOrd="0" presId="urn:microsoft.com/office/officeart/2008/layout/HalfCircleOrganizationChart"/>
    <dgm:cxn modelId="{8757D4F4-0E07-4EA8-9BD4-396C2FD7C65A}" type="presOf" srcId="{18E8245C-C89E-4ED9-9ED2-E57760FDF627}" destId="{7C730301-2BCC-4530-B643-11B89218A5DD}" srcOrd="0" destOrd="0" presId="urn:microsoft.com/office/officeart/2008/layout/HalfCircleOrganizationChart"/>
    <dgm:cxn modelId="{25CB2216-1F1D-498A-B0C1-9DBF5FDEF23C}" srcId="{31C8EFF5-83EC-40BC-BB31-DF200A8B4EE0}" destId="{9D91B869-CF9F-4AF1-A5D7-0D9040D7BF7E}" srcOrd="3" destOrd="0" parTransId="{27E7CD69-1D53-40E6-B679-66CAE77F3984}" sibTransId="{71F7152F-6D27-4917-AF04-F1CA0D514AC2}"/>
    <dgm:cxn modelId="{F8299B70-29B5-467F-AB26-08CD7E2BC97D}" srcId="{31C8EFF5-83EC-40BC-BB31-DF200A8B4EE0}" destId="{E6ED4A75-7FB4-41E1-B741-B573E9E5DFCC}" srcOrd="0" destOrd="0" parTransId="{D1409D17-7B21-425E-B7DD-10B7B4239201}" sibTransId="{76C3FB3F-8BA4-4F40-A030-DA5D588F8905}"/>
    <dgm:cxn modelId="{DD24451A-ED77-4D63-85E0-439750A5B3F5}" type="presOf" srcId="{31C8EFF5-83EC-40BC-BB31-DF200A8B4EE0}" destId="{74F03ECC-5BBB-4D71-8277-CD96270D7363}" srcOrd="1" destOrd="0" presId="urn:microsoft.com/office/officeart/2008/layout/HalfCircleOrganizationChart"/>
    <dgm:cxn modelId="{6427C2E2-EDAF-4E4A-A9F4-443D36CC055B}" type="presOf" srcId="{E6ED4A75-7FB4-41E1-B741-B573E9E5DFCC}" destId="{4926115D-A672-4210-B0B8-9E10263E03EE}" srcOrd="1" destOrd="0" presId="urn:microsoft.com/office/officeart/2008/layout/HalfCircleOrganizationChart"/>
    <dgm:cxn modelId="{591F7FE1-F447-4376-8BA4-4F7ECD088FF5}" type="presOf" srcId="{27E7CD69-1D53-40E6-B679-66CAE77F3984}" destId="{A1973254-CE51-4CC9-9614-CBBD508D148E}" srcOrd="0" destOrd="0" presId="urn:microsoft.com/office/officeart/2008/layout/HalfCircleOrganizationChart"/>
    <dgm:cxn modelId="{0CD5100F-5959-49CA-843C-263C43467796}" type="presParOf" srcId="{F99FF244-DF2B-4A5E-9106-552CB554227B}" destId="{B7CEA399-DAE8-43F7-996B-B3F001BEB537}" srcOrd="0" destOrd="0" presId="urn:microsoft.com/office/officeart/2008/layout/HalfCircleOrganizationChart"/>
    <dgm:cxn modelId="{BD269305-1511-4764-9BBF-680DFF51BC5C}" type="presParOf" srcId="{B7CEA399-DAE8-43F7-996B-B3F001BEB537}" destId="{ECA010D4-C528-44B0-B794-1E8F985CDDA6}" srcOrd="0" destOrd="0" presId="urn:microsoft.com/office/officeart/2008/layout/HalfCircleOrganizationChart"/>
    <dgm:cxn modelId="{FBE48C85-0113-4620-B601-5238AEA72510}" type="presParOf" srcId="{ECA010D4-C528-44B0-B794-1E8F985CDDA6}" destId="{47152004-81FB-4F75-B047-6891295F0210}" srcOrd="0" destOrd="0" presId="urn:microsoft.com/office/officeart/2008/layout/HalfCircleOrganizationChart"/>
    <dgm:cxn modelId="{F306C57B-2A1C-4B12-9E0A-ACFDF1AF9E41}" type="presParOf" srcId="{ECA010D4-C528-44B0-B794-1E8F985CDDA6}" destId="{4BBAE37D-5A81-4C94-A049-6CE6A4D7EAEA}" srcOrd="1" destOrd="0" presId="urn:microsoft.com/office/officeart/2008/layout/HalfCircleOrganizationChart"/>
    <dgm:cxn modelId="{500EB7B4-AF1F-430B-8326-A84DB4203984}" type="presParOf" srcId="{ECA010D4-C528-44B0-B794-1E8F985CDDA6}" destId="{64DB9280-0BA4-4729-9FA5-6A5FCFA6BB6F}" srcOrd="2" destOrd="0" presId="urn:microsoft.com/office/officeart/2008/layout/HalfCircleOrganizationChart"/>
    <dgm:cxn modelId="{92741C31-62F5-4EDF-81A8-97BD00C5D844}" type="presParOf" srcId="{ECA010D4-C528-44B0-B794-1E8F985CDDA6}" destId="{74F03ECC-5BBB-4D71-8277-CD96270D7363}" srcOrd="3" destOrd="0" presId="urn:microsoft.com/office/officeart/2008/layout/HalfCircleOrganizationChart"/>
    <dgm:cxn modelId="{30CB5ED0-E09E-4BB1-B253-F488E20F45CF}" type="presParOf" srcId="{B7CEA399-DAE8-43F7-996B-B3F001BEB537}" destId="{D4DF0BD8-6223-4DA3-92C2-A5E0549E9C81}" srcOrd="1" destOrd="0" presId="urn:microsoft.com/office/officeart/2008/layout/HalfCircleOrganizationChart"/>
    <dgm:cxn modelId="{B1756A4F-AFB1-4193-AB9E-4AE5F59AFE7C}" type="presParOf" srcId="{D4DF0BD8-6223-4DA3-92C2-A5E0549E9C81}" destId="{87C1066C-3B41-4737-8335-CE72769C1D2A}" srcOrd="0" destOrd="0" presId="urn:microsoft.com/office/officeart/2008/layout/HalfCircleOrganizationChart"/>
    <dgm:cxn modelId="{2DDE3563-D4DF-45CD-8405-B14E7C7AD805}" type="presParOf" srcId="{D4DF0BD8-6223-4DA3-92C2-A5E0549E9C81}" destId="{3BD20CF1-80B3-4827-BFBC-E00CEB8A610F}" srcOrd="1" destOrd="0" presId="urn:microsoft.com/office/officeart/2008/layout/HalfCircleOrganizationChart"/>
    <dgm:cxn modelId="{1EF9FFCB-D998-463C-8AC3-67EF3B98C1F1}" type="presParOf" srcId="{3BD20CF1-80B3-4827-BFBC-E00CEB8A610F}" destId="{825A64DA-B7E0-4ADB-A644-757A05F9DDB4}" srcOrd="0" destOrd="0" presId="urn:microsoft.com/office/officeart/2008/layout/HalfCircleOrganizationChart"/>
    <dgm:cxn modelId="{DE8E746D-63A8-4A33-8ECB-C45CAF6E2382}" type="presParOf" srcId="{825A64DA-B7E0-4ADB-A644-757A05F9DDB4}" destId="{541A1B9C-DBB9-47BD-834F-F899FEF2C89C}" srcOrd="0" destOrd="0" presId="urn:microsoft.com/office/officeart/2008/layout/HalfCircleOrganizationChart"/>
    <dgm:cxn modelId="{F6C0C0C1-42E1-4638-88B7-F3D77B0EE7AF}" type="presParOf" srcId="{825A64DA-B7E0-4ADB-A644-757A05F9DDB4}" destId="{12087BF3-3643-486D-8800-9D64F880D32F}" srcOrd="1" destOrd="0" presId="urn:microsoft.com/office/officeart/2008/layout/HalfCircleOrganizationChart"/>
    <dgm:cxn modelId="{C93B1D33-459D-4E81-BBBB-0DF245F804DB}" type="presParOf" srcId="{825A64DA-B7E0-4ADB-A644-757A05F9DDB4}" destId="{9DEE7B71-CF16-43D6-AFF5-7D81BAD750CE}" srcOrd="2" destOrd="0" presId="urn:microsoft.com/office/officeart/2008/layout/HalfCircleOrganizationChart"/>
    <dgm:cxn modelId="{DD27BB66-00E7-4EA9-A041-85AAF234716D}" type="presParOf" srcId="{825A64DA-B7E0-4ADB-A644-757A05F9DDB4}" destId="{4926115D-A672-4210-B0B8-9E10263E03EE}" srcOrd="3" destOrd="0" presId="urn:microsoft.com/office/officeart/2008/layout/HalfCircleOrganizationChart"/>
    <dgm:cxn modelId="{8B0A5363-FD01-42F2-A5D6-3D9F146C4C7C}" type="presParOf" srcId="{3BD20CF1-80B3-4827-BFBC-E00CEB8A610F}" destId="{A82B6C88-DA1E-4232-97CB-BA1BB5F03B18}" srcOrd="1" destOrd="0" presId="urn:microsoft.com/office/officeart/2008/layout/HalfCircleOrganizationChart"/>
    <dgm:cxn modelId="{8287D0A1-F431-414F-AB84-AB6D8E47FD88}" type="presParOf" srcId="{3BD20CF1-80B3-4827-BFBC-E00CEB8A610F}" destId="{8AF605C1-415D-4C20-AC63-193490FD262D}" srcOrd="2" destOrd="0" presId="urn:microsoft.com/office/officeart/2008/layout/HalfCircleOrganizationChart"/>
    <dgm:cxn modelId="{20ACC8D6-EF80-4CA1-A14C-D05CB8B724AF}" type="presParOf" srcId="{D4DF0BD8-6223-4DA3-92C2-A5E0549E9C81}" destId="{9C840FAD-FED9-44C8-9C51-579A7CF36214}" srcOrd="2" destOrd="0" presId="urn:microsoft.com/office/officeart/2008/layout/HalfCircleOrganizationChart"/>
    <dgm:cxn modelId="{BB984613-620D-4474-B36F-1D93FD009ABD}" type="presParOf" srcId="{D4DF0BD8-6223-4DA3-92C2-A5E0549E9C81}" destId="{28FC9F3D-7859-41AC-A8A2-814B0F2F592F}" srcOrd="3" destOrd="0" presId="urn:microsoft.com/office/officeart/2008/layout/HalfCircleOrganizationChart"/>
    <dgm:cxn modelId="{F784B8AE-FC16-449C-892A-A5438F166EA2}" type="presParOf" srcId="{28FC9F3D-7859-41AC-A8A2-814B0F2F592F}" destId="{08D50BAB-DEB9-44DF-B6C5-760287C14CDB}" srcOrd="0" destOrd="0" presId="urn:microsoft.com/office/officeart/2008/layout/HalfCircleOrganizationChart"/>
    <dgm:cxn modelId="{D75421B1-7800-487D-AF7F-16314AC213B6}" type="presParOf" srcId="{08D50BAB-DEB9-44DF-B6C5-760287C14CDB}" destId="{ABE051CE-BD67-4373-8F87-63EE03EDAF64}" srcOrd="0" destOrd="0" presId="urn:microsoft.com/office/officeart/2008/layout/HalfCircleOrganizationChart"/>
    <dgm:cxn modelId="{2422565F-4222-4623-9A3B-66042B448E37}" type="presParOf" srcId="{08D50BAB-DEB9-44DF-B6C5-760287C14CDB}" destId="{892CD01B-A1E5-42C3-A52F-14F81200604E}" srcOrd="1" destOrd="0" presId="urn:microsoft.com/office/officeart/2008/layout/HalfCircleOrganizationChart"/>
    <dgm:cxn modelId="{40A613CA-8BFD-418F-AE0D-E15EC2ED2EA0}" type="presParOf" srcId="{08D50BAB-DEB9-44DF-B6C5-760287C14CDB}" destId="{F2B1C6F2-4DBF-4405-97B2-338A6EE7B379}" srcOrd="2" destOrd="0" presId="urn:microsoft.com/office/officeart/2008/layout/HalfCircleOrganizationChart"/>
    <dgm:cxn modelId="{870D32F9-0CD8-49C2-A37E-15087972115D}" type="presParOf" srcId="{08D50BAB-DEB9-44DF-B6C5-760287C14CDB}" destId="{3ED9DCE9-4C78-4F37-94A7-7BA8AAD47B0B}" srcOrd="3" destOrd="0" presId="urn:microsoft.com/office/officeart/2008/layout/HalfCircleOrganizationChart"/>
    <dgm:cxn modelId="{0958A9F1-1064-46F6-9D4A-19062C04ABAE}" type="presParOf" srcId="{28FC9F3D-7859-41AC-A8A2-814B0F2F592F}" destId="{EF0CEA9B-E313-4926-8EAE-69A0D9D24E89}" srcOrd="1" destOrd="0" presId="urn:microsoft.com/office/officeart/2008/layout/HalfCircleOrganizationChart"/>
    <dgm:cxn modelId="{4B9F11CC-574A-4659-A1A0-9C95E5108DDD}" type="presParOf" srcId="{28FC9F3D-7859-41AC-A8A2-814B0F2F592F}" destId="{9A24686E-1277-45C2-9F25-47466432C67F}" srcOrd="2" destOrd="0" presId="urn:microsoft.com/office/officeart/2008/layout/HalfCircleOrganizationChart"/>
    <dgm:cxn modelId="{523B5889-4144-4E68-9CB7-8632E7E7A6B3}" type="presParOf" srcId="{D4DF0BD8-6223-4DA3-92C2-A5E0549E9C81}" destId="{DA31CFBA-47EC-4231-9A85-6D0D2051C642}" srcOrd="4" destOrd="0" presId="urn:microsoft.com/office/officeart/2008/layout/HalfCircleOrganizationChart"/>
    <dgm:cxn modelId="{17E5FEFC-D8E5-4722-A302-D5DF9809DA8B}" type="presParOf" srcId="{D4DF0BD8-6223-4DA3-92C2-A5E0549E9C81}" destId="{A79E1A5B-FA8B-4A69-B922-420E84792007}" srcOrd="5" destOrd="0" presId="urn:microsoft.com/office/officeart/2008/layout/HalfCircleOrganizationChart"/>
    <dgm:cxn modelId="{2F3359C2-D9EE-421B-996F-3AFF672F181C}" type="presParOf" srcId="{A79E1A5B-FA8B-4A69-B922-420E84792007}" destId="{74E04663-D0CD-48E4-97D9-1E81A820983A}" srcOrd="0" destOrd="0" presId="urn:microsoft.com/office/officeart/2008/layout/HalfCircleOrganizationChart"/>
    <dgm:cxn modelId="{E27BFA91-3F54-4EBC-81C6-3663DE1D1B29}" type="presParOf" srcId="{74E04663-D0CD-48E4-97D9-1E81A820983A}" destId="{299AC460-496E-43DD-B64F-2258D6F693B5}" srcOrd="0" destOrd="0" presId="urn:microsoft.com/office/officeart/2008/layout/HalfCircleOrganizationChart"/>
    <dgm:cxn modelId="{6F20D686-8749-4514-B31B-33B3DDB84D3C}" type="presParOf" srcId="{74E04663-D0CD-48E4-97D9-1E81A820983A}" destId="{873EB75A-29CC-4C04-8A14-5F2CC47C7EEF}" srcOrd="1" destOrd="0" presId="urn:microsoft.com/office/officeart/2008/layout/HalfCircleOrganizationChart"/>
    <dgm:cxn modelId="{10107DB6-9B1F-4CEF-8443-0897C0371F19}" type="presParOf" srcId="{74E04663-D0CD-48E4-97D9-1E81A820983A}" destId="{4784BC26-B7DE-431C-A179-9724B55889CE}" srcOrd="2" destOrd="0" presId="urn:microsoft.com/office/officeart/2008/layout/HalfCircleOrganizationChart"/>
    <dgm:cxn modelId="{3062A428-0DFA-40AB-8780-B5E2EF708C42}" type="presParOf" srcId="{74E04663-D0CD-48E4-97D9-1E81A820983A}" destId="{077E861F-9437-4DE8-B37C-8DFDF56B7828}" srcOrd="3" destOrd="0" presId="urn:microsoft.com/office/officeart/2008/layout/HalfCircleOrganizationChart"/>
    <dgm:cxn modelId="{2CFE2123-3F78-4630-B1C3-868A14D51375}" type="presParOf" srcId="{A79E1A5B-FA8B-4A69-B922-420E84792007}" destId="{B13A8D91-CF9B-426E-BBA8-18E947FA6325}" srcOrd="1" destOrd="0" presId="urn:microsoft.com/office/officeart/2008/layout/HalfCircleOrganizationChart"/>
    <dgm:cxn modelId="{95767EB5-BDD9-4135-B8CF-974A96408BBC}" type="presParOf" srcId="{A79E1A5B-FA8B-4A69-B922-420E84792007}" destId="{FAA563E0-C452-4883-A6F5-208F0505D04F}" srcOrd="2" destOrd="0" presId="urn:microsoft.com/office/officeart/2008/layout/HalfCircleOrganizationChart"/>
    <dgm:cxn modelId="{553E4F56-FF98-486E-AA06-86365A5FFDCC}" type="presParOf" srcId="{D4DF0BD8-6223-4DA3-92C2-A5E0549E9C81}" destId="{A1973254-CE51-4CC9-9614-CBBD508D148E}" srcOrd="6" destOrd="0" presId="urn:microsoft.com/office/officeart/2008/layout/HalfCircleOrganizationChart"/>
    <dgm:cxn modelId="{2D420ECE-2251-475E-BB72-5E65B0889BBF}" type="presParOf" srcId="{D4DF0BD8-6223-4DA3-92C2-A5E0549E9C81}" destId="{A7BEA481-062B-4D41-999D-2388AD7B7E37}" srcOrd="7" destOrd="0" presId="urn:microsoft.com/office/officeart/2008/layout/HalfCircleOrganizationChart"/>
    <dgm:cxn modelId="{9E78B9BB-8EA7-4975-A72C-24E806411A3D}" type="presParOf" srcId="{A7BEA481-062B-4D41-999D-2388AD7B7E37}" destId="{69E7CF7C-BA98-413A-8974-54466D1CC811}" srcOrd="0" destOrd="0" presId="urn:microsoft.com/office/officeart/2008/layout/HalfCircleOrganizationChart"/>
    <dgm:cxn modelId="{A146C77F-6616-4764-86CA-92F89207C258}" type="presParOf" srcId="{69E7CF7C-BA98-413A-8974-54466D1CC811}" destId="{956498F1-A104-4C4B-8295-7E9FA19548EE}" srcOrd="0" destOrd="0" presId="urn:microsoft.com/office/officeart/2008/layout/HalfCircleOrganizationChart"/>
    <dgm:cxn modelId="{031422A6-10F9-4FBD-B5D3-F5575EDEFAD5}" type="presParOf" srcId="{69E7CF7C-BA98-413A-8974-54466D1CC811}" destId="{B5C1C403-58E0-45F6-905E-FCCBF483F138}" srcOrd="1" destOrd="0" presId="urn:microsoft.com/office/officeart/2008/layout/HalfCircleOrganizationChart"/>
    <dgm:cxn modelId="{16990E51-0800-4F0F-954E-E15A77A6635B}" type="presParOf" srcId="{69E7CF7C-BA98-413A-8974-54466D1CC811}" destId="{FE6B28F7-C9C3-40DF-8B4B-2035810741C1}" srcOrd="2" destOrd="0" presId="urn:microsoft.com/office/officeart/2008/layout/HalfCircleOrganizationChart"/>
    <dgm:cxn modelId="{368A00BD-59A9-4B7B-AF66-9C86159099AC}" type="presParOf" srcId="{69E7CF7C-BA98-413A-8974-54466D1CC811}" destId="{B655CDF1-1014-4F50-A3FA-9A5357F53B2A}" srcOrd="3" destOrd="0" presId="urn:microsoft.com/office/officeart/2008/layout/HalfCircleOrganizationChart"/>
    <dgm:cxn modelId="{57B3F60D-F2B2-44E4-BACD-FBD7B802B9BA}" type="presParOf" srcId="{A7BEA481-062B-4D41-999D-2388AD7B7E37}" destId="{5B6B78F5-6763-4A96-9863-A54B981CE8F0}" srcOrd="1" destOrd="0" presId="urn:microsoft.com/office/officeart/2008/layout/HalfCircleOrganizationChart"/>
    <dgm:cxn modelId="{7EE4D21A-FDB7-4122-A1C0-7C3CBB3F220C}" type="presParOf" srcId="{5B6B78F5-6763-4A96-9863-A54B981CE8F0}" destId="{0D48904E-5957-4B23-8E9B-69619DE7F04C}" srcOrd="0" destOrd="0" presId="urn:microsoft.com/office/officeart/2008/layout/HalfCircleOrganizationChart"/>
    <dgm:cxn modelId="{3A4CA41A-9726-4E20-8035-81CB9258DF59}" type="presParOf" srcId="{5B6B78F5-6763-4A96-9863-A54B981CE8F0}" destId="{461BFFC5-3856-455D-9C7D-96C760A91712}" srcOrd="1" destOrd="0" presId="urn:microsoft.com/office/officeart/2008/layout/HalfCircleOrganizationChart"/>
    <dgm:cxn modelId="{A4858297-0872-4E3C-970C-094C29C49AD9}" type="presParOf" srcId="{461BFFC5-3856-455D-9C7D-96C760A91712}" destId="{44247439-BF86-4FC1-A932-D321023B46CC}" srcOrd="0" destOrd="0" presId="urn:microsoft.com/office/officeart/2008/layout/HalfCircleOrganizationChart"/>
    <dgm:cxn modelId="{FE7B6FEC-8C55-46D9-A567-9F6F5E905D23}" type="presParOf" srcId="{44247439-BF86-4FC1-A932-D321023B46CC}" destId="{5AD1D814-CEB5-4F05-B29D-472C062DD041}" srcOrd="0" destOrd="0" presId="urn:microsoft.com/office/officeart/2008/layout/HalfCircleOrganizationChart"/>
    <dgm:cxn modelId="{15B0AC2D-3910-4F32-A1BE-6369106BF9F7}" type="presParOf" srcId="{44247439-BF86-4FC1-A932-D321023B46CC}" destId="{07917DE9-D9BC-4332-87C6-9630FD8D9AAD}" srcOrd="1" destOrd="0" presId="urn:microsoft.com/office/officeart/2008/layout/HalfCircleOrganizationChart"/>
    <dgm:cxn modelId="{B46F3017-A64A-4027-8248-765777F87FAE}" type="presParOf" srcId="{44247439-BF86-4FC1-A932-D321023B46CC}" destId="{C542A736-3035-4A23-9AFF-F3F4E315D2C0}" srcOrd="2" destOrd="0" presId="urn:microsoft.com/office/officeart/2008/layout/HalfCircleOrganizationChart"/>
    <dgm:cxn modelId="{A71343C7-8B0B-4A8C-8CB6-20FFAB3A4FDE}" type="presParOf" srcId="{44247439-BF86-4FC1-A932-D321023B46CC}" destId="{B74C032D-97B2-4B94-9A29-B7BB9BA80373}" srcOrd="3" destOrd="0" presId="urn:microsoft.com/office/officeart/2008/layout/HalfCircleOrganizationChart"/>
    <dgm:cxn modelId="{CB6F3CBA-8B6D-479B-A22A-CA4FF2FBD905}" type="presParOf" srcId="{461BFFC5-3856-455D-9C7D-96C760A91712}" destId="{1F3D6783-3372-4EA9-950C-4A475BE12841}" srcOrd="1" destOrd="0" presId="urn:microsoft.com/office/officeart/2008/layout/HalfCircleOrganizationChart"/>
    <dgm:cxn modelId="{F42F67F7-80F4-4902-A548-08DEB0F98EF9}" type="presParOf" srcId="{461BFFC5-3856-455D-9C7D-96C760A91712}" destId="{6578FC3C-78D3-464C-94EC-9572A2B5940B}" srcOrd="2" destOrd="0" presId="urn:microsoft.com/office/officeart/2008/layout/HalfCircleOrganizationChart"/>
    <dgm:cxn modelId="{F0B9E30C-A3C2-4996-86C2-049A3F6048CA}" type="presParOf" srcId="{5B6B78F5-6763-4A96-9863-A54B981CE8F0}" destId="{47767F32-7084-4E20-8907-094EB6DC6004}" srcOrd="2" destOrd="0" presId="urn:microsoft.com/office/officeart/2008/layout/HalfCircleOrganizationChart"/>
    <dgm:cxn modelId="{5FCE78DF-823D-4004-8AED-9758426EC752}" type="presParOf" srcId="{5B6B78F5-6763-4A96-9863-A54B981CE8F0}" destId="{8F7CA615-5730-402D-83F8-D0F061A07B75}" srcOrd="3" destOrd="0" presId="urn:microsoft.com/office/officeart/2008/layout/HalfCircleOrganizationChart"/>
    <dgm:cxn modelId="{69AD73CA-7F13-4494-9877-D040EBF42A08}" type="presParOf" srcId="{8F7CA615-5730-402D-83F8-D0F061A07B75}" destId="{64A11046-0FBB-4AE5-9F14-1D50DC916190}" srcOrd="0" destOrd="0" presId="urn:microsoft.com/office/officeart/2008/layout/HalfCircleOrganizationChart"/>
    <dgm:cxn modelId="{46AB42A0-A056-4B1A-8AAD-BEF204F439A1}" type="presParOf" srcId="{64A11046-0FBB-4AE5-9F14-1D50DC916190}" destId="{3F72F3CE-889B-4488-8CD8-8902E2764E85}" srcOrd="0" destOrd="0" presId="urn:microsoft.com/office/officeart/2008/layout/HalfCircleOrganizationChart"/>
    <dgm:cxn modelId="{5573A049-6C77-4CA9-BD60-1E2E08478010}" type="presParOf" srcId="{64A11046-0FBB-4AE5-9F14-1D50DC916190}" destId="{5289E736-A320-475C-ADBE-841694A52CEF}" srcOrd="1" destOrd="0" presId="urn:microsoft.com/office/officeart/2008/layout/HalfCircleOrganizationChart"/>
    <dgm:cxn modelId="{F6F2C961-D4B9-4E2E-B6E1-69C0C5C1F5BF}" type="presParOf" srcId="{64A11046-0FBB-4AE5-9F14-1D50DC916190}" destId="{9E2B1066-80A1-45BA-A8BC-B8696FDEAA86}" srcOrd="2" destOrd="0" presId="urn:microsoft.com/office/officeart/2008/layout/HalfCircleOrganizationChart"/>
    <dgm:cxn modelId="{C3B2AE18-008B-4EDC-A831-AC194A3DA3D8}" type="presParOf" srcId="{64A11046-0FBB-4AE5-9F14-1D50DC916190}" destId="{1E83051A-0814-46D3-8FCB-8543C17AF8CF}" srcOrd="3" destOrd="0" presId="urn:microsoft.com/office/officeart/2008/layout/HalfCircleOrganizationChart"/>
    <dgm:cxn modelId="{F87CB7FF-7584-4BC9-8BE1-42FD781AEBA8}" type="presParOf" srcId="{8F7CA615-5730-402D-83F8-D0F061A07B75}" destId="{C09EF652-F00B-445F-B88B-14B623CC3509}" srcOrd="1" destOrd="0" presId="urn:microsoft.com/office/officeart/2008/layout/HalfCircleOrganizationChart"/>
    <dgm:cxn modelId="{1FE73246-4763-4A78-8A71-FF699FFB7891}" type="presParOf" srcId="{8F7CA615-5730-402D-83F8-D0F061A07B75}" destId="{4512EC54-9916-4D9B-8FBA-BFBB2E0CFC08}" srcOrd="2" destOrd="0" presId="urn:microsoft.com/office/officeart/2008/layout/HalfCircleOrganizationChart"/>
    <dgm:cxn modelId="{FB432AE0-940A-482C-A1F9-A66C2DFDCAC8}" type="presParOf" srcId="{5B6B78F5-6763-4A96-9863-A54B981CE8F0}" destId="{5A846C33-C298-4BE6-908A-7541ABFBF998}" srcOrd="4" destOrd="0" presId="urn:microsoft.com/office/officeart/2008/layout/HalfCircleOrganizationChart"/>
    <dgm:cxn modelId="{484EF3B8-1B59-4AD9-AF66-51466AA2B86F}" type="presParOf" srcId="{5B6B78F5-6763-4A96-9863-A54B981CE8F0}" destId="{72D84431-94AA-447B-A03F-FE0D38E16A38}" srcOrd="5" destOrd="0" presId="urn:microsoft.com/office/officeart/2008/layout/HalfCircleOrganizationChart"/>
    <dgm:cxn modelId="{E6C50E72-D694-433D-B295-0CB54BDFC1AD}" type="presParOf" srcId="{72D84431-94AA-447B-A03F-FE0D38E16A38}" destId="{A9435FC8-D082-4A5A-ABC7-8BF5B2A80679}" srcOrd="0" destOrd="0" presId="urn:microsoft.com/office/officeart/2008/layout/HalfCircleOrganizationChart"/>
    <dgm:cxn modelId="{24E64770-EEAE-40C3-B053-AE6BD8D209BD}" type="presParOf" srcId="{A9435FC8-D082-4A5A-ABC7-8BF5B2A80679}" destId="{7C730301-2BCC-4530-B643-11B89218A5DD}" srcOrd="0" destOrd="0" presId="urn:microsoft.com/office/officeart/2008/layout/HalfCircleOrganizationChart"/>
    <dgm:cxn modelId="{EFAD04A3-B8B5-41C3-9358-224E53851226}" type="presParOf" srcId="{A9435FC8-D082-4A5A-ABC7-8BF5B2A80679}" destId="{E88A6E6B-F8EE-475A-9664-C0AF92737ECA}" srcOrd="1" destOrd="0" presId="urn:microsoft.com/office/officeart/2008/layout/HalfCircleOrganizationChart"/>
    <dgm:cxn modelId="{460AA0CF-6CC9-4F62-9BC4-6ED04AC645B8}" type="presParOf" srcId="{A9435FC8-D082-4A5A-ABC7-8BF5B2A80679}" destId="{BF4F25FC-1709-430A-A9BD-960D4E189FB3}" srcOrd="2" destOrd="0" presId="urn:microsoft.com/office/officeart/2008/layout/HalfCircleOrganizationChart"/>
    <dgm:cxn modelId="{132A696C-546B-49FC-9DBA-4C14B93024AA}" type="presParOf" srcId="{A9435FC8-D082-4A5A-ABC7-8BF5B2A80679}" destId="{83147CC8-DFB5-4A1A-93A8-A800805AB218}" srcOrd="3" destOrd="0" presId="urn:microsoft.com/office/officeart/2008/layout/HalfCircleOrganizationChart"/>
    <dgm:cxn modelId="{2893B32E-2DB9-45E3-9272-650399C59F3F}" type="presParOf" srcId="{72D84431-94AA-447B-A03F-FE0D38E16A38}" destId="{190A225D-E74A-449B-AC97-BC1C7E3D20E6}" srcOrd="1" destOrd="0" presId="urn:microsoft.com/office/officeart/2008/layout/HalfCircleOrganizationChart"/>
    <dgm:cxn modelId="{472F93A5-97AB-407D-A2E0-294FC4C97B9B}" type="presParOf" srcId="{72D84431-94AA-447B-A03F-FE0D38E16A38}" destId="{E04254EB-FAAD-4C5C-ACDE-D3A54428558D}" srcOrd="2" destOrd="0" presId="urn:microsoft.com/office/officeart/2008/layout/HalfCircleOrganizationChart"/>
    <dgm:cxn modelId="{3E95F045-2139-420B-89E1-0E81B2322C61}" type="presParOf" srcId="{5B6B78F5-6763-4A96-9863-A54B981CE8F0}" destId="{B9CCAB03-16B2-4A03-8E16-01D0D1AE287A}" srcOrd="6" destOrd="0" presId="urn:microsoft.com/office/officeart/2008/layout/HalfCircleOrganizationChart"/>
    <dgm:cxn modelId="{9D39D9BB-EAAB-43D6-9707-8B17CE23521C}" type="presParOf" srcId="{5B6B78F5-6763-4A96-9863-A54B981CE8F0}" destId="{25095395-33EA-475A-A356-D7BA6C3A5E43}" srcOrd="7" destOrd="0" presId="urn:microsoft.com/office/officeart/2008/layout/HalfCircleOrganizationChart"/>
    <dgm:cxn modelId="{81AEADE6-C389-49E1-BADA-7A7367D4B6F9}" type="presParOf" srcId="{25095395-33EA-475A-A356-D7BA6C3A5E43}" destId="{04D557D2-25BC-43EA-9E5C-DE7CBF120725}" srcOrd="0" destOrd="0" presId="urn:microsoft.com/office/officeart/2008/layout/HalfCircleOrganizationChart"/>
    <dgm:cxn modelId="{937BA972-1276-4115-93AB-2663887217F1}" type="presParOf" srcId="{04D557D2-25BC-43EA-9E5C-DE7CBF120725}" destId="{DFC27A17-8D81-4FA8-8D8D-E089ADDC3814}" srcOrd="0" destOrd="0" presId="urn:microsoft.com/office/officeart/2008/layout/HalfCircleOrganizationChart"/>
    <dgm:cxn modelId="{52F2FB95-6C14-4613-B263-E33AC882E44C}" type="presParOf" srcId="{04D557D2-25BC-43EA-9E5C-DE7CBF120725}" destId="{015B21DF-82BA-446D-A78B-DB3D06DD8AA6}" srcOrd="1" destOrd="0" presId="urn:microsoft.com/office/officeart/2008/layout/HalfCircleOrganizationChart"/>
    <dgm:cxn modelId="{D76AB55F-F9EE-4CD3-A070-1E7EFF6F66F1}" type="presParOf" srcId="{04D557D2-25BC-43EA-9E5C-DE7CBF120725}" destId="{CDD44901-F0C9-443E-AB9D-46B8EDCC7230}" srcOrd="2" destOrd="0" presId="urn:microsoft.com/office/officeart/2008/layout/HalfCircleOrganizationChart"/>
    <dgm:cxn modelId="{444E69B5-1686-4B90-818D-72687798C3A4}" type="presParOf" srcId="{04D557D2-25BC-43EA-9E5C-DE7CBF120725}" destId="{A4325C57-1C2F-47BB-BC67-C48927CB012B}" srcOrd="3" destOrd="0" presId="urn:microsoft.com/office/officeart/2008/layout/HalfCircleOrganizationChart"/>
    <dgm:cxn modelId="{1080045B-8A2F-44D5-914F-1E551F7C15E7}" type="presParOf" srcId="{25095395-33EA-475A-A356-D7BA6C3A5E43}" destId="{E33D80D8-EE87-4C4E-9D4B-E43029629954}" srcOrd="1" destOrd="0" presId="urn:microsoft.com/office/officeart/2008/layout/HalfCircleOrganizationChart"/>
    <dgm:cxn modelId="{2B7920F9-BC9F-45BC-A8B2-C9C3E3B273DC}" type="presParOf" srcId="{25095395-33EA-475A-A356-D7BA6C3A5E43}" destId="{4D7D00D6-48D5-40EE-BAE9-E4CD761D589D}" srcOrd="2" destOrd="0" presId="urn:microsoft.com/office/officeart/2008/layout/HalfCircleOrganizationChart"/>
    <dgm:cxn modelId="{731708E7-8D5D-4EE7-9246-FF698E7447EE}" type="presParOf" srcId="{A7BEA481-062B-4D41-999D-2388AD7B7E37}" destId="{ABF871D5-600C-4069-B948-45FB2939FBC4}" srcOrd="2" destOrd="0" presId="urn:microsoft.com/office/officeart/2008/layout/HalfCircleOrganizationChart"/>
    <dgm:cxn modelId="{58503B14-42C2-4995-BDCB-1B4B163D8C3E}" type="presParOf" srcId="{D4DF0BD8-6223-4DA3-92C2-A5E0549E9C81}" destId="{B3CD719C-C19A-4CFE-A809-3C6455B72FFD}" srcOrd="8" destOrd="0" presId="urn:microsoft.com/office/officeart/2008/layout/HalfCircleOrganizationChart"/>
    <dgm:cxn modelId="{88C26F1A-193D-4FFC-A0D8-C47448D124D5}" type="presParOf" srcId="{D4DF0BD8-6223-4DA3-92C2-A5E0549E9C81}" destId="{0B2719CE-6DE7-4FEF-8F88-08B4AA79CF28}" srcOrd="9" destOrd="0" presId="urn:microsoft.com/office/officeart/2008/layout/HalfCircleOrganizationChart"/>
    <dgm:cxn modelId="{8F105989-1292-457E-97CC-3CCC04F8D1E8}" type="presParOf" srcId="{0B2719CE-6DE7-4FEF-8F88-08B4AA79CF28}" destId="{B371442D-C06E-4D28-A02B-A2751B409C16}" srcOrd="0" destOrd="0" presId="urn:microsoft.com/office/officeart/2008/layout/HalfCircleOrganizationChart"/>
    <dgm:cxn modelId="{84595E0C-2CEA-44B4-8CA2-A50F6F24F1D5}" type="presParOf" srcId="{B371442D-C06E-4D28-A02B-A2751B409C16}" destId="{5CADA841-7B81-479F-93D3-BA8B84F8DE6F}" srcOrd="0" destOrd="0" presId="urn:microsoft.com/office/officeart/2008/layout/HalfCircleOrganizationChart"/>
    <dgm:cxn modelId="{9EAA669E-A020-47B1-A5E4-8EDCC647CB71}" type="presParOf" srcId="{B371442D-C06E-4D28-A02B-A2751B409C16}" destId="{A5514FBE-3312-4D13-AA50-373A9F576C98}" srcOrd="1" destOrd="0" presId="urn:microsoft.com/office/officeart/2008/layout/HalfCircleOrganizationChart"/>
    <dgm:cxn modelId="{EDE51664-B8B0-4D4D-8ABB-07974DB1A08D}" type="presParOf" srcId="{B371442D-C06E-4D28-A02B-A2751B409C16}" destId="{AC137310-64D9-4B1E-B4AE-58595F5EB731}" srcOrd="2" destOrd="0" presId="urn:microsoft.com/office/officeart/2008/layout/HalfCircleOrganizationChart"/>
    <dgm:cxn modelId="{C5595C21-E46E-4A88-BC39-ECAB77E2D227}" type="presParOf" srcId="{B371442D-C06E-4D28-A02B-A2751B409C16}" destId="{136CE749-F653-4B38-860D-0122CA757B62}" srcOrd="3" destOrd="0" presId="urn:microsoft.com/office/officeart/2008/layout/HalfCircleOrganizationChart"/>
    <dgm:cxn modelId="{589EB510-CF66-41AA-BD43-8B764DCF7735}" type="presParOf" srcId="{0B2719CE-6DE7-4FEF-8F88-08B4AA79CF28}" destId="{22B06288-F108-438D-B2A2-146983D1D01B}" srcOrd="1" destOrd="0" presId="urn:microsoft.com/office/officeart/2008/layout/HalfCircleOrganizationChart"/>
    <dgm:cxn modelId="{D85849D5-6179-4A44-B9C3-C40BEDB74D3D}" type="presParOf" srcId="{0B2719CE-6DE7-4FEF-8F88-08B4AA79CF28}" destId="{03904281-48E4-4778-A735-23448EDEF54B}" srcOrd="2" destOrd="0" presId="urn:microsoft.com/office/officeart/2008/layout/HalfCircleOrganizationChart"/>
    <dgm:cxn modelId="{9787A18A-43B0-41B3-AFC5-FF616824DAE3}" type="presParOf" srcId="{B7CEA399-DAE8-43F7-996B-B3F001BEB537}" destId="{D47C2137-DE56-4F53-AD98-1B1680ED28E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0187E7-C059-4635-9488-F812A7BEB3A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98ADE3-C454-49B6-A0C5-0F28263DB293}">
      <dgm:prSet phldrT="[Text]" custT="1"/>
      <dgm:spPr/>
      <dgm:t>
        <a:bodyPr/>
        <a:lstStyle/>
        <a:p>
          <a:r>
            <a:rPr lang="ar-SA" sz="1000" dirty="0">
              <a:cs typeface="+mj-cs"/>
            </a:rPr>
            <a:t>أنواع العلاقات في النموذج الاقتصادي</a:t>
          </a:r>
          <a:endParaRPr lang="en-GB" sz="1000" dirty="0">
            <a:cs typeface="+mj-cs"/>
          </a:endParaRPr>
        </a:p>
      </dgm:t>
    </dgm:pt>
    <dgm:pt modelId="{651AD11B-19CE-4C13-B978-DE5BEA927976}" type="parTrans" cxnId="{C35B2ABE-AFC3-4369-BCD9-E0F1D5ED665A}">
      <dgm:prSet/>
      <dgm:spPr/>
      <dgm:t>
        <a:bodyPr/>
        <a:lstStyle/>
        <a:p>
          <a:endParaRPr lang="en-GB"/>
        </a:p>
      </dgm:t>
    </dgm:pt>
    <dgm:pt modelId="{A98E8CE5-3A85-4C13-9181-F3B2D394AA77}" type="sibTrans" cxnId="{C35B2ABE-AFC3-4369-BCD9-E0F1D5ED665A}">
      <dgm:prSet/>
      <dgm:spPr/>
      <dgm:t>
        <a:bodyPr/>
        <a:lstStyle/>
        <a:p>
          <a:endParaRPr lang="en-GB"/>
        </a:p>
      </dgm:t>
    </dgm:pt>
    <dgm:pt modelId="{56ED62FE-9EE1-4614-960B-0A2C4C98BD1D}">
      <dgm:prSet phldrT="[Text]" custT="1"/>
      <dgm:spPr/>
      <dgm:t>
        <a:bodyPr/>
        <a:lstStyle/>
        <a:p>
          <a:r>
            <a:rPr lang="ar-SA" sz="1000" dirty="0">
              <a:cs typeface="+mj-cs"/>
            </a:rPr>
            <a:t>العلاقات الجزئية</a:t>
          </a:r>
          <a:endParaRPr lang="en-GB" sz="1000" dirty="0">
            <a:cs typeface="+mj-cs"/>
          </a:endParaRPr>
        </a:p>
      </dgm:t>
    </dgm:pt>
    <dgm:pt modelId="{DEA100C2-3C07-4BA9-B93A-F6F132F10470}" type="parTrans" cxnId="{94593740-D3CD-499B-B743-6930994C12F5}">
      <dgm:prSet/>
      <dgm:spPr/>
      <dgm:t>
        <a:bodyPr/>
        <a:lstStyle/>
        <a:p>
          <a:endParaRPr lang="en-GB"/>
        </a:p>
      </dgm:t>
    </dgm:pt>
    <dgm:pt modelId="{C9FEC6AE-25C4-4DEC-9ECB-77064C639A4A}" type="sibTrans" cxnId="{94593740-D3CD-499B-B743-6930994C12F5}">
      <dgm:prSet/>
      <dgm:spPr/>
      <dgm:t>
        <a:bodyPr/>
        <a:lstStyle/>
        <a:p>
          <a:endParaRPr lang="en-GB"/>
        </a:p>
      </dgm:t>
    </dgm:pt>
    <dgm:pt modelId="{72F235B8-ECBB-46DA-B114-3CBCF0290A8B}">
      <dgm:prSet phldrT="[Text]" custT="1"/>
      <dgm:spPr/>
      <dgm:t>
        <a:bodyPr/>
        <a:lstStyle/>
        <a:p>
          <a:r>
            <a:rPr lang="ar-SA" sz="1000" dirty="0">
              <a:cs typeface="+mj-cs"/>
            </a:rPr>
            <a:t>العلاقات الفنية</a:t>
          </a:r>
          <a:endParaRPr lang="en-GB" sz="1000" dirty="0">
            <a:cs typeface="+mj-cs"/>
          </a:endParaRPr>
        </a:p>
      </dgm:t>
    </dgm:pt>
    <dgm:pt modelId="{DB719DEB-F811-4560-BBDB-DC505183583B}" type="parTrans" cxnId="{12CB2B8F-34F3-4EA4-B692-2C5A64A840DD}">
      <dgm:prSet/>
      <dgm:spPr/>
      <dgm:t>
        <a:bodyPr/>
        <a:lstStyle/>
        <a:p>
          <a:endParaRPr lang="en-GB"/>
        </a:p>
      </dgm:t>
    </dgm:pt>
    <dgm:pt modelId="{31409187-B581-4161-8D15-82AA01484CDC}" type="sibTrans" cxnId="{12CB2B8F-34F3-4EA4-B692-2C5A64A840DD}">
      <dgm:prSet/>
      <dgm:spPr/>
      <dgm:t>
        <a:bodyPr/>
        <a:lstStyle/>
        <a:p>
          <a:endParaRPr lang="en-GB"/>
        </a:p>
      </dgm:t>
    </dgm:pt>
    <dgm:pt modelId="{E777224E-1975-40FD-A1CD-76A9043045E1}">
      <dgm:prSet phldrT="[Text]" custT="1"/>
      <dgm:spPr/>
      <dgm:t>
        <a:bodyPr/>
        <a:lstStyle/>
        <a:p>
          <a:r>
            <a:rPr lang="ar-SA" sz="1000" dirty="0">
              <a:cs typeface="+mj-cs"/>
            </a:rPr>
            <a:t>العلاقات السلوكية </a:t>
          </a:r>
          <a:endParaRPr lang="en-GB" sz="1000" dirty="0">
            <a:cs typeface="+mj-cs"/>
          </a:endParaRPr>
        </a:p>
      </dgm:t>
    </dgm:pt>
    <dgm:pt modelId="{010566E1-50F7-4980-A70B-608C1992DC8F}" type="parTrans" cxnId="{989E1EAB-5AB6-48D6-83D3-6B65617B11A5}">
      <dgm:prSet/>
      <dgm:spPr/>
      <dgm:t>
        <a:bodyPr/>
        <a:lstStyle/>
        <a:p>
          <a:endParaRPr lang="en-GB"/>
        </a:p>
      </dgm:t>
    </dgm:pt>
    <dgm:pt modelId="{162398C4-3659-4506-8BBC-8C0A3B38ADCA}" type="sibTrans" cxnId="{989E1EAB-5AB6-48D6-83D3-6B65617B11A5}">
      <dgm:prSet/>
      <dgm:spPr/>
      <dgm:t>
        <a:bodyPr/>
        <a:lstStyle/>
        <a:p>
          <a:endParaRPr lang="en-GB"/>
        </a:p>
      </dgm:t>
    </dgm:pt>
    <dgm:pt modelId="{A031F920-BFD1-4FA4-B1F4-EDFAEA5BB130}">
      <dgm:prSet custT="1"/>
      <dgm:spPr/>
      <dgm:t>
        <a:bodyPr/>
        <a:lstStyle/>
        <a:p>
          <a:r>
            <a:rPr lang="ar-SA" sz="1000" dirty="0">
              <a:cs typeface="+mj-cs"/>
            </a:rPr>
            <a:t>العلاقات الكلية</a:t>
          </a:r>
          <a:endParaRPr lang="en-GB" sz="1000" dirty="0">
            <a:cs typeface="+mj-cs"/>
          </a:endParaRPr>
        </a:p>
      </dgm:t>
    </dgm:pt>
    <dgm:pt modelId="{0841DFAA-B132-453A-B3F2-8015EB7B95F0}" type="parTrans" cxnId="{9B014A06-8D8C-4035-BA7B-B1D91B722C17}">
      <dgm:prSet/>
      <dgm:spPr/>
      <dgm:t>
        <a:bodyPr/>
        <a:lstStyle/>
        <a:p>
          <a:endParaRPr lang="en-GB"/>
        </a:p>
      </dgm:t>
    </dgm:pt>
    <dgm:pt modelId="{3B111214-6D13-4878-A23B-06D6C08AEE50}" type="sibTrans" cxnId="{9B014A06-8D8C-4035-BA7B-B1D91B722C17}">
      <dgm:prSet/>
      <dgm:spPr/>
      <dgm:t>
        <a:bodyPr/>
        <a:lstStyle/>
        <a:p>
          <a:endParaRPr lang="en-GB"/>
        </a:p>
      </dgm:t>
    </dgm:pt>
    <dgm:pt modelId="{189DBDE3-6B31-4880-A467-A98D6908DECA}">
      <dgm:prSet custT="1"/>
      <dgm:spPr/>
      <dgm:t>
        <a:bodyPr/>
        <a:lstStyle/>
        <a:p>
          <a:r>
            <a:rPr lang="ar-SA" sz="1000" dirty="0">
              <a:cs typeface="+mj-cs"/>
            </a:rPr>
            <a:t>العلاقات الاقتصادية الساكنة</a:t>
          </a:r>
          <a:endParaRPr lang="en-GB" sz="1000" dirty="0">
            <a:cs typeface="+mj-cs"/>
          </a:endParaRPr>
        </a:p>
      </dgm:t>
    </dgm:pt>
    <dgm:pt modelId="{75374039-D480-4B3F-8541-127574BE956A}" type="parTrans" cxnId="{1E158359-FE02-4E93-AF82-888B29A092AF}">
      <dgm:prSet/>
      <dgm:spPr/>
      <dgm:t>
        <a:bodyPr/>
        <a:lstStyle/>
        <a:p>
          <a:endParaRPr lang="en-GB"/>
        </a:p>
      </dgm:t>
    </dgm:pt>
    <dgm:pt modelId="{07623933-8EEA-458D-939F-3AB780BBB8EC}" type="sibTrans" cxnId="{1E158359-FE02-4E93-AF82-888B29A092AF}">
      <dgm:prSet/>
      <dgm:spPr/>
      <dgm:t>
        <a:bodyPr/>
        <a:lstStyle/>
        <a:p>
          <a:endParaRPr lang="en-GB"/>
        </a:p>
      </dgm:t>
    </dgm:pt>
    <dgm:pt modelId="{16A010A0-6CBD-4971-A609-EC4C22E561F8}">
      <dgm:prSet custT="1"/>
      <dgm:spPr/>
      <dgm:t>
        <a:bodyPr/>
        <a:lstStyle/>
        <a:p>
          <a:r>
            <a:rPr lang="ar-SA" sz="1000" dirty="0">
              <a:cs typeface="+mj-cs"/>
            </a:rPr>
            <a:t>العلاقات الاقتصادية الحركية</a:t>
          </a:r>
          <a:endParaRPr lang="en-GB" sz="1000" dirty="0">
            <a:cs typeface="+mj-cs"/>
          </a:endParaRPr>
        </a:p>
      </dgm:t>
    </dgm:pt>
    <dgm:pt modelId="{6AE273D9-C7B2-47E2-AA07-2E0D47A26FE9}" type="parTrans" cxnId="{73B8FA86-10B4-48B9-82A1-ABECDD57F2C0}">
      <dgm:prSet/>
      <dgm:spPr/>
      <dgm:t>
        <a:bodyPr/>
        <a:lstStyle/>
        <a:p>
          <a:endParaRPr lang="en-GB"/>
        </a:p>
      </dgm:t>
    </dgm:pt>
    <dgm:pt modelId="{D9389E02-018E-447E-AED0-73B348A27057}" type="sibTrans" cxnId="{73B8FA86-10B4-48B9-82A1-ABECDD57F2C0}">
      <dgm:prSet/>
      <dgm:spPr/>
      <dgm:t>
        <a:bodyPr/>
        <a:lstStyle/>
        <a:p>
          <a:endParaRPr lang="en-GB"/>
        </a:p>
      </dgm:t>
    </dgm:pt>
    <dgm:pt modelId="{39861B0B-F7BC-49BF-9483-9ED9B9D95989}">
      <dgm:prSet custT="1"/>
      <dgm:spPr/>
      <dgm:t>
        <a:bodyPr/>
        <a:lstStyle/>
        <a:p>
          <a:r>
            <a:rPr lang="ar-SA" sz="1000" dirty="0">
              <a:cs typeface="+mj-cs"/>
            </a:rPr>
            <a:t>العلاقات الاقتصادية التعريفة</a:t>
          </a:r>
          <a:endParaRPr lang="en-GB" sz="1000" dirty="0">
            <a:cs typeface="+mj-cs"/>
          </a:endParaRPr>
        </a:p>
      </dgm:t>
    </dgm:pt>
    <dgm:pt modelId="{31CF1244-4E8C-49D8-ABCF-D47798349E73}" type="sibTrans" cxnId="{BCE6A54D-23BE-4A57-9556-A26A607A76EC}">
      <dgm:prSet/>
      <dgm:spPr/>
      <dgm:t>
        <a:bodyPr/>
        <a:lstStyle/>
        <a:p>
          <a:endParaRPr lang="en-GB"/>
        </a:p>
      </dgm:t>
    </dgm:pt>
    <dgm:pt modelId="{520B8C60-0150-4FA4-9BE5-EDFA52A4BA2D}" type="parTrans" cxnId="{BCE6A54D-23BE-4A57-9556-A26A607A76EC}">
      <dgm:prSet/>
      <dgm:spPr/>
      <dgm:t>
        <a:bodyPr/>
        <a:lstStyle/>
        <a:p>
          <a:endParaRPr lang="en-GB"/>
        </a:p>
      </dgm:t>
    </dgm:pt>
    <dgm:pt modelId="{3C057761-44B3-4215-84AA-DE731FCB1E06}">
      <dgm:prSet custT="1"/>
      <dgm:spPr/>
      <dgm:t>
        <a:bodyPr/>
        <a:lstStyle/>
        <a:p>
          <a:r>
            <a:rPr lang="ar-SA" sz="1000" dirty="0">
              <a:cs typeface="+mj-cs"/>
            </a:rPr>
            <a:t>العلاقات الاقتصادية التنظيمية</a:t>
          </a:r>
          <a:endParaRPr lang="en-GB" sz="1000" dirty="0">
            <a:cs typeface="+mj-cs"/>
          </a:endParaRPr>
        </a:p>
      </dgm:t>
    </dgm:pt>
    <dgm:pt modelId="{FE6B837F-ABE9-43BA-B768-BB4C48A22763}" type="parTrans" cxnId="{E336BE2F-0952-46D2-9C9A-2C4A978D8E06}">
      <dgm:prSet/>
      <dgm:spPr/>
      <dgm:t>
        <a:bodyPr/>
        <a:lstStyle/>
        <a:p>
          <a:endParaRPr lang="en-GB"/>
        </a:p>
      </dgm:t>
    </dgm:pt>
    <dgm:pt modelId="{E3E310E4-29E1-4B22-9F84-D8A546C5F271}" type="sibTrans" cxnId="{E336BE2F-0952-46D2-9C9A-2C4A978D8E06}">
      <dgm:prSet/>
      <dgm:spPr/>
      <dgm:t>
        <a:bodyPr/>
        <a:lstStyle/>
        <a:p>
          <a:endParaRPr lang="en-GB"/>
        </a:p>
      </dgm:t>
    </dgm:pt>
    <dgm:pt modelId="{FA959E6C-15CB-4149-9A53-F4494508AC0E}">
      <dgm:prSet custT="1"/>
      <dgm:spPr/>
      <dgm:t>
        <a:bodyPr/>
        <a:lstStyle/>
        <a:p>
          <a:r>
            <a:rPr lang="ar-SA" sz="1000" dirty="0">
              <a:cs typeface="+mj-cs"/>
            </a:rPr>
            <a:t>العلاقات الخطية و غير الخطية</a:t>
          </a:r>
          <a:endParaRPr lang="en-GB" sz="1000" dirty="0">
            <a:cs typeface="+mj-cs"/>
          </a:endParaRPr>
        </a:p>
      </dgm:t>
    </dgm:pt>
    <dgm:pt modelId="{D9B90E4C-8E5C-4F6B-80F3-01255C9F05B3}" type="parTrans" cxnId="{C56B5B01-6A60-4217-9DEB-660192374174}">
      <dgm:prSet/>
      <dgm:spPr/>
      <dgm:t>
        <a:bodyPr/>
        <a:lstStyle/>
        <a:p>
          <a:endParaRPr lang="en-GB"/>
        </a:p>
      </dgm:t>
    </dgm:pt>
    <dgm:pt modelId="{07D961D6-60F3-4CB9-A12F-32DD70575C88}" type="sibTrans" cxnId="{C56B5B01-6A60-4217-9DEB-660192374174}">
      <dgm:prSet/>
      <dgm:spPr/>
      <dgm:t>
        <a:bodyPr/>
        <a:lstStyle/>
        <a:p>
          <a:endParaRPr lang="en-GB"/>
        </a:p>
      </dgm:t>
    </dgm:pt>
    <dgm:pt modelId="{F572AFE8-9078-4CCF-AC90-68EDC17C1D88}" type="pres">
      <dgm:prSet presAssocID="{DF0187E7-C059-4635-9488-F812A7BEB3A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B767B58-17DB-4D68-B91F-E1F3331F1F6C}" type="pres">
      <dgm:prSet presAssocID="{0698ADE3-C454-49B6-A0C5-0F28263DB293}" presName="hierRoot1" presStyleCnt="0">
        <dgm:presLayoutVars>
          <dgm:hierBranch val="init"/>
        </dgm:presLayoutVars>
      </dgm:prSet>
      <dgm:spPr/>
    </dgm:pt>
    <dgm:pt modelId="{A174D08C-A351-445C-BA13-4D282ECC06EB}" type="pres">
      <dgm:prSet presAssocID="{0698ADE3-C454-49B6-A0C5-0F28263DB293}" presName="rootComposite1" presStyleCnt="0"/>
      <dgm:spPr/>
    </dgm:pt>
    <dgm:pt modelId="{AF9F5628-53F4-4C69-9967-D61F20D02182}" type="pres">
      <dgm:prSet presAssocID="{0698ADE3-C454-49B6-A0C5-0F28263DB293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8BF1AF5-D69E-4496-AC52-ACE7CC78B1E3}" type="pres">
      <dgm:prSet presAssocID="{0698ADE3-C454-49B6-A0C5-0F28263DB293}" presName="topArc1" presStyleLbl="parChTrans1D1" presStyleIdx="0" presStyleCnt="20"/>
      <dgm:spPr/>
    </dgm:pt>
    <dgm:pt modelId="{6449BCFE-0646-487E-8615-6A5CA9F18295}" type="pres">
      <dgm:prSet presAssocID="{0698ADE3-C454-49B6-A0C5-0F28263DB293}" presName="bottomArc1" presStyleLbl="parChTrans1D1" presStyleIdx="1" presStyleCnt="20"/>
      <dgm:spPr/>
    </dgm:pt>
    <dgm:pt modelId="{7852D3BA-AB26-4E25-979E-7DF6698EBD6B}" type="pres">
      <dgm:prSet presAssocID="{0698ADE3-C454-49B6-A0C5-0F28263DB293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6428759-342A-475D-9336-9231CAC292F1}" type="pres">
      <dgm:prSet presAssocID="{0698ADE3-C454-49B6-A0C5-0F28263DB293}" presName="hierChild2" presStyleCnt="0"/>
      <dgm:spPr/>
    </dgm:pt>
    <dgm:pt modelId="{C181DE96-250C-4E87-9004-2060511A120E}" type="pres">
      <dgm:prSet presAssocID="{D9B90E4C-8E5C-4F6B-80F3-01255C9F05B3}" presName="Name28" presStyleLbl="parChTrans1D2" presStyleIdx="0" presStyleCnt="9"/>
      <dgm:spPr/>
      <dgm:t>
        <a:bodyPr/>
        <a:lstStyle/>
        <a:p>
          <a:pPr rtl="1"/>
          <a:endParaRPr lang="ar-SA"/>
        </a:p>
      </dgm:t>
    </dgm:pt>
    <dgm:pt modelId="{7A1537D3-E3AD-476F-A8BD-9ACBAB5AD236}" type="pres">
      <dgm:prSet presAssocID="{FA959E6C-15CB-4149-9A53-F4494508AC0E}" presName="hierRoot2" presStyleCnt="0">
        <dgm:presLayoutVars>
          <dgm:hierBranch val="init"/>
        </dgm:presLayoutVars>
      </dgm:prSet>
      <dgm:spPr/>
    </dgm:pt>
    <dgm:pt modelId="{69DDA21F-FAD1-4944-B57D-AA015E2F88B2}" type="pres">
      <dgm:prSet presAssocID="{FA959E6C-15CB-4149-9A53-F4494508AC0E}" presName="rootComposite2" presStyleCnt="0"/>
      <dgm:spPr/>
    </dgm:pt>
    <dgm:pt modelId="{612ADAA5-95A8-4D8C-B32C-5213B6979D9F}" type="pres">
      <dgm:prSet presAssocID="{FA959E6C-15CB-4149-9A53-F4494508AC0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84F1CE4-02AF-40FE-BD97-1844569FD8C1}" type="pres">
      <dgm:prSet presAssocID="{FA959E6C-15CB-4149-9A53-F4494508AC0E}" presName="topArc2" presStyleLbl="parChTrans1D1" presStyleIdx="2" presStyleCnt="20"/>
      <dgm:spPr/>
    </dgm:pt>
    <dgm:pt modelId="{647E8B41-94F8-41EE-9547-CE964778589A}" type="pres">
      <dgm:prSet presAssocID="{FA959E6C-15CB-4149-9A53-F4494508AC0E}" presName="bottomArc2" presStyleLbl="parChTrans1D1" presStyleIdx="3" presStyleCnt="20"/>
      <dgm:spPr/>
    </dgm:pt>
    <dgm:pt modelId="{1A1E6FE1-ECB3-4F7A-ABDF-4AF80028329A}" type="pres">
      <dgm:prSet presAssocID="{FA959E6C-15CB-4149-9A53-F4494508AC0E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FEACCD4F-07F6-4BB5-A6E4-60A441663DBC}" type="pres">
      <dgm:prSet presAssocID="{FA959E6C-15CB-4149-9A53-F4494508AC0E}" presName="hierChild4" presStyleCnt="0"/>
      <dgm:spPr/>
    </dgm:pt>
    <dgm:pt modelId="{162EB86D-CC02-4148-A562-4B18AC505D37}" type="pres">
      <dgm:prSet presAssocID="{FA959E6C-15CB-4149-9A53-F4494508AC0E}" presName="hierChild5" presStyleCnt="0"/>
      <dgm:spPr/>
    </dgm:pt>
    <dgm:pt modelId="{27D0F56C-A8DF-44B5-9151-DA87EAFD9420}" type="pres">
      <dgm:prSet presAssocID="{520B8C60-0150-4FA4-9BE5-EDFA52A4BA2D}" presName="Name28" presStyleLbl="parChTrans1D2" presStyleIdx="1" presStyleCnt="9"/>
      <dgm:spPr/>
      <dgm:t>
        <a:bodyPr/>
        <a:lstStyle/>
        <a:p>
          <a:pPr rtl="1"/>
          <a:endParaRPr lang="ar-SA"/>
        </a:p>
      </dgm:t>
    </dgm:pt>
    <dgm:pt modelId="{413187FC-FA0F-474C-B812-B4FD01F82D33}" type="pres">
      <dgm:prSet presAssocID="{39861B0B-F7BC-49BF-9483-9ED9B9D95989}" presName="hierRoot2" presStyleCnt="0">
        <dgm:presLayoutVars>
          <dgm:hierBranch val="init"/>
        </dgm:presLayoutVars>
      </dgm:prSet>
      <dgm:spPr/>
    </dgm:pt>
    <dgm:pt modelId="{585A2005-C8A7-4979-9BA8-2586F40A24B0}" type="pres">
      <dgm:prSet presAssocID="{39861B0B-F7BC-49BF-9483-9ED9B9D95989}" presName="rootComposite2" presStyleCnt="0"/>
      <dgm:spPr/>
    </dgm:pt>
    <dgm:pt modelId="{ACD8441B-BCEA-4481-9444-85A2AB66D74D}" type="pres">
      <dgm:prSet presAssocID="{39861B0B-F7BC-49BF-9483-9ED9B9D9598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786B8B2-1C6B-4CA3-B932-9D687847A197}" type="pres">
      <dgm:prSet presAssocID="{39861B0B-F7BC-49BF-9483-9ED9B9D95989}" presName="topArc2" presStyleLbl="parChTrans1D1" presStyleIdx="4" presStyleCnt="20"/>
      <dgm:spPr/>
    </dgm:pt>
    <dgm:pt modelId="{D73CE6D5-94C9-4D4A-A5EC-AC1701E078C0}" type="pres">
      <dgm:prSet presAssocID="{39861B0B-F7BC-49BF-9483-9ED9B9D95989}" presName="bottomArc2" presStyleLbl="parChTrans1D1" presStyleIdx="5" presStyleCnt="20"/>
      <dgm:spPr/>
    </dgm:pt>
    <dgm:pt modelId="{249FB367-5F37-4123-8DF1-CEE2B770145E}" type="pres">
      <dgm:prSet presAssocID="{39861B0B-F7BC-49BF-9483-9ED9B9D95989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822899A3-BD43-4B0D-95A9-237C2D2AE89F}" type="pres">
      <dgm:prSet presAssocID="{39861B0B-F7BC-49BF-9483-9ED9B9D95989}" presName="hierChild4" presStyleCnt="0"/>
      <dgm:spPr/>
    </dgm:pt>
    <dgm:pt modelId="{03B80914-2094-4A3A-9F6E-B2D0864C006A}" type="pres">
      <dgm:prSet presAssocID="{39861B0B-F7BC-49BF-9483-9ED9B9D95989}" presName="hierChild5" presStyleCnt="0"/>
      <dgm:spPr/>
    </dgm:pt>
    <dgm:pt modelId="{F3D50AEA-2DB4-451F-BA75-6BAB11436EBA}" type="pres">
      <dgm:prSet presAssocID="{6AE273D9-C7B2-47E2-AA07-2E0D47A26FE9}" presName="Name28" presStyleLbl="parChTrans1D2" presStyleIdx="2" presStyleCnt="9"/>
      <dgm:spPr/>
      <dgm:t>
        <a:bodyPr/>
        <a:lstStyle/>
        <a:p>
          <a:pPr rtl="1"/>
          <a:endParaRPr lang="ar-SA"/>
        </a:p>
      </dgm:t>
    </dgm:pt>
    <dgm:pt modelId="{1C62F365-62FB-4AFB-9260-4021FC530A98}" type="pres">
      <dgm:prSet presAssocID="{16A010A0-6CBD-4971-A609-EC4C22E561F8}" presName="hierRoot2" presStyleCnt="0">
        <dgm:presLayoutVars>
          <dgm:hierBranch val="init"/>
        </dgm:presLayoutVars>
      </dgm:prSet>
      <dgm:spPr/>
    </dgm:pt>
    <dgm:pt modelId="{6B162670-2FFA-4054-831D-73A46180276E}" type="pres">
      <dgm:prSet presAssocID="{16A010A0-6CBD-4971-A609-EC4C22E561F8}" presName="rootComposite2" presStyleCnt="0"/>
      <dgm:spPr/>
    </dgm:pt>
    <dgm:pt modelId="{696C858A-3FAA-495C-B462-4BEE4BFC0EDE}" type="pres">
      <dgm:prSet presAssocID="{16A010A0-6CBD-4971-A609-EC4C22E561F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2C76CF-22AE-44E1-B0A1-A5D202DEBB1D}" type="pres">
      <dgm:prSet presAssocID="{16A010A0-6CBD-4971-A609-EC4C22E561F8}" presName="topArc2" presStyleLbl="parChTrans1D1" presStyleIdx="6" presStyleCnt="20"/>
      <dgm:spPr/>
    </dgm:pt>
    <dgm:pt modelId="{00BA5CCE-3548-47D3-9C99-FD3774BA35C4}" type="pres">
      <dgm:prSet presAssocID="{16A010A0-6CBD-4971-A609-EC4C22E561F8}" presName="bottomArc2" presStyleLbl="parChTrans1D1" presStyleIdx="7" presStyleCnt="20"/>
      <dgm:spPr/>
    </dgm:pt>
    <dgm:pt modelId="{BFA44354-8A35-4527-92CA-DDD1947880C1}" type="pres">
      <dgm:prSet presAssocID="{16A010A0-6CBD-4971-A609-EC4C22E561F8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DBFB872F-784C-4550-906B-12C6040105CA}" type="pres">
      <dgm:prSet presAssocID="{16A010A0-6CBD-4971-A609-EC4C22E561F8}" presName="hierChild4" presStyleCnt="0"/>
      <dgm:spPr/>
    </dgm:pt>
    <dgm:pt modelId="{85B11797-DD2F-446E-81E2-79BE9B7E6C30}" type="pres">
      <dgm:prSet presAssocID="{16A010A0-6CBD-4971-A609-EC4C22E561F8}" presName="hierChild5" presStyleCnt="0"/>
      <dgm:spPr/>
    </dgm:pt>
    <dgm:pt modelId="{5DE9F979-8F4A-4173-8D73-FD9FAACAF0A3}" type="pres">
      <dgm:prSet presAssocID="{75374039-D480-4B3F-8541-127574BE956A}" presName="Name28" presStyleLbl="parChTrans1D2" presStyleIdx="3" presStyleCnt="9"/>
      <dgm:spPr/>
      <dgm:t>
        <a:bodyPr/>
        <a:lstStyle/>
        <a:p>
          <a:pPr rtl="1"/>
          <a:endParaRPr lang="ar-SA"/>
        </a:p>
      </dgm:t>
    </dgm:pt>
    <dgm:pt modelId="{1B4D124F-6C30-4240-A34F-349A5E0AFED5}" type="pres">
      <dgm:prSet presAssocID="{189DBDE3-6B31-4880-A467-A98D6908DECA}" presName="hierRoot2" presStyleCnt="0">
        <dgm:presLayoutVars>
          <dgm:hierBranch val="init"/>
        </dgm:presLayoutVars>
      </dgm:prSet>
      <dgm:spPr/>
    </dgm:pt>
    <dgm:pt modelId="{67220285-4AD6-4D6D-8B9D-649CCDA9078A}" type="pres">
      <dgm:prSet presAssocID="{189DBDE3-6B31-4880-A467-A98D6908DECA}" presName="rootComposite2" presStyleCnt="0"/>
      <dgm:spPr/>
    </dgm:pt>
    <dgm:pt modelId="{C0CD58A7-939F-428A-86AD-1EE3DF2E5850}" type="pres">
      <dgm:prSet presAssocID="{189DBDE3-6B31-4880-A467-A98D6908DECA}" presName="rootText2" presStyleLbl="alignAcc1" presStyleIdx="0" presStyleCnt="0" custScaleX="914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1E974B-2F6C-47AE-9A6E-33C75318C4DE}" type="pres">
      <dgm:prSet presAssocID="{189DBDE3-6B31-4880-A467-A98D6908DECA}" presName="topArc2" presStyleLbl="parChTrans1D1" presStyleIdx="8" presStyleCnt="20"/>
      <dgm:spPr/>
    </dgm:pt>
    <dgm:pt modelId="{56289150-48E6-48E3-A8E9-2BBE6190E78B}" type="pres">
      <dgm:prSet presAssocID="{189DBDE3-6B31-4880-A467-A98D6908DECA}" presName="bottomArc2" presStyleLbl="parChTrans1D1" presStyleIdx="9" presStyleCnt="20"/>
      <dgm:spPr/>
    </dgm:pt>
    <dgm:pt modelId="{478A3752-F1E0-4A10-9BC8-99595CDDAB2C}" type="pres">
      <dgm:prSet presAssocID="{189DBDE3-6B31-4880-A467-A98D6908DECA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6F67E3B6-99A4-4877-8CE0-7A5B98CB1A82}" type="pres">
      <dgm:prSet presAssocID="{189DBDE3-6B31-4880-A467-A98D6908DECA}" presName="hierChild4" presStyleCnt="0"/>
      <dgm:spPr/>
    </dgm:pt>
    <dgm:pt modelId="{0CA52203-CD25-4FD6-9D5C-5CC23AE7BF51}" type="pres">
      <dgm:prSet presAssocID="{189DBDE3-6B31-4880-A467-A98D6908DECA}" presName="hierChild5" presStyleCnt="0"/>
      <dgm:spPr/>
    </dgm:pt>
    <dgm:pt modelId="{AD04C041-D187-41E0-A412-C95E7DFBEC6B}" type="pres">
      <dgm:prSet presAssocID="{FE6B837F-ABE9-43BA-B768-BB4C48A22763}" presName="Name28" presStyleLbl="parChTrans1D2" presStyleIdx="4" presStyleCnt="9"/>
      <dgm:spPr/>
      <dgm:t>
        <a:bodyPr/>
        <a:lstStyle/>
        <a:p>
          <a:pPr rtl="1"/>
          <a:endParaRPr lang="ar-SA"/>
        </a:p>
      </dgm:t>
    </dgm:pt>
    <dgm:pt modelId="{5C3C87A5-78A3-4CA9-9185-87EE278BC36F}" type="pres">
      <dgm:prSet presAssocID="{3C057761-44B3-4215-84AA-DE731FCB1E06}" presName="hierRoot2" presStyleCnt="0">
        <dgm:presLayoutVars>
          <dgm:hierBranch val="init"/>
        </dgm:presLayoutVars>
      </dgm:prSet>
      <dgm:spPr/>
    </dgm:pt>
    <dgm:pt modelId="{49FC6C76-5BDE-4680-B430-ABB90BC7D8AB}" type="pres">
      <dgm:prSet presAssocID="{3C057761-44B3-4215-84AA-DE731FCB1E06}" presName="rootComposite2" presStyleCnt="0"/>
      <dgm:spPr/>
    </dgm:pt>
    <dgm:pt modelId="{3C81112B-04E8-40FD-8EDA-1994C199B998}" type="pres">
      <dgm:prSet presAssocID="{3C057761-44B3-4215-84AA-DE731FCB1E0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9926312-41A0-4DDF-A8B8-8C7E760CA18A}" type="pres">
      <dgm:prSet presAssocID="{3C057761-44B3-4215-84AA-DE731FCB1E06}" presName="topArc2" presStyleLbl="parChTrans1D1" presStyleIdx="10" presStyleCnt="20"/>
      <dgm:spPr/>
    </dgm:pt>
    <dgm:pt modelId="{471F83DC-3019-4FCB-8ADB-FC885359FB01}" type="pres">
      <dgm:prSet presAssocID="{3C057761-44B3-4215-84AA-DE731FCB1E06}" presName="bottomArc2" presStyleLbl="parChTrans1D1" presStyleIdx="11" presStyleCnt="20"/>
      <dgm:spPr/>
    </dgm:pt>
    <dgm:pt modelId="{ED83A0CD-25B5-4075-B28D-9E74D2BC82B7}" type="pres">
      <dgm:prSet presAssocID="{3C057761-44B3-4215-84AA-DE731FCB1E06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586B97D1-D1AD-491D-9460-3078F49456FE}" type="pres">
      <dgm:prSet presAssocID="{3C057761-44B3-4215-84AA-DE731FCB1E06}" presName="hierChild4" presStyleCnt="0"/>
      <dgm:spPr/>
    </dgm:pt>
    <dgm:pt modelId="{F9ECDCDB-242F-4E34-96AF-223761C0D7A2}" type="pres">
      <dgm:prSet presAssocID="{3C057761-44B3-4215-84AA-DE731FCB1E06}" presName="hierChild5" presStyleCnt="0"/>
      <dgm:spPr/>
    </dgm:pt>
    <dgm:pt modelId="{E1F4B15A-0AFF-4E0E-83D1-467C51AA0517}" type="pres">
      <dgm:prSet presAssocID="{0841DFAA-B132-453A-B3F2-8015EB7B95F0}" presName="Name28" presStyleLbl="parChTrans1D2" presStyleIdx="5" presStyleCnt="9"/>
      <dgm:spPr/>
      <dgm:t>
        <a:bodyPr/>
        <a:lstStyle/>
        <a:p>
          <a:pPr rtl="1"/>
          <a:endParaRPr lang="ar-SA"/>
        </a:p>
      </dgm:t>
    </dgm:pt>
    <dgm:pt modelId="{7DE5C08D-6B27-4682-B7DC-726616484794}" type="pres">
      <dgm:prSet presAssocID="{A031F920-BFD1-4FA4-B1F4-EDFAEA5BB130}" presName="hierRoot2" presStyleCnt="0">
        <dgm:presLayoutVars>
          <dgm:hierBranch val="init"/>
        </dgm:presLayoutVars>
      </dgm:prSet>
      <dgm:spPr/>
    </dgm:pt>
    <dgm:pt modelId="{6BF7419B-6DA5-4662-AC43-4D8D1E733256}" type="pres">
      <dgm:prSet presAssocID="{A031F920-BFD1-4FA4-B1F4-EDFAEA5BB130}" presName="rootComposite2" presStyleCnt="0"/>
      <dgm:spPr/>
    </dgm:pt>
    <dgm:pt modelId="{7E4C4C16-44F3-432C-8EF9-3439218D435D}" type="pres">
      <dgm:prSet presAssocID="{A031F920-BFD1-4FA4-B1F4-EDFAEA5BB13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7799E8E-7D45-4271-AFA4-BCCA901953D9}" type="pres">
      <dgm:prSet presAssocID="{A031F920-BFD1-4FA4-B1F4-EDFAEA5BB130}" presName="topArc2" presStyleLbl="parChTrans1D1" presStyleIdx="12" presStyleCnt="20"/>
      <dgm:spPr/>
    </dgm:pt>
    <dgm:pt modelId="{EE889CE0-640E-4C04-8037-249F51F5D7F7}" type="pres">
      <dgm:prSet presAssocID="{A031F920-BFD1-4FA4-B1F4-EDFAEA5BB130}" presName="bottomArc2" presStyleLbl="parChTrans1D1" presStyleIdx="13" presStyleCnt="20"/>
      <dgm:spPr/>
    </dgm:pt>
    <dgm:pt modelId="{419DB5A5-8303-4F0F-956D-79651EAFFC23}" type="pres">
      <dgm:prSet presAssocID="{A031F920-BFD1-4FA4-B1F4-EDFAEA5BB130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1B12A9BB-9692-47B5-BE67-71DD6C3C6040}" type="pres">
      <dgm:prSet presAssocID="{A031F920-BFD1-4FA4-B1F4-EDFAEA5BB130}" presName="hierChild4" presStyleCnt="0"/>
      <dgm:spPr/>
    </dgm:pt>
    <dgm:pt modelId="{0AD6C750-2820-4132-9360-44773A4589DE}" type="pres">
      <dgm:prSet presAssocID="{A031F920-BFD1-4FA4-B1F4-EDFAEA5BB130}" presName="hierChild5" presStyleCnt="0"/>
      <dgm:spPr/>
    </dgm:pt>
    <dgm:pt modelId="{04DE3A0B-36EC-4433-A2FD-DF4874294397}" type="pres">
      <dgm:prSet presAssocID="{DEA100C2-3C07-4BA9-B93A-F6F132F10470}" presName="Name28" presStyleLbl="parChTrans1D2" presStyleIdx="6" presStyleCnt="9"/>
      <dgm:spPr/>
      <dgm:t>
        <a:bodyPr/>
        <a:lstStyle/>
        <a:p>
          <a:pPr rtl="1"/>
          <a:endParaRPr lang="ar-SA"/>
        </a:p>
      </dgm:t>
    </dgm:pt>
    <dgm:pt modelId="{169949DF-9687-4026-8F2D-243D9EECECA1}" type="pres">
      <dgm:prSet presAssocID="{56ED62FE-9EE1-4614-960B-0A2C4C98BD1D}" presName="hierRoot2" presStyleCnt="0">
        <dgm:presLayoutVars>
          <dgm:hierBranch val="init"/>
        </dgm:presLayoutVars>
      </dgm:prSet>
      <dgm:spPr/>
    </dgm:pt>
    <dgm:pt modelId="{B45E18F8-D161-43DA-8AAB-C3B3EB637031}" type="pres">
      <dgm:prSet presAssocID="{56ED62FE-9EE1-4614-960B-0A2C4C98BD1D}" presName="rootComposite2" presStyleCnt="0"/>
      <dgm:spPr/>
    </dgm:pt>
    <dgm:pt modelId="{785C72CD-C11F-456E-B188-9256D0785031}" type="pres">
      <dgm:prSet presAssocID="{56ED62FE-9EE1-4614-960B-0A2C4C98BD1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7118B77-B926-40AC-915A-FA4DDC1DFAB2}" type="pres">
      <dgm:prSet presAssocID="{56ED62FE-9EE1-4614-960B-0A2C4C98BD1D}" presName="topArc2" presStyleLbl="parChTrans1D1" presStyleIdx="14" presStyleCnt="20"/>
      <dgm:spPr/>
    </dgm:pt>
    <dgm:pt modelId="{BD8A72BF-35E5-48FA-BF99-3834F0FEB981}" type="pres">
      <dgm:prSet presAssocID="{56ED62FE-9EE1-4614-960B-0A2C4C98BD1D}" presName="bottomArc2" presStyleLbl="parChTrans1D1" presStyleIdx="15" presStyleCnt="20"/>
      <dgm:spPr/>
    </dgm:pt>
    <dgm:pt modelId="{7756B362-86EF-479C-AA1F-F089508E263F}" type="pres">
      <dgm:prSet presAssocID="{56ED62FE-9EE1-4614-960B-0A2C4C98BD1D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9D1227D7-9C73-424D-A4E9-85A2FDBD0C5F}" type="pres">
      <dgm:prSet presAssocID="{56ED62FE-9EE1-4614-960B-0A2C4C98BD1D}" presName="hierChild4" presStyleCnt="0"/>
      <dgm:spPr/>
    </dgm:pt>
    <dgm:pt modelId="{F08E8191-1FD1-4DF6-9B9D-90283F2E3965}" type="pres">
      <dgm:prSet presAssocID="{56ED62FE-9EE1-4614-960B-0A2C4C98BD1D}" presName="hierChild5" presStyleCnt="0"/>
      <dgm:spPr/>
    </dgm:pt>
    <dgm:pt modelId="{2B74CDB5-ACC3-46B3-806D-9DBCFF2D677A}" type="pres">
      <dgm:prSet presAssocID="{DB719DEB-F811-4560-BBDB-DC505183583B}" presName="Name28" presStyleLbl="parChTrans1D2" presStyleIdx="7" presStyleCnt="9"/>
      <dgm:spPr/>
      <dgm:t>
        <a:bodyPr/>
        <a:lstStyle/>
        <a:p>
          <a:pPr rtl="1"/>
          <a:endParaRPr lang="ar-SA"/>
        </a:p>
      </dgm:t>
    </dgm:pt>
    <dgm:pt modelId="{376451E4-9E63-4562-A13D-DDDE3CF8C2E5}" type="pres">
      <dgm:prSet presAssocID="{72F235B8-ECBB-46DA-B114-3CBCF0290A8B}" presName="hierRoot2" presStyleCnt="0">
        <dgm:presLayoutVars>
          <dgm:hierBranch val="init"/>
        </dgm:presLayoutVars>
      </dgm:prSet>
      <dgm:spPr/>
    </dgm:pt>
    <dgm:pt modelId="{8CF5F42C-F1E2-48B7-B1B4-21ED58652F3C}" type="pres">
      <dgm:prSet presAssocID="{72F235B8-ECBB-46DA-B114-3CBCF0290A8B}" presName="rootComposite2" presStyleCnt="0"/>
      <dgm:spPr/>
    </dgm:pt>
    <dgm:pt modelId="{4B5FAF24-EF0C-43A1-823A-FC1A1494A188}" type="pres">
      <dgm:prSet presAssocID="{72F235B8-ECBB-46DA-B114-3CBCF0290A8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10A1FB-EADE-48CE-9DF7-1F1C4F69D846}" type="pres">
      <dgm:prSet presAssocID="{72F235B8-ECBB-46DA-B114-3CBCF0290A8B}" presName="topArc2" presStyleLbl="parChTrans1D1" presStyleIdx="16" presStyleCnt="20"/>
      <dgm:spPr/>
    </dgm:pt>
    <dgm:pt modelId="{6F62B541-8093-4983-A0B9-D1B1A1D1FB3A}" type="pres">
      <dgm:prSet presAssocID="{72F235B8-ECBB-46DA-B114-3CBCF0290A8B}" presName="bottomArc2" presStyleLbl="parChTrans1D1" presStyleIdx="17" presStyleCnt="20"/>
      <dgm:spPr/>
    </dgm:pt>
    <dgm:pt modelId="{1EE5A1D7-737A-43E9-AEFE-B629B94A9E3C}" type="pres">
      <dgm:prSet presAssocID="{72F235B8-ECBB-46DA-B114-3CBCF0290A8B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627E1BC1-F548-45CC-BEE6-E5E950EA1BF5}" type="pres">
      <dgm:prSet presAssocID="{72F235B8-ECBB-46DA-B114-3CBCF0290A8B}" presName="hierChild4" presStyleCnt="0"/>
      <dgm:spPr/>
    </dgm:pt>
    <dgm:pt modelId="{56C23ED4-29D4-4D4B-9C75-ADC3F428FACB}" type="pres">
      <dgm:prSet presAssocID="{72F235B8-ECBB-46DA-B114-3CBCF0290A8B}" presName="hierChild5" presStyleCnt="0"/>
      <dgm:spPr/>
    </dgm:pt>
    <dgm:pt modelId="{8D93E536-30DE-4A7D-8C10-2279E6B07041}" type="pres">
      <dgm:prSet presAssocID="{010566E1-50F7-4980-A70B-608C1992DC8F}" presName="Name28" presStyleLbl="parChTrans1D2" presStyleIdx="8" presStyleCnt="9"/>
      <dgm:spPr/>
      <dgm:t>
        <a:bodyPr/>
        <a:lstStyle/>
        <a:p>
          <a:pPr rtl="1"/>
          <a:endParaRPr lang="ar-SA"/>
        </a:p>
      </dgm:t>
    </dgm:pt>
    <dgm:pt modelId="{6D1365BA-48D5-4BC0-B528-2437C4FA8B57}" type="pres">
      <dgm:prSet presAssocID="{E777224E-1975-40FD-A1CD-76A9043045E1}" presName="hierRoot2" presStyleCnt="0">
        <dgm:presLayoutVars>
          <dgm:hierBranch val="init"/>
        </dgm:presLayoutVars>
      </dgm:prSet>
      <dgm:spPr/>
    </dgm:pt>
    <dgm:pt modelId="{FCB48268-701C-4406-BB90-3B4590F78619}" type="pres">
      <dgm:prSet presAssocID="{E777224E-1975-40FD-A1CD-76A9043045E1}" presName="rootComposite2" presStyleCnt="0"/>
      <dgm:spPr/>
    </dgm:pt>
    <dgm:pt modelId="{D097DDF2-4838-4356-8EC0-0E294E5ED903}" type="pres">
      <dgm:prSet presAssocID="{E777224E-1975-40FD-A1CD-76A9043045E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BB3B2C5-1D9F-449C-8677-BA7A2E381EE9}" type="pres">
      <dgm:prSet presAssocID="{E777224E-1975-40FD-A1CD-76A9043045E1}" presName="topArc2" presStyleLbl="parChTrans1D1" presStyleIdx="18" presStyleCnt="20"/>
      <dgm:spPr/>
    </dgm:pt>
    <dgm:pt modelId="{85C46468-1359-4609-A206-A5269E19224D}" type="pres">
      <dgm:prSet presAssocID="{E777224E-1975-40FD-A1CD-76A9043045E1}" presName="bottomArc2" presStyleLbl="parChTrans1D1" presStyleIdx="19" presStyleCnt="20"/>
      <dgm:spPr/>
    </dgm:pt>
    <dgm:pt modelId="{88AEE2D7-C1E7-4A79-AEBD-9E61856D65A0}" type="pres">
      <dgm:prSet presAssocID="{E777224E-1975-40FD-A1CD-76A9043045E1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D016E5F6-A71D-4A9B-BD89-337FE3363098}" type="pres">
      <dgm:prSet presAssocID="{E777224E-1975-40FD-A1CD-76A9043045E1}" presName="hierChild4" presStyleCnt="0"/>
      <dgm:spPr/>
    </dgm:pt>
    <dgm:pt modelId="{9625B927-7CCA-4CF9-A9B3-5845579F950E}" type="pres">
      <dgm:prSet presAssocID="{E777224E-1975-40FD-A1CD-76A9043045E1}" presName="hierChild5" presStyleCnt="0"/>
      <dgm:spPr/>
    </dgm:pt>
    <dgm:pt modelId="{01A90E10-080D-45D4-AD2C-32BDB02187DD}" type="pres">
      <dgm:prSet presAssocID="{0698ADE3-C454-49B6-A0C5-0F28263DB293}" presName="hierChild3" presStyleCnt="0"/>
      <dgm:spPr/>
    </dgm:pt>
  </dgm:ptLst>
  <dgm:cxnLst>
    <dgm:cxn modelId="{83CE12F4-5411-4E72-87B7-310268758A85}" type="presOf" srcId="{E777224E-1975-40FD-A1CD-76A9043045E1}" destId="{88AEE2D7-C1E7-4A79-AEBD-9E61856D65A0}" srcOrd="1" destOrd="0" presId="urn:microsoft.com/office/officeart/2008/layout/HalfCircleOrganizationChart"/>
    <dgm:cxn modelId="{AA08FFB7-2BD4-453C-A8CF-7A3C9FDB58C9}" type="presOf" srcId="{56ED62FE-9EE1-4614-960B-0A2C4C98BD1D}" destId="{785C72CD-C11F-456E-B188-9256D0785031}" srcOrd="0" destOrd="0" presId="urn:microsoft.com/office/officeart/2008/layout/HalfCircleOrganizationChart"/>
    <dgm:cxn modelId="{11FA9FEB-3F6A-4AF2-8A05-BE5C9A122F3B}" type="presOf" srcId="{56ED62FE-9EE1-4614-960B-0A2C4C98BD1D}" destId="{7756B362-86EF-479C-AA1F-F089508E263F}" srcOrd="1" destOrd="0" presId="urn:microsoft.com/office/officeart/2008/layout/HalfCircleOrganizationChart"/>
    <dgm:cxn modelId="{9B014A06-8D8C-4035-BA7B-B1D91B722C17}" srcId="{0698ADE3-C454-49B6-A0C5-0F28263DB293}" destId="{A031F920-BFD1-4FA4-B1F4-EDFAEA5BB130}" srcOrd="5" destOrd="0" parTransId="{0841DFAA-B132-453A-B3F2-8015EB7B95F0}" sibTransId="{3B111214-6D13-4878-A23B-06D6C08AEE50}"/>
    <dgm:cxn modelId="{E265EC32-A51A-44D9-82EC-98A1F3A65931}" type="presOf" srcId="{39861B0B-F7BC-49BF-9483-9ED9B9D95989}" destId="{249FB367-5F37-4123-8DF1-CEE2B770145E}" srcOrd="1" destOrd="0" presId="urn:microsoft.com/office/officeart/2008/layout/HalfCircleOrganizationChart"/>
    <dgm:cxn modelId="{6916C31B-0CDD-4A0B-8E57-1193B66D92B8}" type="presOf" srcId="{A031F920-BFD1-4FA4-B1F4-EDFAEA5BB130}" destId="{419DB5A5-8303-4F0F-956D-79651EAFFC23}" srcOrd="1" destOrd="0" presId="urn:microsoft.com/office/officeart/2008/layout/HalfCircleOrganizationChart"/>
    <dgm:cxn modelId="{73B8FA86-10B4-48B9-82A1-ABECDD57F2C0}" srcId="{0698ADE3-C454-49B6-A0C5-0F28263DB293}" destId="{16A010A0-6CBD-4971-A609-EC4C22E561F8}" srcOrd="2" destOrd="0" parTransId="{6AE273D9-C7B2-47E2-AA07-2E0D47A26FE9}" sibTransId="{D9389E02-018E-447E-AED0-73B348A27057}"/>
    <dgm:cxn modelId="{0CBD3515-FBE7-4904-B9D3-2ED1C5339B48}" type="presOf" srcId="{0698ADE3-C454-49B6-A0C5-0F28263DB293}" destId="{7852D3BA-AB26-4E25-979E-7DF6698EBD6B}" srcOrd="1" destOrd="0" presId="urn:microsoft.com/office/officeart/2008/layout/HalfCircleOrganizationChart"/>
    <dgm:cxn modelId="{58A9DEC2-1CBC-4343-8F49-CD7670D4FBC3}" type="presOf" srcId="{3C057761-44B3-4215-84AA-DE731FCB1E06}" destId="{ED83A0CD-25B5-4075-B28D-9E74D2BC82B7}" srcOrd="1" destOrd="0" presId="urn:microsoft.com/office/officeart/2008/layout/HalfCircleOrganizationChart"/>
    <dgm:cxn modelId="{96E4FE0D-EE56-4094-9779-E0EFDFDA33F3}" type="presOf" srcId="{0698ADE3-C454-49B6-A0C5-0F28263DB293}" destId="{AF9F5628-53F4-4C69-9967-D61F20D02182}" srcOrd="0" destOrd="0" presId="urn:microsoft.com/office/officeart/2008/layout/HalfCircleOrganizationChart"/>
    <dgm:cxn modelId="{49B79998-4EF5-41DD-B830-D0587A88E2CA}" type="presOf" srcId="{DF0187E7-C059-4635-9488-F812A7BEB3A5}" destId="{F572AFE8-9078-4CCF-AC90-68EDC17C1D88}" srcOrd="0" destOrd="0" presId="urn:microsoft.com/office/officeart/2008/layout/HalfCircleOrganizationChart"/>
    <dgm:cxn modelId="{E2AC85C2-8505-487A-B0FF-924F6ED3E1E0}" type="presOf" srcId="{39861B0B-F7BC-49BF-9483-9ED9B9D95989}" destId="{ACD8441B-BCEA-4481-9444-85A2AB66D74D}" srcOrd="0" destOrd="0" presId="urn:microsoft.com/office/officeart/2008/layout/HalfCircleOrganizationChart"/>
    <dgm:cxn modelId="{989E1EAB-5AB6-48D6-83D3-6B65617B11A5}" srcId="{0698ADE3-C454-49B6-A0C5-0F28263DB293}" destId="{E777224E-1975-40FD-A1CD-76A9043045E1}" srcOrd="8" destOrd="0" parTransId="{010566E1-50F7-4980-A70B-608C1992DC8F}" sibTransId="{162398C4-3659-4506-8BBC-8C0A3B38ADCA}"/>
    <dgm:cxn modelId="{10B7FD86-BFDD-4E88-AC3A-275B16E46B0B}" type="presOf" srcId="{FA959E6C-15CB-4149-9A53-F4494508AC0E}" destId="{1A1E6FE1-ECB3-4F7A-ABDF-4AF80028329A}" srcOrd="1" destOrd="0" presId="urn:microsoft.com/office/officeart/2008/layout/HalfCircleOrganizationChart"/>
    <dgm:cxn modelId="{BCCF8904-6D4A-42B3-99C5-2EA976B27CCA}" type="presOf" srcId="{A031F920-BFD1-4FA4-B1F4-EDFAEA5BB130}" destId="{7E4C4C16-44F3-432C-8EF9-3439218D435D}" srcOrd="0" destOrd="0" presId="urn:microsoft.com/office/officeart/2008/layout/HalfCircleOrganizationChart"/>
    <dgm:cxn modelId="{D9CC5AD7-0597-48F2-A6BD-EFD79378A15C}" type="presOf" srcId="{16A010A0-6CBD-4971-A609-EC4C22E561F8}" destId="{BFA44354-8A35-4527-92CA-DDD1947880C1}" srcOrd="1" destOrd="0" presId="urn:microsoft.com/office/officeart/2008/layout/HalfCircleOrganizationChart"/>
    <dgm:cxn modelId="{E2B62A58-B54A-4045-A1B6-4DFA8C9B783A}" type="presOf" srcId="{16A010A0-6CBD-4971-A609-EC4C22E561F8}" destId="{696C858A-3FAA-495C-B462-4BEE4BFC0EDE}" srcOrd="0" destOrd="0" presId="urn:microsoft.com/office/officeart/2008/layout/HalfCircleOrganizationChart"/>
    <dgm:cxn modelId="{CC775DEE-497E-4219-9F5C-2C77E31CC05D}" type="presOf" srcId="{E777224E-1975-40FD-A1CD-76A9043045E1}" destId="{D097DDF2-4838-4356-8EC0-0E294E5ED903}" srcOrd="0" destOrd="0" presId="urn:microsoft.com/office/officeart/2008/layout/HalfCircleOrganizationChart"/>
    <dgm:cxn modelId="{CD964FE5-F902-494C-B275-D897A919A6EE}" type="presOf" srcId="{6AE273D9-C7B2-47E2-AA07-2E0D47A26FE9}" destId="{F3D50AEA-2DB4-451F-BA75-6BAB11436EBA}" srcOrd="0" destOrd="0" presId="urn:microsoft.com/office/officeart/2008/layout/HalfCircleOrganizationChart"/>
    <dgm:cxn modelId="{F35B13B3-5B81-4BFA-ACD6-0C7BEFAE4472}" type="presOf" srcId="{72F235B8-ECBB-46DA-B114-3CBCF0290A8B}" destId="{1EE5A1D7-737A-43E9-AEFE-B629B94A9E3C}" srcOrd="1" destOrd="0" presId="urn:microsoft.com/office/officeart/2008/layout/HalfCircleOrganizationChart"/>
    <dgm:cxn modelId="{12CB2B8F-34F3-4EA4-B692-2C5A64A840DD}" srcId="{0698ADE3-C454-49B6-A0C5-0F28263DB293}" destId="{72F235B8-ECBB-46DA-B114-3CBCF0290A8B}" srcOrd="7" destOrd="0" parTransId="{DB719DEB-F811-4560-BBDB-DC505183583B}" sibTransId="{31409187-B581-4161-8D15-82AA01484CDC}"/>
    <dgm:cxn modelId="{0E204DB2-169B-436B-AD0D-F55D38B08471}" type="presOf" srcId="{72F235B8-ECBB-46DA-B114-3CBCF0290A8B}" destId="{4B5FAF24-EF0C-43A1-823A-FC1A1494A188}" srcOrd="0" destOrd="0" presId="urn:microsoft.com/office/officeart/2008/layout/HalfCircleOrganizationChart"/>
    <dgm:cxn modelId="{561F512C-39CC-4E21-B741-28D863637DB9}" type="presOf" srcId="{0841DFAA-B132-453A-B3F2-8015EB7B95F0}" destId="{E1F4B15A-0AFF-4E0E-83D1-467C51AA0517}" srcOrd="0" destOrd="0" presId="urn:microsoft.com/office/officeart/2008/layout/HalfCircleOrganizationChart"/>
    <dgm:cxn modelId="{6654B1F0-868D-4043-9310-A75A7D5C4707}" type="presOf" srcId="{DEA100C2-3C07-4BA9-B93A-F6F132F10470}" destId="{04DE3A0B-36EC-4433-A2FD-DF4874294397}" srcOrd="0" destOrd="0" presId="urn:microsoft.com/office/officeart/2008/layout/HalfCircleOrganizationChart"/>
    <dgm:cxn modelId="{C4F40F3B-CC13-4444-8D32-8F7002E2F6BA}" type="presOf" srcId="{FE6B837F-ABE9-43BA-B768-BB4C48A22763}" destId="{AD04C041-D187-41E0-A412-C95E7DFBEC6B}" srcOrd="0" destOrd="0" presId="urn:microsoft.com/office/officeart/2008/layout/HalfCircleOrganizationChart"/>
    <dgm:cxn modelId="{94593740-D3CD-499B-B743-6930994C12F5}" srcId="{0698ADE3-C454-49B6-A0C5-0F28263DB293}" destId="{56ED62FE-9EE1-4614-960B-0A2C4C98BD1D}" srcOrd="6" destOrd="0" parTransId="{DEA100C2-3C07-4BA9-B93A-F6F132F10470}" sibTransId="{C9FEC6AE-25C4-4DEC-9ECB-77064C639A4A}"/>
    <dgm:cxn modelId="{C56B5B01-6A60-4217-9DEB-660192374174}" srcId="{0698ADE3-C454-49B6-A0C5-0F28263DB293}" destId="{FA959E6C-15CB-4149-9A53-F4494508AC0E}" srcOrd="0" destOrd="0" parTransId="{D9B90E4C-8E5C-4F6B-80F3-01255C9F05B3}" sibTransId="{07D961D6-60F3-4CB9-A12F-32DD70575C88}"/>
    <dgm:cxn modelId="{1E158359-FE02-4E93-AF82-888B29A092AF}" srcId="{0698ADE3-C454-49B6-A0C5-0F28263DB293}" destId="{189DBDE3-6B31-4880-A467-A98D6908DECA}" srcOrd="3" destOrd="0" parTransId="{75374039-D480-4B3F-8541-127574BE956A}" sibTransId="{07623933-8EEA-458D-939F-3AB780BBB8EC}"/>
    <dgm:cxn modelId="{AB32856F-A091-49C8-AA5E-A25A77934466}" type="presOf" srcId="{FA959E6C-15CB-4149-9A53-F4494508AC0E}" destId="{612ADAA5-95A8-4D8C-B32C-5213B6979D9F}" srcOrd="0" destOrd="0" presId="urn:microsoft.com/office/officeart/2008/layout/HalfCircleOrganizationChart"/>
    <dgm:cxn modelId="{51E991B3-1C3A-44DC-917D-B83E74431EED}" type="presOf" srcId="{3C057761-44B3-4215-84AA-DE731FCB1E06}" destId="{3C81112B-04E8-40FD-8EDA-1994C199B998}" srcOrd="0" destOrd="0" presId="urn:microsoft.com/office/officeart/2008/layout/HalfCircleOrganizationChart"/>
    <dgm:cxn modelId="{BCE6A54D-23BE-4A57-9556-A26A607A76EC}" srcId="{0698ADE3-C454-49B6-A0C5-0F28263DB293}" destId="{39861B0B-F7BC-49BF-9483-9ED9B9D95989}" srcOrd="1" destOrd="0" parTransId="{520B8C60-0150-4FA4-9BE5-EDFA52A4BA2D}" sibTransId="{31CF1244-4E8C-49D8-ABCF-D47798349E73}"/>
    <dgm:cxn modelId="{A65C6C56-EAB5-44CA-BB6B-162F0F790953}" type="presOf" srcId="{010566E1-50F7-4980-A70B-608C1992DC8F}" destId="{8D93E536-30DE-4A7D-8C10-2279E6B07041}" srcOrd="0" destOrd="0" presId="urn:microsoft.com/office/officeart/2008/layout/HalfCircleOrganizationChart"/>
    <dgm:cxn modelId="{326D0B15-D06D-47A2-8340-962C20C27BE2}" type="presOf" srcId="{189DBDE3-6B31-4880-A467-A98D6908DECA}" destId="{478A3752-F1E0-4A10-9BC8-99595CDDAB2C}" srcOrd="1" destOrd="0" presId="urn:microsoft.com/office/officeart/2008/layout/HalfCircleOrganizationChart"/>
    <dgm:cxn modelId="{96213D30-7CA1-4F73-A4EC-1C7A07A5EF34}" type="presOf" srcId="{D9B90E4C-8E5C-4F6B-80F3-01255C9F05B3}" destId="{C181DE96-250C-4E87-9004-2060511A120E}" srcOrd="0" destOrd="0" presId="urn:microsoft.com/office/officeart/2008/layout/HalfCircleOrganizationChart"/>
    <dgm:cxn modelId="{E8AD49A6-77A5-4122-85CD-079880697822}" type="presOf" srcId="{75374039-D480-4B3F-8541-127574BE956A}" destId="{5DE9F979-8F4A-4173-8D73-FD9FAACAF0A3}" srcOrd="0" destOrd="0" presId="urn:microsoft.com/office/officeart/2008/layout/HalfCircleOrganizationChart"/>
    <dgm:cxn modelId="{26CE926C-E129-48DF-8C5E-CE8A4B03538E}" type="presOf" srcId="{189DBDE3-6B31-4880-A467-A98D6908DECA}" destId="{C0CD58A7-939F-428A-86AD-1EE3DF2E5850}" srcOrd="0" destOrd="0" presId="urn:microsoft.com/office/officeart/2008/layout/HalfCircleOrganizationChart"/>
    <dgm:cxn modelId="{E336BE2F-0952-46D2-9C9A-2C4A978D8E06}" srcId="{0698ADE3-C454-49B6-A0C5-0F28263DB293}" destId="{3C057761-44B3-4215-84AA-DE731FCB1E06}" srcOrd="4" destOrd="0" parTransId="{FE6B837F-ABE9-43BA-B768-BB4C48A22763}" sibTransId="{E3E310E4-29E1-4B22-9F84-D8A546C5F271}"/>
    <dgm:cxn modelId="{C35B2ABE-AFC3-4369-BCD9-E0F1D5ED665A}" srcId="{DF0187E7-C059-4635-9488-F812A7BEB3A5}" destId="{0698ADE3-C454-49B6-A0C5-0F28263DB293}" srcOrd="0" destOrd="0" parTransId="{651AD11B-19CE-4C13-B978-DE5BEA927976}" sibTransId="{A98E8CE5-3A85-4C13-9181-F3B2D394AA77}"/>
    <dgm:cxn modelId="{90E73BE8-F9B6-4386-97FC-5E197EA6952B}" type="presOf" srcId="{DB719DEB-F811-4560-BBDB-DC505183583B}" destId="{2B74CDB5-ACC3-46B3-806D-9DBCFF2D677A}" srcOrd="0" destOrd="0" presId="urn:microsoft.com/office/officeart/2008/layout/HalfCircleOrganizationChart"/>
    <dgm:cxn modelId="{8E98FCB7-0816-4244-9F06-E3C725A1A7C4}" type="presOf" srcId="{520B8C60-0150-4FA4-9BE5-EDFA52A4BA2D}" destId="{27D0F56C-A8DF-44B5-9151-DA87EAFD9420}" srcOrd="0" destOrd="0" presId="urn:microsoft.com/office/officeart/2008/layout/HalfCircleOrganizationChart"/>
    <dgm:cxn modelId="{A8AB5254-5A17-4B26-91C1-7DDD38C33EA7}" type="presParOf" srcId="{F572AFE8-9078-4CCF-AC90-68EDC17C1D88}" destId="{2B767B58-17DB-4D68-B91F-E1F3331F1F6C}" srcOrd="0" destOrd="0" presId="urn:microsoft.com/office/officeart/2008/layout/HalfCircleOrganizationChart"/>
    <dgm:cxn modelId="{0BF8EA13-A1BA-4F39-B9BF-4D85C1573314}" type="presParOf" srcId="{2B767B58-17DB-4D68-B91F-E1F3331F1F6C}" destId="{A174D08C-A351-445C-BA13-4D282ECC06EB}" srcOrd="0" destOrd="0" presId="urn:microsoft.com/office/officeart/2008/layout/HalfCircleOrganizationChart"/>
    <dgm:cxn modelId="{5117BA2D-5125-4E7F-80EF-033E3F181683}" type="presParOf" srcId="{A174D08C-A351-445C-BA13-4D282ECC06EB}" destId="{AF9F5628-53F4-4C69-9967-D61F20D02182}" srcOrd="0" destOrd="0" presId="urn:microsoft.com/office/officeart/2008/layout/HalfCircleOrganizationChart"/>
    <dgm:cxn modelId="{5E7FD525-E047-4985-A21B-2EEB0ECBA468}" type="presParOf" srcId="{A174D08C-A351-445C-BA13-4D282ECC06EB}" destId="{D8BF1AF5-D69E-4496-AC52-ACE7CC78B1E3}" srcOrd="1" destOrd="0" presId="urn:microsoft.com/office/officeart/2008/layout/HalfCircleOrganizationChart"/>
    <dgm:cxn modelId="{4F72EB0F-5EE4-4F88-93EE-E4C2053BA2D8}" type="presParOf" srcId="{A174D08C-A351-445C-BA13-4D282ECC06EB}" destId="{6449BCFE-0646-487E-8615-6A5CA9F18295}" srcOrd="2" destOrd="0" presId="urn:microsoft.com/office/officeart/2008/layout/HalfCircleOrganizationChart"/>
    <dgm:cxn modelId="{1F63DA1A-7430-4A9D-B4B7-3F33E75C526E}" type="presParOf" srcId="{A174D08C-A351-445C-BA13-4D282ECC06EB}" destId="{7852D3BA-AB26-4E25-979E-7DF6698EBD6B}" srcOrd="3" destOrd="0" presId="urn:microsoft.com/office/officeart/2008/layout/HalfCircleOrganizationChart"/>
    <dgm:cxn modelId="{56B3F3D9-9EF7-4720-8CCA-28015D9CD96B}" type="presParOf" srcId="{2B767B58-17DB-4D68-B91F-E1F3331F1F6C}" destId="{86428759-342A-475D-9336-9231CAC292F1}" srcOrd="1" destOrd="0" presId="urn:microsoft.com/office/officeart/2008/layout/HalfCircleOrganizationChart"/>
    <dgm:cxn modelId="{B1D9A715-2693-4FFA-AE3C-55C2DE236380}" type="presParOf" srcId="{86428759-342A-475D-9336-9231CAC292F1}" destId="{C181DE96-250C-4E87-9004-2060511A120E}" srcOrd="0" destOrd="0" presId="urn:microsoft.com/office/officeart/2008/layout/HalfCircleOrganizationChart"/>
    <dgm:cxn modelId="{BE3C1875-7EA6-469B-8DDE-83E1632579EC}" type="presParOf" srcId="{86428759-342A-475D-9336-9231CAC292F1}" destId="{7A1537D3-E3AD-476F-A8BD-9ACBAB5AD236}" srcOrd="1" destOrd="0" presId="urn:microsoft.com/office/officeart/2008/layout/HalfCircleOrganizationChart"/>
    <dgm:cxn modelId="{07787CE1-ACF8-4B14-A028-FA20A0CB9E11}" type="presParOf" srcId="{7A1537D3-E3AD-476F-A8BD-9ACBAB5AD236}" destId="{69DDA21F-FAD1-4944-B57D-AA015E2F88B2}" srcOrd="0" destOrd="0" presId="urn:microsoft.com/office/officeart/2008/layout/HalfCircleOrganizationChart"/>
    <dgm:cxn modelId="{655BAF56-8F47-4BA4-B772-57EE43A3454B}" type="presParOf" srcId="{69DDA21F-FAD1-4944-B57D-AA015E2F88B2}" destId="{612ADAA5-95A8-4D8C-B32C-5213B6979D9F}" srcOrd="0" destOrd="0" presId="urn:microsoft.com/office/officeart/2008/layout/HalfCircleOrganizationChart"/>
    <dgm:cxn modelId="{8A45FCFE-158E-4D62-A4D4-DE19E3823B39}" type="presParOf" srcId="{69DDA21F-FAD1-4944-B57D-AA015E2F88B2}" destId="{984F1CE4-02AF-40FE-BD97-1844569FD8C1}" srcOrd="1" destOrd="0" presId="urn:microsoft.com/office/officeart/2008/layout/HalfCircleOrganizationChart"/>
    <dgm:cxn modelId="{B5445274-65AE-4C48-96E7-399D60826222}" type="presParOf" srcId="{69DDA21F-FAD1-4944-B57D-AA015E2F88B2}" destId="{647E8B41-94F8-41EE-9547-CE964778589A}" srcOrd="2" destOrd="0" presId="urn:microsoft.com/office/officeart/2008/layout/HalfCircleOrganizationChart"/>
    <dgm:cxn modelId="{9B19D5C5-2932-450A-9E72-3E3FD8C4C2F8}" type="presParOf" srcId="{69DDA21F-FAD1-4944-B57D-AA015E2F88B2}" destId="{1A1E6FE1-ECB3-4F7A-ABDF-4AF80028329A}" srcOrd="3" destOrd="0" presId="urn:microsoft.com/office/officeart/2008/layout/HalfCircleOrganizationChart"/>
    <dgm:cxn modelId="{D18E469B-FC64-4300-828C-CAEB7CB93582}" type="presParOf" srcId="{7A1537D3-E3AD-476F-A8BD-9ACBAB5AD236}" destId="{FEACCD4F-07F6-4BB5-A6E4-60A441663DBC}" srcOrd="1" destOrd="0" presId="urn:microsoft.com/office/officeart/2008/layout/HalfCircleOrganizationChart"/>
    <dgm:cxn modelId="{609B2815-20E5-43CB-8E07-BFFE7B0CFBD2}" type="presParOf" srcId="{7A1537D3-E3AD-476F-A8BD-9ACBAB5AD236}" destId="{162EB86D-CC02-4148-A562-4B18AC505D37}" srcOrd="2" destOrd="0" presId="urn:microsoft.com/office/officeart/2008/layout/HalfCircleOrganizationChart"/>
    <dgm:cxn modelId="{41B0943F-91CA-4450-B01F-77645B7F4049}" type="presParOf" srcId="{86428759-342A-475D-9336-9231CAC292F1}" destId="{27D0F56C-A8DF-44B5-9151-DA87EAFD9420}" srcOrd="2" destOrd="0" presId="urn:microsoft.com/office/officeart/2008/layout/HalfCircleOrganizationChart"/>
    <dgm:cxn modelId="{843AADE3-0E60-431D-A0FE-65C9445692D0}" type="presParOf" srcId="{86428759-342A-475D-9336-9231CAC292F1}" destId="{413187FC-FA0F-474C-B812-B4FD01F82D33}" srcOrd="3" destOrd="0" presId="urn:microsoft.com/office/officeart/2008/layout/HalfCircleOrganizationChart"/>
    <dgm:cxn modelId="{02FEAA32-3AB8-4368-8F4C-3A38D80B8916}" type="presParOf" srcId="{413187FC-FA0F-474C-B812-B4FD01F82D33}" destId="{585A2005-C8A7-4979-9BA8-2586F40A24B0}" srcOrd="0" destOrd="0" presId="urn:microsoft.com/office/officeart/2008/layout/HalfCircleOrganizationChart"/>
    <dgm:cxn modelId="{8BE18923-3114-4648-80E5-9E7719CCF48F}" type="presParOf" srcId="{585A2005-C8A7-4979-9BA8-2586F40A24B0}" destId="{ACD8441B-BCEA-4481-9444-85A2AB66D74D}" srcOrd="0" destOrd="0" presId="urn:microsoft.com/office/officeart/2008/layout/HalfCircleOrganizationChart"/>
    <dgm:cxn modelId="{0A63BAC6-880F-4B22-B994-B57FA6D22023}" type="presParOf" srcId="{585A2005-C8A7-4979-9BA8-2586F40A24B0}" destId="{E786B8B2-1C6B-4CA3-B932-9D687847A197}" srcOrd="1" destOrd="0" presId="urn:microsoft.com/office/officeart/2008/layout/HalfCircleOrganizationChart"/>
    <dgm:cxn modelId="{40942501-6CE4-49B9-A60F-9F57EA113160}" type="presParOf" srcId="{585A2005-C8A7-4979-9BA8-2586F40A24B0}" destId="{D73CE6D5-94C9-4D4A-A5EC-AC1701E078C0}" srcOrd="2" destOrd="0" presId="urn:microsoft.com/office/officeart/2008/layout/HalfCircleOrganizationChart"/>
    <dgm:cxn modelId="{E7CEB56A-6407-4AD2-8DA5-829AA70131B9}" type="presParOf" srcId="{585A2005-C8A7-4979-9BA8-2586F40A24B0}" destId="{249FB367-5F37-4123-8DF1-CEE2B770145E}" srcOrd="3" destOrd="0" presId="urn:microsoft.com/office/officeart/2008/layout/HalfCircleOrganizationChart"/>
    <dgm:cxn modelId="{A66DDB2C-3B96-4B7A-9A1B-AF15C5B8A9B6}" type="presParOf" srcId="{413187FC-FA0F-474C-B812-B4FD01F82D33}" destId="{822899A3-BD43-4B0D-95A9-237C2D2AE89F}" srcOrd="1" destOrd="0" presId="urn:microsoft.com/office/officeart/2008/layout/HalfCircleOrganizationChart"/>
    <dgm:cxn modelId="{0C4E57AE-3546-4ABA-9422-8D2CD5CDB878}" type="presParOf" srcId="{413187FC-FA0F-474C-B812-B4FD01F82D33}" destId="{03B80914-2094-4A3A-9F6E-B2D0864C006A}" srcOrd="2" destOrd="0" presId="urn:microsoft.com/office/officeart/2008/layout/HalfCircleOrganizationChart"/>
    <dgm:cxn modelId="{6EC4FD73-9580-40BC-A09E-D538CCDE701C}" type="presParOf" srcId="{86428759-342A-475D-9336-9231CAC292F1}" destId="{F3D50AEA-2DB4-451F-BA75-6BAB11436EBA}" srcOrd="4" destOrd="0" presId="urn:microsoft.com/office/officeart/2008/layout/HalfCircleOrganizationChart"/>
    <dgm:cxn modelId="{3680555D-57D9-4883-B6C3-D05B31D3E099}" type="presParOf" srcId="{86428759-342A-475D-9336-9231CAC292F1}" destId="{1C62F365-62FB-4AFB-9260-4021FC530A98}" srcOrd="5" destOrd="0" presId="urn:microsoft.com/office/officeart/2008/layout/HalfCircleOrganizationChart"/>
    <dgm:cxn modelId="{C17C69D9-CB98-47A7-A229-252EF1C67664}" type="presParOf" srcId="{1C62F365-62FB-4AFB-9260-4021FC530A98}" destId="{6B162670-2FFA-4054-831D-73A46180276E}" srcOrd="0" destOrd="0" presId="urn:microsoft.com/office/officeart/2008/layout/HalfCircleOrganizationChart"/>
    <dgm:cxn modelId="{FCD7D7FF-81FC-4397-8522-9DDCB55D01E7}" type="presParOf" srcId="{6B162670-2FFA-4054-831D-73A46180276E}" destId="{696C858A-3FAA-495C-B462-4BEE4BFC0EDE}" srcOrd="0" destOrd="0" presId="urn:microsoft.com/office/officeart/2008/layout/HalfCircleOrganizationChart"/>
    <dgm:cxn modelId="{E0FEA1DA-9D8B-4FFA-B2EF-EC079F1F9B72}" type="presParOf" srcId="{6B162670-2FFA-4054-831D-73A46180276E}" destId="{062C76CF-22AE-44E1-B0A1-A5D202DEBB1D}" srcOrd="1" destOrd="0" presId="urn:microsoft.com/office/officeart/2008/layout/HalfCircleOrganizationChart"/>
    <dgm:cxn modelId="{05FF7813-E7A9-4A30-B24F-C0CEC0951E6E}" type="presParOf" srcId="{6B162670-2FFA-4054-831D-73A46180276E}" destId="{00BA5CCE-3548-47D3-9C99-FD3774BA35C4}" srcOrd="2" destOrd="0" presId="urn:microsoft.com/office/officeart/2008/layout/HalfCircleOrganizationChart"/>
    <dgm:cxn modelId="{07AA43B0-62AD-4466-9EC1-E713F83D39FB}" type="presParOf" srcId="{6B162670-2FFA-4054-831D-73A46180276E}" destId="{BFA44354-8A35-4527-92CA-DDD1947880C1}" srcOrd="3" destOrd="0" presId="urn:microsoft.com/office/officeart/2008/layout/HalfCircleOrganizationChart"/>
    <dgm:cxn modelId="{9D49D0E7-5935-4512-AAA6-625C91209B9A}" type="presParOf" srcId="{1C62F365-62FB-4AFB-9260-4021FC530A98}" destId="{DBFB872F-784C-4550-906B-12C6040105CA}" srcOrd="1" destOrd="0" presId="urn:microsoft.com/office/officeart/2008/layout/HalfCircleOrganizationChart"/>
    <dgm:cxn modelId="{18B8BFAD-491F-4EE3-BF6B-62221BAC3807}" type="presParOf" srcId="{1C62F365-62FB-4AFB-9260-4021FC530A98}" destId="{85B11797-DD2F-446E-81E2-79BE9B7E6C30}" srcOrd="2" destOrd="0" presId="urn:microsoft.com/office/officeart/2008/layout/HalfCircleOrganizationChart"/>
    <dgm:cxn modelId="{2E24281C-5802-4E78-84B6-57B5FB63A81D}" type="presParOf" srcId="{86428759-342A-475D-9336-9231CAC292F1}" destId="{5DE9F979-8F4A-4173-8D73-FD9FAACAF0A3}" srcOrd="6" destOrd="0" presId="urn:microsoft.com/office/officeart/2008/layout/HalfCircleOrganizationChart"/>
    <dgm:cxn modelId="{800FFCAB-42FD-44DD-B0AB-4BA08011AE52}" type="presParOf" srcId="{86428759-342A-475D-9336-9231CAC292F1}" destId="{1B4D124F-6C30-4240-A34F-349A5E0AFED5}" srcOrd="7" destOrd="0" presId="urn:microsoft.com/office/officeart/2008/layout/HalfCircleOrganizationChart"/>
    <dgm:cxn modelId="{CBA868D7-2221-4490-80BE-AF2C2D121257}" type="presParOf" srcId="{1B4D124F-6C30-4240-A34F-349A5E0AFED5}" destId="{67220285-4AD6-4D6D-8B9D-649CCDA9078A}" srcOrd="0" destOrd="0" presId="urn:microsoft.com/office/officeart/2008/layout/HalfCircleOrganizationChart"/>
    <dgm:cxn modelId="{37CE3A8F-1716-47AD-9B54-B049CCC0CFC0}" type="presParOf" srcId="{67220285-4AD6-4D6D-8B9D-649CCDA9078A}" destId="{C0CD58A7-939F-428A-86AD-1EE3DF2E5850}" srcOrd="0" destOrd="0" presId="urn:microsoft.com/office/officeart/2008/layout/HalfCircleOrganizationChart"/>
    <dgm:cxn modelId="{A786BD22-FE97-4376-A0E3-81977DB8DE58}" type="presParOf" srcId="{67220285-4AD6-4D6D-8B9D-649CCDA9078A}" destId="{A21E974B-2F6C-47AE-9A6E-33C75318C4DE}" srcOrd="1" destOrd="0" presId="urn:microsoft.com/office/officeart/2008/layout/HalfCircleOrganizationChart"/>
    <dgm:cxn modelId="{05A395C1-D900-4967-A19D-66479E2DD8E0}" type="presParOf" srcId="{67220285-4AD6-4D6D-8B9D-649CCDA9078A}" destId="{56289150-48E6-48E3-A8E9-2BBE6190E78B}" srcOrd="2" destOrd="0" presId="urn:microsoft.com/office/officeart/2008/layout/HalfCircleOrganizationChart"/>
    <dgm:cxn modelId="{46395F65-02EC-4284-A181-B822853EA5D2}" type="presParOf" srcId="{67220285-4AD6-4D6D-8B9D-649CCDA9078A}" destId="{478A3752-F1E0-4A10-9BC8-99595CDDAB2C}" srcOrd="3" destOrd="0" presId="urn:microsoft.com/office/officeart/2008/layout/HalfCircleOrganizationChart"/>
    <dgm:cxn modelId="{4EA92B3A-86B7-4DFC-92D9-7BCA7A34343C}" type="presParOf" srcId="{1B4D124F-6C30-4240-A34F-349A5E0AFED5}" destId="{6F67E3B6-99A4-4877-8CE0-7A5B98CB1A82}" srcOrd="1" destOrd="0" presId="urn:microsoft.com/office/officeart/2008/layout/HalfCircleOrganizationChart"/>
    <dgm:cxn modelId="{1923A0FB-4038-4D2F-BCE7-30D08E5C52AB}" type="presParOf" srcId="{1B4D124F-6C30-4240-A34F-349A5E0AFED5}" destId="{0CA52203-CD25-4FD6-9D5C-5CC23AE7BF51}" srcOrd="2" destOrd="0" presId="urn:microsoft.com/office/officeart/2008/layout/HalfCircleOrganizationChart"/>
    <dgm:cxn modelId="{3888E09A-0A68-4146-98E6-88D90230BF26}" type="presParOf" srcId="{86428759-342A-475D-9336-9231CAC292F1}" destId="{AD04C041-D187-41E0-A412-C95E7DFBEC6B}" srcOrd="8" destOrd="0" presId="urn:microsoft.com/office/officeart/2008/layout/HalfCircleOrganizationChart"/>
    <dgm:cxn modelId="{97E4119C-F4F7-483E-AE8D-066E24D69AC9}" type="presParOf" srcId="{86428759-342A-475D-9336-9231CAC292F1}" destId="{5C3C87A5-78A3-4CA9-9185-87EE278BC36F}" srcOrd="9" destOrd="0" presId="urn:microsoft.com/office/officeart/2008/layout/HalfCircleOrganizationChart"/>
    <dgm:cxn modelId="{9F717F88-120A-48E4-99CD-1BB401ED106B}" type="presParOf" srcId="{5C3C87A5-78A3-4CA9-9185-87EE278BC36F}" destId="{49FC6C76-5BDE-4680-B430-ABB90BC7D8AB}" srcOrd="0" destOrd="0" presId="urn:microsoft.com/office/officeart/2008/layout/HalfCircleOrganizationChart"/>
    <dgm:cxn modelId="{5A6071C1-F5C0-4FD6-853A-2CEC89059EA4}" type="presParOf" srcId="{49FC6C76-5BDE-4680-B430-ABB90BC7D8AB}" destId="{3C81112B-04E8-40FD-8EDA-1994C199B998}" srcOrd="0" destOrd="0" presId="urn:microsoft.com/office/officeart/2008/layout/HalfCircleOrganizationChart"/>
    <dgm:cxn modelId="{A2587A22-0B1C-4B2E-B315-BEF5ED4205DF}" type="presParOf" srcId="{49FC6C76-5BDE-4680-B430-ABB90BC7D8AB}" destId="{29926312-41A0-4DDF-A8B8-8C7E760CA18A}" srcOrd="1" destOrd="0" presId="urn:microsoft.com/office/officeart/2008/layout/HalfCircleOrganizationChart"/>
    <dgm:cxn modelId="{603779A8-F32D-4A98-8B86-279741F52BD4}" type="presParOf" srcId="{49FC6C76-5BDE-4680-B430-ABB90BC7D8AB}" destId="{471F83DC-3019-4FCB-8ADB-FC885359FB01}" srcOrd="2" destOrd="0" presId="urn:microsoft.com/office/officeart/2008/layout/HalfCircleOrganizationChart"/>
    <dgm:cxn modelId="{CC484F9B-D9F0-4F8F-BD93-895F87C3EBAC}" type="presParOf" srcId="{49FC6C76-5BDE-4680-B430-ABB90BC7D8AB}" destId="{ED83A0CD-25B5-4075-B28D-9E74D2BC82B7}" srcOrd="3" destOrd="0" presId="urn:microsoft.com/office/officeart/2008/layout/HalfCircleOrganizationChart"/>
    <dgm:cxn modelId="{CF9B4C2A-C45F-4C8C-8AE7-18B18645B7EF}" type="presParOf" srcId="{5C3C87A5-78A3-4CA9-9185-87EE278BC36F}" destId="{586B97D1-D1AD-491D-9460-3078F49456FE}" srcOrd="1" destOrd="0" presId="urn:microsoft.com/office/officeart/2008/layout/HalfCircleOrganizationChart"/>
    <dgm:cxn modelId="{2AE6C6B0-39DF-45F6-A8F6-DE347F42EB58}" type="presParOf" srcId="{5C3C87A5-78A3-4CA9-9185-87EE278BC36F}" destId="{F9ECDCDB-242F-4E34-96AF-223761C0D7A2}" srcOrd="2" destOrd="0" presId="urn:microsoft.com/office/officeart/2008/layout/HalfCircleOrganizationChart"/>
    <dgm:cxn modelId="{089A45EA-D2A0-485B-8D4F-F0EA815AA78C}" type="presParOf" srcId="{86428759-342A-475D-9336-9231CAC292F1}" destId="{E1F4B15A-0AFF-4E0E-83D1-467C51AA0517}" srcOrd="10" destOrd="0" presId="urn:microsoft.com/office/officeart/2008/layout/HalfCircleOrganizationChart"/>
    <dgm:cxn modelId="{71C2C46E-87B1-4D1A-B4AB-2ACEA672656D}" type="presParOf" srcId="{86428759-342A-475D-9336-9231CAC292F1}" destId="{7DE5C08D-6B27-4682-B7DC-726616484794}" srcOrd="11" destOrd="0" presId="urn:microsoft.com/office/officeart/2008/layout/HalfCircleOrganizationChart"/>
    <dgm:cxn modelId="{9968BC30-51D5-404B-8755-832124FD5D9F}" type="presParOf" srcId="{7DE5C08D-6B27-4682-B7DC-726616484794}" destId="{6BF7419B-6DA5-4662-AC43-4D8D1E733256}" srcOrd="0" destOrd="0" presId="urn:microsoft.com/office/officeart/2008/layout/HalfCircleOrganizationChart"/>
    <dgm:cxn modelId="{B4329625-7A99-40EC-B9A7-1A7413F65D39}" type="presParOf" srcId="{6BF7419B-6DA5-4662-AC43-4D8D1E733256}" destId="{7E4C4C16-44F3-432C-8EF9-3439218D435D}" srcOrd="0" destOrd="0" presId="urn:microsoft.com/office/officeart/2008/layout/HalfCircleOrganizationChart"/>
    <dgm:cxn modelId="{689818DA-4CF6-4C38-B0C1-B7F99ACA1A31}" type="presParOf" srcId="{6BF7419B-6DA5-4662-AC43-4D8D1E733256}" destId="{27799E8E-7D45-4271-AFA4-BCCA901953D9}" srcOrd="1" destOrd="0" presId="urn:microsoft.com/office/officeart/2008/layout/HalfCircleOrganizationChart"/>
    <dgm:cxn modelId="{C93D91ED-4E52-4EA6-80A5-B478F422BFC5}" type="presParOf" srcId="{6BF7419B-6DA5-4662-AC43-4D8D1E733256}" destId="{EE889CE0-640E-4C04-8037-249F51F5D7F7}" srcOrd="2" destOrd="0" presId="urn:microsoft.com/office/officeart/2008/layout/HalfCircleOrganizationChart"/>
    <dgm:cxn modelId="{E8776B72-F2F3-47BD-8A2C-4340B364BAD3}" type="presParOf" srcId="{6BF7419B-6DA5-4662-AC43-4D8D1E733256}" destId="{419DB5A5-8303-4F0F-956D-79651EAFFC23}" srcOrd="3" destOrd="0" presId="urn:microsoft.com/office/officeart/2008/layout/HalfCircleOrganizationChart"/>
    <dgm:cxn modelId="{EBD08DEC-115C-456B-B2A3-823A6E30AA5B}" type="presParOf" srcId="{7DE5C08D-6B27-4682-B7DC-726616484794}" destId="{1B12A9BB-9692-47B5-BE67-71DD6C3C6040}" srcOrd="1" destOrd="0" presId="urn:microsoft.com/office/officeart/2008/layout/HalfCircleOrganizationChart"/>
    <dgm:cxn modelId="{AA437EA6-1886-421F-A5C0-868093417FAF}" type="presParOf" srcId="{7DE5C08D-6B27-4682-B7DC-726616484794}" destId="{0AD6C750-2820-4132-9360-44773A4589DE}" srcOrd="2" destOrd="0" presId="urn:microsoft.com/office/officeart/2008/layout/HalfCircleOrganizationChart"/>
    <dgm:cxn modelId="{572B4BAD-E8F5-4F66-A0FE-919EC9373C0C}" type="presParOf" srcId="{86428759-342A-475D-9336-9231CAC292F1}" destId="{04DE3A0B-36EC-4433-A2FD-DF4874294397}" srcOrd="12" destOrd="0" presId="urn:microsoft.com/office/officeart/2008/layout/HalfCircleOrganizationChart"/>
    <dgm:cxn modelId="{2CF16307-C47F-4220-96DE-7A4EB6B8D6FC}" type="presParOf" srcId="{86428759-342A-475D-9336-9231CAC292F1}" destId="{169949DF-9687-4026-8F2D-243D9EECECA1}" srcOrd="13" destOrd="0" presId="urn:microsoft.com/office/officeart/2008/layout/HalfCircleOrganizationChart"/>
    <dgm:cxn modelId="{BE0729E5-48CC-4D05-A902-1CF57349E8E4}" type="presParOf" srcId="{169949DF-9687-4026-8F2D-243D9EECECA1}" destId="{B45E18F8-D161-43DA-8AAB-C3B3EB637031}" srcOrd="0" destOrd="0" presId="urn:microsoft.com/office/officeart/2008/layout/HalfCircleOrganizationChart"/>
    <dgm:cxn modelId="{4F4A2539-BD7C-4DF6-B037-024FAED5B93C}" type="presParOf" srcId="{B45E18F8-D161-43DA-8AAB-C3B3EB637031}" destId="{785C72CD-C11F-456E-B188-9256D0785031}" srcOrd="0" destOrd="0" presId="urn:microsoft.com/office/officeart/2008/layout/HalfCircleOrganizationChart"/>
    <dgm:cxn modelId="{2F3A4EA9-6E4A-4597-A723-D3AE2FF23506}" type="presParOf" srcId="{B45E18F8-D161-43DA-8AAB-C3B3EB637031}" destId="{77118B77-B926-40AC-915A-FA4DDC1DFAB2}" srcOrd="1" destOrd="0" presId="urn:microsoft.com/office/officeart/2008/layout/HalfCircleOrganizationChart"/>
    <dgm:cxn modelId="{63964A1A-E537-427B-ABA3-184A8432EC40}" type="presParOf" srcId="{B45E18F8-D161-43DA-8AAB-C3B3EB637031}" destId="{BD8A72BF-35E5-48FA-BF99-3834F0FEB981}" srcOrd="2" destOrd="0" presId="urn:microsoft.com/office/officeart/2008/layout/HalfCircleOrganizationChart"/>
    <dgm:cxn modelId="{3D2A6E74-5553-4450-9086-9C92D05370CB}" type="presParOf" srcId="{B45E18F8-D161-43DA-8AAB-C3B3EB637031}" destId="{7756B362-86EF-479C-AA1F-F089508E263F}" srcOrd="3" destOrd="0" presId="urn:microsoft.com/office/officeart/2008/layout/HalfCircleOrganizationChart"/>
    <dgm:cxn modelId="{5A83CB1D-E605-41F4-9A6A-46A87779DDAE}" type="presParOf" srcId="{169949DF-9687-4026-8F2D-243D9EECECA1}" destId="{9D1227D7-9C73-424D-A4E9-85A2FDBD0C5F}" srcOrd="1" destOrd="0" presId="urn:microsoft.com/office/officeart/2008/layout/HalfCircleOrganizationChart"/>
    <dgm:cxn modelId="{A157EDA0-B8D5-4863-9D53-37F847E8B259}" type="presParOf" srcId="{169949DF-9687-4026-8F2D-243D9EECECA1}" destId="{F08E8191-1FD1-4DF6-9B9D-90283F2E3965}" srcOrd="2" destOrd="0" presId="urn:microsoft.com/office/officeart/2008/layout/HalfCircleOrganizationChart"/>
    <dgm:cxn modelId="{28895287-70D1-4F67-B267-1EE4018C2678}" type="presParOf" srcId="{86428759-342A-475D-9336-9231CAC292F1}" destId="{2B74CDB5-ACC3-46B3-806D-9DBCFF2D677A}" srcOrd="14" destOrd="0" presId="urn:microsoft.com/office/officeart/2008/layout/HalfCircleOrganizationChart"/>
    <dgm:cxn modelId="{6C73546E-E184-4EE7-AC54-1F9636D5E161}" type="presParOf" srcId="{86428759-342A-475D-9336-9231CAC292F1}" destId="{376451E4-9E63-4562-A13D-DDDE3CF8C2E5}" srcOrd="15" destOrd="0" presId="urn:microsoft.com/office/officeart/2008/layout/HalfCircleOrganizationChart"/>
    <dgm:cxn modelId="{8F55F9C4-57B8-43FC-AA47-6915F21DEF1A}" type="presParOf" srcId="{376451E4-9E63-4562-A13D-DDDE3CF8C2E5}" destId="{8CF5F42C-F1E2-48B7-B1B4-21ED58652F3C}" srcOrd="0" destOrd="0" presId="urn:microsoft.com/office/officeart/2008/layout/HalfCircleOrganizationChart"/>
    <dgm:cxn modelId="{42884D3F-38F4-4CF8-B7F5-CC8FCF52F634}" type="presParOf" srcId="{8CF5F42C-F1E2-48B7-B1B4-21ED58652F3C}" destId="{4B5FAF24-EF0C-43A1-823A-FC1A1494A188}" srcOrd="0" destOrd="0" presId="urn:microsoft.com/office/officeart/2008/layout/HalfCircleOrganizationChart"/>
    <dgm:cxn modelId="{CAFC9865-093A-41AE-9F2E-DEB6659662AA}" type="presParOf" srcId="{8CF5F42C-F1E2-48B7-B1B4-21ED58652F3C}" destId="{0910A1FB-EADE-48CE-9DF7-1F1C4F69D846}" srcOrd="1" destOrd="0" presId="urn:microsoft.com/office/officeart/2008/layout/HalfCircleOrganizationChart"/>
    <dgm:cxn modelId="{30C58DD2-35C2-46F6-B8C8-985AA9019F01}" type="presParOf" srcId="{8CF5F42C-F1E2-48B7-B1B4-21ED58652F3C}" destId="{6F62B541-8093-4983-A0B9-D1B1A1D1FB3A}" srcOrd="2" destOrd="0" presId="urn:microsoft.com/office/officeart/2008/layout/HalfCircleOrganizationChart"/>
    <dgm:cxn modelId="{9BE4ED92-55D9-43BE-AEF2-DAEDD7AAFE38}" type="presParOf" srcId="{8CF5F42C-F1E2-48B7-B1B4-21ED58652F3C}" destId="{1EE5A1D7-737A-43E9-AEFE-B629B94A9E3C}" srcOrd="3" destOrd="0" presId="urn:microsoft.com/office/officeart/2008/layout/HalfCircleOrganizationChart"/>
    <dgm:cxn modelId="{97262E7B-164F-43ED-9008-DC9F52474320}" type="presParOf" srcId="{376451E4-9E63-4562-A13D-DDDE3CF8C2E5}" destId="{627E1BC1-F548-45CC-BEE6-E5E950EA1BF5}" srcOrd="1" destOrd="0" presId="urn:microsoft.com/office/officeart/2008/layout/HalfCircleOrganizationChart"/>
    <dgm:cxn modelId="{12C25588-519E-44D6-B3F6-C1F21034442B}" type="presParOf" srcId="{376451E4-9E63-4562-A13D-DDDE3CF8C2E5}" destId="{56C23ED4-29D4-4D4B-9C75-ADC3F428FACB}" srcOrd="2" destOrd="0" presId="urn:microsoft.com/office/officeart/2008/layout/HalfCircleOrganizationChart"/>
    <dgm:cxn modelId="{1E3E38B6-DD57-40C8-A0D0-492F97431614}" type="presParOf" srcId="{86428759-342A-475D-9336-9231CAC292F1}" destId="{8D93E536-30DE-4A7D-8C10-2279E6B07041}" srcOrd="16" destOrd="0" presId="urn:microsoft.com/office/officeart/2008/layout/HalfCircleOrganizationChart"/>
    <dgm:cxn modelId="{B304BE2F-3AEA-48BF-82C6-00367A46FE03}" type="presParOf" srcId="{86428759-342A-475D-9336-9231CAC292F1}" destId="{6D1365BA-48D5-4BC0-B528-2437C4FA8B57}" srcOrd="17" destOrd="0" presId="urn:microsoft.com/office/officeart/2008/layout/HalfCircleOrganizationChart"/>
    <dgm:cxn modelId="{E2732478-42AA-4FF0-8E4D-D73494879431}" type="presParOf" srcId="{6D1365BA-48D5-4BC0-B528-2437C4FA8B57}" destId="{FCB48268-701C-4406-BB90-3B4590F78619}" srcOrd="0" destOrd="0" presId="urn:microsoft.com/office/officeart/2008/layout/HalfCircleOrganizationChart"/>
    <dgm:cxn modelId="{5F3D4141-DE91-41CD-AD39-4E9B76D79720}" type="presParOf" srcId="{FCB48268-701C-4406-BB90-3B4590F78619}" destId="{D097DDF2-4838-4356-8EC0-0E294E5ED903}" srcOrd="0" destOrd="0" presId="urn:microsoft.com/office/officeart/2008/layout/HalfCircleOrganizationChart"/>
    <dgm:cxn modelId="{CA58292F-E91C-4E65-AEA6-EA38FB93DEE7}" type="presParOf" srcId="{FCB48268-701C-4406-BB90-3B4590F78619}" destId="{EBB3B2C5-1D9F-449C-8677-BA7A2E381EE9}" srcOrd="1" destOrd="0" presId="urn:microsoft.com/office/officeart/2008/layout/HalfCircleOrganizationChart"/>
    <dgm:cxn modelId="{584295D3-ED89-4F10-BB75-52A76A71185E}" type="presParOf" srcId="{FCB48268-701C-4406-BB90-3B4590F78619}" destId="{85C46468-1359-4609-A206-A5269E19224D}" srcOrd="2" destOrd="0" presId="urn:microsoft.com/office/officeart/2008/layout/HalfCircleOrganizationChart"/>
    <dgm:cxn modelId="{19581EAE-9DB0-4E97-8876-214D3D2FC071}" type="presParOf" srcId="{FCB48268-701C-4406-BB90-3B4590F78619}" destId="{88AEE2D7-C1E7-4A79-AEBD-9E61856D65A0}" srcOrd="3" destOrd="0" presId="urn:microsoft.com/office/officeart/2008/layout/HalfCircleOrganizationChart"/>
    <dgm:cxn modelId="{53B0FDF4-7BF7-4D9D-B432-063CCDACA44D}" type="presParOf" srcId="{6D1365BA-48D5-4BC0-B528-2437C4FA8B57}" destId="{D016E5F6-A71D-4A9B-BD89-337FE3363098}" srcOrd="1" destOrd="0" presId="urn:microsoft.com/office/officeart/2008/layout/HalfCircleOrganizationChart"/>
    <dgm:cxn modelId="{F8A73414-8369-45A3-93C7-28B548F94B4D}" type="presParOf" srcId="{6D1365BA-48D5-4BC0-B528-2437C4FA8B57}" destId="{9625B927-7CCA-4CF9-A9B3-5845579F950E}" srcOrd="2" destOrd="0" presId="urn:microsoft.com/office/officeart/2008/layout/HalfCircleOrganizationChart"/>
    <dgm:cxn modelId="{A73F39B0-7341-40CB-85A2-415969978067}" type="presParOf" srcId="{2B767B58-17DB-4D68-B91F-E1F3331F1F6C}" destId="{01A90E10-080D-45D4-AD2C-32BDB02187D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392992-97D9-4404-8177-72895BC9448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C951846-9E21-4CEB-972E-155BD8DECC58}">
      <dgm:prSet phldrT="[Text]"/>
      <dgm:spPr/>
      <dgm:t>
        <a:bodyPr/>
        <a:lstStyle/>
        <a:p>
          <a:r>
            <a:rPr lang="ar-SA" dirty="0"/>
            <a:t>العلاقات الاقتصادية الساكنة</a:t>
          </a:r>
          <a:endParaRPr lang="en-GB" dirty="0"/>
        </a:p>
      </dgm:t>
    </dgm:pt>
    <dgm:pt modelId="{5EF6F513-4B15-4D41-A11B-E4318CDA649D}" type="parTrans" cxnId="{0790641F-B0D6-453F-B980-E89DBE5891C3}">
      <dgm:prSet/>
      <dgm:spPr/>
      <dgm:t>
        <a:bodyPr/>
        <a:lstStyle/>
        <a:p>
          <a:endParaRPr lang="en-GB"/>
        </a:p>
      </dgm:t>
    </dgm:pt>
    <dgm:pt modelId="{F1DB9C84-CBE8-4137-8D3A-A2F95F70E7E1}" type="sibTrans" cxnId="{0790641F-B0D6-453F-B980-E89DBE5891C3}">
      <dgm:prSet/>
      <dgm:spPr/>
      <dgm:t>
        <a:bodyPr/>
        <a:lstStyle/>
        <a:p>
          <a:endParaRPr lang="en-GB"/>
        </a:p>
      </dgm:t>
    </dgm:pt>
    <dgm:pt modelId="{AB0512C3-06FE-4A05-86A8-3FBC02AB4FAE}">
      <dgm:prSet phldrT="[Text]"/>
      <dgm:spPr/>
      <dgm:t>
        <a:bodyPr/>
        <a:lstStyle/>
        <a:p>
          <a:r>
            <a:rPr lang="ar-SA" dirty="0"/>
            <a:t>الزمن لايؤثر في متغيراتها أي لا يوجد فترات ابطاء و قد تكون علاقة جزئية أو كلية أو سلوكية أو فنية.</a:t>
          </a:r>
          <a:endParaRPr lang="en-GB" dirty="0"/>
        </a:p>
      </dgm:t>
    </dgm:pt>
    <dgm:pt modelId="{C1327198-E8E4-4D36-8807-86134CACD627}" type="parTrans" cxnId="{B7B6EAD3-5CDA-4E57-990D-E656C90254B2}">
      <dgm:prSet/>
      <dgm:spPr/>
      <dgm:t>
        <a:bodyPr/>
        <a:lstStyle/>
        <a:p>
          <a:endParaRPr lang="en-GB"/>
        </a:p>
      </dgm:t>
    </dgm:pt>
    <dgm:pt modelId="{4271C6AE-DA7B-4F89-AF34-A48472C3B927}" type="sibTrans" cxnId="{B7B6EAD3-5CDA-4E57-990D-E656C90254B2}">
      <dgm:prSet/>
      <dgm:spPr/>
      <dgm:t>
        <a:bodyPr/>
        <a:lstStyle/>
        <a:p>
          <a:endParaRPr lang="en-GB"/>
        </a:p>
      </dgm:t>
    </dgm:pt>
    <dgm:pt modelId="{7AF0EAED-D2E3-42B5-A80D-280E26B46094}">
      <dgm:prSet phldrT="[Text]"/>
      <dgm:spPr/>
      <dgm:t>
        <a:bodyPr/>
        <a:lstStyle/>
        <a:p>
          <a:endParaRPr lang="en-GB" dirty="0"/>
        </a:p>
      </dgm:t>
    </dgm:pt>
    <dgm:pt modelId="{D07EFA26-57F8-4C00-8350-4EE9C38CDBF4}" type="parTrans" cxnId="{1B4C101C-C197-4EC5-896B-2A57637670D6}">
      <dgm:prSet/>
      <dgm:spPr/>
      <dgm:t>
        <a:bodyPr/>
        <a:lstStyle/>
        <a:p>
          <a:endParaRPr lang="en-GB"/>
        </a:p>
      </dgm:t>
    </dgm:pt>
    <dgm:pt modelId="{C87F0670-8F8A-4167-8C96-67570740D55C}" type="sibTrans" cxnId="{1B4C101C-C197-4EC5-896B-2A57637670D6}">
      <dgm:prSet/>
      <dgm:spPr/>
      <dgm:t>
        <a:bodyPr/>
        <a:lstStyle/>
        <a:p>
          <a:endParaRPr lang="en-GB"/>
        </a:p>
      </dgm:t>
    </dgm:pt>
    <dgm:pt modelId="{B67E1DE4-2CD5-4DC1-A039-79101A8467E4}">
      <dgm:prSet phldrT="[Text]"/>
      <dgm:spPr/>
      <dgm:t>
        <a:bodyPr/>
        <a:lstStyle/>
        <a:p>
          <a:r>
            <a:rPr lang="ar-SA" dirty="0"/>
            <a:t>العلاقات الاقتصادية التعريفية</a:t>
          </a:r>
          <a:endParaRPr lang="en-GB" dirty="0"/>
        </a:p>
      </dgm:t>
    </dgm:pt>
    <dgm:pt modelId="{30E1AB35-6A8D-476E-89E2-304434831922}" type="parTrans" cxnId="{FB4BAE6A-AF62-48ED-A3F8-0A26236BEB4E}">
      <dgm:prSet/>
      <dgm:spPr/>
      <dgm:t>
        <a:bodyPr/>
        <a:lstStyle/>
        <a:p>
          <a:endParaRPr lang="en-GB"/>
        </a:p>
      </dgm:t>
    </dgm:pt>
    <dgm:pt modelId="{C40193F2-FE8C-418E-8C34-6DC075A8496F}" type="sibTrans" cxnId="{FB4BAE6A-AF62-48ED-A3F8-0A26236BEB4E}">
      <dgm:prSet/>
      <dgm:spPr/>
      <dgm:t>
        <a:bodyPr/>
        <a:lstStyle/>
        <a:p>
          <a:endParaRPr lang="en-GB"/>
        </a:p>
      </dgm:t>
    </dgm:pt>
    <dgm:pt modelId="{F16062AB-176F-4A0F-8ECF-2C9508529D9B}">
      <dgm:prSet phldrT="[Text]"/>
      <dgm:spPr/>
      <dgm:t>
        <a:bodyPr/>
        <a:lstStyle/>
        <a:p>
          <a:r>
            <a:rPr lang="ar-SA" dirty="0"/>
            <a:t>تسمى المعادلات أو المتطابقات </a:t>
          </a:r>
          <a:endParaRPr lang="en-GB" dirty="0"/>
        </a:p>
      </dgm:t>
    </dgm:pt>
    <dgm:pt modelId="{F4F399C6-EF7A-4735-96F4-6928DB07FF2B}" type="parTrans" cxnId="{DC369CC1-2A75-49B0-BB96-67777717EB90}">
      <dgm:prSet/>
      <dgm:spPr/>
      <dgm:t>
        <a:bodyPr/>
        <a:lstStyle/>
        <a:p>
          <a:endParaRPr lang="en-GB"/>
        </a:p>
      </dgm:t>
    </dgm:pt>
    <dgm:pt modelId="{49816D4E-D656-4A70-B2B1-94B3080F1910}" type="sibTrans" cxnId="{DC369CC1-2A75-49B0-BB96-67777717EB90}">
      <dgm:prSet/>
      <dgm:spPr/>
      <dgm:t>
        <a:bodyPr/>
        <a:lstStyle/>
        <a:p>
          <a:endParaRPr lang="en-GB"/>
        </a:p>
      </dgm:t>
    </dgm:pt>
    <dgm:pt modelId="{5BAECDBC-A63E-4403-BDED-AD70BF14589A}">
      <dgm:prSet phldrT="[Text]"/>
      <dgm:spPr/>
      <dgm:t>
        <a:bodyPr/>
        <a:lstStyle/>
        <a:p>
          <a:r>
            <a:rPr lang="ar-SA" dirty="0"/>
            <a:t>العلاقات غير الخطية</a:t>
          </a:r>
          <a:endParaRPr lang="en-GB" dirty="0"/>
        </a:p>
      </dgm:t>
    </dgm:pt>
    <dgm:pt modelId="{1CD8A93F-A4B4-4134-9484-D1C2F807A22F}" type="parTrans" cxnId="{48589E2F-81B9-4290-92CB-0D2D87DF0BA2}">
      <dgm:prSet/>
      <dgm:spPr/>
      <dgm:t>
        <a:bodyPr/>
        <a:lstStyle/>
        <a:p>
          <a:endParaRPr lang="en-GB"/>
        </a:p>
      </dgm:t>
    </dgm:pt>
    <dgm:pt modelId="{92803B0F-6D2D-4F23-8465-3F61DD348DA9}" type="sibTrans" cxnId="{48589E2F-81B9-4290-92CB-0D2D87DF0BA2}">
      <dgm:prSet/>
      <dgm:spPr/>
      <dgm:t>
        <a:bodyPr/>
        <a:lstStyle/>
        <a:p>
          <a:endParaRPr lang="en-GB"/>
        </a:p>
      </dgm:t>
    </dgm:pt>
    <dgm:pt modelId="{D2EC618D-E292-4E56-96A2-C329C2AB5FCA}">
      <dgm:prSet phldrT="[Text]"/>
      <dgm:spPr/>
      <dgm:t>
        <a:bodyPr/>
        <a:lstStyle/>
        <a:p>
          <a:r>
            <a:rPr lang="ar-SA" dirty="0"/>
            <a:t>متغيرات العلاقة مرفوعة لاس غير الواحد </a:t>
          </a:r>
          <a:endParaRPr lang="en-GB" dirty="0"/>
        </a:p>
      </dgm:t>
    </dgm:pt>
    <dgm:pt modelId="{9F70E8F2-59E3-477E-ADB5-1A5926E1C745}" type="parTrans" cxnId="{D27AB04D-0666-421A-845F-CF53FE9FCEBB}">
      <dgm:prSet/>
      <dgm:spPr/>
      <dgm:t>
        <a:bodyPr/>
        <a:lstStyle/>
        <a:p>
          <a:endParaRPr lang="en-GB"/>
        </a:p>
      </dgm:t>
    </dgm:pt>
    <dgm:pt modelId="{EA8BBFEE-E4F2-4381-91B4-FFEF8DB3F6BB}" type="sibTrans" cxnId="{D27AB04D-0666-421A-845F-CF53FE9FCEBB}">
      <dgm:prSet/>
      <dgm:spPr/>
      <dgm:t>
        <a:bodyPr/>
        <a:lstStyle/>
        <a:p>
          <a:endParaRPr lang="en-GB"/>
        </a:p>
      </dgm:t>
    </dgm:pt>
    <dgm:pt modelId="{21A91FD2-524D-45D1-BB90-08C5F0C76BEA}">
      <dgm:prSet phldrT="[Text]"/>
      <dgm:spPr/>
      <dgm:t>
        <a:bodyPr/>
        <a:lstStyle/>
        <a:p>
          <a:r>
            <a:rPr lang="ar-SA" dirty="0"/>
            <a:t>لا تمثل بخط مستقيم</a:t>
          </a:r>
          <a:endParaRPr lang="en-GB" dirty="0"/>
        </a:p>
      </dgm:t>
    </dgm:pt>
    <dgm:pt modelId="{73E6CC43-36BF-4AEA-AC1E-A07F2FEB0A60}" type="parTrans" cxnId="{6DE186A6-F4FA-4481-8B6D-E562F22CDC79}">
      <dgm:prSet/>
      <dgm:spPr/>
      <dgm:t>
        <a:bodyPr/>
        <a:lstStyle/>
        <a:p>
          <a:endParaRPr lang="en-GB"/>
        </a:p>
      </dgm:t>
    </dgm:pt>
    <dgm:pt modelId="{35BB1B6F-F217-4C54-99EE-98DD5069B8CE}" type="sibTrans" cxnId="{6DE186A6-F4FA-4481-8B6D-E562F22CDC79}">
      <dgm:prSet/>
      <dgm:spPr/>
      <dgm:t>
        <a:bodyPr/>
        <a:lstStyle/>
        <a:p>
          <a:endParaRPr lang="en-GB"/>
        </a:p>
      </dgm:t>
    </dgm:pt>
    <dgm:pt modelId="{8B826389-E8CF-4445-8CE9-A95298EDE1F5}">
      <dgm:prSet phldrT="[Text]"/>
      <dgm:spPr/>
      <dgm:t>
        <a:bodyPr/>
        <a:lstStyle/>
        <a:p>
          <a:r>
            <a:rPr lang="ar-SA" dirty="0"/>
            <a:t>مثل معادلة الاستثمار الحالي</a:t>
          </a:r>
          <a:endParaRPr lang="en-GB" dirty="0"/>
        </a:p>
      </dgm:t>
    </dgm:pt>
    <dgm:pt modelId="{367750F3-C6BE-4A43-9693-A83CBBDD9325}" type="sibTrans" cxnId="{462AEBC4-3D27-45F7-83E2-4E164DD5535C}">
      <dgm:prSet/>
      <dgm:spPr/>
      <dgm:t>
        <a:bodyPr/>
        <a:lstStyle/>
        <a:p>
          <a:endParaRPr lang="en-GB"/>
        </a:p>
      </dgm:t>
    </dgm:pt>
    <dgm:pt modelId="{54FA5ED8-05F8-47D0-A644-367126C8CCF7}" type="parTrans" cxnId="{462AEBC4-3D27-45F7-83E2-4E164DD5535C}">
      <dgm:prSet/>
      <dgm:spPr/>
      <dgm:t>
        <a:bodyPr/>
        <a:lstStyle/>
        <a:p>
          <a:endParaRPr lang="en-GB"/>
        </a:p>
      </dgm:t>
    </dgm:pt>
    <dgm:pt modelId="{9387AFCD-B35B-4617-98C4-F92AE47D2C12}">
      <dgm:prSet/>
      <dgm:spPr/>
      <dgm:t>
        <a:bodyPr/>
        <a:lstStyle/>
        <a:p>
          <a:r>
            <a:rPr lang="ar-SA" dirty="0"/>
            <a:t>العلاقات الاقتصادية الحركية</a:t>
          </a:r>
          <a:endParaRPr lang="en-GB" dirty="0"/>
        </a:p>
      </dgm:t>
    </dgm:pt>
    <dgm:pt modelId="{10BBA608-A77A-44EF-852F-DE6B2F02EB4A}" type="parTrans" cxnId="{C7E2EEF7-EF93-491A-80A8-DE268F71875C}">
      <dgm:prSet/>
      <dgm:spPr/>
      <dgm:t>
        <a:bodyPr/>
        <a:lstStyle/>
        <a:p>
          <a:endParaRPr lang="en-GB"/>
        </a:p>
      </dgm:t>
    </dgm:pt>
    <dgm:pt modelId="{D6835FAB-9AB2-4BB8-9475-3BC4AA891616}" type="sibTrans" cxnId="{C7E2EEF7-EF93-491A-80A8-DE268F71875C}">
      <dgm:prSet/>
      <dgm:spPr/>
      <dgm:t>
        <a:bodyPr/>
        <a:lstStyle/>
        <a:p>
          <a:endParaRPr lang="en-GB"/>
        </a:p>
      </dgm:t>
    </dgm:pt>
    <dgm:pt modelId="{6CB443B4-7E5D-418A-8939-155AC1D2C405}">
      <dgm:prSet/>
      <dgm:spPr/>
      <dgm:t>
        <a:bodyPr/>
        <a:lstStyle/>
        <a:p>
          <a:r>
            <a:rPr lang="ar-SA" dirty="0"/>
            <a:t>الزمن أح متغيراتها أو يؤثر في أحد متغيراتها و قد تكون علاقات حركية مستمرة (متصلة) تمثل بمعادلات تفاضلية أو علاقات حركية منفصلة (متقطعة) تمثل بمعادلات الفروق</a:t>
          </a:r>
          <a:endParaRPr lang="en-GB" dirty="0"/>
        </a:p>
      </dgm:t>
    </dgm:pt>
    <dgm:pt modelId="{FA38756A-C6AF-4EF6-BF8E-EA4F10C2CEB4}" type="parTrans" cxnId="{C5472A3D-E616-4277-96D2-994338AD5B2C}">
      <dgm:prSet/>
      <dgm:spPr/>
      <dgm:t>
        <a:bodyPr/>
        <a:lstStyle/>
        <a:p>
          <a:endParaRPr lang="en-GB"/>
        </a:p>
      </dgm:t>
    </dgm:pt>
    <dgm:pt modelId="{63FF2F0D-3451-4CCE-B2DA-4B4D8ED22FB2}" type="sibTrans" cxnId="{C5472A3D-E616-4277-96D2-994338AD5B2C}">
      <dgm:prSet/>
      <dgm:spPr/>
      <dgm:t>
        <a:bodyPr/>
        <a:lstStyle/>
        <a:p>
          <a:endParaRPr lang="en-GB"/>
        </a:p>
      </dgm:t>
    </dgm:pt>
    <dgm:pt modelId="{D3A3CA49-0C84-43F4-A35B-3FA22A12EB1A}">
      <dgm:prSet/>
      <dgm:spPr/>
      <dgm:t>
        <a:bodyPr/>
        <a:lstStyle/>
        <a:p>
          <a:r>
            <a:rPr lang="ar-SA" dirty="0"/>
            <a:t>العلاقات الخطية</a:t>
          </a:r>
          <a:endParaRPr lang="en-GB" dirty="0"/>
        </a:p>
      </dgm:t>
    </dgm:pt>
    <dgm:pt modelId="{CD904E11-EF06-4C00-9F5B-E87A5C68E848}" type="parTrans" cxnId="{9109AEB9-B527-45F3-98FA-1B382AFE3F2B}">
      <dgm:prSet/>
      <dgm:spPr/>
      <dgm:t>
        <a:bodyPr/>
        <a:lstStyle/>
        <a:p>
          <a:endParaRPr lang="en-GB"/>
        </a:p>
      </dgm:t>
    </dgm:pt>
    <dgm:pt modelId="{E746289E-1CC7-4ADB-94CC-6DBC6CE7FA78}" type="sibTrans" cxnId="{9109AEB9-B527-45F3-98FA-1B382AFE3F2B}">
      <dgm:prSet/>
      <dgm:spPr/>
      <dgm:t>
        <a:bodyPr/>
        <a:lstStyle/>
        <a:p>
          <a:endParaRPr lang="en-GB"/>
        </a:p>
      </dgm:t>
    </dgm:pt>
    <dgm:pt modelId="{E5837CA3-2B8F-40AF-9694-4EAF3FE4E20B}">
      <dgm:prSet/>
      <dgm:spPr/>
      <dgm:t>
        <a:bodyPr/>
        <a:lstStyle/>
        <a:p>
          <a:r>
            <a:rPr lang="ar-SA" dirty="0"/>
            <a:t>تأخذ الصيغة الخطية و تظهر متغيراتها في معادلة من الدرجة الأولى </a:t>
          </a:r>
          <a:endParaRPr lang="en-GB" dirty="0"/>
        </a:p>
      </dgm:t>
    </dgm:pt>
    <dgm:pt modelId="{D83F82C8-FC6C-47D0-BDB0-5EC1E7128359}" type="parTrans" cxnId="{F6BD7E3F-6DE7-4A60-A6C0-3FB8A218A2AB}">
      <dgm:prSet/>
      <dgm:spPr/>
    </dgm:pt>
    <dgm:pt modelId="{64B5579E-B9D3-495E-B110-7DBAF814D5B7}" type="sibTrans" cxnId="{F6BD7E3F-6DE7-4A60-A6C0-3FB8A218A2AB}">
      <dgm:prSet/>
      <dgm:spPr/>
    </dgm:pt>
    <dgm:pt modelId="{4B2447B2-3A65-4FEE-9CD3-E6B7F7487DCE}">
      <dgm:prSet/>
      <dgm:spPr/>
      <dgm:t>
        <a:bodyPr/>
        <a:lstStyle/>
        <a:p>
          <a:r>
            <a:rPr lang="ar-SA" dirty="0"/>
            <a:t>تمثل بيانيا بخط مستقيم</a:t>
          </a:r>
          <a:endParaRPr lang="en-GB" dirty="0"/>
        </a:p>
      </dgm:t>
    </dgm:pt>
    <dgm:pt modelId="{BE09B1D7-46A7-4508-B241-A4699E33E3DA}" type="parTrans" cxnId="{F85381D7-BC88-482A-981B-4D9BCFE2D27F}">
      <dgm:prSet/>
      <dgm:spPr/>
    </dgm:pt>
    <dgm:pt modelId="{33234D29-6D21-419E-ADD9-10DA598B3EFC}" type="sibTrans" cxnId="{F85381D7-BC88-482A-981B-4D9BCFE2D27F}">
      <dgm:prSet/>
      <dgm:spPr/>
    </dgm:pt>
    <dgm:pt modelId="{BACD25AC-625A-4161-90DB-999D1821A295}">
      <dgm:prSet/>
      <dgm:spPr/>
      <dgm:t>
        <a:bodyPr/>
        <a:lstStyle/>
        <a:p>
          <a:r>
            <a:rPr lang="ar-SA" dirty="0"/>
            <a:t>و هي اما أن تكون علاقة خطية بسيطة تتكون من معادلة واجدة بمتغيرين (مثل دالة الاستهلاك) أو علاقات خطية عامة تتكون من أكثر من متغيرين و قد تحتاج للمصفوفات لحلها </a:t>
          </a:r>
          <a:endParaRPr lang="en-GB" dirty="0"/>
        </a:p>
      </dgm:t>
    </dgm:pt>
    <dgm:pt modelId="{55FC5E9F-623E-4C59-BD2F-E029CEE48493}" type="parTrans" cxnId="{58EC4958-56AB-42AB-86BB-00DF7ABC5858}">
      <dgm:prSet/>
      <dgm:spPr/>
    </dgm:pt>
    <dgm:pt modelId="{EE492779-507E-483F-BADE-D176FABDFC74}" type="sibTrans" cxnId="{58EC4958-56AB-42AB-86BB-00DF7ABC5858}">
      <dgm:prSet/>
      <dgm:spPr/>
    </dgm:pt>
    <dgm:pt modelId="{2E58B9FE-1153-4ADB-8E65-A8300AEAE47D}" type="pres">
      <dgm:prSet presAssocID="{4F392992-97D9-4404-8177-72895BC944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D649B9C-14C2-4AF8-8BF9-63EA069C1870}" type="pres">
      <dgm:prSet presAssocID="{5C951846-9E21-4CEB-972E-155BD8DECC58}" presName="composite" presStyleCnt="0"/>
      <dgm:spPr/>
    </dgm:pt>
    <dgm:pt modelId="{14C1FF59-3C99-4127-BD0B-736E6615B523}" type="pres">
      <dgm:prSet presAssocID="{5C951846-9E21-4CEB-972E-155BD8DECC58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7D460B-4121-4457-A728-075E2C92CC9F}" type="pres">
      <dgm:prSet presAssocID="{5C951846-9E21-4CEB-972E-155BD8DECC58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927DB8-9F14-441A-A713-37E1ECD4D108}" type="pres">
      <dgm:prSet presAssocID="{F1DB9C84-CBE8-4137-8D3A-A2F95F70E7E1}" presName="space" presStyleCnt="0"/>
      <dgm:spPr/>
    </dgm:pt>
    <dgm:pt modelId="{1E8B8F05-278A-47FD-B287-FDEB607EBF90}" type="pres">
      <dgm:prSet presAssocID="{9387AFCD-B35B-4617-98C4-F92AE47D2C12}" presName="composite" presStyleCnt="0"/>
      <dgm:spPr/>
    </dgm:pt>
    <dgm:pt modelId="{9C1B210F-59BD-46FF-BA94-0E0B4D3B2E8F}" type="pres">
      <dgm:prSet presAssocID="{9387AFCD-B35B-4617-98C4-F92AE47D2C1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4706A0-DDB9-4718-B990-ED31CF97B6DB}" type="pres">
      <dgm:prSet presAssocID="{9387AFCD-B35B-4617-98C4-F92AE47D2C12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1E4894-4FEA-4E35-940E-A1DAB6AC1FC2}" type="pres">
      <dgm:prSet presAssocID="{D6835FAB-9AB2-4BB8-9475-3BC4AA891616}" presName="space" presStyleCnt="0"/>
      <dgm:spPr/>
    </dgm:pt>
    <dgm:pt modelId="{19AE5EA5-DA41-47B9-9366-B9E3F996ADCA}" type="pres">
      <dgm:prSet presAssocID="{B67E1DE4-2CD5-4DC1-A039-79101A8467E4}" presName="composite" presStyleCnt="0"/>
      <dgm:spPr/>
    </dgm:pt>
    <dgm:pt modelId="{B6BAB712-D515-40AB-8A31-DDD78C34417E}" type="pres">
      <dgm:prSet presAssocID="{B67E1DE4-2CD5-4DC1-A039-79101A8467E4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4B8F1F-82DA-4E8A-A021-E2D94D5B75E1}" type="pres">
      <dgm:prSet presAssocID="{B67E1DE4-2CD5-4DC1-A039-79101A8467E4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EC19C4-AB46-42C2-93B2-FF2AC622FCBB}" type="pres">
      <dgm:prSet presAssocID="{C40193F2-FE8C-418E-8C34-6DC075A8496F}" presName="space" presStyleCnt="0"/>
      <dgm:spPr/>
    </dgm:pt>
    <dgm:pt modelId="{8C944D15-17E0-458F-899B-3D3B432C019D}" type="pres">
      <dgm:prSet presAssocID="{D3A3CA49-0C84-43F4-A35B-3FA22A12EB1A}" presName="composite" presStyleCnt="0"/>
      <dgm:spPr/>
    </dgm:pt>
    <dgm:pt modelId="{6C3D531D-1D59-4E93-9D20-6135BF4AE17E}" type="pres">
      <dgm:prSet presAssocID="{D3A3CA49-0C84-43F4-A35B-3FA22A12EB1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5C881D-0C08-4EDC-BB62-6CE889D435FE}" type="pres">
      <dgm:prSet presAssocID="{D3A3CA49-0C84-43F4-A35B-3FA22A12EB1A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C8D585-5018-41BF-8454-1A6B46F195DA}" type="pres">
      <dgm:prSet presAssocID="{E746289E-1CC7-4ADB-94CC-6DBC6CE7FA78}" presName="space" presStyleCnt="0"/>
      <dgm:spPr/>
    </dgm:pt>
    <dgm:pt modelId="{27B9B55E-6A71-43C5-A11D-AB84760E2489}" type="pres">
      <dgm:prSet presAssocID="{5BAECDBC-A63E-4403-BDED-AD70BF14589A}" presName="composite" presStyleCnt="0"/>
      <dgm:spPr/>
    </dgm:pt>
    <dgm:pt modelId="{299D16DC-52B9-4063-A93A-8DE740C9113A}" type="pres">
      <dgm:prSet presAssocID="{5BAECDBC-A63E-4403-BDED-AD70BF14589A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AB58CA-8404-41F6-9781-DE6F217FEED0}" type="pres">
      <dgm:prSet presAssocID="{5BAECDBC-A63E-4403-BDED-AD70BF14589A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A7A4D0A-3C78-4C66-94B9-199229C652F4}" type="presOf" srcId="{4F392992-97D9-4404-8177-72895BC94489}" destId="{2E58B9FE-1153-4ADB-8E65-A8300AEAE47D}" srcOrd="0" destOrd="0" presId="urn:microsoft.com/office/officeart/2005/8/layout/hList1"/>
    <dgm:cxn modelId="{F85381D7-BC88-482A-981B-4D9BCFE2D27F}" srcId="{D3A3CA49-0C84-43F4-A35B-3FA22A12EB1A}" destId="{4B2447B2-3A65-4FEE-9CD3-E6B7F7487DCE}" srcOrd="1" destOrd="0" parTransId="{BE09B1D7-46A7-4508-B241-A4699E33E3DA}" sibTransId="{33234D29-6D21-419E-ADD9-10DA598B3EFC}"/>
    <dgm:cxn modelId="{F6BD7E3F-6DE7-4A60-A6C0-3FB8A218A2AB}" srcId="{D3A3CA49-0C84-43F4-A35B-3FA22A12EB1A}" destId="{E5837CA3-2B8F-40AF-9694-4EAF3FE4E20B}" srcOrd="0" destOrd="0" parTransId="{D83F82C8-FC6C-47D0-BDB0-5EC1E7128359}" sibTransId="{64B5579E-B9D3-495E-B110-7DBAF814D5B7}"/>
    <dgm:cxn modelId="{6DE186A6-F4FA-4481-8B6D-E562F22CDC79}" srcId="{5BAECDBC-A63E-4403-BDED-AD70BF14589A}" destId="{21A91FD2-524D-45D1-BB90-08C5F0C76BEA}" srcOrd="1" destOrd="0" parTransId="{73E6CC43-36BF-4AEA-AC1E-A07F2FEB0A60}" sibTransId="{35BB1B6F-F217-4C54-99EE-98DD5069B8CE}"/>
    <dgm:cxn modelId="{B7B6EAD3-5CDA-4E57-990D-E656C90254B2}" srcId="{5C951846-9E21-4CEB-972E-155BD8DECC58}" destId="{AB0512C3-06FE-4A05-86A8-3FBC02AB4FAE}" srcOrd="0" destOrd="0" parTransId="{C1327198-E8E4-4D36-8807-86134CACD627}" sibTransId="{4271C6AE-DA7B-4F89-AF34-A48472C3B927}"/>
    <dgm:cxn modelId="{28DB73E4-5B34-484C-9914-5CCB275FF1AE}" type="presOf" srcId="{F16062AB-176F-4A0F-8ECF-2C9508529D9B}" destId="{854B8F1F-82DA-4E8A-A021-E2D94D5B75E1}" srcOrd="0" destOrd="0" presId="urn:microsoft.com/office/officeart/2005/8/layout/hList1"/>
    <dgm:cxn modelId="{D476405D-03E1-4150-844B-1FFC345004DA}" type="presOf" srcId="{8B826389-E8CF-4445-8CE9-A95298EDE1F5}" destId="{854B8F1F-82DA-4E8A-A021-E2D94D5B75E1}" srcOrd="0" destOrd="1" presId="urn:microsoft.com/office/officeart/2005/8/layout/hList1"/>
    <dgm:cxn modelId="{0790641F-B0D6-453F-B980-E89DBE5891C3}" srcId="{4F392992-97D9-4404-8177-72895BC94489}" destId="{5C951846-9E21-4CEB-972E-155BD8DECC58}" srcOrd="0" destOrd="0" parTransId="{5EF6F513-4B15-4D41-A11B-E4318CDA649D}" sibTransId="{F1DB9C84-CBE8-4137-8D3A-A2F95F70E7E1}"/>
    <dgm:cxn modelId="{E45F678E-2094-4D13-90BE-0C1EC9F23F06}" type="presOf" srcId="{6CB443B4-7E5D-418A-8939-155AC1D2C405}" destId="{884706A0-DDB9-4718-B990-ED31CF97B6DB}" srcOrd="0" destOrd="0" presId="urn:microsoft.com/office/officeart/2005/8/layout/hList1"/>
    <dgm:cxn modelId="{BFCFDF34-75F0-4EFE-89A4-799592618DA6}" type="presOf" srcId="{7AF0EAED-D2E3-42B5-A80D-280E26B46094}" destId="{C27D460B-4121-4457-A728-075E2C92CC9F}" srcOrd="0" destOrd="1" presId="urn:microsoft.com/office/officeart/2005/8/layout/hList1"/>
    <dgm:cxn modelId="{E34BABD9-832E-46D6-841E-BE4805C903DF}" type="presOf" srcId="{D2EC618D-E292-4E56-96A2-C329C2AB5FCA}" destId="{D0AB58CA-8404-41F6-9781-DE6F217FEED0}" srcOrd="0" destOrd="0" presId="urn:microsoft.com/office/officeart/2005/8/layout/hList1"/>
    <dgm:cxn modelId="{F41C6432-E571-46A9-9D15-DDF2158E4DF4}" type="presOf" srcId="{D3A3CA49-0C84-43F4-A35B-3FA22A12EB1A}" destId="{6C3D531D-1D59-4E93-9D20-6135BF4AE17E}" srcOrd="0" destOrd="0" presId="urn:microsoft.com/office/officeart/2005/8/layout/hList1"/>
    <dgm:cxn modelId="{C5472A3D-E616-4277-96D2-994338AD5B2C}" srcId="{9387AFCD-B35B-4617-98C4-F92AE47D2C12}" destId="{6CB443B4-7E5D-418A-8939-155AC1D2C405}" srcOrd="0" destOrd="0" parTransId="{FA38756A-C6AF-4EF6-BF8E-EA4F10C2CEB4}" sibTransId="{63FF2F0D-3451-4CCE-B2DA-4B4D8ED22FB2}"/>
    <dgm:cxn modelId="{D1D30DA9-508D-421C-81FA-9B78551C5478}" type="presOf" srcId="{9387AFCD-B35B-4617-98C4-F92AE47D2C12}" destId="{9C1B210F-59BD-46FF-BA94-0E0B4D3B2E8F}" srcOrd="0" destOrd="0" presId="urn:microsoft.com/office/officeart/2005/8/layout/hList1"/>
    <dgm:cxn modelId="{FB4BAE6A-AF62-48ED-A3F8-0A26236BEB4E}" srcId="{4F392992-97D9-4404-8177-72895BC94489}" destId="{B67E1DE4-2CD5-4DC1-A039-79101A8467E4}" srcOrd="2" destOrd="0" parTransId="{30E1AB35-6A8D-476E-89E2-304434831922}" sibTransId="{C40193F2-FE8C-418E-8C34-6DC075A8496F}"/>
    <dgm:cxn modelId="{A9000A4F-AD03-4FDB-AAA4-4A07CC1CE575}" type="presOf" srcId="{B67E1DE4-2CD5-4DC1-A039-79101A8467E4}" destId="{B6BAB712-D515-40AB-8A31-DDD78C34417E}" srcOrd="0" destOrd="0" presId="urn:microsoft.com/office/officeart/2005/8/layout/hList1"/>
    <dgm:cxn modelId="{F02F7C71-EBBC-49F4-A063-6902CB030ACF}" type="presOf" srcId="{AB0512C3-06FE-4A05-86A8-3FBC02AB4FAE}" destId="{C27D460B-4121-4457-A728-075E2C92CC9F}" srcOrd="0" destOrd="0" presId="urn:microsoft.com/office/officeart/2005/8/layout/hList1"/>
    <dgm:cxn modelId="{58EC4958-56AB-42AB-86BB-00DF7ABC5858}" srcId="{D3A3CA49-0C84-43F4-A35B-3FA22A12EB1A}" destId="{BACD25AC-625A-4161-90DB-999D1821A295}" srcOrd="2" destOrd="0" parTransId="{55FC5E9F-623E-4C59-BD2F-E029CEE48493}" sibTransId="{EE492779-507E-483F-BADE-D176FABDFC74}"/>
    <dgm:cxn modelId="{462AEBC4-3D27-45F7-83E2-4E164DD5535C}" srcId="{B67E1DE4-2CD5-4DC1-A039-79101A8467E4}" destId="{8B826389-E8CF-4445-8CE9-A95298EDE1F5}" srcOrd="1" destOrd="0" parTransId="{54FA5ED8-05F8-47D0-A644-367126C8CCF7}" sibTransId="{367750F3-C6BE-4A43-9693-A83CBBDD9325}"/>
    <dgm:cxn modelId="{70AD4429-AB6A-4672-8EB9-3363A3B5B3D5}" type="presOf" srcId="{5C951846-9E21-4CEB-972E-155BD8DECC58}" destId="{14C1FF59-3C99-4127-BD0B-736E6615B523}" srcOrd="0" destOrd="0" presId="urn:microsoft.com/office/officeart/2005/8/layout/hList1"/>
    <dgm:cxn modelId="{D27AB04D-0666-421A-845F-CF53FE9FCEBB}" srcId="{5BAECDBC-A63E-4403-BDED-AD70BF14589A}" destId="{D2EC618D-E292-4E56-96A2-C329C2AB5FCA}" srcOrd="0" destOrd="0" parTransId="{9F70E8F2-59E3-477E-ADB5-1A5926E1C745}" sibTransId="{EA8BBFEE-E4F2-4381-91B4-FFEF8DB3F6BB}"/>
    <dgm:cxn modelId="{9109AEB9-B527-45F3-98FA-1B382AFE3F2B}" srcId="{4F392992-97D9-4404-8177-72895BC94489}" destId="{D3A3CA49-0C84-43F4-A35B-3FA22A12EB1A}" srcOrd="3" destOrd="0" parTransId="{CD904E11-EF06-4C00-9F5B-E87A5C68E848}" sibTransId="{E746289E-1CC7-4ADB-94CC-6DBC6CE7FA78}"/>
    <dgm:cxn modelId="{194CA7CF-998A-4715-B3F1-ADDB18F4B4A2}" type="presOf" srcId="{BACD25AC-625A-4161-90DB-999D1821A295}" destId="{A45C881D-0C08-4EDC-BB62-6CE889D435FE}" srcOrd="0" destOrd="2" presId="urn:microsoft.com/office/officeart/2005/8/layout/hList1"/>
    <dgm:cxn modelId="{1B4C101C-C197-4EC5-896B-2A57637670D6}" srcId="{5C951846-9E21-4CEB-972E-155BD8DECC58}" destId="{7AF0EAED-D2E3-42B5-A80D-280E26B46094}" srcOrd="1" destOrd="0" parTransId="{D07EFA26-57F8-4C00-8350-4EE9C38CDBF4}" sibTransId="{C87F0670-8F8A-4167-8C96-67570740D55C}"/>
    <dgm:cxn modelId="{DC369CC1-2A75-49B0-BB96-67777717EB90}" srcId="{B67E1DE4-2CD5-4DC1-A039-79101A8467E4}" destId="{F16062AB-176F-4A0F-8ECF-2C9508529D9B}" srcOrd="0" destOrd="0" parTransId="{F4F399C6-EF7A-4735-96F4-6928DB07FF2B}" sibTransId="{49816D4E-D656-4A70-B2B1-94B3080F1910}"/>
    <dgm:cxn modelId="{31FF4A22-5E00-43B5-A777-63557C7BE89D}" type="presOf" srcId="{5BAECDBC-A63E-4403-BDED-AD70BF14589A}" destId="{299D16DC-52B9-4063-A93A-8DE740C9113A}" srcOrd="0" destOrd="0" presId="urn:microsoft.com/office/officeart/2005/8/layout/hList1"/>
    <dgm:cxn modelId="{E81B1439-AC11-443D-9A11-C754AEA6EE9E}" type="presOf" srcId="{E5837CA3-2B8F-40AF-9694-4EAF3FE4E20B}" destId="{A45C881D-0C08-4EDC-BB62-6CE889D435FE}" srcOrd="0" destOrd="0" presId="urn:microsoft.com/office/officeart/2005/8/layout/hList1"/>
    <dgm:cxn modelId="{C7E2EEF7-EF93-491A-80A8-DE268F71875C}" srcId="{4F392992-97D9-4404-8177-72895BC94489}" destId="{9387AFCD-B35B-4617-98C4-F92AE47D2C12}" srcOrd="1" destOrd="0" parTransId="{10BBA608-A77A-44EF-852F-DE6B2F02EB4A}" sibTransId="{D6835FAB-9AB2-4BB8-9475-3BC4AA891616}"/>
    <dgm:cxn modelId="{0AA4EFD8-BCED-488B-B5DD-B64BEF50CBF1}" type="presOf" srcId="{4B2447B2-3A65-4FEE-9CD3-E6B7F7487DCE}" destId="{A45C881D-0C08-4EDC-BB62-6CE889D435FE}" srcOrd="0" destOrd="1" presId="urn:microsoft.com/office/officeart/2005/8/layout/hList1"/>
    <dgm:cxn modelId="{48589E2F-81B9-4290-92CB-0D2D87DF0BA2}" srcId="{4F392992-97D9-4404-8177-72895BC94489}" destId="{5BAECDBC-A63E-4403-BDED-AD70BF14589A}" srcOrd="4" destOrd="0" parTransId="{1CD8A93F-A4B4-4134-9484-D1C2F807A22F}" sibTransId="{92803B0F-6D2D-4F23-8465-3F61DD348DA9}"/>
    <dgm:cxn modelId="{816DD1C5-8688-4AA3-8B46-EC70C2B94860}" type="presOf" srcId="{21A91FD2-524D-45D1-BB90-08C5F0C76BEA}" destId="{D0AB58CA-8404-41F6-9781-DE6F217FEED0}" srcOrd="0" destOrd="1" presId="urn:microsoft.com/office/officeart/2005/8/layout/hList1"/>
    <dgm:cxn modelId="{59D3FC97-AEBB-4C57-A319-2BA34687D6FB}" type="presParOf" srcId="{2E58B9FE-1153-4ADB-8E65-A8300AEAE47D}" destId="{3D649B9C-14C2-4AF8-8BF9-63EA069C1870}" srcOrd="0" destOrd="0" presId="urn:microsoft.com/office/officeart/2005/8/layout/hList1"/>
    <dgm:cxn modelId="{031C76D1-6ACF-4AD1-9214-994D9D3E9B73}" type="presParOf" srcId="{3D649B9C-14C2-4AF8-8BF9-63EA069C1870}" destId="{14C1FF59-3C99-4127-BD0B-736E6615B523}" srcOrd="0" destOrd="0" presId="urn:microsoft.com/office/officeart/2005/8/layout/hList1"/>
    <dgm:cxn modelId="{DD92C991-3642-4CDB-95F6-F8F8E6D8ADF9}" type="presParOf" srcId="{3D649B9C-14C2-4AF8-8BF9-63EA069C1870}" destId="{C27D460B-4121-4457-A728-075E2C92CC9F}" srcOrd="1" destOrd="0" presId="urn:microsoft.com/office/officeart/2005/8/layout/hList1"/>
    <dgm:cxn modelId="{5E34D6C6-F8CB-47FF-8D4F-3B7176A33993}" type="presParOf" srcId="{2E58B9FE-1153-4ADB-8E65-A8300AEAE47D}" destId="{12927DB8-9F14-441A-A713-37E1ECD4D108}" srcOrd="1" destOrd="0" presId="urn:microsoft.com/office/officeart/2005/8/layout/hList1"/>
    <dgm:cxn modelId="{29E3AF96-18FF-4941-95F3-6F728459A44D}" type="presParOf" srcId="{2E58B9FE-1153-4ADB-8E65-A8300AEAE47D}" destId="{1E8B8F05-278A-47FD-B287-FDEB607EBF90}" srcOrd="2" destOrd="0" presId="urn:microsoft.com/office/officeart/2005/8/layout/hList1"/>
    <dgm:cxn modelId="{1270A4BC-544B-404D-9418-61793E69D41A}" type="presParOf" srcId="{1E8B8F05-278A-47FD-B287-FDEB607EBF90}" destId="{9C1B210F-59BD-46FF-BA94-0E0B4D3B2E8F}" srcOrd="0" destOrd="0" presId="urn:microsoft.com/office/officeart/2005/8/layout/hList1"/>
    <dgm:cxn modelId="{448C95EB-BA8D-4A24-8C58-FB56F9A958D8}" type="presParOf" srcId="{1E8B8F05-278A-47FD-B287-FDEB607EBF90}" destId="{884706A0-DDB9-4718-B990-ED31CF97B6DB}" srcOrd="1" destOrd="0" presId="urn:microsoft.com/office/officeart/2005/8/layout/hList1"/>
    <dgm:cxn modelId="{C662A9B1-BC15-4C4E-8855-400139FF0886}" type="presParOf" srcId="{2E58B9FE-1153-4ADB-8E65-A8300AEAE47D}" destId="{EC1E4894-4FEA-4E35-940E-A1DAB6AC1FC2}" srcOrd="3" destOrd="0" presId="urn:microsoft.com/office/officeart/2005/8/layout/hList1"/>
    <dgm:cxn modelId="{8EF45A42-A5AD-4D33-80B8-C737B4CD1BA1}" type="presParOf" srcId="{2E58B9FE-1153-4ADB-8E65-A8300AEAE47D}" destId="{19AE5EA5-DA41-47B9-9366-B9E3F996ADCA}" srcOrd="4" destOrd="0" presId="urn:microsoft.com/office/officeart/2005/8/layout/hList1"/>
    <dgm:cxn modelId="{7752129C-CC3E-4FEE-B53C-7AD2F054D788}" type="presParOf" srcId="{19AE5EA5-DA41-47B9-9366-B9E3F996ADCA}" destId="{B6BAB712-D515-40AB-8A31-DDD78C34417E}" srcOrd="0" destOrd="0" presId="urn:microsoft.com/office/officeart/2005/8/layout/hList1"/>
    <dgm:cxn modelId="{B0909EE3-DE40-4DA0-8E7C-E2EC87220A13}" type="presParOf" srcId="{19AE5EA5-DA41-47B9-9366-B9E3F996ADCA}" destId="{854B8F1F-82DA-4E8A-A021-E2D94D5B75E1}" srcOrd="1" destOrd="0" presId="urn:microsoft.com/office/officeart/2005/8/layout/hList1"/>
    <dgm:cxn modelId="{81470222-03E9-4B47-91BF-7CA82E0DDC12}" type="presParOf" srcId="{2E58B9FE-1153-4ADB-8E65-A8300AEAE47D}" destId="{8BEC19C4-AB46-42C2-93B2-FF2AC622FCBB}" srcOrd="5" destOrd="0" presId="urn:microsoft.com/office/officeart/2005/8/layout/hList1"/>
    <dgm:cxn modelId="{35DB9C1A-8ABE-434F-9A32-A610D0CFB963}" type="presParOf" srcId="{2E58B9FE-1153-4ADB-8E65-A8300AEAE47D}" destId="{8C944D15-17E0-458F-899B-3D3B432C019D}" srcOrd="6" destOrd="0" presId="urn:microsoft.com/office/officeart/2005/8/layout/hList1"/>
    <dgm:cxn modelId="{58E6E99A-081B-43D4-9C27-57633492D2B8}" type="presParOf" srcId="{8C944D15-17E0-458F-899B-3D3B432C019D}" destId="{6C3D531D-1D59-4E93-9D20-6135BF4AE17E}" srcOrd="0" destOrd="0" presId="urn:microsoft.com/office/officeart/2005/8/layout/hList1"/>
    <dgm:cxn modelId="{EB05B363-0D94-4A8E-9E27-251F4F91E17A}" type="presParOf" srcId="{8C944D15-17E0-458F-899B-3D3B432C019D}" destId="{A45C881D-0C08-4EDC-BB62-6CE889D435FE}" srcOrd="1" destOrd="0" presId="urn:microsoft.com/office/officeart/2005/8/layout/hList1"/>
    <dgm:cxn modelId="{344EC6B7-F7DC-4660-9B6E-6BB7D5FA5854}" type="presParOf" srcId="{2E58B9FE-1153-4ADB-8E65-A8300AEAE47D}" destId="{D9C8D585-5018-41BF-8454-1A6B46F195DA}" srcOrd="7" destOrd="0" presId="urn:microsoft.com/office/officeart/2005/8/layout/hList1"/>
    <dgm:cxn modelId="{DD715596-B2D7-4383-A44F-3637DC189F36}" type="presParOf" srcId="{2E58B9FE-1153-4ADB-8E65-A8300AEAE47D}" destId="{27B9B55E-6A71-43C5-A11D-AB84760E2489}" srcOrd="8" destOrd="0" presId="urn:microsoft.com/office/officeart/2005/8/layout/hList1"/>
    <dgm:cxn modelId="{99FC8A2F-BB12-40EB-8C75-A01D11D75BE3}" type="presParOf" srcId="{27B9B55E-6A71-43C5-A11D-AB84760E2489}" destId="{299D16DC-52B9-4063-A93A-8DE740C9113A}" srcOrd="0" destOrd="0" presId="urn:microsoft.com/office/officeart/2005/8/layout/hList1"/>
    <dgm:cxn modelId="{569BD7EB-5B4C-4417-B6B5-46823677FC2D}" type="presParOf" srcId="{27B9B55E-6A71-43C5-A11D-AB84760E2489}" destId="{D0AB58CA-8404-41F6-9781-DE6F217FEE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6B80C8-31EE-418D-9767-B7DD85F6BDB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1CD5372-8C5F-4E1E-A2C6-36D023CD82BD}">
      <dgm:prSet phldrT="[نص]"/>
      <dgm:spPr/>
      <dgm:t>
        <a:bodyPr/>
        <a:lstStyle/>
        <a:p>
          <a:pPr rtl="1"/>
          <a:r>
            <a:rPr lang="ar-SA" dirty="0"/>
            <a:t>المعادلة هي صيغة رياضية توضح شكل العلاقة بين عناصر النموذج و أنواعها</a:t>
          </a:r>
        </a:p>
      </dgm:t>
    </dgm:pt>
    <dgm:pt modelId="{1507E9AF-699E-4945-85E0-AF88AA994763}" type="parTrans" cxnId="{F5BE7622-C7ED-4A17-8D8A-AFA5A7430683}">
      <dgm:prSet/>
      <dgm:spPr/>
      <dgm:t>
        <a:bodyPr/>
        <a:lstStyle/>
        <a:p>
          <a:pPr rtl="1"/>
          <a:endParaRPr lang="ar-SA"/>
        </a:p>
      </dgm:t>
    </dgm:pt>
    <dgm:pt modelId="{21DBA40C-C0E0-488E-8101-2035BB44EA4A}" type="sibTrans" cxnId="{F5BE7622-C7ED-4A17-8D8A-AFA5A7430683}">
      <dgm:prSet/>
      <dgm:spPr/>
      <dgm:t>
        <a:bodyPr/>
        <a:lstStyle/>
        <a:p>
          <a:pPr rtl="1"/>
          <a:endParaRPr lang="ar-SA"/>
        </a:p>
      </dgm:t>
    </dgm:pt>
    <dgm:pt modelId="{DFE8FA46-A78C-4B23-A048-0E9DA034D33B}">
      <dgm:prSet phldrT="[نص]"/>
      <dgm:spPr/>
      <dgm:t>
        <a:bodyPr/>
        <a:lstStyle/>
        <a:p>
          <a:pPr rtl="1"/>
          <a:r>
            <a:rPr lang="ar-SA" u="sng" dirty="0"/>
            <a:t>المعادلة </a:t>
          </a:r>
          <a:r>
            <a:rPr lang="ar-SA" u="sng" dirty="0" err="1"/>
            <a:t>التوازنية</a:t>
          </a:r>
          <a:r>
            <a:rPr lang="ar-SA" u="sng" dirty="0"/>
            <a:t> </a:t>
          </a:r>
          <a:r>
            <a:rPr lang="ar-SA" dirty="0"/>
            <a:t>التي تعبر عن توازن طرفي المعادلة </a:t>
          </a:r>
        </a:p>
      </dgm:t>
    </dgm:pt>
    <dgm:pt modelId="{C88E8785-F2C2-4BCA-9D95-4C9420BC465F}" type="parTrans" cxnId="{84FD7B17-EFE6-435F-A5B9-F325FB13EFD6}">
      <dgm:prSet/>
      <dgm:spPr/>
      <dgm:t>
        <a:bodyPr/>
        <a:lstStyle/>
        <a:p>
          <a:pPr rtl="1"/>
          <a:endParaRPr lang="ar-SA"/>
        </a:p>
      </dgm:t>
    </dgm:pt>
    <dgm:pt modelId="{009D897F-A0DC-4F47-BAD5-B43C12AD4A9E}" type="sibTrans" cxnId="{84FD7B17-EFE6-435F-A5B9-F325FB13EFD6}">
      <dgm:prSet/>
      <dgm:spPr/>
      <dgm:t>
        <a:bodyPr/>
        <a:lstStyle/>
        <a:p>
          <a:pPr rtl="1"/>
          <a:endParaRPr lang="ar-SA"/>
        </a:p>
      </dgm:t>
    </dgm:pt>
    <dgm:pt modelId="{9AA0CEA4-2AA6-4EC2-88BD-C34A9345AEEC}">
      <dgm:prSet phldrT="[نص]"/>
      <dgm:spPr/>
      <dgm:t>
        <a:bodyPr/>
        <a:lstStyle/>
        <a:p>
          <a:pPr rtl="1"/>
          <a:r>
            <a:rPr lang="ar-SA" u="sng" dirty="0"/>
            <a:t>المعادلة السلوكية </a:t>
          </a:r>
          <a:r>
            <a:rPr lang="ar-SA" dirty="0"/>
            <a:t>و هي تفسر سلوك أحد المتغيرات اعتماداً على التغيرات التي تحدث بالمتغيرات الأخرى</a:t>
          </a:r>
        </a:p>
      </dgm:t>
    </dgm:pt>
    <dgm:pt modelId="{F631FE09-BA1C-4563-B6D3-18CB1F1D0853}" type="parTrans" cxnId="{CF5D1798-446C-4218-988F-41058AC23B12}">
      <dgm:prSet/>
      <dgm:spPr/>
      <dgm:t>
        <a:bodyPr/>
        <a:lstStyle/>
        <a:p>
          <a:pPr rtl="1"/>
          <a:endParaRPr lang="ar-SA"/>
        </a:p>
      </dgm:t>
    </dgm:pt>
    <dgm:pt modelId="{C42A2DB2-BAA0-437C-98A5-F69A05B9AB91}" type="sibTrans" cxnId="{CF5D1798-446C-4218-988F-41058AC23B12}">
      <dgm:prSet/>
      <dgm:spPr/>
      <dgm:t>
        <a:bodyPr/>
        <a:lstStyle/>
        <a:p>
          <a:pPr rtl="1"/>
          <a:endParaRPr lang="ar-SA"/>
        </a:p>
      </dgm:t>
    </dgm:pt>
    <dgm:pt modelId="{C1627631-BAD5-490F-9D92-6870EF8FA8CC}">
      <dgm:prSet phldrT="[نص]"/>
      <dgm:spPr/>
      <dgm:t>
        <a:bodyPr/>
        <a:lstStyle/>
        <a:p>
          <a:pPr rtl="1"/>
          <a:r>
            <a:rPr lang="ar-SA" u="sng" dirty="0"/>
            <a:t>المعادلة التعريفية </a:t>
          </a:r>
          <a:r>
            <a:rPr lang="ar-SA" dirty="0"/>
            <a:t>و هي تعرف متغير بدلالة متغيرات أخرى وهي دائماً تكون صحيحة</a:t>
          </a:r>
        </a:p>
      </dgm:t>
    </dgm:pt>
    <dgm:pt modelId="{9790D72D-F43E-4029-8F8E-27BC5F5381F2}" type="parTrans" cxnId="{147CF772-41F5-455C-B654-2B1C3BD6C667}">
      <dgm:prSet/>
      <dgm:spPr/>
      <dgm:t>
        <a:bodyPr/>
        <a:lstStyle/>
        <a:p>
          <a:pPr rtl="1"/>
          <a:endParaRPr lang="ar-SA"/>
        </a:p>
      </dgm:t>
    </dgm:pt>
    <dgm:pt modelId="{E0E1690D-C8E8-4750-B7F6-B094DE7E80EA}" type="sibTrans" cxnId="{147CF772-41F5-455C-B654-2B1C3BD6C667}">
      <dgm:prSet/>
      <dgm:spPr/>
      <dgm:t>
        <a:bodyPr/>
        <a:lstStyle/>
        <a:p>
          <a:pPr rtl="1"/>
          <a:endParaRPr lang="ar-SA"/>
        </a:p>
      </dgm:t>
    </dgm:pt>
    <dgm:pt modelId="{1FA70C8E-4F9E-45D1-A66F-26DF3D595A4B}">
      <dgm:prSet/>
      <dgm:spPr/>
      <dgm:t>
        <a:bodyPr/>
        <a:lstStyle/>
        <a:p>
          <a:r>
            <a:rPr lang="ar-SA" u="sng" dirty="0"/>
            <a:t>المعادلات الخطية</a:t>
          </a:r>
          <a:r>
            <a:rPr lang="ar-SA" dirty="0"/>
            <a:t> (معادلات من الدرجة الأولى) </a:t>
          </a:r>
          <a:r>
            <a:rPr lang="ar-SA" u="sng" dirty="0"/>
            <a:t>و غير الخطية </a:t>
          </a:r>
          <a:r>
            <a:rPr lang="ar-SA" dirty="0"/>
            <a:t>(اذا كان أحد المتغيرات مرفوع لاس غير الواحد)</a:t>
          </a:r>
          <a:endParaRPr lang="en-GB" dirty="0"/>
        </a:p>
      </dgm:t>
    </dgm:pt>
    <dgm:pt modelId="{1983D5CB-4A3C-4C43-B3CF-A65ACC23303C}" type="parTrans" cxnId="{C7B5A08B-CEFD-451E-B107-3FBFC2CBAEDD}">
      <dgm:prSet/>
      <dgm:spPr/>
      <dgm:t>
        <a:bodyPr/>
        <a:lstStyle/>
        <a:p>
          <a:endParaRPr lang="en-GB"/>
        </a:p>
      </dgm:t>
    </dgm:pt>
    <dgm:pt modelId="{777C53DC-45CE-456C-A37D-ECC57F46FDB3}" type="sibTrans" cxnId="{C7B5A08B-CEFD-451E-B107-3FBFC2CBAEDD}">
      <dgm:prSet/>
      <dgm:spPr/>
      <dgm:t>
        <a:bodyPr/>
        <a:lstStyle/>
        <a:p>
          <a:endParaRPr lang="en-GB"/>
        </a:p>
      </dgm:t>
    </dgm:pt>
    <dgm:pt modelId="{8F895BF0-384A-4DD1-99FC-59641CB1405F}" type="pres">
      <dgm:prSet presAssocID="{706B80C8-31EE-418D-9767-B7DD85F6BDB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F8E0DBC-240D-4C6C-8F41-D17B4DF5ACCE}" type="pres">
      <dgm:prSet presAssocID="{E1CD5372-8C5F-4E1E-A2C6-36D023CD82BD}" presName="hierRoot1" presStyleCnt="0">
        <dgm:presLayoutVars>
          <dgm:hierBranch val="init"/>
        </dgm:presLayoutVars>
      </dgm:prSet>
      <dgm:spPr/>
    </dgm:pt>
    <dgm:pt modelId="{39DE51AD-9304-4825-A2F5-E7007DA8F52F}" type="pres">
      <dgm:prSet presAssocID="{E1CD5372-8C5F-4E1E-A2C6-36D023CD82BD}" presName="rootComposite1" presStyleCnt="0"/>
      <dgm:spPr/>
    </dgm:pt>
    <dgm:pt modelId="{C4D9F4B8-DFB0-403F-8EAD-385CCA0868ED}" type="pres">
      <dgm:prSet presAssocID="{E1CD5372-8C5F-4E1E-A2C6-36D023CD82BD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1B9E4F8-00A5-4C26-AB12-AE676FDBDBC5}" type="pres">
      <dgm:prSet presAssocID="{E1CD5372-8C5F-4E1E-A2C6-36D023CD82BD}" presName="topArc1" presStyleLbl="parChTrans1D1" presStyleIdx="0" presStyleCnt="10"/>
      <dgm:spPr/>
    </dgm:pt>
    <dgm:pt modelId="{4956B802-2D5E-4DD2-959F-D7D4AF4BAD57}" type="pres">
      <dgm:prSet presAssocID="{E1CD5372-8C5F-4E1E-A2C6-36D023CD82BD}" presName="bottomArc1" presStyleLbl="parChTrans1D1" presStyleIdx="1" presStyleCnt="10"/>
      <dgm:spPr/>
    </dgm:pt>
    <dgm:pt modelId="{AE08E330-A595-4533-AB17-7A97F1F865B2}" type="pres">
      <dgm:prSet presAssocID="{E1CD5372-8C5F-4E1E-A2C6-36D023CD82BD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5D7017A8-5F3D-4382-B92F-9FF8BB52CCC2}" type="pres">
      <dgm:prSet presAssocID="{E1CD5372-8C5F-4E1E-A2C6-36D023CD82BD}" presName="hierChild2" presStyleCnt="0"/>
      <dgm:spPr/>
    </dgm:pt>
    <dgm:pt modelId="{23C36C29-B871-41DC-9913-483CCDDA9F13}" type="pres">
      <dgm:prSet presAssocID="{1983D5CB-4A3C-4C43-B3CF-A65ACC23303C}" presName="Name28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14486D16-DC2C-43DE-92BC-B02010429EC1}" type="pres">
      <dgm:prSet presAssocID="{1FA70C8E-4F9E-45D1-A66F-26DF3D595A4B}" presName="hierRoot2" presStyleCnt="0">
        <dgm:presLayoutVars>
          <dgm:hierBranch val="init"/>
        </dgm:presLayoutVars>
      </dgm:prSet>
      <dgm:spPr/>
    </dgm:pt>
    <dgm:pt modelId="{D305D4ED-D78E-425D-ABB8-725A5F9A6EF2}" type="pres">
      <dgm:prSet presAssocID="{1FA70C8E-4F9E-45D1-A66F-26DF3D595A4B}" presName="rootComposite2" presStyleCnt="0"/>
      <dgm:spPr/>
    </dgm:pt>
    <dgm:pt modelId="{7DE9D98C-C255-48AD-A95D-025D454FB27A}" type="pres">
      <dgm:prSet presAssocID="{1FA70C8E-4F9E-45D1-A66F-26DF3D595A4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A5E0EBE-D92F-4696-868F-51FF98A11058}" type="pres">
      <dgm:prSet presAssocID="{1FA70C8E-4F9E-45D1-A66F-26DF3D595A4B}" presName="topArc2" presStyleLbl="parChTrans1D1" presStyleIdx="2" presStyleCnt="10"/>
      <dgm:spPr/>
    </dgm:pt>
    <dgm:pt modelId="{003C431B-257E-464D-985B-D25E430A743B}" type="pres">
      <dgm:prSet presAssocID="{1FA70C8E-4F9E-45D1-A66F-26DF3D595A4B}" presName="bottomArc2" presStyleLbl="parChTrans1D1" presStyleIdx="3" presStyleCnt="10"/>
      <dgm:spPr/>
    </dgm:pt>
    <dgm:pt modelId="{88770242-EDF6-4DF3-8F30-11131ABCCD0B}" type="pres">
      <dgm:prSet presAssocID="{1FA70C8E-4F9E-45D1-A66F-26DF3D595A4B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333084C2-45F1-48E2-B65E-70B2997BC72B}" type="pres">
      <dgm:prSet presAssocID="{1FA70C8E-4F9E-45D1-A66F-26DF3D595A4B}" presName="hierChild4" presStyleCnt="0"/>
      <dgm:spPr/>
    </dgm:pt>
    <dgm:pt modelId="{C541F6FB-4D0B-4FC9-B892-05978F7BB283}" type="pres">
      <dgm:prSet presAssocID="{1FA70C8E-4F9E-45D1-A66F-26DF3D595A4B}" presName="hierChild5" presStyleCnt="0"/>
      <dgm:spPr/>
    </dgm:pt>
    <dgm:pt modelId="{12CBDFEB-93A3-4AA2-90F0-92CF1AED5272}" type="pres">
      <dgm:prSet presAssocID="{C88E8785-F2C2-4BCA-9D95-4C9420BC465F}" presName="Name28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35141AD4-08DE-4AEA-B75D-274A18D35174}" type="pres">
      <dgm:prSet presAssocID="{DFE8FA46-A78C-4B23-A048-0E9DA034D33B}" presName="hierRoot2" presStyleCnt="0">
        <dgm:presLayoutVars>
          <dgm:hierBranch val="init"/>
        </dgm:presLayoutVars>
      </dgm:prSet>
      <dgm:spPr/>
    </dgm:pt>
    <dgm:pt modelId="{C5AAD0D0-8467-4E30-A330-029A1684C63B}" type="pres">
      <dgm:prSet presAssocID="{DFE8FA46-A78C-4B23-A048-0E9DA034D33B}" presName="rootComposite2" presStyleCnt="0"/>
      <dgm:spPr/>
    </dgm:pt>
    <dgm:pt modelId="{97CDD655-C06B-437C-8D6F-353BDAF379FA}" type="pres">
      <dgm:prSet presAssocID="{DFE8FA46-A78C-4B23-A048-0E9DA034D33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658B790-734B-4D1E-B023-0F404B83D076}" type="pres">
      <dgm:prSet presAssocID="{DFE8FA46-A78C-4B23-A048-0E9DA034D33B}" presName="topArc2" presStyleLbl="parChTrans1D1" presStyleIdx="4" presStyleCnt="10"/>
      <dgm:spPr/>
    </dgm:pt>
    <dgm:pt modelId="{4A79E34F-783F-4D30-801B-457E7D58274F}" type="pres">
      <dgm:prSet presAssocID="{DFE8FA46-A78C-4B23-A048-0E9DA034D33B}" presName="bottomArc2" presStyleLbl="parChTrans1D1" presStyleIdx="5" presStyleCnt="10"/>
      <dgm:spPr/>
    </dgm:pt>
    <dgm:pt modelId="{1266949C-1E78-4B3F-A544-5EF8941D28DE}" type="pres">
      <dgm:prSet presAssocID="{DFE8FA46-A78C-4B23-A048-0E9DA034D33B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875FD9E0-2F8D-4FEF-8BA0-2111899F0C2C}" type="pres">
      <dgm:prSet presAssocID="{DFE8FA46-A78C-4B23-A048-0E9DA034D33B}" presName="hierChild4" presStyleCnt="0"/>
      <dgm:spPr/>
    </dgm:pt>
    <dgm:pt modelId="{199F0C11-E376-4BAE-9090-B9D4E18EF9C7}" type="pres">
      <dgm:prSet presAssocID="{DFE8FA46-A78C-4B23-A048-0E9DA034D33B}" presName="hierChild5" presStyleCnt="0"/>
      <dgm:spPr/>
    </dgm:pt>
    <dgm:pt modelId="{C9CE0EA4-751C-47C0-BB17-1568A1F5660D}" type="pres">
      <dgm:prSet presAssocID="{F631FE09-BA1C-4563-B6D3-18CB1F1D0853}" presName="Name28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7313A04A-5D23-4BB9-9AC5-E405568EBC89}" type="pres">
      <dgm:prSet presAssocID="{9AA0CEA4-2AA6-4EC2-88BD-C34A9345AEEC}" presName="hierRoot2" presStyleCnt="0">
        <dgm:presLayoutVars>
          <dgm:hierBranch val="init"/>
        </dgm:presLayoutVars>
      </dgm:prSet>
      <dgm:spPr/>
    </dgm:pt>
    <dgm:pt modelId="{9AAE1796-8910-440D-B930-3EEBE9AE978C}" type="pres">
      <dgm:prSet presAssocID="{9AA0CEA4-2AA6-4EC2-88BD-C34A9345AEEC}" presName="rootComposite2" presStyleCnt="0"/>
      <dgm:spPr/>
    </dgm:pt>
    <dgm:pt modelId="{C192F004-7C55-40E3-9D36-589E8A985FFC}" type="pres">
      <dgm:prSet presAssocID="{9AA0CEA4-2AA6-4EC2-88BD-C34A9345AEE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FB6F27-0072-4C44-963C-E0E68BF55CD1}" type="pres">
      <dgm:prSet presAssocID="{9AA0CEA4-2AA6-4EC2-88BD-C34A9345AEEC}" presName="topArc2" presStyleLbl="parChTrans1D1" presStyleIdx="6" presStyleCnt="10"/>
      <dgm:spPr/>
    </dgm:pt>
    <dgm:pt modelId="{6805FE12-09EE-4AEB-AA63-BFF7B1063A59}" type="pres">
      <dgm:prSet presAssocID="{9AA0CEA4-2AA6-4EC2-88BD-C34A9345AEEC}" presName="bottomArc2" presStyleLbl="parChTrans1D1" presStyleIdx="7" presStyleCnt="10"/>
      <dgm:spPr/>
    </dgm:pt>
    <dgm:pt modelId="{562F8450-78B5-4711-8482-CCCAD3946F90}" type="pres">
      <dgm:prSet presAssocID="{9AA0CEA4-2AA6-4EC2-88BD-C34A9345AEEC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22658463-8DAE-4222-851B-4C043E0765BB}" type="pres">
      <dgm:prSet presAssocID="{9AA0CEA4-2AA6-4EC2-88BD-C34A9345AEEC}" presName="hierChild4" presStyleCnt="0"/>
      <dgm:spPr/>
    </dgm:pt>
    <dgm:pt modelId="{A7CB75F7-68F1-4A03-8B4C-D9BFDDA9158D}" type="pres">
      <dgm:prSet presAssocID="{9AA0CEA4-2AA6-4EC2-88BD-C34A9345AEEC}" presName="hierChild5" presStyleCnt="0"/>
      <dgm:spPr/>
    </dgm:pt>
    <dgm:pt modelId="{BFB116EC-98F4-40D8-AD2B-BA4F370A2CFC}" type="pres">
      <dgm:prSet presAssocID="{9790D72D-F43E-4029-8F8E-27BC5F5381F2}" presName="Name28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B1F9ABFA-E06E-43CE-8056-8C69C336F62E}" type="pres">
      <dgm:prSet presAssocID="{C1627631-BAD5-490F-9D92-6870EF8FA8CC}" presName="hierRoot2" presStyleCnt="0">
        <dgm:presLayoutVars>
          <dgm:hierBranch val="init"/>
        </dgm:presLayoutVars>
      </dgm:prSet>
      <dgm:spPr/>
    </dgm:pt>
    <dgm:pt modelId="{37DB6DAB-E94E-4DDE-BCD4-B42133A58614}" type="pres">
      <dgm:prSet presAssocID="{C1627631-BAD5-490F-9D92-6870EF8FA8CC}" presName="rootComposite2" presStyleCnt="0"/>
      <dgm:spPr/>
    </dgm:pt>
    <dgm:pt modelId="{DB1E860C-0761-40C8-90EB-E5E3C8C025C0}" type="pres">
      <dgm:prSet presAssocID="{C1627631-BAD5-490F-9D92-6870EF8FA8C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AE09989-9EC9-4BEF-9975-37FC183E2492}" type="pres">
      <dgm:prSet presAssocID="{C1627631-BAD5-490F-9D92-6870EF8FA8CC}" presName="topArc2" presStyleLbl="parChTrans1D1" presStyleIdx="8" presStyleCnt="10"/>
      <dgm:spPr/>
    </dgm:pt>
    <dgm:pt modelId="{6FC82AAB-09D7-46E3-9384-B3C2ACD85FFA}" type="pres">
      <dgm:prSet presAssocID="{C1627631-BAD5-490F-9D92-6870EF8FA8CC}" presName="bottomArc2" presStyleLbl="parChTrans1D1" presStyleIdx="9" presStyleCnt="10"/>
      <dgm:spPr/>
    </dgm:pt>
    <dgm:pt modelId="{18A9D1EB-A660-4FFF-BC95-DE98BE52FD92}" type="pres">
      <dgm:prSet presAssocID="{C1627631-BAD5-490F-9D92-6870EF8FA8CC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9710D601-6A7C-4786-A478-4C0F942B1B52}" type="pres">
      <dgm:prSet presAssocID="{C1627631-BAD5-490F-9D92-6870EF8FA8CC}" presName="hierChild4" presStyleCnt="0"/>
      <dgm:spPr/>
    </dgm:pt>
    <dgm:pt modelId="{CCAB433A-7C5C-4891-9AFB-684D13CEE5BC}" type="pres">
      <dgm:prSet presAssocID="{C1627631-BAD5-490F-9D92-6870EF8FA8CC}" presName="hierChild5" presStyleCnt="0"/>
      <dgm:spPr/>
    </dgm:pt>
    <dgm:pt modelId="{038590D8-25E2-4394-8879-E228B711B8B6}" type="pres">
      <dgm:prSet presAssocID="{E1CD5372-8C5F-4E1E-A2C6-36D023CD82BD}" presName="hierChild3" presStyleCnt="0"/>
      <dgm:spPr/>
    </dgm:pt>
  </dgm:ptLst>
  <dgm:cxnLst>
    <dgm:cxn modelId="{C7B5A08B-CEFD-451E-B107-3FBFC2CBAEDD}" srcId="{E1CD5372-8C5F-4E1E-A2C6-36D023CD82BD}" destId="{1FA70C8E-4F9E-45D1-A66F-26DF3D595A4B}" srcOrd="0" destOrd="0" parTransId="{1983D5CB-4A3C-4C43-B3CF-A65ACC23303C}" sibTransId="{777C53DC-45CE-456C-A37D-ECC57F46FDB3}"/>
    <dgm:cxn modelId="{CF5D1798-446C-4218-988F-41058AC23B12}" srcId="{E1CD5372-8C5F-4E1E-A2C6-36D023CD82BD}" destId="{9AA0CEA4-2AA6-4EC2-88BD-C34A9345AEEC}" srcOrd="2" destOrd="0" parTransId="{F631FE09-BA1C-4563-B6D3-18CB1F1D0853}" sibTransId="{C42A2DB2-BAA0-437C-98A5-F69A05B9AB91}"/>
    <dgm:cxn modelId="{F5BE7622-C7ED-4A17-8D8A-AFA5A7430683}" srcId="{706B80C8-31EE-418D-9767-B7DD85F6BDB9}" destId="{E1CD5372-8C5F-4E1E-A2C6-36D023CD82BD}" srcOrd="0" destOrd="0" parTransId="{1507E9AF-699E-4945-85E0-AF88AA994763}" sibTransId="{21DBA40C-C0E0-488E-8101-2035BB44EA4A}"/>
    <dgm:cxn modelId="{2416D2BC-FB16-4BC1-A095-FAEA95FDCAC9}" type="presOf" srcId="{9AA0CEA4-2AA6-4EC2-88BD-C34A9345AEEC}" destId="{562F8450-78B5-4711-8482-CCCAD3946F90}" srcOrd="1" destOrd="0" presId="urn:microsoft.com/office/officeart/2008/layout/HalfCircleOrganizationChart"/>
    <dgm:cxn modelId="{43053484-2F45-42E7-9526-B3CFF2060E67}" type="presOf" srcId="{E1CD5372-8C5F-4E1E-A2C6-36D023CD82BD}" destId="{C4D9F4B8-DFB0-403F-8EAD-385CCA0868ED}" srcOrd="0" destOrd="0" presId="urn:microsoft.com/office/officeart/2008/layout/HalfCircleOrganizationChart"/>
    <dgm:cxn modelId="{84FD7B17-EFE6-435F-A5B9-F325FB13EFD6}" srcId="{E1CD5372-8C5F-4E1E-A2C6-36D023CD82BD}" destId="{DFE8FA46-A78C-4B23-A048-0E9DA034D33B}" srcOrd="1" destOrd="0" parTransId="{C88E8785-F2C2-4BCA-9D95-4C9420BC465F}" sibTransId="{009D897F-A0DC-4F47-BAD5-B43C12AD4A9E}"/>
    <dgm:cxn modelId="{09C71B13-1D46-4061-8DF7-7626B310462D}" type="presOf" srcId="{DFE8FA46-A78C-4B23-A048-0E9DA034D33B}" destId="{1266949C-1E78-4B3F-A544-5EF8941D28DE}" srcOrd="1" destOrd="0" presId="urn:microsoft.com/office/officeart/2008/layout/HalfCircleOrganizationChart"/>
    <dgm:cxn modelId="{7EFF5F0C-4264-40DD-8E98-68E8C974B71A}" type="presOf" srcId="{C1627631-BAD5-490F-9D92-6870EF8FA8CC}" destId="{DB1E860C-0761-40C8-90EB-E5E3C8C025C0}" srcOrd="0" destOrd="0" presId="urn:microsoft.com/office/officeart/2008/layout/HalfCircleOrganizationChart"/>
    <dgm:cxn modelId="{FB7EA3A7-5183-4EC7-8A76-AD5CC6D12C4B}" type="presOf" srcId="{C1627631-BAD5-490F-9D92-6870EF8FA8CC}" destId="{18A9D1EB-A660-4FFF-BC95-DE98BE52FD92}" srcOrd="1" destOrd="0" presId="urn:microsoft.com/office/officeart/2008/layout/HalfCircleOrganizationChart"/>
    <dgm:cxn modelId="{BEADF601-217E-433C-9365-8341CC7134DE}" type="presOf" srcId="{1FA70C8E-4F9E-45D1-A66F-26DF3D595A4B}" destId="{7DE9D98C-C255-48AD-A95D-025D454FB27A}" srcOrd="0" destOrd="0" presId="urn:microsoft.com/office/officeart/2008/layout/HalfCircleOrganizationChart"/>
    <dgm:cxn modelId="{31436142-66F6-4FC0-BFBC-A99CDE695C23}" type="presOf" srcId="{706B80C8-31EE-418D-9767-B7DD85F6BDB9}" destId="{8F895BF0-384A-4DD1-99FC-59641CB1405F}" srcOrd="0" destOrd="0" presId="urn:microsoft.com/office/officeart/2008/layout/HalfCircleOrganizationChart"/>
    <dgm:cxn modelId="{08602456-0030-480F-B803-D5A768C37716}" type="presOf" srcId="{9AA0CEA4-2AA6-4EC2-88BD-C34A9345AEEC}" destId="{C192F004-7C55-40E3-9D36-589E8A985FFC}" srcOrd="0" destOrd="0" presId="urn:microsoft.com/office/officeart/2008/layout/HalfCircleOrganizationChart"/>
    <dgm:cxn modelId="{A9EB3719-DB77-4479-9E08-7647AD74FFBA}" type="presOf" srcId="{F631FE09-BA1C-4563-B6D3-18CB1F1D0853}" destId="{C9CE0EA4-751C-47C0-BB17-1568A1F5660D}" srcOrd="0" destOrd="0" presId="urn:microsoft.com/office/officeart/2008/layout/HalfCircleOrganizationChart"/>
    <dgm:cxn modelId="{68BFE39C-D66C-4F74-85E4-6C6BFBD32BDC}" type="presOf" srcId="{DFE8FA46-A78C-4B23-A048-0E9DA034D33B}" destId="{97CDD655-C06B-437C-8D6F-353BDAF379FA}" srcOrd="0" destOrd="0" presId="urn:microsoft.com/office/officeart/2008/layout/HalfCircleOrganizationChart"/>
    <dgm:cxn modelId="{C8E1A9AF-2B9E-4D09-8376-C35BE3631D6C}" type="presOf" srcId="{E1CD5372-8C5F-4E1E-A2C6-36D023CD82BD}" destId="{AE08E330-A595-4533-AB17-7A97F1F865B2}" srcOrd="1" destOrd="0" presId="urn:microsoft.com/office/officeart/2008/layout/HalfCircleOrganizationChart"/>
    <dgm:cxn modelId="{147CF772-41F5-455C-B654-2B1C3BD6C667}" srcId="{E1CD5372-8C5F-4E1E-A2C6-36D023CD82BD}" destId="{C1627631-BAD5-490F-9D92-6870EF8FA8CC}" srcOrd="3" destOrd="0" parTransId="{9790D72D-F43E-4029-8F8E-27BC5F5381F2}" sibTransId="{E0E1690D-C8E8-4750-B7F6-B094DE7E80EA}"/>
    <dgm:cxn modelId="{792E6C2B-3676-44E2-9A2C-04A5E77D7EE8}" type="presOf" srcId="{1983D5CB-4A3C-4C43-B3CF-A65ACC23303C}" destId="{23C36C29-B871-41DC-9913-483CCDDA9F13}" srcOrd="0" destOrd="0" presId="urn:microsoft.com/office/officeart/2008/layout/HalfCircleOrganizationChart"/>
    <dgm:cxn modelId="{848A113F-E3CC-41CE-8B01-D9D273EE4E5C}" type="presOf" srcId="{C88E8785-F2C2-4BCA-9D95-4C9420BC465F}" destId="{12CBDFEB-93A3-4AA2-90F0-92CF1AED5272}" srcOrd="0" destOrd="0" presId="urn:microsoft.com/office/officeart/2008/layout/HalfCircleOrganizationChart"/>
    <dgm:cxn modelId="{B733B264-044C-4EA0-B7DA-A18067175C79}" type="presOf" srcId="{1FA70C8E-4F9E-45D1-A66F-26DF3D595A4B}" destId="{88770242-EDF6-4DF3-8F30-11131ABCCD0B}" srcOrd="1" destOrd="0" presId="urn:microsoft.com/office/officeart/2008/layout/HalfCircleOrganizationChart"/>
    <dgm:cxn modelId="{88A8FA1A-13C9-4ADB-B89B-C3C116FBB620}" type="presOf" srcId="{9790D72D-F43E-4029-8F8E-27BC5F5381F2}" destId="{BFB116EC-98F4-40D8-AD2B-BA4F370A2CFC}" srcOrd="0" destOrd="0" presId="urn:microsoft.com/office/officeart/2008/layout/HalfCircleOrganizationChart"/>
    <dgm:cxn modelId="{86E420EF-DC1B-462E-97AC-09C300211D4B}" type="presParOf" srcId="{8F895BF0-384A-4DD1-99FC-59641CB1405F}" destId="{EF8E0DBC-240D-4C6C-8F41-D17B4DF5ACCE}" srcOrd="0" destOrd="0" presId="urn:microsoft.com/office/officeart/2008/layout/HalfCircleOrganizationChart"/>
    <dgm:cxn modelId="{94AA974B-C921-4096-8A19-26833B6041A9}" type="presParOf" srcId="{EF8E0DBC-240D-4C6C-8F41-D17B4DF5ACCE}" destId="{39DE51AD-9304-4825-A2F5-E7007DA8F52F}" srcOrd="0" destOrd="0" presId="urn:microsoft.com/office/officeart/2008/layout/HalfCircleOrganizationChart"/>
    <dgm:cxn modelId="{9CF6676A-22ED-4F51-ADDC-37C99A53B4D0}" type="presParOf" srcId="{39DE51AD-9304-4825-A2F5-E7007DA8F52F}" destId="{C4D9F4B8-DFB0-403F-8EAD-385CCA0868ED}" srcOrd="0" destOrd="0" presId="urn:microsoft.com/office/officeart/2008/layout/HalfCircleOrganizationChart"/>
    <dgm:cxn modelId="{748FC32D-108B-4D4B-92B0-0877C7266D7E}" type="presParOf" srcId="{39DE51AD-9304-4825-A2F5-E7007DA8F52F}" destId="{31B9E4F8-00A5-4C26-AB12-AE676FDBDBC5}" srcOrd="1" destOrd="0" presId="urn:microsoft.com/office/officeart/2008/layout/HalfCircleOrganizationChart"/>
    <dgm:cxn modelId="{EC2F54E4-3A41-48A6-A4CE-753C813CC9A3}" type="presParOf" srcId="{39DE51AD-9304-4825-A2F5-E7007DA8F52F}" destId="{4956B802-2D5E-4DD2-959F-D7D4AF4BAD57}" srcOrd="2" destOrd="0" presId="urn:microsoft.com/office/officeart/2008/layout/HalfCircleOrganizationChart"/>
    <dgm:cxn modelId="{71FC52F1-C86F-4C0D-A0C3-09E90C069F7E}" type="presParOf" srcId="{39DE51AD-9304-4825-A2F5-E7007DA8F52F}" destId="{AE08E330-A595-4533-AB17-7A97F1F865B2}" srcOrd="3" destOrd="0" presId="urn:microsoft.com/office/officeart/2008/layout/HalfCircleOrganizationChart"/>
    <dgm:cxn modelId="{0329BCE5-09C7-4254-B672-3869287A8CC9}" type="presParOf" srcId="{EF8E0DBC-240D-4C6C-8F41-D17B4DF5ACCE}" destId="{5D7017A8-5F3D-4382-B92F-9FF8BB52CCC2}" srcOrd="1" destOrd="0" presId="urn:microsoft.com/office/officeart/2008/layout/HalfCircleOrganizationChart"/>
    <dgm:cxn modelId="{FB336D46-7688-458B-831C-20761974095C}" type="presParOf" srcId="{5D7017A8-5F3D-4382-B92F-9FF8BB52CCC2}" destId="{23C36C29-B871-41DC-9913-483CCDDA9F13}" srcOrd="0" destOrd="0" presId="urn:microsoft.com/office/officeart/2008/layout/HalfCircleOrganizationChart"/>
    <dgm:cxn modelId="{D6251188-6EB9-42EC-BD06-2D9EF595A146}" type="presParOf" srcId="{5D7017A8-5F3D-4382-B92F-9FF8BB52CCC2}" destId="{14486D16-DC2C-43DE-92BC-B02010429EC1}" srcOrd="1" destOrd="0" presId="urn:microsoft.com/office/officeart/2008/layout/HalfCircleOrganizationChart"/>
    <dgm:cxn modelId="{9EFE6EC4-5815-42AF-AAFC-018897CC7971}" type="presParOf" srcId="{14486D16-DC2C-43DE-92BC-B02010429EC1}" destId="{D305D4ED-D78E-425D-ABB8-725A5F9A6EF2}" srcOrd="0" destOrd="0" presId="urn:microsoft.com/office/officeart/2008/layout/HalfCircleOrganizationChart"/>
    <dgm:cxn modelId="{03A0105F-133B-4370-BFD4-C2C52AEBB77F}" type="presParOf" srcId="{D305D4ED-D78E-425D-ABB8-725A5F9A6EF2}" destId="{7DE9D98C-C255-48AD-A95D-025D454FB27A}" srcOrd="0" destOrd="0" presId="urn:microsoft.com/office/officeart/2008/layout/HalfCircleOrganizationChart"/>
    <dgm:cxn modelId="{14DEDEF2-DE8F-4E79-9CB3-4D83219BC0F1}" type="presParOf" srcId="{D305D4ED-D78E-425D-ABB8-725A5F9A6EF2}" destId="{1A5E0EBE-D92F-4696-868F-51FF98A11058}" srcOrd="1" destOrd="0" presId="urn:microsoft.com/office/officeart/2008/layout/HalfCircleOrganizationChart"/>
    <dgm:cxn modelId="{0E15E705-37CD-4E8C-8947-86C47FF560C7}" type="presParOf" srcId="{D305D4ED-D78E-425D-ABB8-725A5F9A6EF2}" destId="{003C431B-257E-464D-985B-D25E430A743B}" srcOrd="2" destOrd="0" presId="urn:microsoft.com/office/officeart/2008/layout/HalfCircleOrganizationChart"/>
    <dgm:cxn modelId="{9ED27AB1-8002-4E0A-9A8A-38EA356FE2FD}" type="presParOf" srcId="{D305D4ED-D78E-425D-ABB8-725A5F9A6EF2}" destId="{88770242-EDF6-4DF3-8F30-11131ABCCD0B}" srcOrd="3" destOrd="0" presId="urn:microsoft.com/office/officeart/2008/layout/HalfCircleOrganizationChart"/>
    <dgm:cxn modelId="{7326CF36-384B-4E00-8A13-732CC65ED3FE}" type="presParOf" srcId="{14486D16-DC2C-43DE-92BC-B02010429EC1}" destId="{333084C2-45F1-48E2-B65E-70B2997BC72B}" srcOrd="1" destOrd="0" presId="urn:microsoft.com/office/officeart/2008/layout/HalfCircleOrganizationChart"/>
    <dgm:cxn modelId="{42CF76FF-EA11-429C-9210-AFF17605F70D}" type="presParOf" srcId="{14486D16-DC2C-43DE-92BC-B02010429EC1}" destId="{C541F6FB-4D0B-4FC9-B892-05978F7BB283}" srcOrd="2" destOrd="0" presId="urn:microsoft.com/office/officeart/2008/layout/HalfCircleOrganizationChart"/>
    <dgm:cxn modelId="{F7267B21-C2B5-4DEE-BBD2-FE789482E6CF}" type="presParOf" srcId="{5D7017A8-5F3D-4382-B92F-9FF8BB52CCC2}" destId="{12CBDFEB-93A3-4AA2-90F0-92CF1AED5272}" srcOrd="2" destOrd="0" presId="urn:microsoft.com/office/officeart/2008/layout/HalfCircleOrganizationChart"/>
    <dgm:cxn modelId="{A9B8787C-9D85-4202-844B-8CF1D19D4060}" type="presParOf" srcId="{5D7017A8-5F3D-4382-B92F-9FF8BB52CCC2}" destId="{35141AD4-08DE-4AEA-B75D-274A18D35174}" srcOrd="3" destOrd="0" presId="urn:microsoft.com/office/officeart/2008/layout/HalfCircleOrganizationChart"/>
    <dgm:cxn modelId="{46907871-86BD-4C94-8F1E-CD0DF4E0F408}" type="presParOf" srcId="{35141AD4-08DE-4AEA-B75D-274A18D35174}" destId="{C5AAD0D0-8467-4E30-A330-029A1684C63B}" srcOrd="0" destOrd="0" presId="urn:microsoft.com/office/officeart/2008/layout/HalfCircleOrganizationChart"/>
    <dgm:cxn modelId="{41B7DBAF-7E9E-46B5-A475-94F16EB16C65}" type="presParOf" srcId="{C5AAD0D0-8467-4E30-A330-029A1684C63B}" destId="{97CDD655-C06B-437C-8D6F-353BDAF379FA}" srcOrd="0" destOrd="0" presId="urn:microsoft.com/office/officeart/2008/layout/HalfCircleOrganizationChart"/>
    <dgm:cxn modelId="{43424B22-CF6E-4F4E-BA8D-8BC3280F543C}" type="presParOf" srcId="{C5AAD0D0-8467-4E30-A330-029A1684C63B}" destId="{E658B790-734B-4D1E-B023-0F404B83D076}" srcOrd="1" destOrd="0" presId="urn:microsoft.com/office/officeart/2008/layout/HalfCircleOrganizationChart"/>
    <dgm:cxn modelId="{3CEE674C-ADB2-4653-91EB-9335DA781096}" type="presParOf" srcId="{C5AAD0D0-8467-4E30-A330-029A1684C63B}" destId="{4A79E34F-783F-4D30-801B-457E7D58274F}" srcOrd="2" destOrd="0" presId="urn:microsoft.com/office/officeart/2008/layout/HalfCircleOrganizationChart"/>
    <dgm:cxn modelId="{2538F2DD-B683-42A4-8893-303CDBD1FB1D}" type="presParOf" srcId="{C5AAD0D0-8467-4E30-A330-029A1684C63B}" destId="{1266949C-1E78-4B3F-A544-5EF8941D28DE}" srcOrd="3" destOrd="0" presId="urn:microsoft.com/office/officeart/2008/layout/HalfCircleOrganizationChart"/>
    <dgm:cxn modelId="{74FDD262-DCB3-4BD7-B370-C5E1FD382931}" type="presParOf" srcId="{35141AD4-08DE-4AEA-B75D-274A18D35174}" destId="{875FD9E0-2F8D-4FEF-8BA0-2111899F0C2C}" srcOrd="1" destOrd="0" presId="urn:microsoft.com/office/officeart/2008/layout/HalfCircleOrganizationChart"/>
    <dgm:cxn modelId="{E37F5511-24FF-4705-93CF-44ADC8406FEF}" type="presParOf" srcId="{35141AD4-08DE-4AEA-B75D-274A18D35174}" destId="{199F0C11-E376-4BAE-9090-B9D4E18EF9C7}" srcOrd="2" destOrd="0" presId="urn:microsoft.com/office/officeart/2008/layout/HalfCircleOrganizationChart"/>
    <dgm:cxn modelId="{9861D560-4F07-4DB5-93BE-9F35426E1C5A}" type="presParOf" srcId="{5D7017A8-5F3D-4382-B92F-9FF8BB52CCC2}" destId="{C9CE0EA4-751C-47C0-BB17-1568A1F5660D}" srcOrd="4" destOrd="0" presId="urn:microsoft.com/office/officeart/2008/layout/HalfCircleOrganizationChart"/>
    <dgm:cxn modelId="{3919569F-12A9-4212-9880-F7F648AF04C1}" type="presParOf" srcId="{5D7017A8-5F3D-4382-B92F-9FF8BB52CCC2}" destId="{7313A04A-5D23-4BB9-9AC5-E405568EBC89}" srcOrd="5" destOrd="0" presId="urn:microsoft.com/office/officeart/2008/layout/HalfCircleOrganizationChart"/>
    <dgm:cxn modelId="{B9258D81-F4AD-4207-836D-CB2E5DB6529C}" type="presParOf" srcId="{7313A04A-5D23-4BB9-9AC5-E405568EBC89}" destId="{9AAE1796-8910-440D-B930-3EEBE9AE978C}" srcOrd="0" destOrd="0" presId="urn:microsoft.com/office/officeart/2008/layout/HalfCircleOrganizationChart"/>
    <dgm:cxn modelId="{D721B891-8D3C-4037-B6C1-5A4BC1CC9478}" type="presParOf" srcId="{9AAE1796-8910-440D-B930-3EEBE9AE978C}" destId="{C192F004-7C55-40E3-9D36-589E8A985FFC}" srcOrd="0" destOrd="0" presId="urn:microsoft.com/office/officeart/2008/layout/HalfCircleOrganizationChart"/>
    <dgm:cxn modelId="{36EBD6C4-0A0A-4690-8BB0-C70EC3203207}" type="presParOf" srcId="{9AAE1796-8910-440D-B930-3EEBE9AE978C}" destId="{61FB6F27-0072-4C44-963C-E0E68BF55CD1}" srcOrd="1" destOrd="0" presId="urn:microsoft.com/office/officeart/2008/layout/HalfCircleOrganizationChart"/>
    <dgm:cxn modelId="{A285EEC8-A765-428B-ADC2-63AFE64868F3}" type="presParOf" srcId="{9AAE1796-8910-440D-B930-3EEBE9AE978C}" destId="{6805FE12-09EE-4AEB-AA63-BFF7B1063A59}" srcOrd="2" destOrd="0" presId="urn:microsoft.com/office/officeart/2008/layout/HalfCircleOrganizationChart"/>
    <dgm:cxn modelId="{2EA23133-414D-4A5C-84D6-CC5C79A68714}" type="presParOf" srcId="{9AAE1796-8910-440D-B930-3EEBE9AE978C}" destId="{562F8450-78B5-4711-8482-CCCAD3946F90}" srcOrd="3" destOrd="0" presId="urn:microsoft.com/office/officeart/2008/layout/HalfCircleOrganizationChart"/>
    <dgm:cxn modelId="{EBB88EBF-B59D-4A2C-8B95-10244C9031A2}" type="presParOf" srcId="{7313A04A-5D23-4BB9-9AC5-E405568EBC89}" destId="{22658463-8DAE-4222-851B-4C043E0765BB}" srcOrd="1" destOrd="0" presId="urn:microsoft.com/office/officeart/2008/layout/HalfCircleOrganizationChart"/>
    <dgm:cxn modelId="{66F43072-B784-461E-9C81-C7A53B29D051}" type="presParOf" srcId="{7313A04A-5D23-4BB9-9AC5-E405568EBC89}" destId="{A7CB75F7-68F1-4A03-8B4C-D9BFDDA9158D}" srcOrd="2" destOrd="0" presId="urn:microsoft.com/office/officeart/2008/layout/HalfCircleOrganizationChart"/>
    <dgm:cxn modelId="{499EF5F9-97A4-4C74-A06A-559CC5B8AFFF}" type="presParOf" srcId="{5D7017A8-5F3D-4382-B92F-9FF8BB52CCC2}" destId="{BFB116EC-98F4-40D8-AD2B-BA4F370A2CFC}" srcOrd="6" destOrd="0" presId="urn:microsoft.com/office/officeart/2008/layout/HalfCircleOrganizationChart"/>
    <dgm:cxn modelId="{1B0AE741-A341-4466-B5B5-47B1AA546D4E}" type="presParOf" srcId="{5D7017A8-5F3D-4382-B92F-9FF8BB52CCC2}" destId="{B1F9ABFA-E06E-43CE-8056-8C69C336F62E}" srcOrd="7" destOrd="0" presId="urn:microsoft.com/office/officeart/2008/layout/HalfCircleOrganizationChart"/>
    <dgm:cxn modelId="{73B228EC-B57A-4186-B2D1-84F0E7AAD0A1}" type="presParOf" srcId="{B1F9ABFA-E06E-43CE-8056-8C69C336F62E}" destId="{37DB6DAB-E94E-4DDE-BCD4-B42133A58614}" srcOrd="0" destOrd="0" presId="urn:microsoft.com/office/officeart/2008/layout/HalfCircleOrganizationChart"/>
    <dgm:cxn modelId="{6180C3D8-ACF0-4D0B-A146-9AE0A34D8706}" type="presParOf" srcId="{37DB6DAB-E94E-4DDE-BCD4-B42133A58614}" destId="{DB1E860C-0761-40C8-90EB-E5E3C8C025C0}" srcOrd="0" destOrd="0" presId="urn:microsoft.com/office/officeart/2008/layout/HalfCircleOrganizationChart"/>
    <dgm:cxn modelId="{2EE4E6FB-564B-4E06-AE2A-08EE0026B0D8}" type="presParOf" srcId="{37DB6DAB-E94E-4DDE-BCD4-B42133A58614}" destId="{CAE09989-9EC9-4BEF-9975-37FC183E2492}" srcOrd="1" destOrd="0" presId="urn:microsoft.com/office/officeart/2008/layout/HalfCircleOrganizationChart"/>
    <dgm:cxn modelId="{8857D47B-C540-4BAF-98BF-BEA3541D0508}" type="presParOf" srcId="{37DB6DAB-E94E-4DDE-BCD4-B42133A58614}" destId="{6FC82AAB-09D7-46E3-9384-B3C2ACD85FFA}" srcOrd="2" destOrd="0" presId="urn:microsoft.com/office/officeart/2008/layout/HalfCircleOrganizationChart"/>
    <dgm:cxn modelId="{9E0358A8-0C0E-4CC1-9D97-49258B7E6292}" type="presParOf" srcId="{37DB6DAB-E94E-4DDE-BCD4-B42133A58614}" destId="{18A9D1EB-A660-4FFF-BC95-DE98BE52FD92}" srcOrd="3" destOrd="0" presId="urn:microsoft.com/office/officeart/2008/layout/HalfCircleOrganizationChart"/>
    <dgm:cxn modelId="{873DA883-6AC9-401E-AD97-2252D4EAE23F}" type="presParOf" srcId="{B1F9ABFA-E06E-43CE-8056-8C69C336F62E}" destId="{9710D601-6A7C-4786-A478-4C0F942B1B52}" srcOrd="1" destOrd="0" presId="urn:microsoft.com/office/officeart/2008/layout/HalfCircleOrganizationChart"/>
    <dgm:cxn modelId="{609D5CBA-4C03-4195-99E1-350EF3B26995}" type="presParOf" srcId="{B1F9ABFA-E06E-43CE-8056-8C69C336F62E}" destId="{CCAB433A-7C5C-4891-9AFB-684D13CEE5BC}" srcOrd="2" destOrd="0" presId="urn:microsoft.com/office/officeart/2008/layout/HalfCircleOrganizationChart"/>
    <dgm:cxn modelId="{338D6E37-7C10-49AB-BDFC-2943BF35A954}" type="presParOf" srcId="{EF8E0DBC-240D-4C6C-8F41-D17B4DF5ACCE}" destId="{038590D8-25E2-4394-8879-E228B711B8B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E1DA23-E02E-436B-A56F-4E62BC01540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61063DB-CCE1-45F1-99BE-4C90722F2CA9}">
      <dgm:prSet phldrT="[نص]"/>
      <dgm:spPr/>
      <dgm:t>
        <a:bodyPr/>
        <a:lstStyle/>
        <a:p>
          <a:pPr rtl="1"/>
          <a:r>
            <a:rPr lang="ar-SA" dirty="0"/>
            <a:t>تصميم النموذج</a:t>
          </a:r>
        </a:p>
      </dgm:t>
    </dgm:pt>
    <dgm:pt modelId="{66B4C14B-0083-4FB5-86F5-1179C4DAF331}" type="parTrans" cxnId="{E79109FB-9AC7-4189-8CDB-38EEA491F3D4}">
      <dgm:prSet/>
      <dgm:spPr/>
      <dgm:t>
        <a:bodyPr/>
        <a:lstStyle/>
        <a:p>
          <a:pPr rtl="1"/>
          <a:endParaRPr lang="ar-SA"/>
        </a:p>
      </dgm:t>
    </dgm:pt>
    <dgm:pt modelId="{E94BA104-4321-4458-9E4A-2E2FF00F6D72}" type="sibTrans" cxnId="{E79109FB-9AC7-4189-8CDB-38EEA491F3D4}">
      <dgm:prSet/>
      <dgm:spPr/>
      <dgm:t>
        <a:bodyPr/>
        <a:lstStyle/>
        <a:p>
          <a:pPr rtl="1"/>
          <a:endParaRPr lang="ar-SA"/>
        </a:p>
      </dgm:t>
    </dgm:pt>
    <dgm:pt modelId="{532028E8-8337-4429-B4F1-47CA3FE1BB43}">
      <dgm:prSet phldrT="[نص]"/>
      <dgm:spPr/>
      <dgm:t>
        <a:bodyPr/>
        <a:lstStyle/>
        <a:p>
          <a:pPr rtl="1"/>
          <a:r>
            <a:rPr lang="ar-SA" u="sng" dirty="0"/>
            <a:t>نماذج متعددة المعادلات </a:t>
          </a:r>
          <a:r>
            <a:rPr lang="ar-SA" dirty="0"/>
            <a:t>و هي النماذج التي تتكون من أكثر من معادلة و هي اما</a:t>
          </a:r>
        </a:p>
      </dgm:t>
    </dgm:pt>
    <dgm:pt modelId="{00916195-C1A3-4887-9B7D-5E769FED4911}" type="parTrans" cxnId="{CE7186F8-4999-4AB2-89DC-3C4C81F96564}">
      <dgm:prSet/>
      <dgm:spPr/>
      <dgm:t>
        <a:bodyPr/>
        <a:lstStyle/>
        <a:p>
          <a:pPr rtl="1"/>
          <a:endParaRPr lang="ar-SA"/>
        </a:p>
      </dgm:t>
    </dgm:pt>
    <dgm:pt modelId="{B5E961CC-D236-4DC6-92AA-A91CD3D585BA}" type="sibTrans" cxnId="{CE7186F8-4999-4AB2-89DC-3C4C81F96564}">
      <dgm:prSet/>
      <dgm:spPr/>
      <dgm:t>
        <a:bodyPr/>
        <a:lstStyle/>
        <a:p>
          <a:pPr rtl="1"/>
          <a:endParaRPr lang="ar-SA"/>
        </a:p>
      </dgm:t>
    </dgm:pt>
    <dgm:pt modelId="{3E11A523-EC52-425D-8899-45E4CD1C8856}">
      <dgm:prSet phldrT="[نص]"/>
      <dgm:spPr/>
      <dgm:t>
        <a:bodyPr/>
        <a:lstStyle/>
        <a:p>
          <a:pPr rtl="1"/>
          <a:r>
            <a:rPr lang="ar-SA" u="sng" dirty="0"/>
            <a:t>نماذج وحيدة المعادلة </a:t>
          </a:r>
          <a:r>
            <a:rPr lang="ar-SA" dirty="0"/>
            <a:t>يتكون فيها النموذج من معادلة واحدة</a:t>
          </a:r>
        </a:p>
      </dgm:t>
    </dgm:pt>
    <dgm:pt modelId="{3507FFE6-4A83-42C8-BBB1-A8682E1C14CF}" type="parTrans" cxnId="{380DF5CA-224E-461B-A3C2-928698D95E0C}">
      <dgm:prSet/>
      <dgm:spPr/>
      <dgm:t>
        <a:bodyPr/>
        <a:lstStyle/>
        <a:p>
          <a:pPr rtl="1"/>
          <a:endParaRPr lang="ar-SA"/>
        </a:p>
      </dgm:t>
    </dgm:pt>
    <dgm:pt modelId="{CABB78B5-8AFA-4DAE-B690-E8D829BFB3F4}" type="sibTrans" cxnId="{380DF5CA-224E-461B-A3C2-928698D95E0C}">
      <dgm:prSet/>
      <dgm:spPr/>
      <dgm:t>
        <a:bodyPr/>
        <a:lstStyle/>
        <a:p>
          <a:pPr rtl="1"/>
          <a:endParaRPr lang="ar-SA"/>
        </a:p>
      </dgm:t>
    </dgm:pt>
    <dgm:pt modelId="{92EA88C0-B353-41B5-A6B6-CF8A07677990}">
      <dgm:prSet/>
      <dgm:spPr/>
      <dgm:t>
        <a:bodyPr/>
        <a:lstStyle/>
        <a:p>
          <a:pPr rtl="1"/>
          <a:endParaRPr lang="ar-SA"/>
        </a:p>
      </dgm:t>
    </dgm:pt>
    <dgm:pt modelId="{8C48AA54-B8AB-4869-96D3-06080FC88B52}" type="parTrans" cxnId="{3FB9BD3F-F423-4C13-BBE2-55245CD9CB32}">
      <dgm:prSet/>
      <dgm:spPr/>
      <dgm:t>
        <a:bodyPr/>
        <a:lstStyle/>
        <a:p>
          <a:pPr rtl="1"/>
          <a:endParaRPr lang="ar-SA"/>
        </a:p>
      </dgm:t>
    </dgm:pt>
    <dgm:pt modelId="{22D85315-E73E-4C5C-B017-674201CDE453}" type="sibTrans" cxnId="{3FB9BD3F-F423-4C13-BBE2-55245CD9CB32}">
      <dgm:prSet/>
      <dgm:spPr/>
      <dgm:t>
        <a:bodyPr/>
        <a:lstStyle/>
        <a:p>
          <a:pPr rtl="1"/>
          <a:endParaRPr lang="ar-SA"/>
        </a:p>
      </dgm:t>
    </dgm:pt>
    <dgm:pt modelId="{30E9E57C-3B77-4A8F-9067-64866EA16B46}">
      <dgm:prSet/>
      <dgm:spPr/>
      <dgm:t>
        <a:bodyPr/>
        <a:lstStyle/>
        <a:p>
          <a:pPr rtl="1"/>
          <a:endParaRPr lang="ar-SA"/>
        </a:p>
      </dgm:t>
    </dgm:pt>
    <dgm:pt modelId="{959895DE-9EFE-43FF-B22B-0A5F3F6DF288}" type="parTrans" cxnId="{F5E9CF9D-BA24-45E0-B774-82782575E3C7}">
      <dgm:prSet/>
      <dgm:spPr/>
      <dgm:t>
        <a:bodyPr/>
        <a:lstStyle/>
        <a:p>
          <a:pPr rtl="1"/>
          <a:endParaRPr lang="ar-SA"/>
        </a:p>
      </dgm:t>
    </dgm:pt>
    <dgm:pt modelId="{9C5016EC-A252-4A8B-9DFC-24ABB75E7889}" type="sibTrans" cxnId="{F5E9CF9D-BA24-45E0-B774-82782575E3C7}">
      <dgm:prSet/>
      <dgm:spPr/>
      <dgm:t>
        <a:bodyPr/>
        <a:lstStyle/>
        <a:p>
          <a:pPr rtl="1"/>
          <a:endParaRPr lang="ar-SA"/>
        </a:p>
      </dgm:t>
    </dgm:pt>
    <dgm:pt modelId="{F24E6304-0596-4F9C-BBD1-D3FD757B6A1C}" type="pres">
      <dgm:prSet presAssocID="{88E1DA23-E02E-436B-A56F-4E62BC01540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B23C04B-E719-40AB-A459-834F03DE1693}" type="pres">
      <dgm:prSet presAssocID="{761063DB-CCE1-45F1-99BE-4C90722F2CA9}" presName="hierRoot1" presStyleCnt="0">
        <dgm:presLayoutVars>
          <dgm:hierBranch val="init"/>
        </dgm:presLayoutVars>
      </dgm:prSet>
      <dgm:spPr/>
    </dgm:pt>
    <dgm:pt modelId="{C5AA180B-D5CF-4F4C-934A-CC1A719D73CA}" type="pres">
      <dgm:prSet presAssocID="{761063DB-CCE1-45F1-99BE-4C90722F2CA9}" presName="rootComposite1" presStyleCnt="0"/>
      <dgm:spPr/>
    </dgm:pt>
    <dgm:pt modelId="{2314EB63-AC7D-4C1A-AFF4-FC09CD757F94}" type="pres">
      <dgm:prSet presAssocID="{761063DB-CCE1-45F1-99BE-4C90722F2CA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BE40DE-0A3D-41EF-98E1-D70F38F82282}" type="pres">
      <dgm:prSet presAssocID="{761063DB-CCE1-45F1-99BE-4C90722F2CA9}" presName="topArc1" presStyleLbl="parChTrans1D1" presStyleIdx="0" presStyleCnt="10"/>
      <dgm:spPr/>
    </dgm:pt>
    <dgm:pt modelId="{F479DB5B-A6AC-44D6-8506-9A24F2AEBDC4}" type="pres">
      <dgm:prSet presAssocID="{761063DB-CCE1-45F1-99BE-4C90722F2CA9}" presName="bottomArc1" presStyleLbl="parChTrans1D1" presStyleIdx="1" presStyleCnt="10"/>
      <dgm:spPr/>
    </dgm:pt>
    <dgm:pt modelId="{1E49F485-9C69-420F-8674-93FCEF5596AF}" type="pres">
      <dgm:prSet presAssocID="{761063DB-CCE1-45F1-99BE-4C90722F2CA9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FBB44341-AAE7-4573-B2EF-3B03C0B64484}" type="pres">
      <dgm:prSet presAssocID="{761063DB-CCE1-45F1-99BE-4C90722F2CA9}" presName="hierChild2" presStyleCnt="0"/>
      <dgm:spPr/>
    </dgm:pt>
    <dgm:pt modelId="{E87AEB51-9B64-4FE0-8188-739EE4EAEB79}" type="pres">
      <dgm:prSet presAssocID="{00916195-C1A3-4887-9B7D-5E769FED4911}" presName="Name28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A88CE30F-42DC-4741-8853-B4555D890523}" type="pres">
      <dgm:prSet presAssocID="{532028E8-8337-4429-B4F1-47CA3FE1BB43}" presName="hierRoot2" presStyleCnt="0">
        <dgm:presLayoutVars>
          <dgm:hierBranch val="init"/>
        </dgm:presLayoutVars>
      </dgm:prSet>
      <dgm:spPr/>
    </dgm:pt>
    <dgm:pt modelId="{A6016201-1106-4020-A840-72D66749866D}" type="pres">
      <dgm:prSet presAssocID="{532028E8-8337-4429-B4F1-47CA3FE1BB43}" presName="rootComposite2" presStyleCnt="0"/>
      <dgm:spPr/>
    </dgm:pt>
    <dgm:pt modelId="{833D2E6F-34E5-4917-8602-3D3395180144}" type="pres">
      <dgm:prSet presAssocID="{532028E8-8337-4429-B4F1-47CA3FE1BB4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6319045-5C12-4F8A-A1CA-C07E4799ED60}" type="pres">
      <dgm:prSet presAssocID="{532028E8-8337-4429-B4F1-47CA3FE1BB43}" presName="topArc2" presStyleLbl="parChTrans1D1" presStyleIdx="2" presStyleCnt="10"/>
      <dgm:spPr/>
    </dgm:pt>
    <dgm:pt modelId="{12092DC9-E52F-4739-AAE2-72EF136C5D19}" type="pres">
      <dgm:prSet presAssocID="{532028E8-8337-4429-B4F1-47CA3FE1BB43}" presName="bottomArc2" presStyleLbl="parChTrans1D1" presStyleIdx="3" presStyleCnt="10"/>
      <dgm:spPr/>
    </dgm:pt>
    <dgm:pt modelId="{FBBADEAF-BEDD-4977-A15B-CDEB33BD3078}" type="pres">
      <dgm:prSet presAssocID="{532028E8-8337-4429-B4F1-47CA3FE1BB43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7351CC92-0F68-47EA-BAA7-1263FF0F4AAB}" type="pres">
      <dgm:prSet presAssocID="{532028E8-8337-4429-B4F1-47CA3FE1BB43}" presName="hierChild4" presStyleCnt="0"/>
      <dgm:spPr/>
    </dgm:pt>
    <dgm:pt modelId="{3C1D5062-1A28-493A-8FFF-7955E75476BF}" type="pres">
      <dgm:prSet presAssocID="{8C48AA54-B8AB-4869-96D3-06080FC88B52}" presName="Name28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A2B9981C-F46B-45F3-9444-25BBE9C6B506}" type="pres">
      <dgm:prSet presAssocID="{92EA88C0-B353-41B5-A6B6-CF8A07677990}" presName="hierRoot2" presStyleCnt="0">
        <dgm:presLayoutVars>
          <dgm:hierBranch val="init"/>
        </dgm:presLayoutVars>
      </dgm:prSet>
      <dgm:spPr/>
    </dgm:pt>
    <dgm:pt modelId="{4CE74A9E-3DC0-413E-988D-4EFB36252724}" type="pres">
      <dgm:prSet presAssocID="{92EA88C0-B353-41B5-A6B6-CF8A07677990}" presName="rootComposite2" presStyleCnt="0"/>
      <dgm:spPr/>
    </dgm:pt>
    <dgm:pt modelId="{8BB72CBB-6F0B-4A12-BB5E-137BF8D28A53}" type="pres">
      <dgm:prSet presAssocID="{92EA88C0-B353-41B5-A6B6-CF8A0767799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6EE859-67AB-46A5-84FA-ED5C9072440C}" type="pres">
      <dgm:prSet presAssocID="{92EA88C0-B353-41B5-A6B6-CF8A07677990}" presName="topArc2" presStyleLbl="parChTrans1D1" presStyleIdx="4" presStyleCnt="10"/>
      <dgm:spPr/>
    </dgm:pt>
    <dgm:pt modelId="{1E38372D-F051-4D27-8B30-8203833B289D}" type="pres">
      <dgm:prSet presAssocID="{92EA88C0-B353-41B5-A6B6-CF8A07677990}" presName="bottomArc2" presStyleLbl="parChTrans1D1" presStyleIdx="5" presStyleCnt="10"/>
      <dgm:spPr/>
    </dgm:pt>
    <dgm:pt modelId="{3177F2F9-2EE6-4550-9C00-6C65D6B4A7DD}" type="pres">
      <dgm:prSet presAssocID="{92EA88C0-B353-41B5-A6B6-CF8A07677990}" presName="topConnNode2" presStyleLbl="node3" presStyleIdx="0" presStyleCnt="0"/>
      <dgm:spPr/>
      <dgm:t>
        <a:bodyPr/>
        <a:lstStyle/>
        <a:p>
          <a:pPr rtl="1"/>
          <a:endParaRPr lang="ar-SA"/>
        </a:p>
      </dgm:t>
    </dgm:pt>
    <dgm:pt modelId="{D9006B80-1313-4085-9AD1-4E937376B243}" type="pres">
      <dgm:prSet presAssocID="{92EA88C0-B353-41B5-A6B6-CF8A07677990}" presName="hierChild4" presStyleCnt="0"/>
      <dgm:spPr/>
    </dgm:pt>
    <dgm:pt modelId="{028AAB90-563F-4F33-B493-9D1A7E6E88AE}" type="pres">
      <dgm:prSet presAssocID="{92EA88C0-B353-41B5-A6B6-CF8A07677990}" presName="hierChild5" presStyleCnt="0"/>
      <dgm:spPr/>
    </dgm:pt>
    <dgm:pt modelId="{F322AE68-32E7-4C18-9120-502E5A361C2D}" type="pres">
      <dgm:prSet presAssocID="{959895DE-9EFE-43FF-B22B-0A5F3F6DF288}" presName="Name28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833B56EC-DD75-4C60-87A8-CC69AB983237}" type="pres">
      <dgm:prSet presAssocID="{30E9E57C-3B77-4A8F-9067-64866EA16B46}" presName="hierRoot2" presStyleCnt="0">
        <dgm:presLayoutVars>
          <dgm:hierBranch val="init"/>
        </dgm:presLayoutVars>
      </dgm:prSet>
      <dgm:spPr/>
    </dgm:pt>
    <dgm:pt modelId="{03D91CB3-4421-411F-B29B-4B1767B736FD}" type="pres">
      <dgm:prSet presAssocID="{30E9E57C-3B77-4A8F-9067-64866EA16B46}" presName="rootComposite2" presStyleCnt="0"/>
      <dgm:spPr/>
    </dgm:pt>
    <dgm:pt modelId="{25FF8CCF-3734-4A89-B00C-110873253024}" type="pres">
      <dgm:prSet presAssocID="{30E9E57C-3B77-4A8F-9067-64866EA16B4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0483763-FC28-4691-86B8-6EDCEAAB7A17}" type="pres">
      <dgm:prSet presAssocID="{30E9E57C-3B77-4A8F-9067-64866EA16B46}" presName="topArc2" presStyleLbl="parChTrans1D1" presStyleIdx="6" presStyleCnt="10"/>
      <dgm:spPr/>
    </dgm:pt>
    <dgm:pt modelId="{0FA3A755-C733-47F1-B358-187165768E88}" type="pres">
      <dgm:prSet presAssocID="{30E9E57C-3B77-4A8F-9067-64866EA16B46}" presName="bottomArc2" presStyleLbl="parChTrans1D1" presStyleIdx="7" presStyleCnt="10"/>
      <dgm:spPr/>
    </dgm:pt>
    <dgm:pt modelId="{9038B98B-FCD4-410F-A272-3B2FE8626F9F}" type="pres">
      <dgm:prSet presAssocID="{30E9E57C-3B77-4A8F-9067-64866EA16B46}" presName="topConnNode2" presStyleLbl="node3" presStyleIdx="0" presStyleCnt="0"/>
      <dgm:spPr/>
      <dgm:t>
        <a:bodyPr/>
        <a:lstStyle/>
        <a:p>
          <a:pPr rtl="1"/>
          <a:endParaRPr lang="ar-SA"/>
        </a:p>
      </dgm:t>
    </dgm:pt>
    <dgm:pt modelId="{1C5DB99E-E8A7-4FE4-9492-D99CC5170D90}" type="pres">
      <dgm:prSet presAssocID="{30E9E57C-3B77-4A8F-9067-64866EA16B46}" presName="hierChild4" presStyleCnt="0"/>
      <dgm:spPr/>
    </dgm:pt>
    <dgm:pt modelId="{D3B3C308-E40E-473C-8B32-5576ADABF147}" type="pres">
      <dgm:prSet presAssocID="{30E9E57C-3B77-4A8F-9067-64866EA16B46}" presName="hierChild5" presStyleCnt="0"/>
      <dgm:spPr/>
    </dgm:pt>
    <dgm:pt modelId="{F93E3C7B-84D7-4F2E-A540-D751706A5FE0}" type="pres">
      <dgm:prSet presAssocID="{532028E8-8337-4429-B4F1-47CA3FE1BB43}" presName="hierChild5" presStyleCnt="0"/>
      <dgm:spPr/>
    </dgm:pt>
    <dgm:pt modelId="{655EC087-855F-4995-B713-7AFBE09D0206}" type="pres">
      <dgm:prSet presAssocID="{3507FFE6-4A83-42C8-BBB1-A8682E1C14CF}" presName="Name28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DCBB3A0-2D7C-4652-9959-A932B30A12C9}" type="pres">
      <dgm:prSet presAssocID="{3E11A523-EC52-425D-8899-45E4CD1C8856}" presName="hierRoot2" presStyleCnt="0">
        <dgm:presLayoutVars>
          <dgm:hierBranch val="init"/>
        </dgm:presLayoutVars>
      </dgm:prSet>
      <dgm:spPr/>
    </dgm:pt>
    <dgm:pt modelId="{1B3263BE-3768-4AED-898B-47BBEBB19C17}" type="pres">
      <dgm:prSet presAssocID="{3E11A523-EC52-425D-8899-45E4CD1C8856}" presName="rootComposite2" presStyleCnt="0"/>
      <dgm:spPr/>
    </dgm:pt>
    <dgm:pt modelId="{9CCE19C5-C4BA-4A0E-A33F-6D217E7ECCF3}" type="pres">
      <dgm:prSet presAssocID="{3E11A523-EC52-425D-8899-45E4CD1C885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5FBE8DB-E140-41DD-A3AD-3F13C43F68C4}" type="pres">
      <dgm:prSet presAssocID="{3E11A523-EC52-425D-8899-45E4CD1C8856}" presName="topArc2" presStyleLbl="parChTrans1D1" presStyleIdx="8" presStyleCnt="10"/>
      <dgm:spPr/>
    </dgm:pt>
    <dgm:pt modelId="{C8DB2BE5-ED3B-45FC-9365-D7E55CBD58F9}" type="pres">
      <dgm:prSet presAssocID="{3E11A523-EC52-425D-8899-45E4CD1C8856}" presName="bottomArc2" presStyleLbl="parChTrans1D1" presStyleIdx="9" presStyleCnt="10"/>
      <dgm:spPr/>
    </dgm:pt>
    <dgm:pt modelId="{D7ACBF4F-DBB7-421F-BE0F-068B49906781}" type="pres">
      <dgm:prSet presAssocID="{3E11A523-EC52-425D-8899-45E4CD1C8856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2F386060-64E3-44E2-BF34-22E53D3CD7F4}" type="pres">
      <dgm:prSet presAssocID="{3E11A523-EC52-425D-8899-45E4CD1C8856}" presName="hierChild4" presStyleCnt="0"/>
      <dgm:spPr/>
    </dgm:pt>
    <dgm:pt modelId="{5D2352C9-2626-4BBB-A425-6057D198D570}" type="pres">
      <dgm:prSet presAssocID="{3E11A523-EC52-425D-8899-45E4CD1C8856}" presName="hierChild5" presStyleCnt="0"/>
      <dgm:spPr/>
    </dgm:pt>
    <dgm:pt modelId="{F27765CF-433B-456C-9070-A5EB44D14FD2}" type="pres">
      <dgm:prSet presAssocID="{761063DB-CCE1-45F1-99BE-4C90722F2CA9}" presName="hierChild3" presStyleCnt="0"/>
      <dgm:spPr/>
    </dgm:pt>
  </dgm:ptLst>
  <dgm:cxnLst>
    <dgm:cxn modelId="{FE0F79BF-2E13-496C-AAC1-00CEEAC6B967}" type="presOf" srcId="{761063DB-CCE1-45F1-99BE-4C90722F2CA9}" destId="{1E49F485-9C69-420F-8674-93FCEF5596AF}" srcOrd="1" destOrd="0" presId="urn:microsoft.com/office/officeart/2008/layout/HalfCircleOrganizationChart"/>
    <dgm:cxn modelId="{FE809642-5948-44FC-BFB6-335106F473F2}" type="presOf" srcId="{30E9E57C-3B77-4A8F-9067-64866EA16B46}" destId="{25FF8CCF-3734-4A89-B00C-110873253024}" srcOrd="0" destOrd="0" presId="urn:microsoft.com/office/officeart/2008/layout/HalfCircleOrganizationChart"/>
    <dgm:cxn modelId="{B0137545-6F71-44A2-935A-782896E553C2}" type="presOf" srcId="{3E11A523-EC52-425D-8899-45E4CD1C8856}" destId="{D7ACBF4F-DBB7-421F-BE0F-068B49906781}" srcOrd="1" destOrd="0" presId="urn:microsoft.com/office/officeart/2008/layout/HalfCircleOrganizationChart"/>
    <dgm:cxn modelId="{D4DBFDF4-9920-406D-84A6-AD69E5D460A2}" type="presOf" srcId="{92EA88C0-B353-41B5-A6B6-CF8A07677990}" destId="{8BB72CBB-6F0B-4A12-BB5E-137BF8D28A53}" srcOrd="0" destOrd="0" presId="urn:microsoft.com/office/officeart/2008/layout/HalfCircleOrganizationChart"/>
    <dgm:cxn modelId="{E79109FB-9AC7-4189-8CDB-38EEA491F3D4}" srcId="{88E1DA23-E02E-436B-A56F-4E62BC01540D}" destId="{761063DB-CCE1-45F1-99BE-4C90722F2CA9}" srcOrd="0" destOrd="0" parTransId="{66B4C14B-0083-4FB5-86F5-1179C4DAF331}" sibTransId="{E94BA104-4321-4458-9E4A-2E2FF00F6D72}"/>
    <dgm:cxn modelId="{380DF5CA-224E-461B-A3C2-928698D95E0C}" srcId="{761063DB-CCE1-45F1-99BE-4C90722F2CA9}" destId="{3E11A523-EC52-425D-8899-45E4CD1C8856}" srcOrd="1" destOrd="0" parTransId="{3507FFE6-4A83-42C8-BBB1-A8682E1C14CF}" sibTransId="{CABB78B5-8AFA-4DAE-B690-E8D829BFB3F4}"/>
    <dgm:cxn modelId="{C8A36E58-8F2C-4711-BD3D-100C2011DC48}" type="presOf" srcId="{88E1DA23-E02E-436B-A56F-4E62BC01540D}" destId="{F24E6304-0596-4F9C-BBD1-D3FD757B6A1C}" srcOrd="0" destOrd="0" presId="urn:microsoft.com/office/officeart/2008/layout/HalfCircleOrganizationChart"/>
    <dgm:cxn modelId="{CE7186F8-4999-4AB2-89DC-3C4C81F96564}" srcId="{761063DB-CCE1-45F1-99BE-4C90722F2CA9}" destId="{532028E8-8337-4429-B4F1-47CA3FE1BB43}" srcOrd="0" destOrd="0" parTransId="{00916195-C1A3-4887-9B7D-5E769FED4911}" sibTransId="{B5E961CC-D236-4DC6-92AA-A91CD3D585BA}"/>
    <dgm:cxn modelId="{3FB9BD3F-F423-4C13-BBE2-55245CD9CB32}" srcId="{532028E8-8337-4429-B4F1-47CA3FE1BB43}" destId="{92EA88C0-B353-41B5-A6B6-CF8A07677990}" srcOrd="0" destOrd="0" parTransId="{8C48AA54-B8AB-4869-96D3-06080FC88B52}" sibTransId="{22D85315-E73E-4C5C-B017-674201CDE453}"/>
    <dgm:cxn modelId="{31F76124-56FF-4395-BA9F-1EC92660F51D}" type="presOf" srcId="{532028E8-8337-4429-B4F1-47CA3FE1BB43}" destId="{FBBADEAF-BEDD-4977-A15B-CDEB33BD3078}" srcOrd="1" destOrd="0" presId="urn:microsoft.com/office/officeart/2008/layout/HalfCircleOrganizationChart"/>
    <dgm:cxn modelId="{A2D4FC09-DC36-44CA-AED9-0A3AB1133AAA}" type="presOf" srcId="{3E11A523-EC52-425D-8899-45E4CD1C8856}" destId="{9CCE19C5-C4BA-4A0E-A33F-6D217E7ECCF3}" srcOrd="0" destOrd="0" presId="urn:microsoft.com/office/officeart/2008/layout/HalfCircleOrganizationChart"/>
    <dgm:cxn modelId="{F5E9CF9D-BA24-45E0-B774-82782575E3C7}" srcId="{532028E8-8337-4429-B4F1-47CA3FE1BB43}" destId="{30E9E57C-3B77-4A8F-9067-64866EA16B46}" srcOrd="1" destOrd="0" parTransId="{959895DE-9EFE-43FF-B22B-0A5F3F6DF288}" sibTransId="{9C5016EC-A252-4A8B-9DFC-24ABB75E7889}"/>
    <dgm:cxn modelId="{4CEB5C13-2E5D-4E73-9105-0DDB9799DD47}" type="presOf" srcId="{00916195-C1A3-4887-9B7D-5E769FED4911}" destId="{E87AEB51-9B64-4FE0-8188-739EE4EAEB79}" srcOrd="0" destOrd="0" presId="urn:microsoft.com/office/officeart/2008/layout/HalfCircleOrganizationChart"/>
    <dgm:cxn modelId="{37C8A653-BF73-4FD3-899B-B726CD41DBA1}" type="presOf" srcId="{30E9E57C-3B77-4A8F-9067-64866EA16B46}" destId="{9038B98B-FCD4-410F-A272-3B2FE8626F9F}" srcOrd="1" destOrd="0" presId="urn:microsoft.com/office/officeart/2008/layout/HalfCircleOrganizationChart"/>
    <dgm:cxn modelId="{CBEBCB96-CF3B-4032-8BDC-3A94672EAED0}" type="presOf" srcId="{8C48AA54-B8AB-4869-96D3-06080FC88B52}" destId="{3C1D5062-1A28-493A-8FFF-7955E75476BF}" srcOrd="0" destOrd="0" presId="urn:microsoft.com/office/officeart/2008/layout/HalfCircleOrganizationChart"/>
    <dgm:cxn modelId="{E78B6685-FE67-4F2F-A165-9F3D9B14B454}" type="presOf" srcId="{959895DE-9EFE-43FF-B22B-0A5F3F6DF288}" destId="{F322AE68-32E7-4C18-9120-502E5A361C2D}" srcOrd="0" destOrd="0" presId="urn:microsoft.com/office/officeart/2008/layout/HalfCircleOrganizationChart"/>
    <dgm:cxn modelId="{FBCE53D0-4D6B-4F5B-BBD6-00370FFCF1C3}" type="presOf" srcId="{92EA88C0-B353-41B5-A6B6-CF8A07677990}" destId="{3177F2F9-2EE6-4550-9C00-6C65D6B4A7DD}" srcOrd="1" destOrd="0" presId="urn:microsoft.com/office/officeart/2008/layout/HalfCircleOrganizationChart"/>
    <dgm:cxn modelId="{6B63F616-1D53-4759-82DE-79583B153B50}" type="presOf" srcId="{761063DB-CCE1-45F1-99BE-4C90722F2CA9}" destId="{2314EB63-AC7D-4C1A-AFF4-FC09CD757F94}" srcOrd="0" destOrd="0" presId="urn:microsoft.com/office/officeart/2008/layout/HalfCircleOrganizationChart"/>
    <dgm:cxn modelId="{E46D8357-54AC-447C-B148-047B1AFAFDD1}" type="presOf" srcId="{3507FFE6-4A83-42C8-BBB1-A8682E1C14CF}" destId="{655EC087-855F-4995-B713-7AFBE09D0206}" srcOrd="0" destOrd="0" presId="urn:microsoft.com/office/officeart/2008/layout/HalfCircleOrganizationChart"/>
    <dgm:cxn modelId="{81BDB504-212B-45BC-A80A-05F35D45D9D9}" type="presOf" srcId="{532028E8-8337-4429-B4F1-47CA3FE1BB43}" destId="{833D2E6F-34E5-4917-8602-3D3395180144}" srcOrd="0" destOrd="0" presId="urn:microsoft.com/office/officeart/2008/layout/HalfCircleOrganizationChart"/>
    <dgm:cxn modelId="{93AC46BF-9135-41DF-94AC-75653BD35B7D}" type="presParOf" srcId="{F24E6304-0596-4F9C-BBD1-D3FD757B6A1C}" destId="{DB23C04B-E719-40AB-A459-834F03DE1693}" srcOrd="0" destOrd="0" presId="urn:microsoft.com/office/officeart/2008/layout/HalfCircleOrganizationChart"/>
    <dgm:cxn modelId="{09D29985-7C63-425C-B3BA-9E08DBC94DAA}" type="presParOf" srcId="{DB23C04B-E719-40AB-A459-834F03DE1693}" destId="{C5AA180B-D5CF-4F4C-934A-CC1A719D73CA}" srcOrd="0" destOrd="0" presId="urn:microsoft.com/office/officeart/2008/layout/HalfCircleOrganizationChart"/>
    <dgm:cxn modelId="{EF565F83-F0F2-481E-8D9F-66EB64FF4955}" type="presParOf" srcId="{C5AA180B-D5CF-4F4C-934A-CC1A719D73CA}" destId="{2314EB63-AC7D-4C1A-AFF4-FC09CD757F94}" srcOrd="0" destOrd="0" presId="urn:microsoft.com/office/officeart/2008/layout/HalfCircleOrganizationChart"/>
    <dgm:cxn modelId="{2A36B2B5-0207-457F-9CC5-5A466E6824D2}" type="presParOf" srcId="{C5AA180B-D5CF-4F4C-934A-CC1A719D73CA}" destId="{81BE40DE-0A3D-41EF-98E1-D70F38F82282}" srcOrd="1" destOrd="0" presId="urn:microsoft.com/office/officeart/2008/layout/HalfCircleOrganizationChart"/>
    <dgm:cxn modelId="{EC7738CF-C2F7-4AEF-B4B1-12AC440CC5BE}" type="presParOf" srcId="{C5AA180B-D5CF-4F4C-934A-CC1A719D73CA}" destId="{F479DB5B-A6AC-44D6-8506-9A24F2AEBDC4}" srcOrd="2" destOrd="0" presId="urn:microsoft.com/office/officeart/2008/layout/HalfCircleOrganizationChart"/>
    <dgm:cxn modelId="{BC09A834-43D2-4560-8455-3E6604474BF1}" type="presParOf" srcId="{C5AA180B-D5CF-4F4C-934A-CC1A719D73CA}" destId="{1E49F485-9C69-420F-8674-93FCEF5596AF}" srcOrd="3" destOrd="0" presId="urn:microsoft.com/office/officeart/2008/layout/HalfCircleOrganizationChart"/>
    <dgm:cxn modelId="{3135C56A-BDFA-47D5-B351-CF0D162BF4FF}" type="presParOf" srcId="{DB23C04B-E719-40AB-A459-834F03DE1693}" destId="{FBB44341-AAE7-4573-B2EF-3B03C0B64484}" srcOrd="1" destOrd="0" presId="urn:microsoft.com/office/officeart/2008/layout/HalfCircleOrganizationChart"/>
    <dgm:cxn modelId="{8BE9F221-53E2-44D0-91A8-63CB1B438250}" type="presParOf" srcId="{FBB44341-AAE7-4573-B2EF-3B03C0B64484}" destId="{E87AEB51-9B64-4FE0-8188-739EE4EAEB79}" srcOrd="0" destOrd="0" presId="urn:microsoft.com/office/officeart/2008/layout/HalfCircleOrganizationChart"/>
    <dgm:cxn modelId="{FCF84349-1CA2-432E-9D6E-0D6B2071E994}" type="presParOf" srcId="{FBB44341-AAE7-4573-B2EF-3B03C0B64484}" destId="{A88CE30F-42DC-4741-8853-B4555D890523}" srcOrd="1" destOrd="0" presId="urn:microsoft.com/office/officeart/2008/layout/HalfCircleOrganizationChart"/>
    <dgm:cxn modelId="{0EE6CE58-AB36-447F-8515-9BE961FAC9FF}" type="presParOf" srcId="{A88CE30F-42DC-4741-8853-B4555D890523}" destId="{A6016201-1106-4020-A840-72D66749866D}" srcOrd="0" destOrd="0" presId="urn:microsoft.com/office/officeart/2008/layout/HalfCircleOrganizationChart"/>
    <dgm:cxn modelId="{F2C35C26-667C-4DBD-AC61-AC7F3425E0D6}" type="presParOf" srcId="{A6016201-1106-4020-A840-72D66749866D}" destId="{833D2E6F-34E5-4917-8602-3D3395180144}" srcOrd="0" destOrd="0" presId="urn:microsoft.com/office/officeart/2008/layout/HalfCircleOrganizationChart"/>
    <dgm:cxn modelId="{4449356B-625F-4711-864D-2BE2344AE820}" type="presParOf" srcId="{A6016201-1106-4020-A840-72D66749866D}" destId="{B6319045-5C12-4F8A-A1CA-C07E4799ED60}" srcOrd="1" destOrd="0" presId="urn:microsoft.com/office/officeart/2008/layout/HalfCircleOrganizationChart"/>
    <dgm:cxn modelId="{08E52593-8F85-4F51-AEE9-B65EEA25793A}" type="presParOf" srcId="{A6016201-1106-4020-A840-72D66749866D}" destId="{12092DC9-E52F-4739-AAE2-72EF136C5D19}" srcOrd="2" destOrd="0" presId="urn:microsoft.com/office/officeart/2008/layout/HalfCircleOrganizationChart"/>
    <dgm:cxn modelId="{805B4E6D-36DA-4690-927F-658B955329FC}" type="presParOf" srcId="{A6016201-1106-4020-A840-72D66749866D}" destId="{FBBADEAF-BEDD-4977-A15B-CDEB33BD3078}" srcOrd="3" destOrd="0" presId="urn:microsoft.com/office/officeart/2008/layout/HalfCircleOrganizationChart"/>
    <dgm:cxn modelId="{C5B93A97-CD12-425D-B08F-2D7D8BA29A33}" type="presParOf" srcId="{A88CE30F-42DC-4741-8853-B4555D890523}" destId="{7351CC92-0F68-47EA-BAA7-1263FF0F4AAB}" srcOrd="1" destOrd="0" presId="urn:microsoft.com/office/officeart/2008/layout/HalfCircleOrganizationChart"/>
    <dgm:cxn modelId="{EBB60702-DB33-4B02-84FE-6357293674D8}" type="presParOf" srcId="{7351CC92-0F68-47EA-BAA7-1263FF0F4AAB}" destId="{3C1D5062-1A28-493A-8FFF-7955E75476BF}" srcOrd="0" destOrd="0" presId="urn:microsoft.com/office/officeart/2008/layout/HalfCircleOrganizationChart"/>
    <dgm:cxn modelId="{03B7A1E1-6CA4-446E-AFD2-1EBCB11D68A1}" type="presParOf" srcId="{7351CC92-0F68-47EA-BAA7-1263FF0F4AAB}" destId="{A2B9981C-F46B-45F3-9444-25BBE9C6B506}" srcOrd="1" destOrd="0" presId="urn:microsoft.com/office/officeart/2008/layout/HalfCircleOrganizationChart"/>
    <dgm:cxn modelId="{0868EA52-A128-409D-A025-73937937C3CB}" type="presParOf" srcId="{A2B9981C-F46B-45F3-9444-25BBE9C6B506}" destId="{4CE74A9E-3DC0-413E-988D-4EFB36252724}" srcOrd="0" destOrd="0" presId="urn:microsoft.com/office/officeart/2008/layout/HalfCircleOrganizationChart"/>
    <dgm:cxn modelId="{6E7DA802-4881-4E76-A4BA-352A324B8540}" type="presParOf" srcId="{4CE74A9E-3DC0-413E-988D-4EFB36252724}" destId="{8BB72CBB-6F0B-4A12-BB5E-137BF8D28A53}" srcOrd="0" destOrd="0" presId="urn:microsoft.com/office/officeart/2008/layout/HalfCircleOrganizationChart"/>
    <dgm:cxn modelId="{76410D1E-45FA-4800-96FF-9F43B0099D5B}" type="presParOf" srcId="{4CE74A9E-3DC0-413E-988D-4EFB36252724}" destId="{A76EE859-67AB-46A5-84FA-ED5C9072440C}" srcOrd="1" destOrd="0" presId="urn:microsoft.com/office/officeart/2008/layout/HalfCircleOrganizationChart"/>
    <dgm:cxn modelId="{82631D6A-F93C-437E-A636-3BA2C4FEF989}" type="presParOf" srcId="{4CE74A9E-3DC0-413E-988D-4EFB36252724}" destId="{1E38372D-F051-4D27-8B30-8203833B289D}" srcOrd="2" destOrd="0" presId="urn:microsoft.com/office/officeart/2008/layout/HalfCircleOrganizationChart"/>
    <dgm:cxn modelId="{C41E2F74-E7DA-47C8-BF9D-B2FEFE04A461}" type="presParOf" srcId="{4CE74A9E-3DC0-413E-988D-4EFB36252724}" destId="{3177F2F9-2EE6-4550-9C00-6C65D6B4A7DD}" srcOrd="3" destOrd="0" presId="urn:microsoft.com/office/officeart/2008/layout/HalfCircleOrganizationChart"/>
    <dgm:cxn modelId="{5395207C-1CFF-4333-A604-D604869DE2B8}" type="presParOf" srcId="{A2B9981C-F46B-45F3-9444-25BBE9C6B506}" destId="{D9006B80-1313-4085-9AD1-4E937376B243}" srcOrd="1" destOrd="0" presId="urn:microsoft.com/office/officeart/2008/layout/HalfCircleOrganizationChart"/>
    <dgm:cxn modelId="{FAF99773-9802-4377-8893-EC9B1D975D56}" type="presParOf" srcId="{A2B9981C-F46B-45F3-9444-25BBE9C6B506}" destId="{028AAB90-563F-4F33-B493-9D1A7E6E88AE}" srcOrd="2" destOrd="0" presId="urn:microsoft.com/office/officeart/2008/layout/HalfCircleOrganizationChart"/>
    <dgm:cxn modelId="{C5587604-56BA-48C2-8D39-7890517F7D42}" type="presParOf" srcId="{7351CC92-0F68-47EA-BAA7-1263FF0F4AAB}" destId="{F322AE68-32E7-4C18-9120-502E5A361C2D}" srcOrd="2" destOrd="0" presId="urn:microsoft.com/office/officeart/2008/layout/HalfCircleOrganizationChart"/>
    <dgm:cxn modelId="{754F0140-BB33-409F-8BA4-A595F0FDBCC1}" type="presParOf" srcId="{7351CC92-0F68-47EA-BAA7-1263FF0F4AAB}" destId="{833B56EC-DD75-4C60-87A8-CC69AB983237}" srcOrd="3" destOrd="0" presId="urn:microsoft.com/office/officeart/2008/layout/HalfCircleOrganizationChart"/>
    <dgm:cxn modelId="{ABD89E39-2CFF-4E35-996C-2C781F1A01D9}" type="presParOf" srcId="{833B56EC-DD75-4C60-87A8-CC69AB983237}" destId="{03D91CB3-4421-411F-B29B-4B1767B736FD}" srcOrd="0" destOrd="0" presId="urn:microsoft.com/office/officeart/2008/layout/HalfCircleOrganizationChart"/>
    <dgm:cxn modelId="{C0D6A31B-2A2E-4FAD-ADB8-A1D2E5DFD1EA}" type="presParOf" srcId="{03D91CB3-4421-411F-B29B-4B1767B736FD}" destId="{25FF8CCF-3734-4A89-B00C-110873253024}" srcOrd="0" destOrd="0" presId="urn:microsoft.com/office/officeart/2008/layout/HalfCircleOrganizationChart"/>
    <dgm:cxn modelId="{3FF42941-D0A6-4576-BE71-4784A74C5F84}" type="presParOf" srcId="{03D91CB3-4421-411F-B29B-4B1767B736FD}" destId="{10483763-FC28-4691-86B8-6EDCEAAB7A17}" srcOrd="1" destOrd="0" presId="urn:microsoft.com/office/officeart/2008/layout/HalfCircleOrganizationChart"/>
    <dgm:cxn modelId="{951AC42D-7DEF-4C8D-98DC-DBB55A22C3A0}" type="presParOf" srcId="{03D91CB3-4421-411F-B29B-4B1767B736FD}" destId="{0FA3A755-C733-47F1-B358-187165768E88}" srcOrd="2" destOrd="0" presId="urn:microsoft.com/office/officeart/2008/layout/HalfCircleOrganizationChart"/>
    <dgm:cxn modelId="{B5AF5F61-B63D-46E5-A076-2FB09368E64C}" type="presParOf" srcId="{03D91CB3-4421-411F-B29B-4B1767B736FD}" destId="{9038B98B-FCD4-410F-A272-3B2FE8626F9F}" srcOrd="3" destOrd="0" presId="urn:microsoft.com/office/officeart/2008/layout/HalfCircleOrganizationChart"/>
    <dgm:cxn modelId="{FA865618-650A-46C7-9468-A4110BC3C8F5}" type="presParOf" srcId="{833B56EC-DD75-4C60-87A8-CC69AB983237}" destId="{1C5DB99E-E8A7-4FE4-9492-D99CC5170D90}" srcOrd="1" destOrd="0" presId="urn:microsoft.com/office/officeart/2008/layout/HalfCircleOrganizationChart"/>
    <dgm:cxn modelId="{CD72F494-EF75-4471-9596-25AB66DDC72B}" type="presParOf" srcId="{833B56EC-DD75-4C60-87A8-CC69AB983237}" destId="{D3B3C308-E40E-473C-8B32-5576ADABF147}" srcOrd="2" destOrd="0" presId="urn:microsoft.com/office/officeart/2008/layout/HalfCircleOrganizationChart"/>
    <dgm:cxn modelId="{C468EC54-125C-46F6-A913-B7C37B162D57}" type="presParOf" srcId="{A88CE30F-42DC-4741-8853-B4555D890523}" destId="{F93E3C7B-84D7-4F2E-A540-D751706A5FE0}" srcOrd="2" destOrd="0" presId="urn:microsoft.com/office/officeart/2008/layout/HalfCircleOrganizationChart"/>
    <dgm:cxn modelId="{4B95143F-90C1-47E1-9A9F-3EAA78396C91}" type="presParOf" srcId="{FBB44341-AAE7-4573-B2EF-3B03C0B64484}" destId="{655EC087-855F-4995-B713-7AFBE09D0206}" srcOrd="2" destOrd="0" presId="urn:microsoft.com/office/officeart/2008/layout/HalfCircleOrganizationChart"/>
    <dgm:cxn modelId="{5F6E3D8A-E679-4F0F-A8D5-908004BAF393}" type="presParOf" srcId="{FBB44341-AAE7-4573-B2EF-3B03C0B64484}" destId="{2DCBB3A0-2D7C-4652-9959-A932B30A12C9}" srcOrd="3" destOrd="0" presId="urn:microsoft.com/office/officeart/2008/layout/HalfCircleOrganizationChart"/>
    <dgm:cxn modelId="{954EC37B-E87B-4CE8-A55E-5FA685BC20B9}" type="presParOf" srcId="{2DCBB3A0-2D7C-4652-9959-A932B30A12C9}" destId="{1B3263BE-3768-4AED-898B-47BBEBB19C17}" srcOrd="0" destOrd="0" presId="urn:microsoft.com/office/officeart/2008/layout/HalfCircleOrganizationChart"/>
    <dgm:cxn modelId="{1602722F-151C-486C-9F98-BB67C74197DD}" type="presParOf" srcId="{1B3263BE-3768-4AED-898B-47BBEBB19C17}" destId="{9CCE19C5-C4BA-4A0E-A33F-6D217E7ECCF3}" srcOrd="0" destOrd="0" presId="urn:microsoft.com/office/officeart/2008/layout/HalfCircleOrganizationChart"/>
    <dgm:cxn modelId="{5910217B-C696-4F01-8400-016B2B2ABF08}" type="presParOf" srcId="{1B3263BE-3768-4AED-898B-47BBEBB19C17}" destId="{45FBE8DB-E140-41DD-A3AD-3F13C43F68C4}" srcOrd="1" destOrd="0" presId="urn:microsoft.com/office/officeart/2008/layout/HalfCircleOrganizationChart"/>
    <dgm:cxn modelId="{08B29C5F-4006-4EB2-BF35-F3B45D8FC9F3}" type="presParOf" srcId="{1B3263BE-3768-4AED-898B-47BBEBB19C17}" destId="{C8DB2BE5-ED3B-45FC-9365-D7E55CBD58F9}" srcOrd="2" destOrd="0" presId="urn:microsoft.com/office/officeart/2008/layout/HalfCircleOrganizationChart"/>
    <dgm:cxn modelId="{C4E97165-FE33-4F81-A5FF-734B9033A360}" type="presParOf" srcId="{1B3263BE-3768-4AED-898B-47BBEBB19C17}" destId="{D7ACBF4F-DBB7-421F-BE0F-068B49906781}" srcOrd="3" destOrd="0" presId="urn:microsoft.com/office/officeart/2008/layout/HalfCircleOrganizationChart"/>
    <dgm:cxn modelId="{27E85775-4DA7-4994-BC66-1626167441C9}" type="presParOf" srcId="{2DCBB3A0-2D7C-4652-9959-A932B30A12C9}" destId="{2F386060-64E3-44E2-BF34-22E53D3CD7F4}" srcOrd="1" destOrd="0" presId="urn:microsoft.com/office/officeart/2008/layout/HalfCircleOrganizationChart"/>
    <dgm:cxn modelId="{FB7D18BE-F1FC-4DA1-AFEB-A5EC027C8143}" type="presParOf" srcId="{2DCBB3A0-2D7C-4652-9959-A932B30A12C9}" destId="{5D2352C9-2626-4BBB-A425-6057D198D570}" srcOrd="2" destOrd="0" presId="urn:microsoft.com/office/officeart/2008/layout/HalfCircleOrganizationChart"/>
    <dgm:cxn modelId="{55299D35-E302-4ED7-90A3-6722B8F36174}" type="presParOf" srcId="{DB23C04B-E719-40AB-A459-834F03DE1693}" destId="{F27765CF-433B-456C-9070-A5EB44D14FD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296381-D95C-43F0-9FC0-C5A930000A8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F7F80C9-39AF-4EFE-B82D-EBB50DC69A89}">
      <dgm:prSet phldrT="[نص]"/>
      <dgm:spPr/>
      <dgm:t>
        <a:bodyPr/>
        <a:lstStyle/>
        <a:p>
          <a:pPr rtl="1"/>
          <a:r>
            <a:rPr lang="ar-SA" dirty="0"/>
            <a:t>أولاً: علاقة النموذج مع الزمن</a:t>
          </a:r>
        </a:p>
      </dgm:t>
    </dgm:pt>
    <dgm:pt modelId="{2C07DF30-3EB6-4249-BE0E-300A7C25534B}" type="parTrans" cxnId="{F2BDD5E2-51AA-422A-82BD-BA5771519ADF}">
      <dgm:prSet/>
      <dgm:spPr/>
      <dgm:t>
        <a:bodyPr/>
        <a:lstStyle/>
        <a:p>
          <a:pPr rtl="1"/>
          <a:endParaRPr lang="ar-SA"/>
        </a:p>
      </dgm:t>
    </dgm:pt>
    <dgm:pt modelId="{203B9611-A6DE-4787-9071-C7514B0835CC}" type="sibTrans" cxnId="{F2BDD5E2-51AA-422A-82BD-BA5771519ADF}">
      <dgm:prSet/>
      <dgm:spPr/>
      <dgm:t>
        <a:bodyPr/>
        <a:lstStyle/>
        <a:p>
          <a:pPr rtl="1"/>
          <a:endParaRPr lang="ar-SA"/>
        </a:p>
      </dgm:t>
    </dgm:pt>
    <dgm:pt modelId="{A692755E-49A0-403F-AC82-8A293BE895F6}">
      <dgm:prSet phldrT="[نص]"/>
      <dgm:spPr/>
      <dgm:t>
        <a:bodyPr/>
        <a:lstStyle/>
        <a:p>
          <a:pPr rtl="1"/>
          <a:r>
            <a:rPr lang="ar-SA" u="sng" dirty="0"/>
            <a:t>نماذج حركية </a:t>
          </a:r>
          <a:r>
            <a:rPr lang="ar-SA" dirty="0"/>
            <a:t>تهتم بالزمن و متى نصل الى نقطة </a:t>
          </a:r>
          <a:r>
            <a:rPr lang="ar-SA" dirty="0" err="1"/>
            <a:t>توازنية</a:t>
          </a:r>
          <a:r>
            <a:rPr lang="ar-SA" dirty="0"/>
            <a:t> أخرى و كيف نصل اليها و نستخدم هنا أسلوب (التكامل)</a:t>
          </a:r>
        </a:p>
      </dgm:t>
    </dgm:pt>
    <dgm:pt modelId="{31890767-0AEB-4B39-ACEE-33FF25E9549A}" type="parTrans" cxnId="{5AED90D5-A612-49CC-B944-CFA3AA912E1D}">
      <dgm:prSet/>
      <dgm:spPr/>
      <dgm:t>
        <a:bodyPr/>
        <a:lstStyle/>
        <a:p>
          <a:pPr rtl="1"/>
          <a:endParaRPr lang="ar-SA"/>
        </a:p>
      </dgm:t>
    </dgm:pt>
    <dgm:pt modelId="{CF06CEAB-CDFF-40E7-9F9E-5E944C3A0A25}" type="sibTrans" cxnId="{5AED90D5-A612-49CC-B944-CFA3AA912E1D}">
      <dgm:prSet/>
      <dgm:spPr/>
      <dgm:t>
        <a:bodyPr/>
        <a:lstStyle/>
        <a:p>
          <a:pPr rtl="1"/>
          <a:endParaRPr lang="ar-SA"/>
        </a:p>
      </dgm:t>
    </dgm:pt>
    <dgm:pt modelId="{1ED51402-ABA4-4892-B6FE-DEB648E227C6}">
      <dgm:prSet phldrT="[نص]"/>
      <dgm:spPr/>
      <dgm:t>
        <a:bodyPr/>
        <a:lstStyle/>
        <a:p>
          <a:pPr rtl="1"/>
          <a:r>
            <a:rPr lang="ar-SA" u="sng" dirty="0"/>
            <a:t>نماذج ساكنة </a:t>
          </a:r>
          <a:r>
            <a:rPr lang="ar-SA" dirty="0"/>
            <a:t>لا تهتم بالزمن أي أن جميع متغيراتها آنية لا تتضمن أي فترات ابطاء و تركز على معدل التغير في المتغير التابع (التفاضل)</a:t>
          </a:r>
        </a:p>
      </dgm:t>
    </dgm:pt>
    <dgm:pt modelId="{77696734-A4AD-4A4B-9D65-250C0DA757CD}" type="parTrans" cxnId="{FF009068-2652-484C-A381-1F8F66F48A22}">
      <dgm:prSet/>
      <dgm:spPr/>
      <dgm:t>
        <a:bodyPr/>
        <a:lstStyle/>
        <a:p>
          <a:pPr rtl="1"/>
          <a:endParaRPr lang="ar-SA"/>
        </a:p>
      </dgm:t>
    </dgm:pt>
    <dgm:pt modelId="{9424910B-F018-4478-95AA-DA3C16F1D944}" type="sibTrans" cxnId="{FF009068-2652-484C-A381-1F8F66F48A22}">
      <dgm:prSet/>
      <dgm:spPr/>
      <dgm:t>
        <a:bodyPr/>
        <a:lstStyle/>
        <a:p>
          <a:pPr rtl="1"/>
          <a:endParaRPr lang="ar-SA"/>
        </a:p>
      </dgm:t>
    </dgm:pt>
    <dgm:pt modelId="{11A2F567-F61E-489F-B2DB-499EFE6D929D}">
      <dgm:prSet/>
      <dgm:spPr/>
      <dgm:t>
        <a:bodyPr/>
        <a:lstStyle/>
        <a:p>
          <a:r>
            <a:rPr lang="ar-SA" dirty="0"/>
            <a:t>النماذج الخطية (مثل العرض و الطلب) و النماذج غير الخطية (مثل كوب دوجلاس)</a:t>
          </a:r>
          <a:endParaRPr lang="en-GB" dirty="0"/>
        </a:p>
      </dgm:t>
    </dgm:pt>
    <dgm:pt modelId="{28BB57BB-8264-433C-9809-3A4F56B1D7E5}" type="parTrans" cxnId="{4B70EEFD-2F84-474F-848B-2301CAE9FA49}">
      <dgm:prSet/>
      <dgm:spPr/>
      <dgm:t>
        <a:bodyPr/>
        <a:lstStyle/>
        <a:p>
          <a:endParaRPr lang="en-GB"/>
        </a:p>
      </dgm:t>
    </dgm:pt>
    <dgm:pt modelId="{B3BB7719-4F46-4AD9-BED4-B48B2280FEB0}" type="sibTrans" cxnId="{4B70EEFD-2F84-474F-848B-2301CAE9FA49}">
      <dgm:prSet/>
      <dgm:spPr/>
      <dgm:t>
        <a:bodyPr/>
        <a:lstStyle/>
        <a:p>
          <a:endParaRPr lang="en-GB"/>
        </a:p>
      </dgm:t>
    </dgm:pt>
    <dgm:pt modelId="{54424BBC-7B71-4BD3-B452-C41C0D5B3B60}">
      <dgm:prSet/>
      <dgm:spPr/>
      <dgm:t>
        <a:bodyPr/>
        <a:lstStyle/>
        <a:p>
          <a:r>
            <a:rPr lang="ar-SA" dirty="0"/>
            <a:t>النماذج الكلية (مثل النمو الاقتصادي) و الجزئية (مثل توازن سوق السلعة) </a:t>
          </a:r>
          <a:endParaRPr lang="en-GB" dirty="0"/>
        </a:p>
      </dgm:t>
    </dgm:pt>
    <dgm:pt modelId="{FD8DB637-0F51-434D-92D3-8E048A1A3EAF}" type="parTrans" cxnId="{A74A8C6A-43F2-4135-AB7E-9B78C86A5BC1}">
      <dgm:prSet/>
      <dgm:spPr/>
      <dgm:t>
        <a:bodyPr/>
        <a:lstStyle/>
        <a:p>
          <a:endParaRPr lang="en-GB"/>
        </a:p>
      </dgm:t>
    </dgm:pt>
    <dgm:pt modelId="{BE5C6B70-D047-4A30-B9BD-5E0296933922}" type="sibTrans" cxnId="{A74A8C6A-43F2-4135-AB7E-9B78C86A5BC1}">
      <dgm:prSet/>
      <dgm:spPr/>
      <dgm:t>
        <a:bodyPr/>
        <a:lstStyle/>
        <a:p>
          <a:endParaRPr lang="en-GB"/>
        </a:p>
      </dgm:t>
    </dgm:pt>
    <dgm:pt modelId="{783F237B-774C-456F-BF06-888FB0A092DE}">
      <dgm:prSet/>
      <dgm:spPr/>
      <dgm:t>
        <a:bodyPr/>
        <a:lstStyle/>
        <a:p>
          <a:r>
            <a:rPr lang="ar-SA" dirty="0"/>
            <a:t>النماذج المفتوحة و المغلقة</a:t>
          </a:r>
          <a:endParaRPr lang="en-GB" dirty="0"/>
        </a:p>
      </dgm:t>
    </dgm:pt>
    <dgm:pt modelId="{5181085C-7695-48D6-857E-BE0A2718585E}" type="parTrans" cxnId="{C303EC02-B34F-4420-97A2-6828600D9051}">
      <dgm:prSet/>
      <dgm:spPr/>
      <dgm:t>
        <a:bodyPr/>
        <a:lstStyle/>
        <a:p>
          <a:endParaRPr lang="en-GB"/>
        </a:p>
      </dgm:t>
    </dgm:pt>
    <dgm:pt modelId="{349D8A0D-A184-4DD5-A221-CE9E756D1642}" type="sibTrans" cxnId="{C303EC02-B34F-4420-97A2-6828600D9051}">
      <dgm:prSet/>
      <dgm:spPr/>
      <dgm:t>
        <a:bodyPr/>
        <a:lstStyle/>
        <a:p>
          <a:endParaRPr lang="en-GB"/>
        </a:p>
      </dgm:t>
    </dgm:pt>
    <dgm:pt modelId="{F4C18D66-4DF3-420B-A3EB-4C62CA40DA34}" type="pres">
      <dgm:prSet presAssocID="{7E296381-D95C-43F0-9FC0-C5A930000A8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C65C5203-181B-4446-9470-9C324647D4B2}" type="pres">
      <dgm:prSet presAssocID="{CF7F80C9-39AF-4EFE-B82D-EBB50DC69A89}" presName="hierRoot1" presStyleCnt="0">
        <dgm:presLayoutVars>
          <dgm:hierBranch val="init"/>
        </dgm:presLayoutVars>
      </dgm:prSet>
      <dgm:spPr/>
    </dgm:pt>
    <dgm:pt modelId="{2AD9B308-59EF-4E7F-B6FC-3B882440F17E}" type="pres">
      <dgm:prSet presAssocID="{CF7F80C9-39AF-4EFE-B82D-EBB50DC69A89}" presName="rootComposite1" presStyleCnt="0"/>
      <dgm:spPr/>
    </dgm:pt>
    <dgm:pt modelId="{8BAB4141-ED40-4DC3-A3CF-F9F55D308E45}" type="pres">
      <dgm:prSet presAssocID="{CF7F80C9-39AF-4EFE-B82D-EBB50DC69A8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C06B66-2BAD-4DC6-8138-93EA22C82725}" type="pres">
      <dgm:prSet presAssocID="{CF7F80C9-39AF-4EFE-B82D-EBB50DC69A89}" presName="topArc1" presStyleLbl="parChTrans1D1" presStyleIdx="0" presStyleCnt="12"/>
      <dgm:spPr/>
    </dgm:pt>
    <dgm:pt modelId="{C123FBB3-0D7B-4A28-818A-774FCA066DE1}" type="pres">
      <dgm:prSet presAssocID="{CF7F80C9-39AF-4EFE-B82D-EBB50DC69A89}" presName="bottomArc1" presStyleLbl="parChTrans1D1" presStyleIdx="1" presStyleCnt="12"/>
      <dgm:spPr/>
    </dgm:pt>
    <dgm:pt modelId="{E2306614-799E-4EC2-9D77-4405A031C781}" type="pres">
      <dgm:prSet presAssocID="{CF7F80C9-39AF-4EFE-B82D-EBB50DC69A89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E5DA7F4A-7B2B-4FED-8BB4-1F4607634698}" type="pres">
      <dgm:prSet presAssocID="{CF7F80C9-39AF-4EFE-B82D-EBB50DC69A89}" presName="hierChild2" presStyleCnt="0"/>
      <dgm:spPr/>
    </dgm:pt>
    <dgm:pt modelId="{9ED75719-83C3-4D98-9D6D-99EB6E1D7885}" type="pres">
      <dgm:prSet presAssocID="{5181085C-7695-48D6-857E-BE0A2718585E}" presName="Name28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DF399475-0A50-4C65-B395-CE884590BECB}" type="pres">
      <dgm:prSet presAssocID="{783F237B-774C-456F-BF06-888FB0A092DE}" presName="hierRoot2" presStyleCnt="0">
        <dgm:presLayoutVars>
          <dgm:hierBranch val="init"/>
        </dgm:presLayoutVars>
      </dgm:prSet>
      <dgm:spPr/>
    </dgm:pt>
    <dgm:pt modelId="{F64B5B40-F80B-4F87-A6FB-8336B9146C20}" type="pres">
      <dgm:prSet presAssocID="{783F237B-774C-456F-BF06-888FB0A092DE}" presName="rootComposite2" presStyleCnt="0"/>
      <dgm:spPr/>
    </dgm:pt>
    <dgm:pt modelId="{F9E262DE-74F3-4476-8381-62550790E94A}" type="pres">
      <dgm:prSet presAssocID="{783F237B-774C-456F-BF06-888FB0A092D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BD6BD26-0BC9-40D7-8EA1-BF250E7673C4}" type="pres">
      <dgm:prSet presAssocID="{783F237B-774C-456F-BF06-888FB0A092DE}" presName="topArc2" presStyleLbl="parChTrans1D1" presStyleIdx="2" presStyleCnt="12"/>
      <dgm:spPr/>
    </dgm:pt>
    <dgm:pt modelId="{B55D6DBB-1401-4A1A-A423-AABA5016A269}" type="pres">
      <dgm:prSet presAssocID="{783F237B-774C-456F-BF06-888FB0A092DE}" presName="bottomArc2" presStyleLbl="parChTrans1D1" presStyleIdx="3" presStyleCnt="12"/>
      <dgm:spPr/>
    </dgm:pt>
    <dgm:pt modelId="{E3F98D60-3582-4C8A-950E-539E0CDE8D05}" type="pres">
      <dgm:prSet presAssocID="{783F237B-774C-456F-BF06-888FB0A092DE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822F6342-C05C-4B6C-A0A2-8E423A68A30A}" type="pres">
      <dgm:prSet presAssocID="{783F237B-774C-456F-BF06-888FB0A092DE}" presName="hierChild4" presStyleCnt="0"/>
      <dgm:spPr/>
    </dgm:pt>
    <dgm:pt modelId="{DDD3374F-D339-46FD-B5EE-35DBBFB0A041}" type="pres">
      <dgm:prSet presAssocID="{783F237B-774C-456F-BF06-888FB0A092DE}" presName="hierChild5" presStyleCnt="0"/>
      <dgm:spPr/>
    </dgm:pt>
    <dgm:pt modelId="{47762E0D-2075-4891-BADA-CCBA5FCA34B0}" type="pres">
      <dgm:prSet presAssocID="{FD8DB637-0F51-434D-92D3-8E048A1A3EAF}" presName="Name28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D9B9C68F-7659-4C57-9AF8-B6DC8DE5E517}" type="pres">
      <dgm:prSet presAssocID="{54424BBC-7B71-4BD3-B452-C41C0D5B3B60}" presName="hierRoot2" presStyleCnt="0">
        <dgm:presLayoutVars>
          <dgm:hierBranch val="init"/>
        </dgm:presLayoutVars>
      </dgm:prSet>
      <dgm:spPr/>
    </dgm:pt>
    <dgm:pt modelId="{C2B92C7B-51A8-492F-9A6F-43544F8B9F20}" type="pres">
      <dgm:prSet presAssocID="{54424BBC-7B71-4BD3-B452-C41C0D5B3B60}" presName="rootComposite2" presStyleCnt="0"/>
      <dgm:spPr/>
    </dgm:pt>
    <dgm:pt modelId="{7D85CBD9-143B-4C94-AF47-9E196F768E94}" type="pres">
      <dgm:prSet presAssocID="{54424BBC-7B71-4BD3-B452-C41C0D5B3B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592C17-5C48-4E80-92F6-B31AA3412D79}" type="pres">
      <dgm:prSet presAssocID="{54424BBC-7B71-4BD3-B452-C41C0D5B3B60}" presName="topArc2" presStyleLbl="parChTrans1D1" presStyleIdx="4" presStyleCnt="12"/>
      <dgm:spPr/>
    </dgm:pt>
    <dgm:pt modelId="{470D5009-3064-4F4E-9DC7-26F85CE54840}" type="pres">
      <dgm:prSet presAssocID="{54424BBC-7B71-4BD3-B452-C41C0D5B3B60}" presName="bottomArc2" presStyleLbl="parChTrans1D1" presStyleIdx="5" presStyleCnt="12"/>
      <dgm:spPr/>
    </dgm:pt>
    <dgm:pt modelId="{D8B9A0ED-CEE5-4922-9CA8-4B4C8E31AB88}" type="pres">
      <dgm:prSet presAssocID="{54424BBC-7B71-4BD3-B452-C41C0D5B3B60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8CB2B058-9E08-477B-AF8F-8C2B3A0D6F66}" type="pres">
      <dgm:prSet presAssocID="{54424BBC-7B71-4BD3-B452-C41C0D5B3B60}" presName="hierChild4" presStyleCnt="0"/>
      <dgm:spPr/>
    </dgm:pt>
    <dgm:pt modelId="{68261FBD-EA1C-4B1B-8A67-937268F77A1E}" type="pres">
      <dgm:prSet presAssocID="{54424BBC-7B71-4BD3-B452-C41C0D5B3B60}" presName="hierChild5" presStyleCnt="0"/>
      <dgm:spPr/>
    </dgm:pt>
    <dgm:pt modelId="{E9A331BF-D18B-4CC4-B66E-099C1450C9B3}" type="pres">
      <dgm:prSet presAssocID="{28BB57BB-8264-433C-9809-3A4F56B1D7E5}" presName="Name28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5CC5DE44-DD50-489A-961F-AE99FB5A8791}" type="pres">
      <dgm:prSet presAssocID="{11A2F567-F61E-489F-B2DB-499EFE6D929D}" presName="hierRoot2" presStyleCnt="0">
        <dgm:presLayoutVars>
          <dgm:hierBranch val="init"/>
        </dgm:presLayoutVars>
      </dgm:prSet>
      <dgm:spPr/>
    </dgm:pt>
    <dgm:pt modelId="{19172160-992A-485C-8A26-40EBDC3494C0}" type="pres">
      <dgm:prSet presAssocID="{11A2F567-F61E-489F-B2DB-499EFE6D929D}" presName="rootComposite2" presStyleCnt="0"/>
      <dgm:spPr/>
    </dgm:pt>
    <dgm:pt modelId="{EC6CFD0D-394C-40A7-813B-34D8FCD0B818}" type="pres">
      <dgm:prSet presAssocID="{11A2F567-F61E-489F-B2DB-499EFE6D929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606ED20-9233-4A33-8C82-6351B9438B02}" type="pres">
      <dgm:prSet presAssocID="{11A2F567-F61E-489F-B2DB-499EFE6D929D}" presName="topArc2" presStyleLbl="parChTrans1D1" presStyleIdx="6" presStyleCnt="12"/>
      <dgm:spPr/>
    </dgm:pt>
    <dgm:pt modelId="{C15E14E9-7F04-43B9-8CAD-A495EFB9870B}" type="pres">
      <dgm:prSet presAssocID="{11A2F567-F61E-489F-B2DB-499EFE6D929D}" presName="bottomArc2" presStyleLbl="parChTrans1D1" presStyleIdx="7" presStyleCnt="12"/>
      <dgm:spPr/>
    </dgm:pt>
    <dgm:pt modelId="{3188098E-3EBE-4F8E-9593-3C587C145D4D}" type="pres">
      <dgm:prSet presAssocID="{11A2F567-F61E-489F-B2DB-499EFE6D929D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4676C420-7399-4AD5-B82C-012B77239412}" type="pres">
      <dgm:prSet presAssocID="{11A2F567-F61E-489F-B2DB-499EFE6D929D}" presName="hierChild4" presStyleCnt="0"/>
      <dgm:spPr/>
    </dgm:pt>
    <dgm:pt modelId="{01C34640-9E3D-4B0F-B772-E053E5B88CD8}" type="pres">
      <dgm:prSet presAssocID="{11A2F567-F61E-489F-B2DB-499EFE6D929D}" presName="hierChild5" presStyleCnt="0"/>
      <dgm:spPr/>
    </dgm:pt>
    <dgm:pt modelId="{31285761-C4D6-4792-8139-33C1C4D3988E}" type="pres">
      <dgm:prSet presAssocID="{31890767-0AEB-4B39-ACEE-33FF25E9549A}" presName="Name28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DDE415EE-F403-4A02-A2A9-BB89364ED975}" type="pres">
      <dgm:prSet presAssocID="{A692755E-49A0-403F-AC82-8A293BE895F6}" presName="hierRoot2" presStyleCnt="0">
        <dgm:presLayoutVars>
          <dgm:hierBranch val="init"/>
        </dgm:presLayoutVars>
      </dgm:prSet>
      <dgm:spPr/>
    </dgm:pt>
    <dgm:pt modelId="{6F418FEA-F1A6-446B-9559-761764584642}" type="pres">
      <dgm:prSet presAssocID="{A692755E-49A0-403F-AC82-8A293BE895F6}" presName="rootComposite2" presStyleCnt="0"/>
      <dgm:spPr/>
    </dgm:pt>
    <dgm:pt modelId="{A32BB55F-AC80-4FDE-8B52-E2E5B48D86A2}" type="pres">
      <dgm:prSet presAssocID="{A692755E-49A0-403F-AC82-8A293BE895F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AF302B-355C-4714-A239-DD7E23752101}" type="pres">
      <dgm:prSet presAssocID="{A692755E-49A0-403F-AC82-8A293BE895F6}" presName="topArc2" presStyleLbl="parChTrans1D1" presStyleIdx="8" presStyleCnt="12"/>
      <dgm:spPr/>
    </dgm:pt>
    <dgm:pt modelId="{42E334D0-399B-44F6-9090-350B2C6BC23E}" type="pres">
      <dgm:prSet presAssocID="{A692755E-49A0-403F-AC82-8A293BE895F6}" presName="bottomArc2" presStyleLbl="parChTrans1D1" presStyleIdx="9" presStyleCnt="12"/>
      <dgm:spPr/>
    </dgm:pt>
    <dgm:pt modelId="{84A2ABD3-73CB-4B31-A51F-6C99B67D1E58}" type="pres">
      <dgm:prSet presAssocID="{A692755E-49A0-403F-AC82-8A293BE895F6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39613672-C62E-4B87-A9B6-B65477CEC838}" type="pres">
      <dgm:prSet presAssocID="{A692755E-49A0-403F-AC82-8A293BE895F6}" presName="hierChild4" presStyleCnt="0"/>
      <dgm:spPr/>
    </dgm:pt>
    <dgm:pt modelId="{0A048C7C-E392-4B98-AABE-24B40AE050C4}" type="pres">
      <dgm:prSet presAssocID="{A692755E-49A0-403F-AC82-8A293BE895F6}" presName="hierChild5" presStyleCnt="0"/>
      <dgm:spPr/>
    </dgm:pt>
    <dgm:pt modelId="{6719027B-E2EC-4135-8EC3-8565C75F7359}" type="pres">
      <dgm:prSet presAssocID="{77696734-A4AD-4A4B-9D65-250C0DA757CD}" presName="Name28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DDFF5A1F-1FF9-4AF9-B91F-9698C6A67595}" type="pres">
      <dgm:prSet presAssocID="{1ED51402-ABA4-4892-B6FE-DEB648E227C6}" presName="hierRoot2" presStyleCnt="0">
        <dgm:presLayoutVars>
          <dgm:hierBranch val="init"/>
        </dgm:presLayoutVars>
      </dgm:prSet>
      <dgm:spPr/>
    </dgm:pt>
    <dgm:pt modelId="{EE03C670-4320-46F3-A643-399C70FE0F5F}" type="pres">
      <dgm:prSet presAssocID="{1ED51402-ABA4-4892-B6FE-DEB648E227C6}" presName="rootComposite2" presStyleCnt="0"/>
      <dgm:spPr/>
    </dgm:pt>
    <dgm:pt modelId="{2E8E3169-8C1C-4CC3-B3D9-8F1CBA3DE09F}" type="pres">
      <dgm:prSet presAssocID="{1ED51402-ABA4-4892-B6FE-DEB648E227C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A4E4E8-809B-46B5-ABD4-6090EB062904}" type="pres">
      <dgm:prSet presAssocID="{1ED51402-ABA4-4892-B6FE-DEB648E227C6}" presName="topArc2" presStyleLbl="parChTrans1D1" presStyleIdx="10" presStyleCnt="12"/>
      <dgm:spPr/>
    </dgm:pt>
    <dgm:pt modelId="{04DAC48B-8EE2-4076-9573-CB6C3C0A5137}" type="pres">
      <dgm:prSet presAssocID="{1ED51402-ABA4-4892-B6FE-DEB648E227C6}" presName="bottomArc2" presStyleLbl="parChTrans1D1" presStyleIdx="11" presStyleCnt="12"/>
      <dgm:spPr/>
    </dgm:pt>
    <dgm:pt modelId="{01A04B1E-668D-4BE6-8E3C-142DBACF45BE}" type="pres">
      <dgm:prSet presAssocID="{1ED51402-ABA4-4892-B6FE-DEB648E227C6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D86D9350-B47B-4B83-9EC4-5E760B87252E}" type="pres">
      <dgm:prSet presAssocID="{1ED51402-ABA4-4892-B6FE-DEB648E227C6}" presName="hierChild4" presStyleCnt="0"/>
      <dgm:spPr/>
    </dgm:pt>
    <dgm:pt modelId="{26E90A0E-1E82-43E3-9E23-FDEF37372164}" type="pres">
      <dgm:prSet presAssocID="{1ED51402-ABA4-4892-B6FE-DEB648E227C6}" presName="hierChild5" presStyleCnt="0"/>
      <dgm:spPr/>
    </dgm:pt>
    <dgm:pt modelId="{A95C55A5-20BF-46E0-A287-BFE2FD8DE913}" type="pres">
      <dgm:prSet presAssocID="{CF7F80C9-39AF-4EFE-B82D-EBB50DC69A89}" presName="hierChild3" presStyleCnt="0"/>
      <dgm:spPr/>
    </dgm:pt>
  </dgm:ptLst>
  <dgm:cxnLst>
    <dgm:cxn modelId="{4B70EEFD-2F84-474F-848B-2301CAE9FA49}" srcId="{CF7F80C9-39AF-4EFE-B82D-EBB50DC69A89}" destId="{11A2F567-F61E-489F-B2DB-499EFE6D929D}" srcOrd="2" destOrd="0" parTransId="{28BB57BB-8264-433C-9809-3A4F56B1D7E5}" sibTransId="{B3BB7719-4F46-4AD9-BED4-B48B2280FEB0}"/>
    <dgm:cxn modelId="{F2BDD5E2-51AA-422A-82BD-BA5771519ADF}" srcId="{7E296381-D95C-43F0-9FC0-C5A930000A8C}" destId="{CF7F80C9-39AF-4EFE-B82D-EBB50DC69A89}" srcOrd="0" destOrd="0" parTransId="{2C07DF30-3EB6-4249-BE0E-300A7C25534B}" sibTransId="{203B9611-A6DE-4787-9071-C7514B0835CC}"/>
    <dgm:cxn modelId="{718A4108-9898-466E-93B1-ECF0E153D1DB}" type="presOf" srcId="{A692755E-49A0-403F-AC82-8A293BE895F6}" destId="{84A2ABD3-73CB-4B31-A51F-6C99B67D1E58}" srcOrd="1" destOrd="0" presId="urn:microsoft.com/office/officeart/2008/layout/HalfCircleOrganizationChart"/>
    <dgm:cxn modelId="{CE05BAD7-E1E0-4F56-954A-EB7E59494866}" type="presOf" srcId="{FD8DB637-0F51-434D-92D3-8E048A1A3EAF}" destId="{47762E0D-2075-4891-BADA-CCBA5FCA34B0}" srcOrd="0" destOrd="0" presId="urn:microsoft.com/office/officeart/2008/layout/HalfCircleOrganizationChart"/>
    <dgm:cxn modelId="{B4FD29E1-C76B-46E4-8DC9-E367547ACFCD}" type="presOf" srcId="{A692755E-49A0-403F-AC82-8A293BE895F6}" destId="{A32BB55F-AC80-4FDE-8B52-E2E5B48D86A2}" srcOrd="0" destOrd="0" presId="urn:microsoft.com/office/officeart/2008/layout/HalfCircleOrganizationChart"/>
    <dgm:cxn modelId="{8352691C-53B1-4165-B494-ED10722B6F7B}" type="presOf" srcId="{11A2F567-F61E-489F-B2DB-499EFE6D929D}" destId="{EC6CFD0D-394C-40A7-813B-34D8FCD0B818}" srcOrd="0" destOrd="0" presId="urn:microsoft.com/office/officeart/2008/layout/HalfCircleOrganizationChart"/>
    <dgm:cxn modelId="{0463593F-D10E-4155-9C88-060A89EA848E}" type="presOf" srcId="{783F237B-774C-456F-BF06-888FB0A092DE}" destId="{F9E262DE-74F3-4476-8381-62550790E94A}" srcOrd="0" destOrd="0" presId="urn:microsoft.com/office/officeart/2008/layout/HalfCircleOrganizationChart"/>
    <dgm:cxn modelId="{C303EC02-B34F-4420-97A2-6828600D9051}" srcId="{CF7F80C9-39AF-4EFE-B82D-EBB50DC69A89}" destId="{783F237B-774C-456F-BF06-888FB0A092DE}" srcOrd="0" destOrd="0" parTransId="{5181085C-7695-48D6-857E-BE0A2718585E}" sibTransId="{349D8A0D-A184-4DD5-A221-CE9E756D1642}"/>
    <dgm:cxn modelId="{B1E5842F-F57D-42F0-BBB6-5FAFBCBB9613}" type="presOf" srcId="{1ED51402-ABA4-4892-B6FE-DEB648E227C6}" destId="{01A04B1E-668D-4BE6-8E3C-142DBACF45BE}" srcOrd="1" destOrd="0" presId="urn:microsoft.com/office/officeart/2008/layout/HalfCircleOrganizationChart"/>
    <dgm:cxn modelId="{FF009068-2652-484C-A381-1F8F66F48A22}" srcId="{CF7F80C9-39AF-4EFE-B82D-EBB50DC69A89}" destId="{1ED51402-ABA4-4892-B6FE-DEB648E227C6}" srcOrd="4" destOrd="0" parTransId="{77696734-A4AD-4A4B-9D65-250C0DA757CD}" sibTransId="{9424910B-F018-4478-95AA-DA3C16F1D944}"/>
    <dgm:cxn modelId="{000768E6-B47F-48BF-A20E-6FE47ADC7031}" type="presOf" srcId="{54424BBC-7B71-4BD3-B452-C41C0D5B3B60}" destId="{D8B9A0ED-CEE5-4922-9CA8-4B4C8E31AB88}" srcOrd="1" destOrd="0" presId="urn:microsoft.com/office/officeart/2008/layout/HalfCircleOrganizationChart"/>
    <dgm:cxn modelId="{D9B2ED44-8A3D-43E2-B144-B17381E0F5DE}" type="presOf" srcId="{1ED51402-ABA4-4892-B6FE-DEB648E227C6}" destId="{2E8E3169-8C1C-4CC3-B3D9-8F1CBA3DE09F}" srcOrd="0" destOrd="0" presId="urn:microsoft.com/office/officeart/2008/layout/HalfCircleOrganizationChart"/>
    <dgm:cxn modelId="{6094FC74-0F94-4233-B526-A7044EE48AAF}" type="presOf" srcId="{28BB57BB-8264-433C-9809-3A4F56B1D7E5}" destId="{E9A331BF-D18B-4CC4-B66E-099C1450C9B3}" srcOrd="0" destOrd="0" presId="urn:microsoft.com/office/officeart/2008/layout/HalfCircleOrganizationChart"/>
    <dgm:cxn modelId="{32EEFBBA-CC04-4F28-BB0D-7FD1DC8A536B}" type="presOf" srcId="{77696734-A4AD-4A4B-9D65-250C0DA757CD}" destId="{6719027B-E2EC-4135-8EC3-8565C75F7359}" srcOrd="0" destOrd="0" presId="urn:microsoft.com/office/officeart/2008/layout/HalfCircleOrganizationChart"/>
    <dgm:cxn modelId="{33592767-D44F-4431-B6B1-113AF7817E7B}" type="presOf" srcId="{783F237B-774C-456F-BF06-888FB0A092DE}" destId="{E3F98D60-3582-4C8A-950E-539E0CDE8D05}" srcOrd="1" destOrd="0" presId="urn:microsoft.com/office/officeart/2008/layout/HalfCircleOrganizationChart"/>
    <dgm:cxn modelId="{8174485D-92D1-4695-A965-E86B03DEDD12}" type="presOf" srcId="{54424BBC-7B71-4BD3-B452-C41C0D5B3B60}" destId="{7D85CBD9-143B-4C94-AF47-9E196F768E94}" srcOrd="0" destOrd="0" presId="urn:microsoft.com/office/officeart/2008/layout/HalfCircleOrganizationChart"/>
    <dgm:cxn modelId="{5A757125-4434-453D-9CAF-262F1B5438FA}" type="presOf" srcId="{7E296381-D95C-43F0-9FC0-C5A930000A8C}" destId="{F4C18D66-4DF3-420B-A3EB-4C62CA40DA34}" srcOrd="0" destOrd="0" presId="urn:microsoft.com/office/officeart/2008/layout/HalfCircleOrganizationChart"/>
    <dgm:cxn modelId="{A74A8C6A-43F2-4135-AB7E-9B78C86A5BC1}" srcId="{CF7F80C9-39AF-4EFE-B82D-EBB50DC69A89}" destId="{54424BBC-7B71-4BD3-B452-C41C0D5B3B60}" srcOrd="1" destOrd="0" parTransId="{FD8DB637-0F51-434D-92D3-8E048A1A3EAF}" sibTransId="{BE5C6B70-D047-4A30-B9BD-5E0296933922}"/>
    <dgm:cxn modelId="{853F43DF-42B1-4BDC-A2BD-B28DF906EA3B}" type="presOf" srcId="{5181085C-7695-48D6-857E-BE0A2718585E}" destId="{9ED75719-83C3-4D98-9D6D-99EB6E1D7885}" srcOrd="0" destOrd="0" presId="urn:microsoft.com/office/officeart/2008/layout/HalfCircleOrganizationChart"/>
    <dgm:cxn modelId="{3BA4131D-E359-476E-BB1E-42F8C2EED06D}" type="presOf" srcId="{31890767-0AEB-4B39-ACEE-33FF25E9549A}" destId="{31285761-C4D6-4792-8139-33C1C4D3988E}" srcOrd="0" destOrd="0" presId="urn:microsoft.com/office/officeart/2008/layout/HalfCircleOrganizationChart"/>
    <dgm:cxn modelId="{5AED90D5-A612-49CC-B944-CFA3AA912E1D}" srcId="{CF7F80C9-39AF-4EFE-B82D-EBB50DC69A89}" destId="{A692755E-49A0-403F-AC82-8A293BE895F6}" srcOrd="3" destOrd="0" parTransId="{31890767-0AEB-4B39-ACEE-33FF25E9549A}" sibTransId="{CF06CEAB-CDFF-40E7-9F9E-5E944C3A0A25}"/>
    <dgm:cxn modelId="{0A427D34-ABBB-430D-8711-0963C642D520}" type="presOf" srcId="{11A2F567-F61E-489F-B2DB-499EFE6D929D}" destId="{3188098E-3EBE-4F8E-9593-3C587C145D4D}" srcOrd="1" destOrd="0" presId="urn:microsoft.com/office/officeart/2008/layout/HalfCircleOrganizationChart"/>
    <dgm:cxn modelId="{17DF631E-AE5D-4959-83A5-993CAA8A9025}" type="presOf" srcId="{CF7F80C9-39AF-4EFE-B82D-EBB50DC69A89}" destId="{E2306614-799E-4EC2-9D77-4405A031C781}" srcOrd="1" destOrd="0" presId="urn:microsoft.com/office/officeart/2008/layout/HalfCircleOrganizationChart"/>
    <dgm:cxn modelId="{42BBCA49-14FE-4508-9276-4DDCC4FD6E99}" type="presOf" srcId="{CF7F80C9-39AF-4EFE-B82D-EBB50DC69A89}" destId="{8BAB4141-ED40-4DC3-A3CF-F9F55D308E45}" srcOrd="0" destOrd="0" presId="urn:microsoft.com/office/officeart/2008/layout/HalfCircleOrganizationChart"/>
    <dgm:cxn modelId="{8F87339E-1B1D-4675-AAC0-0CDCDE9E5159}" type="presParOf" srcId="{F4C18D66-4DF3-420B-A3EB-4C62CA40DA34}" destId="{C65C5203-181B-4446-9470-9C324647D4B2}" srcOrd="0" destOrd="0" presId="urn:microsoft.com/office/officeart/2008/layout/HalfCircleOrganizationChart"/>
    <dgm:cxn modelId="{778A9DF3-BC84-4F45-AFF5-974A34013884}" type="presParOf" srcId="{C65C5203-181B-4446-9470-9C324647D4B2}" destId="{2AD9B308-59EF-4E7F-B6FC-3B882440F17E}" srcOrd="0" destOrd="0" presId="urn:microsoft.com/office/officeart/2008/layout/HalfCircleOrganizationChart"/>
    <dgm:cxn modelId="{616CFD92-E6DD-4C68-A659-CF05D50437D5}" type="presParOf" srcId="{2AD9B308-59EF-4E7F-B6FC-3B882440F17E}" destId="{8BAB4141-ED40-4DC3-A3CF-F9F55D308E45}" srcOrd="0" destOrd="0" presId="urn:microsoft.com/office/officeart/2008/layout/HalfCircleOrganizationChart"/>
    <dgm:cxn modelId="{FD130E65-0A1B-4392-8F56-C6BCAE911F6B}" type="presParOf" srcId="{2AD9B308-59EF-4E7F-B6FC-3B882440F17E}" destId="{75C06B66-2BAD-4DC6-8138-93EA22C82725}" srcOrd="1" destOrd="0" presId="urn:microsoft.com/office/officeart/2008/layout/HalfCircleOrganizationChart"/>
    <dgm:cxn modelId="{4D38D334-945F-41B6-9360-092CA8E9A387}" type="presParOf" srcId="{2AD9B308-59EF-4E7F-B6FC-3B882440F17E}" destId="{C123FBB3-0D7B-4A28-818A-774FCA066DE1}" srcOrd="2" destOrd="0" presId="urn:microsoft.com/office/officeart/2008/layout/HalfCircleOrganizationChart"/>
    <dgm:cxn modelId="{04B98496-E7AA-4E6E-ABB9-CC824A08E2D5}" type="presParOf" srcId="{2AD9B308-59EF-4E7F-B6FC-3B882440F17E}" destId="{E2306614-799E-4EC2-9D77-4405A031C781}" srcOrd="3" destOrd="0" presId="urn:microsoft.com/office/officeart/2008/layout/HalfCircleOrganizationChart"/>
    <dgm:cxn modelId="{DCB7F8B6-944F-43A3-BC15-1E48FAC76F2F}" type="presParOf" srcId="{C65C5203-181B-4446-9470-9C324647D4B2}" destId="{E5DA7F4A-7B2B-4FED-8BB4-1F4607634698}" srcOrd="1" destOrd="0" presId="urn:microsoft.com/office/officeart/2008/layout/HalfCircleOrganizationChart"/>
    <dgm:cxn modelId="{1B1EA3D2-D8E5-4437-8870-FDC80E1E0166}" type="presParOf" srcId="{E5DA7F4A-7B2B-4FED-8BB4-1F4607634698}" destId="{9ED75719-83C3-4D98-9D6D-99EB6E1D7885}" srcOrd="0" destOrd="0" presId="urn:microsoft.com/office/officeart/2008/layout/HalfCircleOrganizationChart"/>
    <dgm:cxn modelId="{41C8D245-F0A5-433A-A70E-5A9F7969AD71}" type="presParOf" srcId="{E5DA7F4A-7B2B-4FED-8BB4-1F4607634698}" destId="{DF399475-0A50-4C65-B395-CE884590BECB}" srcOrd="1" destOrd="0" presId="urn:microsoft.com/office/officeart/2008/layout/HalfCircleOrganizationChart"/>
    <dgm:cxn modelId="{EDD84C5D-3065-4D63-813E-A54CB0C5F8BF}" type="presParOf" srcId="{DF399475-0A50-4C65-B395-CE884590BECB}" destId="{F64B5B40-F80B-4F87-A6FB-8336B9146C20}" srcOrd="0" destOrd="0" presId="urn:microsoft.com/office/officeart/2008/layout/HalfCircleOrganizationChart"/>
    <dgm:cxn modelId="{3AA61889-6FF2-4CBB-B672-C736B3ED2583}" type="presParOf" srcId="{F64B5B40-F80B-4F87-A6FB-8336B9146C20}" destId="{F9E262DE-74F3-4476-8381-62550790E94A}" srcOrd="0" destOrd="0" presId="urn:microsoft.com/office/officeart/2008/layout/HalfCircleOrganizationChart"/>
    <dgm:cxn modelId="{537716FF-4B65-48BA-BEF7-957F6761D3F4}" type="presParOf" srcId="{F64B5B40-F80B-4F87-A6FB-8336B9146C20}" destId="{4BD6BD26-0BC9-40D7-8EA1-BF250E7673C4}" srcOrd="1" destOrd="0" presId="urn:microsoft.com/office/officeart/2008/layout/HalfCircleOrganizationChart"/>
    <dgm:cxn modelId="{72AD8ED5-9F4F-47B2-87DA-FBBEA95FD9F2}" type="presParOf" srcId="{F64B5B40-F80B-4F87-A6FB-8336B9146C20}" destId="{B55D6DBB-1401-4A1A-A423-AABA5016A269}" srcOrd="2" destOrd="0" presId="urn:microsoft.com/office/officeart/2008/layout/HalfCircleOrganizationChart"/>
    <dgm:cxn modelId="{CEB10E8D-E1BD-40F9-9329-440385D33006}" type="presParOf" srcId="{F64B5B40-F80B-4F87-A6FB-8336B9146C20}" destId="{E3F98D60-3582-4C8A-950E-539E0CDE8D05}" srcOrd="3" destOrd="0" presId="urn:microsoft.com/office/officeart/2008/layout/HalfCircleOrganizationChart"/>
    <dgm:cxn modelId="{CAB5F19D-D750-407A-8066-F73DE4767069}" type="presParOf" srcId="{DF399475-0A50-4C65-B395-CE884590BECB}" destId="{822F6342-C05C-4B6C-A0A2-8E423A68A30A}" srcOrd="1" destOrd="0" presId="urn:microsoft.com/office/officeart/2008/layout/HalfCircleOrganizationChart"/>
    <dgm:cxn modelId="{9D9E2FD7-8A98-4217-B4C7-79E4C25EFBCA}" type="presParOf" srcId="{DF399475-0A50-4C65-B395-CE884590BECB}" destId="{DDD3374F-D339-46FD-B5EE-35DBBFB0A041}" srcOrd="2" destOrd="0" presId="urn:microsoft.com/office/officeart/2008/layout/HalfCircleOrganizationChart"/>
    <dgm:cxn modelId="{43AB2AFF-A6F6-49E1-AE84-EC51F85C9EF1}" type="presParOf" srcId="{E5DA7F4A-7B2B-4FED-8BB4-1F4607634698}" destId="{47762E0D-2075-4891-BADA-CCBA5FCA34B0}" srcOrd="2" destOrd="0" presId="urn:microsoft.com/office/officeart/2008/layout/HalfCircleOrganizationChart"/>
    <dgm:cxn modelId="{6A39D816-CA91-4C89-AAEF-CE76799D0F8E}" type="presParOf" srcId="{E5DA7F4A-7B2B-4FED-8BB4-1F4607634698}" destId="{D9B9C68F-7659-4C57-9AF8-B6DC8DE5E517}" srcOrd="3" destOrd="0" presId="urn:microsoft.com/office/officeart/2008/layout/HalfCircleOrganizationChart"/>
    <dgm:cxn modelId="{C04D2E06-D42A-43C1-AF3F-9C470FC32D4D}" type="presParOf" srcId="{D9B9C68F-7659-4C57-9AF8-B6DC8DE5E517}" destId="{C2B92C7B-51A8-492F-9A6F-43544F8B9F20}" srcOrd="0" destOrd="0" presId="urn:microsoft.com/office/officeart/2008/layout/HalfCircleOrganizationChart"/>
    <dgm:cxn modelId="{60257275-7248-479C-8B2A-E30A0BAFAC55}" type="presParOf" srcId="{C2B92C7B-51A8-492F-9A6F-43544F8B9F20}" destId="{7D85CBD9-143B-4C94-AF47-9E196F768E94}" srcOrd="0" destOrd="0" presId="urn:microsoft.com/office/officeart/2008/layout/HalfCircleOrganizationChart"/>
    <dgm:cxn modelId="{B49F34F5-65C8-47CC-A785-DBD72791814A}" type="presParOf" srcId="{C2B92C7B-51A8-492F-9A6F-43544F8B9F20}" destId="{D5592C17-5C48-4E80-92F6-B31AA3412D79}" srcOrd="1" destOrd="0" presId="urn:microsoft.com/office/officeart/2008/layout/HalfCircleOrganizationChart"/>
    <dgm:cxn modelId="{A02FACF3-F5A0-4E02-94D3-40177DE212CB}" type="presParOf" srcId="{C2B92C7B-51A8-492F-9A6F-43544F8B9F20}" destId="{470D5009-3064-4F4E-9DC7-26F85CE54840}" srcOrd="2" destOrd="0" presId="urn:microsoft.com/office/officeart/2008/layout/HalfCircleOrganizationChart"/>
    <dgm:cxn modelId="{676B225C-33B2-43D8-B416-E3B03BE1BAC2}" type="presParOf" srcId="{C2B92C7B-51A8-492F-9A6F-43544F8B9F20}" destId="{D8B9A0ED-CEE5-4922-9CA8-4B4C8E31AB88}" srcOrd="3" destOrd="0" presId="urn:microsoft.com/office/officeart/2008/layout/HalfCircleOrganizationChart"/>
    <dgm:cxn modelId="{0CB7DCD2-A38C-41EA-976D-1382790CB4DD}" type="presParOf" srcId="{D9B9C68F-7659-4C57-9AF8-B6DC8DE5E517}" destId="{8CB2B058-9E08-477B-AF8F-8C2B3A0D6F66}" srcOrd="1" destOrd="0" presId="urn:microsoft.com/office/officeart/2008/layout/HalfCircleOrganizationChart"/>
    <dgm:cxn modelId="{44BA97CE-B03A-440D-9284-65D35437C524}" type="presParOf" srcId="{D9B9C68F-7659-4C57-9AF8-B6DC8DE5E517}" destId="{68261FBD-EA1C-4B1B-8A67-937268F77A1E}" srcOrd="2" destOrd="0" presId="urn:microsoft.com/office/officeart/2008/layout/HalfCircleOrganizationChart"/>
    <dgm:cxn modelId="{00D33DBB-398E-4734-BBE8-B88A57B45952}" type="presParOf" srcId="{E5DA7F4A-7B2B-4FED-8BB4-1F4607634698}" destId="{E9A331BF-D18B-4CC4-B66E-099C1450C9B3}" srcOrd="4" destOrd="0" presId="urn:microsoft.com/office/officeart/2008/layout/HalfCircleOrganizationChart"/>
    <dgm:cxn modelId="{D38F4CF5-8B9B-4BF0-AE0C-A0D323070F00}" type="presParOf" srcId="{E5DA7F4A-7B2B-4FED-8BB4-1F4607634698}" destId="{5CC5DE44-DD50-489A-961F-AE99FB5A8791}" srcOrd="5" destOrd="0" presId="urn:microsoft.com/office/officeart/2008/layout/HalfCircleOrganizationChart"/>
    <dgm:cxn modelId="{D850DFAC-7322-46D9-A889-C4670220E7DC}" type="presParOf" srcId="{5CC5DE44-DD50-489A-961F-AE99FB5A8791}" destId="{19172160-992A-485C-8A26-40EBDC3494C0}" srcOrd="0" destOrd="0" presId="urn:microsoft.com/office/officeart/2008/layout/HalfCircleOrganizationChart"/>
    <dgm:cxn modelId="{302D651D-5A64-4E3E-8658-B9AD4B4F23D2}" type="presParOf" srcId="{19172160-992A-485C-8A26-40EBDC3494C0}" destId="{EC6CFD0D-394C-40A7-813B-34D8FCD0B818}" srcOrd="0" destOrd="0" presId="urn:microsoft.com/office/officeart/2008/layout/HalfCircleOrganizationChart"/>
    <dgm:cxn modelId="{04267075-2D3E-4526-92BC-68D32EE83DC0}" type="presParOf" srcId="{19172160-992A-485C-8A26-40EBDC3494C0}" destId="{D606ED20-9233-4A33-8C82-6351B9438B02}" srcOrd="1" destOrd="0" presId="urn:microsoft.com/office/officeart/2008/layout/HalfCircleOrganizationChart"/>
    <dgm:cxn modelId="{0D23D740-4F4F-434E-8216-044BAC772041}" type="presParOf" srcId="{19172160-992A-485C-8A26-40EBDC3494C0}" destId="{C15E14E9-7F04-43B9-8CAD-A495EFB9870B}" srcOrd="2" destOrd="0" presId="urn:microsoft.com/office/officeart/2008/layout/HalfCircleOrganizationChart"/>
    <dgm:cxn modelId="{BBE6EE2B-42FF-49EB-BC88-C1FCF4D64061}" type="presParOf" srcId="{19172160-992A-485C-8A26-40EBDC3494C0}" destId="{3188098E-3EBE-4F8E-9593-3C587C145D4D}" srcOrd="3" destOrd="0" presId="urn:microsoft.com/office/officeart/2008/layout/HalfCircleOrganizationChart"/>
    <dgm:cxn modelId="{E771A9EA-F048-4A84-8507-97748D688D5E}" type="presParOf" srcId="{5CC5DE44-DD50-489A-961F-AE99FB5A8791}" destId="{4676C420-7399-4AD5-B82C-012B77239412}" srcOrd="1" destOrd="0" presId="urn:microsoft.com/office/officeart/2008/layout/HalfCircleOrganizationChart"/>
    <dgm:cxn modelId="{6330B24C-7EA5-4F17-88B5-4B2F22528933}" type="presParOf" srcId="{5CC5DE44-DD50-489A-961F-AE99FB5A8791}" destId="{01C34640-9E3D-4B0F-B772-E053E5B88CD8}" srcOrd="2" destOrd="0" presId="urn:microsoft.com/office/officeart/2008/layout/HalfCircleOrganizationChart"/>
    <dgm:cxn modelId="{6320B1C9-A7F5-4AC3-92FA-365680034374}" type="presParOf" srcId="{E5DA7F4A-7B2B-4FED-8BB4-1F4607634698}" destId="{31285761-C4D6-4792-8139-33C1C4D3988E}" srcOrd="6" destOrd="0" presId="urn:microsoft.com/office/officeart/2008/layout/HalfCircleOrganizationChart"/>
    <dgm:cxn modelId="{3639BDE0-AF88-434A-A070-D8E7C9014528}" type="presParOf" srcId="{E5DA7F4A-7B2B-4FED-8BB4-1F4607634698}" destId="{DDE415EE-F403-4A02-A2A9-BB89364ED975}" srcOrd="7" destOrd="0" presId="urn:microsoft.com/office/officeart/2008/layout/HalfCircleOrganizationChart"/>
    <dgm:cxn modelId="{50CFB34C-82EA-4051-9FFC-B1E59F6D04FA}" type="presParOf" srcId="{DDE415EE-F403-4A02-A2A9-BB89364ED975}" destId="{6F418FEA-F1A6-446B-9559-761764584642}" srcOrd="0" destOrd="0" presId="urn:microsoft.com/office/officeart/2008/layout/HalfCircleOrganizationChart"/>
    <dgm:cxn modelId="{AC0AC74B-0A45-4EE8-9590-06D0A645C527}" type="presParOf" srcId="{6F418FEA-F1A6-446B-9559-761764584642}" destId="{A32BB55F-AC80-4FDE-8B52-E2E5B48D86A2}" srcOrd="0" destOrd="0" presId="urn:microsoft.com/office/officeart/2008/layout/HalfCircleOrganizationChart"/>
    <dgm:cxn modelId="{4E404978-ADB1-4D92-8731-0C306E08C048}" type="presParOf" srcId="{6F418FEA-F1A6-446B-9559-761764584642}" destId="{40AF302B-355C-4714-A239-DD7E23752101}" srcOrd="1" destOrd="0" presId="urn:microsoft.com/office/officeart/2008/layout/HalfCircleOrganizationChart"/>
    <dgm:cxn modelId="{1B7B0425-4468-4DC2-B464-30049487049A}" type="presParOf" srcId="{6F418FEA-F1A6-446B-9559-761764584642}" destId="{42E334D0-399B-44F6-9090-350B2C6BC23E}" srcOrd="2" destOrd="0" presId="urn:microsoft.com/office/officeart/2008/layout/HalfCircleOrganizationChart"/>
    <dgm:cxn modelId="{6133AC80-0B76-481B-83B0-F10F718BBB10}" type="presParOf" srcId="{6F418FEA-F1A6-446B-9559-761764584642}" destId="{84A2ABD3-73CB-4B31-A51F-6C99B67D1E58}" srcOrd="3" destOrd="0" presId="urn:microsoft.com/office/officeart/2008/layout/HalfCircleOrganizationChart"/>
    <dgm:cxn modelId="{432FEA81-3DF1-4C84-AA26-AED3255D3541}" type="presParOf" srcId="{DDE415EE-F403-4A02-A2A9-BB89364ED975}" destId="{39613672-C62E-4B87-A9B6-B65477CEC838}" srcOrd="1" destOrd="0" presId="urn:microsoft.com/office/officeart/2008/layout/HalfCircleOrganizationChart"/>
    <dgm:cxn modelId="{FC9161F4-FB95-460F-9DBE-0FA6AEDCB20A}" type="presParOf" srcId="{DDE415EE-F403-4A02-A2A9-BB89364ED975}" destId="{0A048C7C-E392-4B98-AABE-24B40AE050C4}" srcOrd="2" destOrd="0" presId="urn:microsoft.com/office/officeart/2008/layout/HalfCircleOrganizationChart"/>
    <dgm:cxn modelId="{17F12440-E365-4989-882F-0AB21EA2B097}" type="presParOf" srcId="{E5DA7F4A-7B2B-4FED-8BB4-1F4607634698}" destId="{6719027B-E2EC-4135-8EC3-8565C75F7359}" srcOrd="8" destOrd="0" presId="urn:microsoft.com/office/officeart/2008/layout/HalfCircleOrganizationChart"/>
    <dgm:cxn modelId="{678D2F56-2DCC-4D08-B93C-60CB7B96AD18}" type="presParOf" srcId="{E5DA7F4A-7B2B-4FED-8BB4-1F4607634698}" destId="{DDFF5A1F-1FF9-4AF9-B91F-9698C6A67595}" srcOrd="9" destOrd="0" presId="urn:microsoft.com/office/officeart/2008/layout/HalfCircleOrganizationChart"/>
    <dgm:cxn modelId="{F6138361-A902-40F9-9DA9-C8EFC15169B4}" type="presParOf" srcId="{DDFF5A1F-1FF9-4AF9-B91F-9698C6A67595}" destId="{EE03C670-4320-46F3-A643-399C70FE0F5F}" srcOrd="0" destOrd="0" presId="urn:microsoft.com/office/officeart/2008/layout/HalfCircleOrganizationChart"/>
    <dgm:cxn modelId="{5B11FD46-E4F1-403B-BD25-A549854936CC}" type="presParOf" srcId="{EE03C670-4320-46F3-A643-399C70FE0F5F}" destId="{2E8E3169-8C1C-4CC3-B3D9-8F1CBA3DE09F}" srcOrd="0" destOrd="0" presId="urn:microsoft.com/office/officeart/2008/layout/HalfCircleOrganizationChart"/>
    <dgm:cxn modelId="{53E00BEA-FCE1-439D-835A-0D0DE17E5B10}" type="presParOf" srcId="{EE03C670-4320-46F3-A643-399C70FE0F5F}" destId="{DBA4E4E8-809B-46B5-ABD4-6090EB062904}" srcOrd="1" destOrd="0" presId="urn:microsoft.com/office/officeart/2008/layout/HalfCircleOrganizationChart"/>
    <dgm:cxn modelId="{4A1FAA02-5424-4AC5-9F88-A32683C952D2}" type="presParOf" srcId="{EE03C670-4320-46F3-A643-399C70FE0F5F}" destId="{04DAC48B-8EE2-4076-9573-CB6C3C0A5137}" srcOrd="2" destOrd="0" presId="urn:microsoft.com/office/officeart/2008/layout/HalfCircleOrganizationChart"/>
    <dgm:cxn modelId="{A752691B-CA42-419D-9547-539FCA47CB20}" type="presParOf" srcId="{EE03C670-4320-46F3-A643-399C70FE0F5F}" destId="{01A04B1E-668D-4BE6-8E3C-142DBACF45BE}" srcOrd="3" destOrd="0" presId="urn:microsoft.com/office/officeart/2008/layout/HalfCircleOrganizationChart"/>
    <dgm:cxn modelId="{E59575C3-89B2-41F7-847E-B126342E8277}" type="presParOf" srcId="{DDFF5A1F-1FF9-4AF9-B91F-9698C6A67595}" destId="{D86D9350-B47B-4B83-9EC4-5E760B87252E}" srcOrd="1" destOrd="0" presId="urn:microsoft.com/office/officeart/2008/layout/HalfCircleOrganizationChart"/>
    <dgm:cxn modelId="{41D92DE9-7E9E-4831-94F8-A01E98F0AA4E}" type="presParOf" srcId="{DDFF5A1F-1FF9-4AF9-B91F-9698C6A67595}" destId="{26E90A0E-1E82-43E3-9E23-FDEF37372164}" srcOrd="2" destOrd="0" presId="urn:microsoft.com/office/officeart/2008/layout/HalfCircleOrganizationChart"/>
    <dgm:cxn modelId="{98F05F4A-6A05-47A0-AE4A-B1D853B0AB8A}" type="presParOf" srcId="{C65C5203-181B-4446-9470-9C324647D4B2}" destId="{A95C55A5-20BF-46E0-A287-BFE2FD8DE91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055F5D-9A7D-44A6-B6D4-8D2805B92F5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E7C053E-E52B-4D91-8EA0-4721E4CCA934}">
      <dgm:prSet phldrT="[نص]"/>
      <dgm:spPr/>
      <dgm:t>
        <a:bodyPr/>
        <a:lstStyle/>
        <a:p>
          <a:pPr rtl="1"/>
          <a:r>
            <a:rPr lang="ar-SA" dirty="0"/>
            <a:t>ثانياً: درجة شمولية النموذج</a:t>
          </a:r>
        </a:p>
      </dgm:t>
    </dgm:pt>
    <dgm:pt modelId="{2E34CBA4-F67A-483B-980F-DEB0D18AF91E}" type="parTrans" cxnId="{48BF5110-11CD-422B-8D3C-1FF10CDB70FA}">
      <dgm:prSet/>
      <dgm:spPr/>
      <dgm:t>
        <a:bodyPr/>
        <a:lstStyle/>
        <a:p>
          <a:pPr rtl="1"/>
          <a:endParaRPr lang="ar-SA"/>
        </a:p>
      </dgm:t>
    </dgm:pt>
    <dgm:pt modelId="{11808A2C-0590-4F28-A933-82693D2F842D}" type="sibTrans" cxnId="{48BF5110-11CD-422B-8D3C-1FF10CDB70FA}">
      <dgm:prSet/>
      <dgm:spPr/>
      <dgm:t>
        <a:bodyPr/>
        <a:lstStyle/>
        <a:p>
          <a:pPr rtl="1"/>
          <a:endParaRPr lang="ar-SA"/>
        </a:p>
      </dgm:t>
    </dgm:pt>
    <dgm:pt modelId="{FEEE68E1-6292-44C9-B7AC-F1D56C22AD2D}">
      <dgm:prSet phldrT="[نص]"/>
      <dgm:spPr/>
      <dgm:t>
        <a:bodyPr/>
        <a:lstStyle/>
        <a:p>
          <a:pPr rtl="1"/>
          <a:r>
            <a:rPr lang="ar-SA" dirty="0"/>
            <a:t>نموذج جزئي مثل توازن سوق السلعة أو ما يخص المستهلك و المنتج</a:t>
          </a:r>
        </a:p>
      </dgm:t>
    </dgm:pt>
    <dgm:pt modelId="{D16DD5D8-3396-4F00-AC01-1DD33E819AAF}" type="parTrans" cxnId="{93738858-4F16-4E8C-BC22-5FBE4CFE4FB8}">
      <dgm:prSet/>
      <dgm:spPr/>
      <dgm:t>
        <a:bodyPr/>
        <a:lstStyle/>
        <a:p>
          <a:pPr rtl="1"/>
          <a:endParaRPr lang="ar-SA"/>
        </a:p>
      </dgm:t>
    </dgm:pt>
    <dgm:pt modelId="{1EFB76CE-B651-4402-9714-DCED3E2FE0EA}" type="sibTrans" cxnId="{93738858-4F16-4E8C-BC22-5FBE4CFE4FB8}">
      <dgm:prSet/>
      <dgm:spPr/>
      <dgm:t>
        <a:bodyPr/>
        <a:lstStyle/>
        <a:p>
          <a:pPr rtl="1"/>
          <a:endParaRPr lang="ar-SA"/>
        </a:p>
      </dgm:t>
    </dgm:pt>
    <dgm:pt modelId="{EF7C375D-E4C7-4852-8339-AC022B8DB18A}">
      <dgm:prSet phldrT="[نص]"/>
      <dgm:spPr/>
      <dgm:t>
        <a:bodyPr/>
        <a:lstStyle/>
        <a:p>
          <a:pPr rtl="1"/>
          <a:r>
            <a:rPr lang="ar-SA" dirty="0"/>
            <a:t>نموذج كلي مثل النموذج الاقتصادي و كل المتغيرات الكلية</a:t>
          </a:r>
        </a:p>
      </dgm:t>
    </dgm:pt>
    <dgm:pt modelId="{AD158E13-EA04-4D46-98FA-3A6F0CB38E4E}" type="parTrans" cxnId="{C5BE6203-E126-401C-AEE0-020310858ADA}">
      <dgm:prSet/>
      <dgm:spPr/>
      <dgm:t>
        <a:bodyPr/>
        <a:lstStyle/>
        <a:p>
          <a:pPr rtl="1"/>
          <a:endParaRPr lang="ar-SA"/>
        </a:p>
      </dgm:t>
    </dgm:pt>
    <dgm:pt modelId="{5DE97089-9606-49A9-A8B6-FC5E789E8540}" type="sibTrans" cxnId="{C5BE6203-E126-401C-AEE0-020310858ADA}">
      <dgm:prSet/>
      <dgm:spPr/>
      <dgm:t>
        <a:bodyPr/>
        <a:lstStyle/>
        <a:p>
          <a:pPr rtl="1"/>
          <a:endParaRPr lang="ar-SA"/>
        </a:p>
      </dgm:t>
    </dgm:pt>
    <dgm:pt modelId="{24B16D07-AD9A-4D45-83EF-C54F0E1D2C57}" type="pres">
      <dgm:prSet presAssocID="{BE055F5D-9A7D-44A6-B6D4-8D2805B92F5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8F9BE99-0E56-4D04-9E2B-269FF648C202}" type="pres">
      <dgm:prSet presAssocID="{BE7C053E-E52B-4D91-8EA0-4721E4CCA934}" presName="hierRoot1" presStyleCnt="0">
        <dgm:presLayoutVars>
          <dgm:hierBranch val="init"/>
        </dgm:presLayoutVars>
      </dgm:prSet>
      <dgm:spPr/>
    </dgm:pt>
    <dgm:pt modelId="{A84F1327-F7E8-4025-A399-E2E60C421618}" type="pres">
      <dgm:prSet presAssocID="{BE7C053E-E52B-4D91-8EA0-4721E4CCA934}" presName="rootComposite1" presStyleCnt="0"/>
      <dgm:spPr/>
    </dgm:pt>
    <dgm:pt modelId="{AA888A9B-B920-4886-98D5-8E8344B9990B}" type="pres">
      <dgm:prSet presAssocID="{BE7C053E-E52B-4D91-8EA0-4721E4CCA934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E3CD65-B6CF-4552-A1C4-F4BEAC274CD4}" type="pres">
      <dgm:prSet presAssocID="{BE7C053E-E52B-4D91-8EA0-4721E4CCA934}" presName="topArc1" presStyleLbl="parChTrans1D1" presStyleIdx="0" presStyleCnt="6"/>
      <dgm:spPr/>
    </dgm:pt>
    <dgm:pt modelId="{C036F662-6FE1-4EE5-B624-AA11C46A8460}" type="pres">
      <dgm:prSet presAssocID="{BE7C053E-E52B-4D91-8EA0-4721E4CCA934}" presName="bottomArc1" presStyleLbl="parChTrans1D1" presStyleIdx="1" presStyleCnt="6"/>
      <dgm:spPr/>
    </dgm:pt>
    <dgm:pt modelId="{C023811F-4733-4EA6-91E3-1541A5DF0563}" type="pres">
      <dgm:prSet presAssocID="{BE7C053E-E52B-4D91-8EA0-4721E4CCA934}" presName="topConnNode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AE05C6E8-1232-4E04-8337-B3233241404C}" type="pres">
      <dgm:prSet presAssocID="{BE7C053E-E52B-4D91-8EA0-4721E4CCA934}" presName="hierChild2" presStyleCnt="0"/>
      <dgm:spPr/>
    </dgm:pt>
    <dgm:pt modelId="{C729F538-5D69-4A86-858E-D9D29828E408}" type="pres">
      <dgm:prSet presAssocID="{D16DD5D8-3396-4F00-AC01-1DD33E819AAF}" presName="Name28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97E8BA3A-F140-47FA-87CF-5CD30D21424F}" type="pres">
      <dgm:prSet presAssocID="{FEEE68E1-6292-44C9-B7AC-F1D56C22AD2D}" presName="hierRoot2" presStyleCnt="0">
        <dgm:presLayoutVars>
          <dgm:hierBranch val="init"/>
        </dgm:presLayoutVars>
      </dgm:prSet>
      <dgm:spPr/>
    </dgm:pt>
    <dgm:pt modelId="{83791D9E-C30E-46FA-B599-6F059203ED2E}" type="pres">
      <dgm:prSet presAssocID="{FEEE68E1-6292-44C9-B7AC-F1D56C22AD2D}" presName="rootComposite2" presStyleCnt="0"/>
      <dgm:spPr/>
    </dgm:pt>
    <dgm:pt modelId="{31FF222C-7C34-42F8-A196-3059242B3918}" type="pres">
      <dgm:prSet presAssocID="{FEEE68E1-6292-44C9-B7AC-F1D56C22AD2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69AF6D-6856-46C7-9CE7-27EDC6B49B32}" type="pres">
      <dgm:prSet presAssocID="{FEEE68E1-6292-44C9-B7AC-F1D56C22AD2D}" presName="topArc2" presStyleLbl="parChTrans1D1" presStyleIdx="2" presStyleCnt="6"/>
      <dgm:spPr/>
    </dgm:pt>
    <dgm:pt modelId="{92AD27D3-3152-41B0-8727-A95353C46D1C}" type="pres">
      <dgm:prSet presAssocID="{FEEE68E1-6292-44C9-B7AC-F1D56C22AD2D}" presName="bottomArc2" presStyleLbl="parChTrans1D1" presStyleIdx="3" presStyleCnt="6"/>
      <dgm:spPr/>
    </dgm:pt>
    <dgm:pt modelId="{027F7850-CAE1-4DD3-8E3B-5F239CEFA82B}" type="pres">
      <dgm:prSet presAssocID="{FEEE68E1-6292-44C9-B7AC-F1D56C22AD2D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45E9BC84-F927-4C28-B297-7433E2092F6D}" type="pres">
      <dgm:prSet presAssocID="{FEEE68E1-6292-44C9-B7AC-F1D56C22AD2D}" presName="hierChild4" presStyleCnt="0"/>
      <dgm:spPr/>
    </dgm:pt>
    <dgm:pt modelId="{C9DA01E8-3388-4156-B77E-6D2419A14D9B}" type="pres">
      <dgm:prSet presAssocID="{FEEE68E1-6292-44C9-B7AC-F1D56C22AD2D}" presName="hierChild5" presStyleCnt="0"/>
      <dgm:spPr/>
    </dgm:pt>
    <dgm:pt modelId="{5126FD37-08D3-4F79-949A-274C000BCC66}" type="pres">
      <dgm:prSet presAssocID="{AD158E13-EA04-4D46-98FA-3A6F0CB38E4E}" presName="Name28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9B83D1D8-61D8-40C0-9C6F-DE992BD071C4}" type="pres">
      <dgm:prSet presAssocID="{EF7C375D-E4C7-4852-8339-AC022B8DB18A}" presName="hierRoot2" presStyleCnt="0">
        <dgm:presLayoutVars>
          <dgm:hierBranch val="init"/>
        </dgm:presLayoutVars>
      </dgm:prSet>
      <dgm:spPr/>
    </dgm:pt>
    <dgm:pt modelId="{D55DBFAC-A670-4195-B062-91D91667183A}" type="pres">
      <dgm:prSet presAssocID="{EF7C375D-E4C7-4852-8339-AC022B8DB18A}" presName="rootComposite2" presStyleCnt="0"/>
      <dgm:spPr/>
    </dgm:pt>
    <dgm:pt modelId="{2533E18D-9A00-40FE-A9FF-19F5F671FDBE}" type="pres">
      <dgm:prSet presAssocID="{EF7C375D-E4C7-4852-8339-AC022B8DB18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30035C7-C630-4F52-A00C-40870F09896A}" type="pres">
      <dgm:prSet presAssocID="{EF7C375D-E4C7-4852-8339-AC022B8DB18A}" presName="topArc2" presStyleLbl="parChTrans1D1" presStyleIdx="4" presStyleCnt="6"/>
      <dgm:spPr/>
    </dgm:pt>
    <dgm:pt modelId="{D7C45670-2ECC-4F7D-89AC-FAEBF1C3B40B}" type="pres">
      <dgm:prSet presAssocID="{EF7C375D-E4C7-4852-8339-AC022B8DB18A}" presName="bottomArc2" presStyleLbl="parChTrans1D1" presStyleIdx="5" presStyleCnt="6"/>
      <dgm:spPr/>
    </dgm:pt>
    <dgm:pt modelId="{1D497B99-3605-4E8C-8776-4A09FBDC9B6A}" type="pres">
      <dgm:prSet presAssocID="{EF7C375D-E4C7-4852-8339-AC022B8DB18A}" presName="topConnNode2" presStyleLbl="node2" presStyleIdx="0" presStyleCnt="0"/>
      <dgm:spPr/>
      <dgm:t>
        <a:bodyPr/>
        <a:lstStyle/>
        <a:p>
          <a:pPr rtl="1"/>
          <a:endParaRPr lang="ar-SA"/>
        </a:p>
      </dgm:t>
    </dgm:pt>
    <dgm:pt modelId="{630DF345-C9C5-4CE8-96C3-8484417D8A1A}" type="pres">
      <dgm:prSet presAssocID="{EF7C375D-E4C7-4852-8339-AC022B8DB18A}" presName="hierChild4" presStyleCnt="0"/>
      <dgm:spPr/>
    </dgm:pt>
    <dgm:pt modelId="{8DFFC9A9-8BEF-4837-AC2E-F73E09B56625}" type="pres">
      <dgm:prSet presAssocID="{EF7C375D-E4C7-4852-8339-AC022B8DB18A}" presName="hierChild5" presStyleCnt="0"/>
      <dgm:spPr/>
    </dgm:pt>
    <dgm:pt modelId="{2F06C7B2-B02D-48CB-805F-A4DC246044A6}" type="pres">
      <dgm:prSet presAssocID="{BE7C053E-E52B-4D91-8EA0-4721E4CCA934}" presName="hierChild3" presStyleCnt="0"/>
      <dgm:spPr/>
    </dgm:pt>
  </dgm:ptLst>
  <dgm:cxnLst>
    <dgm:cxn modelId="{5FCA8ABB-6175-407E-9198-1AF3C7780493}" type="presOf" srcId="{BE7C053E-E52B-4D91-8EA0-4721E4CCA934}" destId="{AA888A9B-B920-4886-98D5-8E8344B9990B}" srcOrd="0" destOrd="0" presId="urn:microsoft.com/office/officeart/2008/layout/HalfCircleOrganizationChart"/>
    <dgm:cxn modelId="{93738858-4F16-4E8C-BC22-5FBE4CFE4FB8}" srcId="{BE7C053E-E52B-4D91-8EA0-4721E4CCA934}" destId="{FEEE68E1-6292-44C9-B7AC-F1D56C22AD2D}" srcOrd="0" destOrd="0" parTransId="{D16DD5D8-3396-4F00-AC01-1DD33E819AAF}" sibTransId="{1EFB76CE-B651-4402-9714-DCED3E2FE0EA}"/>
    <dgm:cxn modelId="{991571D5-106D-42FE-80E5-E5E1B441EC92}" type="presOf" srcId="{D16DD5D8-3396-4F00-AC01-1DD33E819AAF}" destId="{C729F538-5D69-4A86-858E-D9D29828E408}" srcOrd="0" destOrd="0" presId="urn:microsoft.com/office/officeart/2008/layout/HalfCircleOrganizationChart"/>
    <dgm:cxn modelId="{DBEB351F-2917-4CDF-8BC9-66AD3CB7814A}" type="presOf" srcId="{FEEE68E1-6292-44C9-B7AC-F1D56C22AD2D}" destId="{027F7850-CAE1-4DD3-8E3B-5F239CEFA82B}" srcOrd="1" destOrd="0" presId="urn:microsoft.com/office/officeart/2008/layout/HalfCircleOrganizationChart"/>
    <dgm:cxn modelId="{4F83F0B4-3426-4418-AA6B-D2887DAEAF05}" type="presOf" srcId="{BE7C053E-E52B-4D91-8EA0-4721E4CCA934}" destId="{C023811F-4733-4EA6-91E3-1541A5DF0563}" srcOrd="1" destOrd="0" presId="urn:microsoft.com/office/officeart/2008/layout/HalfCircleOrganizationChart"/>
    <dgm:cxn modelId="{C5BE6203-E126-401C-AEE0-020310858ADA}" srcId="{BE7C053E-E52B-4D91-8EA0-4721E4CCA934}" destId="{EF7C375D-E4C7-4852-8339-AC022B8DB18A}" srcOrd="1" destOrd="0" parTransId="{AD158E13-EA04-4D46-98FA-3A6F0CB38E4E}" sibTransId="{5DE97089-9606-49A9-A8B6-FC5E789E8540}"/>
    <dgm:cxn modelId="{988D41CC-4987-47FC-84AB-66CDD62CA2A1}" type="presOf" srcId="{BE055F5D-9A7D-44A6-B6D4-8D2805B92F5E}" destId="{24B16D07-AD9A-4D45-83EF-C54F0E1D2C57}" srcOrd="0" destOrd="0" presId="urn:microsoft.com/office/officeart/2008/layout/HalfCircleOrganizationChart"/>
    <dgm:cxn modelId="{7197F3A7-1187-4823-A4FD-7B2D699E98B5}" type="presOf" srcId="{AD158E13-EA04-4D46-98FA-3A6F0CB38E4E}" destId="{5126FD37-08D3-4F79-949A-274C000BCC66}" srcOrd="0" destOrd="0" presId="urn:microsoft.com/office/officeart/2008/layout/HalfCircleOrganizationChart"/>
    <dgm:cxn modelId="{A3A8734F-E132-4C41-832C-5AC03F7E7EBD}" type="presOf" srcId="{EF7C375D-E4C7-4852-8339-AC022B8DB18A}" destId="{1D497B99-3605-4E8C-8776-4A09FBDC9B6A}" srcOrd="1" destOrd="0" presId="urn:microsoft.com/office/officeart/2008/layout/HalfCircleOrganizationChart"/>
    <dgm:cxn modelId="{E76A3EA8-7FD5-4434-AEC4-A0D347669F3C}" type="presOf" srcId="{FEEE68E1-6292-44C9-B7AC-F1D56C22AD2D}" destId="{31FF222C-7C34-42F8-A196-3059242B3918}" srcOrd="0" destOrd="0" presId="urn:microsoft.com/office/officeart/2008/layout/HalfCircleOrganizationChart"/>
    <dgm:cxn modelId="{2FAF7F38-17F7-4BFE-8849-F310A4288531}" type="presOf" srcId="{EF7C375D-E4C7-4852-8339-AC022B8DB18A}" destId="{2533E18D-9A00-40FE-A9FF-19F5F671FDBE}" srcOrd="0" destOrd="0" presId="urn:microsoft.com/office/officeart/2008/layout/HalfCircleOrganizationChart"/>
    <dgm:cxn modelId="{48BF5110-11CD-422B-8D3C-1FF10CDB70FA}" srcId="{BE055F5D-9A7D-44A6-B6D4-8D2805B92F5E}" destId="{BE7C053E-E52B-4D91-8EA0-4721E4CCA934}" srcOrd="0" destOrd="0" parTransId="{2E34CBA4-F67A-483B-980F-DEB0D18AF91E}" sibTransId="{11808A2C-0590-4F28-A933-82693D2F842D}"/>
    <dgm:cxn modelId="{FC668CF5-11D7-4235-A2BC-C59F06FF4899}" type="presParOf" srcId="{24B16D07-AD9A-4D45-83EF-C54F0E1D2C57}" destId="{28F9BE99-0E56-4D04-9E2B-269FF648C202}" srcOrd="0" destOrd="0" presId="urn:microsoft.com/office/officeart/2008/layout/HalfCircleOrganizationChart"/>
    <dgm:cxn modelId="{9AED9E2E-00FC-4FD4-AFCC-115F82AF3CBC}" type="presParOf" srcId="{28F9BE99-0E56-4D04-9E2B-269FF648C202}" destId="{A84F1327-F7E8-4025-A399-E2E60C421618}" srcOrd="0" destOrd="0" presId="urn:microsoft.com/office/officeart/2008/layout/HalfCircleOrganizationChart"/>
    <dgm:cxn modelId="{4663751E-C462-4C0F-8754-EC650EA1B861}" type="presParOf" srcId="{A84F1327-F7E8-4025-A399-E2E60C421618}" destId="{AA888A9B-B920-4886-98D5-8E8344B9990B}" srcOrd="0" destOrd="0" presId="urn:microsoft.com/office/officeart/2008/layout/HalfCircleOrganizationChart"/>
    <dgm:cxn modelId="{BFB55F54-8563-4321-A7B8-9BB1E9D533C8}" type="presParOf" srcId="{A84F1327-F7E8-4025-A399-E2E60C421618}" destId="{3DE3CD65-B6CF-4552-A1C4-F4BEAC274CD4}" srcOrd="1" destOrd="0" presId="urn:microsoft.com/office/officeart/2008/layout/HalfCircleOrganizationChart"/>
    <dgm:cxn modelId="{148A107E-8C7F-41EB-87E1-31C93F67533E}" type="presParOf" srcId="{A84F1327-F7E8-4025-A399-E2E60C421618}" destId="{C036F662-6FE1-4EE5-B624-AA11C46A8460}" srcOrd="2" destOrd="0" presId="urn:microsoft.com/office/officeart/2008/layout/HalfCircleOrganizationChart"/>
    <dgm:cxn modelId="{6B471AFF-AB16-4D42-A541-F7222FE92506}" type="presParOf" srcId="{A84F1327-F7E8-4025-A399-E2E60C421618}" destId="{C023811F-4733-4EA6-91E3-1541A5DF0563}" srcOrd="3" destOrd="0" presId="urn:microsoft.com/office/officeart/2008/layout/HalfCircleOrganizationChart"/>
    <dgm:cxn modelId="{3B91F896-9A8B-4D74-91E2-C0F256556D35}" type="presParOf" srcId="{28F9BE99-0E56-4D04-9E2B-269FF648C202}" destId="{AE05C6E8-1232-4E04-8337-B3233241404C}" srcOrd="1" destOrd="0" presId="urn:microsoft.com/office/officeart/2008/layout/HalfCircleOrganizationChart"/>
    <dgm:cxn modelId="{2C279CEE-852C-43CB-8C07-88BFDF23C59D}" type="presParOf" srcId="{AE05C6E8-1232-4E04-8337-B3233241404C}" destId="{C729F538-5D69-4A86-858E-D9D29828E408}" srcOrd="0" destOrd="0" presId="urn:microsoft.com/office/officeart/2008/layout/HalfCircleOrganizationChart"/>
    <dgm:cxn modelId="{B67D5D66-1D22-4DDA-8E94-59912C58529A}" type="presParOf" srcId="{AE05C6E8-1232-4E04-8337-B3233241404C}" destId="{97E8BA3A-F140-47FA-87CF-5CD30D21424F}" srcOrd="1" destOrd="0" presId="urn:microsoft.com/office/officeart/2008/layout/HalfCircleOrganizationChart"/>
    <dgm:cxn modelId="{7503D7FB-E2F5-4860-AC0C-496CB3739668}" type="presParOf" srcId="{97E8BA3A-F140-47FA-87CF-5CD30D21424F}" destId="{83791D9E-C30E-46FA-B599-6F059203ED2E}" srcOrd="0" destOrd="0" presId="urn:microsoft.com/office/officeart/2008/layout/HalfCircleOrganizationChart"/>
    <dgm:cxn modelId="{C701C25A-A98A-4C8C-8896-5E14FCDECCFC}" type="presParOf" srcId="{83791D9E-C30E-46FA-B599-6F059203ED2E}" destId="{31FF222C-7C34-42F8-A196-3059242B3918}" srcOrd="0" destOrd="0" presId="urn:microsoft.com/office/officeart/2008/layout/HalfCircleOrganizationChart"/>
    <dgm:cxn modelId="{6F50362C-3087-4A76-A1CD-14E518C519DF}" type="presParOf" srcId="{83791D9E-C30E-46FA-B599-6F059203ED2E}" destId="{EA69AF6D-6856-46C7-9CE7-27EDC6B49B32}" srcOrd="1" destOrd="0" presId="urn:microsoft.com/office/officeart/2008/layout/HalfCircleOrganizationChart"/>
    <dgm:cxn modelId="{CB221D9E-DBC3-4481-B5E8-F9D233739F7F}" type="presParOf" srcId="{83791D9E-C30E-46FA-B599-6F059203ED2E}" destId="{92AD27D3-3152-41B0-8727-A95353C46D1C}" srcOrd="2" destOrd="0" presId="urn:microsoft.com/office/officeart/2008/layout/HalfCircleOrganizationChart"/>
    <dgm:cxn modelId="{833B6DB6-050E-44C7-A006-B37957469597}" type="presParOf" srcId="{83791D9E-C30E-46FA-B599-6F059203ED2E}" destId="{027F7850-CAE1-4DD3-8E3B-5F239CEFA82B}" srcOrd="3" destOrd="0" presId="urn:microsoft.com/office/officeart/2008/layout/HalfCircleOrganizationChart"/>
    <dgm:cxn modelId="{B9EBB9B6-9339-45F2-949F-EEEB29842A14}" type="presParOf" srcId="{97E8BA3A-F140-47FA-87CF-5CD30D21424F}" destId="{45E9BC84-F927-4C28-B297-7433E2092F6D}" srcOrd="1" destOrd="0" presId="urn:microsoft.com/office/officeart/2008/layout/HalfCircleOrganizationChart"/>
    <dgm:cxn modelId="{AED76ADD-ABEB-4221-9DF1-27FB4E4B4066}" type="presParOf" srcId="{97E8BA3A-F140-47FA-87CF-5CD30D21424F}" destId="{C9DA01E8-3388-4156-B77E-6D2419A14D9B}" srcOrd="2" destOrd="0" presId="urn:microsoft.com/office/officeart/2008/layout/HalfCircleOrganizationChart"/>
    <dgm:cxn modelId="{F5CFBC12-3B5F-4EB8-8DDA-D706DE53C080}" type="presParOf" srcId="{AE05C6E8-1232-4E04-8337-B3233241404C}" destId="{5126FD37-08D3-4F79-949A-274C000BCC66}" srcOrd="2" destOrd="0" presId="urn:microsoft.com/office/officeart/2008/layout/HalfCircleOrganizationChart"/>
    <dgm:cxn modelId="{7EFFEE7E-123B-4C1A-B79F-FFF0B2329A51}" type="presParOf" srcId="{AE05C6E8-1232-4E04-8337-B3233241404C}" destId="{9B83D1D8-61D8-40C0-9C6F-DE992BD071C4}" srcOrd="3" destOrd="0" presId="urn:microsoft.com/office/officeart/2008/layout/HalfCircleOrganizationChart"/>
    <dgm:cxn modelId="{8036E562-2AB8-4D57-AE71-188B7ECF66B6}" type="presParOf" srcId="{9B83D1D8-61D8-40C0-9C6F-DE992BD071C4}" destId="{D55DBFAC-A670-4195-B062-91D91667183A}" srcOrd="0" destOrd="0" presId="urn:microsoft.com/office/officeart/2008/layout/HalfCircleOrganizationChart"/>
    <dgm:cxn modelId="{E5D60C91-0145-445D-839E-181498EEFA39}" type="presParOf" srcId="{D55DBFAC-A670-4195-B062-91D91667183A}" destId="{2533E18D-9A00-40FE-A9FF-19F5F671FDBE}" srcOrd="0" destOrd="0" presId="urn:microsoft.com/office/officeart/2008/layout/HalfCircleOrganizationChart"/>
    <dgm:cxn modelId="{92ADE805-A10F-46E9-82AC-22BE04237B6D}" type="presParOf" srcId="{D55DBFAC-A670-4195-B062-91D91667183A}" destId="{930035C7-C630-4F52-A00C-40870F09896A}" srcOrd="1" destOrd="0" presId="urn:microsoft.com/office/officeart/2008/layout/HalfCircleOrganizationChart"/>
    <dgm:cxn modelId="{5F250A6C-CC3D-445C-AB9F-7174728B2C1A}" type="presParOf" srcId="{D55DBFAC-A670-4195-B062-91D91667183A}" destId="{D7C45670-2ECC-4F7D-89AC-FAEBF1C3B40B}" srcOrd="2" destOrd="0" presId="urn:microsoft.com/office/officeart/2008/layout/HalfCircleOrganizationChart"/>
    <dgm:cxn modelId="{554AFF9A-3623-4379-86FE-4D818922372F}" type="presParOf" srcId="{D55DBFAC-A670-4195-B062-91D91667183A}" destId="{1D497B99-3605-4E8C-8776-4A09FBDC9B6A}" srcOrd="3" destOrd="0" presId="urn:microsoft.com/office/officeart/2008/layout/HalfCircleOrganizationChart"/>
    <dgm:cxn modelId="{9C5C0123-FDDE-4C9F-B1F4-3CE2DFAA2150}" type="presParOf" srcId="{9B83D1D8-61D8-40C0-9C6F-DE992BD071C4}" destId="{630DF345-C9C5-4CE8-96C3-8484417D8A1A}" srcOrd="1" destOrd="0" presId="urn:microsoft.com/office/officeart/2008/layout/HalfCircleOrganizationChart"/>
    <dgm:cxn modelId="{8A6087CD-D440-4A15-8E28-2DA7669A89D3}" type="presParOf" srcId="{9B83D1D8-61D8-40C0-9C6F-DE992BD071C4}" destId="{8DFFC9A9-8BEF-4837-AC2E-F73E09B56625}" srcOrd="2" destOrd="0" presId="urn:microsoft.com/office/officeart/2008/layout/HalfCircleOrganizationChart"/>
    <dgm:cxn modelId="{0679E5FD-67F9-4B88-B9B0-20F776E48AEE}" type="presParOf" srcId="{28F9BE99-0E56-4D04-9E2B-269FF648C202}" destId="{2F06C7B2-B02D-48CB-805F-A4DC246044A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2648F-C3C2-4820-80F9-26C6E625D068}">
      <dsp:nvSpPr>
        <dsp:cNvPr id="0" name=""/>
        <dsp:cNvSpPr/>
      </dsp:nvSpPr>
      <dsp:spPr>
        <a:xfrm>
          <a:off x="4114799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207"/>
              </a:lnTo>
              <a:lnTo>
                <a:pt x="2184957" y="379207"/>
              </a:lnTo>
              <a:lnTo>
                <a:pt x="2184957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F7E94-117A-4166-ADD4-9300FF143AC0}">
      <dsp:nvSpPr>
        <dsp:cNvPr id="0" name=""/>
        <dsp:cNvSpPr/>
      </dsp:nvSpPr>
      <dsp:spPr>
        <a:xfrm>
          <a:off x="1929842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2184957" y="0"/>
              </a:moveTo>
              <a:lnTo>
                <a:pt x="2184957" y="379207"/>
              </a:lnTo>
              <a:lnTo>
                <a:pt x="0" y="379207"/>
              </a:lnTo>
              <a:lnTo>
                <a:pt x="0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ABFCB-F2D4-4DE4-95DD-A06B70CCB2FF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AF84E-EA56-44DD-9F98-D87F38DE22ED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5C755-E0BB-4B14-B75C-FF8FC6B8FD06}">
      <dsp:nvSpPr>
        <dsp:cNvPr id="0" name=""/>
        <dsp:cNvSpPr/>
      </dsp:nvSpPr>
      <dsp:spPr>
        <a:xfrm>
          <a:off x="2309049" y="326858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أما أتكون</a:t>
          </a:r>
        </a:p>
      </dsp:txBody>
      <dsp:txXfrm>
        <a:off x="2309049" y="326858"/>
        <a:ext cx="3611500" cy="1155680"/>
      </dsp:txXfrm>
    </dsp:sp>
    <dsp:sp modelId="{AD56A159-FA59-4FA6-AF9B-AE476CEF67D5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5A629-3EE8-4F68-9B01-F92C05783487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E7722-A922-4CFF-A16D-3E75B0A3B8ED}">
      <dsp:nvSpPr>
        <dsp:cNvPr id="0" name=""/>
        <dsp:cNvSpPr/>
      </dsp:nvSpPr>
      <dsp:spPr>
        <a:xfrm>
          <a:off x="124091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u="sng" kern="1200" dirty="0"/>
            <a:t>دالة خاصة </a:t>
          </a:r>
          <a:r>
            <a:rPr lang="ar-SA" sz="2700" kern="1200" dirty="0"/>
            <a:t>تعطي تفاصيل عن اتجاهات العلاقة و مقدارها  و تسمى معادلة</a:t>
          </a:r>
        </a:p>
      </dsp:txBody>
      <dsp:txXfrm>
        <a:off x="124091" y="2891024"/>
        <a:ext cx="3611500" cy="1155680"/>
      </dsp:txXfrm>
    </dsp:sp>
    <dsp:sp modelId="{70F27282-FB65-4ABF-ABF1-FAEF819657B5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D74C4-44D1-4D93-B78B-6511426E0ECE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C7398-4561-412C-9D1B-23EED79CF737}">
      <dsp:nvSpPr>
        <dsp:cNvPr id="0" name=""/>
        <dsp:cNvSpPr/>
      </dsp:nvSpPr>
      <dsp:spPr>
        <a:xfrm>
          <a:off x="4494007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u="sng" kern="1200" dirty="0"/>
            <a:t>دالة عامة </a:t>
          </a:r>
          <a:r>
            <a:rPr lang="ar-SA" sz="2700" kern="1200" dirty="0"/>
            <a:t>تعطي معلومات عامة عن محددات المتغير التابع</a:t>
          </a:r>
        </a:p>
      </dsp:txBody>
      <dsp:txXfrm>
        <a:off x="4494007" y="2891024"/>
        <a:ext cx="3611500" cy="11556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9D217-EA7D-4110-A424-174FD9036C87}">
      <dsp:nvSpPr>
        <dsp:cNvPr id="0" name=""/>
        <dsp:cNvSpPr/>
      </dsp:nvSpPr>
      <dsp:spPr>
        <a:xfrm>
          <a:off x="4114799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207"/>
              </a:lnTo>
              <a:lnTo>
                <a:pt x="2184957" y="379207"/>
              </a:lnTo>
              <a:lnTo>
                <a:pt x="2184957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03FA2-7190-4167-8C7C-06060E4C958C}">
      <dsp:nvSpPr>
        <dsp:cNvPr id="0" name=""/>
        <dsp:cNvSpPr/>
      </dsp:nvSpPr>
      <dsp:spPr>
        <a:xfrm>
          <a:off x="1929842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2184957" y="0"/>
              </a:moveTo>
              <a:lnTo>
                <a:pt x="2184957" y="379207"/>
              </a:lnTo>
              <a:lnTo>
                <a:pt x="0" y="379207"/>
              </a:lnTo>
              <a:lnTo>
                <a:pt x="0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6064F-F7D3-48D6-BC58-A856E32662C7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D959F-BAB8-4301-988B-F48C71D2A81B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30D93-D621-4B8D-A475-C875ECECFD23}">
      <dsp:nvSpPr>
        <dsp:cNvPr id="0" name=""/>
        <dsp:cNvSpPr/>
      </dsp:nvSpPr>
      <dsp:spPr>
        <a:xfrm>
          <a:off x="2309049" y="326858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الفرق بين النطاق و المجال</a:t>
          </a:r>
        </a:p>
      </dsp:txBody>
      <dsp:txXfrm>
        <a:off x="2309049" y="326858"/>
        <a:ext cx="3611500" cy="1155680"/>
      </dsp:txXfrm>
    </dsp:sp>
    <dsp:sp modelId="{C27BCF93-8FB7-41F7-BFA8-3347426978EC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DA436-1FCE-45F4-8AA4-73D9038480D3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72A05-131D-4794-A1BB-7043F89C5FD8}">
      <dsp:nvSpPr>
        <dsp:cNvPr id="0" name=""/>
        <dsp:cNvSpPr/>
      </dsp:nvSpPr>
      <dsp:spPr>
        <a:xfrm>
          <a:off x="124091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مجال الدالة </a:t>
          </a:r>
          <a:r>
            <a:rPr lang="en-GB" sz="2700" kern="1200" dirty="0"/>
            <a:t> Range</a:t>
          </a:r>
          <a:r>
            <a:rPr lang="ar-SA" sz="2700" kern="1200" dirty="0"/>
            <a:t>و هو يعبر عن المتغير التابع</a:t>
          </a:r>
        </a:p>
      </dsp:txBody>
      <dsp:txXfrm>
        <a:off x="124091" y="2891024"/>
        <a:ext cx="3611500" cy="1155680"/>
      </dsp:txXfrm>
    </dsp:sp>
    <dsp:sp modelId="{A6D596CC-CC74-43FE-9338-1F147FDBA446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309B2-C133-4875-A6E1-32A8B847C9B5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12351-6F5B-4535-9783-75EEFFC2F34F}">
      <dsp:nvSpPr>
        <dsp:cNvPr id="0" name=""/>
        <dsp:cNvSpPr/>
      </dsp:nvSpPr>
      <dsp:spPr>
        <a:xfrm>
          <a:off x="4494007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نطاق الدالة </a:t>
          </a:r>
          <a:r>
            <a:rPr lang="en-GB" sz="2700" kern="1200" dirty="0" err="1"/>
            <a:t>Domin</a:t>
          </a:r>
          <a:r>
            <a:rPr lang="ar-SA" sz="2700" kern="1200" dirty="0"/>
            <a:t> و هو يعبر عن المتغير المستقل </a:t>
          </a:r>
        </a:p>
      </dsp:txBody>
      <dsp:txXfrm>
        <a:off x="4494007" y="2891024"/>
        <a:ext cx="3611500" cy="1155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8B494-27BD-4CF6-B22B-E1C766D14C9C}">
      <dsp:nvSpPr>
        <dsp:cNvPr id="0" name=""/>
        <dsp:cNvSpPr/>
      </dsp:nvSpPr>
      <dsp:spPr>
        <a:xfrm>
          <a:off x="4114799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207"/>
              </a:lnTo>
              <a:lnTo>
                <a:pt x="2184957" y="379207"/>
              </a:lnTo>
              <a:lnTo>
                <a:pt x="2184957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6CC2B-9897-47DD-9C62-937955357847}">
      <dsp:nvSpPr>
        <dsp:cNvPr id="0" name=""/>
        <dsp:cNvSpPr/>
      </dsp:nvSpPr>
      <dsp:spPr>
        <a:xfrm>
          <a:off x="1929842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2184957" y="0"/>
              </a:moveTo>
              <a:lnTo>
                <a:pt x="2184957" y="379207"/>
              </a:lnTo>
              <a:lnTo>
                <a:pt x="0" y="379207"/>
              </a:lnTo>
              <a:lnTo>
                <a:pt x="0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7BDD5-D717-4D56-805F-1FA8BA799977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475C5-CB58-47BA-B068-213768643450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18B20-C8B7-4DB9-94A4-A5830D3C68DC}">
      <dsp:nvSpPr>
        <dsp:cNvPr id="0" name=""/>
        <dsp:cNvSpPr/>
      </dsp:nvSpPr>
      <dsp:spPr>
        <a:xfrm>
          <a:off x="2309049" y="326858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الفرق بين العلاقات و الدوال</a:t>
          </a:r>
        </a:p>
      </dsp:txBody>
      <dsp:txXfrm>
        <a:off x="2309049" y="326858"/>
        <a:ext cx="3611500" cy="1155680"/>
      </dsp:txXfrm>
    </dsp:sp>
    <dsp:sp modelId="{D0340AB7-E9AC-437C-92F6-6788999AB7BB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63D1A-CA09-408E-A357-F5AEF83C8072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30359-82CB-4063-9ABB-C7C940734298}">
      <dsp:nvSpPr>
        <dsp:cNvPr id="0" name=""/>
        <dsp:cNvSpPr/>
      </dsp:nvSpPr>
      <dsp:spPr>
        <a:xfrm>
          <a:off x="124091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u="sng" kern="1200" dirty="0"/>
            <a:t>الدوال</a:t>
          </a:r>
          <a:r>
            <a:rPr lang="ar-SA" sz="2000" kern="1200" dirty="0"/>
            <a:t> مصطلح فني يعبر عن العلاقة بين المتغيرات </a:t>
          </a:r>
        </a:p>
      </dsp:txBody>
      <dsp:txXfrm>
        <a:off x="124091" y="2891024"/>
        <a:ext cx="3611500" cy="1155680"/>
      </dsp:txXfrm>
    </dsp:sp>
    <dsp:sp modelId="{3C14A5B2-8509-4BBF-8DFD-CF07657A70B6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584A-FB35-41D6-BC5A-CDB15EDC292A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C2582-0D62-4F38-8494-A8B0D38FCC91}">
      <dsp:nvSpPr>
        <dsp:cNvPr id="0" name=""/>
        <dsp:cNvSpPr/>
      </dsp:nvSpPr>
      <dsp:spPr>
        <a:xfrm>
          <a:off x="4494007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u="sng" kern="1200" dirty="0"/>
            <a:t>العلاقات</a:t>
          </a:r>
          <a:r>
            <a:rPr lang="ar-SA" sz="2000" kern="1200" dirty="0"/>
            <a:t> تدرس الطريقة التي تتغير بها المتغيرات أو حجم التأثير لمتغير على الأخر و كذلك لدراسة العلاقة بين المتغيرات </a:t>
          </a:r>
        </a:p>
      </dsp:txBody>
      <dsp:txXfrm>
        <a:off x="4494007" y="2891024"/>
        <a:ext cx="3611500" cy="1155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D719C-C19A-4CFE-A809-3C6455B72FFD}">
      <dsp:nvSpPr>
        <dsp:cNvPr id="0" name=""/>
        <dsp:cNvSpPr/>
      </dsp:nvSpPr>
      <dsp:spPr>
        <a:xfrm>
          <a:off x="4117883" y="663821"/>
          <a:ext cx="3505353" cy="222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36"/>
              </a:lnTo>
              <a:lnTo>
                <a:pt x="3505353" y="118436"/>
              </a:lnTo>
              <a:lnTo>
                <a:pt x="3505353" y="222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CAB03-16B2-4A03-8E16-01D0D1AE287A}">
      <dsp:nvSpPr>
        <dsp:cNvPr id="0" name=""/>
        <dsp:cNvSpPr/>
      </dsp:nvSpPr>
      <dsp:spPr>
        <a:xfrm>
          <a:off x="5559848" y="1708322"/>
          <a:ext cx="565600" cy="241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6741"/>
              </a:lnTo>
              <a:lnTo>
                <a:pt x="565600" y="24167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46C33-C298-4BE6-908A-7541ABFBF998}">
      <dsp:nvSpPr>
        <dsp:cNvPr id="0" name=""/>
        <dsp:cNvSpPr/>
      </dsp:nvSpPr>
      <dsp:spPr>
        <a:xfrm>
          <a:off x="5559848" y="1708322"/>
          <a:ext cx="565600" cy="1710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0615"/>
              </a:lnTo>
              <a:lnTo>
                <a:pt x="565600" y="1710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67F32-7084-4E20-8907-094EB6DC6004}">
      <dsp:nvSpPr>
        <dsp:cNvPr id="0" name=""/>
        <dsp:cNvSpPr/>
      </dsp:nvSpPr>
      <dsp:spPr>
        <a:xfrm>
          <a:off x="5559848" y="1708322"/>
          <a:ext cx="565600" cy="1004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489"/>
              </a:lnTo>
              <a:lnTo>
                <a:pt x="565600" y="10044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8904E-5957-4B23-8E9B-69619DE7F04C}">
      <dsp:nvSpPr>
        <dsp:cNvPr id="0" name=""/>
        <dsp:cNvSpPr/>
      </dsp:nvSpPr>
      <dsp:spPr>
        <a:xfrm>
          <a:off x="5559848" y="1708322"/>
          <a:ext cx="565600" cy="298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63"/>
              </a:lnTo>
              <a:lnTo>
                <a:pt x="565600" y="298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73254-CE51-4CC9-9614-CBBD508D148E}">
      <dsp:nvSpPr>
        <dsp:cNvPr id="0" name=""/>
        <dsp:cNvSpPr/>
      </dsp:nvSpPr>
      <dsp:spPr>
        <a:xfrm>
          <a:off x="4117883" y="663821"/>
          <a:ext cx="1441965" cy="222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36"/>
              </a:lnTo>
              <a:lnTo>
                <a:pt x="1441965" y="118436"/>
              </a:lnTo>
              <a:lnTo>
                <a:pt x="1441965" y="222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1CFBA-47EC-4231-9A85-6D0D2051C642}">
      <dsp:nvSpPr>
        <dsp:cNvPr id="0" name=""/>
        <dsp:cNvSpPr/>
      </dsp:nvSpPr>
      <dsp:spPr>
        <a:xfrm>
          <a:off x="3660726" y="663821"/>
          <a:ext cx="457156" cy="222863"/>
        </a:xfrm>
        <a:custGeom>
          <a:avLst/>
          <a:gdLst/>
          <a:ahLst/>
          <a:cxnLst/>
          <a:rect l="0" t="0" r="0" b="0"/>
          <a:pathLst>
            <a:path>
              <a:moveTo>
                <a:pt x="457156" y="0"/>
              </a:moveTo>
              <a:lnTo>
                <a:pt x="457156" y="118436"/>
              </a:lnTo>
              <a:lnTo>
                <a:pt x="0" y="118436"/>
              </a:lnTo>
              <a:lnTo>
                <a:pt x="0" y="222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40FAD-FED9-44C8-9C51-579A7CF36214}">
      <dsp:nvSpPr>
        <dsp:cNvPr id="0" name=""/>
        <dsp:cNvSpPr/>
      </dsp:nvSpPr>
      <dsp:spPr>
        <a:xfrm>
          <a:off x="2074329" y="663821"/>
          <a:ext cx="2043553" cy="222863"/>
        </a:xfrm>
        <a:custGeom>
          <a:avLst/>
          <a:gdLst/>
          <a:ahLst/>
          <a:cxnLst/>
          <a:rect l="0" t="0" r="0" b="0"/>
          <a:pathLst>
            <a:path>
              <a:moveTo>
                <a:pt x="2043553" y="0"/>
              </a:moveTo>
              <a:lnTo>
                <a:pt x="2043553" y="118436"/>
              </a:lnTo>
              <a:lnTo>
                <a:pt x="0" y="118436"/>
              </a:lnTo>
              <a:lnTo>
                <a:pt x="0" y="222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1066C-3B41-4737-8335-CE72769C1D2A}">
      <dsp:nvSpPr>
        <dsp:cNvPr id="0" name=""/>
        <dsp:cNvSpPr/>
      </dsp:nvSpPr>
      <dsp:spPr>
        <a:xfrm>
          <a:off x="662112" y="663821"/>
          <a:ext cx="3455770" cy="222863"/>
        </a:xfrm>
        <a:custGeom>
          <a:avLst/>
          <a:gdLst/>
          <a:ahLst/>
          <a:cxnLst/>
          <a:rect l="0" t="0" r="0" b="0"/>
          <a:pathLst>
            <a:path>
              <a:moveTo>
                <a:pt x="3455770" y="0"/>
              </a:moveTo>
              <a:lnTo>
                <a:pt x="3455770" y="118436"/>
              </a:lnTo>
              <a:lnTo>
                <a:pt x="0" y="118436"/>
              </a:lnTo>
              <a:lnTo>
                <a:pt x="0" y="222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AE37D-5A81-4C94-A049-6CE6A4D7EAEA}">
      <dsp:nvSpPr>
        <dsp:cNvPr id="0" name=""/>
        <dsp:cNvSpPr/>
      </dsp:nvSpPr>
      <dsp:spPr>
        <a:xfrm>
          <a:off x="3869247" y="166549"/>
          <a:ext cx="497271" cy="49727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B9280-0BA4-4729-9FA5-6A5FCFA6BB6F}">
      <dsp:nvSpPr>
        <dsp:cNvPr id="0" name=""/>
        <dsp:cNvSpPr/>
      </dsp:nvSpPr>
      <dsp:spPr>
        <a:xfrm>
          <a:off x="3869247" y="166549"/>
          <a:ext cx="497271" cy="49727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52004-81FB-4F75-B047-6891295F0210}">
      <dsp:nvSpPr>
        <dsp:cNvPr id="0" name=""/>
        <dsp:cNvSpPr/>
      </dsp:nvSpPr>
      <dsp:spPr>
        <a:xfrm>
          <a:off x="3620611" y="256058"/>
          <a:ext cx="994543" cy="3182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/>
            <a:t>انواعها</a:t>
          </a:r>
        </a:p>
      </dsp:txBody>
      <dsp:txXfrm>
        <a:off x="3620611" y="256058"/>
        <a:ext cx="994543" cy="318254"/>
      </dsp:txXfrm>
    </dsp:sp>
    <dsp:sp modelId="{12087BF3-3643-486D-8800-9D64F880D32F}">
      <dsp:nvSpPr>
        <dsp:cNvPr id="0" name=""/>
        <dsp:cNvSpPr/>
      </dsp:nvSpPr>
      <dsp:spPr>
        <a:xfrm>
          <a:off x="332888" y="886685"/>
          <a:ext cx="658447" cy="166147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E7B71-CF16-43D6-AFF5-7D81BAD750CE}">
      <dsp:nvSpPr>
        <dsp:cNvPr id="0" name=""/>
        <dsp:cNvSpPr/>
      </dsp:nvSpPr>
      <dsp:spPr>
        <a:xfrm>
          <a:off x="332888" y="886685"/>
          <a:ext cx="658447" cy="166147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A1B9C-DBB9-47BD-834F-F899FEF2C89C}">
      <dsp:nvSpPr>
        <dsp:cNvPr id="0" name=""/>
        <dsp:cNvSpPr/>
      </dsp:nvSpPr>
      <dsp:spPr>
        <a:xfrm>
          <a:off x="3664" y="1185750"/>
          <a:ext cx="1316895" cy="10633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الدوال متعددة المتغيرات تتضمن متغيرين مستقلين أو أكثر و من الممكن أن تكون خطية أو غير خطية </a:t>
          </a:r>
        </a:p>
      </dsp:txBody>
      <dsp:txXfrm>
        <a:off x="3664" y="1185750"/>
        <a:ext cx="1316895" cy="1063340"/>
      </dsp:txXfrm>
    </dsp:sp>
    <dsp:sp modelId="{892CD01B-A1E5-42C3-A52F-14F81200604E}">
      <dsp:nvSpPr>
        <dsp:cNvPr id="0" name=""/>
        <dsp:cNvSpPr/>
      </dsp:nvSpPr>
      <dsp:spPr>
        <a:xfrm>
          <a:off x="1801871" y="886685"/>
          <a:ext cx="544915" cy="172177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1C6F2-4DBF-4405-97B2-338A6EE7B379}">
      <dsp:nvSpPr>
        <dsp:cNvPr id="0" name=""/>
        <dsp:cNvSpPr/>
      </dsp:nvSpPr>
      <dsp:spPr>
        <a:xfrm>
          <a:off x="1801871" y="886685"/>
          <a:ext cx="544915" cy="172177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051CE-BD67-4373-8F87-63EE03EDAF64}">
      <dsp:nvSpPr>
        <dsp:cNvPr id="0" name=""/>
        <dsp:cNvSpPr/>
      </dsp:nvSpPr>
      <dsp:spPr>
        <a:xfrm>
          <a:off x="1529414" y="1196604"/>
          <a:ext cx="1089831" cy="110193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الدوال غير الجبرية مثل الأسية و اللوغاريتمية </a:t>
          </a:r>
        </a:p>
      </dsp:txBody>
      <dsp:txXfrm>
        <a:off x="1529414" y="1196604"/>
        <a:ext cx="1089831" cy="1101935"/>
      </dsp:txXfrm>
    </dsp:sp>
    <dsp:sp modelId="{873EB75A-29CC-4C04-8A14-5F2CC47C7EEF}">
      <dsp:nvSpPr>
        <dsp:cNvPr id="0" name=""/>
        <dsp:cNvSpPr/>
      </dsp:nvSpPr>
      <dsp:spPr>
        <a:xfrm>
          <a:off x="3244413" y="886685"/>
          <a:ext cx="832627" cy="183001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4BC26-B7DE-431C-A179-9724B55889CE}">
      <dsp:nvSpPr>
        <dsp:cNvPr id="0" name=""/>
        <dsp:cNvSpPr/>
      </dsp:nvSpPr>
      <dsp:spPr>
        <a:xfrm>
          <a:off x="3244413" y="886685"/>
          <a:ext cx="832627" cy="183001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AC460-496E-43DD-B64F-2258D6F693B5}">
      <dsp:nvSpPr>
        <dsp:cNvPr id="0" name=""/>
        <dsp:cNvSpPr/>
      </dsp:nvSpPr>
      <dsp:spPr>
        <a:xfrm>
          <a:off x="2828099" y="1216087"/>
          <a:ext cx="1665254" cy="11712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الدوال القياسية المتغير المستقل كسرية </a:t>
          </a:r>
          <a:r>
            <a:rPr lang="ar-SA" sz="1400" kern="1200"/>
            <a:t>أو قياسية (و اجمالاً أي دالة كثيرة الحدود هي دالة كسرية) </a:t>
          </a:r>
          <a:endParaRPr lang="ar-SA" sz="1400" kern="1200" dirty="0"/>
        </a:p>
      </dsp:txBody>
      <dsp:txXfrm>
        <a:off x="2828099" y="1216087"/>
        <a:ext cx="1665254" cy="1171206"/>
      </dsp:txXfrm>
    </dsp:sp>
    <dsp:sp modelId="{B5C1C403-58E0-45F6-905E-FCCBF483F138}">
      <dsp:nvSpPr>
        <dsp:cNvPr id="0" name=""/>
        <dsp:cNvSpPr/>
      </dsp:nvSpPr>
      <dsp:spPr>
        <a:xfrm>
          <a:off x="5131028" y="886685"/>
          <a:ext cx="857639" cy="821637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B28F7-C9C3-40DF-8B4B-2035810741C1}">
      <dsp:nvSpPr>
        <dsp:cNvPr id="0" name=""/>
        <dsp:cNvSpPr/>
      </dsp:nvSpPr>
      <dsp:spPr>
        <a:xfrm>
          <a:off x="5131028" y="886685"/>
          <a:ext cx="857639" cy="821637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498F1-A104-4C4B-8295-7E9FA19548EE}">
      <dsp:nvSpPr>
        <dsp:cNvPr id="0" name=""/>
        <dsp:cNvSpPr/>
      </dsp:nvSpPr>
      <dsp:spPr>
        <a:xfrm>
          <a:off x="4702208" y="1034580"/>
          <a:ext cx="1715279" cy="52584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الدوال كثيرات الحدود</a:t>
          </a:r>
          <a:r>
            <a:rPr lang="en-GB" sz="1400" kern="1200" dirty="0"/>
            <a:t> </a:t>
          </a:r>
          <a:r>
            <a:rPr lang="ar-SA" sz="1400" kern="1200" dirty="0"/>
            <a:t>(متغير واحد و حدود متعددة)</a:t>
          </a:r>
        </a:p>
      </dsp:txBody>
      <dsp:txXfrm>
        <a:off x="4702208" y="1034580"/>
        <a:ext cx="1715279" cy="525848"/>
      </dsp:txXfrm>
    </dsp:sp>
    <dsp:sp modelId="{07917DE9-D9BC-4332-87C6-9630FD8D9AAD}">
      <dsp:nvSpPr>
        <dsp:cNvPr id="0" name=""/>
        <dsp:cNvSpPr/>
      </dsp:nvSpPr>
      <dsp:spPr>
        <a:xfrm>
          <a:off x="6065776" y="1917177"/>
          <a:ext cx="497271" cy="49727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2A736-3035-4A23-9AFF-F3F4E315D2C0}">
      <dsp:nvSpPr>
        <dsp:cNvPr id="0" name=""/>
        <dsp:cNvSpPr/>
      </dsp:nvSpPr>
      <dsp:spPr>
        <a:xfrm>
          <a:off x="6065776" y="1917177"/>
          <a:ext cx="497271" cy="49727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1D814-CEB5-4F05-B29D-472C062DD041}">
      <dsp:nvSpPr>
        <dsp:cNvPr id="0" name=""/>
        <dsp:cNvSpPr/>
      </dsp:nvSpPr>
      <dsp:spPr>
        <a:xfrm>
          <a:off x="5817140" y="2006686"/>
          <a:ext cx="994543" cy="3182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دالة خطية</a:t>
          </a:r>
        </a:p>
      </dsp:txBody>
      <dsp:txXfrm>
        <a:off x="5817140" y="2006686"/>
        <a:ext cx="994543" cy="318254"/>
      </dsp:txXfrm>
    </dsp:sp>
    <dsp:sp modelId="{5289E736-A320-475C-ADBE-841694A52CEF}">
      <dsp:nvSpPr>
        <dsp:cNvPr id="0" name=""/>
        <dsp:cNvSpPr/>
      </dsp:nvSpPr>
      <dsp:spPr>
        <a:xfrm>
          <a:off x="6065776" y="2623303"/>
          <a:ext cx="497271" cy="49727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B1066-80A1-45BA-A8BC-B8696FDEAA86}">
      <dsp:nvSpPr>
        <dsp:cNvPr id="0" name=""/>
        <dsp:cNvSpPr/>
      </dsp:nvSpPr>
      <dsp:spPr>
        <a:xfrm>
          <a:off x="6065776" y="2623303"/>
          <a:ext cx="497271" cy="49727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2F3CE-889B-4488-8CD8-8902E2764E85}">
      <dsp:nvSpPr>
        <dsp:cNvPr id="0" name=""/>
        <dsp:cNvSpPr/>
      </dsp:nvSpPr>
      <dsp:spPr>
        <a:xfrm>
          <a:off x="5817140" y="2712812"/>
          <a:ext cx="994543" cy="3182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دالة ثابتة</a:t>
          </a:r>
        </a:p>
      </dsp:txBody>
      <dsp:txXfrm>
        <a:off x="5817140" y="2712812"/>
        <a:ext cx="994543" cy="318254"/>
      </dsp:txXfrm>
    </dsp:sp>
    <dsp:sp modelId="{E88A6E6B-F8EE-475A-9664-C0AF92737ECA}">
      <dsp:nvSpPr>
        <dsp:cNvPr id="0" name=""/>
        <dsp:cNvSpPr/>
      </dsp:nvSpPr>
      <dsp:spPr>
        <a:xfrm>
          <a:off x="6065776" y="3329429"/>
          <a:ext cx="497271" cy="49727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F25FC-1709-430A-A9BD-960D4E189FB3}">
      <dsp:nvSpPr>
        <dsp:cNvPr id="0" name=""/>
        <dsp:cNvSpPr/>
      </dsp:nvSpPr>
      <dsp:spPr>
        <a:xfrm>
          <a:off x="6065776" y="3329429"/>
          <a:ext cx="497271" cy="49727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30301-2BCC-4530-B643-11B89218A5DD}">
      <dsp:nvSpPr>
        <dsp:cNvPr id="0" name=""/>
        <dsp:cNvSpPr/>
      </dsp:nvSpPr>
      <dsp:spPr>
        <a:xfrm>
          <a:off x="5817140" y="3418938"/>
          <a:ext cx="994543" cy="3182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100" kern="1200"/>
        </a:p>
      </dsp:txBody>
      <dsp:txXfrm>
        <a:off x="5817140" y="3418938"/>
        <a:ext cx="994543" cy="318254"/>
      </dsp:txXfrm>
    </dsp:sp>
    <dsp:sp modelId="{015B21DF-82BA-446D-A78B-DB3D06DD8AA6}">
      <dsp:nvSpPr>
        <dsp:cNvPr id="0" name=""/>
        <dsp:cNvSpPr/>
      </dsp:nvSpPr>
      <dsp:spPr>
        <a:xfrm>
          <a:off x="6065776" y="4035555"/>
          <a:ext cx="497271" cy="49727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44901-F0C9-443E-AB9D-46B8EDCC7230}">
      <dsp:nvSpPr>
        <dsp:cNvPr id="0" name=""/>
        <dsp:cNvSpPr/>
      </dsp:nvSpPr>
      <dsp:spPr>
        <a:xfrm>
          <a:off x="6065776" y="4035555"/>
          <a:ext cx="497271" cy="49727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27A17-8D81-4FA8-8D8D-E089ADDC3814}">
      <dsp:nvSpPr>
        <dsp:cNvPr id="0" name=""/>
        <dsp:cNvSpPr/>
      </dsp:nvSpPr>
      <dsp:spPr>
        <a:xfrm>
          <a:off x="5817140" y="4125064"/>
          <a:ext cx="994543" cy="3182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5817140" y="4125064"/>
        <a:ext cx="994543" cy="318254"/>
      </dsp:txXfrm>
    </dsp:sp>
    <dsp:sp modelId="{A5514FBE-3312-4D13-AA50-373A9F576C98}">
      <dsp:nvSpPr>
        <dsp:cNvPr id="0" name=""/>
        <dsp:cNvSpPr/>
      </dsp:nvSpPr>
      <dsp:spPr>
        <a:xfrm>
          <a:off x="7321887" y="886685"/>
          <a:ext cx="602698" cy="184118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37310-64D9-4B1E-B4AE-58595F5EB731}">
      <dsp:nvSpPr>
        <dsp:cNvPr id="0" name=""/>
        <dsp:cNvSpPr/>
      </dsp:nvSpPr>
      <dsp:spPr>
        <a:xfrm>
          <a:off x="7321887" y="886685"/>
          <a:ext cx="602698" cy="184118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DA841-7B81-479F-93D3-BA8B84F8DE6F}">
      <dsp:nvSpPr>
        <dsp:cNvPr id="0" name=""/>
        <dsp:cNvSpPr/>
      </dsp:nvSpPr>
      <dsp:spPr>
        <a:xfrm>
          <a:off x="7020538" y="1218099"/>
          <a:ext cx="1205397" cy="11783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الدوال الثابتة مثل دالة التكاليف الثابتة لا تتغير بتغير المتغير المستقل</a:t>
          </a:r>
        </a:p>
      </dsp:txBody>
      <dsp:txXfrm>
        <a:off x="7020538" y="1218099"/>
        <a:ext cx="1205397" cy="11783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3E536-30DE-4A7D-8C10-2279E6B07041}">
      <dsp:nvSpPr>
        <dsp:cNvPr id="0" name=""/>
        <dsp:cNvSpPr/>
      </dsp:nvSpPr>
      <dsp:spPr>
        <a:xfrm>
          <a:off x="4248471" y="2338244"/>
          <a:ext cx="3843653" cy="168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31"/>
              </a:lnTo>
              <a:lnTo>
                <a:pt x="3843653" y="84131"/>
              </a:lnTo>
              <a:lnTo>
                <a:pt x="3843653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4CDB5-ACC3-46B3-806D-9DBCFF2D677A}">
      <dsp:nvSpPr>
        <dsp:cNvPr id="0" name=""/>
        <dsp:cNvSpPr/>
      </dsp:nvSpPr>
      <dsp:spPr>
        <a:xfrm>
          <a:off x="4248471" y="2338244"/>
          <a:ext cx="2874133" cy="168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31"/>
              </a:lnTo>
              <a:lnTo>
                <a:pt x="2874133" y="84131"/>
              </a:lnTo>
              <a:lnTo>
                <a:pt x="2874133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E3A0B-36EC-4433-A2FD-DF4874294397}">
      <dsp:nvSpPr>
        <dsp:cNvPr id="0" name=""/>
        <dsp:cNvSpPr/>
      </dsp:nvSpPr>
      <dsp:spPr>
        <a:xfrm>
          <a:off x="4248471" y="2338244"/>
          <a:ext cx="1904613" cy="168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31"/>
              </a:lnTo>
              <a:lnTo>
                <a:pt x="1904613" y="84131"/>
              </a:lnTo>
              <a:lnTo>
                <a:pt x="1904613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4B15A-0AFF-4E0E-83D1-467C51AA0517}">
      <dsp:nvSpPr>
        <dsp:cNvPr id="0" name=""/>
        <dsp:cNvSpPr/>
      </dsp:nvSpPr>
      <dsp:spPr>
        <a:xfrm>
          <a:off x="4248471" y="2338244"/>
          <a:ext cx="935093" cy="168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31"/>
              </a:lnTo>
              <a:lnTo>
                <a:pt x="935093" y="84131"/>
              </a:lnTo>
              <a:lnTo>
                <a:pt x="935093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4C041-D187-41E0-A412-C95E7DFBEC6B}">
      <dsp:nvSpPr>
        <dsp:cNvPr id="0" name=""/>
        <dsp:cNvSpPr/>
      </dsp:nvSpPr>
      <dsp:spPr>
        <a:xfrm>
          <a:off x="4168326" y="2338244"/>
          <a:ext cx="91440" cy="168263"/>
        </a:xfrm>
        <a:custGeom>
          <a:avLst/>
          <a:gdLst/>
          <a:ahLst/>
          <a:cxnLst/>
          <a:rect l="0" t="0" r="0" b="0"/>
          <a:pathLst>
            <a:path>
              <a:moveTo>
                <a:pt x="80145" y="0"/>
              </a:moveTo>
              <a:lnTo>
                <a:pt x="80145" y="84131"/>
              </a:lnTo>
              <a:lnTo>
                <a:pt x="45720" y="84131"/>
              </a:lnTo>
              <a:lnTo>
                <a:pt x="45720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9F979-8F4A-4173-8D73-FD9FAACAF0A3}">
      <dsp:nvSpPr>
        <dsp:cNvPr id="0" name=""/>
        <dsp:cNvSpPr/>
      </dsp:nvSpPr>
      <dsp:spPr>
        <a:xfrm>
          <a:off x="3278952" y="2338244"/>
          <a:ext cx="969519" cy="168263"/>
        </a:xfrm>
        <a:custGeom>
          <a:avLst/>
          <a:gdLst/>
          <a:ahLst/>
          <a:cxnLst/>
          <a:rect l="0" t="0" r="0" b="0"/>
          <a:pathLst>
            <a:path>
              <a:moveTo>
                <a:pt x="969519" y="0"/>
              </a:moveTo>
              <a:lnTo>
                <a:pt x="969519" y="84131"/>
              </a:lnTo>
              <a:lnTo>
                <a:pt x="0" y="84131"/>
              </a:lnTo>
              <a:lnTo>
                <a:pt x="0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50AEA-2DB4-451F-BA75-6BAB11436EBA}">
      <dsp:nvSpPr>
        <dsp:cNvPr id="0" name=""/>
        <dsp:cNvSpPr/>
      </dsp:nvSpPr>
      <dsp:spPr>
        <a:xfrm>
          <a:off x="2343858" y="2338244"/>
          <a:ext cx="1904613" cy="168263"/>
        </a:xfrm>
        <a:custGeom>
          <a:avLst/>
          <a:gdLst/>
          <a:ahLst/>
          <a:cxnLst/>
          <a:rect l="0" t="0" r="0" b="0"/>
          <a:pathLst>
            <a:path>
              <a:moveTo>
                <a:pt x="1904613" y="0"/>
              </a:moveTo>
              <a:lnTo>
                <a:pt x="1904613" y="84131"/>
              </a:lnTo>
              <a:lnTo>
                <a:pt x="0" y="84131"/>
              </a:lnTo>
              <a:lnTo>
                <a:pt x="0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0F56C-A8DF-44B5-9151-DA87EAFD9420}">
      <dsp:nvSpPr>
        <dsp:cNvPr id="0" name=""/>
        <dsp:cNvSpPr/>
      </dsp:nvSpPr>
      <dsp:spPr>
        <a:xfrm>
          <a:off x="1374338" y="2338244"/>
          <a:ext cx="2874133" cy="168263"/>
        </a:xfrm>
        <a:custGeom>
          <a:avLst/>
          <a:gdLst/>
          <a:ahLst/>
          <a:cxnLst/>
          <a:rect l="0" t="0" r="0" b="0"/>
          <a:pathLst>
            <a:path>
              <a:moveTo>
                <a:pt x="2874133" y="0"/>
              </a:moveTo>
              <a:lnTo>
                <a:pt x="2874133" y="84131"/>
              </a:lnTo>
              <a:lnTo>
                <a:pt x="0" y="84131"/>
              </a:lnTo>
              <a:lnTo>
                <a:pt x="0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1DE96-250C-4E87-9004-2060511A120E}">
      <dsp:nvSpPr>
        <dsp:cNvPr id="0" name=""/>
        <dsp:cNvSpPr/>
      </dsp:nvSpPr>
      <dsp:spPr>
        <a:xfrm>
          <a:off x="404818" y="2338244"/>
          <a:ext cx="3843653" cy="168263"/>
        </a:xfrm>
        <a:custGeom>
          <a:avLst/>
          <a:gdLst/>
          <a:ahLst/>
          <a:cxnLst/>
          <a:rect l="0" t="0" r="0" b="0"/>
          <a:pathLst>
            <a:path>
              <a:moveTo>
                <a:pt x="3843653" y="0"/>
              </a:moveTo>
              <a:lnTo>
                <a:pt x="3843653" y="84131"/>
              </a:lnTo>
              <a:lnTo>
                <a:pt x="0" y="84131"/>
              </a:lnTo>
              <a:lnTo>
                <a:pt x="0" y="168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F1AF5-D69E-4496-AC52-ACE7CC78B1E3}">
      <dsp:nvSpPr>
        <dsp:cNvPr id="0" name=""/>
        <dsp:cNvSpPr/>
      </dsp:nvSpPr>
      <dsp:spPr>
        <a:xfrm>
          <a:off x="4048157" y="1937616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9BCFE-0646-487E-8615-6A5CA9F18295}">
      <dsp:nvSpPr>
        <dsp:cNvPr id="0" name=""/>
        <dsp:cNvSpPr/>
      </dsp:nvSpPr>
      <dsp:spPr>
        <a:xfrm>
          <a:off x="4048157" y="1937616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F5628-53F4-4C69-9967-D61F20D02182}">
      <dsp:nvSpPr>
        <dsp:cNvPr id="0" name=""/>
        <dsp:cNvSpPr/>
      </dsp:nvSpPr>
      <dsp:spPr>
        <a:xfrm>
          <a:off x="3847843" y="2009729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أنواع العلاقات في النموذج الاقتصادي</a:t>
          </a:r>
          <a:endParaRPr lang="en-GB" sz="1000" kern="1200" dirty="0">
            <a:cs typeface="+mj-cs"/>
          </a:endParaRPr>
        </a:p>
      </dsp:txBody>
      <dsp:txXfrm>
        <a:off x="3847843" y="2009729"/>
        <a:ext cx="801256" cy="256401"/>
      </dsp:txXfrm>
    </dsp:sp>
    <dsp:sp modelId="{984F1CE4-02AF-40FE-BD97-1844569FD8C1}">
      <dsp:nvSpPr>
        <dsp:cNvPr id="0" name=""/>
        <dsp:cNvSpPr/>
      </dsp:nvSpPr>
      <dsp:spPr>
        <a:xfrm>
          <a:off x="204504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E8B41-94F8-41EE-9547-CE964778589A}">
      <dsp:nvSpPr>
        <dsp:cNvPr id="0" name=""/>
        <dsp:cNvSpPr/>
      </dsp:nvSpPr>
      <dsp:spPr>
        <a:xfrm>
          <a:off x="204504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ADAA5-95A8-4D8C-B32C-5213B6979D9F}">
      <dsp:nvSpPr>
        <dsp:cNvPr id="0" name=""/>
        <dsp:cNvSpPr/>
      </dsp:nvSpPr>
      <dsp:spPr>
        <a:xfrm>
          <a:off x="4190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الخطية و غير الخطية</a:t>
          </a:r>
          <a:endParaRPr lang="en-GB" sz="1000" kern="1200" dirty="0">
            <a:cs typeface="+mj-cs"/>
          </a:endParaRPr>
        </a:p>
      </dsp:txBody>
      <dsp:txXfrm>
        <a:off x="4190" y="2578620"/>
        <a:ext cx="801256" cy="256401"/>
      </dsp:txXfrm>
    </dsp:sp>
    <dsp:sp modelId="{E786B8B2-1C6B-4CA3-B932-9D687847A197}">
      <dsp:nvSpPr>
        <dsp:cNvPr id="0" name=""/>
        <dsp:cNvSpPr/>
      </dsp:nvSpPr>
      <dsp:spPr>
        <a:xfrm>
          <a:off x="1174024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CE6D5-94C9-4D4A-A5EC-AC1701E078C0}">
      <dsp:nvSpPr>
        <dsp:cNvPr id="0" name=""/>
        <dsp:cNvSpPr/>
      </dsp:nvSpPr>
      <dsp:spPr>
        <a:xfrm>
          <a:off x="1174024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8441B-BCEA-4481-9444-85A2AB66D74D}">
      <dsp:nvSpPr>
        <dsp:cNvPr id="0" name=""/>
        <dsp:cNvSpPr/>
      </dsp:nvSpPr>
      <dsp:spPr>
        <a:xfrm>
          <a:off x="973710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الاقتصادية التعريفة</a:t>
          </a:r>
          <a:endParaRPr lang="en-GB" sz="1000" kern="1200" dirty="0">
            <a:cs typeface="+mj-cs"/>
          </a:endParaRPr>
        </a:p>
      </dsp:txBody>
      <dsp:txXfrm>
        <a:off x="973710" y="2578620"/>
        <a:ext cx="801256" cy="256401"/>
      </dsp:txXfrm>
    </dsp:sp>
    <dsp:sp modelId="{062C76CF-22AE-44E1-B0A1-A5D202DEBB1D}">
      <dsp:nvSpPr>
        <dsp:cNvPr id="0" name=""/>
        <dsp:cNvSpPr/>
      </dsp:nvSpPr>
      <dsp:spPr>
        <a:xfrm>
          <a:off x="2143544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A5CCE-3548-47D3-9C99-FD3774BA35C4}">
      <dsp:nvSpPr>
        <dsp:cNvPr id="0" name=""/>
        <dsp:cNvSpPr/>
      </dsp:nvSpPr>
      <dsp:spPr>
        <a:xfrm>
          <a:off x="2143544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C858A-3FAA-495C-B462-4BEE4BFC0EDE}">
      <dsp:nvSpPr>
        <dsp:cNvPr id="0" name=""/>
        <dsp:cNvSpPr/>
      </dsp:nvSpPr>
      <dsp:spPr>
        <a:xfrm>
          <a:off x="1943230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الاقتصادية الحركية</a:t>
          </a:r>
          <a:endParaRPr lang="en-GB" sz="1000" kern="1200" dirty="0">
            <a:cs typeface="+mj-cs"/>
          </a:endParaRPr>
        </a:p>
      </dsp:txBody>
      <dsp:txXfrm>
        <a:off x="1943230" y="2578620"/>
        <a:ext cx="801256" cy="256401"/>
      </dsp:txXfrm>
    </dsp:sp>
    <dsp:sp modelId="{A21E974B-2F6C-47AE-9A6E-33C75318C4DE}">
      <dsp:nvSpPr>
        <dsp:cNvPr id="0" name=""/>
        <dsp:cNvSpPr/>
      </dsp:nvSpPr>
      <dsp:spPr>
        <a:xfrm>
          <a:off x="3095851" y="2506507"/>
          <a:ext cx="366202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89150-48E6-48E3-A8E9-2BBE6190E78B}">
      <dsp:nvSpPr>
        <dsp:cNvPr id="0" name=""/>
        <dsp:cNvSpPr/>
      </dsp:nvSpPr>
      <dsp:spPr>
        <a:xfrm>
          <a:off x="3095851" y="2506507"/>
          <a:ext cx="366202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D58A7-939F-428A-86AD-1EE3DF2E5850}">
      <dsp:nvSpPr>
        <dsp:cNvPr id="0" name=""/>
        <dsp:cNvSpPr/>
      </dsp:nvSpPr>
      <dsp:spPr>
        <a:xfrm>
          <a:off x="2912750" y="2578620"/>
          <a:ext cx="732404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الاقتصادية الساكنة</a:t>
          </a:r>
          <a:endParaRPr lang="en-GB" sz="1000" kern="1200" dirty="0">
            <a:cs typeface="+mj-cs"/>
          </a:endParaRPr>
        </a:p>
      </dsp:txBody>
      <dsp:txXfrm>
        <a:off x="2912750" y="2578620"/>
        <a:ext cx="732404" cy="256401"/>
      </dsp:txXfrm>
    </dsp:sp>
    <dsp:sp modelId="{29926312-41A0-4DDF-A8B8-8C7E760CA18A}">
      <dsp:nvSpPr>
        <dsp:cNvPr id="0" name=""/>
        <dsp:cNvSpPr/>
      </dsp:nvSpPr>
      <dsp:spPr>
        <a:xfrm>
          <a:off x="4013732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F83DC-3019-4FCB-8ADB-FC885359FB01}">
      <dsp:nvSpPr>
        <dsp:cNvPr id="0" name=""/>
        <dsp:cNvSpPr/>
      </dsp:nvSpPr>
      <dsp:spPr>
        <a:xfrm>
          <a:off x="4013732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1112B-04E8-40FD-8EDA-1994C199B998}">
      <dsp:nvSpPr>
        <dsp:cNvPr id="0" name=""/>
        <dsp:cNvSpPr/>
      </dsp:nvSpPr>
      <dsp:spPr>
        <a:xfrm>
          <a:off x="3813418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الاقتصادية التنظيمية</a:t>
          </a:r>
          <a:endParaRPr lang="en-GB" sz="1000" kern="1200" dirty="0">
            <a:cs typeface="+mj-cs"/>
          </a:endParaRPr>
        </a:p>
      </dsp:txBody>
      <dsp:txXfrm>
        <a:off x="3813418" y="2578620"/>
        <a:ext cx="801256" cy="256401"/>
      </dsp:txXfrm>
    </dsp:sp>
    <dsp:sp modelId="{27799E8E-7D45-4271-AFA4-BCCA901953D9}">
      <dsp:nvSpPr>
        <dsp:cNvPr id="0" name=""/>
        <dsp:cNvSpPr/>
      </dsp:nvSpPr>
      <dsp:spPr>
        <a:xfrm>
          <a:off x="4983251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89CE0-640E-4C04-8037-249F51F5D7F7}">
      <dsp:nvSpPr>
        <dsp:cNvPr id="0" name=""/>
        <dsp:cNvSpPr/>
      </dsp:nvSpPr>
      <dsp:spPr>
        <a:xfrm>
          <a:off x="4983251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C4C16-44F3-432C-8EF9-3439218D435D}">
      <dsp:nvSpPr>
        <dsp:cNvPr id="0" name=""/>
        <dsp:cNvSpPr/>
      </dsp:nvSpPr>
      <dsp:spPr>
        <a:xfrm>
          <a:off x="4782937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الكلية</a:t>
          </a:r>
          <a:endParaRPr lang="en-GB" sz="1000" kern="1200" dirty="0">
            <a:cs typeface="+mj-cs"/>
          </a:endParaRPr>
        </a:p>
      </dsp:txBody>
      <dsp:txXfrm>
        <a:off x="4782937" y="2578620"/>
        <a:ext cx="801256" cy="256401"/>
      </dsp:txXfrm>
    </dsp:sp>
    <dsp:sp modelId="{77118B77-B926-40AC-915A-FA4DDC1DFAB2}">
      <dsp:nvSpPr>
        <dsp:cNvPr id="0" name=""/>
        <dsp:cNvSpPr/>
      </dsp:nvSpPr>
      <dsp:spPr>
        <a:xfrm>
          <a:off x="5952771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A72BF-35E5-48FA-BF99-3834F0FEB981}">
      <dsp:nvSpPr>
        <dsp:cNvPr id="0" name=""/>
        <dsp:cNvSpPr/>
      </dsp:nvSpPr>
      <dsp:spPr>
        <a:xfrm>
          <a:off x="5952771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C72CD-C11F-456E-B188-9256D0785031}">
      <dsp:nvSpPr>
        <dsp:cNvPr id="0" name=""/>
        <dsp:cNvSpPr/>
      </dsp:nvSpPr>
      <dsp:spPr>
        <a:xfrm>
          <a:off x="5752457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الجزئية</a:t>
          </a:r>
          <a:endParaRPr lang="en-GB" sz="1000" kern="1200" dirty="0">
            <a:cs typeface="+mj-cs"/>
          </a:endParaRPr>
        </a:p>
      </dsp:txBody>
      <dsp:txXfrm>
        <a:off x="5752457" y="2578620"/>
        <a:ext cx="801256" cy="256401"/>
      </dsp:txXfrm>
    </dsp:sp>
    <dsp:sp modelId="{0910A1FB-EADE-48CE-9DF7-1F1C4F69D846}">
      <dsp:nvSpPr>
        <dsp:cNvPr id="0" name=""/>
        <dsp:cNvSpPr/>
      </dsp:nvSpPr>
      <dsp:spPr>
        <a:xfrm>
          <a:off x="6922291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2B541-8093-4983-A0B9-D1B1A1D1FB3A}">
      <dsp:nvSpPr>
        <dsp:cNvPr id="0" name=""/>
        <dsp:cNvSpPr/>
      </dsp:nvSpPr>
      <dsp:spPr>
        <a:xfrm>
          <a:off x="6922291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FAF24-EF0C-43A1-823A-FC1A1494A188}">
      <dsp:nvSpPr>
        <dsp:cNvPr id="0" name=""/>
        <dsp:cNvSpPr/>
      </dsp:nvSpPr>
      <dsp:spPr>
        <a:xfrm>
          <a:off x="6721977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الفنية</a:t>
          </a:r>
          <a:endParaRPr lang="en-GB" sz="1000" kern="1200" dirty="0">
            <a:cs typeface="+mj-cs"/>
          </a:endParaRPr>
        </a:p>
      </dsp:txBody>
      <dsp:txXfrm>
        <a:off x="6721977" y="2578620"/>
        <a:ext cx="801256" cy="256401"/>
      </dsp:txXfrm>
    </dsp:sp>
    <dsp:sp modelId="{EBB3B2C5-1D9F-449C-8677-BA7A2E381EE9}">
      <dsp:nvSpPr>
        <dsp:cNvPr id="0" name=""/>
        <dsp:cNvSpPr/>
      </dsp:nvSpPr>
      <dsp:spPr>
        <a:xfrm>
          <a:off x="7891811" y="2506507"/>
          <a:ext cx="400628" cy="40062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46468-1359-4609-A206-A5269E19224D}">
      <dsp:nvSpPr>
        <dsp:cNvPr id="0" name=""/>
        <dsp:cNvSpPr/>
      </dsp:nvSpPr>
      <dsp:spPr>
        <a:xfrm>
          <a:off x="7891811" y="2506507"/>
          <a:ext cx="400628" cy="40062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7DDF2-4838-4356-8EC0-0E294E5ED903}">
      <dsp:nvSpPr>
        <dsp:cNvPr id="0" name=""/>
        <dsp:cNvSpPr/>
      </dsp:nvSpPr>
      <dsp:spPr>
        <a:xfrm>
          <a:off x="7691497" y="2578620"/>
          <a:ext cx="801256" cy="256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>
              <a:cs typeface="+mj-cs"/>
            </a:rPr>
            <a:t>العلاقات السلوكية </a:t>
          </a:r>
          <a:endParaRPr lang="en-GB" sz="1000" kern="1200" dirty="0">
            <a:cs typeface="+mj-cs"/>
          </a:endParaRPr>
        </a:p>
      </dsp:txBody>
      <dsp:txXfrm>
        <a:off x="7691497" y="2578620"/>
        <a:ext cx="801256" cy="256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1FF59-3C99-4127-BD0B-736E6615B523}">
      <dsp:nvSpPr>
        <dsp:cNvPr id="0" name=""/>
        <dsp:cNvSpPr/>
      </dsp:nvSpPr>
      <dsp:spPr>
        <a:xfrm>
          <a:off x="3857" y="201573"/>
          <a:ext cx="1478756" cy="469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/>
            <a:t>العلاقات الاقتصادية الساكنة</a:t>
          </a:r>
          <a:endParaRPr lang="en-GB" sz="1300" kern="1200" dirty="0"/>
        </a:p>
      </dsp:txBody>
      <dsp:txXfrm>
        <a:off x="3857" y="201573"/>
        <a:ext cx="1478756" cy="469382"/>
      </dsp:txXfrm>
    </dsp:sp>
    <dsp:sp modelId="{C27D460B-4121-4457-A728-075E2C92CC9F}">
      <dsp:nvSpPr>
        <dsp:cNvPr id="0" name=""/>
        <dsp:cNvSpPr/>
      </dsp:nvSpPr>
      <dsp:spPr>
        <a:xfrm>
          <a:off x="3857" y="670956"/>
          <a:ext cx="1478756" cy="35010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الزمن لايؤثر في متغيراتها أي لا يوجد فترات ابطاء و قد تكون علاقة جزئية أو كلية أو سلوكية أو فنية.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/>
        </a:p>
      </dsp:txBody>
      <dsp:txXfrm>
        <a:off x="3857" y="670956"/>
        <a:ext cx="1478756" cy="3501033"/>
      </dsp:txXfrm>
    </dsp:sp>
    <dsp:sp modelId="{9C1B210F-59BD-46FF-BA94-0E0B4D3B2E8F}">
      <dsp:nvSpPr>
        <dsp:cNvPr id="0" name=""/>
        <dsp:cNvSpPr/>
      </dsp:nvSpPr>
      <dsp:spPr>
        <a:xfrm>
          <a:off x="1689639" y="201573"/>
          <a:ext cx="1478756" cy="469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/>
            <a:t>العلاقات الاقتصادية الحركية</a:t>
          </a:r>
          <a:endParaRPr lang="en-GB" sz="1300" kern="1200" dirty="0"/>
        </a:p>
      </dsp:txBody>
      <dsp:txXfrm>
        <a:off x="1689639" y="201573"/>
        <a:ext cx="1478756" cy="469382"/>
      </dsp:txXfrm>
    </dsp:sp>
    <dsp:sp modelId="{884706A0-DDB9-4718-B990-ED31CF97B6DB}">
      <dsp:nvSpPr>
        <dsp:cNvPr id="0" name=""/>
        <dsp:cNvSpPr/>
      </dsp:nvSpPr>
      <dsp:spPr>
        <a:xfrm>
          <a:off x="1689639" y="670956"/>
          <a:ext cx="1478756" cy="35010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الزمن أح متغيراتها أو يؤثر في أحد متغيراتها و قد تكون علاقات حركية مستمرة (متصلة) تمثل بمعادلات تفاضلية أو علاقات حركية منفصلة (متقطعة) تمثل بمعادلات الفروق</a:t>
          </a:r>
          <a:endParaRPr lang="en-GB" sz="1300" kern="1200" dirty="0"/>
        </a:p>
      </dsp:txBody>
      <dsp:txXfrm>
        <a:off x="1689639" y="670956"/>
        <a:ext cx="1478756" cy="3501033"/>
      </dsp:txXfrm>
    </dsp:sp>
    <dsp:sp modelId="{B6BAB712-D515-40AB-8A31-DDD78C34417E}">
      <dsp:nvSpPr>
        <dsp:cNvPr id="0" name=""/>
        <dsp:cNvSpPr/>
      </dsp:nvSpPr>
      <dsp:spPr>
        <a:xfrm>
          <a:off x="3375421" y="201573"/>
          <a:ext cx="1478756" cy="469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/>
            <a:t>العلاقات الاقتصادية التعريفية</a:t>
          </a:r>
          <a:endParaRPr lang="en-GB" sz="1300" kern="1200" dirty="0"/>
        </a:p>
      </dsp:txBody>
      <dsp:txXfrm>
        <a:off x="3375421" y="201573"/>
        <a:ext cx="1478756" cy="469382"/>
      </dsp:txXfrm>
    </dsp:sp>
    <dsp:sp modelId="{854B8F1F-82DA-4E8A-A021-E2D94D5B75E1}">
      <dsp:nvSpPr>
        <dsp:cNvPr id="0" name=""/>
        <dsp:cNvSpPr/>
      </dsp:nvSpPr>
      <dsp:spPr>
        <a:xfrm>
          <a:off x="3375421" y="670956"/>
          <a:ext cx="1478756" cy="35010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تسمى المعادلات أو المتطابقات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مثل معادلة الاستثمار الحالي</a:t>
          </a:r>
          <a:endParaRPr lang="en-GB" sz="1300" kern="1200" dirty="0"/>
        </a:p>
      </dsp:txBody>
      <dsp:txXfrm>
        <a:off x="3375421" y="670956"/>
        <a:ext cx="1478756" cy="3501033"/>
      </dsp:txXfrm>
    </dsp:sp>
    <dsp:sp modelId="{6C3D531D-1D59-4E93-9D20-6135BF4AE17E}">
      <dsp:nvSpPr>
        <dsp:cNvPr id="0" name=""/>
        <dsp:cNvSpPr/>
      </dsp:nvSpPr>
      <dsp:spPr>
        <a:xfrm>
          <a:off x="5061204" y="201573"/>
          <a:ext cx="1478756" cy="469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/>
            <a:t>العلاقات الخطية</a:t>
          </a:r>
          <a:endParaRPr lang="en-GB" sz="1300" kern="1200" dirty="0"/>
        </a:p>
      </dsp:txBody>
      <dsp:txXfrm>
        <a:off x="5061204" y="201573"/>
        <a:ext cx="1478756" cy="469382"/>
      </dsp:txXfrm>
    </dsp:sp>
    <dsp:sp modelId="{A45C881D-0C08-4EDC-BB62-6CE889D435FE}">
      <dsp:nvSpPr>
        <dsp:cNvPr id="0" name=""/>
        <dsp:cNvSpPr/>
      </dsp:nvSpPr>
      <dsp:spPr>
        <a:xfrm>
          <a:off x="5061204" y="670956"/>
          <a:ext cx="1478756" cy="35010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تأخذ الصيغة الخطية و تظهر متغيراتها في معادلة من الدرجة الأولى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تمثل بيانيا بخط مستقيم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و هي اما أن تكون علاقة خطية بسيطة تتكون من معادلة واجدة بمتغيرين (مثل دالة الاستهلاك) أو علاقات خطية عامة تتكون من أكثر من متغيرين و قد تحتاج للمصفوفات لحلها </a:t>
          </a:r>
          <a:endParaRPr lang="en-GB" sz="1300" kern="1200" dirty="0"/>
        </a:p>
      </dsp:txBody>
      <dsp:txXfrm>
        <a:off x="5061204" y="670956"/>
        <a:ext cx="1478756" cy="3501033"/>
      </dsp:txXfrm>
    </dsp:sp>
    <dsp:sp modelId="{299D16DC-52B9-4063-A93A-8DE740C9113A}">
      <dsp:nvSpPr>
        <dsp:cNvPr id="0" name=""/>
        <dsp:cNvSpPr/>
      </dsp:nvSpPr>
      <dsp:spPr>
        <a:xfrm>
          <a:off x="6746986" y="201573"/>
          <a:ext cx="1478756" cy="469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/>
            <a:t>العلاقات غير الخطية</a:t>
          </a:r>
          <a:endParaRPr lang="en-GB" sz="1300" kern="1200" dirty="0"/>
        </a:p>
      </dsp:txBody>
      <dsp:txXfrm>
        <a:off x="6746986" y="201573"/>
        <a:ext cx="1478756" cy="469382"/>
      </dsp:txXfrm>
    </dsp:sp>
    <dsp:sp modelId="{D0AB58CA-8404-41F6-9781-DE6F217FEED0}">
      <dsp:nvSpPr>
        <dsp:cNvPr id="0" name=""/>
        <dsp:cNvSpPr/>
      </dsp:nvSpPr>
      <dsp:spPr>
        <a:xfrm>
          <a:off x="6746986" y="670956"/>
          <a:ext cx="1478756" cy="35010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متغيرات العلاقة مرفوعة لاس غير الواحد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300" kern="1200" dirty="0"/>
            <a:t>لا تمثل بخط مستقيم</a:t>
          </a:r>
          <a:endParaRPr lang="en-GB" sz="1300" kern="1200" dirty="0"/>
        </a:p>
      </dsp:txBody>
      <dsp:txXfrm>
        <a:off x="6746986" y="670956"/>
        <a:ext cx="1478756" cy="35010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116EC-98F4-40D8-AD2B-BA4F370A2CFC}">
      <dsp:nvSpPr>
        <dsp:cNvPr id="0" name=""/>
        <dsp:cNvSpPr/>
      </dsp:nvSpPr>
      <dsp:spPr>
        <a:xfrm>
          <a:off x="4114800" y="20003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E0EA4-751C-47C0-BB17-1568A1F5660D}">
      <dsp:nvSpPr>
        <dsp:cNvPr id="0" name=""/>
        <dsp:cNvSpPr/>
      </dsp:nvSpPr>
      <dsp:spPr>
        <a:xfrm>
          <a:off x="4114800" y="20003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FEB-93A3-4AA2-90F0-92CF1AED5272}">
      <dsp:nvSpPr>
        <dsp:cNvPr id="0" name=""/>
        <dsp:cNvSpPr/>
      </dsp:nvSpPr>
      <dsp:spPr>
        <a:xfrm>
          <a:off x="3040554" y="20003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36C29-B871-41DC-9913-483CCDDA9F13}">
      <dsp:nvSpPr>
        <dsp:cNvPr id="0" name=""/>
        <dsp:cNvSpPr/>
      </dsp:nvSpPr>
      <dsp:spPr>
        <a:xfrm>
          <a:off x="892063" y="20003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9E4F8-00A5-4C26-AB12-AE676FDBDBC5}">
      <dsp:nvSpPr>
        <dsp:cNvPr id="0" name=""/>
        <dsp:cNvSpPr/>
      </dsp:nvSpPr>
      <dsp:spPr>
        <a:xfrm>
          <a:off x="3670896" y="1112535"/>
          <a:ext cx="887806" cy="8878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6B802-2D5E-4DD2-959F-D7D4AF4BAD57}">
      <dsp:nvSpPr>
        <dsp:cNvPr id="0" name=""/>
        <dsp:cNvSpPr/>
      </dsp:nvSpPr>
      <dsp:spPr>
        <a:xfrm>
          <a:off x="3670896" y="1112535"/>
          <a:ext cx="887806" cy="8878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9F4B8-DFB0-403F-8EAD-385CCA0868ED}">
      <dsp:nvSpPr>
        <dsp:cNvPr id="0" name=""/>
        <dsp:cNvSpPr/>
      </dsp:nvSpPr>
      <dsp:spPr>
        <a:xfrm>
          <a:off x="3226993" y="1272341"/>
          <a:ext cx="1775612" cy="5681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/>
            <a:t>المعادلة هي صيغة رياضية توضح شكل العلاقة بين عناصر النموذج و أنواعها</a:t>
          </a:r>
        </a:p>
      </dsp:txBody>
      <dsp:txXfrm>
        <a:off x="3226993" y="1272341"/>
        <a:ext cx="1775612" cy="568196"/>
      </dsp:txXfrm>
    </dsp:sp>
    <dsp:sp modelId="{1A5E0EBE-D92F-4696-868F-51FF98A11058}">
      <dsp:nvSpPr>
        <dsp:cNvPr id="0" name=""/>
        <dsp:cNvSpPr/>
      </dsp:nvSpPr>
      <dsp:spPr>
        <a:xfrm>
          <a:off x="448160" y="2373220"/>
          <a:ext cx="887806" cy="8878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C431B-257E-464D-985B-D25E430A743B}">
      <dsp:nvSpPr>
        <dsp:cNvPr id="0" name=""/>
        <dsp:cNvSpPr/>
      </dsp:nvSpPr>
      <dsp:spPr>
        <a:xfrm>
          <a:off x="448160" y="2373220"/>
          <a:ext cx="887806" cy="8878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9D98C-C255-48AD-A95D-025D454FB27A}">
      <dsp:nvSpPr>
        <dsp:cNvPr id="0" name=""/>
        <dsp:cNvSpPr/>
      </dsp:nvSpPr>
      <dsp:spPr>
        <a:xfrm>
          <a:off x="4256" y="2533025"/>
          <a:ext cx="1775612" cy="5681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u="sng" kern="1200" dirty="0"/>
            <a:t>المعادلات الخطية</a:t>
          </a:r>
          <a:r>
            <a:rPr lang="ar-SA" sz="1000" kern="1200" dirty="0"/>
            <a:t> (معادلات من الدرجة الأولى) </a:t>
          </a:r>
          <a:r>
            <a:rPr lang="ar-SA" sz="1000" u="sng" kern="1200" dirty="0"/>
            <a:t>و غير الخطية </a:t>
          </a:r>
          <a:r>
            <a:rPr lang="ar-SA" sz="1000" kern="1200" dirty="0"/>
            <a:t>(اذا كان أحد المتغيرات مرفوع لاس غير الواحد)</a:t>
          </a:r>
          <a:endParaRPr lang="en-GB" sz="1000" kern="1200" dirty="0"/>
        </a:p>
      </dsp:txBody>
      <dsp:txXfrm>
        <a:off x="4256" y="2533025"/>
        <a:ext cx="1775612" cy="568196"/>
      </dsp:txXfrm>
    </dsp:sp>
    <dsp:sp modelId="{E658B790-734B-4D1E-B023-0F404B83D076}">
      <dsp:nvSpPr>
        <dsp:cNvPr id="0" name=""/>
        <dsp:cNvSpPr/>
      </dsp:nvSpPr>
      <dsp:spPr>
        <a:xfrm>
          <a:off x="2596651" y="2373220"/>
          <a:ext cx="887806" cy="8878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9E34F-783F-4D30-801B-457E7D58274F}">
      <dsp:nvSpPr>
        <dsp:cNvPr id="0" name=""/>
        <dsp:cNvSpPr/>
      </dsp:nvSpPr>
      <dsp:spPr>
        <a:xfrm>
          <a:off x="2596651" y="2373220"/>
          <a:ext cx="887806" cy="8878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DD655-C06B-437C-8D6F-353BDAF379FA}">
      <dsp:nvSpPr>
        <dsp:cNvPr id="0" name=""/>
        <dsp:cNvSpPr/>
      </dsp:nvSpPr>
      <dsp:spPr>
        <a:xfrm>
          <a:off x="2152748" y="2533025"/>
          <a:ext cx="1775612" cy="5681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u="sng" kern="1200" dirty="0"/>
            <a:t>المعادلة </a:t>
          </a:r>
          <a:r>
            <a:rPr lang="ar-SA" sz="1000" u="sng" kern="1200" dirty="0" err="1"/>
            <a:t>التوازنية</a:t>
          </a:r>
          <a:r>
            <a:rPr lang="ar-SA" sz="1000" u="sng" kern="1200" dirty="0"/>
            <a:t> </a:t>
          </a:r>
          <a:r>
            <a:rPr lang="ar-SA" sz="1000" kern="1200" dirty="0"/>
            <a:t>التي تعبر عن توازن طرفي المعادلة </a:t>
          </a:r>
        </a:p>
      </dsp:txBody>
      <dsp:txXfrm>
        <a:off x="2152748" y="2533025"/>
        <a:ext cx="1775612" cy="568196"/>
      </dsp:txXfrm>
    </dsp:sp>
    <dsp:sp modelId="{61FB6F27-0072-4C44-963C-E0E68BF55CD1}">
      <dsp:nvSpPr>
        <dsp:cNvPr id="0" name=""/>
        <dsp:cNvSpPr/>
      </dsp:nvSpPr>
      <dsp:spPr>
        <a:xfrm>
          <a:off x="4745142" y="2373220"/>
          <a:ext cx="887806" cy="8878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5FE12-09EE-4AEB-AA63-BFF7B1063A59}">
      <dsp:nvSpPr>
        <dsp:cNvPr id="0" name=""/>
        <dsp:cNvSpPr/>
      </dsp:nvSpPr>
      <dsp:spPr>
        <a:xfrm>
          <a:off x="4745142" y="2373220"/>
          <a:ext cx="887806" cy="8878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2F004-7C55-40E3-9D36-589E8A985FFC}">
      <dsp:nvSpPr>
        <dsp:cNvPr id="0" name=""/>
        <dsp:cNvSpPr/>
      </dsp:nvSpPr>
      <dsp:spPr>
        <a:xfrm>
          <a:off x="4301239" y="2533025"/>
          <a:ext cx="1775612" cy="5681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u="sng" kern="1200" dirty="0"/>
            <a:t>المعادلة السلوكية </a:t>
          </a:r>
          <a:r>
            <a:rPr lang="ar-SA" sz="1000" kern="1200" dirty="0"/>
            <a:t>و هي تفسر سلوك أحد المتغيرات اعتماداً على التغيرات التي تحدث بالمتغيرات الأخرى</a:t>
          </a:r>
        </a:p>
      </dsp:txBody>
      <dsp:txXfrm>
        <a:off x="4301239" y="2533025"/>
        <a:ext cx="1775612" cy="568196"/>
      </dsp:txXfrm>
    </dsp:sp>
    <dsp:sp modelId="{CAE09989-9EC9-4BEF-9975-37FC183E2492}">
      <dsp:nvSpPr>
        <dsp:cNvPr id="0" name=""/>
        <dsp:cNvSpPr/>
      </dsp:nvSpPr>
      <dsp:spPr>
        <a:xfrm>
          <a:off x="6893633" y="2373220"/>
          <a:ext cx="887806" cy="8878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82AAB-09D7-46E3-9384-B3C2ACD85FFA}">
      <dsp:nvSpPr>
        <dsp:cNvPr id="0" name=""/>
        <dsp:cNvSpPr/>
      </dsp:nvSpPr>
      <dsp:spPr>
        <a:xfrm>
          <a:off x="6893633" y="2373220"/>
          <a:ext cx="887806" cy="8878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E860C-0761-40C8-90EB-E5E3C8C025C0}">
      <dsp:nvSpPr>
        <dsp:cNvPr id="0" name=""/>
        <dsp:cNvSpPr/>
      </dsp:nvSpPr>
      <dsp:spPr>
        <a:xfrm>
          <a:off x="6449730" y="2533025"/>
          <a:ext cx="1775612" cy="5681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u="sng" kern="1200" dirty="0"/>
            <a:t>المعادلة التعريفية </a:t>
          </a:r>
          <a:r>
            <a:rPr lang="ar-SA" sz="1000" kern="1200" dirty="0"/>
            <a:t>و هي تعرف متغير بدلالة متغيرات أخرى وهي دائماً تكون صحيحة</a:t>
          </a:r>
        </a:p>
      </dsp:txBody>
      <dsp:txXfrm>
        <a:off x="6449730" y="2533025"/>
        <a:ext cx="1775612" cy="5681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EC087-855F-4995-B713-7AFBE09D0206}">
      <dsp:nvSpPr>
        <dsp:cNvPr id="0" name=""/>
        <dsp:cNvSpPr/>
      </dsp:nvSpPr>
      <dsp:spPr>
        <a:xfrm>
          <a:off x="4114800" y="831765"/>
          <a:ext cx="1005870" cy="349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72"/>
              </a:lnTo>
              <a:lnTo>
                <a:pt x="1005870" y="174572"/>
              </a:lnTo>
              <a:lnTo>
                <a:pt x="1005870" y="349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2AE68-32E7-4C18-9120-502E5A361C2D}">
      <dsp:nvSpPr>
        <dsp:cNvPr id="0" name=""/>
        <dsp:cNvSpPr/>
      </dsp:nvSpPr>
      <dsp:spPr>
        <a:xfrm>
          <a:off x="3108929" y="2012208"/>
          <a:ext cx="764794" cy="1679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9222"/>
              </a:lnTo>
              <a:lnTo>
                <a:pt x="764794" y="16792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D5062-1A28-493A-8FFF-7955E75476BF}">
      <dsp:nvSpPr>
        <dsp:cNvPr id="0" name=""/>
        <dsp:cNvSpPr/>
      </dsp:nvSpPr>
      <dsp:spPr>
        <a:xfrm>
          <a:off x="3108929" y="2012208"/>
          <a:ext cx="764794" cy="498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778"/>
              </a:lnTo>
              <a:lnTo>
                <a:pt x="764794" y="4987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AEB51-9B64-4FE0-8188-739EE4EAEB79}">
      <dsp:nvSpPr>
        <dsp:cNvPr id="0" name=""/>
        <dsp:cNvSpPr/>
      </dsp:nvSpPr>
      <dsp:spPr>
        <a:xfrm>
          <a:off x="3108929" y="831765"/>
          <a:ext cx="1005870" cy="349145"/>
        </a:xfrm>
        <a:custGeom>
          <a:avLst/>
          <a:gdLst/>
          <a:ahLst/>
          <a:cxnLst/>
          <a:rect l="0" t="0" r="0" b="0"/>
          <a:pathLst>
            <a:path>
              <a:moveTo>
                <a:pt x="1005870" y="0"/>
              </a:moveTo>
              <a:lnTo>
                <a:pt x="1005870" y="174572"/>
              </a:lnTo>
              <a:lnTo>
                <a:pt x="0" y="174572"/>
              </a:lnTo>
              <a:lnTo>
                <a:pt x="0" y="349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E40DE-0A3D-41EF-98E1-D70F38F82282}">
      <dsp:nvSpPr>
        <dsp:cNvPr id="0" name=""/>
        <dsp:cNvSpPr/>
      </dsp:nvSpPr>
      <dsp:spPr>
        <a:xfrm>
          <a:off x="3699150" y="467"/>
          <a:ext cx="831298" cy="83129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9DB5B-A6AC-44D6-8506-9A24F2AEBDC4}">
      <dsp:nvSpPr>
        <dsp:cNvPr id="0" name=""/>
        <dsp:cNvSpPr/>
      </dsp:nvSpPr>
      <dsp:spPr>
        <a:xfrm>
          <a:off x="3699150" y="467"/>
          <a:ext cx="831298" cy="83129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4EB63-AC7D-4C1A-AFF4-FC09CD757F94}">
      <dsp:nvSpPr>
        <dsp:cNvPr id="0" name=""/>
        <dsp:cNvSpPr/>
      </dsp:nvSpPr>
      <dsp:spPr>
        <a:xfrm>
          <a:off x="3283501" y="150101"/>
          <a:ext cx="1662596" cy="532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/>
            <a:t>تصميم النموذج</a:t>
          </a:r>
        </a:p>
      </dsp:txBody>
      <dsp:txXfrm>
        <a:off x="3283501" y="150101"/>
        <a:ext cx="1662596" cy="532030"/>
      </dsp:txXfrm>
    </dsp:sp>
    <dsp:sp modelId="{B6319045-5C12-4F8A-A1CA-C07E4799ED60}">
      <dsp:nvSpPr>
        <dsp:cNvPr id="0" name=""/>
        <dsp:cNvSpPr/>
      </dsp:nvSpPr>
      <dsp:spPr>
        <a:xfrm>
          <a:off x="2693280" y="1180910"/>
          <a:ext cx="831298" cy="83129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92DC9-E52F-4739-AAE2-72EF136C5D19}">
      <dsp:nvSpPr>
        <dsp:cNvPr id="0" name=""/>
        <dsp:cNvSpPr/>
      </dsp:nvSpPr>
      <dsp:spPr>
        <a:xfrm>
          <a:off x="2693280" y="1180910"/>
          <a:ext cx="831298" cy="83129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D2E6F-34E5-4917-8602-3D3395180144}">
      <dsp:nvSpPr>
        <dsp:cNvPr id="0" name=""/>
        <dsp:cNvSpPr/>
      </dsp:nvSpPr>
      <dsp:spPr>
        <a:xfrm>
          <a:off x="2277631" y="1330544"/>
          <a:ext cx="1662596" cy="532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u="sng" kern="1200" dirty="0"/>
            <a:t>نماذج متعددة المعادلات </a:t>
          </a:r>
          <a:r>
            <a:rPr lang="ar-SA" sz="1100" kern="1200" dirty="0"/>
            <a:t>و هي النماذج التي تتكون من أكثر من معادلة و هي اما</a:t>
          </a:r>
        </a:p>
      </dsp:txBody>
      <dsp:txXfrm>
        <a:off x="2277631" y="1330544"/>
        <a:ext cx="1662596" cy="532030"/>
      </dsp:txXfrm>
    </dsp:sp>
    <dsp:sp modelId="{A76EE859-67AB-46A5-84FA-ED5C9072440C}">
      <dsp:nvSpPr>
        <dsp:cNvPr id="0" name=""/>
        <dsp:cNvSpPr/>
      </dsp:nvSpPr>
      <dsp:spPr>
        <a:xfrm>
          <a:off x="3773967" y="2361354"/>
          <a:ext cx="831298" cy="83129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8372D-F051-4D27-8B30-8203833B289D}">
      <dsp:nvSpPr>
        <dsp:cNvPr id="0" name=""/>
        <dsp:cNvSpPr/>
      </dsp:nvSpPr>
      <dsp:spPr>
        <a:xfrm>
          <a:off x="3773967" y="2361354"/>
          <a:ext cx="831298" cy="83129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72CBB-6F0B-4A12-BB5E-137BF8D28A53}">
      <dsp:nvSpPr>
        <dsp:cNvPr id="0" name=""/>
        <dsp:cNvSpPr/>
      </dsp:nvSpPr>
      <dsp:spPr>
        <a:xfrm>
          <a:off x="3358318" y="2510987"/>
          <a:ext cx="1662596" cy="532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100" kern="1200"/>
        </a:p>
      </dsp:txBody>
      <dsp:txXfrm>
        <a:off x="3358318" y="2510987"/>
        <a:ext cx="1662596" cy="532030"/>
      </dsp:txXfrm>
    </dsp:sp>
    <dsp:sp modelId="{10483763-FC28-4691-86B8-6EDCEAAB7A17}">
      <dsp:nvSpPr>
        <dsp:cNvPr id="0" name=""/>
        <dsp:cNvSpPr/>
      </dsp:nvSpPr>
      <dsp:spPr>
        <a:xfrm>
          <a:off x="3773967" y="3541797"/>
          <a:ext cx="831298" cy="83129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3A755-C733-47F1-B358-187165768E88}">
      <dsp:nvSpPr>
        <dsp:cNvPr id="0" name=""/>
        <dsp:cNvSpPr/>
      </dsp:nvSpPr>
      <dsp:spPr>
        <a:xfrm>
          <a:off x="3773967" y="3541797"/>
          <a:ext cx="831298" cy="83129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F8CCF-3734-4A89-B00C-110873253024}">
      <dsp:nvSpPr>
        <dsp:cNvPr id="0" name=""/>
        <dsp:cNvSpPr/>
      </dsp:nvSpPr>
      <dsp:spPr>
        <a:xfrm>
          <a:off x="3358318" y="3691431"/>
          <a:ext cx="1662596" cy="532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100" kern="1200"/>
        </a:p>
      </dsp:txBody>
      <dsp:txXfrm>
        <a:off x="3358318" y="3691431"/>
        <a:ext cx="1662596" cy="532030"/>
      </dsp:txXfrm>
    </dsp:sp>
    <dsp:sp modelId="{45FBE8DB-E140-41DD-A3AD-3F13C43F68C4}">
      <dsp:nvSpPr>
        <dsp:cNvPr id="0" name=""/>
        <dsp:cNvSpPr/>
      </dsp:nvSpPr>
      <dsp:spPr>
        <a:xfrm>
          <a:off x="4705021" y="1180910"/>
          <a:ext cx="831298" cy="83129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B2BE5-ED3B-45FC-9365-D7E55CBD58F9}">
      <dsp:nvSpPr>
        <dsp:cNvPr id="0" name=""/>
        <dsp:cNvSpPr/>
      </dsp:nvSpPr>
      <dsp:spPr>
        <a:xfrm>
          <a:off x="4705021" y="1180910"/>
          <a:ext cx="831298" cy="83129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E19C5-C4BA-4A0E-A33F-6D217E7ECCF3}">
      <dsp:nvSpPr>
        <dsp:cNvPr id="0" name=""/>
        <dsp:cNvSpPr/>
      </dsp:nvSpPr>
      <dsp:spPr>
        <a:xfrm>
          <a:off x="4289372" y="1330544"/>
          <a:ext cx="1662596" cy="532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u="sng" kern="1200" dirty="0"/>
            <a:t>نماذج وحيدة المعادلة </a:t>
          </a:r>
          <a:r>
            <a:rPr lang="ar-SA" sz="1100" kern="1200" dirty="0"/>
            <a:t>يتكون فيها النموذج من معادلة واحدة</a:t>
          </a:r>
        </a:p>
      </dsp:txBody>
      <dsp:txXfrm>
        <a:off x="4289372" y="1330544"/>
        <a:ext cx="1662596" cy="5320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9027B-E2EC-4135-8EC3-8565C75F7359}">
      <dsp:nvSpPr>
        <dsp:cNvPr id="0" name=""/>
        <dsp:cNvSpPr/>
      </dsp:nvSpPr>
      <dsp:spPr>
        <a:xfrm>
          <a:off x="4114800" y="2038843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409628" y="147938"/>
              </a:lnTo>
              <a:lnTo>
                <a:pt x="3409628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85761-C4D6-4792-8139-33C1C4D3988E}">
      <dsp:nvSpPr>
        <dsp:cNvPr id="0" name=""/>
        <dsp:cNvSpPr/>
      </dsp:nvSpPr>
      <dsp:spPr>
        <a:xfrm>
          <a:off x="4114800" y="2038843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704814" y="147938"/>
              </a:lnTo>
              <a:lnTo>
                <a:pt x="1704814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331BF-D18B-4CC4-B66E-099C1450C9B3}">
      <dsp:nvSpPr>
        <dsp:cNvPr id="0" name=""/>
        <dsp:cNvSpPr/>
      </dsp:nvSpPr>
      <dsp:spPr>
        <a:xfrm>
          <a:off x="4069080" y="2038843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62E0D-2075-4891-BADA-CCBA5FCA34B0}">
      <dsp:nvSpPr>
        <dsp:cNvPr id="0" name=""/>
        <dsp:cNvSpPr/>
      </dsp:nvSpPr>
      <dsp:spPr>
        <a:xfrm>
          <a:off x="2409985" y="2038843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75719-83C3-4D98-9D6D-99EB6E1D7885}">
      <dsp:nvSpPr>
        <dsp:cNvPr id="0" name=""/>
        <dsp:cNvSpPr/>
      </dsp:nvSpPr>
      <dsp:spPr>
        <a:xfrm>
          <a:off x="705171" y="2038843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06B66-2BAD-4DC6-8138-93EA22C82725}">
      <dsp:nvSpPr>
        <dsp:cNvPr id="0" name=""/>
        <dsp:cNvSpPr/>
      </dsp:nvSpPr>
      <dsp:spPr>
        <a:xfrm>
          <a:off x="3762565" y="1334374"/>
          <a:ext cx="704468" cy="7044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3FBB3-0D7B-4A28-818A-774FCA066DE1}">
      <dsp:nvSpPr>
        <dsp:cNvPr id="0" name=""/>
        <dsp:cNvSpPr/>
      </dsp:nvSpPr>
      <dsp:spPr>
        <a:xfrm>
          <a:off x="3762565" y="1334374"/>
          <a:ext cx="704468" cy="7044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B4141-ED40-4DC3-A3CF-F9F55D308E45}">
      <dsp:nvSpPr>
        <dsp:cNvPr id="0" name=""/>
        <dsp:cNvSpPr/>
      </dsp:nvSpPr>
      <dsp:spPr>
        <a:xfrm>
          <a:off x="3410331" y="1461178"/>
          <a:ext cx="1408937" cy="4508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/>
            <a:t>أولاً: علاقة النموذج مع الزمن</a:t>
          </a:r>
        </a:p>
      </dsp:txBody>
      <dsp:txXfrm>
        <a:off x="3410331" y="1461178"/>
        <a:ext cx="1408937" cy="450859"/>
      </dsp:txXfrm>
    </dsp:sp>
    <dsp:sp modelId="{4BD6BD26-0BC9-40D7-8EA1-BF250E7673C4}">
      <dsp:nvSpPr>
        <dsp:cNvPr id="0" name=""/>
        <dsp:cNvSpPr/>
      </dsp:nvSpPr>
      <dsp:spPr>
        <a:xfrm>
          <a:off x="352937" y="2334719"/>
          <a:ext cx="704468" cy="7044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D6DBB-1401-4A1A-A423-AABA5016A269}">
      <dsp:nvSpPr>
        <dsp:cNvPr id="0" name=""/>
        <dsp:cNvSpPr/>
      </dsp:nvSpPr>
      <dsp:spPr>
        <a:xfrm>
          <a:off x="352937" y="2334719"/>
          <a:ext cx="704468" cy="7044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262DE-74F3-4476-8381-62550790E94A}">
      <dsp:nvSpPr>
        <dsp:cNvPr id="0" name=""/>
        <dsp:cNvSpPr/>
      </dsp:nvSpPr>
      <dsp:spPr>
        <a:xfrm>
          <a:off x="703" y="2461524"/>
          <a:ext cx="1408937" cy="4508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/>
            <a:t>النماذج المفتوحة و المغلقة</a:t>
          </a:r>
          <a:endParaRPr lang="en-GB" sz="700" kern="1200" dirty="0"/>
        </a:p>
      </dsp:txBody>
      <dsp:txXfrm>
        <a:off x="703" y="2461524"/>
        <a:ext cx="1408937" cy="450859"/>
      </dsp:txXfrm>
    </dsp:sp>
    <dsp:sp modelId="{D5592C17-5C48-4E80-92F6-B31AA3412D79}">
      <dsp:nvSpPr>
        <dsp:cNvPr id="0" name=""/>
        <dsp:cNvSpPr/>
      </dsp:nvSpPr>
      <dsp:spPr>
        <a:xfrm>
          <a:off x="2057751" y="2334719"/>
          <a:ext cx="704468" cy="7044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D5009-3064-4F4E-9DC7-26F85CE54840}">
      <dsp:nvSpPr>
        <dsp:cNvPr id="0" name=""/>
        <dsp:cNvSpPr/>
      </dsp:nvSpPr>
      <dsp:spPr>
        <a:xfrm>
          <a:off x="2057751" y="2334719"/>
          <a:ext cx="704468" cy="7044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5CBD9-143B-4C94-AF47-9E196F768E94}">
      <dsp:nvSpPr>
        <dsp:cNvPr id="0" name=""/>
        <dsp:cNvSpPr/>
      </dsp:nvSpPr>
      <dsp:spPr>
        <a:xfrm>
          <a:off x="1705517" y="2461524"/>
          <a:ext cx="1408937" cy="4508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/>
            <a:t>النماذج الكلية (مثل النمو الاقتصادي) و الجزئية (مثل توازن سوق السلعة) </a:t>
          </a:r>
          <a:endParaRPr lang="en-GB" sz="700" kern="1200" dirty="0"/>
        </a:p>
      </dsp:txBody>
      <dsp:txXfrm>
        <a:off x="1705517" y="2461524"/>
        <a:ext cx="1408937" cy="450859"/>
      </dsp:txXfrm>
    </dsp:sp>
    <dsp:sp modelId="{D606ED20-9233-4A33-8C82-6351B9438B02}">
      <dsp:nvSpPr>
        <dsp:cNvPr id="0" name=""/>
        <dsp:cNvSpPr/>
      </dsp:nvSpPr>
      <dsp:spPr>
        <a:xfrm>
          <a:off x="3762565" y="2334719"/>
          <a:ext cx="704468" cy="7044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E14E9-7F04-43B9-8CAD-A495EFB9870B}">
      <dsp:nvSpPr>
        <dsp:cNvPr id="0" name=""/>
        <dsp:cNvSpPr/>
      </dsp:nvSpPr>
      <dsp:spPr>
        <a:xfrm>
          <a:off x="3762565" y="2334719"/>
          <a:ext cx="704468" cy="7044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CFD0D-394C-40A7-813B-34D8FCD0B818}">
      <dsp:nvSpPr>
        <dsp:cNvPr id="0" name=""/>
        <dsp:cNvSpPr/>
      </dsp:nvSpPr>
      <dsp:spPr>
        <a:xfrm>
          <a:off x="3410331" y="2461524"/>
          <a:ext cx="1408937" cy="4508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/>
            <a:t>النماذج الخطية (مثل العرض و الطلب) و النماذج غير الخطية (مثل كوب دوجلاس)</a:t>
          </a:r>
          <a:endParaRPr lang="en-GB" sz="700" kern="1200" dirty="0"/>
        </a:p>
      </dsp:txBody>
      <dsp:txXfrm>
        <a:off x="3410331" y="2461524"/>
        <a:ext cx="1408937" cy="450859"/>
      </dsp:txXfrm>
    </dsp:sp>
    <dsp:sp modelId="{40AF302B-355C-4714-A239-DD7E23752101}">
      <dsp:nvSpPr>
        <dsp:cNvPr id="0" name=""/>
        <dsp:cNvSpPr/>
      </dsp:nvSpPr>
      <dsp:spPr>
        <a:xfrm>
          <a:off x="5467379" y="2334719"/>
          <a:ext cx="704468" cy="7044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334D0-399B-44F6-9090-350B2C6BC23E}">
      <dsp:nvSpPr>
        <dsp:cNvPr id="0" name=""/>
        <dsp:cNvSpPr/>
      </dsp:nvSpPr>
      <dsp:spPr>
        <a:xfrm>
          <a:off x="5467379" y="2334719"/>
          <a:ext cx="704468" cy="7044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BB55F-AC80-4FDE-8B52-E2E5B48D86A2}">
      <dsp:nvSpPr>
        <dsp:cNvPr id="0" name=""/>
        <dsp:cNvSpPr/>
      </dsp:nvSpPr>
      <dsp:spPr>
        <a:xfrm>
          <a:off x="5115145" y="2461524"/>
          <a:ext cx="1408937" cy="4508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u="sng" kern="1200" dirty="0"/>
            <a:t>نماذج حركية </a:t>
          </a:r>
          <a:r>
            <a:rPr lang="ar-SA" sz="700" kern="1200" dirty="0"/>
            <a:t>تهتم بالزمن و متى نصل الى نقطة </a:t>
          </a:r>
          <a:r>
            <a:rPr lang="ar-SA" sz="700" kern="1200" dirty="0" err="1"/>
            <a:t>توازنية</a:t>
          </a:r>
          <a:r>
            <a:rPr lang="ar-SA" sz="700" kern="1200" dirty="0"/>
            <a:t> أخرى و كيف نصل اليها و نستخدم هنا أسلوب (التكامل)</a:t>
          </a:r>
        </a:p>
      </dsp:txBody>
      <dsp:txXfrm>
        <a:off x="5115145" y="2461524"/>
        <a:ext cx="1408937" cy="450859"/>
      </dsp:txXfrm>
    </dsp:sp>
    <dsp:sp modelId="{DBA4E4E8-809B-46B5-ABD4-6090EB062904}">
      <dsp:nvSpPr>
        <dsp:cNvPr id="0" name=""/>
        <dsp:cNvSpPr/>
      </dsp:nvSpPr>
      <dsp:spPr>
        <a:xfrm>
          <a:off x="7172193" y="2334719"/>
          <a:ext cx="704468" cy="7044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AC48B-8EE2-4076-9573-CB6C3C0A5137}">
      <dsp:nvSpPr>
        <dsp:cNvPr id="0" name=""/>
        <dsp:cNvSpPr/>
      </dsp:nvSpPr>
      <dsp:spPr>
        <a:xfrm>
          <a:off x="7172193" y="2334719"/>
          <a:ext cx="704468" cy="7044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E3169-8C1C-4CC3-B3D9-8F1CBA3DE09F}">
      <dsp:nvSpPr>
        <dsp:cNvPr id="0" name=""/>
        <dsp:cNvSpPr/>
      </dsp:nvSpPr>
      <dsp:spPr>
        <a:xfrm>
          <a:off x="6819959" y="2461524"/>
          <a:ext cx="1408937" cy="4508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u="sng" kern="1200" dirty="0"/>
            <a:t>نماذج ساكنة </a:t>
          </a:r>
          <a:r>
            <a:rPr lang="ar-SA" sz="700" kern="1200" dirty="0"/>
            <a:t>لا تهتم بالزمن أي أن جميع متغيراتها آنية لا تتضمن أي فترات ابطاء و تركز على معدل التغير في المتغير التابع (التفاضل)</a:t>
          </a:r>
        </a:p>
      </dsp:txBody>
      <dsp:txXfrm>
        <a:off x="6819959" y="2461524"/>
        <a:ext cx="1408937" cy="4508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6FD37-08D3-4F79-949A-274C000BCC66}">
      <dsp:nvSpPr>
        <dsp:cNvPr id="0" name=""/>
        <dsp:cNvSpPr/>
      </dsp:nvSpPr>
      <dsp:spPr>
        <a:xfrm>
          <a:off x="4114799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207"/>
              </a:lnTo>
              <a:lnTo>
                <a:pt x="2184957" y="379207"/>
              </a:lnTo>
              <a:lnTo>
                <a:pt x="2184957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9F538-5D69-4A86-858E-D9D29828E408}">
      <dsp:nvSpPr>
        <dsp:cNvPr id="0" name=""/>
        <dsp:cNvSpPr/>
      </dsp:nvSpPr>
      <dsp:spPr>
        <a:xfrm>
          <a:off x="1929842" y="1807573"/>
          <a:ext cx="2184957" cy="758415"/>
        </a:xfrm>
        <a:custGeom>
          <a:avLst/>
          <a:gdLst/>
          <a:ahLst/>
          <a:cxnLst/>
          <a:rect l="0" t="0" r="0" b="0"/>
          <a:pathLst>
            <a:path>
              <a:moveTo>
                <a:pt x="2184957" y="0"/>
              </a:moveTo>
              <a:lnTo>
                <a:pt x="2184957" y="379207"/>
              </a:lnTo>
              <a:lnTo>
                <a:pt x="0" y="379207"/>
              </a:lnTo>
              <a:lnTo>
                <a:pt x="0" y="758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3CD65-B6CF-4552-A1C4-F4BEAC274CD4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6F662-6FE1-4EE5-B624-AA11C46A8460}">
      <dsp:nvSpPr>
        <dsp:cNvPr id="0" name=""/>
        <dsp:cNvSpPr/>
      </dsp:nvSpPr>
      <dsp:spPr>
        <a:xfrm>
          <a:off x="3211924" y="1823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88A9B-B920-4886-98D5-8E8344B9990B}">
      <dsp:nvSpPr>
        <dsp:cNvPr id="0" name=""/>
        <dsp:cNvSpPr/>
      </dsp:nvSpPr>
      <dsp:spPr>
        <a:xfrm>
          <a:off x="2309049" y="326858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ثانياً: درجة شمولية النموذج</a:t>
          </a:r>
        </a:p>
      </dsp:txBody>
      <dsp:txXfrm>
        <a:off x="2309049" y="326858"/>
        <a:ext cx="3611500" cy="1155680"/>
      </dsp:txXfrm>
    </dsp:sp>
    <dsp:sp modelId="{EA69AF6D-6856-46C7-9CE7-27EDC6B49B32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D27D3-3152-41B0-8727-A95353C46D1C}">
      <dsp:nvSpPr>
        <dsp:cNvPr id="0" name=""/>
        <dsp:cNvSpPr/>
      </dsp:nvSpPr>
      <dsp:spPr>
        <a:xfrm>
          <a:off x="1026967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F222C-7C34-42F8-A196-3059242B3918}">
      <dsp:nvSpPr>
        <dsp:cNvPr id="0" name=""/>
        <dsp:cNvSpPr/>
      </dsp:nvSpPr>
      <dsp:spPr>
        <a:xfrm>
          <a:off x="124091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نموذج جزئي مثل توازن سوق السلعة أو ما يخص المستهلك و المنتج</a:t>
          </a:r>
        </a:p>
      </dsp:txBody>
      <dsp:txXfrm>
        <a:off x="124091" y="2891024"/>
        <a:ext cx="3611500" cy="1155680"/>
      </dsp:txXfrm>
    </dsp:sp>
    <dsp:sp modelId="{930035C7-C630-4F52-A00C-40870F09896A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45670-2ECC-4F7D-89AC-FAEBF1C3B40B}">
      <dsp:nvSpPr>
        <dsp:cNvPr id="0" name=""/>
        <dsp:cNvSpPr/>
      </dsp:nvSpPr>
      <dsp:spPr>
        <a:xfrm>
          <a:off x="5396882" y="2565989"/>
          <a:ext cx="1805750" cy="18057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3E18D-9A00-40FE-A9FF-19F5F671FDBE}">
      <dsp:nvSpPr>
        <dsp:cNvPr id="0" name=""/>
        <dsp:cNvSpPr/>
      </dsp:nvSpPr>
      <dsp:spPr>
        <a:xfrm>
          <a:off x="4494007" y="2891024"/>
          <a:ext cx="3611500" cy="1155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/>
            <a:t>نموذج كلي مثل النموذج الاقتصادي و كل المتغيرات الكلية</a:t>
          </a:r>
        </a:p>
      </dsp:txBody>
      <dsp:txXfrm>
        <a:off x="4494007" y="2891024"/>
        <a:ext cx="3611500" cy="1155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مقدمة</a:t>
            </a:r>
          </a:p>
        </p:txBody>
      </p:sp>
    </p:spTree>
    <p:extLst>
      <p:ext uri="{BB962C8B-B14F-4D97-AF65-F5344CB8AC3E}">
        <p14:creationId xmlns:p14="http://schemas.microsoft.com/office/powerpoint/2010/main" val="401718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أنواع الدوال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989566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5940152" y="4575611"/>
            <a:ext cx="295232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400" dirty="0"/>
          </a:p>
          <a:p>
            <a:r>
              <a:rPr lang="ar-SA" sz="1400" dirty="0"/>
              <a:t>دالة تربيعية و قد تكون مقعرة اذا كان معامل المتغير موجب أو محدبة اذا كان المعامل سالب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6012160" y="5495407"/>
            <a:ext cx="20882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دالة تكعيبية (تحتوي على التوائين عند الرسم)</a:t>
            </a:r>
          </a:p>
        </p:txBody>
      </p:sp>
    </p:spTree>
    <p:extLst>
      <p:ext uri="{BB962C8B-B14F-4D97-AF65-F5344CB8AC3E}">
        <p14:creationId xmlns:p14="http://schemas.microsoft.com/office/powerpoint/2010/main" val="323739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3EC17-3CCB-4170-98EF-886702AC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أنواع العلاقات في النموذج الاقتصادي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6073304-7173-418D-AC5D-1F8D98D80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25583"/>
              </p:ext>
            </p:extLst>
          </p:nvPr>
        </p:nvGraphicFramePr>
        <p:xfrm>
          <a:off x="323528" y="1752600"/>
          <a:ext cx="8496944" cy="484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445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E6E25-5DDF-4418-BA08-7C353FE1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أنواع العلاقات في النموذج الاقتصادي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DBFB64D7-909D-4C09-AED8-CB923AD115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10415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203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الصيغ و المعادلات الهيكلية للنموذج الاقتصادي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75170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12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DDD05-E6DA-4D3C-A064-F7B15858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خطوات بناء النموذج الاقتصادي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149E98-6000-4A2A-88B2-6BFEED96A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تحديد متغيرات النموذج</a:t>
            </a:r>
          </a:p>
          <a:p>
            <a:r>
              <a:rPr lang="ar-SA" dirty="0"/>
              <a:t>وضع الفروض الاقتصادية مثل العلاقة العكسية أو الطردية </a:t>
            </a:r>
          </a:p>
          <a:p>
            <a:r>
              <a:rPr lang="ar-SA" dirty="0"/>
              <a:t>تحديد الشكل الرياضي للنموذج الاقتصادي</a:t>
            </a:r>
          </a:p>
          <a:p>
            <a:r>
              <a:rPr lang="ar-SA" dirty="0"/>
              <a:t>الحل الرياضي بايجاد القيم التي تحقق توازن النموذج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85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النماذج الاقتصادية الرياضية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68535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3779912" y="4221088"/>
            <a:ext cx="27363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نماذج متعددة </a:t>
            </a:r>
            <a:r>
              <a:rPr lang="ar-SA" dirty="0"/>
              <a:t>المعادلات و لكن كل معادلة مستقلة عن الأخرى.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3347864" y="5445224"/>
            <a:ext cx="33843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نماذج آنية </a:t>
            </a:r>
            <a:r>
              <a:rPr lang="ar-SA" dirty="0"/>
              <a:t>يعتمد بعضها على الأخر و يمكن ايجاد القيم </a:t>
            </a:r>
            <a:r>
              <a:rPr lang="ar-SA" dirty="0" err="1"/>
              <a:t>التوازنية</a:t>
            </a:r>
            <a:r>
              <a:rPr lang="ar-SA" dirty="0"/>
              <a:t> بحلها مع بعض.</a:t>
            </a:r>
          </a:p>
        </p:txBody>
      </p:sp>
    </p:spTree>
    <p:extLst>
      <p:ext uri="{BB962C8B-B14F-4D97-AF65-F5344CB8AC3E}">
        <p14:creationId xmlns:p14="http://schemas.microsoft.com/office/powerpoint/2010/main" val="3007415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معايير النماذج الاقتصادية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04332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079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64335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581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خصائص النموذج الجيد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البساطة و التجريد</a:t>
            </a:r>
          </a:p>
          <a:p>
            <a:r>
              <a:rPr lang="ar-SA" dirty="0"/>
              <a:t>مطابقة للنظرية الاقتصادية</a:t>
            </a:r>
          </a:p>
          <a:p>
            <a:r>
              <a:rPr lang="ar-SA" dirty="0"/>
              <a:t>القدرة على توضيح المشاهدات الواقعية</a:t>
            </a:r>
          </a:p>
          <a:p>
            <a:r>
              <a:rPr lang="ar-SA" dirty="0"/>
              <a:t>القدرة على تقدير المعلمات أفضل تقدير</a:t>
            </a:r>
          </a:p>
          <a:p>
            <a:r>
              <a:rPr lang="ar-SA" dirty="0"/>
              <a:t>القدرة على التنبؤ بالمستقبل</a:t>
            </a:r>
          </a:p>
        </p:txBody>
      </p:sp>
    </p:spTree>
    <p:extLst>
      <p:ext uri="{BB962C8B-B14F-4D97-AF65-F5344CB8AC3E}">
        <p14:creationId xmlns:p14="http://schemas.microsoft.com/office/powerpoint/2010/main" val="1847786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أهمية النموذج الاقتصادي و الهدف من تطبيقه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استخدامه في تحليل الهيكل الاقتصادي الحقيقي</a:t>
            </a:r>
          </a:p>
          <a:p>
            <a:r>
              <a:rPr lang="ar-SA" dirty="0"/>
              <a:t>استخدامه في القياس و التنبؤ للمستقبل</a:t>
            </a:r>
          </a:p>
          <a:p>
            <a:r>
              <a:rPr lang="ar-SA" dirty="0"/>
              <a:t>استخدامه كأداة لتقييم السياسات المطبقة أو المقترحة</a:t>
            </a:r>
          </a:p>
        </p:txBody>
      </p:sp>
    </p:spTree>
    <p:extLst>
      <p:ext uri="{BB962C8B-B14F-4D97-AF65-F5344CB8AC3E}">
        <p14:creationId xmlns:p14="http://schemas.microsoft.com/office/powerpoint/2010/main" val="12848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الاقتصاد الرياضي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ar-SA" dirty="0"/>
              <a:t>هو أسلوباً للتحليل الاقتصادي نحاول فيه الاستفادة من استخدام الرموز الرياضية عند صياغة مشكلة ما. </a:t>
            </a:r>
          </a:p>
          <a:p>
            <a:r>
              <a:rPr lang="ar-SA" dirty="0"/>
              <a:t>أي أنه هو العلم الذي يختص بصياغة النظريات الاقتصادية بأسلوب رياضي و التعبير عن العلاقات بين المتغيرات الاقتصادية ليس بالوصف كما هو الحال بالتحليل الاقتصادي التقليدي إنما هو باستخدام الرموز الرياضية.</a:t>
            </a:r>
          </a:p>
        </p:txBody>
      </p:sp>
    </p:spTree>
    <p:extLst>
      <p:ext uri="{BB962C8B-B14F-4D97-AF65-F5344CB8AC3E}">
        <p14:creationId xmlns:p14="http://schemas.microsoft.com/office/powerpoint/2010/main" val="2779767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32078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085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9E40F9-C8A3-43F4-815D-D4DF0858F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مثال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EDAD4D34-F256-46B7-9825-163C932ED1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ar-SA" dirty="0"/>
                  <a:t>اذا كان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𝑇𝐶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150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/>
                  <a:t> </a:t>
                </a:r>
              </a:p>
              <a:p>
                <a:r>
                  <a:rPr lang="ar-SA" dirty="0"/>
                  <a:t>فاذا علمتي أن الطاقة الانتاجية القصوى هي 100 وحدة </a:t>
                </a:r>
              </a:p>
              <a:p>
                <a:r>
                  <a:rPr lang="ar-SA" dirty="0"/>
                  <a:t>أوجي مجال و نطاق هذه الدالة </a:t>
                </a:r>
              </a:p>
              <a:p>
                <a:endParaRPr lang="ar-SA" dirty="0"/>
              </a:p>
              <a:p>
                <a:r>
                  <a:rPr lang="ar-SA" dirty="0"/>
                  <a:t>النطاق هو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en-GB" dirty="0"/>
              </a:p>
              <a:p>
                <a:pPr lvl="0">
                  <a:buClr>
                    <a:srgbClr val="93A299"/>
                  </a:buClr>
                </a:pPr>
                <a:r>
                  <a:rPr lang="ar-SA" dirty="0"/>
                  <a:t>المجال هو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564B3C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solidFill>
                          <a:srgbClr val="564B3C"/>
                        </a:solidFill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GB" b="0" i="1" smtClean="0">
                        <a:solidFill>
                          <a:srgbClr val="564B3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𝑇𝐶</m:t>
                    </m:r>
                    <m:r>
                      <a:rPr lang="en-GB" i="1">
                        <a:solidFill>
                          <a:srgbClr val="564B3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564B3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850</m:t>
                    </m:r>
                  </m:oMath>
                </a14:m>
                <a:endParaRPr lang="en-GB" dirty="0">
                  <a:solidFill>
                    <a:srgbClr val="564B3C"/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AD4D34-F256-46B7-9825-163C932ED1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14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1B81-18A4-493B-B19C-9CF9B2D2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النموذج الاقتصادي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EB4B7C-5C4C-4F07-BB52-7EEBFF63A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هو تعميم أو تجريد متناسق لأهم المتغيرات و يوضح العلاقة الأساسية بين هذه المتغيرات و الظواهر الاقتصادية المختلفة و يفسر سلوك هذه المتغيرات </a:t>
            </a:r>
            <a:r>
              <a:rPr lang="ar-SA"/>
              <a:t>و </a:t>
            </a:r>
            <a:r>
              <a:rPr lang="ar-SA" smtClean="0"/>
              <a:t>الظواهر </a:t>
            </a:r>
            <a:r>
              <a:rPr lang="ar-SA" dirty="0"/>
              <a:t>موضحا اليات تفاعلها مع بعضها البعض.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4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16E22A5D-AB9D-43A2-AF72-8CD02388A5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Components Economic Model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527048B-1139-4F96-83DE-C30AEF5C58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مكونات النموذج الاقتصادي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03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CE19D-449E-47D5-9C67-7955F3D4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أولا: عناصر النموذج الاقتصادي</a:t>
            </a:r>
            <a:r>
              <a:rPr lang="en-GB" dirty="0"/>
              <a:t> </a:t>
            </a:r>
            <a:r>
              <a:rPr lang="ar-SA" dirty="0"/>
              <a:t/>
            </a:r>
            <a:br>
              <a:rPr lang="ar-SA" dirty="0"/>
            </a:br>
            <a:r>
              <a:rPr lang="en-GB" dirty="0"/>
              <a:t>Variables economic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6C2C69-1E6D-4951-98E5-28CA3F07C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متغيرات النموذج الاقتصادي و قد تكون :</a:t>
            </a:r>
          </a:p>
          <a:p>
            <a:r>
              <a:rPr lang="ar-SA" dirty="0"/>
              <a:t>متغيرات تابعة </a:t>
            </a:r>
            <a:r>
              <a:rPr lang="en-GB" dirty="0"/>
              <a:t>Dependent variables</a:t>
            </a:r>
          </a:p>
          <a:p>
            <a:r>
              <a:rPr lang="ar-SA" dirty="0"/>
              <a:t>متغيرات مستقلة </a:t>
            </a:r>
            <a:r>
              <a:rPr lang="en-GB" dirty="0"/>
              <a:t>Independent variables</a:t>
            </a:r>
          </a:p>
          <a:p>
            <a:endParaRPr lang="ar-SA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71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نظام المعادلات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system of equations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/>
              <a:t>و عندما يكون لدينا نظام معادلات نقسم المتغيرات إلى:</a:t>
            </a:r>
          </a:p>
          <a:p>
            <a:r>
              <a:rPr lang="ar-SA" dirty="0"/>
              <a:t>أولاً: متغيرات داخلية </a:t>
            </a:r>
            <a:r>
              <a:rPr lang="en-GB" dirty="0"/>
              <a:t>Exogenous variables</a:t>
            </a:r>
            <a:r>
              <a:rPr lang="ar-SA" dirty="0"/>
              <a:t>(يتم تحديد قيمتها ضمن النموذج الاقتصادي عن طريق المعاملات و قيم المتغيرات الخارجية للنموذج)</a:t>
            </a:r>
          </a:p>
          <a:p>
            <a:r>
              <a:rPr lang="ar-SA" dirty="0"/>
              <a:t>ثانياً: متغيرات خارجية</a:t>
            </a:r>
            <a:r>
              <a:rPr lang="en-GB" dirty="0"/>
              <a:t> </a:t>
            </a:r>
            <a:r>
              <a:rPr lang="ar-SA" dirty="0"/>
              <a:t> </a:t>
            </a:r>
            <a:r>
              <a:rPr lang="en-GB" dirty="0"/>
              <a:t>Endogenous variables</a:t>
            </a:r>
            <a:r>
              <a:rPr lang="ar-SA" dirty="0"/>
              <a:t>(المتغيرات التي يتم تحديدها من خارج النموذج بواسطة عوامل اما لم يتم مناقشتها داخل النموذج أو يتم تحديدها بواسطة نماذج أخرى أو آليات خارجية قد تكون اقتصادية, سياسية أو اجتماعية )</a:t>
            </a:r>
          </a:p>
          <a:p>
            <a:r>
              <a:rPr lang="ar-SA" dirty="0"/>
              <a:t>المتغيرات المتباطئة زمنيا </a:t>
            </a:r>
            <a:r>
              <a:rPr lang="en-GB" dirty="0"/>
              <a:t>lagged variables</a:t>
            </a:r>
            <a:r>
              <a:rPr lang="ar-SA" dirty="0"/>
              <a:t>(هي المتغيرات التي تنتمي لفترات زمنية سابقة)</a:t>
            </a:r>
          </a:p>
          <a:p>
            <a:r>
              <a:rPr lang="ar-SA" dirty="0"/>
              <a:t>المتغيرات العشوائية </a:t>
            </a:r>
            <a:r>
              <a:rPr lang="en-GB" dirty="0"/>
              <a:t>Random variables</a:t>
            </a:r>
            <a:r>
              <a:rPr lang="ar-SA" dirty="0"/>
              <a:t>(هي المتغيرات التي تتولد قيمتها بشكل عشوائي و تسمى بحد الخطأ)</a:t>
            </a:r>
          </a:p>
          <a:p>
            <a:r>
              <a:rPr lang="ar-SA" dirty="0"/>
              <a:t>الثوابت في النموذج الاقتصادي </a:t>
            </a:r>
            <a:r>
              <a:rPr lang="en-GB" dirty="0"/>
              <a:t>Constants</a:t>
            </a:r>
            <a:r>
              <a:rPr lang="ar-SA" dirty="0"/>
              <a:t>(هي مقدار أو كمية أو رمز جبري و تسمى بالقاطع أو الثابت و قد يظهر منفرد و يسمى الحد المطلق أو مقترن بالمتغيرات و يسمى معامل أو ميل)</a:t>
            </a:r>
          </a:p>
        </p:txBody>
      </p:sp>
    </p:spTree>
    <p:extLst>
      <p:ext uri="{BB962C8B-B14F-4D97-AF65-F5344CB8AC3E}">
        <p14:creationId xmlns:p14="http://schemas.microsoft.com/office/powerpoint/2010/main" val="169659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مصطلحات و مفاهيم الدوال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52307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861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الفرق بين الدالة</a:t>
            </a:r>
            <a:r>
              <a:rPr lang="en-GB" dirty="0"/>
              <a:t>function </a:t>
            </a:r>
            <a:r>
              <a:rPr lang="ar-SA" dirty="0"/>
              <a:t> و المعادلة</a:t>
            </a:r>
            <a:r>
              <a:rPr lang="en-GB" dirty="0"/>
              <a:t> equation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المعادلة تعطي معلومات أكثر مما تعطيه الدالة العامة.</a:t>
            </a:r>
          </a:p>
          <a:p>
            <a:r>
              <a:rPr lang="ar-SA" dirty="0"/>
              <a:t>مثل طبيعة العلاقة (إيجابية أو سلبية ) و كذلك مقدار التأثير الذي يتم التعبير عنه بمعامل الدالة.</a:t>
            </a:r>
          </a:p>
          <a:p>
            <a:r>
              <a:rPr lang="ar-SA" dirty="0"/>
              <a:t>معامل الدالة يعبر عن الميل الذي يقيس درجة استجابة المتغير التابع للتغيرات التي تحصل للمتغير المستقل.</a:t>
            </a:r>
          </a:p>
          <a:p>
            <a:r>
              <a:rPr lang="ar-SA" dirty="0"/>
              <a:t>كل الدوال علاقات و لكن ليس كل العلاقات دوال.</a:t>
            </a:r>
          </a:p>
        </p:txBody>
      </p:sp>
    </p:spTree>
    <p:extLst>
      <p:ext uri="{BB962C8B-B14F-4D97-AF65-F5344CB8AC3E}">
        <p14:creationId xmlns:p14="http://schemas.microsoft.com/office/powerpoint/2010/main" val="348850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العلاقات و الدوال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79911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97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صيدلاني">
  <a:themeElements>
    <a:clrScheme name="صيدلاني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صيدلاني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صيدلان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611</TotalTime>
  <Words>1023</Words>
  <Application>Microsoft Office PowerPoint</Application>
  <PresentationFormat>عرض على الشاشة (3:4)‏</PresentationFormat>
  <Paragraphs>117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صيدلاني</vt:lpstr>
      <vt:lpstr>مقدمة</vt:lpstr>
      <vt:lpstr>تعريف الاقتصاد الرياضي </vt:lpstr>
      <vt:lpstr>النموذج الاقتصادي</vt:lpstr>
      <vt:lpstr>مكونات النموذج الاقتصادي</vt:lpstr>
      <vt:lpstr>أولا: عناصر النموذج الاقتصادي  Variables economic model</vt:lpstr>
      <vt:lpstr>نظام المعادلات system of equations</vt:lpstr>
      <vt:lpstr>مصطلحات و مفاهيم الدوال</vt:lpstr>
      <vt:lpstr>الفرق بين الدالةfunction  و المعادلة equation</vt:lpstr>
      <vt:lpstr>العلاقات و الدوال</vt:lpstr>
      <vt:lpstr>أنواع الدوال</vt:lpstr>
      <vt:lpstr>أنواع العلاقات في النموذج الاقتصادي</vt:lpstr>
      <vt:lpstr>أنواع العلاقات في النموذج الاقتصادي</vt:lpstr>
      <vt:lpstr>الصيغ و المعادلات الهيكلية للنموذج الاقتصادي</vt:lpstr>
      <vt:lpstr>خطوات بناء النموذج الاقتصادي</vt:lpstr>
      <vt:lpstr>النماذج الاقتصادية الرياضية </vt:lpstr>
      <vt:lpstr>معايير النماذج الاقتصادية</vt:lpstr>
      <vt:lpstr>عرض تقديمي في PowerPoint</vt:lpstr>
      <vt:lpstr>خصائص النموذج الجيد</vt:lpstr>
      <vt:lpstr>أهمية النموذج الاقتصادي و الهدف من تطبيقه</vt:lpstr>
      <vt:lpstr>عرض تقديمي في PowerPoint</vt:lpstr>
      <vt:lpstr>مثال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Amal Alganem</dc:creator>
  <cp:lastModifiedBy>Amal Alganem</cp:lastModifiedBy>
  <cp:revision>77</cp:revision>
  <dcterms:created xsi:type="dcterms:W3CDTF">2017-09-17T08:05:03Z</dcterms:created>
  <dcterms:modified xsi:type="dcterms:W3CDTF">2018-01-30T07:56:04Z</dcterms:modified>
</cp:coreProperties>
</file>