
<file path=[Content_Types].xml><?xml version="1.0" encoding="utf-8"?>
<Types xmlns="http://schemas.openxmlformats.org/package/2006/content-types">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5.xml" ContentType="application/vnd.openxmlformats-officedocument.drawingml.diagramLayout+xml"/>
  <Override PartName="/ppt/diagrams/drawing14.xml" ContentType="application/vnd.ms-office.drawingml.diagramDrawing+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diagrams/drawing12.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diagrams/drawing10.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drawing8.xml" ContentType="application/vnd.ms-office.drawingml.diagramDrawing+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60" r:id="rId1"/>
  </p:sldMasterIdLst>
  <p:notesMasterIdLst>
    <p:notesMasterId r:id="rId23"/>
  </p:notesMasterIdLst>
  <p:sldIdLst>
    <p:sldId id="281" r:id="rId2"/>
    <p:sldId id="279" r:id="rId3"/>
    <p:sldId id="282" r:id="rId4"/>
    <p:sldId id="257" r:id="rId5"/>
    <p:sldId id="258" r:id="rId6"/>
    <p:sldId id="259" r:id="rId7"/>
    <p:sldId id="260" r:id="rId8"/>
    <p:sldId id="280" r:id="rId9"/>
    <p:sldId id="283" r:id="rId10"/>
    <p:sldId id="284" r:id="rId11"/>
    <p:sldId id="265" r:id="rId12"/>
    <p:sldId id="266" r:id="rId13"/>
    <p:sldId id="285" r:id="rId14"/>
    <p:sldId id="286" r:id="rId15"/>
    <p:sldId id="287" r:id="rId16"/>
    <p:sldId id="288" r:id="rId17"/>
    <p:sldId id="273" r:id="rId18"/>
    <p:sldId id="289" r:id="rId19"/>
    <p:sldId id="290" r:id="rId20"/>
    <p:sldId id="291" r:id="rId21"/>
    <p:sldId id="278"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706" autoAdjust="0"/>
    <p:restoredTop sz="94660"/>
  </p:normalViewPr>
  <p:slideViewPr>
    <p:cSldViewPr>
      <p:cViewPr>
        <p:scale>
          <a:sx n="70" d="100"/>
          <a:sy n="70" d="100"/>
        </p:scale>
        <p:origin x="-528"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144EC5-A884-470D-AD0A-4A1273176E0C}"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F319B3C0-2D30-4F73-BC37-4ED1E332B9BE}">
      <dgm:prSet phldrT="[نص]" custT="1"/>
      <dgm:spPr/>
      <dgm:t>
        <a:bodyPr/>
        <a:lstStyle/>
        <a:p>
          <a:pPr rtl="1"/>
          <a:r>
            <a:rPr lang="ar-SA" sz="3600" dirty="0" smtClean="0">
              <a:cs typeface="Akhbar MT" pitchFamily="2" charset="-78"/>
            </a:rPr>
            <a:t>أصلها</a:t>
          </a:r>
          <a:endParaRPr lang="ar-SA" sz="3600" dirty="0">
            <a:cs typeface="Akhbar MT" pitchFamily="2" charset="-78"/>
          </a:endParaRPr>
        </a:p>
      </dgm:t>
    </dgm:pt>
    <dgm:pt modelId="{C5046DCB-BE9E-4EE7-9C94-A60C0513248A}" type="parTrans" cxnId="{3B10DE39-D78A-4679-BBFA-700FE353EA9A}">
      <dgm:prSet/>
      <dgm:spPr/>
      <dgm:t>
        <a:bodyPr/>
        <a:lstStyle/>
        <a:p>
          <a:pPr rtl="1"/>
          <a:endParaRPr lang="ar-SA"/>
        </a:p>
      </dgm:t>
    </dgm:pt>
    <dgm:pt modelId="{776F188A-8CFC-4DF1-8670-42957B83F497}" type="sibTrans" cxnId="{3B10DE39-D78A-4679-BBFA-700FE353EA9A}">
      <dgm:prSet/>
      <dgm:spPr/>
      <dgm:t>
        <a:bodyPr/>
        <a:lstStyle/>
        <a:p>
          <a:pPr rtl="1"/>
          <a:endParaRPr lang="ar-SA"/>
        </a:p>
      </dgm:t>
    </dgm:pt>
    <dgm:pt modelId="{D7B25137-F013-4754-8AA9-DDC2E53184AC}">
      <dgm:prSet phldrT="[نص]" custT="1"/>
      <dgm:spPr/>
      <dgm:t>
        <a:bodyPr/>
        <a:lstStyle/>
        <a:p>
          <a:pPr rtl="1"/>
          <a:r>
            <a:rPr kumimoji="0" lang="ar-SA" sz="2000" b="0" i="0" u="none" strike="noStrike" cap="none" normalizeH="0" baseline="0" dirty="0" smtClean="0">
              <a:ln>
                <a:noFill/>
              </a:ln>
              <a:solidFill>
                <a:srgbClr val="000000"/>
              </a:solidFill>
              <a:effectLst/>
              <a:latin typeface="Times New Roman" pitchFamily="18" charset="0"/>
              <a:ea typeface="Times New Roman" pitchFamily="18" charset="0"/>
              <a:cs typeface="Traditional Arabic" pitchFamily="18" charset="-78"/>
            </a:rPr>
            <a:t>هي في الأصل: الاختلاط، فالاختلاط يسمى شركة .</a:t>
          </a:r>
          <a:endParaRPr lang="ar-SA" sz="2000" dirty="0">
            <a:cs typeface="Akhbar MT" pitchFamily="2" charset="-78"/>
          </a:endParaRPr>
        </a:p>
      </dgm:t>
    </dgm:pt>
    <dgm:pt modelId="{CD957698-C7B8-4A49-A06C-7EA0BF454ADA}" type="parTrans" cxnId="{DB14597D-9DCD-45D6-A155-E2EC4D432A9A}">
      <dgm:prSet/>
      <dgm:spPr/>
      <dgm:t>
        <a:bodyPr/>
        <a:lstStyle/>
        <a:p>
          <a:pPr rtl="1"/>
          <a:endParaRPr lang="ar-SA"/>
        </a:p>
      </dgm:t>
    </dgm:pt>
    <dgm:pt modelId="{CF0CCFEB-3706-4C2C-A0E2-828E3D5CA550}" type="sibTrans" cxnId="{DB14597D-9DCD-45D6-A155-E2EC4D432A9A}">
      <dgm:prSet/>
      <dgm:spPr/>
      <dgm:t>
        <a:bodyPr/>
        <a:lstStyle/>
        <a:p>
          <a:pPr rtl="1"/>
          <a:endParaRPr lang="ar-SA"/>
        </a:p>
      </dgm:t>
    </dgm:pt>
    <dgm:pt modelId="{9029DCB1-C9CD-484D-A85D-F7BEF4FBE25E}">
      <dgm:prSet phldrT="[نص]" custT="1"/>
      <dgm:spPr/>
      <dgm:t>
        <a:bodyPr/>
        <a:lstStyle/>
        <a:p>
          <a:pPr rtl="1"/>
          <a:r>
            <a:rPr lang="ar-SA" sz="3600" dirty="0" smtClean="0">
              <a:cs typeface="Akhbar MT" pitchFamily="2" charset="-78"/>
            </a:rPr>
            <a:t>تعريفها</a:t>
          </a:r>
          <a:endParaRPr lang="ar-SA" sz="3600" dirty="0">
            <a:cs typeface="Akhbar MT" pitchFamily="2" charset="-78"/>
          </a:endParaRPr>
        </a:p>
      </dgm:t>
    </dgm:pt>
    <dgm:pt modelId="{8DC9A6DD-BC07-435B-ADAF-42A4DC81708E}" type="parTrans" cxnId="{E2B725C8-C4D9-4120-B6EE-8BAA4DF65C77}">
      <dgm:prSet/>
      <dgm:spPr/>
      <dgm:t>
        <a:bodyPr/>
        <a:lstStyle/>
        <a:p>
          <a:pPr rtl="1"/>
          <a:endParaRPr lang="ar-SA"/>
        </a:p>
      </dgm:t>
    </dgm:pt>
    <dgm:pt modelId="{79C94E56-FFC6-44C2-A617-1816AC7B79EF}" type="sibTrans" cxnId="{E2B725C8-C4D9-4120-B6EE-8BAA4DF65C77}">
      <dgm:prSet/>
      <dgm:spPr/>
      <dgm:t>
        <a:bodyPr/>
        <a:lstStyle/>
        <a:p>
          <a:pPr rtl="1"/>
          <a:endParaRPr lang="ar-SA"/>
        </a:p>
      </dgm:t>
    </dgm:pt>
    <dgm:pt modelId="{2356C5A7-C959-4B1A-8F44-9E3A46342862}">
      <dgm:prSet phldrT="[نص]" custT="1"/>
      <dgm:spPr/>
      <dgm:t>
        <a:bodyPr/>
        <a:lstStyle/>
        <a:p>
          <a:pPr rtl="1"/>
          <a:r>
            <a:rPr kumimoji="0" lang="ar-SA" sz="2400" b="0" i="0" strike="noStrike" cap="none" normalizeH="0" baseline="0" dirty="0" smtClean="0" bmk="">
              <a:ln>
                <a:noFill/>
              </a:ln>
              <a:solidFill>
                <a:srgbClr val="000000"/>
              </a:solidFill>
              <a:effectLst/>
              <a:latin typeface="Times New Roman" pitchFamily="18" charset="0"/>
              <a:ea typeface="Times New Roman" pitchFamily="18" charset="0"/>
              <a:cs typeface="Traditional Arabic" pitchFamily="18" charset="-78"/>
            </a:rPr>
            <a:t>هي اجتماع في استحقاق أو تصرف .</a:t>
          </a:r>
          <a:endParaRPr lang="ar-SA" sz="2400" dirty="0">
            <a:cs typeface="Akhbar MT" pitchFamily="2" charset="-78"/>
          </a:endParaRPr>
        </a:p>
      </dgm:t>
    </dgm:pt>
    <dgm:pt modelId="{2B1D11C1-6505-4893-A0B0-E49208299CEC}" type="parTrans" cxnId="{08D7699E-8B33-4F30-A0AA-25B92713CED0}">
      <dgm:prSet/>
      <dgm:spPr/>
      <dgm:t>
        <a:bodyPr/>
        <a:lstStyle/>
        <a:p>
          <a:pPr rtl="1"/>
          <a:endParaRPr lang="ar-SA"/>
        </a:p>
      </dgm:t>
    </dgm:pt>
    <dgm:pt modelId="{2E457596-881D-408D-8531-E9BB5522F63A}" type="sibTrans" cxnId="{08D7699E-8B33-4F30-A0AA-25B92713CED0}">
      <dgm:prSet/>
      <dgm:spPr/>
      <dgm:t>
        <a:bodyPr/>
        <a:lstStyle/>
        <a:p>
          <a:pPr rtl="1"/>
          <a:endParaRPr lang="ar-SA"/>
        </a:p>
      </dgm:t>
    </dgm:pt>
    <dgm:pt modelId="{60D77CD5-0466-4DCB-80EC-D086BFE5796A}">
      <dgm:prSet phldrT="[نص]" custT="1"/>
      <dgm:spPr/>
      <dgm:t>
        <a:bodyPr/>
        <a:lstStyle/>
        <a:p>
          <a:pPr rtl="1"/>
          <a:r>
            <a:rPr lang="ar-SA" sz="3600" dirty="0" smtClean="0">
              <a:cs typeface="Akhbar MT" pitchFamily="2" charset="-78"/>
            </a:rPr>
            <a:t>حكمها</a:t>
          </a:r>
        </a:p>
      </dgm:t>
    </dgm:pt>
    <dgm:pt modelId="{8097D9AA-4630-4407-B008-E549A270B075}" type="parTrans" cxnId="{67709F13-20A7-45B2-9AF9-147B98ACF328}">
      <dgm:prSet/>
      <dgm:spPr/>
      <dgm:t>
        <a:bodyPr/>
        <a:lstStyle/>
        <a:p>
          <a:pPr rtl="1"/>
          <a:endParaRPr lang="ar-SA"/>
        </a:p>
      </dgm:t>
    </dgm:pt>
    <dgm:pt modelId="{99B05ED9-CBDF-4487-AD61-6F5E1C1A3EE2}" type="sibTrans" cxnId="{67709F13-20A7-45B2-9AF9-147B98ACF328}">
      <dgm:prSet/>
      <dgm:spPr/>
      <dgm:t>
        <a:bodyPr/>
        <a:lstStyle/>
        <a:p>
          <a:pPr rtl="1"/>
          <a:endParaRPr lang="ar-SA"/>
        </a:p>
      </dgm:t>
    </dgm:pt>
    <dgm:pt modelId="{91932A7F-6D1E-40B8-8ADD-7BB47B7251FE}">
      <dgm:prSet phldrT="[نص]" custT="1"/>
      <dgm:spPr/>
      <dgm:t>
        <a:bodyPr/>
        <a:lstStyle/>
        <a:p>
          <a:pPr algn="r" rtl="1"/>
          <a:r>
            <a:rPr lang="ar-SA" sz="2000" dirty="0" smtClean="0">
              <a:solidFill>
                <a:srgbClr val="000000"/>
              </a:solidFill>
              <a:latin typeface="Traditional Arabic" pitchFamily="18" charset="-78"/>
              <a:ea typeface="Times New Roman" pitchFamily="18" charset="0"/>
              <a:cs typeface="Traditional Arabic" pitchFamily="18" charset="-78"/>
            </a:rPr>
            <a:t>أما حكمها فهي جائزة، ومن رحمة الله ـ عزّ وجل ـ وتوسيعه على عباده أنه أباح عقود الشركة؛ وذلك أن الإنسان قد لا يستطيع الاستقلال باستغلال ملكه.</a:t>
          </a:r>
          <a:endParaRPr lang="ar-SA" sz="2000" dirty="0">
            <a:cs typeface="Akhbar MT" pitchFamily="2" charset="-78"/>
          </a:endParaRPr>
        </a:p>
      </dgm:t>
    </dgm:pt>
    <dgm:pt modelId="{E414ED9E-42F4-44F8-9B40-701CC0607C5B}" type="parTrans" cxnId="{86DB52F5-7696-4170-8AC0-DBBBB858BF14}">
      <dgm:prSet/>
      <dgm:spPr/>
      <dgm:t>
        <a:bodyPr/>
        <a:lstStyle/>
        <a:p>
          <a:pPr rtl="1"/>
          <a:endParaRPr lang="ar-SA"/>
        </a:p>
      </dgm:t>
    </dgm:pt>
    <dgm:pt modelId="{02AD3D59-BB4E-49D9-90BE-62777C81640D}" type="sibTrans" cxnId="{86DB52F5-7696-4170-8AC0-DBBBB858BF14}">
      <dgm:prSet/>
      <dgm:spPr/>
      <dgm:t>
        <a:bodyPr/>
        <a:lstStyle/>
        <a:p>
          <a:pPr rtl="1"/>
          <a:endParaRPr lang="ar-SA"/>
        </a:p>
      </dgm:t>
    </dgm:pt>
    <dgm:pt modelId="{1E24903D-811B-463A-ADA2-41FEF0AF2707}" type="pres">
      <dgm:prSet presAssocID="{C4144EC5-A884-470D-AD0A-4A1273176E0C}" presName="Name0" presStyleCnt="0">
        <dgm:presLayoutVars>
          <dgm:dir/>
          <dgm:animLvl val="lvl"/>
          <dgm:resizeHandles val="exact"/>
        </dgm:presLayoutVars>
      </dgm:prSet>
      <dgm:spPr/>
      <dgm:t>
        <a:bodyPr/>
        <a:lstStyle/>
        <a:p>
          <a:pPr rtl="1"/>
          <a:endParaRPr lang="ar-SA"/>
        </a:p>
      </dgm:t>
    </dgm:pt>
    <dgm:pt modelId="{18C81A53-AED7-4633-B8BD-2B63B8AB2246}" type="pres">
      <dgm:prSet presAssocID="{F319B3C0-2D30-4F73-BC37-4ED1E332B9BE}" presName="linNode" presStyleCnt="0"/>
      <dgm:spPr/>
    </dgm:pt>
    <dgm:pt modelId="{0AEC65B5-CDB7-4ED8-858E-71329D3C61DA}" type="pres">
      <dgm:prSet presAssocID="{F319B3C0-2D30-4F73-BC37-4ED1E332B9BE}" presName="parentText" presStyleLbl="node1" presStyleIdx="0" presStyleCnt="3" custAng="0" custScaleY="118867">
        <dgm:presLayoutVars>
          <dgm:chMax val="1"/>
          <dgm:bulletEnabled val="1"/>
        </dgm:presLayoutVars>
      </dgm:prSet>
      <dgm:spPr/>
      <dgm:t>
        <a:bodyPr/>
        <a:lstStyle/>
        <a:p>
          <a:pPr rtl="1"/>
          <a:endParaRPr lang="ar-SA"/>
        </a:p>
      </dgm:t>
    </dgm:pt>
    <dgm:pt modelId="{DED763F6-7118-4AAF-BA62-053B1274D18A}" type="pres">
      <dgm:prSet presAssocID="{F319B3C0-2D30-4F73-BC37-4ED1E332B9BE}" presName="descendantText" presStyleLbl="alignAccFollowNode1" presStyleIdx="0" presStyleCnt="3" custScaleY="80144">
        <dgm:presLayoutVars>
          <dgm:bulletEnabled val="1"/>
        </dgm:presLayoutVars>
      </dgm:prSet>
      <dgm:spPr/>
      <dgm:t>
        <a:bodyPr/>
        <a:lstStyle/>
        <a:p>
          <a:pPr rtl="1"/>
          <a:endParaRPr lang="ar-SA"/>
        </a:p>
      </dgm:t>
    </dgm:pt>
    <dgm:pt modelId="{F09788C8-80AF-4E7A-A53C-C262AEEB1E03}" type="pres">
      <dgm:prSet presAssocID="{776F188A-8CFC-4DF1-8670-42957B83F497}" presName="sp" presStyleCnt="0"/>
      <dgm:spPr/>
    </dgm:pt>
    <dgm:pt modelId="{69E7B220-90AE-4445-A7EE-1988F8D1A0B4}" type="pres">
      <dgm:prSet presAssocID="{9029DCB1-C9CD-484D-A85D-F7BEF4FBE25E}" presName="linNode" presStyleCnt="0"/>
      <dgm:spPr/>
    </dgm:pt>
    <dgm:pt modelId="{475A7727-C393-495D-B344-F4E3C8258C6A}" type="pres">
      <dgm:prSet presAssocID="{9029DCB1-C9CD-484D-A85D-F7BEF4FBE25E}" presName="parentText" presStyleLbl="node1" presStyleIdx="1" presStyleCnt="3" custLinFactNeighborY="2780">
        <dgm:presLayoutVars>
          <dgm:chMax val="1"/>
          <dgm:bulletEnabled val="1"/>
        </dgm:presLayoutVars>
      </dgm:prSet>
      <dgm:spPr/>
      <dgm:t>
        <a:bodyPr/>
        <a:lstStyle/>
        <a:p>
          <a:pPr rtl="1"/>
          <a:endParaRPr lang="ar-SA"/>
        </a:p>
      </dgm:t>
    </dgm:pt>
    <dgm:pt modelId="{E2AB006A-A802-49DF-A949-E81D79E75388}" type="pres">
      <dgm:prSet presAssocID="{9029DCB1-C9CD-484D-A85D-F7BEF4FBE25E}" presName="descendantText" presStyleLbl="alignAccFollowNode1" presStyleIdx="1" presStyleCnt="3" custScaleY="64610" custLinFactNeighborX="1717" custLinFactNeighborY="-593">
        <dgm:presLayoutVars>
          <dgm:bulletEnabled val="1"/>
        </dgm:presLayoutVars>
      </dgm:prSet>
      <dgm:spPr/>
      <dgm:t>
        <a:bodyPr/>
        <a:lstStyle/>
        <a:p>
          <a:pPr rtl="1"/>
          <a:endParaRPr lang="ar-SA"/>
        </a:p>
      </dgm:t>
    </dgm:pt>
    <dgm:pt modelId="{1040BA82-7D5E-4C39-A8CB-F7735D93459C}" type="pres">
      <dgm:prSet presAssocID="{79C94E56-FFC6-44C2-A617-1816AC7B79EF}" presName="sp" presStyleCnt="0"/>
      <dgm:spPr/>
    </dgm:pt>
    <dgm:pt modelId="{5ADCC43E-793B-4B4A-B9A8-9CDA61AC30B0}" type="pres">
      <dgm:prSet presAssocID="{60D77CD5-0466-4DCB-80EC-D086BFE5796A}" presName="linNode" presStyleCnt="0"/>
      <dgm:spPr/>
    </dgm:pt>
    <dgm:pt modelId="{AF04E0BD-222D-4540-BD13-779CF997778C}" type="pres">
      <dgm:prSet presAssocID="{60D77CD5-0466-4DCB-80EC-D086BFE5796A}" presName="parentText" presStyleLbl="node1" presStyleIdx="2" presStyleCnt="3">
        <dgm:presLayoutVars>
          <dgm:chMax val="1"/>
          <dgm:bulletEnabled val="1"/>
        </dgm:presLayoutVars>
      </dgm:prSet>
      <dgm:spPr/>
      <dgm:t>
        <a:bodyPr/>
        <a:lstStyle/>
        <a:p>
          <a:pPr rtl="1"/>
          <a:endParaRPr lang="ar-SA"/>
        </a:p>
      </dgm:t>
    </dgm:pt>
    <dgm:pt modelId="{6B93219E-EB63-45E8-A039-07696F8895D8}" type="pres">
      <dgm:prSet presAssocID="{60D77CD5-0466-4DCB-80EC-D086BFE5796A}" presName="descendantText" presStyleLbl="alignAccFollowNode1" presStyleIdx="2" presStyleCnt="3" custScaleY="122227" custLinFactNeighborX="473" custLinFactNeighborY="7774">
        <dgm:presLayoutVars>
          <dgm:bulletEnabled val="1"/>
        </dgm:presLayoutVars>
      </dgm:prSet>
      <dgm:spPr/>
      <dgm:t>
        <a:bodyPr/>
        <a:lstStyle/>
        <a:p>
          <a:pPr rtl="1"/>
          <a:endParaRPr lang="ar-SA"/>
        </a:p>
      </dgm:t>
    </dgm:pt>
  </dgm:ptLst>
  <dgm:cxnLst>
    <dgm:cxn modelId="{DB14597D-9DCD-45D6-A155-E2EC4D432A9A}" srcId="{F319B3C0-2D30-4F73-BC37-4ED1E332B9BE}" destId="{D7B25137-F013-4754-8AA9-DDC2E53184AC}" srcOrd="0" destOrd="0" parTransId="{CD957698-C7B8-4A49-A06C-7EA0BF454ADA}" sibTransId="{CF0CCFEB-3706-4C2C-A0E2-828E3D5CA550}"/>
    <dgm:cxn modelId="{AFD74302-1507-4341-8C0C-E342393F7247}" type="presOf" srcId="{D7B25137-F013-4754-8AA9-DDC2E53184AC}" destId="{DED763F6-7118-4AAF-BA62-053B1274D18A}" srcOrd="0" destOrd="0" presId="urn:microsoft.com/office/officeart/2005/8/layout/vList5"/>
    <dgm:cxn modelId="{0F06D642-0E03-4D67-A993-128551293DDC}" type="presOf" srcId="{91932A7F-6D1E-40B8-8ADD-7BB47B7251FE}" destId="{6B93219E-EB63-45E8-A039-07696F8895D8}" srcOrd="0" destOrd="0" presId="urn:microsoft.com/office/officeart/2005/8/layout/vList5"/>
    <dgm:cxn modelId="{746A1726-5113-4414-823A-7B3B02E232AF}" type="presOf" srcId="{C4144EC5-A884-470D-AD0A-4A1273176E0C}" destId="{1E24903D-811B-463A-ADA2-41FEF0AF2707}" srcOrd="0" destOrd="0" presId="urn:microsoft.com/office/officeart/2005/8/layout/vList5"/>
    <dgm:cxn modelId="{0332F8ED-12F1-4C99-BBF3-13C96AAF9A07}" type="presOf" srcId="{F319B3C0-2D30-4F73-BC37-4ED1E332B9BE}" destId="{0AEC65B5-CDB7-4ED8-858E-71329D3C61DA}" srcOrd="0" destOrd="0" presId="urn:microsoft.com/office/officeart/2005/8/layout/vList5"/>
    <dgm:cxn modelId="{86DB52F5-7696-4170-8AC0-DBBBB858BF14}" srcId="{60D77CD5-0466-4DCB-80EC-D086BFE5796A}" destId="{91932A7F-6D1E-40B8-8ADD-7BB47B7251FE}" srcOrd="0" destOrd="0" parTransId="{E414ED9E-42F4-44F8-9B40-701CC0607C5B}" sibTransId="{02AD3D59-BB4E-49D9-90BE-62777C81640D}"/>
    <dgm:cxn modelId="{E2B725C8-C4D9-4120-B6EE-8BAA4DF65C77}" srcId="{C4144EC5-A884-470D-AD0A-4A1273176E0C}" destId="{9029DCB1-C9CD-484D-A85D-F7BEF4FBE25E}" srcOrd="1" destOrd="0" parTransId="{8DC9A6DD-BC07-435B-ADAF-42A4DC81708E}" sibTransId="{79C94E56-FFC6-44C2-A617-1816AC7B79EF}"/>
    <dgm:cxn modelId="{30C09A79-D035-4BF8-8FF1-B86AFB06D8C8}" type="presOf" srcId="{60D77CD5-0466-4DCB-80EC-D086BFE5796A}" destId="{AF04E0BD-222D-4540-BD13-779CF997778C}" srcOrd="0" destOrd="0" presId="urn:microsoft.com/office/officeart/2005/8/layout/vList5"/>
    <dgm:cxn modelId="{3B10DE39-D78A-4679-BBFA-700FE353EA9A}" srcId="{C4144EC5-A884-470D-AD0A-4A1273176E0C}" destId="{F319B3C0-2D30-4F73-BC37-4ED1E332B9BE}" srcOrd="0" destOrd="0" parTransId="{C5046DCB-BE9E-4EE7-9C94-A60C0513248A}" sibTransId="{776F188A-8CFC-4DF1-8670-42957B83F497}"/>
    <dgm:cxn modelId="{67709F13-20A7-45B2-9AF9-147B98ACF328}" srcId="{C4144EC5-A884-470D-AD0A-4A1273176E0C}" destId="{60D77CD5-0466-4DCB-80EC-D086BFE5796A}" srcOrd="2" destOrd="0" parTransId="{8097D9AA-4630-4407-B008-E549A270B075}" sibTransId="{99B05ED9-CBDF-4487-AD61-6F5E1C1A3EE2}"/>
    <dgm:cxn modelId="{F83AFD28-516B-46DB-8479-CA799C182ECA}" type="presOf" srcId="{9029DCB1-C9CD-484D-A85D-F7BEF4FBE25E}" destId="{475A7727-C393-495D-B344-F4E3C8258C6A}" srcOrd="0" destOrd="0" presId="urn:microsoft.com/office/officeart/2005/8/layout/vList5"/>
    <dgm:cxn modelId="{08D7699E-8B33-4F30-A0AA-25B92713CED0}" srcId="{9029DCB1-C9CD-484D-A85D-F7BEF4FBE25E}" destId="{2356C5A7-C959-4B1A-8F44-9E3A46342862}" srcOrd="0" destOrd="0" parTransId="{2B1D11C1-6505-4893-A0B0-E49208299CEC}" sibTransId="{2E457596-881D-408D-8531-E9BB5522F63A}"/>
    <dgm:cxn modelId="{D913E88A-90C8-4505-829A-191F6C100C8A}" type="presOf" srcId="{2356C5A7-C959-4B1A-8F44-9E3A46342862}" destId="{E2AB006A-A802-49DF-A949-E81D79E75388}" srcOrd="0" destOrd="0" presId="urn:microsoft.com/office/officeart/2005/8/layout/vList5"/>
    <dgm:cxn modelId="{61253FE8-0C76-4D2C-A484-EBCCFCBDEB87}" type="presParOf" srcId="{1E24903D-811B-463A-ADA2-41FEF0AF2707}" destId="{18C81A53-AED7-4633-B8BD-2B63B8AB2246}" srcOrd="0" destOrd="0" presId="urn:microsoft.com/office/officeart/2005/8/layout/vList5"/>
    <dgm:cxn modelId="{1914F75B-5213-41D8-8782-97B8F7FC6C3D}" type="presParOf" srcId="{18C81A53-AED7-4633-B8BD-2B63B8AB2246}" destId="{0AEC65B5-CDB7-4ED8-858E-71329D3C61DA}" srcOrd="0" destOrd="0" presId="urn:microsoft.com/office/officeart/2005/8/layout/vList5"/>
    <dgm:cxn modelId="{FFA622EB-CAB8-478D-9BC9-38853E7A0418}" type="presParOf" srcId="{18C81A53-AED7-4633-B8BD-2B63B8AB2246}" destId="{DED763F6-7118-4AAF-BA62-053B1274D18A}" srcOrd="1" destOrd="0" presId="urn:microsoft.com/office/officeart/2005/8/layout/vList5"/>
    <dgm:cxn modelId="{A13C9A9D-A9CB-4D30-AFCA-3EBF5EE87760}" type="presParOf" srcId="{1E24903D-811B-463A-ADA2-41FEF0AF2707}" destId="{F09788C8-80AF-4E7A-A53C-C262AEEB1E03}" srcOrd="1" destOrd="0" presId="urn:microsoft.com/office/officeart/2005/8/layout/vList5"/>
    <dgm:cxn modelId="{7F58548A-C9C5-42A0-8D9C-363053FB6C5C}" type="presParOf" srcId="{1E24903D-811B-463A-ADA2-41FEF0AF2707}" destId="{69E7B220-90AE-4445-A7EE-1988F8D1A0B4}" srcOrd="2" destOrd="0" presId="urn:microsoft.com/office/officeart/2005/8/layout/vList5"/>
    <dgm:cxn modelId="{63287231-E0A8-4388-AFBB-B24F23B6D247}" type="presParOf" srcId="{69E7B220-90AE-4445-A7EE-1988F8D1A0B4}" destId="{475A7727-C393-495D-B344-F4E3C8258C6A}" srcOrd="0" destOrd="0" presId="urn:microsoft.com/office/officeart/2005/8/layout/vList5"/>
    <dgm:cxn modelId="{E72AE30C-7FBB-424F-965A-32421AFDBC7F}" type="presParOf" srcId="{69E7B220-90AE-4445-A7EE-1988F8D1A0B4}" destId="{E2AB006A-A802-49DF-A949-E81D79E75388}" srcOrd="1" destOrd="0" presId="urn:microsoft.com/office/officeart/2005/8/layout/vList5"/>
    <dgm:cxn modelId="{6BFC5F91-CF39-4245-9C75-2276AF0E2453}" type="presParOf" srcId="{1E24903D-811B-463A-ADA2-41FEF0AF2707}" destId="{1040BA82-7D5E-4C39-A8CB-F7735D93459C}" srcOrd="3" destOrd="0" presId="urn:microsoft.com/office/officeart/2005/8/layout/vList5"/>
    <dgm:cxn modelId="{22D77D75-2332-44C9-A5E5-B65E94700174}" type="presParOf" srcId="{1E24903D-811B-463A-ADA2-41FEF0AF2707}" destId="{5ADCC43E-793B-4B4A-B9A8-9CDA61AC30B0}" srcOrd="4" destOrd="0" presId="urn:microsoft.com/office/officeart/2005/8/layout/vList5"/>
    <dgm:cxn modelId="{AD85EAE0-BE3C-4FC2-A685-200C8A975F02}" type="presParOf" srcId="{5ADCC43E-793B-4B4A-B9A8-9CDA61AC30B0}" destId="{AF04E0BD-222D-4540-BD13-779CF997778C}" srcOrd="0" destOrd="0" presId="urn:microsoft.com/office/officeart/2005/8/layout/vList5"/>
    <dgm:cxn modelId="{ED277C4F-AEAD-476E-968C-C55662EADB62}" type="presParOf" srcId="{5ADCC43E-793B-4B4A-B9A8-9CDA61AC30B0}" destId="{6B93219E-EB63-45E8-A039-07696F8895D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9DCD6A5-3707-4C35-869E-4D7BB480DF94}" type="doc">
      <dgm:prSet loTypeId="urn:microsoft.com/office/officeart/2005/8/layout/default#1" loCatId="list" qsTypeId="urn:microsoft.com/office/officeart/2005/8/quickstyle/simple1" qsCatId="simple" csTypeId="urn:microsoft.com/office/officeart/2005/8/colors/accent2_5" csCatId="accent2" phldr="1"/>
      <dgm:spPr/>
    </dgm:pt>
    <dgm:pt modelId="{92B4E57F-AD22-4468-9B53-044FD090ABAA}">
      <dgm:prSet phldrT="[نص]" custT="1"/>
      <dgm:spPr/>
      <dgm:t>
        <a:bodyPr/>
        <a:lstStyle/>
        <a:p>
          <a:pPr algn="ctr" rtl="1">
            <a:spcAft>
              <a:spcPts val="0"/>
            </a:spcAft>
          </a:pPr>
          <a:r>
            <a:rPr lang="ar-SA" sz="2000" b="1" u="sng" dirty="0" smtClean="0">
              <a:cs typeface="Akhbar MT" pitchFamily="2" charset="-78"/>
            </a:rPr>
            <a:t>مسؤولية المضارب:</a:t>
          </a:r>
        </a:p>
        <a:p>
          <a:pPr algn="ctr" rtl="1">
            <a:spcAft>
              <a:spcPts val="0"/>
            </a:spcAft>
          </a:pPr>
          <a:r>
            <a:rPr lang="ar-SA" sz="2000" b="1" dirty="0" smtClean="0">
              <a:solidFill>
                <a:schemeClr val="accent2">
                  <a:lumMod val="75000"/>
                </a:schemeClr>
              </a:solidFill>
              <a:cs typeface="Akhbar MT" pitchFamily="2" charset="-78"/>
            </a:rPr>
            <a:t>المضارب مسئول كالوكيل في أثناء العمل فهو يتولى كل ماجرت به العادة أن يتولاه المضارب من عقد البيع وأخذ الثمن وإحراز البضاعة، </a:t>
          </a:r>
          <a:r>
            <a:rPr lang="ar-SA" sz="2000" b="1" dirty="0" err="1" smtClean="0">
              <a:solidFill>
                <a:schemeClr val="accent2">
                  <a:lumMod val="75000"/>
                </a:schemeClr>
              </a:solidFill>
              <a:cs typeface="Akhbar MT" pitchFamily="2" charset="-78"/>
            </a:rPr>
            <a:t>ومايليه</a:t>
          </a:r>
          <a:r>
            <a:rPr lang="ar-SA" sz="2000" b="1" dirty="0" smtClean="0">
              <a:solidFill>
                <a:schemeClr val="accent2">
                  <a:lumMod val="75000"/>
                </a:schemeClr>
              </a:solidFill>
              <a:cs typeface="Akhbar MT" pitchFamily="2" charset="-78"/>
            </a:rPr>
            <a:t> في العادة كالنداء على المتاع </a:t>
          </a:r>
          <a:r>
            <a:rPr lang="ar-SA" sz="2000" b="1" dirty="0" err="1" smtClean="0">
              <a:solidFill>
                <a:schemeClr val="accent2">
                  <a:lumMod val="75000"/>
                </a:schemeClr>
              </a:solidFill>
              <a:cs typeface="Akhbar MT" pitchFamily="2" charset="-78"/>
            </a:rPr>
            <a:t>ونقله.وليس</a:t>
          </a:r>
          <a:r>
            <a:rPr lang="ar-SA" sz="2000" b="1" dirty="0" smtClean="0">
              <a:solidFill>
                <a:schemeClr val="accent2">
                  <a:lumMod val="75000"/>
                </a:schemeClr>
              </a:solidFill>
              <a:cs typeface="Akhbar MT" pitchFamily="2" charset="-78"/>
            </a:rPr>
            <a:t> له أن يبيع بأقل من ثمن المثل، ولا يشتري بأكثر منه. وليس له أن يخالط مال المضاربة بماله فإن فعل ولم يميز ضمنه لأنه أمانة.</a:t>
          </a:r>
          <a:endParaRPr lang="ar-SA" sz="2000" b="1" u="sng" dirty="0" smtClean="0">
            <a:cs typeface="Akhbar MT" pitchFamily="2" charset="-78"/>
          </a:endParaRPr>
        </a:p>
        <a:p>
          <a:pPr algn="ctr" rtl="1">
            <a:spcAft>
              <a:spcPts val="0"/>
            </a:spcAft>
          </a:pPr>
          <a:endParaRPr lang="ar-SA" sz="2000" dirty="0"/>
        </a:p>
      </dgm:t>
    </dgm:pt>
    <dgm:pt modelId="{D43E88DD-D7BE-4D10-B2AA-C270DE96B4D9}" type="parTrans" cxnId="{EC1109D8-39A1-4931-B75C-B65113B28A54}">
      <dgm:prSet/>
      <dgm:spPr/>
      <dgm:t>
        <a:bodyPr/>
        <a:lstStyle/>
        <a:p>
          <a:pPr rtl="1"/>
          <a:endParaRPr lang="ar-SA"/>
        </a:p>
      </dgm:t>
    </dgm:pt>
    <dgm:pt modelId="{878BA906-B631-466B-AB13-2AB7AA90022A}" type="sibTrans" cxnId="{EC1109D8-39A1-4931-B75C-B65113B28A54}">
      <dgm:prSet/>
      <dgm:spPr/>
      <dgm:t>
        <a:bodyPr/>
        <a:lstStyle/>
        <a:p>
          <a:pPr rtl="1"/>
          <a:endParaRPr lang="ar-SA"/>
        </a:p>
      </dgm:t>
    </dgm:pt>
    <dgm:pt modelId="{77B410D9-E1F4-4791-A71D-80BF34576EF3}">
      <dgm:prSet phldrT="[نص]" custT="1"/>
      <dgm:spPr/>
      <dgm:t>
        <a:bodyPr/>
        <a:lstStyle/>
        <a:p>
          <a:pPr rtl="1">
            <a:spcAft>
              <a:spcPts val="0"/>
            </a:spcAft>
          </a:pPr>
          <a:r>
            <a:rPr lang="ar-SA" sz="1800" b="1" u="sng" dirty="0" smtClean="0">
              <a:cs typeface="Akhbar MT" pitchFamily="2" charset="-78"/>
            </a:rPr>
            <a:t>المضاربة الفاسدة </a:t>
          </a:r>
          <a:r>
            <a:rPr lang="ar-SA" sz="1800" b="1" u="sng" dirty="0" err="1" smtClean="0">
              <a:cs typeface="Akhbar MT" pitchFamily="2" charset="-78"/>
            </a:rPr>
            <a:t>ومايترتب</a:t>
          </a:r>
          <a:r>
            <a:rPr lang="ar-SA" sz="1800" b="1" u="sng" dirty="0" smtClean="0">
              <a:cs typeface="Akhbar MT" pitchFamily="2" charset="-78"/>
            </a:rPr>
            <a:t> عليها:</a:t>
          </a:r>
        </a:p>
        <a:p>
          <a:pPr rtl="1">
            <a:spcAft>
              <a:spcPts val="0"/>
            </a:spcAft>
          </a:pPr>
          <a:r>
            <a:rPr lang="ar-SA" sz="1800" b="1" dirty="0" smtClean="0">
              <a:solidFill>
                <a:schemeClr val="accent2">
                  <a:lumMod val="75000"/>
                </a:schemeClr>
              </a:solidFill>
              <a:cs typeface="Akhbar MT" pitchFamily="2" charset="-78"/>
            </a:rPr>
            <a:t>فلو سمى له كل الربح أو دراهم معلومة أو جزءًا مجهولاً؛ فسدت, وإذا فسدت المضاربة؛ فربحها يكون لرب المال؛ لأنه نماء ماله، ويكون للعامل أجرة مثله؛ لأنه إنما يستحق بالشرط، وقد فسد الشرط تبعاً لفساد المضاربة.</a:t>
          </a:r>
          <a:endParaRPr lang="en-US" sz="1800" b="1" dirty="0" smtClean="0">
            <a:solidFill>
              <a:schemeClr val="accent2">
                <a:lumMod val="75000"/>
              </a:schemeClr>
            </a:solidFill>
            <a:cs typeface="Akhbar MT" pitchFamily="2" charset="-78"/>
          </a:endParaRPr>
        </a:p>
        <a:p>
          <a:pPr rtl="1">
            <a:spcAft>
              <a:spcPts val="0"/>
            </a:spcAft>
          </a:pPr>
          <a:r>
            <a:rPr lang="ar-SA" sz="1800" b="1" dirty="0" smtClean="0">
              <a:solidFill>
                <a:schemeClr val="accent2">
                  <a:lumMod val="75000"/>
                </a:schemeClr>
              </a:solidFill>
              <a:cs typeface="Akhbar MT" pitchFamily="2" charset="-78"/>
            </a:rPr>
            <a:t>وكذلك إذا عمل العامل دون تعيين نصيبه، كانت المضاربة فاسدة ، وكان الربح لرب المال والخسارة عليه وللعامل أجرة مثله</a:t>
          </a:r>
          <a:r>
            <a:rPr lang="en-US" sz="1800" b="1" dirty="0" smtClean="0">
              <a:solidFill>
                <a:schemeClr val="accent2">
                  <a:lumMod val="75000"/>
                </a:schemeClr>
              </a:solidFill>
              <a:cs typeface="Akhbar MT" pitchFamily="2" charset="-78"/>
            </a:rPr>
            <a:t> </a:t>
          </a:r>
          <a:endParaRPr lang="ar-SA" sz="1800" b="1" u="sng" dirty="0" smtClean="0">
            <a:cs typeface="Akhbar MT" pitchFamily="2" charset="-78"/>
          </a:endParaRPr>
        </a:p>
        <a:p>
          <a:pPr rtl="1">
            <a:spcAft>
              <a:spcPts val="0"/>
            </a:spcAft>
          </a:pPr>
          <a:endParaRPr lang="ar-SA" sz="1800" dirty="0"/>
        </a:p>
      </dgm:t>
    </dgm:pt>
    <dgm:pt modelId="{2D9FB3F0-55A2-4EA0-9E96-BE07BB5B0C2D}" type="parTrans" cxnId="{7678E708-A644-4779-B5AF-A4ACC78316D9}">
      <dgm:prSet/>
      <dgm:spPr/>
      <dgm:t>
        <a:bodyPr/>
        <a:lstStyle/>
        <a:p>
          <a:pPr rtl="1"/>
          <a:endParaRPr lang="ar-SA"/>
        </a:p>
      </dgm:t>
    </dgm:pt>
    <dgm:pt modelId="{8B4A43FE-7A70-43AE-9DAA-B20ECC6262A0}" type="sibTrans" cxnId="{7678E708-A644-4779-B5AF-A4ACC78316D9}">
      <dgm:prSet/>
      <dgm:spPr/>
      <dgm:t>
        <a:bodyPr/>
        <a:lstStyle/>
        <a:p>
          <a:pPr rtl="1"/>
          <a:endParaRPr lang="ar-SA"/>
        </a:p>
      </dgm:t>
    </dgm:pt>
    <dgm:pt modelId="{07C2CB41-B187-4011-96B7-7F670D82886C}">
      <dgm:prSet phldrT="[نص]" custT="1"/>
      <dgm:spPr/>
      <dgm:t>
        <a:bodyPr/>
        <a:lstStyle/>
        <a:p>
          <a:pPr rtl="1">
            <a:spcAft>
              <a:spcPts val="0"/>
            </a:spcAft>
          </a:pPr>
          <a:r>
            <a:rPr lang="ar-SA" sz="2000" b="1" u="sng" dirty="0" smtClean="0">
              <a:cs typeface="Akhbar MT" pitchFamily="2" charset="-78"/>
            </a:rPr>
            <a:t>الضمان في المضاربة:</a:t>
          </a:r>
        </a:p>
        <a:p>
          <a:pPr rtl="1">
            <a:spcAft>
              <a:spcPts val="0"/>
            </a:spcAft>
          </a:pPr>
          <a:r>
            <a:rPr lang="ar-SA" sz="2000" b="1" u="sng" dirty="0" smtClean="0">
              <a:solidFill>
                <a:schemeClr val="accent2">
                  <a:lumMod val="75000"/>
                </a:schemeClr>
              </a:solidFill>
              <a:cs typeface="Akhbar MT" pitchFamily="2" charset="-78"/>
            </a:rPr>
            <a:t>والعامل أمين يجب عليه أن يتقي الله فيما ولي عليه، </a:t>
          </a:r>
          <a:r>
            <a:rPr lang="ar-SA" sz="2000" b="1" dirty="0" smtClean="0">
              <a:solidFill>
                <a:schemeClr val="accent2">
                  <a:lumMod val="75000"/>
                </a:schemeClr>
              </a:solidFill>
              <a:cs typeface="Akhbar MT" pitchFamily="2" charset="-78"/>
            </a:rPr>
            <a:t>ويُقبل قوله فيما يدعيه من تلف أو خسران ، ويصدَّق فيما يذكر أنه اشتراه لنفسه لا للمضاربة أو اشتراه للمضاربة لا لنفسه؛ لأنه مؤتمن على </a:t>
          </a:r>
          <a:r>
            <a:rPr lang="ar-SA" sz="2000" b="1" dirty="0" err="1" smtClean="0">
              <a:solidFill>
                <a:schemeClr val="accent2">
                  <a:lumMod val="75000"/>
                </a:schemeClr>
              </a:solidFill>
              <a:cs typeface="Akhbar MT" pitchFamily="2" charset="-78"/>
            </a:rPr>
            <a:t>ذلك.</a:t>
          </a:r>
          <a:r>
            <a:rPr lang="ar-SA" sz="2000" b="1" u="sng" dirty="0" err="1" smtClean="0">
              <a:solidFill>
                <a:schemeClr val="accent2">
                  <a:lumMod val="75000"/>
                </a:schemeClr>
              </a:solidFill>
              <a:cs typeface="Akhbar MT" pitchFamily="2" charset="-78"/>
            </a:rPr>
            <a:t>أما</a:t>
          </a:r>
          <a:r>
            <a:rPr lang="ar-SA" sz="2000" b="1" u="sng" dirty="0" smtClean="0">
              <a:solidFill>
                <a:schemeClr val="accent2">
                  <a:lumMod val="75000"/>
                </a:schemeClr>
              </a:solidFill>
              <a:cs typeface="Akhbar MT" pitchFamily="2" charset="-78"/>
            </a:rPr>
            <a:t> إذا تعدى المضارب بفعل ما ليس له :</a:t>
          </a:r>
          <a:r>
            <a:rPr lang="ar-SA" sz="2000" b="1" dirty="0" smtClean="0">
              <a:solidFill>
                <a:schemeClr val="accent2">
                  <a:lumMod val="75000"/>
                </a:schemeClr>
              </a:solidFill>
              <a:cs typeface="Akhbar MT" pitchFamily="2" charset="-78"/>
            </a:rPr>
            <a:t>فهو ضامن لأنه تصرف بغير إذن المالك فيصير كالغاصب والربح لرب المال ولا أجرة له لأنه عمل بغير إذن أشبه الغاصب</a:t>
          </a:r>
          <a:endParaRPr lang="en-US" sz="2000" dirty="0" smtClean="0">
            <a:cs typeface="Akhbar MT" pitchFamily="2" charset="-78"/>
          </a:endParaRPr>
        </a:p>
        <a:p>
          <a:pPr rtl="1">
            <a:spcAft>
              <a:spcPts val="0"/>
            </a:spcAft>
          </a:pPr>
          <a:endParaRPr lang="ar-SA" sz="2000" dirty="0"/>
        </a:p>
      </dgm:t>
    </dgm:pt>
    <dgm:pt modelId="{0177E08E-61D0-434C-BE83-789D24F2F748}" type="parTrans" cxnId="{D0E4DC32-17F5-4986-B155-E82C77245F57}">
      <dgm:prSet/>
      <dgm:spPr/>
      <dgm:t>
        <a:bodyPr/>
        <a:lstStyle/>
        <a:p>
          <a:pPr rtl="1"/>
          <a:endParaRPr lang="ar-SA"/>
        </a:p>
      </dgm:t>
    </dgm:pt>
    <dgm:pt modelId="{E1CCDF0E-BDAA-47F0-B0D7-4211D2337890}" type="sibTrans" cxnId="{D0E4DC32-17F5-4986-B155-E82C77245F57}">
      <dgm:prSet/>
      <dgm:spPr/>
      <dgm:t>
        <a:bodyPr/>
        <a:lstStyle/>
        <a:p>
          <a:pPr rtl="1"/>
          <a:endParaRPr lang="ar-SA"/>
        </a:p>
      </dgm:t>
    </dgm:pt>
    <dgm:pt modelId="{7BC9E26B-E156-4818-A8ED-BAF9847745B1}" type="pres">
      <dgm:prSet presAssocID="{99DCD6A5-3707-4C35-869E-4D7BB480DF94}" presName="diagram" presStyleCnt="0">
        <dgm:presLayoutVars>
          <dgm:dir/>
          <dgm:resizeHandles val="exact"/>
        </dgm:presLayoutVars>
      </dgm:prSet>
      <dgm:spPr/>
    </dgm:pt>
    <dgm:pt modelId="{2A4C61EA-2611-4250-875A-10F8698F8DB3}" type="pres">
      <dgm:prSet presAssocID="{92B4E57F-AD22-4468-9B53-044FD090ABAA}" presName="node" presStyleLbl="node1" presStyleIdx="0" presStyleCnt="3" custScaleY="118940">
        <dgm:presLayoutVars>
          <dgm:bulletEnabled val="1"/>
        </dgm:presLayoutVars>
      </dgm:prSet>
      <dgm:spPr/>
      <dgm:t>
        <a:bodyPr/>
        <a:lstStyle/>
        <a:p>
          <a:pPr rtl="1"/>
          <a:endParaRPr lang="ar-SA"/>
        </a:p>
      </dgm:t>
    </dgm:pt>
    <dgm:pt modelId="{C6439626-C103-4D49-8117-92778798D3F9}" type="pres">
      <dgm:prSet presAssocID="{878BA906-B631-466B-AB13-2AB7AA90022A}" presName="sibTrans" presStyleCnt="0"/>
      <dgm:spPr/>
    </dgm:pt>
    <dgm:pt modelId="{A9028CA9-B7EA-4105-876A-9ED42896A1C1}" type="pres">
      <dgm:prSet presAssocID="{77B410D9-E1F4-4791-A71D-80BF34576EF3}" presName="node" presStyleLbl="node1" presStyleIdx="1" presStyleCnt="3" custScaleY="119011">
        <dgm:presLayoutVars>
          <dgm:bulletEnabled val="1"/>
        </dgm:presLayoutVars>
      </dgm:prSet>
      <dgm:spPr/>
      <dgm:t>
        <a:bodyPr/>
        <a:lstStyle/>
        <a:p>
          <a:pPr rtl="1"/>
          <a:endParaRPr lang="ar-SA"/>
        </a:p>
      </dgm:t>
    </dgm:pt>
    <dgm:pt modelId="{C194C2D4-2BC3-49B5-9053-4A1BFB49EC67}" type="pres">
      <dgm:prSet presAssocID="{8B4A43FE-7A70-43AE-9DAA-B20ECC6262A0}" presName="sibTrans" presStyleCnt="0"/>
      <dgm:spPr/>
    </dgm:pt>
    <dgm:pt modelId="{FB8B2ABE-B204-4FFC-8B88-6FB91259F380}" type="pres">
      <dgm:prSet presAssocID="{07C2CB41-B187-4011-96B7-7F670D82886C}" presName="node" presStyleLbl="node1" presStyleIdx="2" presStyleCnt="3" custScaleY="144913">
        <dgm:presLayoutVars>
          <dgm:bulletEnabled val="1"/>
        </dgm:presLayoutVars>
      </dgm:prSet>
      <dgm:spPr/>
      <dgm:t>
        <a:bodyPr/>
        <a:lstStyle/>
        <a:p>
          <a:pPr rtl="1"/>
          <a:endParaRPr lang="ar-SA"/>
        </a:p>
      </dgm:t>
    </dgm:pt>
  </dgm:ptLst>
  <dgm:cxnLst>
    <dgm:cxn modelId="{DD48DE99-4594-4E00-88F9-E2A1A594214D}" type="presOf" srcId="{92B4E57F-AD22-4468-9B53-044FD090ABAA}" destId="{2A4C61EA-2611-4250-875A-10F8698F8DB3}" srcOrd="0" destOrd="0" presId="urn:microsoft.com/office/officeart/2005/8/layout/default#1"/>
    <dgm:cxn modelId="{D0E4DC32-17F5-4986-B155-E82C77245F57}" srcId="{99DCD6A5-3707-4C35-869E-4D7BB480DF94}" destId="{07C2CB41-B187-4011-96B7-7F670D82886C}" srcOrd="2" destOrd="0" parTransId="{0177E08E-61D0-434C-BE83-789D24F2F748}" sibTransId="{E1CCDF0E-BDAA-47F0-B0D7-4211D2337890}"/>
    <dgm:cxn modelId="{EC1109D8-39A1-4931-B75C-B65113B28A54}" srcId="{99DCD6A5-3707-4C35-869E-4D7BB480DF94}" destId="{92B4E57F-AD22-4468-9B53-044FD090ABAA}" srcOrd="0" destOrd="0" parTransId="{D43E88DD-D7BE-4D10-B2AA-C270DE96B4D9}" sibTransId="{878BA906-B631-466B-AB13-2AB7AA90022A}"/>
    <dgm:cxn modelId="{775A352C-F5DE-455A-8210-9189C19F7E07}" type="presOf" srcId="{07C2CB41-B187-4011-96B7-7F670D82886C}" destId="{FB8B2ABE-B204-4FFC-8B88-6FB91259F380}" srcOrd="0" destOrd="0" presId="urn:microsoft.com/office/officeart/2005/8/layout/default#1"/>
    <dgm:cxn modelId="{3A46EE65-35C9-4341-8548-8F7175B33C2D}" type="presOf" srcId="{99DCD6A5-3707-4C35-869E-4D7BB480DF94}" destId="{7BC9E26B-E156-4818-A8ED-BAF9847745B1}" srcOrd="0" destOrd="0" presId="urn:microsoft.com/office/officeart/2005/8/layout/default#1"/>
    <dgm:cxn modelId="{7678E708-A644-4779-B5AF-A4ACC78316D9}" srcId="{99DCD6A5-3707-4C35-869E-4D7BB480DF94}" destId="{77B410D9-E1F4-4791-A71D-80BF34576EF3}" srcOrd="1" destOrd="0" parTransId="{2D9FB3F0-55A2-4EA0-9E96-BE07BB5B0C2D}" sibTransId="{8B4A43FE-7A70-43AE-9DAA-B20ECC6262A0}"/>
    <dgm:cxn modelId="{40CABA0C-0F01-4DA9-BD46-4A0CE3435436}" type="presOf" srcId="{77B410D9-E1F4-4791-A71D-80BF34576EF3}" destId="{A9028CA9-B7EA-4105-876A-9ED42896A1C1}" srcOrd="0" destOrd="0" presId="urn:microsoft.com/office/officeart/2005/8/layout/default#1"/>
    <dgm:cxn modelId="{EEE0FBB9-D647-452A-9859-6723C8A2126E}" type="presParOf" srcId="{7BC9E26B-E156-4818-A8ED-BAF9847745B1}" destId="{2A4C61EA-2611-4250-875A-10F8698F8DB3}" srcOrd="0" destOrd="0" presId="urn:microsoft.com/office/officeart/2005/8/layout/default#1"/>
    <dgm:cxn modelId="{13C8B6CC-5095-4A91-A43C-E00B2C1834DA}" type="presParOf" srcId="{7BC9E26B-E156-4818-A8ED-BAF9847745B1}" destId="{C6439626-C103-4D49-8117-92778798D3F9}" srcOrd="1" destOrd="0" presId="urn:microsoft.com/office/officeart/2005/8/layout/default#1"/>
    <dgm:cxn modelId="{D0585B8D-5FD4-4849-8EF6-0B37F13979FD}" type="presParOf" srcId="{7BC9E26B-E156-4818-A8ED-BAF9847745B1}" destId="{A9028CA9-B7EA-4105-876A-9ED42896A1C1}" srcOrd="2" destOrd="0" presId="urn:microsoft.com/office/officeart/2005/8/layout/default#1"/>
    <dgm:cxn modelId="{2C208F33-840D-4701-98AE-5355A9F2176A}" type="presParOf" srcId="{7BC9E26B-E156-4818-A8ED-BAF9847745B1}" destId="{C194C2D4-2BC3-49B5-9053-4A1BFB49EC67}" srcOrd="3" destOrd="0" presId="urn:microsoft.com/office/officeart/2005/8/layout/default#1"/>
    <dgm:cxn modelId="{DE916F7B-96D3-4918-A69B-0F2F72E05072}" type="presParOf" srcId="{7BC9E26B-E156-4818-A8ED-BAF9847745B1}" destId="{FB8B2ABE-B204-4FFC-8B88-6FB91259F380}" srcOrd="4"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4144EC5-A884-470D-AD0A-4A1273176E0C}"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F319B3C0-2D30-4F73-BC37-4ED1E332B9BE}">
      <dgm:prSet phldrT="[نص]" custT="1"/>
      <dgm:spPr/>
      <dgm:t>
        <a:bodyPr/>
        <a:lstStyle/>
        <a:p>
          <a:pPr rtl="1"/>
          <a:r>
            <a:rPr lang="ar-SA" sz="3600" dirty="0" smtClean="0">
              <a:cs typeface="Akhbar MT" pitchFamily="2" charset="-78"/>
            </a:rPr>
            <a:t>تعريفها</a:t>
          </a:r>
          <a:endParaRPr lang="ar-SA" sz="3600" dirty="0">
            <a:cs typeface="Akhbar MT" pitchFamily="2" charset="-78"/>
          </a:endParaRPr>
        </a:p>
      </dgm:t>
    </dgm:pt>
    <dgm:pt modelId="{C5046DCB-BE9E-4EE7-9C94-A60C0513248A}" type="parTrans" cxnId="{3B10DE39-D78A-4679-BBFA-700FE353EA9A}">
      <dgm:prSet/>
      <dgm:spPr/>
      <dgm:t>
        <a:bodyPr/>
        <a:lstStyle/>
        <a:p>
          <a:pPr rtl="1"/>
          <a:endParaRPr lang="ar-SA"/>
        </a:p>
      </dgm:t>
    </dgm:pt>
    <dgm:pt modelId="{776F188A-8CFC-4DF1-8670-42957B83F497}" type="sibTrans" cxnId="{3B10DE39-D78A-4679-BBFA-700FE353EA9A}">
      <dgm:prSet/>
      <dgm:spPr/>
      <dgm:t>
        <a:bodyPr/>
        <a:lstStyle/>
        <a:p>
          <a:pPr rtl="1"/>
          <a:endParaRPr lang="ar-SA"/>
        </a:p>
      </dgm:t>
    </dgm:pt>
    <dgm:pt modelId="{D7B25137-F013-4754-8AA9-DDC2E53184AC}">
      <dgm:prSet phldrT="[نص]" custT="1"/>
      <dgm:spPr/>
      <dgm:t>
        <a:bodyPr/>
        <a:lstStyle/>
        <a:p>
          <a:pPr rtl="1"/>
          <a:r>
            <a:rPr lang="ar-SA" sz="2000" dirty="0" smtClean="0">
              <a:cs typeface="Akhbar MT" pitchFamily="2" charset="-78"/>
            </a:rPr>
            <a:t>شركة الأبدان هي: </a:t>
          </a:r>
          <a:r>
            <a:rPr lang="ar-SA" sz="2000" b="1" dirty="0" smtClean="0">
              <a:cs typeface="Akhbar MT" pitchFamily="2" charset="-78"/>
            </a:rPr>
            <a:t>أن يشترك اثنان فأكثر فيما يكتسبان بأبدانهما كالصناع، سيمت بذلك لأن الشركاء بذلوا أبدانهم في الأعمال لتحصيل المكاسب، واشتركوا فيما يحصلون عليه من كسب</a:t>
          </a:r>
          <a:r>
            <a:rPr lang="ar-SA" sz="2000" dirty="0" smtClean="0">
              <a:cs typeface="Akhbar MT" pitchFamily="2" charset="-78"/>
            </a:rPr>
            <a:t>.</a:t>
          </a:r>
          <a:endParaRPr lang="ar-SA" sz="2000" dirty="0">
            <a:cs typeface="Akhbar MT" pitchFamily="2" charset="-78"/>
          </a:endParaRPr>
        </a:p>
      </dgm:t>
    </dgm:pt>
    <dgm:pt modelId="{CD957698-C7B8-4A49-A06C-7EA0BF454ADA}" type="parTrans" cxnId="{DB14597D-9DCD-45D6-A155-E2EC4D432A9A}">
      <dgm:prSet/>
      <dgm:spPr/>
      <dgm:t>
        <a:bodyPr/>
        <a:lstStyle/>
        <a:p>
          <a:pPr rtl="1"/>
          <a:endParaRPr lang="ar-SA"/>
        </a:p>
      </dgm:t>
    </dgm:pt>
    <dgm:pt modelId="{CF0CCFEB-3706-4C2C-A0E2-828E3D5CA550}" type="sibTrans" cxnId="{DB14597D-9DCD-45D6-A155-E2EC4D432A9A}">
      <dgm:prSet/>
      <dgm:spPr/>
      <dgm:t>
        <a:bodyPr/>
        <a:lstStyle/>
        <a:p>
          <a:pPr rtl="1"/>
          <a:endParaRPr lang="ar-SA"/>
        </a:p>
      </dgm:t>
    </dgm:pt>
    <dgm:pt modelId="{9029DCB1-C9CD-484D-A85D-F7BEF4FBE25E}">
      <dgm:prSet phldrT="[نص]" custT="1"/>
      <dgm:spPr/>
      <dgm:t>
        <a:bodyPr/>
        <a:lstStyle/>
        <a:p>
          <a:pPr rtl="1"/>
          <a:r>
            <a:rPr lang="ar-SA" sz="3600" dirty="0" smtClean="0">
              <a:cs typeface="Akhbar MT" pitchFamily="2" charset="-78"/>
            </a:rPr>
            <a:t>حكمها</a:t>
          </a:r>
          <a:endParaRPr lang="ar-SA" sz="3600" dirty="0">
            <a:cs typeface="Akhbar MT" pitchFamily="2" charset="-78"/>
          </a:endParaRPr>
        </a:p>
      </dgm:t>
    </dgm:pt>
    <dgm:pt modelId="{8DC9A6DD-BC07-435B-ADAF-42A4DC81708E}" type="parTrans" cxnId="{E2B725C8-C4D9-4120-B6EE-8BAA4DF65C77}">
      <dgm:prSet/>
      <dgm:spPr/>
      <dgm:t>
        <a:bodyPr/>
        <a:lstStyle/>
        <a:p>
          <a:pPr rtl="1"/>
          <a:endParaRPr lang="ar-SA"/>
        </a:p>
      </dgm:t>
    </dgm:pt>
    <dgm:pt modelId="{79C94E56-FFC6-44C2-A617-1816AC7B79EF}" type="sibTrans" cxnId="{E2B725C8-C4D9-4120-B6EE-8BAA4DF65C77}">
      <dgm:prSet/>
      <dgm:spPr/>
      <dgm:t>
        <a:bodyPr/>
        <a:lstStyle/>
        <a:p>
          <a:pPr rtl="1"/>
          <a:endParaRPr lang="ar-SA"/>
        </a:p>
      </dgm:t>
    </dgm:pt>
    <dgm:pt modelId="{2356C5A7-C959-4B1A-8F44-9E3A46342862}">
      <dgm:prSet phldrT="[نص]" custT="1"/>
      <dgm:spPr/>
      <dgm:t>
        <a:bodyPr/>
        <a:lstStyle/>
        <a:p>
          <a:pPr rtl="1"/>
          <a:r>
            <a:rPr lang="ar-SA" sz="1800" b="1" dirty="0" smtClean="0">
              <a:cs typeface="Akhbar MT" pitchFamily="2" charset="-78"/>
            </a:rPr>
            <a:t>الجواز، ودليل جواز هذا النوع من الشركة: عن ابن مسعود رضي الله عنه؛ قال: "اشتركت أنا وعمار وسعد في نصيب يوم بدر، فجاء سعد بأسيرين، ولم أجئ أنا وعمار بشيء" قال أحمد: "أشرك بينهم النبي صلى الله عليه وسلم، فدل هذا الحديث على صحة الشركة في مكاسب الأبدان".</a:t>
          </a:r>
          <a:endParaRPr lang="ar-SA" sz="1800" b="1" dirty="0">
            <a:cs typeface="Akhbar MT" pitchFamily="2" charset="-78"/>
          </a:endParaRPr>
        </a:p>
      </dgm:t>
    </dgm:pt>
    <dgm:pt modelId="{2B1D11C1-6505-4893-A0B0-E49208299CEC}" type="parTrans" cxnId="{08D7699E-8B33-4F30-A0AA-25B92713CED0}">
      <dgm:prSet/>
      <dgm:spPr/>
      <dgm:t>
        <a:bodyPr/>
        <a:lstStyle/>
        <a:p>
          <a:pPr rtl="1"/>
          <a:endParaRPr lang="ar-SA"/>
        </a:p>
      </dgm:t>
    </dgm:pt>
    <dgm:pt modelId="{2E457596-881D-408D-8531-E9BB5522F63A}" type="sibTrans" cxnId="{08D7699E-8B33-4F30-A0AA-25B92713CED0}">
      <dgm:prSet/>
      <dgm:spPr/>
      <dgm:t>
        <a:bodyPr/>
        <a:lstStyle/>
        <a:p>
          <a:pPr rtl="1"/>
          <a:endParaRPr lang="ar-SA"/>
        </a:p>
      </dgm:t>
    </dgm:pt>
    <dgm:pt modelId="{60D77CD5-0466-4DCB-80EC-D086BFE5796A}">
      <dgm:prSet phldrT="[نص]" custT="1"/>
      <dgm:spPr/>
      <dgm:t>
        <a:bodyPr/>
        <a:lstStyle/>
        <a:p>
          <a:pPr rtl="1"/>
          <a:r>
            <a:rPr lang="ar-SA" sz="2800" dirty="0" smtClean="0">
              <a:latin typeface="Traditional Arabic" pitchFamily="18" charset="-78"/>
              <a:cs typeface="Traditional Arabic" pitchFamily="18" charset="-78"/>
            </a:rPr>
            <a:t>شروط صحتها الزائدة على الشروط المشتركة</a:t>
          </a:r>
          <a:endParaRPr lang="ar-SA" sz="2800" dirty="0" smtClean="0">
            <a:cs typeface="Akhbar MT" pitchFamily="2" charset="-78"/>
          </a:endParaRPr>
        </a:p>
      </dgm:t>
    </dgm:pt>
    <dgm:pt modelId="{8097D9AA-4630-4407-B008-E549A270B075}" type="parTrans" cxnId="{67709F13-20A7-45B2-9AF9-147B98ACF328}">
      <dgm:prSet/>
      <dgm:spPr/>
      <dgm:t>
        <a:bodyPr/>
        <a:lstStyle/>
        <a:p>
          <a:pPr rtl="1"/>
          <a:endParaRPr lang="ar-SA"/>
        </a:p>
      </dgm:t>
    </dgm:pt>
    <dgm:pt modelId="{99B05ED9-CBDF-4487-AD61-6F5E1C1A3EE2}" type="sibTrans" cxnId="{67709F13-20A7-45B2-9AF9-147B98ACF328}">
      <dgm:prSet/>
      <dgm:spPr/>
      <dgm:t>
        <a:bodyPr/>
        <a:lstStyle/>
        <a:p>
          <a:pPr rtl="1"/>
          <a:endParaRPr lang="ar-SA"/>
        </a:p>
      </dgm:t>
    </dgm:pt>
    <dgm:pt modelId="{91932A7F-6D1E-40B8-8ADD-7BB47B7251FE}">
      <dgm:prSet phldrT="[نص]" custT="1"/>
      <dgm:spPr/>
      <dgm:t>
        <a:bodyPr/>
        <a:lstStyle/>
        <a:p>
          <a:pPr rtl="1"/>
          <a:r>
            <a:rPr lang="ar-SA" sz="1800" b="1" dirty="0" smtClean="0">
              <a:solidFill>
                <a:schemeClr val="accent2">
                  <a:lumMod val="75000"/>
                </a:schemeClr>
              </a:solidFill>
              <a:cs typeface="Akhbar MT" pitchFamily="2" charset="-78"/>
            </a:rPr>
            <a:t>1-شيوع نصيب كل واحد من الشريكين كالنصف والربع.</a:t>
          </a:r>
          <a:endParaRPr lang="ar-SA" sz="1800" dirty="0">
            <a:cs typeface="Akhbar MT" pitchFamily="2" charset="-78"/>
          </a:endParaRPr>
        </a:p>
      </dgm:t>
    </dgm:pt>
    <dgm:pt modelId="{E414ED9E-42F4-44F8-9B40-701CC0607C5B}" type="parTrans" cxnId="{86DB52F5-7696-4170-8AC0-DBBBB858BF14}">
      <dgm:prSet/>
      <dgm:spPr/>
      <dgm:t>
        <a:bodyPr/>
        <a:lstStyle/>
        <a:p>
          <a:pPr rtl="1"/>
          <a:endParaRPr lang="ar-SA"/>
        </a:p>
      </dgm:t>
    </dgm:pt>
    <dgm:pt modelId="{02AD3D59-BB4E-49D9-90BE-62777C81640D}" type="sibTrans" cxnId="{86DB52F5-7696-4170-8AC0-DBBBB858BF14}">
      <dgm:prSet/>
      <dgm:spPr/>
      <dgm:t>
        <a:bodyPr/>
        <a:lstStyle/>
        <a:p>
          <a:pPr rtl="1"/>
          <a:endParaRPr lang="ar-SA"/>
        </a:p>
      </dgm:t>
    </dgm:pt>
    <dgm:pt modelId="{0AD45C7A-62AF-44ED-AE05-613B392ED16E}">
      <dgm:prSet custT="1"/>
      <dgm:spPr/>
      <dgm:t>
        <a:bodyPr/>
        <a:lstStyle/>
        <a:p>
          <a:pPr rtl="1"/>
          <a:endParaRPr lang="ar-SA" sz="1800" b="1" dirty="0">
            <a:cs typeface="Akhbar MT" pitchFamily="2" charset="-78"/>
          </a:endParaRPr>
        </a:p>
      </dgm:t>
    </dgm:pt>
    <dgm:pt modelId="{9E941FCB-9DA4-420F-B103-C5502F1FFCC9}" type="parTrans" cxnId="{A526C6A2-8A62-44E4-A0E2-E61063729A4B}">
      <dgm:prSet/>
      <dgm:spPr/>
      <dgm:t>
        <a:bodyPr/>
        <a:lstStyle/>
        <a:p>
          <a:pPr rtl="1"/>
          <a:endParaRPr lang="ar-SA"/>
        </a:p>
      </dgm:t>
    </dgm:pt>
    <dgm:pt modelId="{C13B1EEB-B340-4EB8-9B03-44F06CDD7B47}" type="sibTrans" cxnId="{A526C6A2-8A62-44E4-A0E2-E61063729A4B}">
      <dgm:prSet/>
      <dgm:spPr/>
      <dgm:t>
        <a:bodyPr/>
        <a:lstStyle/>
        <a:p>
          <a:pPr rtl="1"/>
          <a:endParaRPr lang="ar-SA"/>
        </a:p>
      </dgm:t>
    </dgm:pt>
    <dgm:pt modelId="{E4FD743B-67D5-4A37-967E-BD007634B2BF}">
      <dgm:prSet phldrT="[نص]" custT="1"/>
      <dgm:spPr/>
      <dgm:t>
        <a:bodyPr/>
        <a:lstStyle/>
        <a:p>
          <a:pPr rtl="1"/>
          <a:r>
            <a:rPr lang="ar-SA" sz="1800" b="1" dirty="0" smtClean="0">
              <a:solidFill>
                <a:schemeClr val="accent2">
                  <a:lumMod val="75000"/>
                </a:schemeClr>
              </a:solidFill>
              <a:cs typeface="Akhbar MT" pitchFamily="2" charset="-78"/>
            </a:rPr>
            <a:t>2-أن يكون كل واحد من الشريكين أهلاً للتوكيل.</a:t>
          </a:r>
          <a:endParaRPr lang="ar-SA" sz="1800" dirty="0">
            <a:cs typeface="Akhbar MT" pitchFamily="2" charset="-78"/>
          </a:endParaRPr>
        </a:p>
      </dgm:t>
    </dgm:pt>
    <dgm:pt modelId="{38268B73-A604-4B19-B2BE-7950834F6BE4}" type="parTrans" cxnId="{7DB12625-56B9-48A8-93BC-459AEE371D36}">
      <dgm:prSet/>
      <dgm:spPr/>
      <dgm:t>
        <a:bodyPr/>
        <a:lstStyle/>
        <a:p>
          <a:pPr rtl="1"/>
          <a:endParaRPr lang="ar-SA"/>
        </a:p>
      </dgm:t>
    </dgm:pt>
    <dgm:pt modelId="{0F71D6BF-C90C-4753-BCBD-ED7A5BD81F75}" type="sibTrans" cxnId="{7DB12625-56B9-48A8-93BC-459AEE371D36}">
      <dgm:prSet/>
      <dgm:spPr/>
      <dgm:t>
        <a:bodyPr/>
        <a:lstStyle/>
        <a:p>
          <a:pPr rtl="1"/>
          <a:endParaRPr lang="ar-SA"/>
        </a:p>
      </dgm:t>
    </dgm:pt>
    <dgm:pt modelId="{1E24903D-811B-463A-ADA2-41FEF0AF2707}" type="pres">
      <dgm:prSet presAssocID="{C4144EC5-A884-470D-AD0A-4A1273176E0C}" presName="Name0" presStyleCnt="0">
        <dgm:presLayoutVars>
          <dgm:dir/>
          <dgm:animLvl val="lvl"/>
          <dgm:resizeHandles val="exact"/>
        </dgm:presLayoutVars>
      </dgm:prSet>
      <dgm:spPr/>
      <dgm:t>
        <a:bodyPr/>
        <a:lstStyle/>
        <a:p>
          <a:pPr rtl="1"/>
          <a:endParaRPr lang="ar-SA"/>
        </a:p>
      </dgm:t>
    </dgm:pt>
    <dgm:pt modelId="{18C81A53-AED7-4633-B8BD-2B63B8AB2246}" type="pres">
      <dgm:prSet presAssocID="{F319B3C0-2D30-4F73-BC37-4ED1E332B9BE}" presName="linNode" presStyleCnt="0"/>
      <dgm:spPr/>
    </dgm:pt>
    <dgm:pt modelId="{0AEC65B5-CDB7-4ED8-858E-71329D3C61DA}" type="pres">
      <dgm:prSet presAssocID="{F319B3C0-2D30-4F73-BC37-4ED1E332B9BE}" presName="parentText" presStyleLbl="node1" presStyleIdx="0" presStyleCnt="3" custAng="0" custScaleY="118867">
        <dgm:presLayoutVars>
          <dgm:chMax val="1"/>
          <dgm:bulletEnabled val="1"/>
        </dgm:presLayoutVars>
      </dgm:prSet>
      <dgm:spPr/>
      <dgm:t>
        <a:bodyPr/>
        <a:lstStyle/>
        <a:p>
          <a:pPr rtl="1"/>
          <a:endParaRPr lang="ar-SA"/>
        </a:p>
      </dgm:t>
    </dgm:pt>
    <dgm:pt modelId="{DED763F6-7118-4AAF-BA62-053B1274D18A}" type="pres">
      <dgm:prSet presAssocID="{F319B3C0-2D30-4F73-BC37-4ED1E332B9BE}" presName="descendantText" presStyleLbl="alignAccFollowNode1" presStyleIdx="0" presStyleCnt="3" custScaleY="130123">
        <dgm:presLayoutVars>
          <dgm:bulletEnabled val="1"/>
        </dgm:presLayoutVars>
      </dgm:prSet>
      <dgm:spPr/>
      <dgm:t>
        <a:bodyPr/>
        <a:lstStyle/>
        <a:p>
          <a:pPr rtl="1"/>
          <a:endParaRPr lang="ar-SA"/>
        </a:p>
      </dgm:t>
    </dgm:pt>
    <dgm:pt modelId="{F09788C8-80AF-4E7A-A53C-C262AEEB1E03}" type="pres">
      <dgm:prSet presAssocID="{776F188A-8CFC-4DF1-8670-42957B83F497}" presName="sp" presStyleCnt="0"/>
      <dgm:spPr/>
    </dgm:pt>
    <dgm:pt modelId="{69E7B220-90AE-4445-A7EE-1988F8D1A0B4}" type="pres">
      <dgm:prSet presAssocID="{9029DCB1-C9CD-484D-A85D-F7BEF4FBE25E}" presName="linNode" presStyleCnt="0"/>
      <dgm:spPr/>
    </dgm:pt>
    <dgm:pt modelId="{475A7727-C393-495D-B344-F4E3C8258C6A}" type="pres">
      <dgm:prSet presAssocID="{9029DCB1-C9CD-484D-A85D-F7BEF4FBE25E}" presName="parentText" presStyleLbl="node1" presStyleIdx="1" presStyleCnt="3" custLinFactNeighborY="2780">
        <dgm:presLayoutVars>
          <dgm:chMax val="1"/>
          <dgm:bulletEnabled val="1"/>
        </dgm:presLayoutVars>
      </dgm:prSet>
      <dgm:spPr/>
      <dgm:t>
        <a:bodyPr/>
        <a:lstStyle/>
        <a:p>
          <a:pPr rtl="1"/>
          <a:endParaRPr lang="ar-SA"/>
        </a:p>
      </dgm:t>
    </dgm:pt>
    <dgm:pt modelId="{E2AB006A-A802-49DF-A949-E81D79E75388}" type="pres">
      <dgm:prSet presAssocID="{9029DCB1-C9CD-484D-A85D-F7BEF4FBE25E}" presName="descendantText" presStyleLbl="alignAccFollowNode1" presStyleIdx="1" presStyleCnt="3" custScaleY="136402" custLinFactNeighborX="1717" custLinFactNeighborY="-593">
        <dgm:presLayoutVars>
          <dgm:bulletEnabled val="1"/>
        </dgm:presLayoutVars>
      </dgm:prSet>
      <dgm:spPr/>
      <dgm:t>
        <a:bodyPr/>
        <a:lstStyle/>
        <a:p>
          <a:pPr rtl="1"/>
          <a:endParaRPr lang="ar-SA"/>
        </a:p>
      </dgm:t>
    </dgm:pt>
    <dgm:pt modelId="{1040BA82-7D5E-4C39-A8CB-F7735D93459C}" type="pres">
      <dgm:prSet presAssocID="{79C94E56-FFC6-44C2-A617-1816AC7B79EF}" presName="sp" presStyleCnt="0"/>
      <dgm:spPr/>
    </dgm:pt>
    <dgm:pt modelId="{5ADCC43E-793B-4B4A-B9A8-9CDA61AC30B0}" type="pres">
      <dgm:prSet presAssocID="{60D77CD5-0466-4DCB-80EC-D086BFE5796A}" presName="linNode" presStyleCnt="0"/>
      <dgm:spPr/>
    </dgm:pt>
    <dgm:pt modelId="{AF04E0BD-222D-4540-BD13-779CF997778C}" type="pres">
      <dgm:prSet presAssocID="{60D77CD5-0466-4DCB-80EC-D086BFE5796A}" presName="parentText" presStyleLbl="node1" presStyleIdx="2" presStyleCnt="3">
        <dgm:presLayoutVars>
          <dgm:chMax val="1"/>
          <dgm:bulletEnabled val="1"/>
        </dgm:presLayoutVars>
      </dgm:prSet>
      <dgm:spPr/>
      <dgm:t>
        <a:bodyPr/>
        <a:lstStyle/>
        <a:p>
          <a:pPr rtl="1"/>
          <a:endParaRPr lang="ar-SA"/>
        </a:p>
      </dgm:t>
    </dgm:pt>
    <dgm:pt modelId="{6B93219E-EB63-45E8-A039-07696F8895D8}" type="pres">
      <dgm:prSet presAssocID="{60D77CD5-0466-4DCB-80EC-D086BFE5796A}" presName="descendantText" presStyleLbl="alignAccFollowNode1" presStyleIdx="2" presStyleCnt="3" custScaleY="91244" custLinFactNeighborX="2881" custLinFactNeighborY="2497">
        <dgm:presLayoutVars>
          <dgm:bulletEnabled val="1"/>
        </dgm:presLayoutVars>
      </dgm:prSet>
      <dgm:spPr/>
      <dgm:t>
        <a:bodyPr/>
        <a:lstStyle/>
        <a:p>
          <a:pPr rtl="1"/>
          <a:endParaRPr lang="ar-SA"/>
        </a:p>
      </dgm:t>
    </dgm:pt>
  </dgm:ptLst>
  <dgm:cxnLst>
    <dgm:cxn modelId="{DB14597D-9DCD-45D6-A155-E2EC4D432A9A}" srcId="{F319B3C0-2D30-4F73-BC37-4ED1E332B9BE}" destId="{D7B25137-F013-4754-8AA9-DDC2E53184AC}" srcOrd="0" destOrd="0" parTransId="{CD957698-C7B8-4A49-A06C-7EA0BF454ADA}" sibTransId="{CF0CCFEB-3706-4C2C-A0E2-828E3D5CA550}"/>
    <dgm:cxn modelId="{D63185E5-AED6-4FF2-BCD1-7A5BEF708C37}" type="presOf" srcId="{60D77CD5-0466-4DCB-80EC-D086BFE5796A}" destId="{AF04E0BD-222D-4540-BD13-779CF997778C}" srcOrd="0" destOrd="0" presId="urn:microsoft.com/office/officeart/2005/8/layout/vList5"/>
    <dgm:cxn modelId="{27ABCAE5-3863-45D8-89CD-DF2B318C7A0E}" type="presOf" srcId="{F319B3C0-2D30-4F73-BC37-4ED1E332B9BE}" destId="{0AEC65B5-CDB7-4ED8-858E-71329D3C61DA}" srcOrd="0" destOrd="0" presId="urn:microsoft.com/office/officeart/2005/8/layout/vList5"/>
    <dgm:cxn modelId="{9CCFF709-792B-47A1-97EB-F4A889169547}" type="presOf" srcId="{9029DCB1-C9CD-484D-A85D-F7BEF4FBE25E}" destId="{475A7727-C393-495D-B344-F4E3C8258C6A}" srcOrd="0" destOrd="0" presId="urn:microsoft.com/office/officeart/2005/8/layout/vList5"/>
    <dgm:cxn modelId="{A526C6A2-8A62-44E4-A0E2-E61063729A4B}" srcId="{60D77CD5-0466-4DCB-80EC-D086BFE5796A}" destId="{0AD45C7A-62AF-44ED-AE05-613B392ED16E}" srcOrd="2" destOrd="0" parTransId="{9E941FCB-9DA4-420F-B103-C5502F1FFCC9}" sibTransId="{C13B1EEB-B340-4EB8-9B03-44F06CDD7B47}"/>
    <dgm:cxn modelId="{86DB52F5-7696-4170-8AC0-DBBBB858BF14}" srcId="{60D77CD5-0466-4DCB-80EC-D086BFE5796A}" destId="{91932A7F-6D1E-40B8-8ADD-7BB47B7251FE}" srcOrd="0" destOrd="0" parTransId="{E414ED9E-42F4-44F8-9B40-701CC0607C5B}" sibTransId="{02AD3D59-BB4E-49D9-90BE-62777C81640D}"/>
    <dgm:cxn modelId="{9A99B129-96FE-44AD-AD49-76ED1D6770C3}" type="presOf" srcId="{E4FD743B-67D5-4A37-967E-BD007634B2BF}" destId="{6B93219E-EB63-45E8-A039-07696F8895D8}" srcOrd="0" destOrd="1" presId="urn:microsoft.com/office/officeart/2005/8/layout/vList5"/>
    <dgm:cxn modelId="{E2B725C8-C4D9-4120-B6EE-8BAA4DF65C77}" srcId="{C4144EC5-A884-470D-AD0A-4A1273176E0C}" destId="{9029DCB1-C9CD-484D-A85D-F7BEF4FBE25E}" srcOrd="1" destOrd="0" parTransId="{8DC9A6DD-BC07-435B-ADAF-42A4DC81708E}" sibTransId="{79C94E56-FFC6-44C2-A617-1816AC7B79EF}"/>
    <dgm:cxn modelId="{159BF7F7-FABC-4EC9-B4DE-5A5A74AC5D50}" type="presOf" srcId="{D7B25137-F013-4754-8AA9-DDC2E53184AC}" destId="{DED763F6-7118-4AAF-BA62-053B1274D18A}" srcOrd="0" destOrd="0" presId="urn:microsoft.com/office/officeart/2005/8/layout/vList5"/>
    <dgm:cxn modelId="{17A6D999-D8B6-4814-A581-BC6D2CB9417A}" type="presOf" srcId="{0AD45C7A-62AF-44ED-AE05-613B392ED16E}" destId="{6B93219E-EB63-45E8-A039-07696F8895D8}" srcOrd="0" destOrd="2" presId="urn:microsoft.com/office/officeart/2005/8/layout/vList5"/>
    <dgm:cxn modelId="{ABB864E7-1F35-4E43-A840-CE20C2F20B4C}" type="presOf" srcId="{C4144EC5-A884-470D-AD0A-4A1273176E0C}" destId="{1E24903D-811B-463A-ADA2-41FEF0AF2707}" srcOrd="0" destOrd="0" presId="urn:microsoft.com/office/officeart/2005/8/layout/vList5"/>
    <dgm:cxn modelId="{1CEF244F-A618-483F-B091-93505FC1470C}" type="presOf" srcId="{2356C5A7-C959-4B1A-8F44-9E3A46342862}" destId="{E2AB006A-A802-49DF-A949-E81D79E75388}" srcOrd="0" destOrd="0" presId="urn:microsoft.com/office/officeart/2005/8/layout/vList5"/>
    <dgm:cxn modelId="{3B10DE39-D78A-4679-BBFA-700FE353EA9A}" srcId="{C4144EC5-A884-470D-AD0A-4A1273176E0C}" destId="{F319B3C0-2D30-4F73-BC37-4ED1E332B9BE}" srcOrd="0" destOrd="0" parTransId="{C5046DCB-BE9E-4EE7-9C94-A60C0513248A}" sibTransId="{776F188A-8CFC-4DF1-8670-42957B83F497}"/>
    <dgm:cxn modelId="{67709F13-20A7-45B2-9AF9-147B98ACF328}" srcId="{C4144EC5-A884-470D-AD0A-4A1273176E0C}" destId="{60D77CD5-0466-4DCB-80EC-D086BFE5796A}" srcOrd="2" destOrd="0" parTransId="{8097D9AA-4630-4407-B008-E549A270B075}" sibTransId="{99B05ED9-CBDF-4487-AD61-6F5E1C1A3EE2}"/>
    <dgm:cxn modelId="{7DB12625-56B9-48A8-93BC-459AEE371D36}" srcId="{60D77CD5-0466-4DCB-80EC-D086BFE5796A}" destId="{E4FD743B-67D5-4A37-967E-BD007634B2BF}" srcOrd="1" destOrd="0" parTransId="{38268B73-A604-4B19-B2BE-7950834F6BE4}" sibTransId="{0F71D6BF-C90C-4753-BCBD-ED7A5BD81F75}"/>
    <dgm:cxn modelId="{A1BCD6AA-A382-4118-9D8C-5A80FF1AA42C}" type="presOf" srcId="{91932A7F-6D1E-40B8-8ADD-7BB47B7251FE}" destId="{6B93219E-EB63-45E8-A039-07696F8895D8}" srcOrd="0" destOrd="0" presId="urn:microsoft.com/office/officeart/2005/8/layout/vList5"/>
    <dgm:cxn modelId="{08D7699E-8B33-4F30-A0AA-25B92713CED0}" srcId="{9029DCB1-C9CD-484D-A85D-F7BEF4FBE25E}" destId="{2356C5A7-C959-4B1A-8F44-9E3A46342862}" srcOrd="0" destOrd="0" parTransId="{2B1D11C1-6505-4893-A0B0-E49208299CEC}" sibTransId="{2E457596-881D-408D-8531-E9BB5522F63A}"/>
    <dgm:cxn modelId="{EF493F5B-494D-465A-BD1A-393B43D4A1D7}" type="presParOf" srcId="{1E24903D-811B-463A-ADA2-41FEF0AF2707}" destId="{18C81A53-AED7-4633-B8BD-2B63B8AB2246}" srcOrd="0" destOrd="0" presId="urn:microsoft.com/office/officeart/2005/8/layout/vList5"/>
    <dgm:cxn modelId="{1D298945-411D-4EE3-909D-BC9321CBF523}" type="presParOf" srcId="{18C81A53-AED7-4633-B8BD-2B63B8AB2246}" destId="{0AEC65B5-CDB7-4ED8-858E-71329D3C61DA}" srcOrd="0" destOrd="0" presId="urn:microsoft.com/office/officeart/2005/8/layout/vList5"/>
    <dgm:cxn modelId="{0F81BD53-7BA3-434F-A457-1180EA1FA13B}" type="presParOf" srcId="{18C81A53-AED7-4633-B8BD-2B63B8AB2246}" destId="{DED763F6-7118-4AAF-BA62-053B1274D18A}" srcOrd="1" destOrd="0" presId="urn:microsoft.com/office/officeart/2005/8/layout/vList5"/>
    <dgm:cxn modelId="{9546C38E-198E-4CDF-B7A9-C35A2B09F3D1}" type="presParOf" srcId="{1E24903D-811B-463A-ADA2-41FEF0AF2707}" destId="{F09788C8-80AF-4E7A-A53C-C262AEEB1E03}" srcOrd="1" destOrd="0" presId="urn:microsoft.com/office/officeart/2005/8/layout/vList5"/>
    <dgm:cxn modelId="{C1128EBC-2793-43CF-87DA-C25BD67B7994}" type="presParOf" srcId="{1E24903D-811B-463A-ADA2-41FEF0AF2707}" destId="{69E7B220-90AE-4445-A7EE-1988F8D1A0B4}" srcOrd="2" destOrd="0" presId="urn:microsoft.com/office/officeart/2005/8/layout/vList5"/>
    <dgm:cxn modelId="{59518777-D134-4952-AE92-8517E598D383}" type="presParOf" srcId="{69E7B220-90AE-4445-A7EE-1988F8D1A0B4}" destId="{475A7727-C393-495D-B344-F4E3C8258C6A}" srcOrd="0" destOrd="0" presId="urn:microsoft.com/office/officeart/2005/8/layout/vList5"/>
    <dgm:cxn modelId="{18D446B3-64F1-422C-9A9F-F30CC1BD27C4}" type="presParOf" srcId="{69E7B220-90AE-4445-A7EE-1988F8D1A0B4}" destId="{E2AB006A-A802-49DF-A949-E81D79E75388}" srcOrd="1" destOrd="0" presId="urn:microsoft.com/office/officeart/2005/8/layout/vList5"/>
    <dgm:cxn modelId="{181291F9-A903-4968-B394-DFC8B7687BBB}" type="presParOf" srcId="{1E24903D-811B-463A-ADA2-41FEF0AF2707}" destId="{1040BA82-7D5E-4C39-A8CB-F7735D93459C}" srcOrd="3" destOrd="0" presId="urn:microsoft.com/office/officeart/2005/8/layout/vList5"/>
    <dgm:cxn modelId="{E7EEAE01-E283-419A-9E8B-A2E3E61A7F1C}" type="presParOf" srcId="{1E24903D-811B-463A-ADA2-41FEF0AF2707}" destId="{5ADCC43E-793B-4B4A-B9A8-9CDA61AC30B0}" srcOrd="4" destOrd="0" presId="urn:microsoft.com/office/officeart/2005/8/layout/vList5"/>
    <dgm:cxn modelId="{C39CC829-D2BF-436B-8BB3-18248FD64408}" type="presParOf" srcId="{5ADCC43E-793B-4B4A-B9A8-9CDA61AC30B0}" destId="{AF04E0BD-222D-4540-BD13-779CF997778C}" srcOrd="0" destOrd="0" presId="urn:microsoft.com/office/officeart/2005/8/layout/vList5"/>
    <dgm:cxn modelId="{36B7EC75-B9F4-43C7-9BCB-0B911CAC1247}" type="presParOf" srcId="{5ADCC43E-793B-4B4A-B9A8-9CDA61AC30B0}" destId="{6B93219E-EB63-45E8-A039-07696F8895D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73EE529-9738-47B9-9393-BC807FE518D7}" type="doc">
      <dgm:prSet loTypeId="urn:microsoft.com/office/officeart/2008/layout/AlternatingHexagons" loCatId="list" qsTypeId="urn:microsoft.com/office/officeart/2005/8/quickstyle/simple1" qsCatId="simple" csTypeId="urn:microsoft.com/office/officeart/2005/8/colors/accent2_3" csCatId="accent2" phldr="1"/>
      <dgm:spPr/>
      <dgm:t>
        <a:bodyPr/>
        <a:lstStyle/>
        <a:p>
          <a:pPr rtl="1"/>
          <a:endParaRPr lang="ar-SA"/>
        </a:p>
      </dgm:t>
    </dgm:pt>
    <dgm:pt modelId="{191384E6-B267-430F-9289-B05E9601B699}">
      <dgm:prSet phldrT="[نص]" custT="1"/>
      <dgm:spPr/>
      <dgm:t>
        <a:bodyPr/>
        <a:lstStyle/>
        <a:p>
          <a:pPr algn="ctr" rtl="1"/>
          <a:r>
            <a:rPr lang="ar-SA" sz="1600" dirty="0" smtClean="0">
              <a:latin typeface="Traditional Arabic" pitchFamily="18" charset="-78"/>
              <a:cs typeface="Traditional Arabic" pitchFamily="18" charset="-78"/>
            </a:rPr>
            <a:t>2- وتصح شركة الأبدان ولو اختلفت صنائع المشتركين؛ كخياط مع حداد ... وهكذا، ولكل واحد من الشركاء أن يطالب بأجرة العمل الذي تقبله هو أو صاحبه، ويجوز للمستأجر من أحدهم دفع الأجرة إلى أي منهم؛ فهو مشترك بينهم.</a:t>
          </a:r>
          <a:endParaRPr lang="ar-SA" sz="1600" dirty="0"/>
        </a:p>
      </dgm:t>
    </dgm:pt>
    <dgm:pt modelId="{35C6C5BA-8562-4385-957A-BC3980C76BBB}" type="parTrans" cxnId="{279EBC71-6B43-4C15-A7CC-69DCCC95CD34}">
      <dgm:prSet/>
      <dgm:spPr/>
      <dgm:t>
        <a:bodyPr/>
        <a:lstStyle/>
        <a:p>
          <a:pPr rtl="1"/>
          <a:endParaRPr lang="ar-SA"/>
        </a:p>
      </dgm:t>
    </dgm:pt>
    <dgm:pt modelId="{FF2E8BCE-63F7-40D5-897A-71E038BDBB23}" type="sibTrans" cxnId="{279EBC71-6B43-4C15-A7CC-69DCCC95CD34}">
      <dgm:prSet/>
      <dgm:spPr/>
      <dgm:t>
        <a:bodyPr/>
        <a:lstStyle/>
        <a:p>
          <a:pPr rtl="1"/>
          <a:r>
            <a:rPr lang="ar-SA" b="1" dirty="0" smtClean="0">
              <a:latin typeface="Traditional Arabic" pitchFamily="18" charset="-78"/>
              <a:cs typeface="Traditional Arabic" pitchFamily="18" charset="-78"/>
            </a:rPr>
            <a:t>3-وتصح شركة الأبدان في تملك المباحات؛ كالاحتطاب، وجمع الثمار المأخوذة من الجبال، واستخراج المعادن.</a:t>
          </a:r>
          <a:endParaRPr lang="ar-SA" dirty="0"/>
        </a:p>
      </dgm:t>
    </dgm:pt>
    <dgm:pt modelId="{AE3FEF1D-BB71-4EA8-A217-803EB2B29242}">
      <dgm:prSet phldrT="[نص]" custT="1"/>
      <dgm:spPr/>
      <dgm:t>
        <a:bodyPr/>
        <a:lstStyle/>
        <a:p>
          <a:pPr rtl="1"/>
          <a:r>
            <a:rPr lang="ar-SA" sz="2000" b="1" dirty="0" smtClean="0">
              <a:solidFill>
                <a:schemeClr val="accent2">
                  <a:lumMod val="75000"/>
                </a:schemeClr>
              </a:solidFill>
              <a:latin typeface="Traditional Arabic" pitchFamily="18" charset="-78"/>
              <a:cs typeface="Traditional Arabic" pitchFamily="18" charset="-78"/>
            </a:rPr>
            <a:t>1-إذا تم الاتفاق بينهم على ذلك؛ فما تقبله أحدهم من عمل؛ لزم بقية الشركاء فعله، فيطالب كل واحد بما تقبله شريكه من أعمال، لأن هذا هو مقتضاها.</a:t>
          </a:r>
          <a:endParaRPr lang="ar-SA" sz="2000" dirty="0">
            <a:solidFill>
              <a:schemeClr val="accent2">
                <a:lumMod val="75000"/>
              </a:schemeClr>
            </a:solidFill>
          </a:endParaRPr>
        </a:p>
      </dgm:t>
    </dgm:pt>
    <dgm:pt modelId="{D5542DB2-1C2B-48F6-B46D-A574D454A0D1}" type="parTrans" cxnId="{8F51BE15-613B-4357-932F-20B141D0404B}">
      <dgm:prSet/>
      <dgm:spPr/>
      <dgm:t>
        <a:bodyPr/>
        <a:lstStyle/>
        <a:p>
          <a:pPr rtl="1"/>
          <a:endParaRPr lang="ar-SA"/>
        </a:p>
      </dgm:t>
    </dgm:pt>
    <dgm:pt modelId="{C7BE32D7-1208-4C47-990C-586996C09EE3}" type="sibTrans" cxnId="{8F51BE15-613B-4357-932F-20B141D0404B}">
      <dgm:prSet/>
      <dgm:spPr/>
      <dgm:t>
        <a:bodyPr/>
        <a:lstStyle/>
        <a:p>
          <a:pPr rtl="1"/>
          <a:endParaRPr lang="ar-SA"/>
        </a:p>
      </dgm:t>
    </dgm:pt>
    <dgm:pt modelId="{DAB9011C-3CE7-44C7-84E9-9F6A88D7172B}">
      <dgm:prSet phldrT="[نص]" custT="1"/>
      <dgm:spPr/>
      <dgm:t>
        <a:bodyPr/>
        <a:lstStyle/>
        <a:p>
          <a:pPr rtl="1"/>
          <a:r>
            <a:rPr lang="ar-SA" sz="1600" dirty="0" smtClean="0">
              <a:cs typeface="Akhbar MT" pitchFamily="2" charset="-78"/>
            </a:rPr>
            <a:t>5</a:t>
          </a:r>
          <a:r>
            <a:rPr lang="ar-SA" sz="1600" b="1" dirty="0" smtClean="0">
              <a:cs typeface="Akhbar MT" pitchFamily="2" charset="-78"/>
            </a:rPr>
            <a:t>-وإن طالب الصحيح المريض بأن يقم مقامه من يعمل؛ لزمه ذلك ؛ لأنهما دخلا على أن يعملا، فإذا تعذر على أحدهما العمل بنفسه ؛لزمه أن يقيم مقامه من يعمل بدلاً عنه؛ لتوفية العقد حقَّه ،فإن امتنع العاجز عن العمل من إقامة من يعمل بدله بعد مطالبته بذلك؛ فلشريكه</a:t>
          </a:r>
        </a:p>
        <a:p>
          <a:pPr rtl="1"/>
          <a:r>
            <a:rPr lang="ar-SA" sz="1600" b="1" dirty="0" smtClean="0">
              <a:cs typeface="Akhbar MT" pitchFamily="2" charset="-78"/>
            </a:rPr>
            <a:t>أن يفسخ عقد الشركة</a:t>
          </a:r>
          <a:r>
            <a:rPr lang="ar-SA" sz="1600" dirty="0" smtClean="0">
              <a:cs typeface="Akhbar MT" pitchFamily="2" charset="-78"/>
            </a:rPr>
            <a:t>.</a:t>
          </a:r>
          <a:endParaRPr lang="ar-SA" sz="1600" dirty="0"/>
        </a:p>
      </dgm:t>
    </dgm:pt>
    <dgm:pt modelId="{7549E681-2DCF-4715-A363-4CE81304CD9A}" type="parTrans" cxnId="{2175FE51-FD1E-4E58-B2FB-0477673949AA}">
      <dgm:prSet/>
      <dgm:spPr/>
      <dgm:t>
        <a:bodyPr/>
        <a:lstStyle/>
        <a:p>
          <a:pPr rtl="1"/>
          <a:endParaRPr lang="ar-SA"/>
        </a:p>
      </dgm:t>
    </dgm:pt>
    <dgm:pt modelId="{03C24504-0A13-433A-A6A1-2B2712A1D110}" type="sibTrans" cxnId="{2175FE51-FD1E-4E58-B2FB-0477673949AA}">
      <dgm:prSet/>
      <dgm:spPr/>
      <dgm:t>
        <a:bodyPr/>
        <a:lstStyle/>
        <a:p>
          <a:pPr rtl="1"/>
          <a:r>
            <a:rPr lang="ar-SA" dirty="0" smtClean="0">
              <a:latin typeface="Traditional Arabic" pitchFamily="18" charset="-78"/>
              <a:cs typeface="Traditional Arabic" pitchFamily="18" charset="-78"/>
            </a:rPr>
            <a:t>4-وإن مرض أحد شركاء الأبدان؛ فالكسب الذي تحصل عليه الآخر بينهما؛ لأن سعدًا وعمارًا وابن مسعود اشتركوا، فجاء سعد بأسيرين وأخفق الآخران، وشرك بينهم النبي صلى الله عليه وسلم.</a:t>
          </a:r>
          <a:endParaRPr lang="ar-SA" dirty="0"/>
        </a:p>
      </dgm:t>
    </dgm:pt>
    <dgm:pt modelId="{C457F6B3-7596-42EE-9036-B921B9AEF5A0}">
      <dgm:prSet phldrT="[نص]" custT="1"/>
      <dgm:spPr/>
      <dgm:t>
        <a:bodyPr/>
        <a:lstStyle/>
        <a:p>
          <a:pPr rtl="1"/>
          <a:r>
            <a:rPr lang="ar-SA" sz="1600" b="1" dirty="0" smtClean="0">
              <a:cs typeface="Akhbar MT" pitchFamily="2" charset="-78"/>
            </a:rPr>
            <a:t>7-وتصح شركة الدلالين بينهم إذا كانوا يقومون بالنداء على بيع السلع وعرضها وإحضار الزبون، وما تحصل؛ فهو بينهم</a:t>
          </a:r>
          <a:endParaRPr lang="ar-SA" sz="1600" dirty="0"/>
        </a:p>
      </dgm:t>
    </dgm:pt>
    <dgm:pt modelId="{48C70206-2394-4F38-AF3F-3AB018D8ABC2}" type="parTrans" cxnId="{9DBC7E50-F748-4E34-9AEC-C0EF522BE36E}">
      <dgm:prSet/>
      <dgm:spPr/>
      <dgm:t>
        <a:bodyPr/>
        <a:lstStyle/>
        <a:p>
          <a:pPr rtl="1"/>
          <a:endParaRPr lang="ar-SA"/>
        </a:p>
      </dgm:t>
    </dgm:pt>
    <dgm:pt modelId="{5BCDD185-ADB5-453B-BCD8-DFFCAF748C0E}" type="sibTrans" cxnId="{9DBC7E50-F748-4E34-9AEC-C0EF522BE36E}">
      <dgm:prSet custT="1"/>
      <dgm:spPr/>
      <dgm:t>
        <a:bodyPr/>
        <a:lstStyle/>
        <a:p>
          <a:pPr rtl="1"/>
          <a:r>
            <a:rPr lang="ar-SA" sz="1800" dirty="0" smtClean="0">
              <a:cs typeface="Akhbar MT" pitchFamily="2" charset="-78"/>
            </a:rPr>
            <a:t>6-وإن اشترك أصحاب دواب أو سيارات على أن يحملوا عليها بالأجرة ، وما حصلوا عليه فهو بينهم، صح ذلك.</a:t>
          </a:r>
          <a:endParaRPr lang="ar-SA" sz="1800" dirty="0"/>
        </a:p>
      </dgm:t>
    </dgm:pt>
    <dgm:pt modelId="{073B94C4-AE07-4D3E-8048-6900B6B459FC}" type="pres">
      <dgm:prSet presAssocID="{573EE529-9738-47B9-9393-BC807FE518D7}" presName="Name0" presStyleCnt="0">
        <dgm:presLayoutVars>
          <dgm:chMax/>
          <dgm:chPref/>
          <dgm:dir/>
          <dgm:animLvl val="lvl"/>
        </dgm:presLayoutVars>
      </dgm:prSet>
      <dgm:spPr/>
      <dgm:t>
        <a:bodyPr/>
        <a:lstStyle/>
        <a:p>
          <a:pPr rtl="1"/>
          <a:endParaRPr lang="ar-SA"/>
        </a:p>
      </dgm:t>
    </dgm:pt>
    <dgm:pt modelId="{1C19CE1B-149F-49EC-841E-649E4697542B}" type="pres">
      <dgm:prSet presAssocID="{191384E6-B267-430F-9289-B05E9601B699}" presName="composite" presStyleCnt="0"/>
      <dgm:spPr/>
    </dgm:pt>
    <dgm:pt modelId="{47D896D6-8950-4527-8453-77D5DB313492}" type="pres">
      <dgm:prSet presAssocID="{191384E6-B267-430F-9289-B05E9601B699}" presName="Parent1" presStyleLbl="node1" presStyleIdx="0" presStyleCnt="6" custScaleX="161057" custLinFactNeighborX="-8726" custLinFactNeighborY="-303">
        <dgm:presLayoutVars>
          <dgm:chMax val="1"/>
          <dgm:chPref val="1"/>
          <dgm:bulletEnabled val="1"/>
        </dgm:presLayoutVars>
      </dgm:prSet>
      <dgm:spPr/>
      <dgm:t>
        <a:bodyPr/>
        <a:lstStyle/>
        <a:p>
          <a:pPr rtl="1"/>
          <a:endParaRPr lang="ar-SA"/>
        </a:p>
      </dgm:t>
    </dgm:pt>
    <dgm:pt modelId="{33D210A5-9919-47F8-8451-1F6CCFF888C9}" type="pres">
      <dgm:prSet presAssocID="{191384E6-B267-430F-9289-B05E9601B699}" presName="Childtext1" presStyleLbl="revTx" presStyleIdx="0" presStyleCnt="3" custScaleY="126700" custLinFactNeighborX="11775" custLinFactNeighborY="-321">
        <dgm:presLayoutVars>
          <dgm:chMax val="0"/>
          <dgm:chPref val="0"/>
          <dgm:bulletEnabled val="1"/>
        </dgm:presLayoutVars>
      </dgm:prSet>
      <dgm:spPr/>
      <dgm:t>
        <a:bodyPr/>
        <a:lstStyle/>
        <a:p>
          <a:pPr rtl="1"/>
          <a:endParaRPr lang="ar-SA"/>
        </a:p>
      </dgm:t>
    </dgm:pt>
    <dgm:pt modelId="{547C5D90-03B6-4CCB-8547-37A6EE2DE2D1}" type="pres">
      <dgm:prSet presAssocID="{191384E6-B267-430F-9289-B05E9601B699}" presName="BalanceSpacing" presStyleCnt="0"/>
      <dgm:spPr/>
    </dgm:pt>
    <dgm:pt modelId="{8171F3A3-713E-4AFB-A738-D8A9138F954A}" type="pres">
      <dgm:prSet presAssocID="{191384E6-B267-430F-9289-B05E9601B699}" presName="BalanceSpacing1" presStyleCnt="0"/>
      <dgm:spPr/>
    </dgm:pt>
    <dgm:pt modelId="{CF051F21-A5A0-4825-8DB3-B9CFE34A3046}" type="pres">
      <dgm:prSet presAssocID="{FF2E8BCE-63F7-40D5-897A-71E038BDBB23}" presName="Accent1Text" presStyleLbl="node1" presStyleIdx="1" presStyleCnt="6" custLinFactNeighborX="-39002" custLinFactNeighborY="3276"/>
      <dgm:spPr/>
      <dgm:t>
        <a:bodyPr/>
        <a:lstStyle/>
        <a:p>
          <a:pPr rtl="1"/>
          <a:endParaRPr lang="ar-SA"/>
        </a:p>
      </dgm:t>
    </dgm:pt>
    <dgm:pt modelId="{CE6C58A2-01F2-414F-BCCD-A978AC429825}" type="pres">
      <dgm:prSet presAssocID="{FF2E8BCE-63F7-40D5-897A-71E038BDBB23}" presName="spaceBetweenRectangles" presStyleCnt="0"/>
      <dgm:spPr/>
    </dgm:pt>
    <dgm:pt modelId="{146129F3-F757-4B2C-9471-5AD217FBD158}" type="pres">
      <dgm:prSet presAssocID="{DAB9011C-3CE7-44C7-84E9-9F6A88D7172B}" presName="composite" presStyleCnt="0"/>
      <dgm:spPr/>
    </dgm:pt>
    <dgm:pt modelId="{F59A8581-DBC8-43A4-91EB-6D033E9E17D7}" type="pres">
      <dgm:prSet presAssocID="{DAB9011C-3CE7-44C7-84E9-9F6A88D7172B}" presName="Parent1" presStyleLbl="node1" presStyleIdx="2" presStyleCnt="6" custScaleX="213759">
        <dgm:presLayoutVars>
          <dgm:chMax val="1"/>
          <dgm:chPref val="1"/>
          <dgm:bulletEnabled val="1"/>
        </dgm:presLayoutVars>
      </dgm:prSet>
      <dgm:spPr/>
      <dgm:t>
        <a:bodyPr/>
        <a:lstStyle/>
        <a:p>
          <a:pPr rtl="1"/>
          <a:endParaRPr lang="ar-SA"/>
        </a:p>
      </dgm:t>
    </dgm:pt>
    <dgm:pt modelId="{708B2428-E413-4E0C-BD2E-1F6429FDEE52}" type="pres">
      <dgm:prSet presAssocID="{DAB9011C-3CE7-44C7-84E9-9F6A88D7172B}" presName="Childtext1" presStyleLbl="revTx" presStyleIdx="1" presStyleCnt="3">
        <dgm:presLayoutVars>
          <dgm:chMax val="0"/>
          <dgm:chPref val="0"/>
          <dgm:bulletEnabled val="1"/>
        </dgm:presLayoutVars>
      </dgm:prSet>
      <dgm:spPr/>
      <dgm:t>
        <a:bodyPr/>
        <a:lstStyle/>
        <a:p>
          <a:pPr rtl="1"/>
          <a:endParaRPr lang="ar-SA"/>
        </a:p>
      </dgm:t>
    </dgm:pt>
    <dgm:pt modelId="{4F94554F-2C4B-4A9B-9A4C-E3D55C3B9377}" type="pres">
      <dgm:prSet presAssocID="{DAB9011C-3CE7-44C7-84E9-9F6A88D7172B}" presName="BalanceSpacing" presStyleCnt="0"/>
      <dgm:spPr/>
    </dgm:pt>
    <dgm:pt modelId="{49C7FAE6-4CBE-4641-81F5-18FCCC7719AE}" type="pres">
      <dgm:prSet presAssocID="{DAB9011C-3CE7-44C7-84E9-9F6A88D7172B}" presName="BalanceSpacing1" presStyleCnt="0"/>
      <dgm:spPr/>
    </dgm:pt>
    <dgm:pt modelId="{CC40B98D-5BA6-41BD-BA72-15ABDD990A7B}" type="pres">
      <dgm:prSet presAssocID="{03C24504-0A13-433A-A6A1-2B2712A1D110}" presName="Accent1Text" presStyleLbl="node1" presStyleIdx="3" presStyleCnt="6" custScaleX="139183" custLinFactNeighborX="55096"/>
      <dgm:spPr/>
      <dgm:t>
        <a:bodyPr/>
        <a:lstStyle/>
        <a:p>
          <a:pPr rtl="1"/>
          <a:endParaRPr lang="ar-SA"/>
        </a:p>
      </dgm:t>
    </dgm:pt>
    <dgm:pt modelId="{52955592-6401-4CA8-97E3-36A00C7769E3}" type="pres">
      <dgm:prSet presAssocID="{03C24504-0A13-433A-A6A1-2B2712A1D110}" presName="spaceBetweenRectangles" presStyleCnt="0"/>
      <dgm:spPr/>
    </dgm:pt>
    <dgm:pt modelId="{DA664DAC-EF62-42A1-A0C4-424ED8B63639}" type="pres">
      <dgm:prSet presAssocID="{C457F6B3-7596-42EE-9036-B921B9AEF5A0}" presName="composite" presStyleCnt="0"/>
      <dgm:spPr/>
    </dgm:pt>
    <dgm:pt modelId="{BB77F9C0-3AC5-43CE-BA37-020D99733CD6}" type="pres">
      <dgm:prSet presAssocID="{C457F6B3-7596-42EE-9036-B921B9AEF5A0}" presName="Parent1" presStyleLbl="node1" presStyleIdx="4" presStyleCnt="6">
        <dgm:presLayoutVars>
          <dgm:chMax val="1"/>
          <dgm:chPref val="1"/>
          <dgm:bulletEnabled val="1"/>
        </dgm:presLayoutVars>
      </dgm:prSet>
      <dgm:spPr/>
      <dgm:t>
        <a:bodyPr/>
        <a:lstStyle/>
        <a:p>
          <a:pPr rtl="1"/>
          <a:endParaRPr lang="ar-SA"/>
        </a:p>
      </dgm:t>
    </dgm:pt>
    <dgm:pt modelId="{8ACA0E91-4B28-423F-8136-F54D0163FEC8}" type="pres">
      <dgm:prSet presAssocID="{C457F6B3-7596-42EE-9036-B921B9AEF5A0}" presName="Childtext1" presStyleLbl="revTx" presStyleIdx="2" presStyleCnt="3">
        <dgm:presLayoutVars>
          <dgm:chMax val="0"/>
          <dgm:chPref val="0"/>
          <dgm:bulletEnabled val="1"/>
        </dgm:presLayoutVars>
      </dgm:prSet>
      <dgm:spPr/>
      <dgm:t>
        <a:bodyPr/>
        <a:lstStyle/>
        <a:p>
          <a:pPr rtl="1"/>
          <a:endParaRPr lang="ar-SA"/>
        </a:p>
      </dgm:t>
    </dgm:pt>
    <dgm:pt modelId="{2A699AC8-3C1E-42BF-B125-7BDE6BA74DCB}" type="pres">
      <dgm:prSet presAssocID="{C457F6B3-7596-42EE-9036-B921B9AEF5A0}" presName="BalanceSpacing" presStyleCnt="0"/>
      <dgm:spPr/>
    </dgm:pt>
    <dgm:pt modelId="{70FC416C-304B-41BB-AE37-643D5FEBBDED}" type="pres">
      <dgm:prSet presAssocID="{C457F6B3-7596-42EE-9036-B921B9AEF5A0}" presName="BalanceSpacing1" presStyleCnt="0"/>
      <dgm:spPr/>
    </dgm:pt>
    <dgm:pt modelId="{D69CF500-FCD3-407A-A62F-84CF44F8A78A}" type="pres">
      <dgm:prSet presAssocID="{5BCDD185-ADB5-453B-BCD8-DFFCAF748C0E}" presName="Accent1Text" presStyleLbl="node1" presStyleIdx="5" presStyleCnt="6"/>
      <dgm:spPr/>
      <dgm:t>
        <a:bodyPr/>
        <a:lstStyle/>
        <a:p>
          <a:pPr rtl="1"/>
          <a:endParaRPr lang="ar-SA"/>
        </a:p>
      </dgm:t>
    </dgm:pt>
  </dgm:ptLst>
  <dgm:cxnLst>
    <dgm:cxn modelId="{2175FE51-FD1E-4E58-B2FB-0477673949AA}" srcId="{573EE529-9738-47B9-9393-BC807FE518D7}" destId="{DAB9011C-3CE7-44C7-84E9-9F6A88D7172B}" srcOrd="1" destOrd="0" parTransId="{7549E681-2DCF-4715-A363-4CE81304CD9A}" sibTransId="{03C24504-0A13-433A-A6A1-2B2712A1D110}"/>
    <dgm:cxn modelId="{279EBC71-6B43-4C15-A7CC-69DCCC95CD34}" srcId="{573EE529-9738-47B9-9393-BC807FE518D7}" destId="{191384E6-B267-430F-9289-B05E9601B699}" srcOrd="0" destOrd="0" parTransId="{35C6C5BA-8562-4385-957A-BC3980C76BBB}" sibTransId="{FF2E8BCE-63F7-40D5-897A-71E038BDBB23}"/>
    <dgm:cxn modelId="{8F51BE15-613B-4357-932F-20B141D0404B}" srcId="{191384E6-B267-430F-9289-B05E9601B699}" destId="{AE3FEF1D-BB71-4EA8-A217-803EB2B29242}" srcOrd="0" destOrd="0" parTransId="{D5542DB2-1C2B-48F6-B46D-A574D454A0D1}" sibTransId="{C7BE32D7-1208-4C47-990C-586996C09EE3}"/>
    <dgm:cxn modelId="{29ABE538-9A8F-4E68-9642-C6C2B391D147}" type="presOf" srcId="{191384E6-B267-430F-9289-B05E9601B699}" destId="{47D896D6-8950-4527-8453-77D5DB313492}" srcOrd="0" destOrd="0" presId="urn:microsoft.com/office/officeart/2008/layout/AlternatingHexagons"/>
    <dgm:cxn modelId="{05435159-3A53-4583-8885-08BB6C3DF8A1}" type="presOf" srcId="{DAB9011C-3CE7-44C7-84E9-9F6A88D7172B}" destId="{F59A8581-DBC8-43A4-91EB-6D033E9E17D7}" srcOrd="0" destOrd="0" presId="urn:microsoft.com/office/officeart/2008/layout/AlternatingHexagons"/>
    <dgm:cxn modelId="{97C75E2E-9CED-4F0D-8E94-FDEA75ED6911}" type="presOf" srcId="{573EE529-9738-47B9-9393-BC807FE518D7}" destId="{073B94C4-AE07-4D3E-8048-6900B6B459FC}" srcOrd="0" destOrd="0" presId="urn:microsoft.com/office/officeart/2008/layout/AlternatingHexagons"/>
    <dgm:cxn modelId="{6EAAC70B-B904-4249-9735-6A0399E9400D}" type="presOf" srcId="{03C24504-0A13-433A-A6A1-2B2712A1D110}" destId="{CC40B98D-5BA6-41BD-BA72-15ABDD990A7B}" srcOrd="0" destOrd="0" presId="urn:microsoft.com/office/officeart/2008/layout/AlternatingHexagons"/>
    <dgm:cxn modelId="{9F4689D4-A3B8-4086-AF0A-BB123B560B31}" type="presOf" srcId="{C457F6B3-7596-42EE-9036-B921B9AEF5A0}" destId="{BB77F9C0-3AC5-43CE-BA37-020D99733CD6}" srcOrd="0" destOrd="0" presId="urn:microsoft.com/office/officeart/2008/layout/AlternatingHexagons"/>
    <dgm:cxn modelId="{9DBC7E50-F748-4E34-9AEC-C0EF522BE36E}" srcId="{573EE529-9738-47B9-9393-BC807FE518D7}" destId="{C457F6B3-7596-42EE-9036-B921B9AEF5A0}" srcOrd="2" destOrd="0" parTransId="{48C70206-2394-4F38-AF3F-3AB018D8ABC2}" sibTransId="{5BCDD185-ADB5-453B-BCD8-DFFCAF748C0E}"/>
    <dgm:cxn modelId="{BF17BB0C-BEC9-47A2-8BA2-04F52E8233E1}" type="presOf" srcId="{FF2E8BCE-63F7-40D5-897A-71E038BDBB23}" destId="{CF051F21-A5A0-4825-8DB3-B9CFE34A3046}" srcOrd="0" destOrd="0" presId="urn:microsoft.com/office/officeart/2008/layout/AlternatingHexagons"/>
    <dgm:cxn modelId="{BA3B59E3-A3F2-4ACA-B396-0E12C331F83F}" type="presOf" srcId="{AE3FEF1D-BB71-4EA8-A217-803EB2B29242}" destId="{33D210A5-9919-47F8-8451-1F6CCFF888C9}" srcOrd="0" destOrd="0" presId="urn:microsoft.com/office/officeart/2008/layout/AlternatingHexagons"/>
    <dgm:cxn modelId="{348728BE-5F86-49E3-85D1-C60FA258C7B5}" type="presOf" srcId="{5BCDD185-ADB5-453B-BCD8-DFFCAF748C0E}" destId="{D69CF500-FCD3-407A-A62F-84CF44F8A78A}" srcOrd="0" destOrd="0" presId="urn:microsoft.com/office/officeart/2008/layout/AlternatingHexagons"/>
    <dgm:cxn modelId="{381CF0D5-F1AC-4A12-BB1E-C077F0810810}" type="presParOf" srcId="{073B94C4-AE07-4D3E-8048-6900B6B459FC}" destId="{1C19CE1B-149F-49EC-841E-649E4697542B}" srcOrd="0" destOrd="0" presId="urn:microsoft.com/office/officeart/2008/layout/AlternatingHexagons"/>
    <dgm:cxn modelId="{3C7A067A-CB24-4505-9085-057C2ABA22A1}" type="presParOf" srcId="{1C19CE1B-149F-49EC-841E-649E4697542B}" destId="{47D896D6-8950-4527-8453-77D5DB313492}" srcOrd="0" destOrd="0" presId="urn:microsoft.com/office/officeart/2008/layout/AlternatingHexagons"/>
    <dgm:cxn modelId="{90580986-E8E1-43EC-8A0E-AFDBBBE3E6AB}" type="presParOf" srcId="{1C19CE1B-149F-49EC-841E-649E4697542B}" destId="{33D210A5-9919-47F8-8451-1F6CCFF888C9}" srcOrd="1" destOrd="0" presId="urn:microsoft.com/office/officeart/2008/layout/AlternatingHexagons"/>
    <dgm:cxn modelId="{111EC875-D93D-411F-914D-797CBBC11139}" type="presParOf" srcId="{1C19CE1B-149F-49EC-841E-649E4697542B}" destId="{547C5D90-03B6-4CCB-8547-37A6EE2DE2D1}" srcOrd="2" destOrd="0" presId="urn:microsoft.com/office/officeart/2008/layout/AlternatingHexagons"/>
    <dgm:cxn modelId="{AA244D12-C6FC-41EE-B839-259D4D22AB2D}" type="presParOf" srcId="{1C19CE1B-149F-49EC-841E-649E4697542B}" destId="{8171F3A3-713E-4AFB-A738-D8A9138F954A}" srcOrd="3" destOrd="0" presId="urn:microsoft.com/office/officeart/2008/layout/AlternatingHexagons"/>
    <dgm:cxn modelId="{26E9CC10-95CB-41D9-8B8E-1AC0BD1635F8}" type="presParOf" srcId="{1C19CE1B-149F-49EC-841E-649E4697542B}" destId="{CF051F21-A5A0-4825-8DB3-B9CFE34A3046}" srcOrd="4" destOrd="0" presId="urn:microsoft.com/office/officeart/2008/layout/AlternatingHexagons"/>
    <dgm:cxn modelId="{F08A4894-E7D0-4800-A98C-8B3C8C653C99}" type="presParOf" srcId="{073B94C4-AE07-4D3E-8048-6900B6B459FC}" destId="{CE6C58A2-01F2-414F-BCCD-A978AC429825}" srcOrd="1" destOrd="0" presId="urn:microsoft.com/office/officeart/2008/layout/AlternatingHexagons"/>
    <dgm:cxn modelId="{325FA009-106B-43BC-A825-08505CA13010}" type="presParOf" srcId="{073B94C4-AE07-4D3E-8048-6900B6B459FC}" destId="{146129F3-F757-4B2C-9471-5AD217FBD158}" srcOrd="2" destOrd="0" presId="urn:microsoft.com/office/officeart/2008/layout/AlternatingHexagons"/>
    <dgm:cxn modelId="{328244D0-22B9-49FB-9D80-6C38417C13AB}" type="presParOf" srcId="{146129F3-F757-4B2C-9471-5AD217FBD158}" destId="{F59A8581-DBC8-43A4-91EB-6D033E9E17D7}" srcOrd="0" destOrd="0" presId="urn:microsoft.com/office/officeart/2008/layout/AlternatingHexagons"/>
    <dgm:cxn modelId="{61D5C120-D5E3-45E6-A259-3AD74EB78B26}" type="presParOf" srcId="{146129F3-F757-4B2C-9471-5AD217FBD158}" destId="{708B2428-E413-4E0C-BD2E-1F6429FDEE52}" srcOrd="1" destOrd="0" presId="urn:microsoft.com/office/officeart/2008/layout/AlternatingHexagons"/>
    <dgm:cxn modelId="{AB275017-40E5-4517-B392-8388900A2121}" type="presParOf" srcId="{146129F3-F757-4B2C-9471-5AD217FBD158}" destId="{4F94554F-2C4B-4A9B-9A4C-E3D55C3B9377}" srcOrd="2" destOrd="0" presId="urn:microsoft.com/office/officeart/2008/layout/AlternatingHexagons"/>
    <dgm:cxn modelId="{1BEDF01D-6E9D-4C00-BC92-C0A8A04D092D}" type="presParOf" srcId="{146129F3-F757-4B2C-9471-5AD217FBD158}" destId="{49C7FAE6-4CBE-4641-81F5-18FCCC7719AE}" srcOrd="3" destOrd="0" presId="urn:microsoft.com/office/officeart/2008/layout/AlternatingHexagons"/>
    <dgm:cxn modelId="{DF679003-8DE3-4874-BAAC-3871F75E5FC7}" type="presParOf" srcId="{146129F3-F757-4B2C-9471-5AD217FBD158}" destId="{CC40B98D-5BA6-41BD-BA72-15ABDD990A7B}" srcOrd="4" destOrd="0" presId="urn:microsoft.com/office/officeart/2008/layout/AlternatingHexagons"/>
    <dgm:cxn modelId="{3B0A1107-DD80-4880-A786-EB83F3F7B4F7}" type="presParOf" srcId="{073B94C4-AE07-4D3E-8048-6900B6B459FC}" destId="{52955592-6401-4CA8-97E3-36A00C7769E3}" srcOrd="3" destOrd="0" presId="urn:microsoft.com/office/officeart/2008/layout/AlternatingHexagons"/>
    <dgm:cxn modelId="{AF3BE9A0-9489-4A8A-9C81-1493AF5D977E}" type="presParOf" srcId="{073B94C4-AE07-4D3E-8048-6900B6B459FC}" destId="{DA664DAC-EF62-42A1-A0C4-424ED8B63639}" srcOrd="4" destOrd="0" presId="urn:microsoft.com/office/officeart/2008/layout/AlternatingHexagons"/>
    <dgm:cxn modelId="{58DDCC00-B579-4726-93F7-77CCAFDD7434}" type="presParOf" srcId="{DA664DAC-EF62-42A1-A0C4-424ED8B63639}" destId="{BB77F9C0-3AC5-43CE-BA37-020D99733CD6}" srcOrd="0" destOrd="0" presId="urn:microsoft.com/office/officeart/2008/layout/AlternatingHexagons"/>
    <dgm:cxn modelId="{4A6BBA39-5631-4075-8E2E-B5A8C01391E9}" type="presParOf" srcId="{DA664DAC-EF62-42A1-A0C4-424ED8B63639}" destId="{8ACA0E91-4B28-423F-8136-F54D0163FEC8}" srcOrd="1" destOrd="0" presId="urn:microsoft.com/office/officeart/2008/layout/AlternatingHexagons"/>
    <dgm:cxn modelId="{D445185F-A196-4189-8343-306C7DD443F2}" type="presParOf" srcId="{DA664DAC-EF62-42A1-A0C4-424ED8B63639}" destId="{2A699AC8-3C1E-42BF-B125-7BDE6BA74DCB}" srcOrd="2" destOrd="0" presId="urn:microsoft.com/office/officeart/2008/layout/AlternatingHexagons"/>
    <dgm:cxn modelId="{4F1CBEC7-6A35-4B9A-A5A8-19B233684C72}" type="presParOf" srcId="{DA664DAC-EF62-42A1-A0C4-424ED8B63639}" destId="{70FC416C-304B-41BB-AE37-643D5FEBBDED}" srcOrd="3" destOrd="0" presId="urn:microsoft.com/office/officeart/2008/layout/AlternatingHexagons"/>
    <dgm:cxn modelId="{57278997-0466-473C-B026-70228F464D5D}" type="presParOf" srcId="{DA664DAC-EF62-42A1-A0C4-424ED8B63639}" destId="{D69CF500-FCD3-407A-A62F-84CF44F8A78A}"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31E2C72-3A6F-40E5-85EF-4F27D7427C1E}" type="doc">
      <dgm:prSet loTypeId="urn:microsoft.com/office/officeart/2009/layout/ReverseList" loCatId="relationship" qsTypeId="urn:microsoft.com/office/officeart/2005/8/quickstyle/simple1" qsCatId="simple" csTypeId="urn:microsoft.com/office/officeart/2005/8/colors/accent2_5" csCatId="accent2" phldr="1"/>
      <dgm:spPr/>
      <dgm:t>
        <a:bodyPr/>
        <a:lstStyle/>
        <a:p>
          <a:pPr rtl="1"/>
          <a:endParaRPr lang="ar-SA"/>
        </a:p>
      </dgm:t>
    </dgm:pt>
    <dgm:pt modelId="{80DB0848-C222-46E2-B803-35D2E2661189}">
      <dgm:prSet phldrT="[نص]" custT="1"/>
      <dgm:spPr/>
      <dgm:t>
        <a:bodyPr/>
        <a:lstStyle/>
        <a:p>
          <a:pPr rtl="1"/>
          <a:r>
            <a:rPr lang="ar-SA" sz="2000" b="1" dirty="0" smtClean="0">
              <a:solidFill>
                <a:schemeClr val="accent2">
                  <a:lumMod val="75000"/>
                </a:schemeClr>
              </a:solidFill>
              <a:cs typeface="Akhbar MT" pitchFamily="2" charset="-78"/>
            </a:rPr>
            <a:t>2-أن يكون كل واحد من الشريكين أهلاً للتوكيل.</a:t>
          </a:r>
          <a:endParaRPr lang="ar-SA" sz="2000" dirty="0"/>
        </a:p>
      </dgm:t>
    </dgm:pt>
    <dgm:pt modelId="{C6D0E703-EA6B-4AFF-B476-AF19F8E83BFB}" type="parTrans" cxnId="{91C6FEB6-237E-4901-9521-C7214A4A2B85}">
      <dgm:prSet/>
      <dgm:spPr/>
      <dgm:t>
        <a:bodyPr/>
        <a:lstStyle/>
        <a:p>
          <a:pPr rtl="1"/>
          <a:endParaRPr lang="ar-SA"/>
        </a:p>
      </dgm:t>
    </dgm:pt>
    <dgm:pt modelId="{934415C4-D596-4EB3-91BB-F2456632A990}" type="sibTrans" cxnId="{91C6FEB6-237E-4901-9521-C7214A4A2B85}">
      <dgm:prSet/>
      <dgm:spPr/>
      <dgm:t>
        <a:bodyPr/>
        <a:lstStyle/>
        <a:p>
          <a:pPr rtl="1"/>
          <a:endParaRPr lang="ar-SA"/>
        </a:p>
      </dgm:t>
    </dgm:pt>
    <dgm:pt modelId="{0853D5D7-6A34-4178-9E8C-C504EA8FEECD}">
      <dgm:prSet phldrT="[نص]"/>
      <dgm:spPr/>
      <dgm:t>
        <a:bodyPr/>
        <a:lstStyle/>
        <a:p>
          <a:pPr rtl="1"/>
          <a:r>
            <a:rPr lang="ar-SA" b="1" dirty="0" smtClean="0">
              <a:solidFill>
                <a:schemeClr val="accent2">
                  <a:lumMod val="75000"/>
                </a:schemeClr>
              </a:solidFill>
              <a:cs typeface="Akhbar MT" pitchFamily="2" charset="-78"/>
            </a:rPr>
            <a:t>1-شيوع نصيب كل واحد من الشريكين كالنصف والربع.</a:t>
          </a:r>
          <a:endParaRPr lang="ar-SA" dirty="0"/>
        </a:p>
      </dgm:t>
    </dgm:pt>
    <dgm:pt modelId="{83A5DB05-66EE-4F3A-BA42-DD994E39CBEC}" type="parTrans" cxnId="{6430DCF4-C02D-4CB1-8251-DD6C10463F2B}">
      <dgm:prSet/>
      <dgm:spPr/>
      <dgm:t>
        <a:bodyPr/>
        <a:lstStyle/>
        <a:p>
          <a:pPr rtl="1"/>
          <a:endParaRPr lang="ar-SA"/>
        </a:p>
      </dgm:t>
    </dgm:pt>
    <dgm:pt modelId="{A20DD5A7-3CB8-428F-A326-A6E5E82FFC83}" type="sibTrans" cxnId="{6430DCF4-C02D-4CB1-8251-DD6C10463F2B}">
      <dgm:prSet/>
      <dgm:spPr/>
      <dgm:t>
        <a:bodyPr/>
        <a:lstStyle/>
        <a:p>
          <a:pPr rtl="1"/>
          <a:endParaRPr lang="ar-SA"/>
        </a:p>
      </dgm:t>
    </dgm:pt>
    <dgm:pt modelId="{202746CD-079A-4AED-A1AC-32C6A7B690D6}" type="pres">
      <dgm:prSet presAssocID="{A31E2C72-3A6F-40E5-85EF-4F27D7427C1E}" presName="Name0" presStyleCnt="0">
        <dgm:presLayoutVars>
          <dgm:chMax val="2"/>
          <dgm:chPref val="2"/>
          <dgm:animLvl val="lvl"/>
        </dgm:presLayoutVars>
      </dgm:prSet>
      <dgm:spPr/>
      <dgm:t>
        <a:bodyPr/>
        <a:lstStyle/>
        <a:p>
          <a:pPr rtl="1"/>
          <a:endParaRPr lang="ar-SA"/>
        </a:p>
      </dgm:t>
    </dgm:pt>
    <dgm:pt modelId="{285CE55F-DC0D-41F2-B46C-04171F91F3D1}" type="pres">
      <dgm:prSet presAssocID="{A31E2C72-3A6F-40E5-85EF-4F27D7427C1E}" presName="LeftText" presStyleLbl="revTx" presStyleIdx="0" presStyleCnt="0">
        <dgm:presLayoutVars>
          <dgm:bulletEnabled val="1"/>
        </dgm:presLayoutVars>
      </dgm:prSet>
      <dgm:spPr/>
      <dgm:t>
        <a:bodyPr/>
        <a:lstStyle/>
        <a:p>
          <a:pPr rtl="1"/>
          <a:endParaRPr lang="ar-SA"/>
        </a:p>
      </dgm:t>
    </dgm:pt>
    <dgm:pt modelId="{82B71D93-9DA8-4D4A-B5D5-B475498EB2D7}" type="pres">
      <dgm:prSet presAssocID="{A31E2C72-3A6F-40E5-85EF-4F27D7427C1E}" presName="LeftNode" presStyleLbl="bgImgPlace1" presStyleIdx="0" presStyleCnt="2">
        <dgm:presLayoutVars>
          <dgm:chMax val="2"/>
          <dgm:chPref val="2"/>
        </dgm:presLayoutVars>
      </dgm:prSet>
      <dgm:spPr/>
      <dgm:t>
        <a:bodyPr/>
        <a:lstStyle/>
        <a:p>
          <a:pPr rtl="1"/>
          <a:endParaRPr lang="ar-SA"/>
        </a:p>
      </dgm:t>
    </dgm:pt>
    <dgm:pt modelId="{AEA8AC03-167D-4E77-A4BA-C5B8C88E48BE}" type="pres">
      <dgm:prSet presAssocID="{A31E2C72-3A6F-40E5-85EF-4F27D7427C1E}" presName="RightText" presStyleLbl="revTx" presStyleIdx="0" presStyleCnt="0">
        <dgm:presLayoutVars>
          <dgm:bulletEnabled val="1"/>
        </dgm:presLayoutVars>
      </dgm:prSet>
      <dgm:spPr/>
      <dgm:t>
        <a:bodyPr/>
        <a:lstStyle/>
        <a:p>
          <a:pPr rtl="1"/>
          <a:endParaRPr lang="ar-SA"/>
        </a:p>
      </dgm:t>
    </dgm:pt>
    <dgm:pt modelId="{3F308162-324C-4484-8BCB-D1DFFA1D304C}" type="pres">
      <dgm:prSet presAssocID="{A31E2C72-3A6F-40E5-85EF-4F27D7427C1E}" presName="RightNode" presStyleLbl="bgImgPlace1" presStyleIdx="1" presStyleCnt="2">
        <dgm:presLayoutVars>
          <dgm:chMax val="0"/>
          <dgm:chPref val="0"/>
        </dgm:presLayoutVars>
      </dgm:prSet>
      <dgm:spPr/>
      <dgm:t>
        <a:bodyPr/>
        <a:lstStyle/>
        <a:p>
          <a:pPr rtl="1"/>
          <a:endParaRPr lang="ar-SA"/>
        </a:p>
      </dgm:t>
    </dgm:pt>
    <dgm:pt modelId="{88D3C63E-8E1F-4F54-964B-4189863A28E3}" type="pres">
      <dgm:prSet presAssocID="{A31E2C72-3A6F-40E5-85EF-4F27D7427C1E}" presName="TopArrow" presStyleLbl="node1" presStyleIdx="0" presStyleCnt="2"/>
      <dgm:spPr/>
    </dgm:pt>
    <dgm:pt modelId="{B3BAE733-60DC-44B5-877D-D748ADC2368F}" type="pres">
      <dgm:prSet presAssocID="{A31E2C72-3A6F-40E5-85EF-4F27D7427C1E}" presName="BottomArrow" presStyleLbl="node1" presStyleIdx="1" presStyleCnt="2"/>
      <dgm:spPr/>
    </dgm:pt>
  </dgm:ptLst>
  <dgm:cxnLst>
    <dgm:cxn modelId="{732275B1-4249-4C03-9BAC-8C55CBD2E90B}" type="presOf" srcId="{A31E2C72-3A6F-40E5-85EF-4F27D7427C1E}" destId="{202746CD-079A-4AED-A1AC-32C6A7B690D6}" srcOrd="0" destOrd="0" presId="urn:microsoft.com/office/officeart/2009/layout/ReverseList"/>
    <dgm:cxn modelId="{6430DCF4-C02D-4CB1-8251-DD6C10463F2B}" srcId="{A31E2C72-3A6F-40E5-85EF-4F27D7427C1E}" destId="{0853D5D7-6A34-4178-9E8C-C504EA8FEECD}" srcOrd="1" destOrd="0" parTransId="{83A5DB05-66EE-4F3A-BA42-DD994E39CBEC}" sibTransId="{A20DD5A7-3CB8-428F-A326-A6E5E82FFC83}"/>
    <dgm:cxn modelId="{6DAA00FF-0FE9-4C01-9E3F-D28455800EE2}" type="presOf" srcId="{0853D5D7-6A34-4178-9E8C-C504EA8FEECD}" destId="{3F308162-324C-4484-8BCB-D1DFFA1D304C}" srcOrd="1" destOrd="0" presId="urn:microsoft.com/office/officeart/2009/layout/ReverseList"/>
    <dgm:cxn modelId="{5D1266D1-157B-4836-9EB2-99D3F4E96865}" type="presOf" srcId="{0853D5D7-6A34-4178-9E8C-C504EA8FEECD}" destId="{AEA8AC03-167D-4E77-A4BA-C5B8C88E48BE}" srcOrd="0" destOrd="0" presId="urn:microsoft.com/office/officeart/2009/layout/ReverseList"/>
    <dgm:cxn modelId="{C8699AC9-8407-4B4C-ABC7-9DA83E0C0D03}" type="presOf" srcId="{80DB0848-C222-46E2-B803-35D2E2661189}" destId="{285CE55F-DC0D-41F2-B46C-04171F91F3D1}" srcOrd="0" destOrd="0" presId="urn:microsoft.com/office/officeart/2009/layout/ReverseList"/>
    <dgm:cxn modelId="{91C6FEB6-237E-4901-9521-C7214A4A2B85}" srcId="{A31E2C72-3A6F-40E5-85EF-4F27D7427C1E}" destId="{80DB0848-C222-46E2-B803-35D2E2661189}" srcOrd="0" destOrd="0" parTransId="{C6D0E703-EA6B-4AFF-B476-AF19F8E83BFB}" sibTransId="{934415C4-D596-4EB3-91BB-F2456632A990}"/>
    <dgm:cxn modelId="{25A3080E-6F12-4E9D-9752-4CBCA32167FA}" type="presOf" srcId="{80DB0848-C222-46E2-B803-35D2E2661189}" destId="{82B71D93-9DA8-4D4A-B5D5-B475498EB2D7}" srcOrd="1" destOrd="0" presId="urn:microsoft.com/office/officeart/2009/layout/ReverseList"/>
    <dgm:cxn modelId="{A8BD2AA9-947D-4463-8922-24BFADAD5274}" type="presParOf" srcId="{202746CD-079A-4AED-A1AC-32C6A7B690D6}" destId="{285CE55F-DC0D-41F2-B46C-04171F91F3D1}" srcOrd="0" destOrd="0" presId="urn:microsoft.com/office/officeart/2009/layout/ReverseList"/>
    <dgm:cxn modelId="{A403BC68-0DAB-4AF9-B805-101A29BD0873}" type="presParOf" srcId="{202746CD-079A-4AED-A1AC-32C6A7B690D6}" destId="{82B71D93-9DA8-4D4A-B5D5-B475498EB2D7}" srcOrd="1" destOrd="0" presId="urn:microsoft.com/office/officeart/2009/layout/ReverseList"/>
    <dgm:cxn modelId="{16FEB930-FA92-4AA5-BB2D-67C178E6841A}" type="presParOf" srcId="{202746CD-079A-4AED-A1AC-32C6A7B690D6}" destId="{AEA8AC03-167D-4E77-A4BA-C5B8C88E48BE}" srcOrd="2" destOrd="0" presId="urn:microsoft.com/office/officeart/2009/layout/ReverseList"/>
    <dgm:cxn modelId="{70886909-5311-42FE-B991-FE9B257981F8}" type="presParOf" srcId="{202746CD-079A-4AED-A1AC-32C6A7B690D6}" destId="{3F308162-324C-4484-8BCB-D1DFFA1D304C}" srcOrd="3" destOrd="0" presId="urn:microsoft.com/office/officeart/2009/layout/ReverseList"/>
    <dgm:cxn modelId="{A27A60D4-40D9-4926-9D35-A789CD737EAB}" type="presParOf" srcId="{202746CD-079A-4AED-A1AC-32C6A7B690D6}" destId="{88D3C63E-8E1F-4F54-964B-4189863A28E3}" srcOrd="4" destOrd="0" presId="urn:microsoft.com/office/officeart/2009/layout/ReverseList"/>
    <dgm:cxn modelId="{9D8D02D9-ED30-48BC-9D4A-DB164662078B}" type="presParOf" srcId="{202746CD-079A-4AED-A1AC-32C6A7B690D6}" destId="{B3BAE733-60DC-44B5-877D-D748ADC2368F}" srcOrd="5" destOrd="0" presId="urn:microsoft.com/office/officeart/2009/layout/Reverse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4144EC5-A884-470D-AD0A-4A1273176E0C}"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F319B3C0-2D30-4F73-BC37-4ED1E332B9BE}">
      <dgm:prSet phldrT="[نص]" custT="1"/>
      <dgm:spPr/>
      <dgm:t>
        <a:bodyPr/>
        <a:lstStyle/>
        <a:p>
          <a:pPr rtl="1"/>
          <a:r>
            <a:rPr lang="ar-SA" sz="3600" dirty="0" smtClean="0">
              <a:cs typeface="Akhbar MT" pitchFamily="2" charset="-78"/>
            </a:rPr>
            <a:t>تعريفها</a:t>
          </a:r>
          <a:endParaRPr lang="ar-SA" sz="3600" dirty="0">
            <a:cs typeface="Akhbar MT" pitchFamily="2" charset="-78"/>
          </a:endParaRPr>
        </a:p>
      </dgm:t>
    </dgm:pt>
    <dgm:pt modelId="{C5046DCB-BE9E-4EE7-9C94-A60C0513248A}" type="parTrans" cxnId="{3B10DE39-D78A-4679-BBFA-700FE353EA9A}">
      <dgm:prSet/>
      <dgm:spPr/>
      <dgm:t>
        <a:bodyPr/>
        <a:lstStyle/>
        <a:p>
          <a:pPr rtl="1"/>
          <a:endParaRPr lang="ar-SA"/>
        </a:p>
      </dgm:t>
    </dgm:pt>
    <dgm:pt modelId="{776F188A-8CFC-4DF1-8670-42957B83F497}" type="sibTrans" cxnId="{3B10DE39-D78A-4679-BBFA-700FE353EA9A}">
      <dgm:prSet/>
      <dgm:spPr/>
      <dgm:t>
        <a:bodyPr/>
        <a:lstStyle/>
        <a:p>
          <a:pPr rtl="1"/>
          <a:endParaRPr lang="ar-SA"/>
        </a:p>
      </dgm:t>
    </dgm:pt>
    <dgm:pt modelId="{D7B25137-F013-4754-8AA9-DDC2E53184AC}">
      <dgm:prSet phldrT="[نص]" custT="1"/>
      <dgm:spPr/>
      <dgm:t>
        <a:bodyPr/>
        <a:lstStyle/>
        <a:p>
          <a:pPr rtl="1"/>
          <a:r>
            <a:rPr lang="ar-SA" sz="2000" dirty="0" smtClean="0">
              <a:latin typeface="Traditional Arabic" pitchFamily="18" charset="-78"/>
              <a:cs typeface="Traditional Arabic" pitchFamily="18" charset="-78"/>
            </a:rPr>
            <a:t>شركة الوجوه هي: أن يشترك اثنان فأكثر فيما يشتريان بذمتيهما، وما ربحا فهو بينهما على ما شرطاه، سميت بذلك لأنهما يعملان فيها بوجههما، فليس لها رأس مال، وإنما تبذل فيها الذمم والجاه وثقة التجار بهما، فيشتريان ويبيعان بذلك، ويقتسمان ما يحصل لهما من ربح على حسب الشرط. لقوله صلى الله عليه وسلم: "المسلمون على شروطهم".</a:t>
          </a:r>
          <a:endParaRPr lang="ar-SA" sz="2000" dirty="0">
            <a:latin typeface="Traditional Arabic" pitchFamily="18" charset="-78"/>
            <a:cs typeface="Traditional Arabic" pitchFamily="18" charset="-78"/>
          </a:endParaRPr>
        </a:p>
      </dgm:t>
    </dgm:pt>
    <dgm:pt modelId="{CD957698-C7B8-4A49-A06C-7EA0BF454ADA}" type="parTrans" cxnId="{DB14597D-9DCD-45D6-A155-E2EC4D432A9A}">
      <dgm:prSet/>
      <dgm:spPr/>
      <dgm:t>
        <a:bodyPr/>
        <a:lstStyle/>
        <a:p>
          <a:pPr rtl="1"/>
          <a:endParaRPr lang="ar-SA"/>
        </a:p>
      </dgm:t>
    </dgm:pt>
    <dgm:pt modelId="{CF0CCFEB-3706-4C2C-A0E2-828E3D5CA550}" type="sibTrans" cxnId="{DB14597D-9DCD-45D6-A155-E2EC4D432A9A}">
      <dgm:prSet/>
      <dgm:spPr/>
      <dgm:t>
        <a:bodyPr/>
        <a:lstStyle/>
        <a:p>
          <a:pPr rtl="1"/>
          <a:endParaRPr lang="ar-SA"/>
        </a:p>
      </dgm:t>
    </dgm:pt>
    <dgm:pt modelId="{9029DCB1-C9CD-484D-A85D-F7BEF4FBE25E}">
      <dgm:prSet phldrT="[نص]" custT="1"/>
      <dgm:spPr/>
      <dgm:t>
        <a:bodyPr/>
        <a:lstStyle/>
        <a:p>
          <a:pPr rtl="1"/>
          <a:r>
            <a:rPr lang="ar-SA" sz="3600" dirty="0" smtClean="0">
              <a:cs typeface="Akhbar MT" pitchFamily="2" charset="-78"/>
            </a:rPr>
            <a:t>حكمها</a:t>
          </a:r>
          <a:endParaRPr lang="ar-SA" sz="3600" dirty="0">
            <a:cs typeface="Akhbar MT" pitchFamily="2" charset="-78"/>
          </a:endParaRPr>
        </a:p>
      </dgm:t>
    </dgm:pt>
    <dgm:pt modelId="{8DC9A6DD-BC07-435B-ADAF-42A4DC81708E}" type="parTrans" cxnId="{E2B725C8-C4D9-4120-B6EE-8BAA4DF65C77}">
      <dgm:prSet/>
      <dgm:spPr/>
      <dgm:t>
        <a:bodyPr/>
        <a:lstStyle/>
        <a:p>
          <a:pPr rtl="1"/>
          <a:endParaRPr lang="ar-SA"/>
        </a:p>
      </dgm:t>
    </dgm:pt>
    <dgm:pt modelId="{79C94E56-FFC6-44C2-A617-1816AC7B79EF}" type="sibTrans" cxnId="{E2B725C8-C4D9-4120-B6EE-8BAA4DF65C77}">
      <dgm:prSet/>
      <dgm:spPr/>
      <dgm:t>
        <a:bodyPr/>
        <a:lstStyle/>
        <a:p>
          <a:pPr rtl="1"/>
          <a:endParaRPr lang="ar-SA"/>
        </a:p>
      </dgm:t>
    </dgm:pt>
    <dgm:pt modelId="{2356C5A7-C959-4B1A-8F44-9E3A46342862}">
      <dgm:prSet phldrT="[نص]" custT="1"/>
      <dgm:spPr/>
      <dgm:t>
        <a:bodyPr/>
        <a:lstStyle/>
        <a:p>
          <a:pPr rtl="1"/>
          <a:r>
            <a:rPr lang="ar-SA" sz="1800" dirty="0" smtClean="0">
              <a:cs typeface="Akhbar MT" pitchFamily="2" charset="-78"/>
            </a:rPr>
            <a:t>وهذا النوع من الشركة يشبه العنان، فأعطى حكمها، وهي جائزة مطلقاً سواء عيّنا جنس ما يشتريانه أو قدره أو قيمته أو لم يعينا شيئاً.</a:t>
          </a:r>
          <a:endParaRPr lang="ar-SA" sz="1800" dirty="0">
            <a:cs typeface="Akhbar MT" pitchFamily="2" charset="-78"/>
          </a:endParaRPr>
        </a:p>
      </dgm:t>
    </dgm:pt>
    <dgm:pt modelId="{2B1D11C1-6505-4893-A0B0-E49208299CEC}" type="parTrans" cxnId="{08D7699E-8B33-4F30-A0AA-25B92713CED0}">
      <dgm:prSet/>
      <dgm:spPr/>
      <dgm:t>
        <a:bodyPr/>
        <a:lstStyle/>
        <a:p>
          <a:pPr rtl="1"/>
          <a:endParaRPr lang="ar-SA"/>
        </a:p>
      </dgm:t>
    </dgm:pt>
    <dgm:pt modelId="{2E457596-881D-408D-8531-E9BB5522F63A}" type="sibTrans" cxnId="{08D7699E-8B33-4F30-A0AA-25B92713CED0}">
      <dgm:prSet/>
      <dgm:spPr/>
      <dgm:t>
        <a:bodyPr/>
        <a:lstStyle/>
        <a:p>
          <a:pPr rtl="1"/>
          <a:endParaRPr lang="ar-SA"/>
        </a:p>
      </dgm:t>
    </dgm:pt>
    <dgm:pt modelId="{60D77CD5-0466-4DCB-80EC-D086BFE5796A}">
      <dgm:prSet phldrT="[نص]" custT="1"/>
      <dgm:spPr/>
      <dgm:t>
        <a:bodyPr/>
        <a:lstStyle/>
        <a:p>
          <a:pPr rtl="1"/>
          <a:r>
            <a:rPr lang="ar-SA" sz="2800" b="1" u="none" dirty="0" smtClean="0">
              <a:solidFill>
                <a:schemeClr val="bg1"/>
              </a:solidFill>
              <a:latin typeface="Traditional Arabic" pitchFamily="18" charset="-78"/>
              <a:cs typeface="Traditional Arabic" pitchFamily="18" charset="-78"/>
            </a:rPr>
            <a:t>شروط صحتها الزائدة على الشروط المشتركة:</a:t>
          </a:r>
          <a:endParaRPr lang="ar-SA" sz="2800" u="none" dirty="0" smtClean="0">
            <a:solidFill>
              <a:schemeClr val="bg1"/>
            </a:solidFill>
            <a:cs typeface="Akhbar MT" pitchFamily="2" charset="-78"/>
          </a:endParaRPr>
        </a:p>
      </dgm:t>
    </dgm:pt>
    <dgm:pt modelId="{8097D9AA-4630-4407-B008-E549A270B075}" type="parTrans" cxnId="{67709F13-20A7-45B2-9AF9-147B98ACF328}">
      <dgm:prSet/>
      <dgm:spPr/>
      <dgm:t>
        <a:bodyPr/>
        <a:lstStyle/>
        <a:p>
          <a:pPr rtl="1"/>
          <a:endParaRPr lang="ar-SA"/>
        </a:p>
      </dgm:t>
    </dgm:pt>
    <dgm:pt modelId="{99B05ED9-CBDF-4487-AD61-6F5E1C1A3EE2}" type="sibTrans" cxnId="{67709F13-20A7-45B2-9AF9-147B98ACF328}">
      <dgm:prSet/>
      <dgm:spPr/>
      <dgm:t>
        <a:bodyPr/>
        <a:lstStyle/>
        <a:p>
          <a:pPr rtl="1"/>
          <a:endParaRPr lang="ar-SA"/>
        </a:p>
      </dgm:t>
    </dgm:pt>
    <dgm:pt modelId="{91932A7F-6D1E-40B8-8ADD-7BB47B7251FE}">
      <dgm:prSet phldrT="[نص]" custT="1"/>
      <dgm:spPr/>
      <dgm:t>
        <a:bodyPr/>
        <a:lstStyle/>
        <a:p>
          <a:pPr rtl="1"/>
          <a:r>
            <a:rPr lang="ar-SA" sz="2400" dirty="0" smtClean="0">
              <a:cs typeface="Akhbar MT" pitchFamily="2" charset="-78"/>
            </a:rPr>
            <a:t>كشروط صحة شركة الأبدان</a:t>
          </a:r>
          <a:r>
            <a:rPr lang="en-US" sz="2400" dirty="0" smtClean="0">
              <a:cs typeface="Akhbar MT" pitchFamily="2" charset="-78"/>
            </a:rPr>
            <a:t> . </a:t>
          </a:r>
          <a:endParaRPr lang="ar-SA" sz="2400" dirty="0">
            <a:cs typeface="Akhbar MT" pitchFamily="2" charset="-78"/>
          </a:endParaRPr>
        </a:p>
      </dgm:t>
    </dgm:pt>
    <dgm:pt modelId="{E414ED9E-42F4-44F8-9B40-701CC0607C5B}" type="parTrans" cxnId="{86DB52F5-7696-4170-8AC0-DBBBB858BF14}">
      <dgm:prSet/>
      <dgm:spPr/>
      <dgm:t>
        <a:bodyPr/>
        <a:lstStyle/>
        <a:p>
          <a:pPr rtl="1"/>
          <a:endParaRPr lang="ar-SA"/>
        </a:p>
      </dgm:t>
    </dgm:pt>
    <dgm:pt modelId="{02AD3D59-BB4E-49D9-90BE-62777C81640D}" type="sibTrans" cxnId="{86DB52F5-7696-4170-8AC0-DBBBB858BF14}">
      <dgm:prSet/>
      <dgm:spPr/>
      <dgm:t>
        <a:bodyPr/>
        <a:lstStyle/>
        <a:p>
          <a:pPr rtl="1"/>
          <a:endParaRPr lang="ar-SA"/>
        </a:p>
      </dgm:t>
    </dgm:pt>
    <dgm:pt modelId="{1E24903D-811B-463A-ADA2-41FEF0AF2707}" type="pres">
      <dgm:prSet presAssocID="{C4144EC5-A884-470D-AD0A-4A1273176E0C}" presName="Name0" presStyleCnt="0">
        <dgm:presLayoutVars>
          <dgm:dir/>
          <dgm:animLvl val="lvl"/>
          <dgm:resizeHandles val="exact"/>
        </dgm:presLayoutVars>
      </dgm:prSet>
      <dgm:spPr/>
      <dgm:t>
        <a:bodyPr/>
        <a:lstStyle/>
        <a:p>
          <a:pPr rtl="1"/>
          <a:endParaRPr lang="ar-SA"/>
        </a:p>
      </dgm:t>
    </dgm:pt>
    <dgm:pt modelId="{18C81A53-AED7-4633-B8BD-2B63B8AB2246}" type="pres">
      <dgm:prSet presAssocID="{F319B3C0-2D30-4F73-BC37-4ED1E332B9BE}" presName="linNode" presStyleCnt="0"/>
      <dgm:spPr/>
    </dgm:pt>
    <dgm:pt modelId="{0AEC65B5-CDB7-4ED8-858E-71329D3C61DA}" type="pres">
      <dgm:prSet presAssocID="{F319B3C0-2D30-4F73-BC37-4ED1E332B9BE}" presName="parentText" presStyleLbl="node1" presStyleIdx="0" presStyleCnt="3" custAng="0" custScaleY="118867">
        <dgm:presLayoutVars>
          <dgm:chMax val="1"/>
          <dgm:bulletEnabled val="1"/>
        </dgm:presLayoutVars>
      </dgm:prSet>
      <dgm:spPr/>
      <dgm:t>
        <a:bodyPr/>
        <a:lstStyle/>
        <a:p>
          <a:pPr rtl="1"/>
          <a:endParaRPr lang="ar-SA"/>
        </a:p>
      </dgm:t>
    </dgm:pt>
    <dgm:pt modelId="{DED763F6-7118-4AAF-BA62-053B1274D18A}" type="pres">
      <dgm:prSet presAssocID="{F319B3C0-2D30-4F73-BC37-4ED1E332B9BE}" presName="descendantText" presStyleLbl="alignAccFollowNode1" presStyleIdx="0" presStyleCnt="3" custScaleY="212669">
        <dgm:presLayoutVars>
          <dgm:bulletEnabled val="1"/>
        </dgm:presLayoutVars>
      </dgm:prSet>
      <dgm:spPr/>
      <dgm:t>
        <a:bodyPr/>
        <a:lstStyle/>
        <a:p>
          <a:pPr rtl="1"/>
          <a:endParaRPr lang="ar-SA"/>
        </a:p>
      </dgm:t>
    </dgm:pt>
    <dgm:pt modelId="{F09788C8-80AF-4E7A-A53C-C262AEEB1E03}" type="pres">
      <dgm:prSet presAssocID="{776F188A-8CFC-4DF1-8670-42957B83F497}" presName="sp" presStyleCnt="0"/>
      <dgm:spPr/>
    </dgm:pt>
    <dgm:pt modelId="{69E7B220-90AE-4445-A7EE-1988F8D1A0B4}" type="pres">
      <dgm:prSet presAssocID="{9029DCB1-C9CD-484D-A85D-F7BEF4FBE25E}" presName="linNode" presStyleCnt="0"/>
      <dgm:spPr/>
    </dgm:pt>
    <dgm:pt modelId="{475A7727-C393-495D-B344-F4E3C8258C6A}" type="pres">
      <dgm:prSet presAssocID="{9029DCB1-C9CD-484D-A85D-F7BEF4FBE25E}" presName="parentText" presStyleLbl="node1" presStyleIdx="1" presStyleCnt="3" custLinFactNeighborY="2780">
        <dgm:presLayoutVars>
          <dgm:chMax val="1"/>
          <dgm:bulletEnabled val="1"/>
        </dgm:presLayoutVars>
      </dgm:prSet>
      <dgm:spPr/>
      <dgm:t>
        <a:bodyPr/>
        <a:lstStyle/>
        <a:p>
          <a:pPr rtl="1"/>
          <a:endParaRPr lang="ar-SA"/>
        </a:p>
      </dgm:t>
    </dgm:pt>
    <dgm:pt modelId="{E2AB006A-A802-49DF-A949-E81D79E75388}" type="pres">
      <dgm:prSet presAssocID="{9029DCB1-C9CD-484D-A85D-F7BEF4FBE25E}" presName="descendantText" presStyleLbl="alignAccFollowNode1" presStyleIdx="1" presStyleCnt="3" custLinFactNeighborX="1717" custLinFactNeighborY="-593">
        <dgm:presLayoutVars>
          <dgm:bulletEnabled val="1"/>
        </dgm:presLayoutVars>
      </dgm:prSet>
      <dgm:spPr/>
      <dgm:t>
        <a:bodyPr/>
        <a:lstStyle/>
        <a:p>
          <a:pPr rtl="1"/>
          <a:endParaRPr lang="ar-SA"/>
        </a:p>
      </dgm:t>
    </dgm:pt>
    <dgm:pt modelId="{1040BA82-7D5E-4C39-A8CB-F7735D93459C}" type="pres">
      <dgm:prSet presAssocID="{79C94E56-FFC6-44C2-A617-1816AC7B79EF}" presName="sp" presStyleCnt="0"/>
      <dgm:spPr/>
    </dgm:pt>
    <dgm:pt modelId="{5ADCC43E-793B-4B4A-B9A8-9CDA61AC30B0}" type="pres">
      <dgm:prSet presAssocID="{60D77CD5-0466-4DCB-80EC-D086BFE5796A}" presName="linNode" presStyleCnt="0"/>
      <dgm:spPr/>
    </dgm:pt>
    <dgm:pt modelId="{AF04E0BD-222D-4540-BD13-779CF997778C}" type="pres">
      <dgm:prSet presAssocID="{60D77CD5-0466-4DCB-80EC-D086BFE5796A}" presName="parentText" presStyleLbl="node1" presStyleIdx="2" presStyleCnt="3">
        <dgm:presLayoutVars>
          <dgm:chMax val="1"/>
          <dgm:bulletEnabled val="1"/>
        </dgm:presLayoutVars>
      </dgm:prSet>
      <dgm:spPr/>
      <dgm:t>
        <a:bodyPr/>
        <a:lstStyle/>
        <a:p>
          <a:pPr rtl="1"/>
          <a:endParaRPr lang="ar-SA"/>
        </a:p>
      </dgm:t>
    </dgm:pt>
    <dgm:pt modelId="{6B93219E-EB63-45E8-A039-07696F8895D8}" type="pres">
      <dgm:prSet presAssocID="{60D77CD5-0466-4DCB-80EC-D086BFE5796A}" presName="descendantText" presStyleLbl="alignAccFollowNode1" presStyleIdx="2" presStyleCnt="3" custScaleY="107710" custLinFactNeighborX="2881" custLinFactNeighborY="2497">
        <dgm:presLayoutVars>
          <dgm:bulletEnabled val="1"/>
        </dgm:presLayoutVars>
      </dgm:prSet>
      <dgm:spPr/>
      <dgm:t>
        <a:bodyPr/>
        <a:lstStyle/>
        <a:p>
          <a:pPr rtl="1"/>
          <a:endParaRPr lang="ar-SA"/>
        </a:p>
      </dgm:t>
    </dgm:pt>
  </dgm:ptLst>
  <dgm:cxnLst>
    <dgm:cxn modelId="{4459CD8B-D4E7-4BC2-9406-A2A1F2ACE21E}" type="presOf" srcId="{D7B25137-F013-4754-8AA9-DDC2E53184AC}" destId="{DED763F6-7118-4AAF-BA62-053B1274D18A}" srcOrd="0" destOrd="0" presId="urn:microsoft.com/office/officeart/2005/8/layout/vList5"/>
    <dgm:cxn modelId="{DB14597D-9DCD-45D6-A155-E2EC4D432A9A}" srcId="{F319B3C0-2D30-4F73-BC37-4ED1E332B9BE}" destId="{D7B25137-F013-4754-8AA9-DDC2E53184AC}" srcOrd="0" destOrd="0" parTransId="{CD957698-C7B8-4A49-A06C-7EA0BF454ADA}" sibTransId="{CF0CCFEB-3706-4C2C-A0E2-828E3D5CA550}"/>
    <dgm:cxn modelId="{EF88E988-644E-46E2-A970-7808EEAB10C5}" type="presOf" srcId="{F319B3C0-2D30-4F73-BC37-4ED1E332B9BE}" destId="{0AEC65B5-CDB7-4ED8-858E-71329D3C61DA}" srcOrd="0" destOrd="0" presId="urn:microsoft.com/office/officeart/2005/8/layout/vList5"/>
    <dgm:cxn modelId="{19AB3E34-9295-4CEF-A459-482EA569B5CF}" type="presOf" srcId="{2356C5A7-C959-4B1A-8F44-9E3A46342862}" destId="{E2AB006A-A802-49DF-A949-E81D79E75388}" srcOrd="0" destOrd="0" presId="urn:microsoft.com/office/officeart/2005/8/layout/vList5"/>
    <dgm:cxn modelId="{CE850D88-BC75-4420-BDF7-951A9CA5A98A}" type="presOf" srcId="{91932A7F-6D1E-40B8-8ADD-7BB47B7251FE}" destId="{6B93219E-EB63-45E8-A039-07696F8895D8}" srcOrd="0" destOrd="0" presId="urn:microsoft.com/office/officeart/2005/8/layout/vList5"/>
    <dgm:cxn modelId="{86DB52F5-7696-4170-8AC0-DBBBB858BF14}" srcId="{60D77CD5-0466-4DCB-80EC-D086BFE5796A}" destId="{91932A7F-6D1E-40B8-8ADD-7BB47B7251FE}" srcOrd="0" destOrd="0" parTransId="{E414ED9E-42F4-44F8-9B40-701CC0607C5B}" sibTransId="{02AD3D59-BB4E-49D9-90BE-62777C81640D}"/>
    <dgm:cxn modelId="{E2B725C8-C4D9-4120-B6EE-8BAA4DF65C77}" srcId="{C4144EC5-A884-470D-AD0A-4A1273176E0C}" destId="{9029DCB1-C9CD-484D-A85D-F7BEF4FBE25E}" srcOrd="1" destOrd="0" parTransId="{8DC9A6DD-BC07-435B-ADAF-42A4DC81708E}" sibTransId="{79C94E56-FFC6-44C2-A617-1816AC7B79EF}"/>
    <dgm:cxn modelId="{A346AB39-6182-472F-8A69-C64ADF4AF895}" type="presOf" srcId="{9029DCB1-C9CD-484D-A85D-F7BEF4FBE25E}" destId="{475A7727-C393-495D-B344-F4E3C8258C6A}" srcOrd="0" destOrd="0" presId="urn:microsoft.com/office/officeart/2005/8/layout/vList5"/>
    <dgm:cxn modelId="{C5C53F9C-628F-457B-BAF5-EF31A6765C2C}" type="presOf" srcId="{C4144EC5-A884-470D-AD0A-4A1273176E0C}" destId="{1E24903D-811B-463A-ADA2-41FEF0AF2707}" srcOrd="0" destOrd="0" presId="urn:microsoft.com/office/officeart/2005/8/layout/vList5"/>
    <dgm:cxn modelId="{3B10DE39-D78A-4679-BBFA-700FE353EA9A}" srcId="{C4144EC5-A884-470D-AD0A-4A1273176E0C}" destId="{F319B3C0-2D30-4F73-BC37-4ED1E332B9BE}" srcOrd="0" destOrd="0" parTransId="{C5046DCB-BE9E-4EE7-9C94-A60C0513248A}" sibTransId="{776F188A-8CFC-4DF1-8670-42957B83F497}"/>
    <dgm:cxn modelId="{67709F13-20A7-45B2-9AF9-147B98ACF328}" srcId="{C4144EC5-A884-470D-AD0A-4A1273176E0C}" destId="{60D77CD5-0466-4DCB-80EC-D086BFE5796A}" srcOrd="2" destOrd="0" parTransId="{8097D9AA-4630-4407-B008-E549A270B075}" sibTransId="{99B05ED9-CBDF-4487-AD61-6F5E1C1A3EE2}"/>
    <dgm:cxn modelId="{4AD5E4EA-DC94-4C4C-B1DD-F541353D1E2E}" type="presOf" srcId="{60D77CD5-0466-4DCB-80EC-D086BFE5796A}" destId="{AF04E0BD-222D-4540-BD13-779CF997778C}" srcOrd="0" destOrd="0" presId="urn:microsoft.com/office/officeart/2005/8/layout/vList5"/>
    <dgm:cxn modelId="{08D7699E-8B33-4F30-A0AA-25B92713CED0}" srcId="{9029DCB1-C9CD-484D-A85D-F7BEF4FBE25E}" destId="{2356C5A7-C959-4B1A-8F44-9E3A46342862}" srcOrd="0" destOrd="0" parTransId="{2B1D11C1-6505-4893-A0B0-E49208299CEC}" sibTransId="{2E457596-881D-408D-8531-E9BB5522F63A}"/>
    <dgm:cxn modelId="{6C79D33B-55E1-49C5-9FE3-36871C2E42E2}" type="presParOf" srcId="{1E24903D-811B-463A-ADA2-41FEF0AF2707}" destId="{18C81A53-AED7-4633-B8BD-2B63B8AB2246}" srcOrd="0" destOrd="0" presId="urn:microsoft.com/office/officeart/2005/8/layout/vList5"/>
    <dgm:cxn modelId="{56B98172-B0C0-43DC-A87A-56939E6874C3}" type="presParOf" srcId="{18C81A53-AED7-4633-B8BD-2B63B8AB2246}" destId="{0AEC65B5-CDB7-4ED8-858E-71329D3C61DA}" srcOrd="0" destOrd="0" presId="urn:microsoft.com/office/officeart/2005/8/layout/vList5"/>
    <dgm:cxn modelId="{1C63B084-D3B6-4CDE-803E-804E8C933E0D}" type="presParOf" srcId="{18C81A53-AED7-4633-B8BD-2B63B8AB2246}" destId="{DED763F6-7118-4AAF-BA62-053B1274D18A}" srcOrd="1" destOrd="0" presId="urn:microsoft.com/office/officeart/2005/8/layout/vList5"/>
    <dgm:cxn modelId="{0A71312C-2BBE-453A-9C23-C95A9866E8BF}" type="presParOf" srcId="{1E24903D-811B-463A-ADA2-41FEF0AF2707}" destId="{F09788C8-80AF-4E7A-A53C-C262AEEB1E03}" srcOrd="1" destOrd="0" presId="urn:microsoft.com/office/officeart/2005/8/layout/vList5"/>
    <dgm:cxn modelId="{EE346D6A-6CC9-4400-8063-D9DBAE2A7E85}" type="presParOf" srcId="{1E24903D-811B-463A-ADA2-41FEF0AF2707}" destId="{69E7B220-90AE-4445-A7EE-1988F8D1A0B4}" srcOrd="2" destOrd="0" presId="urn:microsoft.com/office/officeart/2005/8/layout/vList5"/>
    <dgm:cxn modelId="{38324447-FE16-4329-88B7-7DDB16EACADC}" type="presParOf" srcId="{69E7B220-90AE-4445-A7EE-1988F8D1A0B4}" destId="{475A7727-C393-495D-B344-F4E3C8258C6A}" srcOrd="0" destOrd="0" presId="urn:microsoft.com/office/officeart/2005/8/layout/vList5"/>
    <dgm:cxn modelId="{C149FC85-A81B-47EE-A305-6F031C5143C6}" type="presParOf" srcId="{69E7B220-90AE-4445-A7EE-1988F8D1A0B4}" destId="{E2AB006A-A802-49DF-A949-E81D79E75388}" srcOrd="1" destOrd="0" presId="urn:microsoft.com/office/officeart/2005/8/layout/vList5"/>
    <dgm:cxn modelId="{62F33C63-11BB-4EEC-B370-437E72B3A79C}" type="presParOf" srcId="{1E24903D-811B-463A-ADA2-41FEF0AF2707}" destId="{1040BA82-7D5E-4C39-A8CB-F7735D93459C}" srcOrd="3" destOrd="0" presId="urn:microsoft.com/office/officeart/2005/8/layout/vList5"/>
    <dgm:cxn modelId="{A14E1697-00D2-4222-A43B-CB9DE0501904}" type="presParOf" srcId="{1E24903D-811B-463A-ADA2-41FEF0AF2707}" destId="{5ADCC43E-793B-4B4A-B9A8-9CDA61AC30B0}" srcOrd="4" destOrd="0" presId="urn:microsoft.com/office/officeart/2005/8/layout/vList5"/>
    <dgm:cxn modelId="{D02700A2-A6CA-4B8C-B44C-14D9A5E686B0}" type="presParOf" srcId="{5ADCC43E-793B-4B4A-B9A8-9CDA61AC30B0}" destId="{AF04E0BD-222D-4540-BD13-779CF997778C}" srcOrd="0" destOrd="0" presId="urn:microsoft.com/office/officeart/2005/8/layout/vList5"/>
    <dgm:cxn modelId="{26F1A277-80CD-4020-84DD-B1782D61E200}" type="presParOf" srcId="{5ADCC43E-793B-4B4A-B9A8-9CDA61AC30B0}" destId="{6B93219E-EB63-45E8-A039-07696F8895D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9803047-3896-403B-8355-9447363E4192}" type="doc">
      <dgm:prSet loTypeId="urn:microsoft.com/office/officeart/2008/layout/AlternatingHexagons" loCatId="list" qsTypeId="urn:microsoft.com/office/officeart/2005/8/quickstyle/simple1" qsCatId="simple" csTypeId="urn:microsoft.com/office/officeart/2005/8/colors/accent2_5" csCatId="accent2" phldr="1"/>
      <dgm:spPr/>
      <dgm:t>
        <a:bodyPr/>
        <a:lstStyle/>
        <a:p>
          <a:pPr rtl="1"/>
          <a:endParaRPr lang="ar-SA"/>
        </a:p>
      </dgm:t>
    </dgm:pt>
    <dgm:pt modelId="{16DD95AB-CF22-495A-8748-EF20181BD24C}">
      <dgm:prSet phldrT="[نص]" custT="1"/>
      <dgm:spPr/>
      <dgm:t>
        <a:bodyPr/>
        <a:lstStyle/>
        <a:p>
          <a:pPr rtl="1"/>
          <a:r>
            <a:rPr lang="ar-SA" sz="1800" dirty="0" smtClean="0">
              <a:cs typeface="Akhbar MT" pitchFamily="2" charset="-78"/>
            </a:rPr>
            <a:t>1-كل واحد من الشريكين وكيل عن صاحبه وكفيل عنه بالثمن لأن مثل هذا النوع من الشركة على الوكالة والكفالة.</a:t>
          </a:r>
          <a:endParaRPr lang="ar-SA" sz="1800" dirty="0"/>
        </a:p>
      </dgm:t>
    </dgm:pt>
    <dgm:pt modelId="{2E40B6B8-8205-4526-B986-5F3838C5E31D}" type="parTrans" cxnId="{164A08F5-DB15-4B55-A4BE-57B94A39F39D}">
      <dgm:prSet/>
      <dgm:spPr/>
      <dgm:t>
        <a:bodyPr/>
        <a:lstStyle/>
        <a:p>
          <a:pPr rtl="1"/>
          <a:endParaRPr lang="ar-SA"/>
        </a:p>
      </dgm:t>
    </dgm:pt>
    <dgm:pt modelId="{A19F4139-1AB5-4D43-A1C9-580A309F3680}" type="sibTrans" cxnId="{164A08F5-DB15-4B55-A4BE-57B94A39F39D}">
      <dgm:prSet/>
      <dgm:spPr/>
      <dgm:t>
        <a:bodyPr/>
        <a:lstStyle/>
        <a:p>
          <a:pPr rtl="1"/>
          <a:r>
            <a:rPr lang="ar-SA" dirty="0" smtClean="0">
              <a:cs typeface="Akhbar MT" pitchFamily="2" charset="-78"/>
            </a:rPr>
            <a:t>2-مقدار ما يملكه كل واحد منهما من هذه الشركة على حسب الشرط؛ من مناصفة، أو أقل، أو أكثر.</a:t>
          </a:r>
          <a:endParaRPr lang="ar-SA" dirty="0"/>
        </a:p>
      </dgm:t>
    </dgm:pt>
    <dgm:pt modelId="{06D5DD06-83FE-4525-AF8B-98F5B8D7DE6C}">
      <dgm:prSet phldrT="[نص]" custT="1"/>
      <dgm:spPr/>
      <dgm:t>
        <a:bodyPr/>
        <a:lstStyle/>
        <a:p>
          <a:pPr rtl="1"/>
          <a:r>
            <a:rPr lang="ar-SA" sz="1800" dirty="0" smtClean="0">
              <a:cs typeface="Akhbar MT" pitchFamily="2" charset="-78"/>
            </a:rPr>
            <a:t>4-يستحق كل من الشركاء من الربح على حسب الشرط من نصف أو ربع أو ثلث؛ لأن أحدهما قد يكون أوثق وأرغب عند التجار وأبصر بطرق التجارة من الشخص الآخر، ولأن عمل كل منهما قد يختلف عن عمل الآخر، فيتطلع إلى زيادة نصيبه في مقابل ذلك، فيرجع إلى الشرط الجاري بينهما في ذلك.</a:t>
          </a:r>
          <a:endParaRPr lang="ar-SA" sz="1800" dirty="0"/>
        </a:p>
      </dgm:t>
    </dgm:pt>
    <dgm:pt modelId="{C3D2ECE2-DEBA-48DC-9DE4-460217DEACEB}" type="parTrans" cxnId="{E8D6B055-2679-4CAA-991B-BA37A984C89B}">
      <dgm:prSet/>
      <dgm:spPr/>
      <dgm:t>
        <a:bodyPr/>
        <a:lstStyle/>
        <a:p>
          <a:pPr rtl="1"/>
          <a:endParaRPr lang="ar-SA"/>
        </a:p>
      </dgm:t>
    </dgm:pt>
    <dgm:pt modelId="{1BFD7005-0206-422D-A89F-13C326B85877}" type="sibTrans" cxnId="{E8D6B055-2679-4CAA-991B-BA37A984C89B}">
      <dgm:prSet/>
      <dgm:spPr/>
      <dgm:t>
        <a:bodyPr/>
        <a:lstStyle/>
        <a:p>
          <a:pPr rtl="1"/>
          <a:r>
            <a:rPr lang="ar-SA" dirty="0" smtClean="0">
              <a:cs typeface="Akhbar MT" pitchFamily="2" charset="-78"/>
            </a:rPr>
            <a:t>3-يحتمل كل واحد من الخسارة على قدر ما يملك في الشركة،  فمن له نصف الشركة؛ فعليه نصف الخسارة</a:t>
          </a:r>
          <a:endParaRPr lang="ar-SA" dirty="0"/>
        </a:p>
      </dgm:t>
    </dgm:pt>
    <dgm:pt modelId="{30A0FAB3-5A6A-42BF-95AE-7183B091466A}">
      <dgm:prSet phldrT="[نص]"/>
      <dgm:spPr/>
      <dgm:t>
        <a:bodyPr/>
        <a:lstStyle/>
        <a:p>
          <a:pPr rtl="1"/>
          <a:endParaRPr lang="ar-SA" dirty="0"/>
        </a:p>
      </dgm:t>
    </dgm:pt>
    <dgm:pt modelId="{AD67A811-7031-435A-971B-3CDC5D7FA747}" type="sibTrans" cxnId="{6B12963B-F20F-45CE-B8E5-312855B52F6D}">
      <dgm:prSet/>
      <dgm:spPr/>
      <dgm:t>
        <a:bodyPr/>
        <a:lstStyle/>
        <a:p>
          <a:pPr rtl="1"/>
          <a:r>
            <a:rPr lang="ar-SA" dirty="0" smtClean="0">
              <a:cs typeface="Akhbar MT" pitchFamily="2" charset="-78"/>
            </a:rPr>
            <a:t>5-لكل واحد من الشركاء في شركة الوجوه من الصلاحيات مثل ما للشركاء في شركة العنان.</a:t>
          </a:r>
          <a:endParaRPr lang="ar-SA" dirty="0"/>
        </a:p>
      </dgm:t>
    </dgm:pt>
    <dgm:pt modelId="{335613E6-8BEA-4DE7-BE15-846CA3FED379}" type="parTrans" cxnId="{6B12963B-F20F-45CE-B8E5-312855B52F6D}">
      <dgm:prSet/>
      <dgm:spPr/>
      <dgm:t>
        <a:bodyPr/>
        <a:lstStyle/>
        <a:p>
          <a:pPr rtl="1"/>
          <a:endParaRPr lang="ar-SA"/>
        </a:p>
      </dgm:t>
    </dgm:pt>
    <dgm:pt modelId="{D37B3E0A-356E-47B8-A774-1CE302F65654}" type="pres">
      <dgm:prSet presAssocID="{A9803047-3896-403B-8355-9447363E4192}" presName="Name0" presStyleCnt="0">
        <dgm:presLayoutVars>
          <dgm:chMax/>
          <dgm:chPref/>
          <dgm:dir/>
          <dgm:animLvl val="lvl"/>
        </dgm:presLayoutVars>
      </dgm:prSet>
      <dgm:spPr/>
      <dgm:t>
        <a:bodyPr/>
        <a:lstStyle/>
        <a:p>
          <a:pPr rtl="1"/>
          <a:endParaRPr lang="ar-SA"/>
        </a:p>
      </dgm:t>
    </dgm:pt>
    <dgm:pt modelId="{B8059221-71CF-4AF4-9705-B9B9951C40B9}" type="pres">
      <dgm:prSet presAssocID="{16DD95AB-CF22-495A-8748-EF20181BD24C}" presName="composite" presStyleCnt="0"/>
      <dgm:spPr/>
    </dgm:pt>
    <dgm:pt modelId="{5F5FE9A8-065F-48C4-BE82-54484EC4D5F5}" type="pres">
      <dgm:prSet presAssocID="{16DD95AB-CF22-495A-8748-EF20181BD24C}" presName="Parent1" presStyleLbl="node1" presStyleIdx="0" presStyleCnt="6" custScaleX="201425" custScaleY="171282" custLinFactX="57905" custLinFactNeighborX="100000" custLinFactNeighborY="17878">
        <dgm:presLayoutVars>
          <dgm:chMax val="1"/>
          <dgm:chPref val="1"/>
          <dgm:bulletEnabled val="1"/>
        </dgm:presLayoutVars>
      </dgm:prSet>
      <dgm:spPr/>
      <dgm:t>
        <a:bodyPr/>
        <a:lstStyle/>
        <a:p>
          <a:pPr rtl="1"/>
          <a:endParaRPr lang="ar-SA"/>
        </a:p>
      </dgm:t>
    </dgm:pt>
    <dgm:pt modelId="{ED354A4A-CB3E-4415-B14F-F4D5335D7784}" type="pres">
      <dgm:prSet presAssocID="{16DD95AB-CF22-495A-8748-EF20181BD24C}" presName="Childtext1" presStyleLbl="revTx" presStyleIdx="0" presStyleCnt="3">
        <dgm:presLayoutVars>
          <dgm:chMax val="0"/>
          <dgm:chPref val="0"/>
          <dgm:bulletEnabled val="1"/>
        </dgm:presLayoutVars>
      </dgm:prSet>
      <dgm:spPr/>
      <dgm:t>
        <a:bodyPr/>
        <a:lstStyle/>
        <a:p>
          <a:pPr rtl="1"/>
          <a:endParaRPr lang="ar-SA"/>
        </a:p>
      </dgm:t>
    </dgm:pt>
    <dgm:pt modelId="{76974C63-80B6-47ED-8B92-E4A352C2DB90}" type="pres">
      <dgm:prSet presAssocID="{16DD95AB-CF22-495A-8748-EF20181BD24C}" presName="BalanceSpacing" presStyleCnt="0"/>
      <dgm:spPr/>
    </dgm:pt>
    <dgm:pt modelId="{CB642D62-40BD-4D5B-97B6-891C35F572AB}" type="pres">
      <dgm:prSet presAssocID="{16DD95AB-CF22-495A-8748-EF20181BD24C}" presName="BalanceSpacing1" presStyleCnt="0"/>
      <dgm:spPr/>
    </dgm:pt>
    <dgm:pt modelId="{B21C5D33-F0D2-40C8-94FA-BED0C00E0EBB}" type="pres">
      <dgm:prSet presAssocID="{A19F4139-1AB5-4D43-A1C9-580A309F3680}" presName="Accent1Text" presStyleLbl="node1" presStyleIdx="1" presStyleCnt="6" custScaleX="266812" custScaleY="132477" custLinFactNeighborX="50240" custLinFactNeighborY="1261"/>
      <dgm:spPr/>
      <dgm:t>
        <a:bodyPr/>
        <a:lstStyle/>
        <a:p>
          <a:pPr rtl="1"/>
          <a:endParaRPr lang="ar-SA"/>
        </a:p>
      </dgm:t>
    </dgm:pt>
    <dgm:pt modelId="{76CD534E-81B3-4F4A-BB0D-C1EE345DFCC2}" type="pres">
      <dgm:prSet presAssocID="{A19F4139-1AB5-4D43-A1C9-580A309F3680}" presName="spaceBetweenRectangles" presStyleCnt="0"/>
      <dgm:spPr/>
    </dgm:pt>
    <dgm:pt modelId="{D7553E01-5862-4BD4-B043-BF5B1FA30BE5}" type="pres">
      <dgm:prSet presAssocID="{06D5DD06-83FE-4525-AF8B-98F5B8D7DE6C}" presName="composite" presStyleCnt="0"/>
      <dgm:spPr/>
    </dgm:pt>
    <dgm:pt modelId="{84E1F8F4-8F5D-4339-A72C-8EBF0DAE001A}" type="pres">
      <dgm:prSet presAssocID="{06D5DD06-83FE-4525-AF8B-98F5B8D7DE6C}" presName="Parent1" presStyleLbl="node1" presStyleIdx="2" presStyleCnt="6" custScaleX="395928" custScaleY="180068">
        <dgm:presLayoutVars>
          <dgm:chMax val="1"/>
          <dgm:chPref val="1"/>
          <dgm:bulletEnabled val="1"/>
        </dgm:presLayoutVars>
      </dgm:prSet>
      <dgm:spPr/>
      <dgm:t>
        <a:bodyPr/>
        <a:lstStyle/>
        <a:p>
          <a:pPr rtl="1"/>
          <a:endParaRPr lang="ar-SA"/>
        </a:p>
      </dgm:t>
    </dgm:pt>
    <dgm:pt modelId="{6051EAC7-DBCB-4B46-BBEF-B238D3E86A04}" type="pres">
      <dgm:prSet presAssocID="{06D5DD06-83FE-4525-AF8B-98F5B8D7DE6C}" presName="Childtext1" presStyleLbl="revTx" presStyleIdx="1" presStyleCnt="3">
        <dgm:presLayoutVars>
          <dgm:chMax val="0"/>
          <dgm:chPref val="0"/>
          <dgm:bulletEnabled val="1"/>
        </dgm:presLayoutVars>
      </dgm:prSet>
      <dgm:spPr/>
      <dgm:t>
        <a:bodyPr/>
        <a:lstStyle/>
        <a:p>
          <a:pPr rtl="1"/>
          <a:endParaRPr lang="ar-SA"/>
        </a:p>
      </dgm:t>
    </dgm:pt>
    <dgm:pt modelId="{74F88194-F096-400E-8943-407BB1797924}" type="pres">
      <dgm:prSet presAssocID="{06D5DD06-83FE-4525-AF8B-98F5B8D7DE6C}" presName="BalanceSpacing" presStyleCnt="0"/>
      <dgm:spPr/>
    </dgm:pt>
    <dgm:pt modelId="{663F652D-73E7-4431-BE2F-34329EFDB0A6}" type="pres">
      <dgm:prSet presAssocID="{06D5DD06-83FE-4525-AF8B-98F5B8D7DE6C}" presName="BalanceSpacing1" presStyleCnt="0"/>
      <dgm:spPr/>
    </dgm:pt>
    <dgm:pt modelId="{F4D9C44C-4F13-42A3-A8B5-E48665AE6FF7}" type="pres">
      <dgm:prSet presAssocID="{1BFD7005-0206-422D-A89F-13C326B85877}" presName="Accent1Text" presStyleLbl="node1" presStyleIdx="3" presStyleCnt="6" custScaleX="144702" custScaleY="180628" custLinFactX="-124533" custLinFactY="-73024" custLinFactNeighborX="-200000" custLinFactNeighborY="-100000"/>
      <dgm:spPr/>
      <dgm:t>
        <a:bodyPr/>
        <a:lstStyle/>
        <a:p>
          <a:pPr rtl="1"/>
          <a:endParaRPr lang="ar-SA"/>
        </a:p>
      </dgm:t>
    </dgm:pt>
    <dgm:pt modelId="{6AA81FEF-A921-40DC-929B-DB3401EFE0D0}" type="pres">
      <dgm:prSet presAssocID="{1BFD7005-0206-422D-A89F-13C326B85877}" presName="spaceBetweenRectangles" presStyleCnt="0"/>
      <dgm:spPr/>
    </dgm:pt>
    <dgm:pt modelId="{69D6065B-5806-4E91-96F9-DAF71A49CA02}" type="pres">
      <dgm:prSet presAssocID="{30A0FAB3-5A6A-42BF-95AE-7183B091466A}" presName="composite" presStyleCnt="0"/>
      <dgm:spPr/>
    </dgm:pt>
    <dgm:pt modelId="{CC130DDB-9FD4-4E76-B343-B5C17ACA6A09}" type="pres">
      <dgm:prSet presAssocID="{30A0FAB3-5A6A-42BF-95AE-7183B091466A}" presName="Parent1" presStyleLbl="node1" presStyleIdx="4" presStyleCnt="6" custFlipVert="0" custScaleX="12252" custScaleY="45316">
        <dgm:presLayoutVars>
          <dgm:chMax val="1"/>
          <dgm:chPref val="1"/>
          <dgm:bulletEnabled val="1"/>
        </dgm:presLayoutVars>
      </dgm:prSet>
      <dgm:spPr/>
      <dgm:t>
        <a:bodyPr/>
        <a:lstStyle/>
        <a:p>
          <a:pPr rtl="1"/>
          <a:endParaRPr lang="ar-SA"/>
        </a:p>
      </dgm:t>
    </dgm:pt>
    <dgm:pt modelId="{405BD125-79B5-46F7-9424-DF30C211DE25}" type="pres">
      <dgm:prSet presAssocID="{30A0FAB3-5A6A-42BF-95AE-7183B091466A}" presName="Childtext1" presStyleLbl="revTx" presStyleIdx="2" presStyleCnt="3">
        <dgm:presLayoutVars>
          <dgm:chMax val="0"/>
          <dgm:chPref val="0"/>
          <dgm:bulletEnabled val="1"/>
        </dgm:presLayoutVars>
      </dgm:prSet>
      <dgm:spPr/>
      <dgm:t>
        <a:bodyPr/>
        <a:lstStyle/>
        <a:p>
          <a:pPr rtl="1"/>
          <a:endParaRPr lang="ar-SA"/>
        </a:p>
      </dgm:t>
    </dgm:pt>
    <dgm:pt modelId="{475F3AC1-D95C-48BB-B091-9E680D93DA9C}" type="pres">
      <dgm:prSet presAssocID="{30A0FAB3-5A6A-42BF-95AE-7183B091466A}" presName="BalanceSpacing" presStyleCnt="0"/>
      <dgm:spPr/>
    </dgm:pt>
    <dgm:pt modelId="{94C1484D-954C-4F48-B379-B32B8B878E9C}" type="pres">
      <dgm:prSet presAssocID="{30A0FAB3-5A6A-42BF-95AE-7183B091466A}" presName="BalanceSpacing1" presStyleCnt="0"/>
      <dgm:spPr/>
    </dgm:pt>
    <dgm:pt modelId="{864938DE-7CCE-44EE-803C-E1FDF07F7BBB}" type="pres">
      <dgm:prSet presAssocID="{AD67A811-7031-435A-971B-3CDC5D7FA747}" presName="Accent1Text" presStyleLbl="node1" presStyleIdx="5" presStyleCnt="6" custScaleX="495721" custLinFactNeighborX="11431" custLinFactNeighborY="35"/>
      <dgm:spPr/>
      <dgm:t>
        <a:bodyPr/>
        <a:lstStyle/>
        <a:p>
          <a:pPr rtl="1"/>
          <a:endParaRPr lang="ar-SA"/>
        </a:p>
      </dgm:t>
    </dgm:pt>
  </dgm:ptLst>
  <dgm:cxnLst>
    <dgm:cxn modelId="{FCAE9459-F920-4488-8000-45761B8E3C80}" type="presOf" srcId="{AD67A811-7031-435A-971B-3CDC5D7FA747}" destId="{864938DE-7CCE-44EE-803C-E1FDF07F7BBB}" srcOrd="0" destOrd="0" presId="urn:microsoft.com/office/officeart/2008/layout/AlternatingHexagons"/>
    <dgm:cxn modelId="{164A08F5-DB15-4B55-A4BE-57B94A39F39D}" srcId="{A9803047-3896-403B-8355-9447363E4192}" destId="{16DD95AB-CF22-495A-8748-EF20181BD24C}" srcOrd="0" destOrd="0" parTransId="{2E40B6B8-8205-4526-B986-5F3838C5E31D}" sibTransId="{A19F4139-1AB5-4D43-A1C9-580A309F3680}"/>
    <dgm:cxn modelId="{49710B67-311F-4801-B315-5DCED67D2203}" type="presOf" srcId="{16DD95AB-CF22-495A-8748-EF20181BD24C}" destId="{5F5FE9A8-065F-48C4-BE82-54484EC4D5F5}" srcOrd="0" destOrd="0" presId="urn:microsoft.com/office/officeart/2008/layout/AlternatingHexagons"/>
    <dgm:cxn modelId="{E8D6B055-2679-4CAA-991B-BA37A984C89B}" srcId="{A9803047-3896-403B-8355-9447363E4192}" destId="{06D5DD06-83FE-4525-AF8B-98F5B8D7DE6C}" srcOrd="1" destOrd="0" parTransId="{C3D2ECE2-DEBA-48DC-9DE4-460217DEACEB}" sibTransId="{1BFD7005-0206-422D-A89F-13C326B85877}"/>
    <dgm:cxn modelId="{C00BF05A-FEC0-4556-B5A1-3B3A8CF31FE7}" type="presOf" srcId="{30A0FAB3-5A6A-42BF-95AE-7183B091466A}" destId="{CC130DDB-9FD4-4E76-B343-B5C17ACA6A09}" srcOrd="0" destOrd="0" presId="urn:microsoft.com/office/officeart/2008/layout/AlternatingHexagons"/>
    <dgm:cxn modelId="{6B12963B-F20F-45CE-B8E5-312855B52F6D}" srcId="{A9803047-3896-403B-8355-9447363E4192}" destId="{30A0FAB3-5A6A-42BF-95AE-7183B091466A}" srcOrd="2" destOrd="0" parTransId="{335613E6-8BEA-4DE7-BE15-846CA3FED379}" sibTransId="{AD67A811-7031-435A-971B-3CDC5D7FA747}"/>
    <dgm:cxn modelId="{1476E7EE-9251-4813-8D03-414B7012FF1F}" type="presOf" srcId="{06D5DD06-83FE-4525-AF8B-98F5B8D7DE6C}" destId="{84E1F8F4-8F5D-4339-A72C-8EBF0DAE001A}" srcOrd="0" destOrd="0" presId="urn:microsoft.com/office/officeart/2008/layout/AlternatingHexagons"/>
    <dgm:cxn modelId="{117C31C6-5C67-48E6-817F-0E2EF9CFF555}" type="presOf" srcId="{A19F4139-1AB5-4D43-A1C9-580A309F3680}" destId="{B21C5D33-F0D2-40C8-94FA-BED0C00E0EBB}" srcOrd="0" destOrd="0" presId="urn:microsoft.com/office/officeart/2008/layout/AlternatingHexagons"/>
    <dgm:cxn modelId="{94A201C3-9444-4C79-9065-594D594AB16C}" type="presOf" srcId="{A9803047-3896-403B-8355-9447363E4192}" destId="{D37B3E0A-356E-47B8-A774-1CE302F65654}" srcOrd="0" destOrd="0" presId="urn:microsoft.com/office/officeart/2008/layout/AlternatingHexagons"/>
    <dgm:cxn modelId="{1DEEAC32-678A-49ED-BBA5-456260D5CEA9}" type="presOf" srcId="{1BFD7005-0206-422D-A89F-13C326B85877}" destId="{F4D9C44C-4F13-42A3-A8B5-E48665AE6FF7}" srcOrd="0" destOrd="0" presId="urn:microsoft.com/office/officeart/2008/layout/AlternatingHexagons"/>
    <dgm:cxn modelId="{4EC0CE87-698E-45E9-B4AE-82969E918232}" type="presParOf" srcId="{D37B3E0A-356E-47B8-A774-1CE302F65654}" destId="{B8059221-71CF-4AF4-9705-B9B9951C40B9}" srcOrd="0" destOrd="0" presId="urn:microsoft.com/office/officeart/2008/layout/AlternatingHexagons"/>
    <dgm:cxn modelId="{A694F068-31DB-41B1-A766-A7B5028DB22F}" type="presParOf" srcId="{B8059221-71CF-4AF4-9705-B9B9951C40B9}" destId="{5F5FE9A8-065F-48C4-BE82-54484EC4D5F5}" srcOrd="0" destOrd="0" presId="urn:microsoft.com/office/officeart/2008/layout/AlternatingHexagons"/>
    <dgm:cxn modelId="{D217263D-1292-48EF-85DC-4169C7C15843}" type="presParOf" srcId="{B8059221-71CF-4AF4-9705-B9B9951C40B9}" destId="{ED354A4A-CB3E-4415-B14F-F4D5335D7784}" srcOrd="1" destOrd="0" presId="urn:microsoft.com/office/officeart/2008/layout/AlternatingHexagons"/>
    <dgm:cxn modelId="{20BD500D-AF9E-47FC-9E9A-5BC532608034}" type="presParOf" srcId="{B8059221-71CF-4AF4-9705-B9B9951C40B9}" destId="{76974C63-80B6-47ED-8B92-E4A352C2DB90}" srcOrd="2" destOrd="0" presId="urn:microsoft.com/office/officeart/2008/layout/AlternatingHexagons"/>
    <dgm:cxn modelId="{8E0F54EF-DCDC-4034-9024-367A797E43BB}" type="presParOf" srcId="{B8059221-71CF-4AF4-9705-B9B9951C40B9}" destId="{CB642D62-40BD-4D5B-97B6-891C35F572AB}" srcOrd="3" destOrd="0" presId="urn:microsoft.com/office/officeart/2008/layout/AlternatingHexagons"/>
    <dgm:cxn modelId="{5BCB52DF-AF78-41FD-80B2-0E9F22EA12E8}" type="presParOf" srcId="{B8059221-71CF-4AF4-9705-B9B9951C40B9}" destId="{B21C5D33-F0D2-40C8-94FA-BED0C00E0EBB}" srcOrd="4" destOrd="0" presId="urn:microsoft.com/office/officeart/2008/layout/AlternatingHexagons"/>
    <dgm:cxn modelId="{64131FF4-967B-4ED2-B083-E19ABBA981D4}" type="presParOf" srcId="{D37B3E0A-356E-47B8-A774-1CE302F65654}" destId="{76CD534E-81B3-4F4A-BB0D-C1EE345DFCC2}" srcOrd="1" destOrd="0" presId="urn:microsoft.com/office/officeart/2008/layout/AlternatingHexagons"/>
    <dgm:cxn modelId="{E8467BA3-5B15-4E09-A625-93F2F85874C9}" type="presParOf" srcId="{D37B3E0A-356E-47B8-A774-1CE302F65654}" destId="{D7553E01-5862-4BD4-B043-BF5B1FA30BE5}" srcOrd="2" destOrd="0" presId="urn:microsoft.com/office/officeart/2008/layout/AlternatingHexagons"/>
    <dgm:cxn modelId="{A1A3F36B-A6E4-4C35-8C70-CBDFBF7EF32F}" type="presParOf" srcId="{D7553E01-5862-4BD4-B043-BF5B1FA30BE5}" destId="{84E1F8F4-8F5D-4339-A72C-8EBF0DAE001A}" srcOrd="0" destOrd="0" presId="urn:microsoft.com/office/officeart/2008/layout/AlternatingHexagons"/>
    <dgm:cxn modelId="{3600BA5D-207F-423F-ABA1-E6F01E3A9185}" type="presParOf" srcId="{D7553E01-5862-4BD4-B043-BF5B1FA30BE5}" destId="{6051EAC7-DBCB-4B46-BBEF-B238D3E86A04}" srcOrd="1" destOrd="0" presId="urn:microsoft.com/office/officeart/2008/layout/AlternatingHexagons"/>
    <dgm:cxn modelId="{6FC91806-3AB6-4F9C-BE79-BFD63A4488A3}" type="presParOf" srcId="{D7553E01-5862-4BD4-B043-BF5B1FA30BE5}" destId="{74F88194-F096-400E-8943-407BB1797924}" srcOrd="2" destOrd="0" presId="urn:microsoft.com/office/officeart/2008/layout/AlternatingHexagons"/>
    <dgm:cxn modelId="{1EAB2456-6DD9-423A-9442-2A30D1730E3B}" type="presParOf" srcId="{D7553E01-5862-4BD4-B043-BF5B1FA30BE5}" destId="{663F652D-73E7-4431-BE2F-34329EFDB0A6}" srcOrd="3" destOrd="0" presId="urn:microsoft.com/office/officeart/2008/layout/AlternatingHexagons"/>
    <dgm:cxn modelId="{1158AD32-82B5-4987-99BF-FBC2C3E6899B}" type="presParOf" srcId="{D7553E01-5862-4BD4-B043-BF5B1FA30BE5}" destId="{F4D9C44C-4F13-42A3-A8B5-E48665AE6FF7}" srcOrd="4" destOrd="0" presId="urn:microsoft.com/office/officeart/2008/layout/AlternatingHexagons"/>
    <dgm:cxn modelId="{09F72833-8013-4B19-906E-4F430C5C8F10}" type="presParOf" srcId="{D37B3E0A-356E-47B8-A774-1CE302F65654}" destId="{6AA81FEF-A921-40DC-929B-DB3401EFE0D0}" srcOrd="3" destOrd="0" presId="urn:microsoft.com/office/officeart/2008/layout/AlternatingHexagons"/>
    <dgm:cxn modelId="{80B59CB4-05F0-4539-8F9B-BAB6868D5533}" type="presParOf" srcId="{D37B3E0A-356E-47B8-A774-1CE302F65654}" destId="{69D6065B-5806-4E91-96F9-DAF71A49CA02}" srcOrd="4" destOrd="0" presId="urn:microsoft.com/office/officeart/2008/layout/AlternatingHexagons"/>
    <dgm:cxn modelId="{DDE0D97C-954E-413A-91D1-2D4F5EBC6A7E}" type="presParOf" srcId="{69D6065B-5806-4E91-96F9-DAF71A49CA02}" destId="{CC130DDB-9FD4-4E76-B343-B5C17ACA6A09}" srcOrd="0" destOrd="0" presId="urn:microsoft.com/office/officeart/2008/layout/AlternatingHexagons"/>
    <dgm:cxn modelId="{A56AF1D8-7AC1-4090-8AD4-96E8951A6005}" type="presParOf" srcId="{69D6065B-5806-4E91-96F9-DAF71A49CA02}" destId="{405BD125-79B5-46F7-9424-DF30C211DE25}" srcOrd="1" destOrd="0" presId="urn:microsoft.com/office/officeart/2008/layout/AlternatingHexagons"/>
    <dgm:cxn modelId="{5C8B55D4-AB85-40FB-A107-C8D686EA2C78}" type="presParOf" srcId="{69D6065B-5806-4E91-96F9-DAF71A49CA02}" destId="{475F3AC1-D95C-48BB-B091-9E680D93DA9C}" srcOrd="2" destOrd="0" presId="urn:microsoft.com/office/officeart/2008/layout/AlternatingHexagons"/>
    <dgm:cxn modelId="{4DB373B9-E644-42AE-853F-2A78302596C2}" type="presParOf" srcId="{69D6065B-5806-4E91-96F9-DAF71A49CA02}" destId="{94C1484D-954C-4F48-B379-B32B8B878E9C}" srcOrd="3" destOrd="0" presId="urn:microsoft.com/office/officeart/2008/layout/AlternatingHexagons"/>
    <dgm:cxn modelId="{613A2F15-5ACE-4A2E-AE27-5A0FCA923032}" type="presParOf" srcId="{69D6065B-5806-4E91-96F9-DAF71A49CA02}" destId="{864938DE-7CCE-44EE-803C-E1FDF07F7BBB}"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4144EC5-A884-470D-AD0A-4A1273176E0C}"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F319B3C0-2D30-4F73-BC37-4ED1E332B9BE}">
      <dgm:prSet phldrT="[نص]" custT="1"/>
      <dgm:spPr/>
      <dgm:t>
        <a:bodyPr/>
        <a:lstStyle/>
        <a:p>
          <a:pPr rtl="1"/>
          <a:r>
            <a:rPr lang="ar-SA" sz="3600" dirty="0" smtClean="0">
              <a:cs typeface="Akhbar MT" pitchFamily="2" charset="-78"/>
            </a:rPr>
            <a:t>تعريفها</a:t>
          </a:r>
          <a:endParaRPr lang="ar-SA" sz="3600" dirty="0">
            <a:cs typeface="Akhbar MT" pitchFamily="2" charset="-78"/>
          </a:endParaRPr>
        </a:p>
      </dgm:t>
    </dgm:pt>
    <dgm:pt modelId="{C5046DCB-BE9E-4EE7-9C94-A60C0513248A}" type="parTrans" cxnId="{3B10DE39-D78A-4679-BBFA-700FE353EA9A}">
      <dgm:prSet/>
      <dgm:spPr/>
      <dgm:t>
        <a:bodyPr/>
        <a:lstStyle/>
        <a:p>
          <a:pPr rtl="1"/>
          <a:endParaRPr lang="ar-SA"/>
        </a:p>
      </dgm:t>
    </dgm:pt>
    <dgm:pt modelId="{776F188A-8CFC-4DF1-8670-42957B83F497}" type="sibTrans" cxnId="{3B10DE39-D78A-4679-BBFA-700FE353EA9A}">
      <dgm:prSet/>
      <dgm:spPr/>
      <dgm:t>
        <a:bodyPr/>
        <a:lstStyle/>
        <a:p>
          <a:pPr rtl="1"/>
          <a:endParaRPr lang="ar-SA"/>
        </a:p>
      </dgm:t>
    </dgm:pt>
    <dgm:pt modelId="{D7B25137-F013-4754-8AA9-DDC2E53184AC}">
      <dgm:prSet phldrT="[نص]" custT="1"/>
      <dgm:spPr/>
      <dgm:t>
        <a:bodyPr/>
        <a:lstStyle/>
        <a:p>
          <a:pPr rtl="1"/>
          <a:r>
            <a:rPr lang="ar-SA" sz="2000" dirty="0" smtClean="0">
              <a:cs typeface="Akhbar MT" pitchFamily="2" charset="-78"/>
            </a:rPr>
            <a:t>شركة المفاوضة هي: أن يفوض كل من الشركاء إلى صاحبه كل تصرف مالي وبدني من أنواع الشركة؛ فهي الجمع بين شركة العنان والمضاربة والوجوه والأبدان، و يشتركون في كل ما يثبت لهم وعليهم.</a:t>
          </a:r>
          <a:endParaRPr lang="ar-SA" sz="2000" dirty="0">
            <a:latin typeface="Traditional Arabic" pitchFamily="18" charset="-78"/>
            <a:cs typeface="Traditional Arabic" pitchFamily="18" charset="-78"/>
          </a:endParaRPr>
        </a:p>
      </dgm:t>
    </dgm:pt>
    <dgm:pt modelId="{CD957698-C7B8-4A49-A06C-7EA0BF454ADA}" type="parTrans" cxnId="{DB14597D-9DCD-45D6-A155-E2EC4D432A9A}">
      <dgm:prSet/>
      <dgm:spPr/>
      <dgm:t>
        <a:bodyPr/>
        <a:lstStyle/>
        <a:p>
          <a:pPr rtl="1"/>
          <a:endParaRPr lang="ar-SA"/>
        </a:p>
      </dgm:t>
    </dgm:pt>
    <dgm:pt modelId="{CF0CCFEB-3706-4C2C-A0E2-828E3D5CA550}" type="sibTrans" cxnId="{DB14597D-9DCD-45D6-A155-E2EC4D432A9A}">
      <dgm:prSet/>
      <dgm:spPr/>
      <dgm:t>
        <a:bodyPr/>
        <a:lstStyle/>
        <a:p>
          <a:pPr rtl="1"/>
          <a:endParaRPr lang="ar-SA"/>
        </a:p>
      </dgm:t>
    </dgm:pt>
    <dgm:pt modelId="{9029DCB1-C9CD-484D-A85D-F7BEF4FBE25E}">
      <dgm:prSet phldrT="[نص]" custT="1"/>
      <dgm:spPr/>
      <dgm:t>
        <a:bodyPr/>
        <a:lstStyle/>
        <a:p>
          <a:pPr rtl="1"/>
          <a:r>
            <a:rPr lang="ar-SA" sz="3600" dirty="0" smtClean="0">
              <a:cs typeface="Akhbar MT" pitchFamily="2" charset="-78"/>
            </a:rPr>
            <a:t>حكمها</a:t>
          </a:r>
          <a:endParaRPr lang="ar-SA" sz="3600" dirty="0">
            <a:cs typeface="Akhbar MT" pitchFamily="2" charset="-78"/>
          </a:endParaRPr>
        </a:p>
      </dgm:t>
    </dgm:pt>
    <dgm:pt modelId="{8DC9A6DD-BC07-435B-ADAF-42A4DC81708E}" type="parTrans" cxnId="{E2B725C8-C4D9-4120-B6EE-8BAA4DF65C77}">
      <dgm:prSet/>
      <dgm:spPr/>
      <dgm:t>
        <a:bodyPr/>
        <a:lstStyle/>
        <a:p>
          <a:pPr rtl="1"/>
          <a:endParaRPr lang="ar-SA"/>
        </a:p>
      </dgm:t>
    </dgm:pt>
    <dgm:pt modelId="{79C94E56-FFC6-44C2-A617-1816AC7B79EF}" type="sibTrans" cxnId="{E2B725C8-C4D9-4120-B6EE-8BAA4DF65C77}">
      <dgm:prSet/>
      <dgm:spPr/>
      <dgm:t>
        <a:bodyPr/>
        <a:lstStyle/>
        <a:p>
          <a:pPr rtl="1"/>
          <a:endParaRPr lang="ar-SA"/>
        </a:p>
      </dgm:t>
    </dgm:pt>
    <dgm:pt modelId="{2356C5A7-C959-4B1A-8F44-9E3A46342862}">
      <dgm:prSet phldrT="[نص]" custT="1"/>
      <dgm:spPr/>
      <dgm:t>
        <a:bodyPr/>
        <a:lstStyle/>
        <a:p>
          <a:pPr rtl="1"/>
          <a:r>
            <a:rPr lang="ar-SA" sz="1800" dirty="0" smtClean="0">
              <a:cs typeface="Akhbar MT" pitchFamily="2" charset="-78"/>
            </a:rPr>
            <a:t>يصح هذا النوع من الشركة؛ لأنه يجمع أنواعاً يصح كل منها منفردًا فيصح إذا جمع مع غيره.</a:t>
          </a:r>
          <a:endParaRPr lang="ar-SA" sz="1800" dirty="0">
            <a:cs typeface="Akhbar MT" pitchFamily="2" charset="-78"/>
          </a:endParaRPr>
        </a:p>
      </dgm:t>
    </dgm:pt>
    <dgm:pt modelId="{2B1D11C1-6505-4893-A0B0-E49208299CEC}" type="parTrans" cxnId="{08D7699E-8B33-4F30-A0AA-25B92713CED0}">
      <dgm:prSet/>
      <dgm:spPr/>
      <dgm:t>
        <a:bodyPr/>
        <a:lstStyle/>
        <a:p>
          <a:pPr rtl="1"/>
          <a:endParaRPr lang="ar-SA"/>
        </a:p>
      </dgm:t>
    </dgm:pt>
    <dgm:pt modelId="{2E457596-881D-408D-8531-E9BB5522F63A}" type="sibTrans" cxnId="{08D7699E-8B33-4F30-A0AA-25B92713CED0}">
      <dgm:prSet/>
      <dgm:spPr/>
      <dgm:t>
        <a:bodyPr/>
        <a:lstStyle/>
        <a:p>
          <a:pPr rtl="1"/>
          <a:endParaRPr lang="ar-SA"/>
        </a:p>
      </dgm:t>
    </dgm:pt>
    <dgm:pt modelId="{60D77CD5-0466-4DCB-80EC-D086BFE5796A}">
      <dgm:prSet phldrT="[نص]" custT="1"/>
      <dgm:spPr/>
      <dgm:t>
        <a:bodyPr/>
        <a:lstStyle/>
        <a:p>
          <a:pPr rtl="1"/>
          <a:r>
            <a:rPr lang="ar-SA" sz="2800" b="1" u="none" dirty="0" smtClean="0">
              <a:solidFill>
                <a:schemeClr val="bg1"/>
              </a:solidFill>
              <a:latin typeface="Traditional Arabic" pitchFamily="18" charset="-78"/>
              <a:cs typeface="Traditional Arabic" pitchFamily="18" charset="-78"/>
            </a:rPr>
            <a:t>حقوقها</a:t>
          </a:r>
          <a:endParaRPr lang="ar-SA" sz="2800" u="none" dirty="0" smtClean="0">
            <a:solidFill>
              <a:schemeClr val="bg1"/>
            </a:solidFill>
            <a:cs typeface="Akhbar MT" pitchFamily="2" charset="-78"/>
          </a:endParaRPr>
        </a:p>
      </dgm:t>
    </dgm:pt>
    <dgm:pt modelId="{8097D9AA-4630-4407-B008-E549A270B075}" type="parTrans" cxnId="{67709F13-20A7-45B2-9AF9-147B98ACF328}">
      <dgm:prSet/>
      <dgm:spPr/>
      <dgm:t>
        <a:bodyPr/>
        <a:lstStyle/>
        <a:p>
          <a:pPr rtl="1"/>
          <a:endParaRPr lang="ar-SA"/>
        </a:p>
      </dgm:t>
    </dgm:pt>
    <dgm:pt modelId="{99B05ED9-CBDF-4487-AD61-6F5E1C1A3EE2}" type="sibTrans" cxnId="{67709F13-20A7-45B2-9AF9-147B98ACF328}">
      <dgm:prSet/>
      <dgm:spPr/>
      <dgm:t>
        <a:bodyPr/>
        <a:lstStyle/>
        <a:p>
          <a:pPr rtl="1"/>
          <a:endParaRPr lang="ar-SA"/>
        </a:p>
      </dgm:t>
    </dgm:pt>
    <dgm:pt modelId="{91932A7F-6D1E-40B8-8ADD-7BB47B7251FE}">
      <dgm:prSet phldrT="[نص]" custT="1"/>
      <dgm:spPr/>
      <dgm:t>
        <a:bodyPr/>
        <a:lstStyle/>
        <a:p>
          <a:pPr rtl="1"/>
          <a:r>
            <a:rPr lang="ar-SA" sz="1800" dirty="0" smtClean="0">
              <a:latin typeface="Traditional Arabic" pitchFamily="18" charset="-78"/>
              <a:cs typeface="Traditional Arabic" pitchFamily="18" charset="-78"/>
            </a:rPr>
            <a:t>الربح يوزع في هذه الشركة على ما شرطوا، ويتحملون من الخسارة على قدر ملك كل واحد منهم من الشركة بالحساب.</a:t>
          </a:r>
          <a:endParaRPr lang="ar-SA" sz="1800" dirty="0">
            <a:latin typeface="Traditional Arabic" pitchFamily="18" charset="-78"/>
            <a:cs typeface="Traditional Arabic" pitchFamily="18" charset="-78"/>
          </a:endParaRPr>
        </a:p>
      </dgm:t>
    </dgm:pt>
    <dgm:pt modelId="{E414ED9E-42F4-44F8-9B40-701CC0607C5B}" type="parTrans" cxnId="{86DB52F5-7696-4170-8AC0-DBBBB858BF14}">
      <dgm:prSet/>
      <dgm:spPr/>
      <dgm:t>
        <a:bodyPr/>
        <a:lstStyle/>
        <a:p>
          <a:pPr rtl="1"/>
          <a:endParaRPr lang="ar-SA"/>
        </a:p>
      </dgm:t>
    </dgm:pt>
    <dgm:pt modelId="{02AD3D59-BB4E-49D9-90BE-62777C81640D}" type="sibTrans" cxnId="{86DB52F5-7696-4170-8AC0-DBBBB858BF14}">
      <dgm:prSet/>
      <dgm:spPr/>
      <dgm:t>
        <a:bodyPr/>
        <a:lstStyle/>
        <a:p>
          <a:pPr rtl="1"/>
          <a:endParaRPr lang="ar-SA"/>
        </a:p>
      </dgm:t>
    </dgm:pt>
    <dgm:pt modelId="{D306F8FA-06FD-4DB1-85B9-6C2146677769}">
      <dgm:prSet custT="1"/>
      <dgm:spPr/>
      <dgm:t>
        <a:bodyPr/>
        <a:lstStyle/>
        <a:p>
          <a:pPr rtl="1"/>
          <a:r>
            <a:rPr lang="ar-SA" sz="1800" dirty="0" smtClean="0">
              <a:latin typeface="Traditional Arabic" pitchFamily="18" charset="-78"/>
              <a:cs typeface="Traditional Arabic" pitchFamily="18" charset="-78"/>
            </a:rPr>
            <a:t>وهكذا شريعة الإسلام وسعت دائرة الاكتساب في حدود المباح، فأباحت للإنسان أن يكتسب منفردًا ومشتركاً مع غيره، وعاملت الناس حسب شروطهم ما لم تكن شروطاً محرمة؛ مما به يعلم صلاحية هذه الشريعة لكل زمان ومكان.</a:t>
          </a:r>
          <a:endParaRPr lang="en-US" sz="1800" dirty="0" smtClean="0">
            <a:latin typeface="Traditional Arabic" pitchFamily="18" charset="-78"/>
            <a:cs typeface="Traditional Arabic" pitchFamily="18" charset="-78"/>
          </a:endParaRPr>
        </a:p>
      </dgm:t>
    </dgm:pt>
    <dgm:pt modelId="{3CAD9645-E3E9-40A3-8162-F56DE9946070}" type="parTrans" cxnId="{D456FE28-E7D9-4AF4-9CAA-EF3D57A4D829}">
      <dgm:prSet/>
      <dgm:spPr/>
      <dgm:t>
        <a:bodyPr/>
        <a:lstStyle/>
        <a:p>
          <a:pPr rtl="1"/>
          <a:endParaRPr lang="ar-SA"/>
        </a:p>
      </dgm:t>
    </dgm:pt>
    <dgm:pt modelId="{6A03C2A5-11A6-489A-AE50-34DD0A419CBD}" type="sibTrans" cxnId="{D456FE28-E7D9-4AF4-9CAA-EF3D57A4D829}">
      <dgm:prSet/>
      <dgm:spPr/>
      <dgm:t>
        <a:bodyPr/>
        <a:lstStyle/>
        <a:p>
          <a:pPr rtl="1"/>
          <a:endParaRPr lang="ar-SA"/>
        </a:p>
      </dgm:t>
    </dgm:pt>
    <dgm:pt modelId="{1E24903D-811B-463A-ADA2-41FEF0AF2707}" type="pres">
      <dgm:prSet presAssocID="{C4144EC5-A884-470D-AD0A-4A1273176E0C}" presName="Name0" presStyleCnt="0">
        <dgm:presLayoutVars>
          <dgm:dir/>
          <dgm:animLvl val="lvl"/>
          <dgm:resizeHandles val="exact"/>
        </dgm:presLayoutVars>
      </dgm:prSet>
      <dgm:spPr/>
      <dgm:t>
        <a:bodyPr/>
        <a:lstStyle/>
        <a:p>
          <a:pPr rtl="1"/>
          <a:endParaRPr lang="ar-SA"/>
        </a:p>
      </dgm:t>
    </dgm:pt>
    <dgm:pt modelId="{18C81A53-AED7-4633-B8BD-2B63B8AB2246}" type="pres">
      <dgm:prSet presAssocID="{F319B3C0-2D30-4F73-BC37-4ED1E332B9BE}" presName="linNode" presStyleCnt="0"/>
      <dgm:spPr/>
    </dgm:pt>
    <dgm:pt modelId="{0AEC65B5-CDB7-4ED8-858E-71329D3C61DA}" type="pres">
      <dgm:prSet presAssocID="{F319B3C0-2D30-4F73-BC37-4ED1E332B9BE}" presName="parentText" presStyleLbl="node1" presStyleIdx="0" presStyleCnt="3" custAng="0" custScaleY="118867">
        <dgm:presLayoutVars>
          <dgm:chMax val="1"/>
          <dgm:bulletEnabled val="1"/>
        </dgm:presLayoutVars>
      </dgm:prSet>
      <dgm:spPr/>
      <dgm:t>
        <a:bodyPr/>
        <a:lstStyle/>
        <a:p>
          <a:pPr rtl="1"/>
          <a:endParaRPr lang="ar-SA"/>
        </a:p>
      </dgm:t>
    </dgm:pt>
    <dgm:pt modelId="{DED763F6-7118-4AAF-BA62-053B1274D18A}" type="pres">
      <dgm:prSet presAssocID="{F319B3C0-2D30-4F73-BC37-4ED1E332B9BE}" presName="descendantText" presStyleLbl="alignAccFollowNode1" presStyleIdx="0" presStyleCnt="3" custScaleY="132956">
        <dgm:presLayoutVars>
          <dgm:bulletEnabled val="1"/>
        </dgm:presLayoutVars>
      </dgm:prSet>
      <dgm:spPr/>
      <dgm:t>
        <a:bodyPr/>
        <a:lstStyle/>
        <a:p>
          <a:pPr rtl="1"/>
          <a:endParaRPr lang="ar-SA"/>
        </a:p>
      </dgm:t>
    </dgm:pt>
    <dgm:pt modelId="{F09788C8-80AF-4E7A-A53C-C262AEEB1E03}" type="pres">
      <dgm:prSet presAssocID="{776F188A-8CFC-4DF1-8670-42957B83F497}" presName="sp" presStyleCnt="0"/>
      <dgm:spPr/>
    </dgm:pt>
    <dgm:pt modelId="{69E7B220-90AE-4445-A7EE-1988F8D1A0B4}" type="pres">
      <dgm:prSet presAssocID="{9029DCB1-C9CD-484D-A85D-F7BEF4FBE25E}" presName="linNode" presStyleCnt="0"/>
      <dgm:spPr/>
    </dgm:pt>
    <dgm:pt modelId="{475A7727-C393-495D-B344-F4E3C8258C6A}" type="pres">
      <dgm:prSet presAssocID="{9029DCB1-C9CD-484D-A85D-F7BEF4FBE25E}" presName="parentText" presStyleLbl="node1" presStyleIdx="1" presStyleCnt="3" custLinFactNeighborY="2780">
        <dgm:presLayoutVars>
          <dgm:chMax val="1"/>
          <dgm:bulletEnabled val="1"/>
        </dgm:presLayoutVars>
      </dgm:prSet>
      <dgm:spPr/>
      <dgm:t>
        <a:bodyPr/>
        <a:lstStyle/>
        <a:p>
          <a:pPr rtl="1"/>
          <a:endParaRPr lang="ar-SA"/>
        </a:p>
      </dgm:t>
    </dgm:pt>
    <dgm:pt modelId="{E2AB006A-A802-49DF-A949-E81D79E75388}" type="pres">
      <dgm:prSet presAssocID="{9029DCB1-C9CD-484D-A85D-F7BEF4FBE25E}" presName="descendantText" presStyleLbl="alignAccFollowNode1" presStyleIdx="1" presStyleCnt="3" custLinFactNeighborX="1717" custLinFactNeighborY="-593">
        <dgm:presLayoutVars>
          <dgm:bulletEnabled val="1"/>
        </dgm:presLayoutVars>
      </dgm:prSet>
      <dgm:spPr/>
      <dgm:t>
        <a:bodyPr/>
        <a:lstStyle/>
        <a:p>
          <a:pPr rtl="1"/>
          <a:endParaRPr lang="ar-SA"/>
        </a:p>
      </dgm:t>
    </dgm:pt>
    <dgm:pt modelId="{1040BA82-7D5E-4C39-A8CB-F7735D93459C}" type="pres">
      <dgm:prSet presAssocID="{79C94E56-FFC6-44C2-A617-1816AC7B79EF}" presName="sp" presStyleCnt="0"/>
      <dgm:spPr/>
    </dgm:pt>
    <dgm:pt modelId="{5ADCC43E-793B-4B4A-B9A8-9CDA61AC30B0}" type="pres">
      <dgm:prSet presAssocID="{60D77CD5-0466-4DCB-80EC-D086BFE5796A}" presName="linNode" presStyleCnt="0"/>
      <dgm:spPr/>
    </dgm:pt>
    <dgm:pt modelId="{AF04E0BD-222D-4540-BD13-779CF997778C}" type="pres">
      <dgm:prSet presAssocID="{60D77CD5-0466-4DCB-80EC-D086BFE5796A}" presName="parentText" presStyleLbl="node1" presStyleIdx="2" presStyleCnt="3">
        <dgm:presLayoutVars>
          <dgm:chMax val="1"/>
          <dgm:bulletEnabled val="1"/>
        </dgm:presLayoutVars>
      </dgm:prSet>
      <dgm:spPr/>
      <dgm:t>
        <a:bodyPr/>
        <a:lstStyle/>
        <a:p>
          <a:pPr rtl="1"/>
          <a:endParaRPr lang="ar-SA"/>
        </a:p>
      </dgm:t>
    </dgm:pt>
    <dgm:pt modelId="{6B93219E-EB63-45E8-A039-07696F8895D8}" type="pres">
      <dgm:prSet presAssocID="{60D77CD5-0466-4DCB-80EC-D086BFE5796A}" presName="descendantText" presStyleLbl="alignAccFollowNode1" presStyleIdx="2" presStyleCnt="3" custScaleY="157714" custLinFactNeighborX="2881" custLinFactNeighborY="2497">
        <dgm:presLayoutVars>
          <dgm:bulletEnabled val="1"/>
        </dgm:presLayoutVars>
      </dgm:prSet>
      <dgm:spPr/>
      <dgm:t>
        <a:bodyPr/>
        <a:lstStyle/>
        <a:p>
          <a:pPr rtl="1"/>
          <a:endParaRPr lang="ar-SA"/>
        </a:p>
      </dgm:t>
    </dgm:pt>
  </dgm:ptLst>
  <dgm:cxnLst>
    <dgm:cxn modelId="{792289B6-F4CF-458B-AD5A-1925B5B85B5B}" type="presOf" srcId="{9029DCB1-C9CD-484D-A85D-F7BEF4FBE25E}" destId="{475A7727-C393-495D-B344-F4E3C8258C6A}" srcOrd="0" destOrd="0" presId="urn:microsoft.com/office/officeart/2005/8/layout/vList5"/>
    <dgm:cxn modelId="{DB14597D-9DCD-45D6-A155-E2EC4D432A9A}" srcId="{F319B3C0-2D30-4F73-BC37-4ED1E332B9BE}" destId="{D7B25137-F013-4754-8AA9-DDC2E53184AC}" srcOrd="0" destOrd="0" parTransId="{CD957698-C7B8-4A49-A06C-7EA0BF454ADA}" sibTransId="{CF0CCFEB-3706-4C2C-A0E2-828E3D5CA550}"/>
    <dgm:cxn modelId="{9C499549-DE5C-4556-9865-16CA3F64B1F1}" type="presOf" srcId="{91932A7F-6D1E-40B8-8ADD-7BB47B7251FE}" destId="{6B93219E-EB63-45E8-A039-07696F8895D8}" srcOrd="0" destOrd="0" presId="urn:microsoft.com/office/officeart/2005/8/layout/vList5"/>
    <dgm:cxn modelId="{774C2822-A252-46E1-BB58-092AC01C58E1}" type="presOf" srcId="{2356C5A7-C959-4B1A-8F44-9E3A46342862}" destId="{E2AB006A-A802-49DF-A949-E81D79E75388}" srcOrd="0" destOrd="0" presId="urn:microsoft.com/office/officeart/2005/8/layout/vList5"/>
    <dgm:cxn modelId="{EA19F5B2-B7DB-4E8D-B10F-CCB7166B4FB8}" type="presOf" srcId="{F319B3C0-2D30-4F73-BC37-4ED1E332B9BE}" destId="{0AEC65B5-CDB7-4ED8-858E-71329D3C61DA}" srcOrd="0" destOrd="0" presId="urn:microsoft.com/office/officeart/2005/8/layout/vList5"/>
    <dgm:cxn modelId="{86DB52F5-7696-4170-8AC0-DBBBB858BF14}" srcId="{60D77CD5-0466-4DCB-80EC-D086BFE5796A}" destId="{91932A7F-6D1E-40B8-8ADD-7BB47B7251FE}" srcOrd="0" destOrd="0" parTransId="{E414ED9E-42F4-44F8-9B40-701CC0607C5B}" sibTransId="{02AD3D59-BB4E-49D9-90BE-62777C81640D}"/>
    <dgm:cxn modelId="{D456FE28-E7D9-4AF4-9CAA-EF3D57A4D829}" srcId="{60D77CD5-0466-4DCB-80EC-D086BFE5796A}" destId="{D306F8FA-06FD-4DB1-85B9-6C2146677769}" srcOrd="1" destOrd="0" parTransId="{3CAD9645-E3E9-40A3-8162-F56DE9946070}" sibTransId="{6A03C2A5-11A6-489A-AE50-34DD0A419CBD}"/>
    <dgm:cxn modelId="{E2B725C8-C4D9-4120-B6EE-8BAA4DF65C77}" srcId="{C4144EC5-A884-470D-AD0A-4A1273176E0C}" destId="{9029DCB1-C9CD-484D-A85D-F7BEF4FBE25E}" srcOrd="1" destOrd="0" parTransId="{8DC9A6DD-BC07-435B-ADAF-42A4DC81708E}" sibTransId="{79C94E56-FFC6-44C2-A617-1816AC7B79EF}"/>
    <dgm:cxn modelId="{A57B39FF-FC37-4A29-8669-42A80EB61DA9}" type="presOf" srcId="{60D77CD5-0466-4DCB-80EC-D086BFE5796A}" destId="{AF04E0BD-222D-4540-BD13-779CF997778C}" srcOrd="0" destOrd="0" presId="urn:microsoft.com/office/officeart/2005/8/layout/vList5"/>
    <dgm:cxn modelId="{3B10DE39-D78A-4679-BBFA-700FE353EA9A}" srcId="{C4144EC5-A884-470D-AD0A-4A1273176E0C}" destId="{F319B3C0-2D30-4F73-BC37-4ED1E332B9BE}" srcOrd="0" destOrd="0" parTransId="{C5046DCB-BE9E-4EE7-9C94-A60C0513248A}" sibTransId="{776F188A-8CFC-4DF1-8670-42957B83F497}"/>
    <dgm:cxn modelId="{67709F13-20A7-45B2-9AF9-147B98ACF328}" srcId="{C4144EC5-A884-470D-AD0A-4A1273176E0C}" destId="{60D77CD5-0466-4DCB-80EC-D086BFE5796A}" srcOrd="2" destOrd="0" parTransId="{8097D9AA-4630-4407-B008-E549A270B075}" sibTransId="{99B05ED9-CBDF-4487-AD61-6F5E1C1A3EE2}"/>
    <dgm:cxn modelId="{C489E2CC-5E36-44F2-99EB-4D1B331CBF5F}" type="presOf" srcId="{D7B25137-F013-4754-8AA9-DDC2E53184AC}" destId="{DED763F6-7118-4AAF-BA62-053B1274D18A}" srcOrd="0" destOrd="0" presId="urn:microsoft.com/office/officeart/2005/8/layout/vList5"/>
    <dgm:cxn modelId="{9D990F4B-4729-4418-8206-848722113495}" type="presOf" srcId="{D306F8FA-06FD-4DB1-85B9-6C2146677769}" destId="{6B93219E-EB63-45E8-A039-07696F8895D8}" srcOrd="0" destOrd="1" presId="urn:microsoft.com/office/officeart/2005/8/layout/vList5"/>
    <dgm:cxn modelId="{08D7699E-8B33-4F30-A0AA-25B92713CED0}" srcId="{9029DCB1-C9CD-484D-A85D-F7BEF4FBE25E}" destId="{2356C5A7-C959-4B1A-8F44-9E3A46342862}" srcOrd="0" destOrd="0" parTransId="{2B1D11C1-6505-4893-A0B0-E49208299CEC}" sibTransId="{2E457596-881D-408D-8531-E9BB5522F63A}"/>
    <dgm:cxn modelId="{DF7C2F54-49D9-4962-BE79-46F34F595F5C}" type="presOf" srcId="{C4144EC5-A884-470D-AD0A-4A1273176E0C}" destId="{1E24903D-811B-463A-ADA2-41FEF0AF2707}" srcOrd="0" destOrd="0" presId="urn:microsoft.com/office/officeart/2005/8/layout/vList5"/>
    <dgm:cxn modelId="{828F1D20-A95B-40A9-90FE-AAEBC357173E}" type="presParOf" srcId="{1E24903D-811B-463A-ADA2-41FEF0AF2707}" destId="{18C81A53-AED7-4633-B8BD-2B63B8AB2246}" srcOrd="0" destOrd="0" presId="urn:microsoft.com/office/officeart/2005/8/layout/vList5"/>
    <dgm:cxn modelId="{4D682F5B-AEB2-409A-9C9D-C5C5B826CC5A}" type="presParOf" srcId="{18C81A53-AED7-4633-B8BD-2B63B8AB2246}" destId="{0AEC65B5-CDB7-4ED8-858E-71329D3C61DA}" srcOrd="0" destOrd="0" presId="urn:microsoft.com/office/officeart/2005/8/layout/vList5"/>
    <dgm:cxn modelId="{870CB54B-3071-4E83-82F0-41C1FC648974}" type="presParOf" srcId="{18C81A53-AED7-4633-B8BD-2B63B8AB2246}" destId="{DED763F6-7118-4AAF-BA62-053B1274D18A}" srcOrd="1" destOrd="0" presId="urn:microsoft.com/office/officeart/2005/8/layout/vList5"/>
    <dgm:cxn modelId="{2DBE903E-6DFD-4A7C-9B2C-6CB277A359A1}" type="presParOf" srcId="{1E24903D-811B-463A-ADA2-41FEF0AF2707}" destId="{F09788C8-80AF-4E7A-A53C-C262AEEB1E03}" srcOrd="1" destOrd="0" presId="urn:microsoft.com/office/officeart/2005/8/layout/vList5"/>
    <dgm:cxn modelId="{D1665912-FCDF-4200-9469-E5988B7CEF65}" type="presParOf" srcId="{1E24903D-811B-463A-ADA2-41FEF0AF2707}" destId="{69E7B220-90AE-4445-A7EE-1988F8D1A0B4}" srcOrd="2" destOrd="0" presId="urn:microsoft.com/office/officeart/2005/8/layout/vList5"/>
    <dgm:cxn modelId="{03B27D28-7BF1-413F-A7CA-16CDC545D397}" type="presParOf" srcId="{69E7B220-90AE-4445-A7EE-1988F8D1A0B4}" destId="{475A7727-C393-495D-B344-F4E3C8258C6A}" srcOrd="0" destOrd="0" presId="urn:microsoft.com/office/officeart/2005/8/layout/vList5"/>
    <dgm:cxn modelId="{14B82E8C-3DCD-478F-A52D-C8BEF05102B3}" type="presParOf" srcId="{69E7B220-90AE-4445-A7EE-1988F8D1A0B4}" destId="{E2AB006A-A802-49DF-A949-E81D79E75388}" srcOrd="1" destOrd="0" presId="urn:microsoft.com/office/officeart/2005/8/layout/vList5"/>
    <dgm:cxn modelId="{6B881D9E-0CB3-41CA-8FCE-39241734A189}" type="presParOf" srcId="{1E24903D-811B-463A-ADA2-41FEF0AF2707}" destId="{1040BA82-7D5E-4C39-A8CB-F7735D93459C}" srcOrd="3" destOrd="0" presId="urn:microsoft.com/office/officeart/2005/8/layout/vList5"/>
    <dgm:cxn modelId="{EF306164-92F7-41E0-B6C6-18083A2F3AB3}" type="presParOf" srcId="{1E24903D-811B-463A-ADA2-41FEF0AF2707}" destId="{5ADCC43E-793B-4B4A-B9A8-9CDA61AC30B0}" srcOrd="4" destOrd="0" presId="urn:microsoft.com/office/officeart/2005/8/layout/vList5"/>
    <dgm:cxn modelId="{D7F8485F-741B-4B4B-9B2F-449BD328B782}" type="presParOf" srcId="{5ADCC43E-793B-4B4A-B9A8-9CDA61AC30B0}" destId="{AF04E0BD-222D-4540-BD13-779CF997778C}" srcOrd="0" destOrd="0" presId="urn:microsoft.com/office/officeart/2005/8/layout/vList5"/>
    <dgm:cxn modelId="{550E9BFF-E197-4E2A-A51A-15BB18D5D5BC}" type="presParOf" srcId="{5ADCC43E-793B-4B4A-B9A8-9CDA61AC30B0}" destId="{6B93219E-EB63-45E8-A039-07696F8895D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E5B8B5-5396-4117-BD08-F3B909F1C1DC}" type="doc">
      <dgm:prSet loTypeId="urn:microsoft.com/office/officeart/2005/8/layout/chevron2" loCatId="process" qsTypeId="urn:microsoft.com/office/officeart/2005/8/quickstyle/simple2" qsCatId="simple" csTypeId="urn:microsoft.com/office/officeart/2005/8/colors/accent2_1" csCatId="accent2" phldr="1"/>
      <dgm:spPr/>
      <dgm:t>
        <a:bodyPr/>
        <a:lstStyle/>
        <a:p>
          <a:pPr rtl="1"/>
          <a:endParaRPr lang="ar-SA"/>
        </a:p>
      </dgm:t>
    </dgm:pt>
    <dgm:pt modelId="{D7B8179F-F89D-49CF-A283-0D43FBD244FD}">
      <dgm:prSet phldrT="[نص]"/>
      <dgm:spPr/>
      <dgm:t>
        <a:bodyPr/>
        <a:lstStyle/>
        <a:p>
          <a:pPr rtl="1"/>
          <a:r>
            <a:rPr lang="ar-SA" smtClean="0">
              <a:cs typeface="Akhbar MT" pitchFamily="2" charset="-78"/>
            </a:rPr>
            <a:t>من الكتاب</a:t>
          </a:r>
          <a:endParaRPr lang="ar-SA" dirty="0">
            <a:cs typeface="Akhbar MT" pitchFamily="2" charset="-78"/>
          </a:endParaRPr>
        </a:p>
      </dgm:t>
    </dgm:pt>
    <dgm:pt modelId="{F1BCE860-205C-4469-8068-3A384A9F0224}" type="parTrans" cxnId="{82128C39-25E0-41B7-B723-15022E5560C7}">
      <dgm:prSet/>
      <dgm:spPr/>
      <dgm:t>
        <a:bodyPr/>
        <a:lstStyle/>
        <a:p>
          <a:pPr rtl="1"/>
          <a:endParaRPr lang="ar-SA"/>
        </a:p>
      </dgm:t>
    </dgm:pt>
    <dgm:pt modelId="{D49FEC93-B5CF-45FF-86BF-200C327B7926}" type="sibTrans" cxnId="{82128C39-25E0-41B7-B723-15022E5560C7}">
      <dgm:prSet/>
      <dgm:spPr/>
      <dgm:t>
        <a:bodyPr/>
        <a:lstStyle/>
        <a:p>
          <a:pPr rtl="1"/>
          <a:endParaRPr lang="ar-SA"/>
        </a:p>
      </dgm:t>
    </dgm:pt>
    <dgm:pt modelId="{0FA786DA-AFE3-4DA9-9FEB-0916FBF9EABB}">
      <dgm:prSet phldrT="[نص]"/>
      <dgm:spPr/>
      <dgm:t>
        <a:bodyPr/>
        <a:lstStyle/>
        <a:p>
          <a:pPr rtl="1"/>
          <a:r>
            <a:rPr lang="ar-SA" smtClean="0">
              <a:cs typeface="Akhbar MT" pitchFamily="2" charset="-78"/>
            </a:rPr>
            <a:t>من السنة</a:t>
          </a:r>
          <a:endParaRPr lang="ar-SA" dirty="0">
            <a:cs typeface="Akhbar MT" pitchFamily="2" charset="-78"/>
          </a:endParaRPr>
        </a:p>
      </dgm:t>
    </dgm:pt>
    <dgm:pt modelId="{47774CC6-17A0-4C79-83C0-BC09DC4FC545}" type="parTrans" cxnId="{F4EFDC2F-9A54-421C-AE92-4226E481B09E}">
      <dgm:prSet/>
      <dgm:spPr/>
      <dgm:t>
        <a:bodyPr/>
        <a:lstStyle/>
        <a:p>
          <a:pPr rtl="1"/>
          <a:endParaRPr lang="ar-SA"/>
        </a:p>
      </dgm:t>
    </dgm:pt>
    <dgm:pt modelId="{BE889CF5-6212-4772-80D1-ECD42995E4B8}" type="sibTrans" cxnId="{F4EFDC2F-9A54-421C-AE92-4226E481B09E}">
      <dgm:prSet/>
      <dgm:spPr/>
      <dgm:t>
        <a:bodyPr/>
        <a:lstStyle/>
        <a:p>
          <a:pPr rtl="1"/>
          <a:endParaRPr lang="ar-SA"/>
        </a:p>
      </dgm:t>
    </dgm:pt>
    <dgm:pt modelId="{79764BB8-6D1D-40BD-82B5-1F15448F1132}">
      <dgm:prSet custT="1"/>
      <dgm:spPr/>
      <dgm:t>
        <a:bodyPr/>
        <a:lstStyle/>
        <a:p>
          <a:pPr rtl="1"/>
          <a:r>
            <a:rPr lang="ar-SA" sz="2400" dirty="0" smtClean="0">
              <a:cs typeface="Akhbar MT" pitchFamily="2" charset="-78"/>
            </a:rPr>
            <a:t>قوله </a:t>
          </a:r>
          <a:r>
            <a:rPr lang="ar-SA" sz="2400" dirty="0" err="1" smtClean="0">
              <a:cs typeface="Akhbar MT" pitchFamily="2" charset="-78"/>
            </a:rPr>
            <a:t>تعالى: </a:t>
          </a:r>
          <a:r>
            <a:rPr lang="ar-SA" sz="2400" dirty="0" smtClean="0">
              <a:cs typeface="Akhbar MT" pitchFamily="2" charset="-78"/>
            </a:rPr>
            <a:t>{ وَإِنَّ كَثِيراً مِنَ الْخُلَطَاءِ لَيَبْغِي بَعْضُهُمْ عَلَى بَعْضٍ</a:t>
          </a:r>
          <a:r>
            <a:rPr lang="ar-SA" sz="2400" dirty="0" err="1" smtClean="0">
              <a:cs typeface="Akhbar MT" pitchFamily="2" charset="-78"/>
            </a:rPr>
            <a:t>}</a:t>
          </a:r>
          <a:r>
            <a:rPr lang="ar-SA" sz="2400" dirty="0" smtClean="0">
              <a:cs typeface="Akhbar MT" pitchFamily="2" charset="-78"/>
            </a:rPr>
            <a:t> </a:t>
          </a:r>
          <a:endParaRPr lang="ar-SA" sz="2400" dirty="0">
            <a:cs typeface="Akhbar MT" pitchFamily="2" charset="-78"/>
          </a:endParaRPr>
        </a:p>
      </dgm:t>
    </dgm:pt>
    <dgm:pt modelId="{373372D8-5288-4051-A150-5390AE47CD0C}" type="parTrans" cxnId="{1600BD79-A6B5-4BE9-ABD6-A442A880DCA7}">
      <dgm:prSet/>
      <dgm:spPr/>
      <dgm:t>
        <a:bodyPr/>
        <a:lstStyle/>
        <a:p>
          <a:pPr rtl="1"/>
          <a:endParaRPr lang="ar-SA"/>
        </a:p>
      </dgm:t>
    </dgm:pt>
    <dgm:pt modelId="{B3DD3953-7E32-4C61-8E2F-2DEC796DDD75}" type="sibTrans" cxnId="{1600BD79-A6B5-4BE9-ABD6-A442A880DCA7}">
      <dgm:prSet/>
      <dgm:spPr/>
      <dgm:t>
        <a:bodyPr/>
        <a:lstStyle/>
        <a:p>
          <a:pPr rtl="1"/>
          <a:endParaRPr lang="ar-SA"/>
        </a:p>
      </dgm:t>
    </dgm:pt>
    <dgm:pt modelId="{C3D382E7-DF4C-4335-BA1E-2CA02BA369A9}">
      <dgm:prSet custT="1"/>
      <dgm:spPr/>
      <dgm:t>
        <a:bodyPr/>
        <a:lstStyle/>
        <a:p>
          <a:pPr rtl="1"/>
          <a:r>
            <a:rPr lang="ar-SA" sz="1800" dirty="0" smtClean="0">
              <a:cs typeface="Akhbar MT" pitchFamily="2" charset="-78"/>
            </a:rPr>
            <a:t>قوله صلى الله عليه وسلم في الحديث </a:t>
          </a:r>
          <a:r>
            <a:rPr lang="ar-SA" sz="1800" dirty="0" err="1" smtClean="0">
              <a:cs typeface="Akhbar MT" pitchFamily="2" charset="-78"/>
            </a:rPr>
            <a:t>القدسي:</a:t>
          </a:r>
          <a:r>
            <a:rPr lang="ar-SA" sz="1800" dirty="0" smtClean="0">
              <a:cs typeface="Akhbar MT" pitchFamily="2" charset="-78"/>
            </a:rPr>
            <a:t>(إن الله يقول أنا ثالث الشريكين)؛ أي: معهما بالحفظ والرعاية والإمداد وإنزال البركة في </a:t>
          </a:r>
          <a:r>
            <a:rPr lang="ar-SA" sz="1800" dirty="0" err="1" smtClean="0">
              <a:cs typeface="Akhbar MT" pitchFamily="2" charset="-78"/>
            </a:rPr>
            <a:t>تجارتهما؛ </a:t>
          </a:r>
          <a:r>
            <a:rPr lang="ar-SA" sz="1800" dirty="0" smtClean="0">
              <a:cs typeface="Akhbar MT" pitchFamily="2" charset="-78"/>
            </a:rPr>
            <a:t>(ما لم يخن أحدهما صاحبه، فإذا خانه؛ خرجت من بينهما)؛ أي: نزعت البركة من تجارتهما؛ ففي الحديث مشروعية الشركة والحث عليها مع عدم الخيانة؛ لأن فيها التعاون، والله في عون العبد ما كان العبد في عون أخيه.</a:t>
          </a:r>
          <a:endParaRPr lang="ar-SA" sz="1800" dirty="0">
            <a:cs typeface="Akhbar MT" pitchFamily="2" charset="-78"/>
          </a:endParaRPr>
        </a:p>
      </dgm:t>
    </dgm:pt>
    <dgm:pt modelId="{6F346302-27AD-4EDB-9162-B4F7D0CCE2A1}" type="parTrans" cxnId="{B37EFD0B-992B-4C19-8452-CF8D04C9AFAE}">
      <dgm:prSet/>
      <dgm:spPr/>
      <dgm:t>
        <a:bodyPr/>
        <a:lstStyle/>
        <a:p>
          <a:pPr rtl="1"/>
          <a:endParaRPr lang="ar-SA"/>
        </a:p>
      </dgm:t>
    </dgm:pt>
    <dgm:pt modelId="{F006BE63-B8A8-4814-A50A-5FA8C48DC86A}" type="sibTrans" cxnId="{B37EFD0B-992B-4C19-8452-CF8D04C9AFAE}">
      <dgm:prSet/>
      <dgm:spPr/>
      <dgm:t>
        <a:bodyPr/>
        <a:lstStyle/>
        <a:p>
          <a:pPr rtl="1"/>
          <a:endParaRPr lang="ar-SA"/>
        </a:p>
      </dgm:t>
    </dgm:pt>
    <dgm:pt modelId="{E982D94C-4478-4695-A87B-EC25299DB8CA}">
      <dgm:prSet phldrT="[نص]"/>
      <dgm:spPr/>
      <dgm:t>
        <a:bodyPr/>
        <a:lstStyle/>
        <a:p>
          <a:pPr rtl="1"/>
          <a:r>
            <a:rPr lang="ar-SA" smtClean="0">
              <a:cs typeface="Akhbar MT" pitchFamily="2" charset="-78"/>
            </a:rPr>
            <a:t>من الاجماع</a:t>
          </a:r>
          <a:endParaRPr lang="ar-SA" dirty="0">
            <a:cs typeface="Akhbar MT" pitchFamily="2" charset="-78"/>
          </a:endParaRPr>
        </a:p>
      </dgm:t>
    </dgm:pt>
    <dgm:pt modelId="{12EBDB9E-F310-4B90-BAEE-7F6318E2DA59}" type="parTrans" cxnId="{3E380695-30E4-4EF0-A50C-DD817D4A1395}">
      <dgm:prSet/>
      <dgm:spPr/>
      <dgm:t>
        <a:bodyPr/>
        <a:lstStyle/>
        <a:p>
          <a:pPr rtl="1"/>
          <a:endParaRPr lang="ar-SA"/>
        </a:p>
      </dgm:t>
    </dgm:pt>
    <dgm:pt modelId="{13AFE886-37DE-4082-A8EB-4F1576A02080}" type="sibTrans" cxnId="{3E380695-30E4-4EF0-A50C-DD817D4A1395}">
      <dgm:prSet/>
      <dgm:spPr/>
      <dgm:t>
        <a:bodyPr/>
        <a:lstStyle/>
        <a:p>
          <a:pPr rtl="1"/>
          <a:endParaRPr lang="ar-SA"/>
        </a:p>
      </dgm:t>
    </dgm:pt>
    <dgm:pt modelId="{C7BB04F0-E0F7-4D4F-ACD8-62C802969B2C}">
      <dgm:prSet/>
      <dgm:spPr/>
      <dgm:t>
        <a:bodyPr/>
        <a:lstStyle/>
        <a:p>
          <a:pPr rtl="1"/>
          <a:r>
            <a:rPr lang="ar-SA" b="0" dirty="0" smtClean="0">
              <a:cs typeface="Akhbar MT" pitchFamily="2" charset="-78"/>
            </a:rPr>
            <a:t>أما الإجماع على جواز الشركة فقد ذكره ابن قدامه في المغني.</a:t>
          </a:r>
          <a:endParaRPr lang="ar-SA" dirty="0"/>
        </a:p>
      </dgm:t>
    </dgm:pt>
    <dgm:pt modelId="{2C13ABB3-A9FE-44C6-82DC-1026B1BB21DC}" type="parTrans" cxnId="{5BFA9F5E-D198-41F0-BFEA-DFE4812285CF}">
      <dgm:prSet/>
      <dgm:spPr/>
      <dgm:t>
        <a:bodyPr/>
        <a:lstStyle/>
        <a:p>
          <a:pPr rtl="1"/>
          <a:endParaRPr lang="ar-SA"/>
        </a:p>
      </dgm:t>
    </dgm:pt>
    <dgm:pt modelId="{87CA3A79-5003-4DF8-9BF5-F114F1692F9E}" type="sibTrans" cxnId="{5BFA9F5E-D198-41F0-BFEA-DFE4812285CF}">
      <dgm:prSet/>
      <dgm:spPr/>
      <dgm:t>
        <a:bodyPr/>
        <a:lstStyle/>
        <a:p>
          <a:pPr rtl="1"/>
          <a:endParaRPr lang="ar-SA"/>
        </a:p>
      </dgm:t>
    </dgm:pt>
    <dgm:pt modelId="{F59CAB04-3727-4110-9BCA-CB3E930E21BC}" type="pres">
      <dgm:prSet presAssocID="{5DE5B8B5-5396-4117-BD08-F3B909F1C1DC}" presName="linearFlow" presStyleCnt="0">
        <dgm:presLayoutVars>
          <dgm:dir/>
          <dgm:animLvl val="lvl"/>
          <dgm:resizeHandles val="exact"/>
        </dgm:presLayoutVars>
      </dgm:prSet>
      <dgm:spPr/>
      <dgm:t>
        <a:bodyPr/>
        <a:lstStyle/>
        <a:p>
          <a:pPr rtl="1"/>
          <a:endParaRPr lang="ar-SA"/>
        </a:p>
      </dgm:t>
    </dgm:pt>
    <dgm:pt modelId="{EE2C5804-570B-4011-BFA0-2D42AF1F35E6}" type="pres">
      <dgm:prSet presAssocID="{D7B8179F-F89D-49CF-A283-0D43FBD244FD}" presName="composite" presStyleCnt="0"/>
      <dgm:spPr/>
    </dgm:pt>
    <dgm:pt modelId="{DCC8338B-8407-4A3D-BF05-F67A238D9646}" type="pres">
      <dgm:prSet presAssocID="{D7B8179F-F89D-49CF-A283-0D43FBD244FD}" presName="parentText" presStyleLbl="alignNode1" presStyleIdx="0" presStyleCnt="3">
        <dgm:presLayoutVars>
          <dgm:chMax val="1"/>
          <dgm:bulletEnabled val="1"/>
        </dgm:presLayoutVars>
      </dgm:prSet>
      <dgm:spPr/>
      <dgm:t>
        <a:bodyPr/>
        <a:lstStyle/>
        <a:p>
          <a:pPr rtl="1"/>
          <a:endParaRPr lang="ar-SA"/>
        </a:p>
      </dgm:t>
    </dgm:pt>
    <dgm:pt modelId="{F489ABDA-C069-4535-AADB-4C290AB0F00B}" type="pres">
      <dgm:prSet presAssocID="{D7B8179F-F89D-49CF-A283-0D43FBD244FD}" presName="descendantText" presStyleLbl="alignAcc1" presStyleIdx="0" presStyleCnt="3" custScaleY="100000" custLinFactNeighborX="5467" custLinFactNeighborY="-20593">
        <dgm:presLayoutVars>
          <dgm:bulletEnabled val="1"/>
        </dgm:presLayoutVars>
      </dgm:prSet>
      <dgm:spPr/>
      <dgm:t>
        <a:bodyPr/>
        <a:lstStyle/>
        <a:p>
          <a:pPr rtl="1"/>
          <a:endParaRPr lang="ar-SA"/>
        </a:p>
      </dgm:t>
    </dgm:pt>
    <dgm:pt modelId="{A5CC9B5D-0BDA-42B4-B2F9-A8B53783F3F4}" type="pres">
      <dgm:prSet presAssocID="{D49FEC93-B5CF-45FF-86BF-200C327B7926}" presName="sp" presStyleCnt="0"/>
      <dgm:spPr/>
    </dgm:pt>
    <dgm:pt modelId="{FE46006A-9473-4C50-818B-11A7DE834413}" type="pres">
      <dgm:prSet presAssocID="{0FA786DA-AFE3-4DA9-9FEB-0916FBF9EABB}" presName="composite" presStyleCnt="0"/>
      <dgm:spPr/>
    </dgm:pt>
    <dgm:pt modelId="{9771E795-5E19-4A5F-A46A-499960FC001A}" type="pres">
      <dgm:prSet presAssocID="{0FA786DA-AFE3-4DA9-9FEB-0916FBF9EABB}" presName="parentText" presStyleLbl="alignNode1" presStyleIdx="1" presStyleCnt="3">
        <dgm:presLayoutVars>
          <dgm:chMax val="1"/>
          <dgm:bulletEnabled val="1"/>
        </dgm:presLayoutVars>
      </dgm:prSet>
      <dgm:spPr/>
      <dgm:t>
        <a:bodyPr/>
        <a:lstStyle/>
        <a:p>
          <a:pPr rtl="1"/>
          <a:endParaRPr lang="ar-SA"/>
        </a:p>
      </dgm:t>
    </dgm:pt>
    <dgm:pt modelId="{BE4174A7-F632-4A80-A21B-92DA7A7CB2C0}" type="pres">
      <dgm:prSet presAssocID="{0FA786DA-AFE3-4DA9-9FEB-0916FBF9EABB}" presName="descendantText" presStyleLbl="alignAcc1" presStyleIdx="1" presStyleCnt="3">
        <dgm:presLayoutVars>
          <dgm:bulletEnabled val="1"/>
        </dgm:presLayoutVars>
      </dgm:prSet>
      <dgm:spPr/>
      <dgm:t>
        <a:bodyPr/>
        <a:lstStyle/>
        <a:p>
          <a:pPr rtl="1"/>
          <a:endParaRPr lang="ar-SA"/>
        </a:p>
      </dgm:t>
    </dgm:pt>
    <dgm:pt modelId="{0DF3E608-458F-44CB-839D-FB09D16A0545}" type="pres">
      <dgm:prSet presAssocID="{BE889CF5-6212-4772-80D1-ECD42995E4B8}" presName="sp" presStyleCnt="0"/>
      <dgm:spPr/>
    </dgm:pt>
    <dgm:pt modelId="{39E63922-9488-4630-8344-02AD6999AAC6}" type="pres">
      <dgm:prSet presAssocID="{E982D94C-4478-4695-A87B-EC25299DB8CA}" presName="composite" presStyleCnt="0"/>
      <dgm:spPr/>
    </dgm:pt>
    <dgm:pt modelId="{383B815A-4B75-49E4-B598-62BD9330E542}" type="pres">
      <dgm:prSet presAssocID="{E982D94C-4478-4695-A87B-EC25299DB8CA}" presName="parentText" presStyleLbl="alignNode1" presStyleIdx="2" presStyleCnt="3">
        <dgm:presLayoutVars>
          <dgm:chMax val="1"/>
          <dgm:bulletEnabled val="1"/>
        </dgm:presLayoutVars>
      </dgm:prSet>
      <dgm:spPr/>
      <dgm:t>
        <a:bodyPr/>
        <a:lstStyle/>
        <a:p>
          <a:pPr rtl="1"/>
          <a:endParaRPr lang="ar-SA"/>
        </a:p>
      </dgm:t>
    </dgm:pt>
    <dgm:pt modelId="{298739EC-C307-4589-BF06-EE4D1B6DA2C9}" type="pres">
      <dgm:prSet presAssocID="{E982D94C-4478-4695-A87B-EC25299DB8CA}" presName="descendantText" presStyleLbl="alignAcc1" presStyleIdx="2" presStyleCnt="3">
        <dgm:presLayoutVars>
          <dgm:bulletEnabled val="1"/>
        </dgm:presLayoutVars>
      </dgm:prSet>
      <dgm:spPr/>
      <dgm:t>
        <a:bodyPr/>
        <a:lstStyle/>
        <a:p>
          <a:pPr rtl="1"/>
          <a:endParaRPr lang="ar-SA"/>
        </a:p>
      </dgm:t>
    </dgm:pt>
  </dgm:ptLst>
  <dgm:cxnLst>
    <dgm:cxn modelId="{9CDDDDF7-CE0C-4251-AA75-3F506674F595}" type="presOf" srcId="{E982D94C-4478-4695-A87B-EC25299DB8CA}" destId="{383B815A-4B75-49E4-B598-62BD9330E542}" srcOrd="0" destOrd="0" presId="urn:microsoft.com/office/officeart/2005/8/layout/chevron2"/>
    <dgm:cxn modelId="{CA19D7D4-DCA1-4000-B93B-38AC60CDE285}" type="presOf" srcId="{0FA786DA-AFE3-4DA9-9FEB-0916FBF9EABB}" destId="{9771E795-5E19-4A5F-A46A-499960FC001A}" srcOrd="0" destOrd="0" presId="urn:microsoft.com/office/officeart/2005/8/layout/chevron2"/>
    <dgm:cxn modelId="{82128C39-25E0-41B7-B723-15022E5560C7}" srcId="{5DE5B8B5-5396-4117-BD08-F3B909F1C1DC}" destId="{D7B8179F-F89D-49CF-A283-0D43FBD244FD}" srcOrd="0" destOrd="0" parTransId="{F1BCE860-205C-4469-8068-3A384A9F0224}" sibTransId="{D49FEC93-B5CF-45FF-86BF-200C327B7926}"/>
    <dgm:cxn modelId="{5BFA9F5E-D198-41F0-BFEA-DFE4812285CF}" srcId="{E982D94C-4478-4695-A87B-EC25299DB8CA}" destId="{C7BB04F0-E0F7-4D4F-ACD8-62C802969B2C}" srcOrd="0" destOrd="0" parTransId="{2C13ABB3-A9FE-44C6-82DC-1026B1BB21DC}" sibTransId="{87CA3A79-5003-4DF8-9BF5-F114F1692F9E}"/>
    <dgm:cxn modelId="{D6AFBCF0-0431-4E07-9A32-DA549D0B5466}" type="presOf" srcId="{C7BB04F0-E0F7-4D4F-ACD8-62C802969B2C}" destId="{298739EC-C307-4589-BF06-EE4D1B6DA2C9}" srcOrd="0" destOrd="0" presId="urn:microsoft.com/office/officeart/2005/8/layout/chevron2"/>
    <dgm:cxn modelId="{9D06FE87-4003-44E7-816A-7DB7CA61D0D5}" type="presOf" srcId="{5DE5B8B5-5396-4117-BD08-F3B909F1C1DC}" destId="{F59CAB04-3727-4110-9BCA-CB3E930E21BC}" srcOrd="0" destOrd="0" presId="urn:microsoft.com/office/officeart/2005/8/layout/chevron2"/>
    <dgm:cxn modelId="{F4EFDC2F-9A54-421C-AE92-4226E481B09E}" srcId="{5DE5B8B5-5396-4117-BD08-F3B909F1C1DC}" destId="{0FA786DA-AFE3-4DA9-9FEB-0916FBF9EABB}" srcOrd="1" destOrd="0" parTransId="{47774CC6-17A0-4C79-83C0-BC09DC4FC545}" sibTransId="{BE889CF5-6212-4772-80D1-ECD42995E4B8}"/>
    <dgm:cxn modelId="{1600BD79-A6B5-4BE9-ABD6-A442A880DCA7}" srcId="{D7B8179F-F89D-49CF-A283-0D43FBD244FD}" destId="{79764BB8-6D1D-40BD-82B5-1F15448F1132}" srcOrd="0" destOrd="0" parTransId="{373372D8-5288-4051-A150-5390AE47CD0C}" sibTransId="{B3DD3953-7E32-4C61-8E2F-2DEC796DDD75}"/>
    <dgm:cxn modelId="{39F46BD9-4600-4119-9DD5-C47F252A7C04}" type="presOf" srcId="{79764BB8-6D1D-40BD-82B5-1F15448F1132}" destId="{F489ABDA-C069-4535-AADB-4C290AB0F00B}" srcOrd="0" destOrd="0" presId="urn:microsoft.com/office/officeart/2005/8/layout/chevron2"/>
    <dgm:cxn modelId="{6A5E0F25-7AA4-460F-A691-31328F50D2D9}" type="presOf" srcId="{D7B8179F-F89D-49CF-A283-0D43FBD244FD}" destId="{DCC8338B-8407-4A3D-BF05-F67A238D9646}" srcOrd="0" destOrd="0" presId="urn:microsoft.com/office/officeart/2005/8/layout/chevron2"/>
    <dgm:cxn modelId="{825B639C-0E9A-4EBD-BE19-29EB94B43ADB}" type="presOf" srcId="{C3D382E7-DF4C-4335-BA1E-2CA02BA369A9}" destId="{BE4174A7-F632-4A80-A21B-92DA7A7CB2C0}" srcOrd="0" destOrd="0" presId="urn:microsoft.com/office/officeart/2005/8/layout/chevron2"/>
    <dgm:cxn modelId="{B37EFD0B-992B-4C19-8452-CF8D04C9AFAE}" srcId="{0FA786DA-AFE3-4DA9-9FEB-0916FBF9EABB}" destId="{C3D382E7-DF4C-4335-BA1E-2CA02BA369A9}" srcOrd="0" destOrd="0" parTransId="{6F346302-27AD-4EDB-9162-B4F7D0CCE2A1}" sibTransId="{F006BE63-B8A8-4814-A50A-5FA8C48DC86A}"/>
    <dgm:cxn modelId="{3E380695-30E4-4EF0-A50C-DD817D4A1395}" srcId="{5DE5B8B5-5396-4117-BD08-F3B909F1C1DC}" destId="{E982D94C-4478-4695-A87B-EC25299DB8CA}" srcOrd="2" destOrd="0" parTransId="{12EBDB9E-F310-4B90-BAEE-7F6318E2DA59}" sibTransId="{13AFE886-37DE-4082-A8EB-4F1576A02080}"/>
    <dgm:cxn modelId="{3725C95D-D328-4A1D-A7A3-7A515E54DACB}" type="presParOf" srcId="{F59CAB04-3727-4110-9BCA-CB3E930E21BC}" destId="{EE2C5804-570B-4011-BFA0-2D42AF1F35E6}" srcOrd="0" destOrd="0" presId="urn:microsoft.com/office/officeart/2005/8/layout/chevron2"/>
    <dgm:cxn modelId="{8DD4E111-C802-433C-BD57-BA821DF17093}" type="presParOf" srcId="{EE2C5804-570B-4011-BFA0-2D42AF1F35E6}" destId="{DCC8338B-8407-4A3D-BF05-F67A238D9646}" srcOrd="0" destOrd="0" presId="urn:microsoft.com/office/officeart/2005/8/layout/chevron2"/>
    <dgm:cxn modelId="{67611AD6-EF8F-4B15-BE86-9F55D0D3F4D5}" type="presParOf" srcId="{EE2C5804-570B-4011-BFA0-2D42AF1F35E6}" destId="{F489ABDA-C069-4535-AADB-4C290AB0F00B}" srcOrd="1" destOrd="0" presId="urn:microsoft.com/office/officeart/2005/8/layout/chevron2"/>
    <dgm:cxn modelId="{E3F3355C-5FF3-4CE5-8933-BC2E9F4FFD6F}" type="presParOf" srcId="{F59CAB04-3727-4110-9BCA-CB3E930E21BC}" destId="{A5CC9B5D-0BDA-42B4-B2F9-A8B53783F3F4}" srcOrd="1" destOrd="0" presId="urn:microsoft.com/office/officeart/2005/8/layout/chevron2"/>
    <dgm:cxn modelId="{2CC71E54-3D26-46A8-9905-E6623E8ECD10}" type="presParOf" srcId="{F59CAB04-3727-4110-9BCA-CB3E930E21BC}" destId="{FE46006A-9473-4C50-818B-11A7DE834413}" srcOrd="2" destOrd="0" presId="urn:microsoft.com/office/officeart/2005/8/layout/chevron2"/>
    <dgm:cxn modelId="{16FF456D-7BA5-4A8C-8FB3-926CE5588E03}" type="presParOf" srcId="{FE46006A-9473-4C50-818B-11A7DE834413}" destId="{9771E795-5E19-4A5F-A46A-499960FC001A}" srcOrd="0" destOrd="0" presId="urn:microsoft.com/office/officeart/2005/8/layout/chevron2"/>
    <dgm:cxn modelId="{4B2DBA19-142F-4488-82F9-38314C7CE811}" type="presParOf" srcId="{FE46006A-9473-4C50-818B-11A7DE834413}" destId="{BE4174A7-F632-4A80-A21B-92DA7A7CB2C0}" srcOrd="1" destOrd="0" presId="urn:microsoft.com/office/officeart/2005/8/layout/chevron2"/>
    <dgm:cxn modelId="{B1F8BA57-A8C9-49AD-B407-09C01CB62263}" type="presParOf" srcId="{F59CAB04-3727-4110-9BCA-CB3E930E21BC}" destId="{0DF3E608-458F-44CB-839D-FB09D16A0545}" srcOrd="3" destOrd="0" presId="urn:microsoft.com/office/officeart/2005/8/layout/chevron2"/>
    <dgm:cxn modelId="{22E80D29-C82C-46DE-A5C6-DACC427967BF}" type="presParOf" srcId="{F59CAB04-3727-4110-9BCA-CB3E930E21BC}" destId="{39E63922-9488-4630-8344-02AD6999AAC6}" srcOrd="4" destOrd="0" presId="urn:microsoft.com/office/officeart/2005/8/layout/chevron2"/>
    <dgm:cxn modelId="{36206B7E-485A-4EE2-BA5E-1A982F08F5EE}" type="presParOf" srcId="{39E63922-9488-4630-8344-02AD6999AAC6}" destId="{383B815A-4B75-49E4-B598-62BD9330E542}" srcOrd="0" destOrd="0" presId="urn:microsoft.com/office/officeart/2005/8/layout/chevron2"/>
    <dgm:cxn modelId="{293ED221-BEC9-4DD1-A272-ECD775471DEA}" type="presParOf" srcId="{39E63922-9488-4630-8344-02AD6999AAC6}" destId="{298739EC-C307-4589-BF06-EE4D1B6DA2C9}"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8A388D-4C59-4C45-AFA7-D1392CDA3C22}" type="doc">
      <dgm:prSet loTypeId="urn:microsoft.com/office/officeart/2005/8/layout/hierarchy6" loCatId="hierarchy" qsTypeId="urn:microsoft.com/office/officeart/2005/8/quickstyle/simple1" qsCatId="simple" csTypeId="urn:microsoft.com/office/officeart/2005/8/colors/accent2_5" csCatId="accent2" phldr="1"/>
      <dgm:spPr/>
      <dgm:t>
        <a:bodyPr/>
        <a:lstStyle/>
        <a:p>
          <a:pPr rtl="1"/>
          <a:endParaRPr lang="ar-SA"/>
        </a:p>
      </dgm:t>
    </dgm:pt>
    <dgm:pt modelId="{693234B6-4D2F-49F2-AA6F-20FAF54AF783}">
      <dgm:prSet phldrT="[نص]" custT="1"/>
      <dgm:spPr/>
      <dgm:t>
        <a:bodyPr/>
        <a:lstStyle/>
        <a:p>
          <a:pPr rtl="1"/>
          <a:r>
            <a:rPr lang="ar-SA" sz="2800" b="1" smtClean="0">
              <a:cs typeface="Akhbar MT" pitchFamily="2" charset="-78"/>
            </a:rPr>
            <a:t>اقسام الشركة </a:t>
          </a:r>
          <a:endParaRPr lang="ar-SA" sz="2800" b="1" dirty="0">
            <a:cs typeface="Akhbar MT" pitchFamily="2" charset="-78"/>
          </a:endParaRPr>
        </a:p>
      </dgm:t>
    </dgm:pt>
    <dgm:pt modelId="{D0542738-6702-470F-96BD-9ABDE5E1836E}" type="parTrans" cxnId="{AEE14E34-B6F7-4A45-9BE8-2BC809272747}">
      <dgm:prSet/>
      <dgm:spPr/>
      <dgm:t>
        <a:bodyPr/>
        <a:lstStyle/>
        <a:p>
          <a:pPr rtl="1"/>
          <a:endParaRPr lang="ar-SA"/>
        </a:p>
      </dgm:t>
    </dgm:pt>
    <dgm:pt modelId="{F830C802-0E6A-4E59-B9AF-0F0945F78562}" type="sibTrans" cxnId="{AEE14E34-B6F7-4A45-9BE8-2BC809272747}">
      <dgm:prSet/>
      <dgm:spPr/>
      <dgm:t>
        <a:bodyPr/>
        <a:lstStyle/>
        <a:p>
          <a:pPr rtl="1"/>
          <a:endParaRPr lang="ar-SA"/>
        </a:p>
      </dgm:t>
    </dgm:pt>
    <dgm:pt modelId="{431F9D8A-7479-4B3B-88B8-25FD1896998D}">
      <dgm:prSet phldrT="[نص]" custT="1"/>
      <dgm:spPr/>
      <dgm:t>
        <a:bodyPr/>
        <a:lstStyle/>
        <a:p>
          <a:pPr rtl="1"/>
          <a:r>
            <a:rPr lang="ar-SA" sz="2000" b="1" dirty="0" smtClean="0">
              <a:latin typeface="Traditional Arabic" pitchFamily="18" charset="-78"/>
              <a:cs typeface="Traditional Arabic" pitchFamily="18" charset="-78"/>
            </a:rPr>
            <a:t>شركة عقود</a:t>
          </a:r>
        </a:p>
        <a:p>
          <a:pPr rtl="1"/>
          <a:r>
            <a:rPr lang="ar-SA" sz="1600" dirty="0" smtClean="0">
              <a:latin typeface="Traditional Arabic" pitchFamily="18" charset="-78"/>
              <a:cs typeface="Traditional Arabic" pitchFamily="18" charset="-78"/>
            </a:rPr>
            <a:t>هي الاشتراك في التصرف ؛ويكون بينهما عقد كالاشتراك في البيع أو الشراء أو التأجير أو غير ذلك، وهي إما اشتراك في مال وعمل أو اشتراك في عمل بدون مال</a:t>
          </a:r>
          <a:endParaRPr lang="ar-SA" sz="1600" dirty="0">
            <a:latin typeface="Traditional Arabic" pitchFamily="18" charset="-78"/>
            <a:cs typeface="Traditional Arabic" pitchFamily="18" charset="-78"/>
          </a:endParaRPr>
        </a:p>
      </dgm:t>
    </dgm:pt>
    <dgm:pt modelId="{0C32FC84-8FA8-4CDF-9F55-4E6D251F17B4}" type="parTrans" cxnId="{551C3338-8422-4381-9ACD-1AAD87A46FD2}">
      <dgm:prSet/>
      <dgm:spPr/>
      <dgm:t>
        <a:bodyPr/>
        <a:lstStyle/>
        <a:p>
          <a:pPr rtl="1"/>
          <a:endParaRPr lang="ar-SA"/>
        </a:p>
      </dgm:t>
    </dgm:pt>
    <dgm:pt modelId="{CF8AFE59-7AC9-4B6C-815B-3A003B2E7CC9}" type="sibTrans" cxnId="{551C3338-8422-4381-9ACD-1AAD87A46FD2}">
      <dgm:prSet/>
      <dgm:spPr/>
      <dgm:t>
        <a:bodyPr/>
        <a:lstStyle/>
        <a:p>
          <a:pPr rtl="1"/>
          <a:endParaRPr lang="ar-SA"/>
        </a:p>
      </dgm:t>
    </dgm:pt>
    <dgm:pt modelId="{9BBC80E9-EB2F-4AD8-82D3-7BE26A4E61FC}">
      <dgm:prSet phldrT="[نص]" custT="1"/>
      <dgm:spPr/>
      <dgm:t>
        <a:bodyPr/>
        <a:lstStyle/>
        <a:p>
          <a:pPr rtl="1"/>
          <a:r>
            <a:rPr lang="ar-SA" sz="2000" dirty="0" smtClean="0">
              <a:cs typeface="Akhbar MT" pitchFamily="2" charset="-78"/>
            </a:rPr>
            <a:t>أن يكون الاشتراك في المال والعمل، وهذا النوع يسمى </a:t>
          </a:r>
          <a:r>
            <a:rPr lang="ar-SA" sz="2000" u="sng" dirty="0" smtClean="0">
              <a:cs typeface="Akhbar MT" pitchFamily="2" charset="-78"/>
            </a:rPr>
            <a:t>شركة العنان</a:t>
          </a:r>
          <a:endParaRPr lang="ar-SA" sz="2000" u="sng" dirty="0">
            <a:cs typeface="Akhbar MT" pitchFamily="2" charset="-78"/>
          </a:endParaRPr>
        </a:p>
      </dgm:t>
    </dgm:pt>
    <dgm:pt modelId="{287030ED-2F50-499A-9225-D0A47485F54B}" type="parTrans" cxnId="{EE441F51-4985-47C0-B0F3-4BBFEF589288}">
      <dgm:prSet/>
      <dgm:spPr/>
      <dgm:t>
        <a:bodyPr/>
        <a:lstStyle/>
        <a:p>
          <a:pPr rtl="1"/>
          <a:endParaRPr lang="ar-SA"/>
        </a:p>
      </dgm:t>
    </dgm:pt>
    <dgm:pt modelId="{1C9719B1-1AA8-4C7F-B276-E99E3F607FD5}" type="sibTrans" cxnId="{EE441F51-4985-47C0-B0F3-4BBFEF589288}">
      <dgm:prSet/>
      <dgm:spPr/>
      <dgm:t>
        <a:bodyPr/>
        <a:lstStyle/>
        <a:p>
          <a:pPr rtl="1"/>
          <a:endParaRPr lang="ar-SA"/>
        </a:p>
      </dgm:t>
    </dgm:pt>
    <dgm:pt modelId="{5755FEB1-1B84-4EB1-9D0D-1007C1E884D8}">
      <dgm:prSet phldrT="[نص]" custT="1"/>
      <dgm:spPr/>
      <dgm:t>
        <a:bodyPr/>
        <a:lstStyle/>
        <a:p>
          <a:pPr rtl="1"/>
          <a:r>
            <a:rPr lang="ar-SA" sz="2000" b="1" dirty="0" smtClean="0">
              <a:cs typeface="Akhbar MT" pitchFamily="2" charset="-78"/>
            </a:rPr>
            <a:t>شركة أملاك </a:t>
          </a:r>
          <a:endParaRPr lang="ar-SA" sz="2000" b="1" dirty="0">
            <a:cs typeface="Akhbar MT" pitchFamily="2" charset="-78"/>
          </a:endParaRPr>
        </a:p>
      </dgm:t>
    </dgm:pt>
    <dgm:pt modelId="{6571C848-D9EA-483F-8101-E748B5B9F8D4}" type="parTrans" cxnId="{D88CE918-1487-44A0-A696-87C04576E2AC}">
      <dgm:prSet/>
      <dgm:spPr/>
      <dgm:t>
        <a:bodyPr/>
        <a:lstStyle/>
        <a:p>
          <a:pPr rtl="1"/>
          <a:endParaRPr lang="ar-SA"/>
        </a:p>
      </dgm:t>
    </dgm:pt>
    <dgm:pt modelId="{8E23F0A9-9845-410A-B4A7-AD241308D71C}" type="sibTrans" cxnId="{D88CE918-1487-44A0-A696-87C04576E2AC}">
      <dgm:prSet/>
      <dgm:spPr/>
      <dgm:t>
        <a:bodyPr/>
        <a:lstStyle/>
        <a:p>
          <a:pPr rtl="1"/>
          <a:endParaRPr lang="ar-SA"/>
        </a:p>
      </dgm:t>
    </dgm:pt>
    <dgm:pt modelId="{820AE28D-9D74-4788-B728-7FF7D46A865E}">
      <dgm:prSet phldrT="[نص]" custT="1"/>
      <dgm:spPr/>
      <dgm:t>
        <a:bodyPr/>
        <a:lstStyle/>
        <a:p>
          <a:pPr rtl="1"/>
          <a:r>
            <a:rPr lang="ar-SA" sz="2000" dirty="0" smtClean="0">
              <a:cs typeface="Akhbar MT" pitchFamily="2" charset="-78"/>
            </a:rPr>
            <a:t>هي اشتراك في استحقاق ليس بينهما عقد؛ كالإرث والاشتراك في تملك عقار أو تملك مصنع أو تملك سيارات أو غير ذلك.</a:t>
          </a:r>
          <a:endParaRPr lang="ar-SA" sz="2000" dirty="0">
            <a:cs typeface="Akhbar MT" pitchFamily="2" charset="-78"/>
          </a:endParaRPr>
        </a:p>
      </dgm:t>
    </dgm:pt>
    <dgm:pt modelId="{489AB6D2-EBC6-49EF-A9F6-BC230DA8BD6E}" type="parTrans" cxnId="{F1969362-5DC9-45E1-84ED-C10FF8AF5B6B}">
      <dgm:prSet/>
      <dgm:spPr/>
      <dgm:t>
        <a:bodyPr/>
        <a:lstStyle/>
        <a:p>
          <a:pPr rtl="1"/>
          <a:endParaRPr lang="ar-SA"/>
        </a:p>
      </dgm:t>
    </dgm:pt>
    <dgm:pt modelId="{090970CD-CA7D-4D4E-980C-DFEAD5298C01}" type="sibTrans" cxnId="{F1969362-5DC9-45E1-84ED-C10FF8AF5B6B}">
      <dgm:prSet/>
      <dgm:spPr/>
      <dgm:t>
        <a:bodyPr/>
        <a:lstStyle/>
        <a:p>
          <a:pPr rtl="1"/>
          <a:endParaRPr lang="ar-SA"/>
        </a:p>
      </dgm:t>
    </dgm:pt>
    <dgm:pt modelId="{657B9063-DA02-4893-9795-FF7DC2AAB919}">
      <dgm:prSet custT="1"/>
      <dgm:spPr/>
      <dgm:t>
        <a:bodyPr/>
        <a:lstStyle/>
        <a:p>
          <a:pPr rtl="1"/>
          <a:r>
            <a:rPr lang="ar-SA" sz="2000" dirty="0" smtClean="0">
              <a:cs typeface="Akhbar MT" pitchFamily="2" charset="-78"/>
            </a:rPr>
            <a:t>اشتراك في مال من جانب وعمل من جانب آخر، وهذا ما </a:t>
          </a:r>
          <a:r>
            <a:rPr lang="ar-SA" sz="2000" u="sng" dirty="0" smtClean="0">
              <a:cs typeface="Akhbar MT" pitchFamily="2" charset="-78"/>
            </a:rPr>
            <a:t>يسمى بالمضاربة</a:t>
          </a:r>
          <a:endParaRPr lang="ar-SA" sz="2000" u="sng" dirty="0">
            <a:cs typeface="Akhbar MT" pitchFamily="2" charset="-78"/>
          </a:endParaRPr>
        </a:p>
      </dgm:t>
    </dgm:pt>
    <dgm:pt modelId="{BF69B523-AC7D-4B55-B544-71052641AD92}" type="parTrans" cxnId="{43277492-3B37-46F1-899E-0AA92DA5FF0B}">
      <dgm:prSet/>
      <dgm:spPr/>
      <dgm:t>
        <a:bodyPr/>
        <a:lstStyle/>
        <a:p>
          <a:pPr rtl="1"/>
          <a:endParaRPr lang="ar-SA"/>
        </a:p>
      </dgm:t>
    </dgm:pt>
    <dgm:pt modelId="{7C7CFC22-0BEF-4A61-A749-85CC8DCF0746}" type="sibTrans" cxnId="{43277492-3B37-46F1-899E-0AA92DA5FF0B}">
      <dgm:prSet/>
      <dgm:spPr/>
      <dgm:t>
        <a:bodyPr/>
        <a:lstStyle/>
        <a:p>
          <a:pPr rtl="1"/>
          <a:endParaRPr lang="ar-SA"/>
        </a:p>
      </dgm:t>
    </dgm:pt>
    <dgm:pt modelId="{FA7D5771-8C7D-418B-B448-8D93B3C580E2}">
      <dgm:prSet custT="1"/>
      <dgm:spPr/>
      <dgm:t>
        <a:bodyPr/>
        <a:lstStyle/>
        <a:p>
          <a:pPr rtl="1"/>
          <a:r>
            <a:rPr lang="ar-SA" sz="2000" dirty="0" smtClean="0">
              <a:cs typeface="Akhbar MT" pitchFamily="2" charset="-78"/>
            </a:rPr>
            <a:t>اشتراك في التحمل بالذمم دون مال، وهذا ما يسمى </a:t>
          </a:r>
          <a:r>
            <a:rPr lang="ar-SA" sz="2000" u="sng" dirty="0" smtClean="0">
              <a:cs typeface="Akhbar MT" pitchFamily="2" charset="-78"/>
            </a:rPr>
            <a:t>بشركة الوجوه.</a:t>
          </a:r>
          <a:endParaRPr lang="ar-SA" sz="2000" u="sng" dirty="0">
            <a:cs typeface="Akhbar MT" pitchFamily="2" charset="-78"/>
          </a:endParaRPr>
        </a:p>
      </dgm:t>
    </dgm:pt>
    <dgm:pt modelId="{FD388518-071A-4E90-93AD-166E5D0A63B5}" type="parTrans" cxnId="{B398C8C0-12FD-4E91-A910-3FB3E044E296}">
      <dgm:prSet/>
      <dgm:spPr/>
      <dgm:t>
        <a:bodyPr/>
        <a:lstStyle/>
        <a:p>
          <a:pPr rtl="1"/>
          <a:endParaRPr lang="ar-SA"/>
        </a:p>
      </dgm:t>
    </dgm:pt>
    <dgm:pt modelId="{28AAC41F-E35A-4450-AE36-869814E65B2F}" type="sibTrans" cxnId="{B398C8C0-12FD-4E91-A910-3FB3E044E296}">
      <dgm:prSet/>
      <dgm:spPr/>
      <dgm:t>
        <a:bodyPr/>
        <a:lstStyle/>
        <a:p>
          <a:pPr rtl="1"/>
          <a:endParaRPr lang="ar-SA"/>
        </a:p>
      </dgm:t>
    </dgm:pt>
    <dgm:pt modelId="{39FA9353-CC6C-4DB7-BFD6-97F680ACD8E4}">
      <dgm:prSet custT="1"/>
      <dgm:spPr/>
      <dgm:t>
        <a:bodyPr/>
        <a:lstStyle/>
        <a:p>
          <a:pPr rtl="1"/>
          <a:r>
            <a:rPr lang="ar-SA" sz="2000" dirty="0" smtClean="0">
              <a:cs typeface="Akhbar MT" pitchFamily="2" charset="-78"/>
            </a:rPr>
            <a:t>اشتراك فيما يكسبان بأبدانهما، وهذا ما يسمى </a:t>
          </a:r>
          <a:r>
            <a:rPr lang="ar-SA" sz="2000" u="sng" dirty="0" smtClean="0">
              <a:cs typeface="Akhbar MT" pitchFamily="2" charset="-78"/>
            </a:rPr>
            <a:t>بشركة الأبدان</a:t>
          </a:r>
          <a:endParaRPr lang="ar-SA" sz="2000" u="sng" dirty="0">
            <a:cs typeface="Akhbar MT" pitchFamily="2" charset="-78"/>
          </a:endParaRPr>
        </a:p>
      </dgm:t>
    </dgm:pt>
    <dgm:pt modelId="{362254A0-329C-4F05-A9B6-B65763BD676C}" type="parTrans" cxnId="{8483D9B0-8EDD-4D17-8A39-CA3B05E5B24F}">
      <dgm:prSet/>
      <dgm:spPr/>
      <dgm:t>
        <a:bodyPr/>
        <a:lstStyle/>
        <a:p>
          <a:pPr rtl="1"/>
          <a:endParaRPr lang="ar-SA"/>
        </a:p>
      </dgm:t>
    </dgm:pt>
    <dgm:pt modelId="{568B8557-EC7E-4591-992E-A718B4AE0ABB}" type="sibTrans" cxnId="{8483D9B0-8EDD-4D17-8A39-CA3B05E5B24F}">
      <dgm:prSet/>
      <dgm:spPr/>
      <dgm:t>
        <a:bodyPr/>
        <a:lstStyle/>
        <a:p>
          <a:pPr rtl="1"/>
          <a:endParaRPr lang="ar-SA"/>
        </a:p>
      </dgm:t>
    </dgm:pt>
    <dgm:pt modelId="{DE775DA1-710B-4812-B9C6-5DB1C96E668A}">
      <dgm:prSet custT="1"/>
      <dgm:spPr/>
      <dgm:t>
        <a:bodyPr/>
        <a:lstStyle/>
        <a:p>
          <a:pPr rtl="1"/>
          <a:r>
            <a:rPr lang="ar-SA" sz="2000" dirty="0" smtClean="0">
              <a:cs typeface="Akhbar MT" pitchFamily="2" charset="-78"/>
            </a:rPr>
            <a:t>في كل ما تقدم؛ بأن يفوض أحدهما إلى الآخر كل تصرف مالي وبدني، فيشمل شركة العنان والمضاربة والوجوه والأبدان، ويسمى هذا النوع </a:t>
          </a:r>
          <a:r>
            <a:rPr lang="ar-SA" sz="2000" u="sng" dirty="0" smtClean="0">
              <a:cs typeface="Akhbar MT" pitchFamily="2" charset="-78"/>
            </a:rPr>
            <a:t>بشركة المفاوضة</a:t>
          </a:r>
          <a:endParaRPr lang="ar-SA" sz="2000" u="sng" dirty="0">
            <a:cs typeface="Akhbar MT" pitchFamily="2" charset="-78"/>
          </a:endParaRPr>
        </a:p>
      </dgm:t>
    </dgm:pt>
    <dgm:pt modelId="{49C72CFC-544B-41A9-BFDB-5F383D7BFC19}" type="parTrans" cxnId="{836FE1C4-1DDB-4B53-8FC9-2E0BB7E49799}">
      <dgm:prSet/>
      <dgm:spPr/>
      <dgm:t>
        <a:bodyPr/>
        <a:lstStyle/>
        <a:p>
          <a:pPr rtl="1"/>
          <a:endParaRPr lang="ar-SA"/>
        </a:p>
      </dgm:t>
    </dgm:pt>
    <dgm:pt modelId="{6247E545-C313-4594-8968-81B11EB7A7C7}" type="sibTrans" cxnId="{836FE1C4-1DDB-4B53-8FC9-2E0BB7E49799}">
      <dgm:prSet/>
      <dgm:spPr/>
      <dgm:t>
        <a:bodyPr/>
        <a:lstStyle/>
        <a:p>
          <a:pPr rtl="1"/>
          <a:endParaRPr lang="ar-SA"/>
        </a:p>
      </dgm:t>
    </dgm:pt>
    <dgm:pt modelId="{5D05BE74-6D11-4579-8E54-910E9B06D89A}" type="pres">
      <dgm:prSet presAssocID="{7C8A388D-4C59-4C45-AFA7-D1392CDA3C22}" presName="mainComposite" presStyleCnt="0">
        <dgm:presLayoutVars>
          <dgm:chPref val="1"/>
          <dgm:dir/>
          <dgm:animOne val="branch"/>
          <dgm:animLvl val="lvl"/>
          <dgm:resizeHandles val="exact"/>
        </dgm:presLayoutVars>
      </dgm:prSet>
      <dgm:spPr/>
      <dgm:t>
        <a:bodyPr/>
        <a:lstStyle/>
        <a:p>
          <a:pPr rtl="1"/>
          <a:endParaRPr lang="ar-SA"/>
        </a:p>
      </dgm:t>
    </dgm:pt>
    <dgm:pt modelId="{74452448-3ABF-4136-90E5-3B97866FBA91}" type="pres">
      <dgm:prSet presAssocID="{7C8A388D-4C59-4C45-AFA7-D1392CDA3C22}" presName="hierFlow" presStyleCnt="0"/>
      <dgm:spPr/>
      <dgm:t>
        <a:bodyPr/>
        <a:lstStyle/>
        <a:p>
          <a:pPr rtl="1"/>
          <a:endParaRPr lang="ar-SA"/>
        </a:p>
      </dgm:t>
    </dgm:pt>
    <dgm:pt modelId="{F48F9ADB-8D0C-45C4-9424-CD76D050A927}" type="pres">
      <dgm:prSet presAssocID="{7C8A388D-4C59-4C45-AFA7-D1392CDA3C22}" presName="hierChild1" presStyleCnt="0">
        <dgm:presLayoutVars>
          <dgm:chPref val="1"/>
          <dgm:animOne val="branch"/>
          <dgm:animLvl val="lvl"/>
        </dgm:presLayoutVars>
      </dgm:prSet>
      <dgm:spPr/>
      <dgm:t>
        <a:bodyPr/>
        <a:lstStyle/>
        <a:p>
          <a:pPr rtl="1"/>
          <a:endParaRPr lang="ar-SA"/>
        </a:p>
      </dgm:t>
    </dgm:pt>
    <dgm:pt modelId="{7B799E50-2198-466E-98B0-691F9317944A}" type="pres">
      <dgm:prSet presAssocID="{693234B6-4D2F-49F2-AA6F-20FAF54AF783}" presName="Name14" presStyleCnt="0"/>
      <dgm:spPr/>
      <dgm:t>
        <a:bodyPr/>
        <a:lstStyle/>
        <a:p>
          <a:pPr rtl="1"/>
          <a:endParaRPr lang="ar-SA"/>
        </a:p>
      </dgm:t>
    </dgm:pt>
    <dgm:pt modelId="{AF8724FE-0332-486B-9A60-FF12135AA378}" type="pres">
      <dgm:prSet presAssocID="{693234B6-4D2F-49F2-AA6F-20FAF54AF783}" presName="level1Shape" presStyleLbl="node0" presStyleIdx="0" presStyleCnt="1" custScaleX="227439">
        <dgm:presLayoutVars>
          <dgm:chPref val="3"/>
        </dgm:presLayoutVars>
      </dgm:prSet>
      <dgm:spPr/>
      <dgm:t>
        <a:bodyPr/>
        <a:lstStyle/>
        <a:p>
          <a:pPr rtl="1"/>
          <a:endParaRPr lang="ar-SA"/>
        </a:p>
      </dgm:t>
    </dgm:pt>
    <dgm:pt modelId="{55A45182-D8F6-47D4-A3B7-9192BE9B1B62}" type="pres">
      <dgm:prSet presAssocID="{693234B6-4D2F-49F2-AA6F-20FAF54AF783}" presName="hierChild2" presStyleCnt="0"/>
      <dgm:spPr/>
      <dgm:t>
        <a:bodyPr/>
        <a:lstStyle/>
        <a:p>
          <a:pPr rtl="1"/>
          <a:endParaRPr lang="ar-SA"/>
        </a:p>
      </dgm:t>
    </dgm:pt>
    <dgm:pt modelId="{F36A7F1D-B2A4-4757-8F3D-DD07C0EF0C79}" type="pres">
      <dgm:prSet presAssocID="{0C32FC84-8FA8-4CDF-9F55-4E6D251F17B4}" presName="Name19" presStyleLbl="parChTrans1D2" presStyleIdx="0" presStyleCnt="2"/>
      <dgm:spPr/>
      <dgm:t>
        <a:bodyPr/>
        <a:lstStyle/>
        <a:p>
          <a:pPr rtl="1"/>
          <a:endParaRPr lang="ar-SA"/>
        </a:p>
      </dgm:t>
    </dgm:pt>
    <dgm:pt modelId="{27F91422-14DD-47F1-B2FC-0F84FA3F2F05}" type="pres">
      <dgm:prSet presAssocID="{431F9D8A-7479-4B3B-88B8-25FD1896998D}" presName="Name21" presStyleCnt="0"/>
      <dgm:spPr/>
      <dgm:t>
        <a:bodyPr/>
        <a:lstStyle/>
        <a:p>
          <a:pPr rtl="1"/>
          <a:endParaRPr lang="ar-SA"/>
        </a:p>
      </dgm:t>
    </dgm:pt>
    <dgm:pt modelId="{56FB55E6-3122-4FDB-9040-DF2CF0901DA3}" type="pres">
      <dgm:prSet presAssocID="{431F9D8A-7479-4B3B-88B8-25FD1896998D}" presName="level2Shape" presStyleLbl="node2" presStyleIdx="0" presStyleCnt="2" custScaleX="881473" custScaleY="251120"/>
      <dgm:spPr/>
      <dgm:t>
        <a:bodyPr/>
        <a:lstStyle/>
        <a:p>
          <a:pPr rtl="1"/>
          <a:endParaRPr lang="ar-SA"/>
        </a:p>
      </dgm:t>
    </dgm:pt>
    <dgm:pt modelId="{8235EDFF-6E61-451A-A2B1-ECE01B5287F0}" type="pres">
      <dgm:prSet presAssocID="{431F9D8A-7479-4B3B-88B8-25FD1896998D}" presName="hierChild3" presStyleCnt="0"/>
      <dgm:spPr/>
      <dgm:t>
        <a:bodyPr/>
        <a:lstStyle/>
        <a:p>
          <a:pPr rtl="1"/>
          <a:endParaRPr lang="ar-SA"/>
        </a:p>
      </dgm:t>
    </dgm:pt>
    <dgm:pt modelId="{1622F4A7-1EE3-4DD0-B410-C540B986EE6E}" type="pres">
      <dgm:prSet presAssocID="{49C72CFC-544B-41A9-BFDB-5F383D7BFC19}" presName="Name19" presStyleLbl="parChTrans1D3" presStyleIdx="0" presStyleCnt="6"/>
      <dgm:spPr/>
      <dgm:t>
        <a:bodyPr/>
        <a:lstStyle/>
        <a:p>
          <a:pPr rtl="1"/>
          <a:endParaRPr lang="ar-SA"/>
        </a:p>
      </dgm:t>
    </dgm:pt>
    <dgm:pt modelId="{FD9783DB-3990-456D-A17B-6888F2352321}" type="pres">
      <dgm:prSet presAssocID="{DE775DA1-710B-4812-B9C6-5DB1C96E668A}" presName="Name21" presStyleCnt="0"/>
      <dgm:spPr/>
      <dgm:t>
        <a:bodyPr/>
        <a:lstStyle/>
        <a:p>
          <a:pPr rtl="1"/>
          <a:endParaRPr lang="ar-SA"/>
        </a:p>
      </dgm:t>
    </dgm:pt>
    <dgm:pt modelId="{5F9219BC-04AA-473D-8E74-ADAE9B66CDEE}" type="pres">
      <dgm:prSet presAssocID="{DE775DA1-710B-4812-B9C6-5DB1C96E668A}" presName="level2Shape" presStyleLbl="node3" presStyleIdx="0" presStyleCnt="6" custScaleX="241760" custScaleY="735708"/>
      <dgm:spPr/>
      <dgm:t>
        <a:bodyPr/>
        <a:lstStyle/>
        <a:p>
          <a:pPr rtl="1"/>
          <a:endParaRPr lang="ar-SA"/>
        </a:p>
      </dgm:t>
    </dgm:pt>
    <dgm:pt modelId="{3014A7C3-FE96-4905-ACA1-1D2CF37B827D}" type="pres">
      <dgm:prSet presAssocID="{DE775DA1-710B-4812-B9C6-5DB1C96E668A}" presName="hierChild3" presStyleCnt="0"/>
      <dgm:spPr/>
      <dgm:t>
        <a:bodyPr/>
        <a:lstStyle/>
        <a:p>
          <a:pPr rtl="1"/>
          <a:endParaRPr lang="ar-SA"/>
        </a:p>
      </dgm:t>
    </dgm:pt>
    <dgm:pt modelId="{5E24DEE2-1FC6-4168-A64E-38C9E51D2928}" type="pres">
      <dgm:prSet presAssocID="{362254A0-329C-4F05-A9B6-B65763BD676C}" presName="Name19" presStyleLbl="parChTrans1D3" presStyleIdx="1" presStyleCnt="6"/>
      <dgm:spPr/>
      <dgm:t>
        <a:bodyPr/>
        <a:lstStyle/>
        <a:p>
          <a:pPr rtl="1"/>
          <a:endParaRPr lang="ar-SA"/>
        </a:p>
      </dgm:t>
    </dgm:pt>
    <dgm:pt modelId="{5365CDD4-B53D-4088-AD9D-788EBECD3BA8}" type="pres">
      <dgm:prSet presAssocID="{39FA9353-CC6C-4DB7-BFD6-97F680ACD8E4}" presName="Name21" presStyleCnt="0"/>
      <dgm:spPr/>
      <dgm:t>
        <a:bodyPr/>
        <a:lstStyle/>
        <a:p>
          <a:pPr rtl="1"/>
          <a:endParaRPr lang="ar-SA"/>
        </a:p>
      </dgm:t>
    </dgm:pt>
    <dgm:pt modelId="{69C3BC75-168C-4DA9-996D-3D1AEB3C34B6}" type="pres">
      <dgm:prSet presAssocID="{39FA9353-CC6C-4DB7-BFD6-97F680ACD8E4}" presName="level2Shape" presStyleLbl="node3" presStyleIdx="1" presStyleCnt="6" custScaleX="161722" custScaleY="463568"/>
      <dgm:spPr/>
      <dgm:t>
        <a:bodyPr/>
        <a:lstStyle/>
        <a:p>
          <a:pPr rtl="1"/>
          <a:endParaRPr lang="ar-SA"/>
        </a:p>
      </dgm:t>
    </dgm:pt>
    <dgm:pt modelId="{6CDAEF17-08EF-42FC-A59B-32D795245201}" type="pres">
      <dgm:prSet presAssocID="{39FA9353-CC6C-4DB7-BFD6-97F680ACD8E4}" presName="hierChild3" presStyleCnt="0"/>
      <dgm:spPr/>
      <dgm:t>
        <a:bodyPr/>
        <a:lstStyle/>
        <a:p>
          <a:pPr rtl="1"/>
          <a:endParaRPr lang="ar-SA"/>
        </a:p>
      </dgm:t>
    </dgm:pt>
    <dgm:pt modelId="{6A21466D-F056-4EBF-90DE-A6D3ABFD9E9D}" type="pres">
      <dgm:prSet presAssocID="{FD388518-071A-4E90-93AD-166E5D0A63B5}" presName="Name19" presStyleLbl="parChTrans1D3" presStyleIdx="2" presStyleCnt="6"/>
      <dgm:spPr/>
      <dgm:t>
        <a:bodyPr/>
        <a:lstStyle/>
        <a:p>
          <a:pPr rtl="1"/>
          <a:endParaRPr lang="ar-SA"/>
        </a:p>
      </dgm:t>
    </dgm:pt>
    <dgm:pt modelId="{EC0369D9-89EC-48DB-9D29-3FD9633C472A}" type="pres">
      <dgm:prSet presAssocID="{FA7D5771-8C7D-418B-B448-8D93B3C580E2}" presName="Name21" presStyleCnt="0"/>
      <dgm:spPr/>
      <dgm:t>
        <a:bodyPr/>
        <a:lstStyle/>
        <a:p>
          <a:pPr rtl="1"/>
          <a:endParaRPr lang="ar-SA"/>
        </a:p>
      </dgm:t>
    </dgm:pt>
    <dgm:pt modelId="{A8133238-EAD3-4A23-9231-0C933C59B047}" type="pres">
      <dgm:prSet presAssocID="{FA7D5771-8C7D-418B-B448-8D93B3C580E2}" presName="level2Shape" presStyleLbl="node3" presStyleIdx="2" presStyleCnt="6" custScaleX="165884" custScaleY="466504"/>
      <dgm:spPr/>
      <dgm:t>
        <a:bodyPr/>
        <a:lstStyle/>
        <a:p>
          <a:pPr rtl="1"/>
          <a:endParaRPr lang="ar-SA"/>
        </a:p>
      </dgm:t>
    </dgm:pt>
    <dgm:pt modelId="{CC40D61E-A757-4F63-B16A-8BE51F18A8F5}" type="pres">
      <dgm:prSet presAssocID="{FA7D5771-8C7D-418B-B448-8D93B3C580E2}" presName="hierChild3" presStyleCnt="0"/>
      <dgm:spPr/>
      <dgm:t>
        <a:bodyPr/>
        <a:lstStyle/>
        <a:p>
          <a:pPr rtl="1"/>
          <a:endParaRPr lang="ar-SA"/>
        </a:p>
      </dgm:t>
    </dgm:pt>
    <dgm:pt modelId="{4E79237F-8F08-4359-A588-0F6ABB049E2D}" type="pres">
      <dgm:prSet presAssocID="{BF69B523-AC7D-4B55-B544-71052641AD92}" presName="Name19" presStyleLbl="parChTrans1D3" presStyleIdx="3" presStyleCnt="6"/>
      <dgm:spPr/>
      <dgm:t>
        <a:bodyPr/>
        <a:lstStyle/>
        <a:p>
          <a:pPr rtl="1"/>
          <a:endParaRPr lang="ar-SA"/>
        </a:p>
      </dgm:t>
    </dgm:pt>
    <dgm:pt modelId="{E025A224-57D2-4AE1-B40A-24727BCFBE06}" type="pres">
      <dgm:prSet presAssocID="{657B9063-DA02-4893-9795-FF7DC2AAB919}" presName="Name21" presStyleCnt="0"/>
      <dgm:spPr/>
      <dgm:t>
        <a:bodyPr/>
        <a:lstStyle/>
        <a:p>
          <a:pPr rtl="1"/>
          <a:endParaRPr lang="ar-SA"/>
        </a:p>
      </dgm:t>
    </dgm:pt>
    <dgm:pt modelId="{6F2DF3A7-09EE-44EB-9628-30777A035F48}" type="pres">
      <dgm:prSet presAssocID="{657B9063-DA02-4893-9795-FF7DC2AAB919}" presName="level2Shape" presStyleLbl="node3" presStyleIdx="3" presStyleCnt="6" custScaleX="219239" custScaleY="423622"/>
      <dgm:spPr/>
      <dgm:t>
        <a:bodyPr/>
        <a:lstStyle/>
        <a:p>
          <a:pPr rtl="1"/>
          <a:endParaRPr lang="ar-SA"/>
        </a:p>
      </dgm:t>
    </dgm:pt>
    <dgm:pt modelId="{452A49A6-BD85-4609-AA39-AE7E23312A38}" type="pres">
      <dgm:prSet presAssocID="{657B9063-DA02-4893-9795-FF7DC2AAB919}" presName="hierChild3" presStyleCnt="0"/>
      <dgm:spPr/>
      <dgm:t>
        <a:bodyPr/>
        <a:lstStyle/>
        <a:p>
          <a:pPr rtl="1"/>
          <a:endParaRPr lang="ar-SA"/>
        </a:p>
      </dgm:t>
    </dgm:pt>
    <dgm:pt modelId="{6455C630-9FB5-45AF-A1B3-F37A3D931714}" type="pres">
      <dgm:prSet presAssocID="{287030ED-2F50-499A-9225-D0A47485F54B}" presName="Name19" presStyleLbl="parChTrans1D3" presStyleIdx="4" presStyleCnt="6"/>
      <dgm:spPr/>
      <dgm:t>
        <a:bodyPr/>
        <a:lstStyle/>
        <a:p>
          <a:pPr rtl="1"/>
          <a:endParaRPr lang="ar-SA"/>
        </a:p>
      </dgm:t>
    </dgm:pt>
    <dgm:pt modelId="{003B0671-8549-445C-947A-8865F9993C3F}" type="pres">
      <dgm:prSet presAssocID="{9BBC80E9-EB2F-4AD8-82D3-7BE26A4E61FC}" presName="Name21" presStyleCnt="0"/>
      <dgm:spPr/>
      <dgm:t>
        <a:bodyPr/>
        <a:lstStyle/>
        <a:p>
          <a:pPr rtl="1"/>
          <a:endParaRPr lang="ar-SA"/>
        </a:p>
      </dgm:t>
    </dgm:pt>
    <dgm:pt modelId="{3EB720C9-70CD-4728-A638-20FF18C2E2C6}" type="pres">
      <dgm:prSet presAssocID="{9BBC80E9-EB2F-4AD8-82D3-7BE26A4E61FC}" presName="level2Shape" presStyleLbl="node3" presStyleIdx="4" presStyleCnt="6" custScaleX="175339" custScaleY="458711"/>
      <dgm:spPr/>
      <dgm:t>
        <a:bodyPr/>
        <a:lstStyle/>
        <a:p>
          <a:pPr rtl="1"/>
          <a:endParaRPr lang="ar-SA"/>
        </a:p>
      </dgm:t>
    </dgm:pt>
    <dgm:pt modelId="{A5C56952-7613-4B80-94FD-561BCABACD7B}" type="pres">
      <dgm:prSet presAssocID="{9BBC80E9-EB2F-4AD8-82D3-7BE26A4E61FC}" presName="hierChild3" presStyleCnt="0"/>
      <dgm:spPr/>
      <dgm:t>
        <a:bodyPr/>
        <a:lstStyle/>
        <a:p>
          <a:pPr rtl="1"/>
          <a:endParaRPr lang="ar-SA"/>
        </a:p>
      </dgm:t>
    </dgm:pt>
    <dgm:pt modelId="{8338CD33-3712-4AE0-8B58-540B86012493}" type="pres">
      <dgm:prSet presAssocID="{6571C848-D9EA-483F-8101-E748B5B9F8D4}" presName="Name19" presStyleLbl="parChTrans1D2" presStyleIdx="1" presStyleCnt="2"/>
      <dgm:spPr/>
      <dgm:t>
        <a:bodyPr/>
        <a:lstStyle/>
        <a:p>
          <a:pPr rtl="1"/>
          <a:endParaRPr lang="ar-SA"/>
        </a:p>
      </dgm:t>
    </dgm:pt>
    <dgm:pt modelId="{B2FA13EA-A004-4528-B46F-30CF87724223}" type="pres">
      <dgm:prSet presAssocID="{5755FEB1-1B84-4EB1-9D0D-1007C1E884D8}" presName="Name21" presStyleCnt="0"/>
      <dgm:spPr/>
      <dgm:t>
        <a:bodyPr/>
        <a:lstStyle/>
        <a:p>
          <a:pPr rtl="1"/>
          <a:endParaRPr lang="ar-SA"/>
        </a:p>
      </dgm:t>
    </dgm:pt>
    <dgm:pt modelId="{D522C2E3-C751-4114-8D4F-9E5775C5CF14}" type="pres">
      <dgm:prSet presAssocID="{5755FEB1-1B84-4EB1-9D0D-1007C1E884D8}" presName="level2Shape" presStyleLbl="node2" presStyleIdx="1" presStyleCnt="2" custScaleX="204586"/>
      <dgm:spPr/>
      <dgm:t>
        <a:bodyPr/>
        <a:lstStyle/>
        <a:p>
          <a:pPr rtl="1"/>
          <a:endParaRPr lang="ar-SA"/>
        </a:p>
      </dgm:t>
    </dgm:pt>
    <dgm:pt modelId="{DB7291A6-6B5A-4993-839A-054501A8068A}" type="pres">
      <dgm:prSet presAssocID="{5755FEB1-1B84-4EB1-9D0D-1007C1E884D8}" presName="hierChild3" presStyleCnt="0"/>
      <dgm:spPr/>
      <dgm:t>
        <a:bodyPr/>
        <a:lstStyle/>
        <a:p>
          <a:pPr rtl="1"/>
          <a:endParaRPr lang="ar-SA"/>
        </a:p>
      </dgm:t>
    </dgm:pt>
    <dgm:pt modelId="{D02E795E-A020-4EE8-8F7C-9279C8FDE80C}" type="pres">
      <dgm:prSet presAssocID="{489AB6D2-EBC6-49EF-A9F6-BC230DA8BD6E}" presName="Name19" presStyleLbl="parChTrans1D3" presStyleIdx="5" presStyleCnt="6"/>
      <dgm:spPr/>
      <dgm:t>
        <a:bodyPr/>
        <a:lstStyle/>
        <a:p>
          <a:pPr rtl="1"/>
          <a:endParaRPr lang="ar-SA"/>
        </a:p>
      </dgm:t>
    </dgm:pt>
    <dgm:pt modelId="{91E7763C-F12B-481E-940C-13327F10C91A}" type="pres">
      <dgm:prSet presAssocID="{820AE28D-9D74-4788-B728-7FF7D46A865E}" presName="Name21" presStyleCnt="0"/>
      <dgm:spPr/>
      <dgm:t>
        <a:bodyPr/>
        <a:lstStyle/>
        <a:p>
          <a:pPr rtl="1"/>
          <a:endParaRPr lang="ar-SA"/>
        </a:p>
      </dgm:t>
    </dgm:pt>
    <dgm:pt modelId="{0F8621AB-CC0A-4AB1-9E88-2BEAFA787D74}" type="pres">
      <dgm:prSet presAssocID="{820AE28D-9D74-4788-B728-7FF7D46A865E}" presName="level2Shape" presStyleLbl="node3" presStyleIdx="5" presStyleCnt="6" custScaleX="235590" custScaleY="554338"/>
      <dgm:spPr/>
      <dgm:t>
        <a:bodyPr/>
        <a:lstStyle/>
        <a:p>
          <a:pPr rtl="1"/>
          <a:endParaRPr lang="ar-SA"/>
        </a:p>
      </dgm:t>
    </dgm:pt>
    <dgm:pt modelId="{22E37A41-7B2B-4B1E-AAAC-43C9BD34FC3B}" type="pres">
      <dgm:prSet presAssocID="{820AE28D-9D74-4788-B728-7FF7D46A865E}" presName="hierChild3" presStyleCnt="0"/>
      <dgm:spPr/>
      <dgm:t>
        <a:bodyPr/>
        <a:lstStyle/>
        <a:p>
          <a:pPr rtl="1"/>
          <a:endParaRPr lang="ar-SA"/>
        </a:p>
      </dgm:t>
    </dgm:pt>
    <dgm:pt modelId="{63AFDAE5-0AD8-45D8-BF47-75AF1050BAE8}" type="pres">
      <dgm:prSet presAssocID="{7C8A388D-4C59-4C45-AFA7-D1392CDA3C22}" presName="bgShapesFlow" presStyleCnt="0"/>
      <dgm:spPr/>
      <dgm:t>
        <a:bodyPr/>
        <a:lstStyle/>
        <a:p>
          <a:pPr rtl="1"/>
          <a:endParaRPr lang="ar-SA"/>
        </a:p>
      </dgm:t>
    </dgm:pt>
  </dgm:ptLst>
  <dgm:cxnLst>
    <dgm:cxn modelId="{D2AAEB44-7669-4F23-B261-3F188B36569D}" type="presOf" srcId="{820AE28D-9D74-4788-B728-7FF7D46A865E}" destId="{0F8621AB-CC0A-4AB1-9E88-2BEAFA787D74}" srcOrd="0" destOrd="0" presId="urn:microsoft.com/office/officeart/2005/8/layout/hierarchy6"/>
    <dgm:cxn modelId="{EE441F51-4985-47C0-B0F3-4BBFEF589288}" srcId="{431F9D8A-7479-4B3B-88B8-25FD1896998D}" destId="{9BBC80E9-EB2F-4AD8-82D3-7BE26A4E61FC}" srcOrd="4" destOrd="0" parTransId="{287030ED-2F50-499A-9225-D0A47485F54B}" sibTransId="{1C9719B1-1AA8-4C7F-B276-E99E3F607FD5}"/>
    <dgm:cxn modelId="{43277492-3B37-46F1-899E-0AA92DA5FF0B}" srcId="{431F9D8A-7479-4B3B-88B8-25FD1896998D}" destId="{657B9063-DA02-4893-9795-FF7DC2AAB919}" srcOrd="3" destOrd="0" parTransId="{BF69B523-AC7D-4B55-B544-71052641AD92}" sibTransId="{7C7CFC22-0BEF-4A61-A749-85CC8DCF0746}"/>
    <dgm:cxn modelId="{C5FD608F-CB7E-4BF3-B1B4-BB83D7F9849A}" type="presOf" srcId="{49C72CFC-544B-41A9-BFDB-5F383D7BFC19}" destId="{1622F4A7-1EE3-4DD0-B410-C540B986EE6E}" srcOrd="0" destOrd="0" presId="urn:microsoft.com/office/officeart/2005/8/layout/hierarchy6"/>
    <dgm:cxn modelId="{C0895CA2-2894-4FBE-BBEB-215EFC64A832}" type="presOf" srcId="{9BBC80E9-EB2F-4AD8-82D3-7BE26A4E61FC}" destId="{3EB720C9-70CD-4728-A638-20FF18C2E2C6}" srcOrd="0" destOrd="0" presId="urn:microsoft.com/office/officeart/2005/8/layout/hierarchy6"/>
    <dgm:cxn modelId="{CCA1D6B2-F493-4BAC-A732-F41E278E5379}" type="presOf" srcId="{489AB6D2-EBC6-49EF-A9F6-BC230DA8BD6E}" destId="{D02E795E-A020-4EE8-8F7C-9279C8FDE80C}" srcOrd="0" destOrd="0" presId="urn:microsoft.com/office/officeart/2005/8/layout/hierarchy6"/>
    <dgm:cxn modelId="{26B67423-3E29-4696-8406-4998B1840654}" type="presOf" srcId="{362254A0-329C-4F05-A9B6-B65763BD676C}" destId="{5E24DEE2-1FC6-4168-A64E-38C9E51D2928}" srcOrd="0" destOrd="0" presId="urn:microsoft.com/office/officeart/2005/8/layout/hierarchy6"/>
    <dgm:cxn modelId="{F1969362-5DC9-45E1-84ED-C10FF8AF5B6B}" srcId="{5755FEB1-1B84-4EB1-9D0D-1007C1E884D8}" destId="{820AE28D-9D74-4788-B728-7FF7D46A865E}" srcOrd="0" destOrd="0" parTransId="{489AB6D2-EBC6-49EF-A9F6-BC230DA8BD6E}" sibTransId="{090970CD-CA7D-4D4E-980C-DFEAD5298C01}"/>
    <dgm:cxn modelId="{D834AC32-0115-435A-960D-D9DE065C65C1}" type="presOf" srcId="{693234B6-4D2F-49F2-AA6F-20FAF54AF783}" destId="{AF8724FE-0332-486B-9A60-FF12135AA378}" srcOrd="0" destOrd="0" presId="urn:microsoft.com/office/officeart/2005/8/layout/hierarchy6"/>
    <dgm:cxn modelId="{5DA1E28D-77A9-440B-A440-6ADDC4C4881E}" type="presOf" srcId="{39FA9353-CC6C-4DB7-BFD6-97F680ACD8E4}" destId="{69C3BC75-168C-4DA9-996D-3D1AEB3C34B6}" srcOrd="0" destOrd="0" presId="urn:microsoft.com/office/officeart/2005/8/layout/hierarchy6"/>
    <dgm:cxn modelId="{B398C8C0-12FD-4E91-A910-3FB3E044E296}" srcId="{431F9D8A-7479-4B3B-88B8-25FD1896998D}" destId="{FA7D5771-8C7D-418B-B448-8D93B3C580E2}" srcOrd="2" destOrd="0" parTransId="{FD388518-071A-4E90-93AD-166E5D0A63B5}" sibTransId="{28AAC41F-E35A-4450-AE36-869814E65B2F}"/>
    <dgm:cxn modelId="{ABEEDE3E-A9DB-4DE6-A5B8-39EBFD720119}" type="presOf" srcId="{431F9D8A-7479-4B3B-88B8-25FD1896998D}" destId="{56FB55E6-3122-4FDB-9040-DF2CF0901DA3}" srcOrd="0" destOrd="0" presId="urn:microsoft.com/office/officeart/2005/8/layout/hierarchy6"/>
    <dgm:cxn modelId="{63E7E02B-43CE-42CD-86B6-297C72F197CC}" type="presOf" srcId="{FD388518-071A-4E90-93AD-166E5D0A63B5}" destId="{6A21466D-F056-4EBF-90DE-A6D3ABFD9E9D}" srcOrd="0" destOrd="0" presId="urn:microsoft.com/office/officeart/2005/8/layout/hierarchy6"/>
    <dgm:cxn modelId="{62A427A3-9101-4E3C-858C-5B91872C25BD}" type="presOf" srcId="{BF69B523-AC7D-4B55-B544-71052641AD92}" destId="{4E79237F-8F08-4359-A588-0F6ABB049E2D}" srcOrd="0" destOrd="0" presId="urn:microsoft.com/office/officeart/2005/8/layout/hierarchy6"/>
    <dgm:cxn modelId="{4BC99217-FD0F-4F66-94F1-99BB64B3B521}" type="presOf" srcId="{0C32FC84-8FA8-4CDF-9F55-4E6D251F17B4}" destId="{F36A7F1D-B2A4-4757-8F3D-DD07C0EF0C79}" srcOrd="0" destOrd="0" presId="urn:microsoft.com/office/officeart/2005/8/layout/hierarchy6"/>
    <dgm:cxn modelId="{836FE1C4-1DDB-4B53-8FC9-2E0BB7E49799}" srcId="{431F9D8A-7479-4B3B-88B8-25FD1896998D}" destId="{DE775DA1-710B-4812-B9C6-5DB1C96E668A}" srcOrd="0" destOrd="0" parTransId="{49C72CFC-544B-41A9-BFDB-5F383D7BFC19}" sibTransId="{6247E545-C313-4594-8968-81B11EB7A7C7}"/>
    <dgm:cxn modelId="{15125985-B94A-4102-AE7A-5F6BE114FF62}" type="presOf" srcId="{6571C848-D9EA-483F-8101-E748B5B9F8D4}" destId="{8338CD33-3712-4AE0-8B58-540B86012493}" srcOrd="0" destOrd="0" presId="urn:microsoft.com/office/officeart/2005/8/layout/hierarchy6"/>
    <dgm:cxn modelId="{8483D9B0-8EDD-4D17-8A39-CA3B05E5B24F}" srcId="{431F9D8A-7479-4B3B-88B8-25FD1896998D}" destId="{39FA9353-CC6C-4DB7-BFD6-97F680ACD8E4}" srcOrd="1" destOrd="0" parTransId="{362254A0-329C-4F05-A9B6-B65763BD676C}" sibTransId="{568B8557-EC7E-4591-992E-A718B4AE0ABB}"/>
    <dgm:cxn modelId="{D6A207D1-92AD-4EFC-8377-972DCECFAB54}" type="presOf" srcId="{5755FEB1-1B84-4EB1-9D0D-1007C1E884D8}" destId="{D522C2E3-C751-4114-8D4F-9E5775C5CF14}" srcOrd="0" destOrd="0" presId="urn:microsoft.com/office/officeart/2005/8/layout/hierarchy6"/>
    <dgm:cxn modelId="{22946CC4-4683-46B8-B921-853139C46121}" type="presOf" srcId="{DE775DA1-710B-4812-B9C6-5DB1C96E668A}" destId="{5F9219BC-04AA-473D-8E74-ADAE9B66CDEE}" srcOrd="0" destOrd="0" presId="urn:microsoft.com/office/officeart/2005/8/layout/hierarchy6"/>
    <dgm:cxn modelId="{AEE14E34-B6F7-4A45-9BE8-2BC809272747}" srcId="{7C8A388D-4C59-4C45-AFA7-D1392CDA3C22}" destId="{693234B6-4D2F-49F2-AA6F-20FAF54AF783}" srcOrd="0" destOrd="0" parTransId="{D0542738-6702-470F-96BD-9ABDE5E1836E}" sibTransId="{F830C802-0E6A-4E59-B9AF-0F0945F78562}"/>
    <dgm:cxn modelId="{D88CE918-1487-44A0-A696-87C04576E2AC}" srcId="{693234B6-4D2F-49F2-AA6F-20FAF54AF783}" destId="{5755FEB1-1B84-4EB1-9D0D-1007C1E884D8}" srcOrd="1" destOrd="0" parTransId="{6571C848-D9EA-483F-8101-E748B5B9F8D4}" sibTransId="{8E23F0A9-9845-410A-B4A7-AD241308D71C}"/>
    <dgm:cxn modelId="{8C365BA0-440A-4781-9ED8-0A0703FFF460}" type="presOf" srcId="{7C8A388D-4C59-4C45-AFA7-D1392CDA3C22}" destId="{5D05BE74-6D11-4579-8E54-910E9B06D89A}" srcOrd="0" destOrd="0" presId="urn:microsoft.com/office/officeart/2005/8/layout/hierarchy6"/>
    <dgm:cxn modelId="{DA917313-464C-4746-B97D-24A416A4C6F5}" type="presOf" srcId="{657B9063-DA02-4893-9795-FF7DC2AAB919}" destId="{6F2DF3A7-09EE-44EB-9628-30777A035F48}" srcOrd="0" destOrd="0" presId="urn:microsoft.com/office/officeart/2005/8/layout/hierarchy6"/>
    <dgm:cxn modelId="{551C3338-8422-4381-9ACD-1AAD87A46FD2}" srcId="{693234B6-4D2F-49F2-AA6F-20FAF54AF783}" destId="{431F9D8A-7479-4B3B-88B8-25FD1896998D}" srcOrd="0" destOrd="0" parTransId="{0C32FC84-8FA8-4CDF-9F55-4E6D251F17B4}" sibTransId="{CF8AFE59-7AC9-4B6C-815B-3A003B2E7CC9}"/>
    <dgm:cxn modelId="{129EBDD2-D756-4E39-9EA5-07CCD3A92E15}" type="presOf" srcId="{FA7D5771-8C7D-418B-B448-8D93B3C580E2}" destId="{A8133238-EAD3-4A23-9231-0C933C59B047}" srcOrd="0" destOrd="0" presId="urn:microsoft.com/office/officeart/2005/8/layout/hierarchy6"/>
    <dgm:cxn modelId="{A11E055D-7EC9-4BE2-8FDD-8DD31A82A780}" type="presOf" srcId="{287030ED-2F50-499A-9225-D0A47485F54B}" destId="{6455C630-9FB5-45AF-A1B3-F37A3D931714}" srcOrd="0" destOrd="0" presId="urn:microsoft.com/office/officeart/2005/8/layout/hierarchy6"/>
    <dgm:cxn modelId="{F503496A-DDBF-4385-BD44-7805115679E6}" type="presParOf" srcId="{5D05BE74-6D11-4579-8E54-910E9B06D89A}" destId="{74452448-3ABF-4136-90E5-3B97866FBA91}" srcOrd="0" destOrd="0" presId="urn:microsoft.com/office/officeart/2005/8/layout/hierarchy6"/>
    <dgm:cxn modelId="{C474111A-067C-46F3-8346-355169F1F07C}" type="presParOf" srcId="{74452448-3ABF-4136-90E5-3B97866FBA91}" destId="{F48F9ADB-8D0C-45C4-9424-CD76D050A927}" srcOrd="0" destOrd="0" presId="urn:microsoft.com/office/officeart/2005/8/layout/hierarchy6"/>
    <dgm:cxn modelId="{B191458D-9482-44A4-8C08-4397C517EFE7}" type="presParOf" srcId="{F48F9ADB-8D0C-45C4-9424-CD76D050A927}" destId="{7B799E50-2198-466E-98B0-691F9317944A}" srcOrd="0" destOrd="0" presId="urn:microsoft.com/office/officeart/2005/8/layout/hierarchy6"/>
    <dgm:cxn modelId="{0A449C2F-492A-4AA0-816B-138620300303}" type="presParOf" srcId="{7B799E50-2198-466E-98B0-691F9317944A}" destId="{AF8724FE-0332-486B-9A60-FF12135AA378}" srcOrd="0" destOrd="0" presId="urn:microsoft.com/office/officeart/2005/8/layout/hierarchy6"/>
    <dgm:cxn modelId="{1257E75A-BE0D-425F-9F83-5518F9736CAC}" type="presParOf" srcId="{7B799E50-2198-466E-98B0-691F9317944A}" destId="{55A45182-D8F6-47D4-A3B7-9192BE9B1B62}" srcOrd="1" destOrd="0" presId="urn:microsoft.com/office/officeart/2005/8/layout/hierarchy6"/>
    <dgm:cxn modelId="{9FF86056-252C-47BE-B0E4-D61436E811FA}" type="presParOf" srcId="{55A45182-D8F6-47D4-A3B7-9192BE9B1B62}" destId="{F36A7F1D-B2A4-4757-8F3D-DD07C0EF0C79}" srcOrd="0" destOrd="0" presId="urn:microsoft.com/office/officeart/2005/8/layout/hierarchy6"/>
    <dgm:cxn modelId="{C0FEED3F-E199-44ED-A00A-837ED6F61448}" type="presParOf" srcId="{55A45182-D8F6-47D4-A3B7-9192BE9B1B62}" destId="{27F91422-14DD-47F1-B2FC-0F84FA3F2F05}" srcOrd="1" destOrd="0" presId="urn:microsoft.com/office/officeart/2005/8/layout/hierarchy6"/>
    <dgm:cxn modelId="{58B816BA-2E60-448D-8769-1C1430BDCD39}" type="presParOf" srcId="{27F91422-14DD-47F1-B2FC-0F84FA3F2F05}" destId="{56FB55E6-3122-4FDB-9040-DF2CF0901DA3}" srcOrd="0" destOrd="0" presId="urn:microsoft.com/office/officeart/2005/8/layout/hierarchy6"/>
    <dgm:cxn modelId="{986A5E53-DA78-4C2F-8235-663D2C039008}" type="presParOf" srcId="{27F91422-14DD-47F1-B2FC-0F84FA3F2F05}" destId="{8235EDFF-6E61-451A-A2B1-ECE01B5287F0}" srcOrd="1" destOrd="0" presId="urn:microsoft.com/office/officeart/2005/8/layout/hierarchy6"/>
    <dgm:cxn modelId="{B069237D-A531-45F8-B857-2C6B55300A9D}" type="presParOf" srcId="{8235EDFF-6E61-451A-A2B1-ECE01B5287F0}" destId="{1622F4A7-1EE3-4DD0-B410-C540B986EE6E}" srcOrd="0" destOrd="0" presId="urn:microsoft.com/office/officeart/2005/8/layout/hierarchy6"/>
    <dgm:cxn modelId="{471B53F2-5D69-4EA3-B727-071B549DD1B0}" type="presParOf" srcId="{8235EDFF-6E61-451A-A2B1-ECE01B5287F0}" destId="{FD9783DB-3990-456D-A17B-6888F2352321}" srcOrd="1" destOrd="0" presId="urn:microsoft.com/office/officeart/2005/8/layout/hierarchy6"/>
    <dgm:cxn modelId="{6454836D-4AC1-4DF4-8FEF-67AC9BC70E9C}" type="presParOf" srcId="{FD9783DB-3990-456D-A17B-6888F2352321}" destId="{5F9219BC-04AA-473D-8E74-ADAE9B66CDEE}" srcOrd="0" destOrd="0" presId="urn:microsoft.com/office/officeart/2005/8/layout/hierarchy6"/>
    <dgm:cxn modelId="{0346103F-7B3B-403D-A8A9-932D7B64EC65}" type="presParOf" srcId="{FD9783DB-3990-456D-A17B-6888F2352321}" destId="{3014A7C3-FE96-4905-ACA1-1D2CF37B827D}" srcOrd="1" destOrd="0" presId="urn:microsoft.com/office/officeart/2005/8/layout/hierarchy6"/>
    <dgm:cxn modelId="{F2937E81-0C3F-4261-8641-502ECCEC870E}" type="presParOf" srcId="{8235EDFF-6E61-451A-A2B1-ECE01B5287F0}" destId="{5E24DEE2-1FC6-4168-A64E-38C9E51D2928}" srcOrd="2" destOrd="0" presId="urn:microsoft.com/office/officeart/2005/8/layout/hierarchy6"/>
    <dgm:cxn modelId="{E34A2A6C-49C5-4FA5-AB26-DB9EDEE7B8E1}" type="presParOf" srcId="{8235EDFF-6E61-451A-A2B1-ECE01B5287F0}" destId="{5365CDD4-B53D-4088-AD9D-788EBECD3BA8}" srcOrd="3" destOrd="0" presId="urn:microsoft.com/office/officeart/2005/8/layout/hierarchy6"/>
    <dgm:cxn modelId="{6EBED85C-0059-4035-8945-7786512CAE2E}" type="presParOf" srcId="{5365CDD4-B53D-4088-AD9D-788EBECD3BA8}" destId="{69C3BC75-168C-4DA9-996D-3D1AEB3C34B6}" srcOrd="0" destOrd="0" presId="urn:microsoft.com/office/officeart/2005/8/layout/hierarchy6"/>
    <dgm:cxn modelId="{83DE44FD-1E3C-41F0-A776-8CE2DC427873}" type="presParOf" srcId="{5365CDD4-B53D-4088-AD9D-788EBECD3BA8}" destId="{6CDAEF17-08EF-42FC-A59B-32D795245201}" srcOrd="1" destOrd="0" presId="urn:microsoft.com/office/officeart/2005/8/layout/hierarchy6"/>
    <dgm:cxn modelId="{EB6A4FE0-AE6F-40AD-96EB-1FD7B7955E3C}" type="presParOf" srcId="{8235EDFF-6E61-451A-A2B1-ECE01B5287F0}" destId="{6A21466D-F056-4EBF-90DE-A6D3ABFD9E9D}" srcOrd="4" destOrd="0" presId="urn:microsoft.com/office/officeart/2005/8/layout/hierarchy6"/>
    <dgm:cxn modelId="{E2E5C0A4-61D3-45FC-9F8E-B5B916621099}" type="presParOf" srcId="{8235EDFF-6E61-451A-A2B1-ECE01B5287F0}" destId="{EC0369D9-89EC-48DB-9D29-3FD9633C472A}" srcOrd="5" destOrd="0" presId="urn:microsoft.com/office/officeart/2005/8/layout/hierarchy6"/>
    <dgm:cxn modelId="{6E62233E-C3DA-4D0A-8619-9F5FB85F4AA0}" type="presParOf" srcId="{EC0369D9-89EC-48DB-9D29-3FD9633C472A}" destId="{A8133238-EAD3-4A23-9231-0C933C59B047}" srcOrd="0" destOrd="0" presId="urn:microsoft.com/office/officeart/2005/8/layout/hierarchy6"/>
    <dgm:cxn modelId="{348E20D2-0144-4974-830D-34EF1883FF53}" type="presParOf" srcId="{EC0369D9-89EC-48DB-9D29-3FD9633C472A}" destId="{CC40D61E-A757-4F63-B16A-8BE51F18A8F5}" srcOrd="1" destOrd="0" presId="urn:microsoft.com/office/officeart/2005/8/layout/hierarchy6"/>
    <dgm:cxn modelId="{05B8FD58-3BD2-42CB-A3D9-D47642235836}" type="presParOf" srcId="{8235EDFF-6E61-451A-A2B1-ECE01B5287F0}" destId="{4E79237F-8F08-4359-A588-0F6ABB049E2D}" srcOrd="6" destOrd="0" presId="urn:microsoft.com/office/officeart/2005/8/layout/hierarchy6"/>
    <dgm:cxn modelId="{2DB55B5E-7A89-4895-A315-AC543A7B95D2}" type="presParOf" srcId="{8235EDFF-6E61-451A-A2B1-ECE01B5287F0}" destId="{E025A224-57D2-4AE1-B40A-24727BCFBE06}" srcOrd="7" destOrd="0" presId="urn:microsoft.com/office/officeart/2005/8/layout/hierarchy6"/>
    <dgm:cxn modelId="{F778870B-6BCD-43A6-9205-5193DF8B7DD5}" type="presParOf" srcId="{E025A224-57D2-4AE1-B40A-24727BCFBE06}" destId="{6F2DF3A7-09EE-44EB-9628-30777A035F48}" srcOrd="0" destOrd="0" presId="urn:microsoft.com/office/officeart/2005/8/layout/hierarchy6"/>
    <dgm:cxn modelId="{003AA501-E69C-49AD-82F6-29203890AE1E}" type="presParOf" srcId="{E025A224-57D2-4AE1-B40A-24727BCFBE06}" destId="{452A49A6-BD85-4609-AA39-AE7E23312A38}" srcOrd="1" destOrd="0" presId="urn:microsoft.com/office/officeart/2005/8/layout/hierarchy6"/>
    <dgm:cxn modelId="{75723E99-188E-4C47-ACD3-77E244213C83}" type="presParOf" srcId="{8235EDFF-6E61-451A-A2B1-ECE01B5287F0}" destId="{6455C630-9FB5-45AF-A1B3-F37A3D931714}" srcOrd="8" destOrd="0" presId="urn:microsoft.com/office/officeart/2005/8/layout/hierarchy6"/>
    <dgm:cxn modelId="{356CB9A1-0DC7-4274-9C19-2BBC9700769B}" type="presParOf" srcId="{8235EDFF-6E61-451A-A2B1-ECE01B5287F0}" destId="{003B0671-8549-445C-947A-8865F9993C3F}" srcOrd="9" destOrd="0" presId="urn:microsoft.com/office/officeart/2005/8/layout/hierarchy6"/>
    <dgm:cxn modelId="{916E2F6D-72E3-4026-8AC9-57A17511B5CC}" type="presParOf" srcId="{003B0671-8549-445C-947A-8865F9993C3F}" destId="{3EB720C9-70CD-4728-A638-20FF18C2E2C6}" srcOrd="0" destOrd="0" presId="urn:microsoft.com/office/officeart/2005/8/layout/hierarchy6"/>
    <dgm:cxn modelId="{42F82140-7E28-40A1-AA95-616B66DC4C3D}" type="presParOf" srcId="{003B0671-8549-445C-947A-8865F9993C3F}" destId="{A5C56952-7613-4B80-94FD-561BCABACD7B}" srcOrd="1" destOrd="0" presId="urn:microsoft.com/office/officeart/2005/8/layout/hierarchy6"/>
    <dgm:cxn modelId="{01134173-613E-4E74-ABF2-39095C10CB8A}" type="presParOf" srcId="{55A45182-D8F6-47D4-A3B7-9192BE9B1B62}" destId="{8338CD33-3712-4AE0-8B58-540B86012493}" srcOrd="2" destOrd="0" presId="urn:microsoft.com/office/officeart/2005/8/layout/hierarchy6"/>
    <dgm:cxn modelId="{3A14303C-0059-4E2C-9D6E-1371E6406122}" type="presParOf" srcId="{55A45182-D8F6-47D4-A3B7-9192BE9B1B62}" destId="{B2FA13EA-A004-4528-B46F-30CF87724223}" srcOrd="3" destOrd="0" presId="urn:microsoft.com/office/officeart/2005/8/layout/hierarchy6"/>
    <dgm:cxn modelId="{B3F1B3E7-8EA4-4028-A326-EAC125571095}" type="presParOf" srcId="{B2FA13EA-A004-4528-B46F-30CF87724223}" destId="{D522C2E3-C751-4114-8D4F-9E5775C5CF14}" srcOrd="0" destOrd="0" presId="urn:microsoft.com/office/officeart/2005/8/layout/hierarchy6"/>
    <dgm:cxn modelId="{1297D6DE-2E19-4652-A9BC-3BCA5A6C6A52}" type="presParOf" srcId="{B2FA13EA-A004-4528-B46F-30CF87724223}" destId="{DB7291A6-6B5A-4993-839A-054501A8068A}" srcOrd="1" destOrd="0" presId="urn:microsoft.com/office/officeart/2005/8/layout/hierarchy6"/>
    <dgm:cxn modelId="{A516A852-810E-4234-AA93-0EB891F680AE}" type="presParOf" srcId="{DB7291A6-6B5A-4993-839A-054501A8068A}" destId="{D02E795E-A020-4EE8-8F7C-9279C8FDE80C}" srcOrd="0" destOrd="0" presId="urn:microsoft.com/office/officeart/2005/8/layout/hierarchy6"/>
    <dgm:cxn modelId="{742559B2-41FA-4E8A-9B2C-0962FF21B6E5}" type="presParOf" srcId="{DB7291A6-6B5A-4993-839A-054501A8068A}" destId="{91E7763C-F12B-481E-940C-13327F10C91A}" srcOrd="1" destOrd="0" presId="urn:microsoft.com/office/officeart/2005/8/layout/hierarchy6"/>
    <dgm:cxn modelId="{AA0D3823-4AAF-4378-85C0-C582702125B7}" type="presParOf" srcId="{91E7763C-F12B-481E-940C-13327F10C91A}" destId="{0F8621AB-CC0A-4AB1-9E88-2BEAFA787D74}" srcOrd="0" destOrd="0" presId="urn:microsoft.com/office/officeart/2005/8/layout/hierarchy6"/>
    <dgm:cxn modelId="{B44A0860-199A-4DF8-AF57-7A9F083A3ABF}" type="presParOf" srcId="{91E7763C-F12B-481E-940C-13327F10C91A}" destId="{22E37A41-7B2B-4B1E-AAAC-43C9BD34FC3B}" srcOrd="1" destOrd="0" presId="urn:microsoft.com/office/officeart/2005/8/layout/hierarchy6"/>
    <dgm:cxn modelId="{BAA88ABA-6AB5-4703-8F5B-F923A7826E52}" type="presParOf" srcId="{5D05BE74-6D11-4579-8E54-910E9B06D89A}" destId="{63AFDAE5-0AD8-45D8-BF47-75AF1050BAE8}" srcOrd="1" destOrd="0" presId="urn:microsoft.com/office/officeart/2005/8/layout/hierarchy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1E2C72-3A6F-40E5-85EF-4F27D7427C1E}" type="doc">
      <dgm:prSet loTypeId="urn:microsoft.com/office/officeart/2009/layout/ReverseList" loCatId="relationship" qsTypeId="urn:microsoft.com/office/officeart/2005/8/quickstyle/simple1" qsCatId="simple" csTypeId="urn:microsoft.com/office/officeart/2005/8/colors/accent2_5" csCatId="accent2" phldr="1"/>
      <dgm:spPr/>
      <dgm:t>
        <a:bodyPr/>
        <a:lstStyle/>
        <a:p>
          <a:pPr rtl="1"/>
          <a:endParaRPr lang="ar-SA"/>
        </a:p>
      </dgm:t>
    </dgm:pt>
    <dgm:pt modelId="{80DB0848-C222-46E2-B803-35D2E2661189}">
      <dgm:prSet phldrT="[نص]" custT="1"/>
      <dgm:spPr/>
      <dgm:t>
        <a:bodyPr/>
        <a:lstStyle/>
        <a:p>
          <a:pPr rtl="1"/>
          <a:r>
            <a:rPr kumimoji="0" lang="ar-SA" sz="2000" b="0" i="0" u="none" strike="noStrike" cap="none" normalizeH="0" baseline="0" dirty="0" smtClean="0">
              <a:ln/>
              <a:effectLst/>
              <a:latin typeface="Times New Roman" pitchFamily="18" charset="0"/>
              <a:ea typeface="Times New Roman" pitchFamily="18" charset="0"/>
              <a:cs typeface="Traditional Arabic" pitchFamily="18" charset="-78"/>
            </a:rPr>
            <a:t>معلومية نصيب كل واحد ومقداره مما يكتسبانه بسبب عملهما.</a:t>
          </a:r>
          <a:endParaRPr lang="ar-SA" sz="2000" dirty="0"/>
        </a:p>
      </dgm:t>
    </dgm:pt>
    <dgm:pt modelId="{C6D0E703-EA6B-4AFF-B476-AF19F8E83BFB}" type="parTrans" cxnId="{91C6FEB6-237E-4901-9521-C7214A4A2B85}">
      <dgm:prSet/>
      <dgm:spPr/>
      <dgm:t>
        <a:bodyPr/>
        <a:lstStyle/>
        <a:p>
          <a:pPr rtl="1"/>
          <a:endParaRPr lang="ar-SA"/>
        </a:p>
      </dgm:t>
    </dgm:pt>
    <dgm:pt modelId="{934415C4-D596-4EB3-91BB-F2456632A990}" type="sibTrans" cxnId="{91C6FEB6-237E-4901-9521-C7214A4A2B85}">
      <dgm:prSet/>
      <dgm:spPr/>
      <dgm:t>
        <a:bodyPr/>
        <a:lstStyle/>
        <a:p>
          <a:pPr rtl="1"/>
          <a:endParaRPr lang="ar-SA"/>
        </a:p>
      </dgm:t>
    </dgm:pt>
    <dgm:pt modelId="{0853D5D7-6A34-4178-9E8C-C504EA8FEECD}">
      <dgm:prSet phldrT="[نص]"/>
      <dgm:spPr/>
      <dgm:t>
        <a:bodyPr/>
        <a:lstStyle/>
        <a:p>
          <a:pPr rtl="1"/>
          <a:r>
            <a:rPr kumimoji="0" lang="ar-SA" b="0" i="0" u="none" strike="noStrike" cap="none" normalizeH="0" baseline="0" dirty="0" smtClean="0">
              <a:ln/>
              <a:effectLst/>
              <a:latin typeface="Times New Roman" pitchFamily="18" charset="0"/>
              <a:ea typeface="Times New Roman" pitchFamily="18" charset="0"/>
              <a:cs typeface="Traditional Arabic" pitchFamily="18" charset="-78"/>
            </a:rPr>
            <a:t>أهلية الشريكين للتصرف لأن كل واحد وكيل عن الآخر فيما يعمله ويكتسبه، والوكيل لابد له من الأهلية، وهي البلوغ والعقل وعدم السفه.</a:t>
          </a:r>
          <a:endParaRPr lang="ar-SA" dirty="0"/>
        </a:p>
      </dgm:t>
    </dgm:pt>
    <dgm:pt modelId="{83A5DB05-66EE-4F3A-BA42-DD994E39CBEC}" type="parTrans" cxnId="{6430DCF4-C02D-4CB1-8251-DD6C10463F2B}">
      <dgm:prSet/>
      <dgm:spPr/>
      <dgm:t>
        <a:bodyPr/>
        <a:lstStyle/>
        <a:p>
          <a:pPr rtl="1"/>
          <a:endParaRPr lang="ar-SA"/>
        </a:p>
      </dgm:t>
    </dgm:pt>
    <dgm:pt modelId="{A20DD5A7-3CB8-428F-A326-A6E5E82FFC83}" type="sibTrans" cxnId="{6430DCF4-C02D-4CB1-8251-DD6C10463F2B}">
      <dgm:prSet/>
      <dgm:spPr/>
      <dgm:t>
        <a:bodyPr/>
        <a:lstStyle/>
        <a:p>
          <a:pPr rtl="1"/>
          <a:endParaRPr lang="ar-SA"/>
        </a:p>
      </dgm:t>
    </dgm:pt>
    <dgm:pt modelId="{202746CD-079A-4AED-A1AC-32C6A7B690D6}" type="pres">
      <dgm:prSet presAssocID="{A31E2C72-3A6F-40E5-85EF-4F27D7427C1E}" presName="Name0" presStyleCnt="0">
        <dgm:presLayoutVars>
          <dgm:chMax val="2"/>
          <dgm:chPref val="2"/>
          <dgm:animLvl val="lvl"/>
        </dgm:presLayoutVars>
      </dgm:prSet>
      <dgm:spPr/>
      <dgm:t>
        <a:bodyPr/>
        <a:lstStyle/>
        <a:p>
          <a:pPr rtl="1"/>
          <a:endParaRPr lang="ar-SA"/>
        </a:p>
      </dgm:t>
    </dgm:pt>
    <dgm:pt modelId="{285CE55F-DC0D-41F2-B46C-04171F91F3D1}" type="pres">
      <dgm:prSet presAssocID="{A31E2C72-3A6F-40E5-85EF-4F27D7427C1E}" presName="LeftText" presStyleLbl="revTx" presStyleIdx="0" presStyleCnt="0">
        <dgm:presLayoutVars>
          <dgm:bulletEnabled val="1"/>
        </dgm:presLayoutVars>
      </dgm:prSet>
      <dgm:spPr/>
      <dgm:t>
        <a:bodyPr/>
        <a:lstStyle/>
        <a:p>
          <a:pPr rtl="1"/>
          <a:endParaRPr lang="ar-SA"/>
        </a:p>
      </dgm:t>
    </dgm:pt>
    <dgm:pt modelId="{82B71D93-9DA8-4D4A-B5D5-B475498EB2D7}" type="pres">
      <dgm:prSet presAssocID="{A31E2C72-3A6F-40E5-85EF-4F27D7427C1E}" presName="LeftNode" presStyleLbl="bgImgPlace1" presStyleIdx="0" presStyleCnt="2">
        <dgm:presLayoutVars>
          <dgm:chMax val="2"/>
          <dgm:chPref val="2"/>
        </dgm:presLayoutVars>
      </dgm:prSet>
      <dgm:spPr/>
      <dgm:t>
        <a:bodyPr/>
        <a:lstStyle/>
        <a:p>
          <a:pPr rtl="1"/>
          <a:endParaRPr lang="ar-SA"/>
        </a:p>
      </dgm:t>
    </dgm:pt>
    <dgm:pt modelId="{AEA8AC03-167D-4E77-A4BA-C5B8C88E48BE}" type="pres">
      <dgm:prSet presAssocID="{A31E2C72-3A6F-40E5-85EF-4F27D7427C1E}" presName="RightText" presStyleLbl="revTx" presStyleIdx="0" presStyleCnt="0">
        <dgm:presLayoutVars>
          <dgm:bulletEnabled val="1"/>
        </dgm:presLayoutVars>
      </dgm:prSet>
      <dgm:spPr/>
      <dgm:t>
        <a:bodyPr/>
        <a:lstStyle/>
        <a:p>
          <a:pPr rtl="1"/>
          <a:endParaRPr lang="ar-SA"/>
        </a:p>
      </dgm:t>
    </dgm:pt>
    <dgm:pt modelId="{3F308162-324C-4484-8BCB-D1DFFA1D304C}" type="pres">
      <dgm:prSet presAssocID="{A31E2C72-3A6F-40E5-85EF-4F27D7427C1E}" presName="RightNode" presStyleLbl="bgImgPlace1" presStyleIdx="1" presStyleCnt="2">
        <dgm:presLayoutVars>
          <dgm:chMax val="0"/>
          <dgm:chPref val="0"/>
        </dgm:presLayoutVars>
      </dgm:prSet>
      <dgm:spPr/>
      <dgm:t>
        <a:bodyPr/>
        <a:lstStyle/>
        <a:p>
          <a:pPr rtl="1"/>
          <a:endParaRPr lang="ar-SA"/>
        </a:p>
      </dgm:t>
    </dgm:pt>
    <dgm:pt modelId="{88D3C63E-8E1F-4F54-964B-4189863A28E3}" type="pres">
      <dgm:prSet presAssocID="{A31E2C72-3A6F-40E5-85EF-4F27D7427C1E}" presName="TopArrow" presStyleLbl="node1" presStyleIdx="0" presStyleCnt="2"/>
      <dgm:spPr/>
    </dgm:pt>
    <dgm:pt modelId="{B3BAE733-60DC-44B5-877D-D748ADC2368F}" type="pres">
      <dgm:prSet presAssocID="{A31E2C72-3A6F-40E5-85EF-4F27D7427C1E}" presName="BottomArrow" presStyleLbl="node1" presStyleIdx="1" presStyleCnt="2"/>
      <dgm:spPr/>
    </dgm:pt>
  </dgm:ptLst>
  <dgm:cxnLst>
    <dgm:cxn modelId="{B25B9F84-2A60-4E96-B9C3-4FA63F562103}" type="presOf" srcId="{80DB0848-C222-46E2-B803-35D2E2661189}" destId="{285CE55F-DC0D-41F2-B46C-04171F91F3D1}" srcOrd="0" destOrd="0" presId="urn:microsoft.com/office/officeart/2009/layout/ReverseList"/>
    <dgm:cxn modelId="{919A08B1-5FD4-4168-8C91-CB198E409340}" type="presOf" srcId="{80DB0848-C222-46E2-B803-35D2E2661189}" destId="{82B71D93-9DA8-4D4A-B5D5-B475498EB2D7}" srcOrd="1" destOrd="0" presId="urn:microsoft.com/office/officeart/2009/layout/ReverseList"/>
    <dgm:cxn modelId="{ACC73918-DE2F-484B-8962-F4CDE0BC578C}" type="presOf" srcId="{A31E2C72-3A6F-40E5-85EF-4F27D7427C1E}" destId="{202746CD-079A-4AED-A1AC-32C6A7B690D6}" srcOrd="0" destOrd="0" presId="urn:microsoft.com/office/officeart/2009/layout/ReverseList"/>
    <dgm:cxn modelId="{6430DCF4-C02D-4CB1-8251-DD6C10463F2B}" srcId="{A31E2C72-3A6F-40E5-85EF-4F27D7427C1E}" destId="{0853D5D7-6A34-4178-9E8C-C504EA8FEECD}" srcOrd="1" destOrd="0" parTransId="{83A5DB05-66EE-4F3A-BA42-DD994E39CBEC}" sibTransId="{A20DD5A7-3CB8-428F-A326-A6E5E82FFC83}"/>
    <dgm:cxn modelId="{A922A75D-12DE-442D-84E2-9FF3D1A28A80}" type="presOf" srcId="{0853D5D7-6A34-4178-9E8C-C504EA8FEECD}" destId="{3F308162-324C-4484-8BCB-D1DFFA1D304C}" srcOrd="1" destOrd="0" presId="urn:microsoft.com/office/officeart/2009/layout/ReverseList"/>
    <dgm:cxn modelId="{1CD5616C-679D-4875-9688-56C875C4B33A}" type="presOf" srcId="{0853D5D7-6A34-4178-9E8C-C504EA8FEECD}" destId="{AEA8AC03-167D-4E77-A4BA-C5B8C88E48BE}" srcOrd="0" destOrd="0" presId="urn:microsoft.com/office/officeart/2009/layout/ReverseList"/>
    <dgm:cxn modelId="{91C6FEB6-237E-4901-9521-C7214A4A2B85}" srcId="{A31E2C72-3A6F-40E5-85EF-4F27D7427C1E}" destId="{80DB0848-C222-46E2-B803-35D2E2661189}" srcOrd="0" destOrd="0" parTransId="{C6D0E703-EA6B-4AFF-B476-AF19F8E83BFB}" sibTransId="{934415C4-D596-4EB3-91BB-F2456632A990}"/>
    <dgm:cxn modelId="{99A0104E-32BD-44AC-A370-CF0380C7A5E5}" type="presParOf" srcId="{202746CD-079A-4AED-A1AC-32C6A7B690D6}" destId="{285CE55F-DC0D-41F2-B46C-04171F91F3D1}" srcOrd="0" destOrd="0" presId="urn:microsoft.com/office/officeart/2009/layout/ReverseList"/>
    <dgm:cxn modelId="{AEA6A51A-7993-4304-A394-7884B9FC502D}" type="presParOf" srcId="{202746CD-079A-4AED-A1AC-32C6A7B690D6}" destId="{82B71D93-9DA8-4D4A-B5D5-B475498EB2D7}" srcOrd="1" destOrd="0" presId="urn:microsoft.com/office/officeart/2009/layout/ReverseList"/>
    <dgm:cxn modelId="{E150615F-4895-4841-BC3A-57F99396AD8C}" type="presParOf" srcId="{202746CD-079A-4AED-A1AC-32C6A7B690D6}" destId="{AEA8AC03-167D-4E77-A4BA-C5B8C88E48BE}" srcOrd="2" destOrd="0" presId="urn:microsoft.com/office/officeart/2009/layout/ReverseList"/>
    <dgm:cxn modelId="{AE76AA0F-33E9-4A1C-B9AA-53C1DEC0BE14}" type="presParOf" srcId="{202746CD-079A-4AED-A1AC-32C6A7B690D6}" destId="{3F308162-324C-4484-8BCB-D1DFFA1D304C}" srcOrd="3" destOrd="0" presId="urn:microsoft.com/office/officeart/2009/layout/ReverseList"/>
    <dgm:cxn modelId="{57A3E6EE-BAC3-44FB-B513-4153A0A37B8C}" type="presParOf" srcId="{202746CD-079A-4AED-A1AC-32C6A7B690D6}" destId="{88D3C63E-8E1F-4F54-964B-4189863A28E3}" srcOrd="4" destOrd="0" presId="urn:microsoft.com/office/officeart/2009/layout/ReverseList"/>
    <dgm:cxn modelId="{953EF1EE-5644-4479-8B6D-CB47C928DDAF}" type="presParOf" srcId="{202746CD-079A-4AED-A1AC-32C6A7B690D6}" destId="{B3BAE733-60DC-44B5-877D-D748ADC2368F}" srcOrd="5" destOrd="0" presId="urn:microsoft.com/office/officeart/2009/layout/Reverse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144EC5-A884-470D-AD0A-4A1273176E0C}"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F319B3C0-2D30-4F73-BC37-4ED1E332B9BE}">
      <dgm:prSet phldrT="[نص]" custT="1"/>
      <dgm:spPr/>
      <dgm:t>
        <a:bodyPr/>
        <a:lstStyle/>
        <a:p>
          <a:pPr rtl="1"/>
          <a:r>
            <a:rPr lang="ar-SA" sz="3600" dirty="0" smtClean="0">
              <a:cs typeface="Akhbar MT" pitchFamily="2" charset="-78"/>
            </a:rPr>
            <a:t>تعريفها</a:t>
          </a:r>
          <a:endParaRPr lang="ar-SA" sz="3600" dirty="0">
            <a:cs typeface="Akhbar MT" pitchFamily="2" charset="-78"/>
          </a:endParaRPr>
        </a:p>
      </dgm:t>
    </dgm:pt>
    <dgm:pt modelId="{C5046DCB-BE9E-4EE7-9C94-A60C0513248A}" type="parTrans" cxnId="{3B10DE39-D78A-4679-BBFA-700FE353EA9A}">
      <dgm:prSet/>
      <dgm:spPr/>
      <dgm:t>
        <a:bodyPr/>
        <a:lstStyle/>
        <a:p>
          <a:pPr rtl="1"/>
          <a:endParaRPr lang="ar-SA"/>
        </a:p>
      </dgm:t>
    </dgm:pt>
    <dgm:pt modelId="{776F188A-8CFC-4DF1-8670-42957B83F497}" type="sibTrans" cxnId="{3B10DE39-D78A-4679-BBFA-700FE353EA9A}">
      <dgm:prSet/>
      <dgm:spPr/>
      <dgm:t>
        <a:bodyPr/>
        <a:lstStyle/>
        <a:p>
          <a:pPr rtl="1"/>
          <a:endParaRPr lang="ar-SA"/>
        </a:p>
      </dgm:t>
    </dgm:pt>
    <dgm:pt modelId="{D7B25137-F013-4754-8AA9-DDC2E53184AC}">
      <dgm:prSet phldrT="[نص]" custT="1"/>
      <dgm:spPr/>
      <dgm:t>
        <a:bodyPr/>
        <a:lstStyle/>
        <a:p>
          <a:pPr rtl="1"/>
          <a:r>
            <a:rPr lang="ar-SA" sz="1600" dirty="0" smtClean="0">
              <a:cs typeface="Akhbar MT" pitchFamily="2" charset="-78"/>
            </a:rPr>
            <a:t>بكسر العين، سميت بذلك لتساوي الشريكين في المال والتصرف؛ كالفارسين إذا سويا بين فرسيهما وتساويا في السير فكان عنانا فرسيهما سواء، وذلك أن كل واحد من الشريكين يساوي الآخر في تقديمه ماله وعمله في الشركة.</a:t>
          </a:r>
          <a:endParaRPr lang="ar-SA" sz="1600" dirty="0">
            <a:cs typeface="Akhbar MT" pitchFamily="2" charset="-78"/>
          </a:endParaRPr>
        </a:p>
      </dgm:t>
    </dgm:pt>
    <dgm:pt modelId="{CD957698-C7B8-4A49-A06C-7EA0BF454ADA}" type="parTrans" cxnId="{DB14597D-9DCD-45D6-A155-E2EC4D432A9A}">
      <dgm:prSet/>
      <dgm:spPr/>
      <dgm:t>
        <a:bodyPr/>
        <a:lstStyle/>
        <a:p>
          <a:pPr rtl="1"/>
          <a:endParaRPr lang="ar-SA"/>
        </a:p>
      </dgm:t>
    </dgm:pt>
    <dgm:pt modelId="{CF0CCFEB-3706-4C2C-A0E2-828E3D5CA550}" type="sibTrans" cxnId="{DB14597D-9DCD-45D6-A155-E2EC4D432A9A}">
      <dgm:prSet/>
      <dgm:spPr/>
      <dgm:t>
        <a:bodyPr/>
        <a:lstStyle/>
        <a:p>
          <a:pPr rtl="1"/>
          <a:endParaRPr lang="ar-SA"/>
        </a:p>
      </dgm:t>
    </dgm:pt>
    <dgm:pt modelId="{9029DCB1-C9CD-484D-A85D-F7BEF4FBE25E}">
      <dgm:prSet phldrT="[نص]" custT="1"/>
      <dgm:spPr/>
      <dgm:t>
        <a:bodyPr/>
        <a:lstStyle/>
        <a:p>
          <a:pPr rtl="1"/>
          <a:r>
            <a:rPr lang="ar-SA" sz="3600" dirty="0" smtClean="0">
              <a:cs typeface="Akhbar MT" pitchFamily="2" charset="-78"/>
            </a:rPr>
            <a:t>حكمها</a:t>
          </a:r>
          <a:endParaRPr lang="ar-SA" sz="3600" dirty="0">
            <a:cs typeface="Akhbar MT" pitchFamily="2" charset="-78"/>
          </a:endParaRPr>
        </a:p>
      </dgm:t>
    </dgm:pt>
    <dgm:pt modelId="{8DC9A6DD-BC07-435B-ADAF-42A4DC81708E}" type="parTrans" cxnId="{E2B725C8-C4D9-4120-B6EE-8BAA4DF65C77}">
      <dgm:prSet/>
      <dgm:spPr/>
      <dgm:t>
        <a:bodyPr/>
        <a:lstStyle/>
        <a:p>
          <a:pPr rtl="1"/>
          <a:endParaRPr lang="ar-SA"/>
        </a:p>
      </dgm:t>
    </dgm:pt>
    <dgm:pt modelId="{79C94E56-FFC6-44C2-A617-1816AC7B79EF}" type="sibTrans" cxnId="{E2B725C8-C4D9-4120-B6EE-8BAA4DF65C77}">
      <dgm:prSet/>
      <dgm:spPr/>
      <dgm:t>
        <a:bodyPr/>
        <a:lstStyle/>
        <a:p>
          <a:pPr rtl="1"/>
          <a:endParaRPr lang="ar-SA"/>
        </a:p>
      </dgm:t>
    </dgm:pt>
    <dgm:pt modelId="{2356C5A7-C959-4B1A-8F44-9E3A46342862}">
      <dgm:prSet phldrT="[نص]" custT="1"/>
      <dgm:spPr/>
      <dgm:t>
        <a:bodyPr/>
        <a:lstStyle/>
        <a:p>
          <a:pPr rtl="1"/>
          <a:r>
            <a:rPr lang="ar-SA" sz="2000" dirty="0" smtClean="0">
              <a:cs typeface="Akhbar MT" pitchFamily="2" charset="-78"/>
            </a:rPr>
            <a:t>جائزة بالإجماع؛ كما حكاه ابن المنذر رحمه الله، وإنما اختلف في بعض شروطها</a:t>
          </a:r>
          <a:endParaRPr lang="ar-SA" sz="2000" dirty="0">
            <a:cs typeface="Akhbar MT" pitchFamily="2" charset="-78"/>
          </a:endParaRPr>
        </a:p>
      </dgm:t>
    </dgm:pt>
    <dgm:pt modelId="{2B1D11C1-6505-4893-A0B0-E49208299CEC}" type="parTrans" cxnId="{08D7699E-8B33-4F30-A0AA-25B92713CED0}">
      <dgm:prSet/>
      <dgm:spPr/>
      <dgm:t>
        <a:bodyPr/>
        <a:lstStyle/>
        <a:p>
          <a:pPr rtl="1"/>
          <a:endParaRPr lang="ar-SA"/>
        </a:p>
      </dgm:t>
    </dgm:pt>
    <dgm:pt modelId="{2E457596-881D-408D-8531-E9BB5522F63A}" type="sibTrans" cxnId="{08D7699E-8B33-4F30-A0AA-25B92713CED0}">
      <dgm:prSet/>
      <dgm:spPr/>
      <dgm:t>
        <a:bodyPr/>
        <a:lstStyle/>
        <a:p>
          <a:pPr rtl="1"/>
          <a:endParaRPr lang="ar-SA"/>
        </a:p>
      </dgm:t>
    </dgm:pt>
    <dgm:pt modelId="{60D77CD5-0466-4DCB-80EC-D086BFE5796A}">
      <dgm:prSet phldrT="[نص]" custT="1"/>
      <dgm:spPr/>
      <dgm:t>
        <a:bodyPr/>
        <a:lstStyle/>
        <a:p>
          <a:pPr rtl="1"/>
          <a:r>
            <a:rPr lang="ar-SA" sz="3600" dirty="0" smtClean="0">
              <a:cs typeface="Akhbar MT" pitchFamily="2" charset="-78"/>
            </a:rPr>
            <a:t>انعقادها</a:t>
          </a:r>
        </a:p>
      </dgm:t>
    </dgm:pt>
    <dgm:pt modelId="{8097D9AA-4630-4407-B008-E549A270B075}" type="parTrans" cxnId="{67709F13-20A7-45B2-9AF9-147B98ACF328}">
      <dgm:prSet/>
      <dgm:spPr/>
      <dgm:t>
        <a:bodyPr/>
        <a:lstStyle/>
        <a:p>
          <a:pPr rtl="1"/>
          <a:endParaRPr lang="ar-SA"/>
        </a:p>
      </dgm:t>
    </dgm:pt>
    <dgm:pt modelId="{99B05ED9-CBDF-4487-AD61-6F5E1C1A3EE2}" type="sibTrans" cxnId="{67709F13-20A7-45B2-9AF9-147B98ACF328}">
      <dgm:prSet/>
      <dgm:spPr/>
      <dgm:t>
        <a:bodyPr/>
        <a:lstStyle/>
        <a:p>
          <a:pPr rtl="1"/>
          <a:endParaRPr lang="ar-SA"/>
        </a:p>
      </dgm:t>
    </dgm:pt>
    <dgm:pt modelId="{91932A7F-6D1E-40B8-8ADD-7BB47B7251FE}">
      <dgm:prSet phldrT="[نص]" custT="1"/>
      <dgm:spPr/>
      <dgm:t>
        <a:bodyPr/>
        <a:lstStyle/>
        <a:p>
          <a:pPr rtl="1"/>
          <a:r>
            <a:rPr lang="ar-SA" sz="1400" dirty="0" smtClean="0">
              <a:cs typeface="Akhbar MT" pitchFamily="2" charset="-78"/>
            </a:rPr>
            <a:t>ينفذ تصرف كل من الشريكين في مال الشركة بحكم الملك في نصيبه والوكالة في</a:t>
          </a:r>
          <a:endParaRPr lang="ar-SA" sz="1400" dirty="0">
            <a:cs typeface="Akhbar MT" pitchFamily="2" charset="-78"/>
          </a:endParaRPr>
        </a:p>
      </dgm:t>
    </dgm:pt>
    <dgm:pt modelId="{E414ED9E-42F4-44F8-9B40-701CC0607C5B}" type="parTrans" cxnId="{86DB52F5-7696-4170-8AC0-DBBBB858BF14}">
      <dgm:prSet/>
      <dgm:spPr/>
      <dgm:t>
        <a:bodyPr/>
        <a:lstStyle/>
        <a:p>
          <a:pPr rtl="1"/>
          <a:endParaRPr lang="ar-SA"/>
        </a:p>
      </dgm:t>
    </dgm:pt>
    <dgm:pt modelId="{02AD3D59-BB4E-49D9-90BE-62777C81640D}" type="sibTrans" cxnId="{86DB52F5-7696-4170-8AC0-DBBBB858BF14}">
      <dgm:prSet/>
      <dgm:spPr/>
      <dgm:t>
        <a:bodyPr/>
        <a:lstStyle/>
        <a:p>
          <a:pPr rtl="1"/>
          <a:endParaRPr lang="ar-SA"/>
        </a:p>
      </dgm:t>
    </dgm:pt>
    <dgm:pt modelId="{9AF3ACE2-2F03-4A6A-8A81-8F20560A258B}">
      <dgm:prSet custT="1"/>
      <dgm:spPr/>
      <dgm:t>
        <a:bodyPr/>
        <a:lstStyle/>
        <a:p>
          <a:pPr rtl="1"/>
          <a:r>
            <a:rPr lang="ar-SA" sz="1600" dirty="0" smtClean="0">
              <a:cs typeface="Akhbar MT" pitchFamily="2" charset="-78"/>
            </a:rPr>
            <a:t>فحقيقة شركة العنان: أن يشترك بدنان بماليهما المعلوم ولو متفاوتا ليعملا فيه ببدنيهما</a:t>
          </a:r>
          <a:endParaRPr lang="ar-SA" sz="1600" dirty="0">
            <a:cs typeface="Akhbar MT" pitchFamily="2" charset="-78"/>
          </a:endParaRPr>
        </a:p>
      </dgm:t>
    </dgm:pt>
    <dgm:pt modelId="{3B70D38C-0A5B-479D-B480-DF58A37CE37C}" type="parTrans" cxnId="{5D7D5446-33D7-48ED-B300-49AB50484A3F}">
      <dgm:prSet/>
      <dgm:spPr/>
      <dgm:t>
        <a:bodyPr/>
        <a:lstStyle/>
        <a:p>
          <a:pPr rtl="1"/>
          <a:endParaRPr lang="ar-SA"/>
        </a:p>
      </dgm:t>
    </dgm:pt>
    <dgm:pt modelId="{97453622-E407-4D35-B8F3-DD46EE9541E4}" type="sibTrans" cxnId="{5D7D5446-33D7-48ED-B300-49AB50484A3F}">
      <dgm:prSet/>
      <dgm:spPr/>
      <dgm:t>
        <a:bodyPr/>
        <a:lstStyle/>
        <a:p>
          <a:pPr rtl="1"/>
          <a:endParaRPr lang="ar-SA"/>
        </a:p>
      </dgm:t>
    </dgm:pt>
    <dgm:pt modelId="{8F0DD11A-7EF2-4DC5-B684-050D14D09C82}">
      <dgm:prSet custT="1"/>
      <dgm:spPr/>
      <dgm:t>
        <a:bodyPr/>
        <a:lstStyle/>
        <a:p>
          <a:pPr rtl="1"/>
          <a:r>
            <a:rPr lang="ar-SA" sz="1400" dirty="0" smtClean="0">
              <a:cs typeface="Akhbar MT" pitchFamily="2" charset="-78"/>
            </a:rPr>
            <a:t>نصيب شريكه؛ لأن لفظ الشركة يغني عن الإذن، فيكون إذن صريح في التصرف لكل واحد منهما.</a:t>
          </a:r>
          <a:endParaRPr lang="en-US" sz="1400" dirty="0">
            <a:cs typeface="Akhbar MT" pitchFamily="2" charset="-78"/>
          </a:endParaRPr>
        </a:p>
      </dgm:t>
    </dgm:pt>
    <dgm:pt modelId="{419FD18B-7116-4F67-9C0A-F0FDE2011CD4}" type="parTrans" cxnId="{60721C0C-252F-42A5-9A5E-96475285EA6E}">
      <dgm:prSet/>
      <dgm:spPr/>
      <dgm:t>
        <a:bodyPr/>
        <a:lstStyle/>
        <a:p>
          <a:pPr rtl="1"/>
          <a:endParaRPr lang="ar-SA"/>
        </a:p>
      </dgm:t>
    </dgm:pt>
    <dgm:pt modelId="{CB664C21-7B79-4632-916B-3F01B1A0C2E1}" type="sibTrans" cxnId="{60721C0C-252F-42A5-9A5E-96475285EA6E}">
      <dgm:prSet/>
      <dgm:spPr/>
      <dgm:t>
        <a:bodyPr/>
        <a:lstStyle/>
        <a:p>
          <a:pPr rtl="1"/>
          <a:endParaRPr lang="ar-SA"/>
        </a:p>
      </dgm:t>
    </dgm:pt>
    <dgm:pt modelId="{290B6E44-4C17-4808-A04E-65F0EBEE8C05}">
      <dgm:prSet custT="1"/>
      <dgm:spPr/>
      <dgm:t>
        <a:bodyPr/>
        <a:lstStyle/>
        <a:p>
          <a:pPr rtl="1"/>
          <a:r>
            <a:rPr lang="ar-SA" sz="1400" dirty="0" smtClean="0">
              <a:cs typeface="Akhbar MT" pitchFamily="2" charset="-78"/>
            </a:rPr>
            <a:t>والوكالة تنعقد بما دل عليها من قول أو فعل، فعلى هذا يغني عقد الشركة عن الإذن الصريح في التوكيل؛ لأنه من لازم عقد الشركة أن يتصرف في المال المشترك بطريق الأصالة في نصيبه، وطريق الوكالة في نصيب شريكه.</a:t>
          </a:r>
          <a:endParaRPr lang="en-US" sz="1400" dirty="0">
            <a:cs typeface="Akhbar MT" pitchFamily="2" charset="-78"/>
          </a:endParaRPr>
        </a:p>
      </dgm:t>
    </dgm:pt>
    <dgm:pt modelId="{D41895B9-6D7D-4359-A844-4E43BDFA035F}" type="parTrans" cxnId="{5E259E59-2ACB-4CEA-A463-4A9BFB96DE54}">
      <dgm:prSet/>
      <dgm:spPr/>
      <dgm:t>
        <a:bodyPr/>
        <a:lstStyle/>
        <a:p>
          <a:pPr rtl="1"/>
          <a:endParaRPr lang="ar-SA"/>
        </a:p>
      </dgm:t>
    </dgm:pt>
    <dgm:pt modelId="{18D1D7F8-497A-47E0-97CE-FD3829B584A8}" type="sibTrans" cxnId="{5E259E59-2ACB-4CEA-A463-4A9BFB96DE54}">
      <dgm:prSet/>
      <dgm:spPr/>
      <dgm:t>
        <a:bodyPr/>
        <a:lstStyle/>
        <a:p>
          <a:pPr rtl="1"/>
          <a:endParaRPr lang="ar-SA"/>
        </a:p>
      </dgm:t>
    </dgm:pt>
    <dgm:pt modelId="{1E24903D-811B-463A-ADA2-41FEF0AF2707}" type="pres">
      <dgm:prSet presAssocID="{C4144EC5-A884-470D-AD0A-4A1273176E0C}" presName="Name0" presStyleCnt="0">
        <dgm:presLayoutVars>
          <dgm:dir/>
          <dgm:animLvl val="lvl"/>
          <dgm:resizeHandles val="exact"/>
        </dgm:presLayoutVars>
      </dgm:prSet>
      <dgm:spPr/>
      <dgm:t>
        <a:bodyPr/>
        <a:lstStyle/>
        <a:p>
          <a:pPr rtl="1"/>
          <a:endParaRPr lang="ar-SA"/>
        </a:p>
      </dgm:t>
    </dgm:pt>
    <dgm:pt modelId="{18C81A53-AED7-4633-B8BD-2B63B8AB2246}" type="pres">
      <dgm:prSet presAssocID="{F319B3C0-2D30-4F73-BC37-4ED1E332B9BE}" presName="linNode" presStyleCnt="0"/>
      <dgm:spPr/>
    </dgm:pt>
    <dgm:pt modelId="{0AEC65B5-CDB7-4ED8-858E-71329D3C61DA}" type="pres">
      <dgm:prSet presAssocID="{F319B3C0-2D30-4F73-BC37-4ED1E332B9BE}" presName="parentText" presStyleLbl="node1" presStyleIdx="0" presStyleCnt="3" custAng="0" custScaleY="118867">
        <dgm:presLayoutVars>
          <dgm:chMax val="1"/>
          <dgm:bulletEnabled val="1"/>
        </dgm:presLayoutVars>
      </dgm:prSet>
      <dgm:spPr/>
      <dgm:t>
        <a:bodyPr/>
        <a:lstStyle/>
        <a:p>
          <a:pPr rtl="1"/>
          <a:endParaRPr lang="ar-SA"/>
        </a:p>
      </dgm:t>
    </dgm:pt>
    <dgm:pt modelId="{DED763F6-7118-4AAF-BA62-053B1274D18A}" type="pres">
      <dgm:prSet presAssocID="{F319B3C0-2D30-4F73-BC37-4ED1E332B9BE}" presName="descendantText" presStyleLbl="alignAccFollowNode1" presStyleIdx="0" presStyleCnt="3" custScaleY="171262">
        <dgm:presLayoutVars>
          <dgm:bulletEnabled val="1"/>
        </dgm:presLayoutVars>
      </dgm:prSet>
      <dgm:spPr/>
      <dgm:t>
        <a:bodyPr/>
        <a:lstStyle/>
        <a:p>
          <a:pPr rtl="1"/>
          <a:endParaRPr lang="ar-SA"/>
        </a:p>
      </dgm:t>
    </dgm:pt>
    <dgm:pt modelId="{F09788C8-80AF-4E7A-A53C-C262AEEB1E03}" type="pres">
      <dgm:prSet presAssocID="{776F188A-8CFC-4DF1-8670-42957B83F497}" presName="sp" presStyleCnt="0"/>
      <dgm:spPr/>
    </dgm:pt>
    <dgm:pt modelId="{69E7B220-90AE-4445-A7EE-1988F8D1A0B4}" type="pres">
      <dgm:prSet presAssocID="{9029DCB1-C9CD-484D-A85D-F7BEF4FBE25E}" presName="linNode" presStyleCnt="0"/>
      <dgm:spPr/>
    </dgm:pt>
    <dgm:pt modelId="{475A7727-C393-495D-B344-F4E3C8258C6A}" type="pres">
      <dgm:prSet presAssocID="{9029DCB1-C9CD-484D-A85D-F7BEF4FBE25E}" presName="parentText" presStyleLbl="node1" presStyleIdx="1" presStyleCnt="3" custLinFactNeighborY="2780">
        <dgm:presLayoutVars>
          <dgm:chMax val="1"/>
          <dgm:bulletEnabled val="1"/>
        </dgm:presLayoutVars>
      </dgm:prSet>
      <dgm:spPr/>
      <dgm:t>
        <a:bodyPr/>
        <a:lstStyle/>
        <a:p>
          <a:pPr rtl="1"/>
          <a:endParaRPr lang="ar-SA"/>
        </a:p>
      </dgm:t>
    </dgm:pt>
    <dgm:pt modelId="{E2AB006A-A802-49DF-A949-E81D79E75388}" type="pres">
      <dgm:prSet presAssocID="{9029DCB1-C9CD-484D-A85D-F7BEF4FBE25E}" presName="descendantText" presStyleLbl="alignAccFollowNode1" presStyleIdx="1" presStyleCnt="3" custLinFactNeighborX="1717" custLinFactNeighborY="-593">
        <dgm:presLayoutVars>
          <dgm:bulletEnabled val="1"/>
        </dgm:presLayoutVars>
      </dgm:prSet>
      <dgm:spPr/>
      <dgm:t>
        <a:bodyPr/>
        <a:lstStyle/>
        <a:p>
          <a:pPr rtl="1"/>
          <a:endParaRPr lang="ar-SA"/>
        </a:p>
      </dgm:t>
    </dgm:pt>
    <dgm:pt modelId="{1040BA82-7D5E-4C39-A8CB-F7735D93459C}" type="pres">
      <dgm:prSet presAssocID="{79C94E56-FFC6-44C2-A617-1816AC7B79EF}" presName="sp" presStyleCnt="0"/>
      <dgm:spPr/>
    </dgm:pt>
    <dgm:pt modelId="{5ADCC43E-793B-4B4A-B9A8-9CDA61AC30B0}" type="pres">
      <dgm:prSet presAssocID="{60D77CD5-0466-4DCB-80EC-D086BFE5796A}" presName="linNode" presStyleCnt="0"/>
      <dgm:spPr/>
    </dgm:pt>
    <dgm:pt modelId="{AF04E0BD-222D-4540-BD13-779CF997778C}" type="pres">
      <dgm:prSet presAssocID="{60D77CD5-0466-4DCB-80EC-D086BFE5796A}" presName="parentText" presStyleLbl="node1" presStyleIdx="2" presStyleCnt="3">
        <dgm:presLayoutVars>
          <dgm:chMax val="1"/>
          <dgm:bulletEnabled val="1"/>
        </dgm:presLayoutVars>
      </dgm:prSet>
      <dgm:spPr/>
      <dgm:t>
        <a:bodyPr/>
        <a:lstStyle/>
        <a:p>
          <a:pPr rtl="1"/>
          <a:endParaRPr lang="ar-SA"/>
        </a:p>
      </dgm:t>
    </dgm:pt>
    <dgm:pt modelId="{6B93219E-EB63-45E8-A039-07696F8895D8}" type="pres">
      <dgm:prSet presAssocID="{60D77CD5-0466-4DCB-80EC-D086BFE5796A}" presName="descendantText" presStyleLbl="alignAccFollowNode1" presStyleIdx="2" presStyleCnt="3" custScaleY="140756" custLinFactNeighborX="2881" custLinFactNeighborY="2497">
        <dgm:presLayoutVars>
          <dgm:bulletEnabled val="1"/>
        </dgm:presLayoutVars>
      </dgm:prSet>
      <dgm:spPr/>
      <dgm:t>
        <a:bodyPr/>
        <a:lstStyle/>
        <a:p>
          <a:pPr rtl="1"/>
          <a:endParaRPr lang="ar-SA"/>
        </a:p>
      </dgm:t>
    </dgm:pt>
  </dgm:ptLst>
  <dgm:cxnLst>
    <dgm:cxn modelId="{B7918AD8-E7A3-4429-BFB6-5710DA062C30}" type="presOf" srcId="{91932A7F-6D1E-40B8-8ADD-7BB47B7251FE}" destId="{6B93219E-EB63-45E8-A039-07696F8895D8}" srcOrd="0" destOrd="0" presId="urn:microsoft.com/office/officeart/2005/8/layout/vList5"/>
    <dgm:cxn modelId="{DB14597D-9DCD-45D6-A155-E2EC4D432A9A}" srcId="{F319B3C0-2D30-4F73-BC37-4ED1E332B9BE}" destId="{D7B25137-F013-4754-8AA9-DDC2E53184AC}" srcOrd="0" destOrd="0" parTransId="{CD957698-C7B8-4A49-A06C-7EA0BF454ADA}" sibTransId="{CF0CCFEB-3706-4C2C-A0E2-828E3D5CA550}"/>
    <dgm:cxn modelId="{F9C6A7D7-4C39-4694-98DE-5325A7D88842}" type="presOf" srcId="{C4144EC5-A884-470D-AD0A-4A1273176E0C}" destId="{1E24903D-811B-463A-ADA2-41FEF0AF2707}" srcOrd="0" destOrd="0" presId="urn:microsoft.com/office/officeart/2005/8/layout/vList5"/>
    <dgm:cxn modelId="{7CE69916-2318-468A-84B9-E88247D44E61}" type="presOf" srcId="{9AF3ACE2-2F03-4A6A-8A81-8F20560A258B}" destId="{DED763F6-7118-4AAF-BA62-053B1274D18A}" srcOrd="0" destOrd="1" presId="urn:microsoft.com/office/officeart/2005/8/layout/vList5"/>
    <dgm:cxn modelId="{5D7D5446-33D7-48ED-B300-49AB50484A3F}" srcId="{F319B3C0-2D30-4F73-BC37-4ED1E332B9BE}" destId="{9AF3ACE2-2F03-4A6A-8A81-8F20560A258B}" srcOrd="1" destOrd="0" parTransId="{3B70D38C-0A5B-479D-B480-DF58A37CE37C}" sibTransId="{97453622-E407-4D35-B8F3-DD46EE9541E4}"/>
    <dgm:cxn modelId="{86DB52F5-7696-4170-8AC0-DBBBB858BF14}" srcId="{60D77CD5-0466-4DCB-80EC-D086BFE5796A}" destId="{91932A7F-6D1E-40B8-8ADD-7BB47B7251FE}" srcOrd="0" destOrd="0" parTransId="{E414ED9E-42F4-44F8-9B40-701CC0607C5B}" sibTransId="{02AD3D59-BB4E-49D9-90BE-62777C81640D}"/>
    <dgm:cxn modelId="{E2B725C8-C4D9-4120-B6EE-8BAA4DF65C77}" srcId="{C4144EC5-A884-470D-AD0A-4A1273176E0C}" destId="{9029DCB1-C9CD-484D-A85D-F7BEF4FBE25E}" srcOrd="1" destOrd="0" parTransId="{8DC9A6DD-BC07-435B-ADAF-42A4DC81708E}" sibTransId="{79C94E56-FFC6-44C2-A617-1816AC7B79EF}"/>
    <dgm:cxn modelId="{73024EC4-3899-4E63-AF14-C03544581848}" type="presOf" srcId="{2356C5A7-C959-4B1A-8F44-9E3A46342862}" destId="{E2AB006A-A802-49DF-A949-E81D79E75388}" srcOrd="0" destOrd="0" presId="urn:microsoft.com/office/officeart/2005/8/layout/vList5"/>
    <dgm:cxn modelId="{95E3E577-2E33-49E5-BB3B-28945A658C1D}" type="presOf" srcId="{9029DCB1-C9CD-484D-A85D-F7BEF4FBE25E}" destId="{475A7727-C393-495D-B344-F4E3C8258C6A}" srcOrd="0" destOrd="0" presId="urn:microsoft.com/office/officeart/2005/8/layout/vList5"/>
    <dgm:cxn modelId="{3B10DE39-D78A-4679-BBFA-700FE353EA9A}" srcId="{C4144EC5-A884-470D-AD0A-4A1273176E0C}" destId="{F319B3C0-2D30-4F73-BC37-4ED1E332B9BE}" srcOrd="0" destOrd="0" parTransId="{C5046DCB-BE9E-4EE7-9C94-A60C0513248A}" sibTransId="{776F188A-8CFC-4DF1-8670-42957B83F497}"/>
    <dgm:cxn modelId="{67709F13-20A7-45B2-9AF9-147B98ACF328}" srcId="{C4144EC5-A884-470D-AD0A-4A1273176E0C}" destId="{60D77CD5-0466-4DCB-80EC-D086BFE5796A}" srcOrd="2" destOrd="0" parTransId="{8097D9AA-4630-4407-B008-E549A270B075}" sibTransId="{99B05ED9-CBDF-4487-AD61-6F5E1C1A3EE2}"/>
    <dgm:cxn modelId="{5E259E59-2ACB-4CEA-A463-4A9BFB96DE54}" srcId="{60D77CD5-0466-4DCB-80EC-D086BFE5796A}" destId="{290B6E44-4C17-4808-A04E-65F0EBEE8C05}" srcOrd="2" destOrd="0" parTransId="{D41895B9-6D7D-4359-A844-4E43BDFA035F}" sibTransId="{18D1D7F8-497A-47E0-97CE-FD3829B584A8}"/>
    <dgm:cxn modelId="{60721C0C-252F-42A5-9A5E-96475285EA6E}" srcId="{60D77CD5-0466-4DCB-80EC-D086BFE5796A}" destId="{8F0DD11A-7EF2-4DC5-B684-050D14D09C82}" srcOrd="1" destOrd="0" parTransId="{419FD18B-7116-4F67-9C0A-F0FDE2011CD4}" sibTransId="{CB664C21-7B79-4632-916B-3F01B1A0C2E1}"/>
    <dgm:cxn modelId="{074BC0AB-4825-4D35-A816-7EDDF5CBF3FA}" type="presOf" srcId="{D7B25137-F013-4754-8AA9-DDC2E53184AC}" destId="{DED763F6-7118-4AAF-BA62-053B1274D18A}" srcOrd="0" destOrd="0" presId="urn:microsoft.com/office/officeart/2005/8/layout/vList5"/>
    <dgm:cxn modelId="{47AAFE62-3FDF-47E1-8F0B-EBA42C86F9B8}" type="presOf" srcId="{60D77CD5-0466-4DCB-80EC-D086BFE5796A}" destId="{AF04E0BD-222D-4540-BD13-779CF997778C}" srcOrd="0" destOrd="0" presId="urn:microsoft.com/office/officeart/2005/8/layout/vList5"/>
    <dgm:cxn modelId="{B90D14A0-FA03-49AD-A25F-5C3BA2178505}" type="presOf" srcId="{F319B3C0-2D30-4F73-BC37-4ED1E332B9BE}" destId="{0AEC65B5-CDB7-4ED8-858E-71329D3C61DA}" srcOrd="0" destOrd="0" presId="urn:microsoft.com/office/officeart/2005/8/layout/vList5"/>
    <dgm:cxn modelId="{37E2C809-D348-4230-A3E8-086D236B5E92}" type="presOf" srcId="{290B6E44-4C17-4808-A04E-65F0EBEE8C05}" destId="{6B93219E-EB63-45E8-A039-07696F8895D8}" srcOrd="0" destOrd="2" presId="urn:microsoft.com/office/officeart/2005/8/layout/vList5"/>
    <dgm:cxn modelId="{A4503735-7872-4304-BC7F-E99480AEFCCA}" type="presOf" srcId="{8F0DD11A-7EF2-4DC5-B684-050D14D09C82}" destId="{6B93219E-EB63-45E8-A039-07696F8895D8}" srcOrd="0" destOrd="1" presId="urn:microsoft.com/office/officeart/2005/8/layout/vList5"/>
    <dgm:cxn modelId="{08D7699E-8B33-4F30-A0AA-25B92713CED0}" srcId="{9029DCB1-C9CD-484D-A85D-F7BEF4FBE25E}" destId="{2356C5A7-C959-4B1A-8F44-9E3A46342862}" srcOrd="0" destOrd="0" parTransId="{2B1D11C1-6505-4893-A0B0-E49208299CEC}" sibTransId="{2E457596-881D-408D-8531-E9BB5522F63A}"/>
    <dgm:cxn modelId="{F219DA3F-A62F-4BF5-9ECA-FFFEA66050AB}" type="presParOf" srcId="{1E24903D-811B-463A-ADA2-41FEF0AF2707}" destId="{18C81A53-AED7-4633-B8BD-2B63B8AB2246}" srcOrd="0" destOrd="0" presId="urn:microsoft.com/office/officeart/2005/8/layout/vList5"/>
    <dgm:cxn modelId="{6CA41458-D86C-44D0-B4AA-25D30E4958BC}" type="presParOf" srcId="{18C81A53-AED7-4633-B8BD-2B63B8AB2246}" destId="{0AEC65B5-CDB7-4ED8-858E-71329D3C61DA}" srcOrd="0" destOrd="0" presId="urn:microsoft.com/office/officeart/2005/8/layout/vList5"/>
    <dgm:cxn modelId="{7C3963DC-6F32-4B71-995D-75A32D01DFEB}" type="presParOf" srcId="{18C81A53-AED7-4633-B8BD-2B63B8AB2246}" destId="{DED763F6-7118-4AAF-BA62-053B1274D18A}" srcOrd="1" destOrd="0" presId="urn:microsoft.com/office/officeart/2005/8/layout/vList5"/>
    <dgm:cxn modelId="{C491AC98-0522-441A-A77A-2012BB5D3800}" type="presParOf" srcId="{1E24903D-811B-463A-ADA2-41FEF0AF2707}" destId="{F09788C8-80AF-4E7A-A53C-C262AEEB1E03}" srcOrd="1" destOrd="0" presId="urn:microsoft.com/office/officeart/2005/8/layout/vList5"/>
    <dgm:cxn modelId="{7E966C79-C705-4EEE-A7F3-6FA50EA09066}" type="presParOf" srcId="{1E24903D-811B-463A-ADA2-41FEF0AF2707}" destId="{69E7B220-90AE-4445-A7EE-1988F8D1A0B4}" srcOrd="2" destOrd="0" presId="urn:microsoft.com/office/officeart/2005/8/layout/vList5"/>
    <dgm:cxn modelId="{C3427445-11F4-4650-9C30-5E52555871F3}" type="presParOf" srcId="{69E7B220-90AE-4445-A7EE-1988F8D1A0B4}" destId="{475A7727-C393-495D-B344-F4E3C8258C6A}" srcOrd="0" destOrd="0" presId="urn:microsoft.com/office/officeart/2005/8/layout/vList5"/>
    <dgm:cxn modelId="{4B7EC1B5-88B8-4988-B151-C6B75AE63B08}" type="presParOf" srcId="{69E7B220-90AE-4445-A7EE-1988F8D1A0B4}" destId="{E2AB006A-A802-49DF-A949-E81D79E75388}" srcOrd="1" destOrd="0" presId="urn:microsoft.com/office/officeart/2005/8/layout/vList5"/>
    <dgm:cxn modelId="{81AFE1A4-78BE-418E-AF1C-A8A753BF4385}" type="presParOf" srcId="{1E24903D-811B-463A-ADA2-41FEF0AF2707}" destId="{1040BA82-7D5E-4C39-A8CB-F7735D93459C}" srcOrd="3" destOrd="0" presId="urn:microsoft.com/office/officeart/2005/8/layout/vList5"/>
    <dgm:cxn modelId="{935F51DF-3E3D-4515-95A2-0DE363CFD12C}" type="presParOf" srcId="{1E24903D-811B-463A-ADA2-41FEF0AF2707}" destId="{5ADCC43E-793B-4B4A-B9A8-9CDA61AC30B0}" srcOrd="4" destOrd="0" presId="urn:microsoft.com/office/officeart/2005/8/layout/vList5"/>
    <dgm:cxn modelId="{646B5A1B-D54C-436E-B776-930C631C3528}" type="presParOf" srcId="{5ADCC43E-793B-4B4A-B9A8-9CDA61AC30B0}" destId="{AF04E0BD-222D-4540-BD13-779CF997778C}" srcOrd="0" destOrd="0" presId="urn:microsoft.com/office/officeart/2005/8/layout/vList5"/>
    <dgm:cxn modelId="{ABE230AB-F990-4755-AC85-81698E77F2C6}" type="presParOf" srcId="{5ADCC43E-793B-4B4A-B9A8-9CDA61AC30B0}" destId="{6B93219E-EB63-45E8-A039-07696F8895D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55DB69-0286-44DA-A78E-FD22E58EDD2B}"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1177923B-23FF-4913-8EEA-7348FADEE337}">
      <dgm:prSet phldrT="[نص]" custT="1"/>
      <dgm:spPr/>
      <dgm:t>
        <a:bodyPr/>
        <a:lstStyle/>
        <a:p>
          <a:pPr rtl="1"/>
          <a:r>
            <a:rPr lang="ar-SA" sz="4000" dirty="0" smtClean="0">
              <a:latin typeface="Traditional Arabic" pitchFamily="18" charset="-78"/>
              <a:cs typeface="Traditional Arabic" pitchFamily="18" charset="-78"/>
            </a:rPr>
            <a:t>فائدتها</a:t>
          </a:r>
          <a:endParaRPr lang="ar-SA" sz="3600" dirty="0">
            <a:latin typeface="Traditional Arabic" pitchFamily="18" charset="-78"/>
            <a:cs typeface="Traditional Arabic" pitchFamily="18" charset="-78"/>
          </a:endParaRPr>
        </a:p>
      </dgm:t>
    </dgm:pt>
    <dgm:pt modelId="{5E639668-4434-4704-9EC2-8EA77C0B9E6F}" type="parTrans" cxnId="{71D6DA5A-4B3D-4DDD-BB1F-B1480715FA71}">
      <dgm:prSet/>
      <dgm:spPr/>
      <dgm:t>
        <a:bodyPr/>
        <a:lstStyle/>
        <a:p>
          <a:pPr rtl="1"/>
          <a:endParaRPr lang="ar-SA"/>
        </a:p>
      </dgm:t>
    </dgm:pt>
    <dgm:pt modelId="{C99DC53C-6968-4515-AE93-7ED9ADAC9A59}" type="sibTrans" cxnId="{71D6DA5A-4B3D-4DDD-BB1F-B1480715FA71}">
      <dgm:prSet/>
      <dgm:spPr/>
      <dgm:t>
        <a:bodyPr/>
        <a:lstStyle/>
        <a:p>
          <a:pPr rtl="1"/>
          <a:endParaRPr lang="ar-SA"/>
        </a:p>
      </dgm:t>
    </dgm:pt>
    <dgm:pt modelId="{5CABBACE-9E2F-464D-B52C-6E614E0C8027}">
      <dgm:prSet phldrT="[نص]" custT="1"/>
      <dgm:spPr/>
      <dgm:t>
        <a:bodyPr/>
        <a:lstStyle/>
        <a:p>
          <a:pPr rtl="1"/>
          <a:r>
            <a:rPr lang="ar-SA" sz="3200" dirty="0" smtClean="0">
              <a:latin typeface="Traditional Arabic" pitchFamily="18" charset="-78"/>
              <a:cs typeface="Traditional Arabic" pitchFamily="18" charset="-78"/>
            </a:rPr>
            <a:t>شروط صحتها الزائدة على الشروط المشتركة</a:t>
          </a:r>
          <a:endParaRPr lang="ar-SA" sz="3200" dirty="0">
            <a:latin typeface="Traditional Arabic" pitchFamily="18" charset="-78"/>
            <a:cs typeface="Traditional Arabic" pitchFamily="18" charset="-78"/>
          </a:endParaRPr>
        </a:p>
      </dgm:t>
    </dgm:pt>
    <dgm:pt modelId="{C2481F4A-F2F5-449B-8969-A61F5D0981DF}" type="parTrans" cxnId="{53D33985-914F-4D7A-B73E-3995170EB97F}">
      <dgm:prSet/>
      <dgm:spPr/>
      <dgm:t>
        <a:bodyPr/>
        <a:lstStyle/>
        <a:p>
          <a:pPr rtl="1"/>
          <a:endParaRPr lang="ar-SA"/>
        </a:p>
      </dgm:t>
    </dgm:pt>
    <dgm:pt modelId="{743EC069-B461-4972-ACBD-541BF74FCB58}" type="sibTrans" cxnId="{53D33985-914F-4D7A-B73E-3995170EB97F}">
      <dgm:prSet/>
      <dgm:spPr/>
      <dgm:t>
        <a:bodyPr/>
        <a:lstStyle/>
        <a:p>
          <a:pPr rtl="1"/>
          <a:endParaRPr lang="ar-SA"/>
        </a:p>
      </dgm:t>
    </dgm:pt>
    <dgm:pt modelId="{5739CF7B-F05D-4EB7-89CF-98D8474CED16}">
      <dgm:prSet custT="1"/>
      <dgm:spPr/>
      <dgm:t>
        <a:bodyPr/>
        <a:lstStyle/>
        <a:p>
          <a:pPr rtl="1"/>
          <a:r>
            <a:rPr lang="ar-SA" sz="1800" dirty="0" smtClean="0">
              <a:cs typeface="Akhbar MT" pitchFamily="2" charset="-78"/>
            </a:rPr>
            <a:t>أولاً: أن كلًّا من الشريكين ينشط الآخر.</a:t>
          </a:r>
          <a:endParaRPr lang="en-US" sz="1800" dirty="0">
            <a:cs typeface="Akhbar MT" pitchFamily="2" charset="-78"/>
          </a:endParaRPr>
        </a:p>
      </dgm:t>
    </dgm:pt>
    <dgm:pt modelId="{488553BD-54DE-49D9-BEF5-A0140A51A467}" type="parTrans" cxnId="{4968491C-C4B9-4DCD-BE87-95596BDA0BD5}">
      <dgm:prSet/>
      <dgm:spPr/>
      <dgm:t>
        <a:bodyPr/>
        <a:lstStyle/>
        <a:p>
          <a:pPr rtl="1"/>
          <a:endParaRPr lang="ar-SA"/>
        </a:p>
      </dgm:t>
    </dgm:pt>
    <dgm:pt modelId="{9FF2A888-B8C8-4FFE-937B-9D289D7BC737}" type="sibTrans" cxnId="{4968491C-C4B9-4DCD-BE87-95596BDA0BD5}">
      <dgm:prSet/>
      <dgm:spPr/>
      <dgm:t>
        <a:bodyPr/>
        <a:lstStyle/>
        <a:p>
          <a:pPr rtl="1"/>
          <a:endParaRPr lang="ar-SA"/>
        </a:p>
      </dgm:t>
    </dgm:pt>
    <dgm:pt modelId="{4DF7A9F1-FE66-45B6-B975-93296B56858E}">
      <dgm:prSet custT="1"/>
      <dgm:spPr/>
      <dgm:t>
        <a:bodyPr/>
        <a:lstStyle/>
        <a:p>
          <a:pPr rtl="1"/>
          <a:r>
            <a:rPr lang="ar-SA" sz="1800" dirty="0" smtClean="0">
              <a:cs typeface="Akhbar MT" pitchFamily="2" charset="-78"/>
            </a:rPr>
            <a:t>ثانياً: ربما يكون مال كل واحد منهما ليس كثيراً يُمَكِّنُهُمَا أن يستوردا البضائع الكثيرة التي </a:t>
          </a:r>
          <a:r>
            <a:rPr lang="ar-SA" sz="1800" dirty="0" err="1" smtClean="0">
              <a:cs typeface="Akhbar MT" pitchFamily="2" charset="-78"/>
            </a:rPr>
            <a:t>بها</a:t>
          </a:r>
          <a:r>
            <a:rPr lang="ar-SA" sz="1800" dirty="0" smtClean="0">
              <a:cs typeface="Akhbar MT" pitchFamily="2" charset="-78"/>
            </a:rPr>
            <a:t> الفائدة الكثيرة، وهذا واقع، فمثلاً شخص عنده مليون ريال، والآخر عنده مليون ريال، لكن مليوناً واحداً لا يكفي لشراء بضائع كبيرة، تكون فائدتها كثيرة، فيجتمعان ويشتريان البضائع.</a:t>
          </a:r>
          <a:endParaRPr lang="en-US" sz="1800" dirty="0">
            <a:cs typeface="Akhbar MT" pitchFamily="2" charset="-78"/>
          </a:endParaRPr>
        </a:p>
      </dgm:t>
    </dgm:pt>
    <dgm:pt modelId="{2032CDE5-B8F6-4900-B431-0BE8CC56120F}" type="parTrans" cxnId="{0B1F3A78-D517-407E-9066-D3FC849B3ABC}">
      <dgm:prSet/>
      <dgm:spPr/>
      <dgm:t>
        <a:bodyPr/>
        <a:lstStyle/>
        <a:p>
          <a:pPr rtl="1"/>
          <a:endParaRPr lang="ar-SA"/>
        </a:p>
      </dgm:t>
    </dgm:pt>
    <dgm:pt modelId="{0660EA3F-4125-49B0-AFB4-7E2255C031E6}" type="sibTrans" cxnId="{0B1F3A78-D517-407E-9066-D3FC849B3ABC}">
      <dgm:prSet/>
      <dgm:spPr/>
      <dgm:t>
        <a:bodyPr/>
        <a:lstStyle/>
        <a:p>
          <a:pPr rtl="1"/>
          <a:endParaRPr lang="ar-SA"/>
        </a:p>
      </dgm:t>
    </dgm:pt>
    <dgm:pt modelId="{83495684-1342-4396-96DA-FF227F9470B1}">
      <dgm:prSet custT="1"/>
      <dgm:spPr/>
      <dgm:t>
        <a:bodyPr/>
        <a:lstStyle/>
        <a:p>
          <a:pPr rtl="1"/>
          <a:r>
            <a:rPr lang="ar-SA" sz="1800" dirty="0" smtClean="0">
              <a:cs typeface="Akhbar MT" pitchFamily="2" charset="-78"/>
            </a:rPr>
            <a:t>ثالثاً: أنه قد لا يتمكن كل واحد منهما أن يتجر بماله، فيحتاج إلى ضم مال الآخر إليه، حتى تتسع التجارة</a:t>
          </a:r>
          <a:endParaRPr lang="ar-SA" sz="1800" dirty="0">
            <a:cs typeface="Akhbar MT" pitchFamily="2" charset="-78"/>
          </a:endParaRPr>
        </a:p>
      </dgm:t>
    </dgm:pt>
    <dgm:pt modelId="{9B8E9B52-B6DF-4559-94A9-A7D57002A41A}" type="parTrans" cxnId="{29678137-950A-460A-826B-1E4B10AE9F5E}">
      <dgm:prSet/>
      <dgm:spPr/>
      <dgm:t>
        <a:bodyPr/>
        <a:lstStyle/>
        <a:p>
          <a:pPr rtl="1"/>
          <a:endParaRPr lang="ar-SA"/>
        </a:p>
      </dgm:t>
    </dgm:pt>
    <dgm:pt modelId="{96F9C86D-D2DC-4602-A6EE-6D3D07BFFAE8}" type="sibTrans" cxnId="{29678137-950A-460A-826B-1E4B10AE9F5E}">
      <dgm:prSet/>
      <dgm:spPr/>
      <dgm:t>
        <a:bodyPr/>
        <a:lstStyle/>
        <a:p>
          <a:pPr rtl="1"/>
          <a:endParaRPr lang="ar-SA"/>
        </a:p>
      </dgm:t>
    </dgm:pt>
    <dgm:pt modelId="{71ED23F7-3EC4-4FBC-BFDF-642615284A45}">
      <dgm:prSet custT="1"/>
      <dgm:spPr/>
      <dgm:t>
        <a:bodyPr/>
        <a:lstStyle/>
        <a:p>
          <a:pPr rtl="1"/>
          <a:r>
            <a:rPr lang="ar-SA" sz="1800" u="sng" dirty="0" smtClean="0">
              <a:cs typeface="Akhbar MT" pitchFamily="2" charset="-78"/>
            </a:rPr>
            <a:t>أولاً:</a:t>
          </a:r>
          <a:r>
            <a:rPr lang="ar-SA" sz="1800" dirty="0" smtClean="0">
              <a:cs typeface="Akhbar MT" pitchFamily="2" charset="-78"/>
            </a:rPr>
            <a:t> لا بد أن يكون المال الذي يريدان المشاركة فيه مملوكاً لهما، فإما أن يكون مالاً لهما، أو يكون مالاً هما فيه وكلاء، أو فيه أولياء، لكن بالنسبة للوكلاء، لا بد فيه من الإذن.</a:t>
          </a:r>
          <a:endParaRPr lang="en-US" sz="1800" dirty="0">
            <a:cs typeface="Akhbar MT" pitchFamily="2" charset="-78"/>
          </a:endParaRPr>
        </a:p>
      </dgm:t>
    </dgm:pt>
    <dgm:pt modelId="{8FBB6265-4A5D-45A5-946C-7C3ADF9BE6A8}" type="parTrans" cxnId="{D3063CB6-AAD2-4C30-8893-2E579AD9522A}">
      <dgm:prSet/>
      <dgm:spPr/>
      <dgm:t>
        <a:bodyPr/>
        <a:lstStyle/>
        <a:p>
          <a:pPr rtl="1"/>
          <a:endParaRPr lang="ar-SA"/>
        </a:p>
      </dgm:t>
    </dgm:pt>
    <dgm:pt modelId="{1880FFA5-C9D1-4FF3-85A1-CA96C0BDB9E0}" type="sibTrans" cxnId="{D3063CB6-AAD2-4C30-8893-2E579AD9522A}">
      <dgm:prSet/>
      <dgm:spPr/>
      <dgm:t>
        <a:bodyPr/>
        <a:lstStyle/>
        <a:p>
          <a:pPr rtl="1"/>
          <a:endParaRPr lang="ar-SA"/>
        </a:p>
      </dgm:t>
    </dgm:pt>
    <dgm:pt modelId="{03E0B8B9-0049-4F4F-8539-52E2EDCF689F}">
      <dgm:prSet custT="1"/>
      <dgm:spPr/>
      <dgm:t>
        <a:bodyPr/>
        <a:lstStyle/>
        <a:p>
          <a:pPr rtl="1"/>
          <a:r>
            <a:rPr lang="ar-SA" sz="1800" u="sng" smtClean="0">
              <a:cs typeface="Akhbar MT" pitchFamily="2" charset="-78"/>
            </a:rPr>
            <a:t>ثانياً:</a:t>
          </a:r>
          <a:r>
            <a:rPr lang="ar-SA" sz="1800" smtClean="0">
              <a:cs typeface="Akhbar MT" pitchFamily="2" charset="-78"/>
            </a:rPr>
            <a:t> لا بد أن يكون مال كل واحد منهما معلوماً، حتى يعرف عند تنضيض المال، ما لكل واحد منهما.</a:t>
          </a:r>
          <a:endParaRPr lang="en-US" sz="1800">
            <a:cs typeface="Akhbar MT" pitchFamily="2" charset="-78"/>
          </a:endParaRPr>
        </a:p>
      </dgm:t>
    </dgm:pt>
    <dgm:pt modelId="{1D4DA2D1-1D86-43E0-BFE2-892E930F3D14}" type="parTrans" cxnId="{6CF0CCBA-2BB5-4D86-936C-E40199E668C5}">
      <dgm:prSet/>
      <dgm:spPr/>
      <dgm:t>
        <a:bodyPr/>
        <a:lstStyle/>
        <a:p>
          <a:pPr rtl="1"/>
          <a:endParaRPr lang="ar-SA"/>
        </a:p>
      </dgm:t>
    </dgm:pt>
    <dgm:pt modelId="{2DBE56A1-B617-4638-A4E4-1E6413F20233}" type="sibTrans" cxnId="{6CF0CCBA-2BB5-4D86-936C-E40199E668C5}">
      <dgm:prSet/>
      <dgm:spPr/>
      <dgm:t>
        <a:bodyPr/>
        <a:lstStyle/>
        <a:p>
          <a:pPr rtl="1"/>
          <a:endParaRPr lang="ar-SA"/>
        </a:p>
      </dgm:t>
    </dgm:pt>
    <dgm:pt modelId="{0DCFE436-8BE3-46AA-9076-DE502C01F27C}">
      <dgm:prSet custT="1"/>
      <dgm:spPr/>
      <dgm:t>
        <a:bodyPr/>
        <a:lstStyle/>
        <a:p>
          <a:pPr rtl="1"/>
          <a:r>
            <a:rPr lang="ar-SA" sz="1800" u="sng" dirty="0" smtClean="0">
              <a:cs typeface="Akhbar MT" pitchFamily="2" charset="-78"/>
            </a:rPr>
            <a:t>ثالثاً:</a:t>
          </a:r>
          <a:r>
            <a:rPr lang="ar-SA" sz="1800" dirty="0" smtClean="0">
              <a:cs typeface="Akhbar MT" pitchFamily="2" charset="-78"/>
            </a:rPr>
            <a:t> ويشترط لصحة شركة العنان أن يشترطا لكل من الشريكين جزءًا من الربح مشاعاً معلوماً كالثلث والربع</a:t>
          </a:r>
          <a:endParaRPr lang="en-US" sz="1800" dirty="0">
            <a:cs typeface="Akhbar MT" pitchFamily="2" charset="-78"/>
          </a:endParaRPr>
        </a:p>
      </dgm:t>
    </dgm:pt>
    <dgm:pt modelId="{D0E29FA6-5FC5-4DBD-B8A9-769DF032F08B}" type="parTrans" cxnId="{88D3825F-4EF2-4968-A9DB-9A12CDF235BA}">
      <dgm:prSet/>
      <dgm:spPr/>
      <dgm:t>
        <a:bodyPr/>
        <a:lstStyle/>
        <a:p>
          <a:pPr rtl="1"/>
          <a:endParaRPr lang="ar-SA"/>
        </a:p>
      </dgm:t>
    </dgm:pt>
    <dgm:pt modelId="{EF27EF98-371F-421D-96BE-6D93CC38D10F}" type="sibTrans" cxnId="{88D3825F-4EF2-4968-A9DB-9A12CDF235BA}">
      <dgm:prSet/>
      <dgm:spPr/>
      <dgm:t>
        <a:bodyPr/>
        <a:lstStyle/>
        <a:p>
          <a:pPr rtl="1"/>
          <a:endParaRPr lang="ar-SA"/>
        </a:p>
      </dgm:t>
    </dgm:pt>
    <dgm:pt modelId="{1D7B779C-95E2-4C75-9B25-4DD97FA55302}" type="pres">
      <dgm:prSet presAssocID="{2C55DB69-0286-44DA-A78E-FD22E58EDD2B}" presName="Name0" presStyleCnt="0">
        <dgm:presLayoutVars>
          <dgm:dir/>
          <dgm:animLvl val="lvl"/>
          <dgm:resizeHandles val="exact"/>
        </dgm:presLayoutVars>
      </dgm:prSet>
      <dgm:spPr/>
      <dgm:t>
        <a:bodyPr/>
        <a:lstStyle/>
        <a:p>
          <a:pPr rtl="1"/>
          <a:endParaRPr lang="ar-SA"/>
        </a:p>
      </dgm:t>
    </dgm:pt>
    <dgm:pt modelId="{64BC6E67-2446-4557-809F-9339E15FDC2C}" type="pres">
      <dgm:prSet presAssocID="{1177923B-23FF-4913-8EEA-7348FADEE337}" presName="linNode" presStyleCnt="0"/>
      <dgm:spPr/>
    </dgm:pt>
    <dgm:pt modelId="{7F03E682-1815-4EC3-9AF7-631E38A5088C}" type="pres">
      <dgm:prSet presAssocID="{1177923B-23FF-4913-8EEA-7348FADEE337}" presName="parentText" presStyleLbl="node1" presStyleIdx="0" presStyleCnt="2">
        <dgm:presLayoutVars>
          <dgm:chMax val="1"/>
          <dgm:bulletEnabled val="1"/>
        </dgm:presLayoutVars>
      </dgm:prSet>
      <dgm:spPr/>
      <dgm:t>
        <a:bodyPr/>
        <a:lstStyle/>
        <a:p>
          <a:pPr rtl="1"/>
          <a:endParaRPr lang="ar-SA"/>
        </a:p>
      </dgm:t>
    </dgm:pt>
    <dgm:pt modelId="{BF655168-102E-4D9D-AD5C-2BCB76559B04}" type="pres">
      <dgm:prSet presAssocID="{1177923B-23FF-4913-8EEA-7348FADEE337}" presName="descendantText" presStyleLbl="alignAccFollowNode1" presStyleIdx="0" presStyleCnt="2" custScaleX="118191" custScaleY="130937">
        <dgm:presLayoutVars>
          <dgm:bulletEnabled val="1"/>
        </dgm:presLayoutVars>
      </dgm:prSet>
      <dgm:spPr/>
      <dgm:t>
        <a:bodyPr/>
        <a:lstStyle/>
        <a:p>
          <a:pPr rtl="1"/>
          <a:endParaRPr lang="ar-SA"/>
        </a:p>
      </dgm:t>
    </dgm:pt>
    <dgm:pt modelId="{2BEDE6CF-B79B-40EA-AF2D-5BB21C7D9066}" type="pres">
      <dgm:prSet presAssocID="{C99DC53C-6968-4515-AE93-7ED9ADAC9A59}" presName="sp" presStyleCnt="0"/>
      <dgm:spPr/>
    </dgm:pt>
    <dgm:pt modelId="{039B7ACD-D9E3-44A3-83C7-919997456C97}" type="pres">
      <dgm:prSet presAssocID="{5CABBACE-9E2F-464D-B52C-6E614E0C8027}" presName="linNode" presStyleCnt="0"/>
      <dgm:spPr/>
    </dgm:pt>
    <dgm:pt modelId="{CB10F924-F8D9-4D80-A6C1-24B731DB0AEB}" type="pres">
      <dgm:prSet presAssocID="{5CABBACE-9E2F-464D-B52C-6E614E0C8027}" presName="parentText" presStyleLbl="node1" presStyleIdx="1" presStyleCnt="2">
        <dgm:presLayoutVars>
          <dgm:chMax val="1"/>
          <dgm:bulletEnabled val="1"/>
        </dgm:presLayoutVars>
      </dgm:prSet>
      <dgm:spPr/>
      <dgm:t>
        <a:bodyPr/>
        <a:lstStyle/>
        <a:p>
          <a:pPr rtl="1"/>
          <a:endParaRPr lang="ar-SA"/>
        </a:p>
      </dgm:t>
    </dgm:pt>
    <dgm:pt modelId="{CCAB3CFC-380C-4366-8D43-F262B5E85B50}" type="pres">
      <dgm:prSet presAssocID="{5CABBACE-9E2F-464D-B52C-6E614E0C8027}" presName="descendantText" presStyleLbl="alignAccFollowNode1" presStyleIdx="1" presStyleCnt="2" custScaleX="128903" custScaleY="118296">
        <dgm:presLayoutVars>
          <dgm:bulletEnabled val="1"/>
        </dgm:presLayoutVars>
      </dgm:prSet>
      <dgm:spPr/>
      <dgm:t>
        <a:bodyPr/>
        <a:lstStyle/>
        <a:p>
          <a:pPr rtl="1"/>
          <a:endParaRPr lang="ar-SA"/>
        </a:p>
      </dgm:t>
    </dgm:pt>
  </dgm:ptLst>
  <dgm:cxnLst>
    <dgm:cxn modelId="{4968491C-C4B9-4DCD-BE87-95596BDA0BD5}" srcId="{1177923B-23FF-4913-8EEA-7348FADEE337}" destId="{5739CF7B-F05D-4EB7-89CF-98D8474CED16}" srcOrd="0" destOrd="0" parTransId="{488553BD-54DE-49D9-BEF5-A0140A51A467}" sibTransId="{9FF2A888-B8C8-4FFE-937B-9D289D7BC737}"/>
    <dgm:cxn modelId="{53D33985-914F-4D7A-B73E-3995170EB97F}" srcId="{2C55DB69-0286-44DA-A78E-FD22E58EDD2B}" destId="{5CABBACE-9E2F-464D-B52C-6E614E0C8027}" srcOrd="1" destOrd="0" parTransId="{C2481F4A-F2F5-449B-8969-A61F5D0981DF}" sibTransId="{743EC069-B461-4972-ACBD-541BF74FCB58}"/>
    <dgm:cxn modelId="{88D3825F-4EF2-4968-A9DB-9A12CDF235BA}" srcId="{5CABBACE-9E2F-464D-B52C-6E614E0C8027}" destId="{0DCFE436-8BE3-46AA-9076-DE502C01F27C}" srcOrd="2" destOrd="0" parTransId="{D0E29FA6-5FC5-4DBD-B8A9-769DF032F08B}" sibTransId="{EF27EF98-371F-421D-96BE-6D93CC38D10F}"/>
    <dgm:cxn modelId="{4C9C7136-D0BE-447E-A972-6F8D1EEE520C}" type="presOf" srcId="{5739CF7B-F05D-4EB7-89CF-98D8474CED16}" destId="{BF655168-102E-4D9D-AD5C-2BCB76559B04}" srcOrd="0" destOrd="0" presId="urn:microsoft.com/office/officeart/2005/8/layout/vList5"/>
    <dgm:cxn modelId="{6CF0CCBA-2BB5-4D86-936C-E40199E668C5}" srcId="{5CABBACE-9E2F-464D-B52C-6E614E0C8027}" destId="{03E0B8B9-0049-4F4F-8539-52E2EDCF689F}" srcOrd="1" destOrd="0" parTransId="{1D4DA2D1-1D86-43E0-BFE2-892E930F3D14}" sibTransId="{2DBE56A1-B617-4638-A4E4-1E6413F20233}"/>
    <dgm:cxn modelId="{664B4DA8-A7BE-49D6-8BAE-36701CE99163}" type="presOf" srcId="{0DCFE436-8BE3-46AA-9076-DE502C01F27C}" destId="{CCAB3CFC-380C-4366-8D43-F262B5E85B50}" srcOrd="0" destOrd="2" presId="urn:microsoft.com/office/officeart/2005/8/layout/vList5"/>
    <dgm:cxn modelId="{C5FF3C3E-3576-4E72-B29A-55C785A4D81F}" type="presOf" srcId="{83495684-1342-4396-96DA-FF227F9470B1}" destId="{BF655168-102E-4D9D-AD5C-2BCB76559B04}" srcOrd="0" destOrd="2" presId="urn:microsoft.com/office/officeart/2005/8/layout/vList5"/>
    <dgm:cxn modelId="{29678137-950A-460A-826B-1E4B10AE9F5E}" srcId="{1177923B-23FF-4913-8EEA-7348FADEE337}" destId="{83495684-1342-4396-96DA-FF227F9470B1}" srcOrd="2" destOrd="0" parTransId="{9B8E9B52-B6DF-4559-94A9-A7D57002A41A}" sibTransId="{96F9C86D-D2DC-4602-A6EE-6D3D07BFFAE8}"/>
    <dgm:cxn modelId="{E6E3A8E4-2501-4961-9F33-8CCC36412C83}" type="presOf" srcId="{5CABBACE-9E2F-464D-B52C-6E614E0C8027}" destId="{CB10F924-F8D9-4D80-A6C1-24B731DB0AEB}" srcOrd="0" destOrd="0" presId="urn:microsoft.com/office/officeart/2005/8/layout/vList5"/>
    <dgm:cxn modelId="{8C95D409-22DE-41A4-B920-3557EEA244E6}" type="presOf" srcId="{71ED23F7-3EC4-4FBC-BFDF-642615284A45}" destId="{CCAB3CFC-380C-4366-8D43-F262B5E85B50}" srcOrd="0" destOrd="0" presId="urn:microsoft.com/office/officeart/2005/8/layout/vList5"/>
    <dgm:cxn modelId="{789A6A11-4D05-41EF-8F18-9F36B3EE7AC1}" type="presOf" srcId="{1177923B-23FF-4913-8EEA-7348FADEE337}" destId="{7F03E682-1815-4EC3-9AF7-631E38A5088C}" srcOrd="0" destOrd="0" presId="urn:microsoft.com/office/officeart/2005/8/layout/vList5"/>
    <dgm:cxn modelId="{16E59B8B-874C-4F2D-946A-5322C2865650}" type="presOf" srcId="{2C55DB69-0286-44DA-A78E-FD22E58EDD2B}" destId="{1D7B779C-95E2-4C75-9B25-4DD97FA55302}" srcOrd="0" destOrd="0" presId="urn:microsoft.com/office/officeart/2005/8/layout/vList5"/>
    <dgm:cxn modelId="{71D6DA5A-4B3D-4DDD-BB1F-B1480715FA71}" srcId="{2C55DB69-0286-44DA-A78E-FD22E58EDD2B}" destId="{1177923B-23FF-4913-8EEA-7348FADEE337}" srcOrd="0" destOrd="0" parTransId="{5E639668-4434-4704-9EC2-8EA77C0B9E6F}" sibTransId="{C99DC53C-6968-4515-AE93-7ED9ADAC9A59}"/>
    <dgm:cxn modelId="{D3063CB6-AAD2-4C30-8893-2E579AD9522A}" srcId="{5CABBACE-9E2F-464D-B52C-6E614E0C8027}" destId="{71ED23F7-3EC4-4FBC-BFDF-642615284A45}" srcOrd="0" destOrd="0" parTransId="{8FBB6265-4A5D-45A5-946C-7C3ADF9BE6A8}" sibTransId="{1880FFA5-C9D1-4FF3-85A1-CA96C0BDB9E0}"/>
    <dgm:cxn modelId="{0B1F3A78-D517-407E-9066-D3FC849B3ABC}" srcId="{1177923B-23FF-4913-8EEA-7348FADEE337}" destId="{4DF7A9F1-FE66-45B6-B975-93296B56858E}" srcOrd="1" destOrd="0" parTransId="{2032CDE5-B8F6-4900-B431-0BE8CC56120F}" sibTransId="{0660EA3F-4125-49B0-AFB4-7E2255C031E6}"/>
    <dgm:cxn modelId="{3ADF5F76-0BB6-41FF-8C70-E88E5D41D488}" type="presOf" srcId="{03E0B8B9-0049-4F4F-8539-52E2EDCF689F}" destId="{CCAB3CFC-380C-4366-8D43-F262B5E85B50}" srcOrd="0" destOrd="1" presId="urn:microsoft.com/office/officeart/2005/8/layout/vList5"/>
    <dgm:cxn modelId="{51FB889D-C397-4F08-8C24-9FA020965464}" type="presOf" srcId="{4DF7A9F1-FE66-45B6-B975-93296B56858E}" destId="{BF655168-102E-4D9D-AD5C-2BCB76559B04}" srcOrd="0" destOrd="1" presId="urn:microsoft.com/office/officeart/2005/8/layout/vList5"/>
    <dgm:cxn modelId="{065C3D73-2432-42B8-8B9A-D5326B3553BB}" type="presParOf" srcId="{1D7B779C-95E2-4C75-9B25-4DD97FA55302}" destId="{64BC6E67-2446-4557-809F-9339E15FDC2C}" srcOrd="0" destOrd="0" presId="urn:microsoft.com/office/officeart/2005/8/layout/vList5"/>
    <dgm:cxn modelId="{B8491E49-1E7D-4B5B-9902-4F520DBC7234}" type="presParOf" srcId="{64BC6E67-2446-4557-809F-9339E15FDC2C}" destId="{7F03E682-1815-4EC3-9AF7-631E38A5088C}" srcOrd="0" destOrd="0" presId="urn:microsoft.com/office/officeart/2005/8/layout/vList5"/>
    <dgm:cxn modelId="{FC385FC4-E27C-4377-92C9-2B44E3B04195}" type="presParOf" srcId="{64BC6E67-2446-4557-809F-9339E15FDC2C}" destId="{BF655168-102E-4D9D-AD5C-2BCB76559B04}" srcOrd="1" destOrd="0" presId="urn:microsoft.com/office/officeart/2005/8/layout/vList5"/>
    <dgm:cxn modelId="{E7A989E4-352B-4FD7-B466-D5C6A5925DEA}" type="presParOf" srcId="{1D7B779C-95E2-4C75-9B25-4DD97FA55302}" destId="{2BEDE6CF-B79B-40EA-AF2D-5BB21C7D9066}" srcOrd="1" destOrd="0" presId="urn:microsoft.com/office/officeart/2005/8/layout/vList5"/>
    <dgm:cxn modelId="{6B88FFB0-068D-4F61-BA3A-4CE2906F972E}" type="presParOf" srcId="{1D7B779C-95E2-4C75-9B25-4DD97FA55302}" destId="{039B7ACD-D9E3-44A3-83C7-919997456C97}" srcOrd="2" destOrd="0" presId="urn:microsoft.com/office/officeart/2005/8/layout/vList5"/>
    <dgm:cxn modelId="{8975DF02-B528-4E52-98DD-0DD3989031A9}" type="presParOf" srcId="{039B7ACD-D9E3-44A3-83C7-919997456C97}" destId="{CB10F924-F8D9-4D80-A6C1-24B731DB0AEB}" srcOrd="0" destOrd="0" presId="urn:microsoft.com/office/officeart/2005/8/layout/vList5"/>
    <dgm:cxn modelId="{862BC8E5-8F49-4507-AE4A-F7D8228DABDA}" type="presParOf" srcId="{039B7ACD-D9E3-44A3-83C7-919997456C97}" destId="{CCAB3CFC-380C-4366-8D43-F262B5E85B50}"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4144EC5-A884-470D-AD0A-4A1273176E0C}" type="doc">
      <dgm:prSet loTypeId="urn:microsoft.com/office/officeart/2005/8/layout/vList5" loCatId="list" qsTypeId="urn:microsoft.com/office/officeart/2005/8/quickstyle/simple1" qsCatId="simple" csTypeId="urn:microsoft.com/office/officeart/2005/8/colors/accent2_5" csCatId="accent2" phldr="1"/>
      <dgm:spPr/>
      <dgm:t>
        <a:bodyPr/>
        <a:lstStyle/>
        <a:p>
          <a:pPr rtl="1"/>
          <a:endParaRPr lang="ar-SA"/>
        </a:p>
      </dgm:t>
    </dgm:pt>
    <dgm:pt modelId="{F319B3C0-2D30-4F73-BC37-4ED1E332B9BE}">
      <dgm:prSet phldrT="[نص]" custT="1"/>
      <dgm:spPr/>
      <dgm:t>
        <a:bodyPr/>
        <a:lstStyle/>
        <a:p>
          <a:pPr rtl="1"/>
          <a:r>
            <a:rPr lang="ar-SA" sz="3600" dirty="0" smtClean="0">
              <a:cs typeface="Akhbar MT" pitchFamily="2" charset="-78"/>
            </a:rPr>
            <a:t>تعريفها</a:t>
          </a:r>
          <a:endParaRPr lang="ar-SA" sz="3600" dirty="0">
            <a:cs typeface="Akhbar MT" pitchFamily="2" charset="-78"/>
          </a:endParaRPr>
        </a:p>
      </dgm:t>
    </dgm:pt>
    <dgm:pt modelId="{C5046DCB-BE9E-4EE7-9C94-A60C0513248A}" type="parTrans" cxnId="{3B10DE39-D78A-4679-BBFA-700FE353EA9A}">
      <dgm:prSet/>
      <dgm:spPr/>
      <dgm:t>
        <a:bodyPr/>
        <a:lstStyle/>
        <a:p>
          <a:pPr rtl="1"/>
          <a:endParaRPr lang="ar-SA"/>
        </a:p>
      </dgm:t>
    </dgm:pt>
    <dgm:pt modelId="{776F188A-8CFC-4DF1-8670-42957B83F497}" type="sibTrans" cxnId="{3B10DE39-D78A-4679-BBFA-700FE353EA9A}">
      <dgm:prSet/>
      <dgm:spPr/>
      <dgm:t>
        <a:bodyPr/>
        <a:lstStyle/>
        <a:p>
          <a:pPr rtl="1"/>
          <a:endParaRPr lang="ar-SA"/>
        </a:p>
      </dgm:t>
    </dgm:pt>
    <dgm:pt modelId="{D7B25137-F013-4754-8AA9-DDC2E53184AC}">
      <dgm:prSet phldrT="[نص]" custT="1"/>
      <dgm:spPr/>
      <dgm:t>
        <a:bodyPr/>
        <a:lstStyle/>
        <a:p>
          <a:pPr rtl="1"/>
          <a:r>
            <a:rPr lang="ar-SA" sz="1800" b="1" u="sng" dirty="0" smtClean="0">
              <a:solidFill>
                <a:schemeClr val="accent2">
                  <a:lumMod val="75000"/>
                </a:schemeClr>
              </a:solidFill>
              <a:latin typeface="Traditional Arabic" pitchFamily="18" charset="-78"/>
              <a:cs typeface="Traditional Arabic" pitchFamily="18" charset="-78"/>
            </a:rPr>
            <a:t>تعريفها:</a:t>
          </a:r>
          <a:endParaRPr lang="ar-SA" sz="1800" dirty="0">
            <a:latin typeface="Traditional Arabic" pitchFamily="18" charset="-78"/>
            <a:cs typeface="Traditional Arabic" pitchFamily="18" charset="-78"/>
          </a:endParaRPr>
        </a:p>
      </dgm:t>
    </dgm:pt>
    <dgm:pt modelId="{CD957698-C7B8-4A49-A06C-7EA0BF454ADA}" type="parTrans" cxnId="{DB14597D-9DCD-45D6-A155-E2EC4D432A9A}">
      <dgm:prSet/>
      <dgm:spPr/>
      <dgm:t>
        <a:bodyPr/>
        <a:lstStyle/>
        <a:p>
          <a:pPr rtl="1"/>
          <a:endParaRPr lang="ar-SA"/>
        </a:p>
      </dgm:t>
    </dgm:pt>
    <dgm:pt modelId="{CF0CCFEB-3706-4C2C-A0E2-828E3D5CA550}" type="sibTrans" cxnId="{DB14597D-9DCD-45D6-A155-E2EC4D432A9A}">
      <dgm:prSet/>
      <dgm:spPr/>
      <dgm:t>
        <a:bodyPr/>
        <a:lstStyle/>
        <a:p>
          <a:pPr rtl="1"/>
          <a:endParaRPr lang="ar-SA"/>
        </a:p>
      </dgm:t>
    </dgm:pt>
    <dgm:pt modelId="{9029DCB1-C9CD-484D-A85D-F7BEF4FBE25E}">
      <dgm:prSet phldrT="[نص]" custT="1"/>
      <dgm:spPr/>
      <dgm:t>
        <a:bodyPr/>
        <a:lstStyle/>
        <a:p>
          <a:pPr rtl="1"/>
          <a:r>
            <a:rPr lang="ar-SA" sz="3600" dirty="0" smtClean="0">
              <a:cs typeface="Akhbar MT" pitchFamily="2" charset="-78"/>
            </a:rPr>
            <a:t>حكم مشروعيته</a:t>
          </a:r>
          <a:endParaRPr lang="ar-SA" sz="3600" dirty="0">
            <a:cs typeface="Akhbar MT" pitchFamily="2" charset="-78"/>
          </a:endParaRPr>
        </a:p>
      </dgm:t>
    </dgm:pt>
    <dgm:pt modelId="{8DC9A6DD-BC07-435B-ADAF-42A4DC81708E}" type="parTrans" cxnId="{E2B725C8-C4D9-4120-B6EE-8BAA4DF65C77}">
      <dgm:prSet/>
      <dgm:spPr/>
      <dgm:t>
        <a:bodyPr/>
        <a:lstStyle/>
        <a:p>
          <a:pPr rtl="1"/>
          <a:endParaRPr lang="ar-SA"/>
        </a:p>
      </dgm:t>
    </dgm:pt>
    <dgm:pt modelId="{79C94E56-FFC6-44C2-A617-1816AC7B79EF}" type="sibTrans" cxnId="{E2B725C8-C4D9-4120-B6EE-8BAA4DF65C77}">
      <dgm:prSet/>
      <dgm:spPr/>
      <dgm:t>
        <a:bodyPr/>
        <a:lstStyle/>
        <a:p>
          <a:pPr rtl="1"/>
          <a:endParaRPr lang="ar-SA"/>
        </a:p>
      </dgm:t>
    </dgm:pt>
    <dgm:pt modelId="{2356C5A7-C959-4B1A-8F44-9E3A46342862}">
      <dgm:prSet phldrT="[نص]" custT="1"/>
      <dgm:spPr/>
      <dgm:t>
        <a:bodyPr/>
        <a:lstStyle/>
        <a:p>
          <a:pPr rtl="1"/>
          <a:r>
            <a:rPr lang="ar-SA" sz="1200" b="1" dirty="0" smtClean="0">
              <a:solidFill>
                <a:schemeClr val="accent2">
                  <a:lumMod val="75000"/>
                </a:schemeClr>
              </a:solidFill>
              <a:cs typeface="Akhbar MT" pitchFamily="2" charset="-78"/>
            </a:rPr>
            <a:t>هذا النوع من التعامل جائز بالإجماع ، لكن حكمها يختلف باختلاف الأحوال: </a:t>
          </a:r>
          <a:r>
            <a:rPr lang="ar-SA" sz="1200" dirty="0" smtClean="0">
              <a:cs typeface="Akhbar MT" pitchFamily="2" charset="-78"/>
            </a:rPr>
            <a:t>فهي في الأول أمانة و وكالة؛ لأن العامل يتصرف بإذن رب المال فهو وكيله في التصرف، والمال تحت يده أمانه، فإذا ربح العامل في المال كان عقد المضاربة  شركة لاشتراكهما في الأرباح.</a:t>
          </a:r>
          <a:endParaRPr lang="ar-SA" sz="1200" dirty="0">
            <a:cs typeface="Akhbar MT" pitchFamily="2" charset="-78"/>
          </a:endParaRPr>
        </a:p>
      </dgm:t>
    </dgm:pt>
    <dgm:pt modelId="{2B1D11C1-6505-4893-A0B0-E49208299CEC}" type="parTrans" cxnId="{08D7699E-8B33-4F30-A0AA-25B92713CED0}">
      <dgm:prSet/>
      <dgm:spPr/>
      <dgm:t>
        <a:bodyPr/>
        <a:lstStyle/>
        <a:p>
          <a:pPr rtl="1"/>
          <a:endParaRPr lang="ar-SA"/>
        </a:p>
      </dgm:t>
    </dgm:pt>
    <dgm:pt modelId="{2E457596-881D-408D-8531-E9BB5522F63A}" type="sibTrans" cxnId="{08D7699E-8B33-4F30-A0AA-25B92713CED0}">
      <dgm:prSet/>
      <dgm:spPr/>
      <dgm:t>
        <a:bodyPr/>
        <a:lstStyle/>
        <a:p>
          <a:pPr rtl="1"/>
          <a:endParaRPr lang="ar-SA"/>
        </a:p>
      </dgm:t>
    </dgm:pt>
    <dgm:pt modelId="{60D77CD5-0466-4DCB-80EC-D086BFE5796A}">
      <dgm:prSet phldrT="[نص]" custT="1"/>
      <dgm:spPr/>
      <dgm:t>
        <a:bodyPr/>
        <a:lstStyle/>
        <a:p>
          <a:pPr rtl="1"/>
          <a:r>
            <a:rPr lang="ar-SA" sz="3600" dirty="0" smtClean="0">
              <a:cs typeface="Akhbar MT" pitchFamily="2" charset="-78"/>
            </a:rPr>
            <a:t>ما تنعقد به</a:t>
          </a:r>
        </a:p>
      </dgm:t>
    </dgm:pt>
    <dgm:pt modelId="{8097D9AA-4630-4407-B008-E549A270B075}" type="parTrans" cxnId="{67709F13-20A7-45B2-9AF9-147B98ACF328}">
      <dgm:prSet/>
      <dgm:spPr/>
      <dgm:t>
        <a:bodyPr/>
        <a:lstStyle/>
        <a:p>
          <a:pPr rtl="1"/>
          <a:endParaRPr lang="ar-SA"/>
        </a:p>
      </dgm:t>
    </dgm:pt>
    <dgm:pt modelId="{99B05ED9-CBDF-4487-AD61-6F5E1C1A3EE2}" type="sibTrans" cxnId="{67709F13-20A7-45B2-9AF9-147B98ACF328}">
      <dgm:prSet/>
      <dgm:spPr/>
      <dgm:t>
        <a:bodyPr/>
        <a:lstStyle/>
        <a:p>
          <a:pPr rtl="1"/>
          <a:endParaRPr lang="ar-SA"/>
        </a:p>
      </dgm:t>
    </dgm:pt>
    <dgm:pt modelId="{91932A7F-6D1E-40B8-8ADD-7BB47B7251FE}">
      <dgm:prSet phldrT="[نص]" custT="1"/>
      <dgm:spPr/>
      <dgm:t>
        <a:bodyPr/>
        <a:lstStyle/>
        <a:p>
          <a:pPr rtl="1"/>
          <a:r>
            <a:rPr lang="ar-SA" sz="1800" b="1" smtClean="0">
              <a:solidFill>
                <a:schemeClr val="accent2">
                  <a:lumMod val="50000"/>
                </a:schemeClr>
              </a:solidFill>
              <a:cs typeface="Akhbar MT" pitchFamily="2" charset="-78"/>
            </a:rPr>
            <a:t>1- لإيجاب والقبول في المضاربة .</a:t>
          </a:r>
          <a:endParaRPr lang="ar-SA" sz="1800" dirty="0">
            <a:cs typeface="Akhbar MT" pitchFamily="2" charset="-78"/>
          </a:endParaRPr>
        </a:p>
      </dgm:t>
    </dgm:pt>
    <dgm:pt modelId="{E414ED9E-42F4-44F8-9B40-701CC0607C5B}" type="parTrans" cxnId="{86DB52F5-7696-4170-8AC0-DBBBB858BF14}">
      <dgm:prSet/>
      <dgm:spPr/>
      <dgm:t>
        <a:bodyPr/>
        <a:lstStyle/>
        <a:p>
          <a:pPr rtl="1"/>
          <a:endParaRPr lang="ar-SA"/>
        </a:p>
      </dgm:t>
    </dgm:pt>
    <dgm:pt modelId="{02AD3D59-BB4E-49D9-90BE-62777C81640D}" type="sibTrans" cxnId="{86DB52F5-7696-4170-8AC0-DBBBB858BF14}">
      <dgm:prSet/>
      <dgm:spPr/>
      <dgm:t>
        <a:bodyPr/>
        <a:lstStyle/>
        <a:p>
          <a:pPr rtl="1"/>
          <a:endParaRPr lang="ar-SA"/>
        </a:p>
      </dgm:t>
    </dgm:pt>
    <dgm:pt modelId="{D2D2ED31-A68F-49CD-A657-580AD150C151}">
      <dgm:prSet custT="1"/>
      <dgm:spPr/>
      <dgm:t>
        <a:bodyPr/>
        <a:lstStyle/>
        <a:p>
          <a:pPr rtl="1"/>
          <a:r>
            <a:rPr lang="ar-SA" sz="1800" dirty="0" smtClean="0">
              <a:latin typeface="Traditional Arabic" pitchFamily="18" charset="-78"/>
              <a:cs typeface="Traditional Arabic" pitchFamily="18" charset="-78"/>
            </a:rPr>
            <a:t>المضاربة في اللغة: مأخوذة من الضرب في الأرض، وهو السير فيها، وهو السفر للتجارة، قال الله تعالى: {وَآخَرُونَ يَضْرِبُونَ فِي الأَرْضِ يَبْتَغُونَ مِنْ فَضْلِ اللَّهِ} ؛ أي: يطلبون رزق الله في المتاجر والمكاسب</a:t>
          </a:r>
        </a:p>
      </dgm:t>
    </dgm:pt>
    <dgm:pt modelId="{E641B4ED-1B47-472F-95E7-9B74D0CDDD1F}" type="parTrans" cxnId="{65B5FE91-746C-4996-952F-198C5968962B}">
      <dgm:prSet/>
      <dgm:spPr/>
      <dgm:t>
        <a:bodyPr/>
        <a:lstStyle/>
        <a:p>
          <a:pPr rtl="1"/>
          <a:endParaRPr lang="ar-SA"/>
        </a:p>
      </dgm:t>
    </dgm:pt>
    <dgm:pt modelId="{4CB31BC9-9CA7-43FB-B5E8-637EFCF0AB37}" type="sibTrans" cxnId="{65B5FE91-746C-4996-952F-198C5968962B}">
      <dgm:prSet/>
      <dgm:spPr/>
      <dgm:t>
        <a:bodyPr/>
        <a:lstStyle/>
        <a:p>
          <a:pPr rtl="1"/>
          <a:endParaRPr lang="ar-SA"/>
        </a:p>
      </dgm:t>
    </dgm:pt>
    <dgm:pt modelId="{71313812-BC16-4AE5-A264-80989BDB97EB}">
      <dgm:prSet custT="1"/>
      <dgm:spPr/>
      <dgm:t>
        <a:bodyPr/>
        <a:lstStyle/>
        <a:p>
          <a:pPr rtl="1"/>
          <a:r>
            <a:rPr lang="ar-SA" sz="1800" b="1" dirty="0" smtClean="0">
              <a:solidFill>
                <a:schemeClr val="accent2">
                  <a:lumMod val="75000"/>
                </a:schemeClr>
              </a:solidFill>
              <a:latin typeface="Traditional Arabic" pitchFamily="18" charset="-78"/>
              <a:cs typeface="Traditional Arabic" pitchFamily="18" charset="-78"/>
            </a:rPr>
            <a:t>المضاربة اصطلاحاً: </a:t>
          </a:r>
          <a:r>
            <a:rPr lang="ar-SA" sz="1800" dirty="0" smtClean="0">
              <a:latin typeface="Traditional Arabic" pitchFamily="18" charset="-78"/>
              <a:cs typeface="Traditional Arabic" pitchFamily="18" charset="-78"/>
            </a:rPr>
            <a:t>هي دفع مال معلوم لمن يتجر به والربح بينهما على حسب ما يتفقان عليه من كسبه.</a:t>
          </a:r>
        </a:p>
      </dgm:t>
    </dgm:pt>
    <dgm:pt modelId="{05EC0177-3BBF-4B5E-BCA7-88F27AFCE641}" type="parTrans" cxnId="{0A75F292-4885-4FC5-81F9-3A8B013B96EF}">
      <dgm:prSet/>
      <dgm:spPr/>
      <dgm:t>
        <a:bodyPr/>
        <a:lstStyle/>
        <a:p>
          <a:pPr rtl="1"/>
          <a:endParaRPr lang="ar-SA"/>
        </a:p>
      </dgm:t>
    </dgm:pt>
    <dgm:pt modelId="{F0816FEE-AB2A-4B68-9951-86E4139BE8A2}" type="sibTrans" cxnId="{0A75F292-4885-4FC5-81F9-3A8B013B96EF}">
      <dgm:prSet/>
      <dgm:spPr/>
      <dgm:t>
        <a:bodyPr/>
        <a:lstStyle/>
        <a:p>
          <a:pPr rtl="1"/>
          <a:endParaRPr lang="ar-SA"/>
        </a:p>
      </dgm:t>
    </dgm:pt>
    <dgm:pt modelId="{FDAAFD22-CF72-4AB6-834E-18A3061E91C2}">
      <dgm:prSet custT="1"/>
      <dgm:spPr/>
      <dgm:t>
        <a:bodyPr/>
        <a:lstStyle/>
        <a:p>
          <a:pPr rtl="1"/>
          <a:r>
            <a:rPr lang="ar-SA" sz="1800" b="1" smtClean="0">
              <a:solidFill>
                <a:schemeClr val="accent2">
                  <a:lumMod val="50000"/>
                </a:schemeClr>
              </a:solidFill>
              <a:cs typeface="Akhbar MT" pitchFamily="2" charset="-78"/>
            </a:rPr>
            <a:t>2- تصح المضاربة مؤقتة بوقت محدد.</a:t>
          </a:r>
          <a:endParaRPr lang="en-US" sz="1800" dirty="0" smtClean="0">
            <a:solidFill>
              <a:schemeClr val="accent2">
                <a:lumMod val="50000"/>
              </a:schemeClr>
            </a:solidFill>
            <a:cs typeface="Akhbar MT" pitchFamily="2" charset="-78"/>
          </a:endParaRPr>
        </a:p>
      </dgm:t>
    </dgm:pt>
    <dgm:pt modelId="{54AE7F31-BCEE-474B-91ED-270A2C7524BC}" type="parTrans" cxnId="{28E53B3A-929F-4935-9073-0BFEEFF6C7F1}">
      <dgm:prSet/>
      <dgm:spPr/>
      <dgm:t>
        <a:bodyPr/>
        <a:lstStyle/>
        <a:p>
          <a:pPr rtl="1"/>
          <a:endParaRPr lang="ar-SA"/>
        </a:p>
      </dgm:t>
    </dgm:pt>
    <dgm:pt modelId="{E22FEF07-6C44-4474-84EC-9D80D4DA9664}" type="sibTrans" cxnId="{28E53B3A-929F-4935-9073-0BFEEFF6C7F1}">
      <dgm:prSet/>
      <dgm:spPr/>
      <dgm:t>
        <a:bodyPr/>
        <a:lstStyle/>
        <a:p>
          <a:pPr rtl="1"/>
          <a:endParaRPr lang="ar-SA"/>
        </a:p>
      </dgm:t>
    </dgm:pt>
    <dgm:pt modelId="{74A9A1FA-6038-4881-AAA7-91BEBAA975A6}">
      <dgm:prSet custT="1"/>
      <dgm:spPr/>
      <dgm:t>
        <a:bodyPr/>
        <a:lstStyle/>
        <a:p>
          <a:pPr rtl="1"/>
          <a:r>
            <a:rPr lang="ar-SA" sz="1800" b="1" dirty="0" smtClean="0">
              <a:solidFill>
                <a:schemeClr val="accent2">
                  <a:lumMod val="50000"/>
                </a:schemeClr>
              </a:solidFill>
              <a:cs typeface="Akhbar MT" pitchFamily="2" charset="-78"/>
            </a:rPr>
            <a:t>3- تصح المضاربة معلقة بشرط.</a:t>
          </a:r>
          <a:endParaRPr lang="ar-SA" sz="1800" dirty="0">
            <a:solidFill>
              <a:schemeClr val="accent2">
                <a:lumMod val="50000"/>
              </a:schemeClr>
            </a:solidFill>
            <a:cs typeface="Akhbar MT" pitchFamily="2" charset="-78"/>
          </a:endParaRPr>
        </a:p>
      </dgm:t>
    </dgm:pt>
    <dgm:pt modelId="{9AC859AF-6E0B-4873-91F0-E65261798FE6}" type="parTrans" cxnId="{EE2B2E48-0814-43A8-9827-33BFA9D19492}">
      <dgm:prSet/>
      <dgm:spPr/>
      <dgm:t>
        <a:bodyPr/>
        <a:lstStyle/>
        <a:p>
          <a:pPr rtl="1"/>
          <a:endParaRPr lang="ar-SA"/>
        </a:p>
      </dgm:t>
    </dgm:pt>
    <dgm:pt modelId="{BE98AA1B-8852-41F6-B5F8-D3519767B6B6}" type="sibTrans" cxnId="{EE2B2E48-0814-43A8-9827-33BFA9D19492}">
      <dgm:prSet/>
      <dgm:spPr/>
      <dgm:t>
        <a:bodyPr/>
        <a:lstStyle/>
        <a:p>
          <a:pPr rtl="1"/>
          <a:endParaRPr lang="ar-SA"/>
        </a:p>
      </dgm:t>
    </dgm:pt>
    <dgm:pt modelId="{1E24903D-811B-463A-ADA2-41FEF0AF2707}" type="pres">
      <dgm:prSet presAssocID="{C4144EC5-A884-470D-AD0A-4A1273176E0C}" presName="Name0" presStyleCnt="0">
        <dgm:presLayoutVars>
          <dgm:dir/>
          <dgm:animLvl val="lvl"/>
          <dgm:resizeHandles val="exact"/>
        </dgm:presLayoutVars>
      </dgm:prSet>
      <dgm:spPr/>
      <dgm:t>
        <a:bodyPr/>
        <a:lstStyle/>
        <a:p>
          <a:pPr rtl="1"/>
          <a:endParaRPr lang="ar-SA"/>
        </a:p>
      </dgm:t>
    </dgm:pt>
    <dgm:pt modelId="{18C81A53-AED7-4633-B8BD-2B63B8AB2246}" type="pres">
      <dgm:prSet presAssocID="{F319B3C0-2D30-4F73-BC37-4ED1E332B9BE}" presName="linNode" presStyleCnt="0"/>
      <dgm:spPr/>
    </dgm:pt>
    <dgm:pt modelId="{0AEC65B5-CDB7-4ED8-858E-71329D3C61DA}" type="pres">
      <dgm:prSet presAssocID="{F319B3C0-2D30-4F73-BC37-4ED1E332B9BE}" presName="parentText" presStyleLbl="node1" presStyleIdx="0" presStyleCnt="3" custAng="0" custScaleY="118867">
        <dgm:presLayoutVars>
          <dgm:chMax val="1"/>
          <dgm:bulletEnabled val="1"/>
        </dgm:presLayoutVars>
      </dgm:prSet>
      <dgm:spPr/>
      <dgm:t>
        <a:bodyPr/>
        <a:lstStyle/>
        <a:p>
          <a:pPr rtl="1"/>
          <a:endParaRPr lang="ar-SA"/>
        </a:p>
      </dgm:t>
    </dgm:pt>
    <dgm:pt modelId="{DED763F6-7118-4AAF-BA62-053B1274D18A}" type="pres">
      <dgm:prSet presAssocID="{F319B3C0-2D30-4F73-BC37-4ED1E332B9BE}" presName="descendantText" presStyleLbl="alignAccFollowNode1" presStyleIdx="0" presStyleCnt="3" custScaleY="212669">
        <dgm:presLayoutVars>
          <dgm:bulletEnabled val="1"/>
        </dgm:presLayoutVars>
      </dgm:prSet>
      <dgm:spPr/>
      <dgm:t>
        <a:bodyPr/>
        <a:lstStyle/>
        <a:p>
          <a:pPr rtl="1"/>
          <a:endParaRPr lang="ar-SA"/>
        </a:p>
      </dgm:t>
    </dgm:pt>
    <dgm:pt modelId="{F09788C8-80AF-4E7A-A53C-C262AEEB1E03}" type="pres">
      <dgm:prSet presAssocID="{776F188A-8CFC-4DF1-8670-42957B83F497}" presName="sp" presStyleCnt="0"/>
      <dgm:spPr/>
    </dgm:pt>
    <dgm:pt modelId="{69E7B220-90AE-4445-A7EE-1988F8D1A0B4}" type="pres">
      <dgm:prSet presAssocID="{9029DCB1-C9CD-484D-A85D-F7BEF4FBE25E}" presName="linNode" presStyleCnt="0"/>
      <dgm:spPr/>
    </dgm:pt>
    <dgm:pt modelId="{475A7727-C393-495D-B344-F4E3C8258C6A}" type="pres">
      <dgm:prSet presAssocID="{9029DCB1-C9CD-484D-A85D-F7BEF4FBE25E}" presName="parentText" presStyleLbl="node1" presStyleIdx="1" presStyleCnt="3" custLinFactNeighborY="2780">
        <dgm:presLayoutVars>
          <dgm:chMax val="1"/>
          <dgm:bulletEnabled val="1"/>
        </dgm:presLayoutVars>
      </dgm:prSet>
      <dgm:spPr/>
      <dgm:t>
        <a:bodyPr/>
        <a:lstStyle/>
        <a:p>
          <a:pPr rtl="1"/>
          <a:endParaRPr lang="ar-SA"/>
        </a:p>
      </dgm:t>
    </dgm:pt>
    <dgm:pt modelId="{E2AB006A-A802-49DF-A949-E81D79E75388}" type="pres">
      <dgm:prSet presAssocID="{9029DCB1-C9CD-484D-A85D-F7BEF4FBE25E}" presName="descendantText" presStyleLbl="alignAccFollowNode1" presStyleIdx="1" presStyleCnt="3" custLinFactNeighborX="1717" custLinFactNeighborY="-593">
        <dgm:presLayoutVars>
          <dgm:bulletEnabled val="1"/>
        </dgm:presLayoutVars>
      </dgm:prSet>
      <dgm:spPr/>
      <dgm:t>
        <a:bodyPr/>
        <a:lstStyle/>
        <a:p>
          <a:pPr rtl="1"/>
          <a:endParaRPr lang="ar-SA"/>
        </a:p>
      </dgm:t>
    </dgm:pt>
    <dgm:pt modelId="{1040BA82-7D5E-4C39-A8CB-F7735D93459C}" type="pres">
      <dgm:prSet presAssocID="{79C94E56-FFC6-44C2-A617-1816AC7B79EF}" presName="sp" presStyleCnt="0"/>
      <dgm:spPr/>
    </dgm:pt>
    <dgm:pt modelId="{5ADCC43E-793B-4B4A-B9A8-9CDA61AC30B0}" type="pres">
      <dgm:prSet presAssocID="{60D77CD5-0466-4DCB-80EC-D086BFE5796A}" presName="linNode" presStyleCnt="0"/>
      <dgm:spPr/>
    </dgm:pt>
    <dgm:pt modelId="{AF04E0BD-222D-4540-BD13-779CF997778C}" type="pres">
      <dgm:prSet presAssocID="{60D77CD5-0466-4DCB-80EC-D086BFE5796A}" presName="parentText" presStyleLbl="node1" presStyleIdx="2" presStyleCnt="3">
        <dgm:presLayoutVars>
          <dgm:chMax val="1"/>
          <dgm:bulletEnabled val="1"/>
        </dgm:presLayoutVars>
      </dgm:prSet>
      <dgm:spPr/>
      <dgm:t>
        <a:bodyPr/>
        <a:lstStyle/>
        <a:p>
          <a:pPr rtl="1"/>
          <a:endParaRPr lang="ar-SA"/>
        </a:p>
      </dgm:t>
    </dgm:pt>
    <dgm:pt modelId="{6B93219E-EB63-45E8-A039-07696F8895D8}" type="pres">
      <dgm:prSet presAssocID="{60D77CD5-0466-4DCB-80EC-D086BFE5796A}" presName="descendantText" presStyleLbl="alignAccFollowNode1" presStyleIdx="2" presStyleCnt="3" custScaleY="140756" custLinFactNeighborX="2881" custLinFactNeighborY="2497">
        <dgm:presLayoutVars>
          <dgm:bulletEnabled val="1"/>
        </dgm:presLayoutVars>
      </dgm:prSet>
      <dgm:spPr/>
      <dgm:t>
        <a:bodyPr/>
        <a:lstStyle/>
        <a:p>
          <a:pPr rtl="1"/>
          <a:endParaRPr lang="ar-SA"/>
        </a:p>
      </dgm:t>
    </dgm:pt>
  </dgm:ptLst>
  <dgm:cxnLst>
    <dgm:cxn modelId="{DB14597D-9DCD-45D6-A155-E2EC4D432A9A}" srcId="{F319B3C0-2D30-4F73-BC37-4ED1E332B9BE}" destId="{D7B25137-F013-4754-8AA9-DDC2E53184AC}" srcOrd="0" destOrd="0" parTransId="{CD957698-C7B8-4A49-A06C-7EA0BF454ADA}" sibTransId="{CF0CCFEB-3706-4C2C-A0E2-828E3D5CA550}"/>
    <dgm:cxn modelId="{3CA99035-D75B-404D-820C-929A66001E97}" type="presOf" srcId="{D7B25137-F013-4754-8AA9-DDC2E53184AC}" destId="{DED763F6-7118-4AAF-BA62-053B1274D18A}" srcOrd="0" destOrd="0" presId="urn:microsoft.com/office/officeart/2005/8/layout/vList5"/>
    <dgm:cxn modelId="{D3B7570A-2B02-4ACD-B355-139BF8152226}" type="presOf" srcId="{9029DCB1-C9CD-484D-A85D-F7BEF4FBE25E}" destId="{475A7727-C393-495D-B344-F4E3C8258C6A}" srcOrd="0" destOrd="0" presId="urn:microsoft.com/office/officeart/2005/8/layout/vList5"/>
    <dgm:cxn modelId="{E7D6A4CF-A15B-4A69-B9B5-20D623948140}" type="presOf" srcId="{D2D2ED31-A68F-49CD-A657-580AD150C151}" destId="{DED763F6-7118-4AAF-BA62-053B1274D18A}" srcOrd="0" destOrd="1" presId="urn:microsoft.com/office/officeart/2005/8/layout/vList5"/>
    <dgm:cxn modelId="{4BACEBD2-36CC-427C-9709-91CEF7AA03E3}" type="presOf" srcId="{74A9A1FA-6038-4881-AAA7-91BEBAA975A6}" destId="{6B93219E-EB63-45E8-A039-07696F8895D8}" srcOrd="0" destOrd="2" presId="urn:microsoft.com/office/officeart/2005/8/layout/vList5"/>
    <dgm:cxn modelId="{3DDC95E2-5999-4C77-8A3B-588B8D8D783F}" type="presOf" srcId="{71313812-BC16-4AE5-A264-80989BDB97EB}" destId="{DED763F6-7118-4AAF-BA62-053B1274D18A}" srcOrd="0" destOrd="2" presId="urn:microsoft.com/office/officeart/2005/8/layout/vList5"/>
    <dgm:cxn modelId="{65B5FE91-746C-4996-952F-198C5968962B}" srcId="{F319B3C0-2D30-4F73-BC37-4ED1E332B9BE}" destId="{D2D2ED31-A68F-49CD-A657-580AD150C151}" srcOrd="1" destOrd="0" parTransId="{E641B4ED-1B47-472F-95E7-9B74D0CDDD1F}" sibTransId="{4CB31BC9-9CA7-43FB-B5E8-637EFCF0AB37}"/>
    <dgm:cxn modelId="{86DB52F5-7696-4170-8AC0-DBBBB858BF14}" srcId="{60D77CD5-0466-4DCB-80EC-D086BFE5796A}" destId="{91932A7F-6D1E-40B8-8ADD-7BB47B7251FE}" srcOrd="0" destOrd="0" parTransId="{E414ED9E-42F4-44F8-9B40-701CC0607C5B}" sibTransId="{02AD3D59-BB4E-49D9-90BE-62777C81640D}"/>
    <dgm:cxn modelId="{E2B725C8-C4D9-4120-B6EE-8BAA4DF65C77}" srcId="{C4144EC5-A884-470D-AD0A-4A1273176E0C}" destId="{9029DCB1-C9CD-484D-A85D-F7BEF4FBE25E}" srcOrd="1" destOrd="0" parTransId="{8DC9A6DD-BC07-435B-ADAF-42A4DC81708E}" sibTransId="{79C94E56-FFC6-44C2-A617-1816AC7B79EF}"/>
    <dgm:cxn modelId="{7C3B0432-0959-425C-BDBB-B49BA33D6B6A}" type="presOf" srcId="{2356C5A7-C959-4B1A-8F44-9E3A46342862}" destId="{E2AB006A-A802-49DF-A949-E81D79E75388}" srcOrd="0" destOrd="0" presId="urn:microsoft.com/office/officeart/2005/8/layout/vList5"/>
    <dgm:cxn modelId="{3B10DE39-D78A-4679-BBFA-700FE353EA9A}" srcId="{C4144EC5-A884-470D-AD0A-4A1273176E0C}" destId="{F319B3C0-2D30-4F73-BC37-4ED1E332B9BE}" srcOrd="0" destOrd="0" parTransId="{C5046DCB-BE9E-4EE7-9C94-A60C0513248A}" sibTransId="{776F188A-8CFC-4DF1-8670-42957B83F497}"/>
    <dgm:cxn modelId="{67709F13-20A7-45B2-9AF9-147B98ACF328}" srcId="{C4144EC5-A884-470D-AD0A-4A1273176E0C}" destId="{60D77CD5-0466-4DCB-80EC-D086BFE5796A}" srcOrd="2" destOrd="0" parTransId="{8097D9AA-4630-4407-B008-E549A270B075}" sibTransId="{99B05ED9-CBDF-4487-AD61-6F5E1C1A3EE2}"/>
    <dgm:cxn modelId="{CB25CC3E-EB38-47F4-9DCA-44208083D1E6}" type="presOf" srcId="{60D77CD5-0466-4DCB-80EC-D086BFE5796A}" destId="{AF04E0BD-222D-4540-BD13-779CF997778C}" srcOrd="0" destOrd="0" presId="urn:microsoft.com/office/officeart/2005/8/layout/vList5"/>
    <dgm:cxn modelId="{788D3622-9195-4AE1-BAA1-924F08787AA4}" type="presOf" srcId="{91932A7F-6D1E-40B8-8ADD-7BB47B7251FE}" destId="{6B93219E-EB63-45E8-A039-07696F8895D8}" srcOrd="0" destOrd="0" presId="urn:microsoft.com/office/officeart/2005/8/layout/vList5"/>
    <dgm:cxn modelId="{EE2B2E48-0814-43A8-9827-33BFA9D19492}" srcId="{60D77CD5-0466-4DCB-80EC-D086BFE5796A}" destId="{74A9A1FA-6038-4881-AAA7-91BEBAA975A6}" srcOrd="2" destOrd="0" parTransId="{9AC859AF-6E0B-4873-91F0-E65261798FE6}" sibTransId="{BE98AA1B-8852-41F6-B5F8-D3519767B6B6}"/>
    <dgm:cxn modelId="{CDFA042D-691F-4FFA-81DD-CC5DC90290A3}" type="presOf" srcId="{F319B3C0-2D30-4F73-BC37-4ED1E332B9BE}" destId="{0AEC65B5-CDB7-4ED8-858E-71329D3C61DA}" srcOrd="0" destOrd="0" presId="urn:microsoft.com/office/officeart/2005/8/layout/vList5"/>
    <dgm:cxn modelId="{0A75F292-4885-4FC5-81F9-3A8B013B96EF}" srcId="{F319B3C0-2D30-4F73-BC37-4ED1E332B9BE}" destId="{71313812-BC16-4AE5-A264-80989BDB97EB}" srcOrd="2" destOrd="0" parTransId="{05EC0177-3BBF-4B5E-BCA7-88F27AFCE641}" sibTransId="{F0816FEE-AB2A-4B68-9951-86E4139BE8A2}"/>
    <dgm:cxn modelId="{8248B630-BCE8-4868-A21F-4C2F9F877A47}" type="presOf" srcId="{C4144EC5-A884-470D-AD0A-4A1273176E0C}" destId="{1E24903D-811B-463A-ADA2-41FEF0AF2707}" srcOrd="0" destOrd="0" presId="urn:microsoft.com/office/officeart/2005/8/layout/vList5"/>
    <dgm:cxn modelId="{B15FD011-2E97-48AD-ADC4-7D45185A32A2}" type="presOf" srcId="{FDAAFD22-CF72-4AB6-834E-18A3061E91C2}" destId="{6B93219E-EB63-45E8-A039-07696F8895D8}" srcOrd="0" destOrd="1" presId="urn:microsoft.com/office/officeart/2005/8/layout/vList5"/>
    <dgm:cxn modelId="{28E53B3A-929F-4935-9073-0BFEEFF6C7F1}" srcId="{60D77CD5-0466-4DCB-80EC-D086BFE5796A}" destId="{FDAAFD22-CF72-4AB6-834E-18A3061E91C2}" srcOrd="1" destOrd="0" parTransId="{54AE7F31-BCEE-474B-91ED-270A2C7524BC}" sibTransId="{E22FEF07-6C44-4474-84EC-9D80D4DA9664}"/>
    <dgm:cxn modelId="{08D7699E-8B33-4F30-A0AA-25B92713CED0}" srcId="{9029DCB1-C9CD-484D-A85D-F7BEF4FBE25E}" destId="{2356C5A7-C959-4B1A-8F44-9E3A46342862}" srcOrd="0" destOrd="0" parTransId="{2B1D11C1-6505-4893-A0B0-E49208299CEC}" sibTransId="{2E457596-881D-408D-8531-E9BB5522F63A}"/>
    <dgm:cxn modelId="{554F89A1-5F8F-4A96-92AD-0FD6AEF48290}" type="presParOf" srcId="{1E24903D-811B-463A-ADA2-41FEF0AF2707}" destId="{18C81A53-AED7-4633-B8BD-2B63B8AB2246}" srcOrd="0" destOrd="0" presId="urn:microsoft.com/office/officeart/2005/8/layout/vList5"/>
    <dgm:cxn modelId="{23DE86A5-91B5-426B-9F9F-9C8099DA5EDF}" type="presParOf" srcId="{18C81A53-AED7-4633-B8BD-2B63B8AB2246}" destId="{0AEC65B5-CDB7-4ED8-858E-71329D3C61DA}" srcOrd="0" destOrd="0" presId="urn:microsoft.com/office/officeart/2005/8/layout/vList5"/>
    <dgm:cxn modelId="{6CB0A51C-2CD5-4BC6-B32B-61673184EEE8}" type="presParOf" srcId="{18C81A53-AED7-4633-B8BD-2B63B8AB2246}" destId="{DED763F6-7118-4AAF-BA62-053B1274D18A}" srcOrd="1" destOrd="0" presId="urn:microsoft.com/office/officeart/2005/8/layout/vList5"/>
    <dgm:cxn modelId="{7AB78FB2-ED69-49EE-946E-E47CAEC0F3D9}" type="presParOf" srcId="{1E24903D-811B-463A-ADA2-41FEF0AF2707}" destId="{F09788C8-80AF-4E7A-A53C-C262AEEB1E03}" srcOrd="1" destOrd="0" presId="urn:microsoft.com/office/officeart/2005/8/layout/vList5"/>
    <dgm:cxn modelId="{95E5D71D-E205-4C25-AEFF-6FC581FC4757}" type="presParOf" srcId="{1E24903D-811B-463A-ADA2-41FEF0AF2707}" destId="{69E7B220-90AE-4445-A7EE-1988F8D1A0B4}" srcOrd="2" destOrd="0" presId="urn:microsoft.com/office/officeart/2005/8/layout/vList5"/>
    <dgm:cxn modelId="{D488E756-74E5-4B91-BF5B-DF9A31914A84}" type="presParOf" srcId="{69E7B220-90AE-4445-A7EE-1988F8D1A0B4}" destId="{475A7727-C393-495D-B344-F4E3C8258C6A}" srcOrd="0" destOrd="0" presId="urn:microsoft.com/office/officeart/2005/8/layout/vList5"/>
    <dgm:cxn modelId="{FE0FFD05-A521-4524-932A-CCD8B2421DA2}" type="presParOf" srcId="{69E7B220-90AE-4445-A7EE-1988F8D1A0B4}" destId="{E2AB006A-A802-49DF-A949-E81D79E75388}" srcOrd="1" destOrd="0" presId="urn:microsoft.com/office/officeart/2005/8/layout/vList5"/>
    <dgm:cxn modelId="{DC64B613-36A9-41C8-8143-12EE789724EA}" type="presParOf" srcId="{1E24903D-811B-463A-ADA2-41FEF0AF2707}" destId="{1040BA82-7D5E-4C39-A8CB-F7735D93459C}" srcOrd="3" destOrd="0" presId="urn:microsoft.com/office/officeart/2005/8/layout/vList5"/>
    <dgm:cxn modelId="{1B71997C-EABA-4B3A-9A3D-90F3E47D8CDC}" type="presParOf" srcId="{1E24903D-811B-463A-ADA2-41FEF0AF2707}" destId="{5ADCC43E-793B-4B4A-B9A8-9CDA61AC30B0}" srcOrd="4" destOrd="0" presId="urn:microsoft.com/office/officeart/2005/8/layout/vList5"/>
    <dgm:cxn modelId="{67BCEF99-E0EB-44C4-828D-EEAA2D439545}" type="presParOf" srcId="{5ADCC43E-793B-4B4A-B9A8-9CDA61AC30B0}" destId="{AF04E0BD-222D-4540-BD13-779CF997778C}" srcOrd="0" destOrd="0" presId="urn:microsoft.com/office/officeart/2005/8/layout/vList5"/>
    <dgm:cxn modelId="{321FF274-58E0-48BC-8212-D6BA5B5EF55C}" type="presParOf" srcId="{5ADCC43E-793B-4B4A-B9A8-9CDA61AC30B0}" destId="{6B93219E-EB63-45E8-A039-07696F8895D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D06CC17-E8F1-4A9C-A790-0C3F78A1E211}" type="doc">
      <dgm:prSet loTypeId="urn:microsoft.com/office/officeart/2005/8/layout/vList2" loCatId="list" qsTypeId="urn:microsoft.com/office/officeart/2005/8/quickstyle/simple3" qsCatId="simple" csTypeId="urn:microsoft.com/office/officeart/2005/8/colors/accent2_4" csCatId="accent2" phldr="1"/>
      <dgm:spPr/>
      <dgm:t>
        <a:bodyPr/>
        <a:lstStyle/>
        <a:p>
          <a:pPr rtl="1"/>
          <a:endParaRPr lang="ar-SA"/>
        </a:p>
      </dgm:t>
    </dgm:pt>
    <dgm:pt modelId="{1803EA9A-2571-4B42-B2FB-0C0A78433C36}">
      <dgm:prSet phldrT="[نص]"/>
      <dgm:spPr/>
      <dgm:t>
        <a:bodyPr/>
        <a:lstStyle/>
        <a:p>
          <a:pPr rtl="1"/>
          <a:r>
            <a:rPr lang="ar-SA" b="1" dirty="0" smtClean="0">
              <a:cs typeface="Akhbar MT" pitchFamily="2" charset="-78"/>
            </a:rPr>
            <a:t>الأصل في المضاربة أنها من العقود الجائزة.</a:t>
          </a:r>
          <a:endParaRPr lang="ar-SA" dirty="0"/>
        </a:p>
      </dgm:t>
    </dgm:pt>
    <dgm:pt modelId="{1587C637-8ACA-4610-B17C-F62A575EACCF}" type="parTrans" cxnId="{98BD3010-5596-450D-AC91-67DBB2D0E236}">
      <dgm:prSet/>
      <dgm:spPr/>
      <dgm:t>
        <a:bodyPr/>
        <a:lstStyle/>
        <a:p>
          <a:pPr rtl="1"/>
          <a:endParaRPr lang="ar-SA"/>
        </a:p>
      </dgm:t>
    </dgm:pt>
    <dgm:pt modelId="{0E03E665-31C0-4D90-9335-C746877A7D43}" type="sibTrans" cxnId="{98BD3010-5596-450D-AC91-67DBB2D0E236}">
      <dgm:prSet/>
      <dgm:spPr/>
      <dgm:t>
        <a:bodyPr/>
        <a:lstStyle/>
        <a:p>
          <a:pPr rtl="1"/>
          <a:endParaRPr lang="ar-SA"/>
        </a:p>
      </dgm:t>
    </dgm:pt>
    <dgm:pt modelId="{32276866-6659-4F70-9CC1-23B786676D6F}">
      <dgm:prSet phldrT="[نص]"/>
      <dgm:spPr/>
      <dgm:t>
        <a:bodyPr/>
        <a:lstStyle/>
        <a:p>
          <a:pPr rtl="1"/>
          <a:r>
            <a:rPr lang="ar-SA" dirty="0" smtClean="0">
              <a:cs typeface="Akhbar MT" pitchFamily="2" charset="-78"/>
            </a:rPr>
            <a:t>والفقهاء مجمعون على أن عقد المضاربة عقد غير لازم وأن لكل من رب المال والمضارب أن يستبد بفسخه مالم يشرع العامل في العمل.</a:t>
          </a:r>
          <a:endParaRPr lang="ar-SA" dirty="0"/>
        </a:p>
      </dgm:t>
    </dgm:pt>
    <dgm:pt modelId="{B50D61F6-4BC5-49ED-BC94-C1D39DA4D55B}" type="parTrans" cxnId="{2A3B2F1A-CD5D-45B2-9659-9FDF8B66B2CB}">
      <dgm:prSet/>
      <dgm:spPr/>
      <dgm:t>
        <a:bodyPr/>
        <a:lstStyle/>
        <a:p>
          <a:pPr rtl="1"/>
          <a:endParaRPr lang="ar-SA"/>
        </a:p>
      </dgm:t>
    </dgm:pt>
    <dgm:pt modelId="{D5B6D4E3-42CE-496A-8171-8E6107D53FDE}" type="sibTrans" cxnId="{2A3B2F1A-CD5D-45B2-9659-9FDF8B66B2CB}">
      <dgm:prSet/>
      <dgm:spPr/>
      <dgm:t>
        <a:bodyPr/>
        <a:lstStyle/>
        <a:p>
          <a:pPr rtl="1"/>
          <a:endParaRPr lang="ar-SA"/>
        </a:p>
      </dgm:t>
    </dgm:pt>
    <dgm:pt modelId="{F8D77D30-4EC2-4186-AD9E-7F24A3F97E8F}">
      <dgm:prSet phldrT="[نص]"/>
      <dgm:spPr/>
      <dgm:t>
        <a:bodyPr/>
        <a:lstStyle/>
        <a:p>
          <a:pPr rtl="1"/>
          <a:r>
            <a:rPr lang="ar-SA" b="1" smtClean="0">
              <a:cs typeface="Akhbar MT" pitchFamily="2" charset="-78"/>
            </a:rPr>
            <a:t>فإذا شرع في العمل اختلفوا:</a:t>
          </a:r>
          <a:endParaRPr lang="ar-SA" dirty="0"/>
        </a:p>
      </dgm:t>
    </dgm:pt>
    <dgm:pt modelId="{CD70C664-2ACD-4FF2-98EC-068A025DA2A7}" type="parTrans" cxnId="{4BCCE21D-073A-49F2-BBC5-BC3ECDC2415F}">
      <dgm:prSet/>
      <dgm:spPr/>
      <dgm:t>
        <a:bodyPr/>
        <a:lstStyle/>
        <a:p>
          <a:pPr rtl="1"/>
          <a:endParaRPr lang="ar-SA"/>
        </a:p>
      </dgm:t>
    </dgm:pt>
    <dgm:pt modelId="{222FF8AB-2695-46AC-91C8-9CCA874803F8}" type="sibTrans" cxnId="{4BCCE21D-073A-49F2-BBC5-BC3ECDC2415F}">
      <dgm:prSet/>
      <dgm:spPr/>
      <dgm:t>
        <a:bodyPr/>
        <a:lstStyle/>
        <a:p>
          <a:pPr rtl="1"/>
          <a:endParaRPr lang="ar-SA"/>
        </a:p>
      </dgm:t>
    </dgm:pt>
    <dgm:pt modelId="{BB872AF5-5E7C-45C0-8E08-84762E76A67F}">
      <dgm:prSet phldrT="[نص]"/>
      <dgm:spPr/>
      <dgm:t>
        <a:bodyPr/>
        <a:lstStyle/>
        <a:p>
          <a:pPr rtl="1"/>
          <a:r>
            <a:rPr lang="ar-SA" b="1" dirty="0" smtClean="0">
              <a:cs typeface="Akhbar MT" pitchFamily="2" charset="-78"/>
            </a:rPr>
            <a:t>فذهب الجمهور من الحنابلة والحنفية والشافعية : </a:t>
          </a:r>
          <a:r>
            <a:rPr lang="ar-SA" dirty="0" smtClean="0">
              <a:cs typeface="Akhbar MT" pitchFamily="2" charset="-78"/>
            </a:rPr>
            <a:t>بأن المضاربة تنفسخ بفسخ أحدهما أيهما </a:t>
          </a:r>
          <a:r>
            <a:rPr lang="ar-SA" dirty="0" err="1" smtClean="0">
              <a:cs typeface="Akhbar MT" pitchFamily="2" charset="-78"/>
            </a:rPr>
            <a:t>كان،بموته</a:t>
          </a:r>
          <a:r>
            <a:rPr lang="ar-SA" dirty="0" smtClean="0">
              <a:cs typeface="Akhbar MT" pitchFamily="2" charset="-78"/>
            </a:rPr>
            <a:t> أو جنونه، أو الحجر عليه لسفه، ولا فرق بين </a:t>
          </a:r>
          <a:r>
            <a:rPr lang="ar-SA" dirty="0" err="1" smtClean="0">
              <a:cs typeface="Akhbar MT" pitchFamily="2" charset="-78"/>
            </a:rPr>
            <a:t>ماقبل</a:t>
          </a:r>
          <a:r>
            <a:rPr lang="ar-SA" dirty="0" smtClean="0">
              <a:cs typeface="Akhbar MT" pitchFamily="2" charset="-78"/>
            </a:rPr>
            <a:t> التصرف وبعده.</a:t>
          </a:r>
          <a:endParaRPr lang="ar-SA" dirty="0"/>
        </a:p>
      </dgm:t>
    </dgm:pt>
    <dgm:pt modelId="{9867C275-E9CA-4A40-83FA-852C75D1DA46}" type="parTrans" cxnId="{5C58C397-0282-4E2B-8170-789345C93174}">
      <dgm:prSet/>
      <dgm:spPr/>
      <dgm:t>
        <a:bodyPr/>
        <a:lstStyle/>
        <a:p>
          <a:pPr rtl="1"/>
          <a:endParaRPr lang="ar-SA"/>
        </a:p>
      </dgm:t>
    </dgm:pt>
    <dgm:pt modelId="{929B12E8-506B-4183-97FF-D099EC7B6397}" type="sibTrans" cxnId="{5C58C397-0282-4E2B-8170-789345C93174}">
      <dgm:prSet/>
      <dgm:spPr/>
      <dgm:t>
        <a:bodyPr/>
        <a:lstStyle/>
        <a:p>
          <a:pPr rtl="1"/>
          <a:endParaRPr lang="ar-SA"/>
        </a:p>
      </dgm:t>
    </dgm:pt>
    <dgm:pt modelId="{01B64EDB-A5B5-4210-92A6-690CC3E40456}">
      <dgm:prSet phldrT="[نص]"/>
      <dgm:spPr/>
      <dgm:t>
        <a:bodyPr/>
        <a:lstStyle/>
        <a:p>
          <a:pPr rtl="1"/>
          <a:endParaRPr lang="ar-SA" dirty="0"/>
        </a:p>
      </dgm:t>
    </dgm:pt>
    <dgm:pt modelId="{C4A92BE6-FA16-4E7A-930F-E029E330ABFC}" type="parTrans" cxnId="{CFE808BA-7214-4722-B249-6F46F545F4BC}">
      <dgm:prSet/>
      <dgm:spPr/>
      <dgm:t>
        <a:bodyPr/>
        <a:lstStyle/>
        <a:p>
          <a:pPr rtl="1"/>
          <a:endParaRPr lang="ar-SA"/>
        </a:p>
      </dgm:t>
    </dgm:pt>
    <dgm:pt modelId="{31566645-9A53-4D44-AF35-A55877648372}" type="sibTrans" cxnId="{CFE808BA-7214-4722-B249-6F46F545F4BC}">
      <dgm:prSet/>
      <dgm:spPr/>
      <dgm:t>
        <a:bodyPr/>
        <a:lstStyle/>
        <a:p>
          <a:pPr rtl="1"/>
          <a:endParaRPr lang="ar-SA"/>
        </a:p>
      </dgm:t>
    </dgm:pt>
    <dgm:pt modelId="{48D2C9BF-2099-4B50-9066-0C71DC9CCA5E}">
      <dgm:prSet phldrT="[نص]"/>
      <dgm:spPr/>
      <dgm:t>
        <a:bodyPr/>
        <a:lstStyle/>
        <a:p>
          <a:pPr rtl="1"/>
          <a:r>
            <a:rPr lang="ar-SA" b="1" dirty="0" smtClean="0">
              <a:cs typeface="Akhbar MT" pitchFamily="2" charset="-78"/>
            </a:rPr>
            <a:t>وأما عند </a:t>
          </a:r>
          <a:r>
            <a:rPr lang="ar-SA" b="1" dirty="0" err="1" smtClean="0">
              <a:cs typeface="Akhbar MT" pitchFamily="2" charset="-78"/>
            </a:rPr>
            <a:t>المالكيه</a:t>
          </a:r>
          <a:r>
            <a:rPr lang="ar-SA" b="1" dirty="0" smtClean="0">
              <a:cs typeface="Akhbar MT" pitchFamily="2" charset="-78"/>
            </a:rPr>
            <a:t>: </a:t>
          </a:r>
          <a:r>
            <a:rPr lang="ar-SA" dirty="0" smtClean="0">
              <a:cs typeface="Akhbar MT" pitchFamily="2" charset="-78"/>
            </a:rPr>
            <a:t>فهو عقد جائز إلى حين الشروع في العمل فإذا شرع العامل في العمل انقلب العقد لازماً فلا يستطيع أحدهما بمفرده أن يستقل بالفسخ، ولا ينفسخ العقد بموت أحدهما بل يورث</a:t>
          </a:r>
          <a:endParaRPr lang="ar-SA" dirty="0"/>
        </a:p>
      </dgm:t>
    </dgm:pt>
    <dgm:pt modelId="{1BA49D89-A4C6-4B2A-8F1E-50391FD21ACE}" type="parTrans" cxnId="{3101DD55-1ECE-4F02-AFF7-C26DF15A469E}">
      <dgm:prSet/>
      <dgm:spPr/>
      <dgm:t>
        <a:bodyPr/>
        <a:lstStyle/>
        <a:p>
          <a:pPr rtl="1"/>
          <a:endParaRPr lang="ar-SA"/>
        </a:p>
      </dgm:t>
    </dgm:pt>
    <dgm:pt modelId="{544B68A1-93D9-4DF7-9CEB-0E4AD240F616}" type="sibTrans" cxnId="{3101DD55-1ECE-4F02-AFF7-C26DF15A469E}">
      <dgm:prSet/>
      <dgm:spPr/>
      <dgm:t>
        <a:bodyPr/>
        <a:lstStyle/>
        <a:p>
          <a:pPr rtl="1"/>
          <a:endParaRPr lang="ar-SA"/>
        </a:p>
      </dgm:t>
    </dgm:pt>
    <dgm:pt modelId="{C4CBA9CA-10D9-4027-8589-752CC637D914}" type="pres">
      <dgm:prSet presAssocID="{DD06CC17-E8F1-4A9C-A790-0C3F78A1E211}" presName="linear" presStyleCnt="0">
        <dgm:presLayoutVars>
          <dgm:animLvl val="lvl"/>
          <dgm:resizeHandles val="exact"/>
        </dgm:presLayoutVars>
      </dgm:prSet>
      <dgm:spPr/>
      <dgm:t>
        <a:bodyPr/>
        <a:lstStyle/>
        <a:p>
          <a:pPr rtl="1"/>
          <a:endParaRPr lang="ar-SA"/>
        </a:p>
      </dgm:t>
    </dgm:pt>
    <dgm:pt modelId="{FF527252-5584-4429-8537-C8A5675CE29E}" type="pres">
      <dgm:prSet presAssocID="{1803EA9A-2571-4B42-B2FB-0C0A78433C36}" presName="parentText" presStyleLbl="node1" presStyleIdx="0" presStyleCnt="2">
        <dgm:presLayoutVars>
          <dgm:chMax val="0"/>
          <dgm:bulletEnabled val="1"/>
        </dgm:presLayoutVars>
      </dgm:prSet>
      <dgm:spPr/>
      <dgm:t>
        <a:bodyPr/>
        <a:lstStyle/>
        <a:p>
          <a:pPr rtl="1"/>
          <a:endParaRPr lang="ar-SA"/>
        </a:p>
      </dgm:t>
    </dgm:pt>
    <dgm:pt modelId="{921FE121-954D-42E5-8C5A-C12A2112B91E}" type="pres">
      <dgm:prSet presAssocID="{1803EA9A-2571-4B42-B2FB-0C0A78433C36}" presName="childText" presStyleLbl="revTx" presStyleIdx="0" presStyleCnt="2">
        <dgm:presLayoutVars>
          <dgm:bulletEnabled val="1"/>
        </dgm:presLayoutVars>
      </dgm:prSet>
      <dgm:spPr/>
      <dgm:t>
        <a:bodyPr/>
        <a:lstStyle/>
        <a:p>
          <a:pPr rtl="1"/>
          <a:endParaRPr lang="ar-SA"/>
        </a:p>
      </dgm:t>
    </dgm:pt>
    <dgm:pt modelId="{6396018A-769F-4447-8E35-9B81D14D88D7}" type="pres">
      <dgm:prSet presAssocID="{F8D77D30-4EC2-4186-AD9E-7F24A3F97E8F}" presName="parentText" presStyleLbl="node1" presStyleIdx="1" presStyleCnt="2">
        <dgm:presLayoutVars>
          <dgm:chMax val="0"/>
          <dgm:bulletEnabled val="1"/>
        </dgm:presLayoutVars>
      </dgm:prSet>
      <dgm:spPr/>
      <dgm:t>
        <a:bodyPr/>
        <a:lstStyle/>
        <a:p>
          <a:pPr rtl="1"/>
          <a:endParaRPr lang="ar-SA"/>
        </a:p>
      </dgm:t>
    </dgm:pt>
    <dgm:pt modelId="{2F61C1B1-2E31-4682-9425-3310B468633D}" type="pres">
      <dgm:prSet presAssocID="{F8D77D30-4EC2-4186-AD9E-7F24A3F97E8F}" presName="childText" presStyleLbl="revTx" presStyleIdx="1" presStyleCnt="2">
        <dgm:presLayoutVars>
          <dgm:bulletEnabled val="1"/>
        </dgm:presLayoutVars>
      </dgm:prSet>
      <dgm:spPr/>
      <dgm:t>
        <a:bodyPr/>
        <a:lstStyle/>
        <a:p>
          <a:pPr rtl="1"/>
          <a:endParaRPr lang="ar-SA"/>
        </a:p>
      </dgm:t>
    </dgm:pt>
  </dgm:ptLst>
  <dgm:cxnLst>
    <dgm:cxn modelId="{B57446B9-BDB0-4CFE-9207-F3494ECF7F85}" type="presOf" srcId="{1803EA9A-2571-4B42-B2FB-0C0A78433C36}" destId="{FF527252-5584-4429-8537-C8A5675CE29E}" srcOrd="0" destOrd="0" presId="urn:microsoft.com/office/officeart/2005/8/layout/vList2"/>
    <dgm:cxn modelId="{ECFACDDE-A018-4116-B317-72A79D466B17}" type="presOf" srcId="{48D2C9BF-2099-4B50-9066-0C71DC9CCA5E}" destId="{2F61C1B1-2E31-4682-9425-3310B468633D}" srcOrd="0" destOrd="1" presId="urn:microsoft.com/office/officeart/2005/8/layout/vList2"/>
    <dgm:cxn modelId="{98BD3010-5596-450D-AC91-67DBB2D0E236}" srcId="{DD06CC17-E8F1-4A9C-A790-0C3F78A1E211}" destId="{1803EA9A-2571-4B42-B2FB-0C0A78433C36}" srcOrd="0" destOrd="0" parTransId="{1587C637-8ACA-4610-B17C-F62A575EACCF}" sibTransId="{0E03E665-31C0-4D90-9335-C746877A7D43}"/>
    <dgm:cxn modelId="{3A1DBEA4-B790-4C11-ACB2-26F1A9C808F0}" type="presOf" srcId="{F8D77D30-4EC2-4186-AD9E-7F24A3F97E8F}" destId="{6396018A-769F-4447-8E35-9B81D14D88D7}" srcOrd="0" destOrd="0" presId="urn:microsoft.com/office/officeart/2005/8/layout/vList2"/>
    <dgm:cxn modelId="{3C863DAD-B311-4C20-A833-7BEED210EFC7}" type="presOf" srcId="{DD06CC17-E8F1-4A9C-A790-0C3F78A1E211}" destId="{C4CBA9CA-10D9-4027-8589-752CC637D914}" srcOrd="0" destOrd="0" presId="urn:microsoft.com/office/officeart/2005/8/layout/vList2"/>
    <dgm:cxn modelId="{2AD4CEA8-DB99-4BF1-99D7-B828C60996A4}" type="presOf" srcId="{01B64EDB-A5B5-4210-92A6-690CC3E40456}" destId="{2F61C1B1-2E31-4682-9425-3310B468633D}" srcOrd="0" destOrd="2" presId="urn:microsoft.com/office/officeart/2005/8/layout/vList2"/>
    <dgm:cxn modelId="{5C58C397-0282-4E2B-8170-789345C93174}" srcId="{F8D77D30-4EC2-4186-AD9E-7F24A3F97E8F}" destId="{BB872AF5-5E7C-45C0-8E08-84762E76A67F}" srcOrd="0" destOrd="0" parTransId="{9867C275-E9CA-4A40-83FA-852C75D1DA46}" sibTransId="{929B12E8-506B-4183-97FF-D099EC7B6397}"/>
    <dgm:cxn modelId="{3FC4A088-48B2-4ED1-B0F5-338FC48DA241}" type="presOf" srcId="{BB872AF5-5E7C-45C0-8E08-84762E76A67F}" destId="{2F61C1B1-2E31-4682-9425-3310B468633D}" srcOrd="0" destOrd="0" presId="urn:microsoft.com/office/officeart/2005/8/layout/vList2"/>
    <dgm:cxn modelId="{3101DD55-1ECE-4F02-AFF7-C26DF15A469E}" srcId="{F8D77D30-4EC2-4186-AD9E-7F24A3F97E8F}" destId="{48D2C9BF-2099-4B50-9066-0C71DC9CCA5E}" srcOrd="1" destOrd="0" parTransId="{1BA49D89-A4C6-4B2A-8F1E-50391FD21ACE}" sibTransId="{544B68A1-93D9-4DF7-9CEB-0E4AD240F616}"/>
    <dgm:cxn modelId="{4BCCE21D-073A-49F2-BBC5-BC3ECDC2415F}" srcId="{DD06CC17-E8F1-4A9C-A790-0C3F78A1E211}" destId="{F8D77D30-4EC2-4186-AD9E-7F24A3F97E8F}" srcOrd="1" destOrd="0" parTransId="{CD70C664-2ACD-4FF2-98EC-068A025DA2A7}" sibTransId="{222FF8AB-2695-46AC-91C8-9CCA874803F8}"/>
    <dgm:cxn modelId="{2A3B2F1A-CD5D-45B2-9659-9FDF8B66B2CB}" srcId="{1803EA9A-2571-4B42-B2FB-0C0A78433C36}" destId="{32276866-6659-4F70-9CC1-23B786676D6F}" srcOrd="0" destOrd="0" parTransId="{B50D61F6-4BC5-49ED-BC94-C1D39DA4D55B}" sibTransId="{D5B6D4E3-42CE-496A-8171-8E6107D53FDE}"/>
    <dgm:cxn modelId="{80F82BB4-CC7A-4ED7-B3AC-A2BAA777340E}" type="presOf" srcId="{32276866-6659-4F70-9CC1-23B786676D6F}" destId="{921FE121-954D-42E5-8C5A-C12A2112B91E}" srcOrd="0" destOrd="0" presId="urn:microsoft.com/office/officeart/2005/8/layout/vList2"/>
    <dgm:cxn modelId="{CFE808BA-7214-4722-B249-6F46F545F4BC}" srcId="{F8D77D30-4EC2-4186-AD9E-7F24A3F97E8F}" destId="{01B64EDB-A5B5-4210-92A6-690CC3E40456}" srcOrd="2" destOrd="0" parTransId="{C4A92BE6-FA16-4E7A-930F-E029E330ABFC}" sibTransId="{31566645-9A53-4D44-AF35-A55877648372}"/>
    <dgm:cxn modelId="{77ABA1FB-E21B-424F-A7E5-A836D3100DE7}" type="presParOf" srcId="{C4CBA9CA-10D9-4027-8589-752CC637D914}" destId="{FF527252-5584-4429-8537-C8A5675CE29E}" srcOrd="0" destOrd="0" presId="urn:microsoft.com/office/officeart/2005/8/layout/vList2"/>
    <dgm:cxn modelId="{91A25824-0F19-45C4-9F59-F16E36246BEB}" type="presParOf" srcId="{C4CBA9CA-10D9-4027-8589-752CC637D914}" destId="{921FE121-954D-42E5-8C5A-C12A2112B91E}" srcOrd="1" destOrd="0" presId="urn:microsoft.com/office/officeart/2005/8/layout/vList2"/>
    <dgm:cxn modelId="{9E06870D-7FBD-4509-94AE-54B169762405}" type="presParOf" srcId="{C4CBA9CA-10D9-4027-8589-752CC637D914}" destId="{6396018A-769F-4447-8E35-9B81D14D88D7}" srcOrd="2" destOrd="0" presId="urn:microsoft.com/office/officeart/2005/8/layout/vList2"/>
    <dgm:cxn modelId="{C10AC0B2-1E32-4FF0-B1F7-158D10524400}" type="presParOf" srcId="{C4CBA9CA-10D9-4027-8589-752CC637D914}" destId="{2F61C1B1-2E31-4682-9425-3310B468633D}"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848A02B-E734-4CB6-80C3-8F04349044D5}" type="doc">
      <dgm:prSet loTypeId="urn:microsoft.com/office/officeart/2005/8/layout/hierarchy4" loCatId="hierarchy" qsTypeId="urn:microsoft.com/office/officeart/2005/8/quickstyle/simple3" qsCatId="simple" csTypeId="urn:microsoft.com/office/officeart/2005/8/colors/accent2_5" csCatId="accent2" phldr="1"/>
      <dgm:spPr/>
      <dgm:t>
        <a:bodyPr/>
        <a:lstStyle/>
        <a:p>
          <a:pPr rtl="1"/>
          <a:endParaRPr lang="ar-SA"/>
        </a:p>
      </dgm:t>
    </dgm:pt>
    <dgm:pt modelId="{E1EF3E8E-4BED-465D-8DCB-0B875B119BD3}">
      <dgm:prSet phldrT="[نص]" custT="1"/>
      <dgm:spPr/>
      <dgm:t>
        <a:bodyPr/>
        <a:lstStyle/>
        <a:p>
          <a:pPr rtl="1"/>
          <a:r>
            <a:rPr lang="ar-SA" sz="4400" b="1" dirty="0" smtClean="0">
              <a:latin typeface="Traditional Arabic" pitchFamily="18" charset="-78"/>
              <a:cs typeface="Traditional Arabic" pitchFamily="18" charset="-78"/>
            </a:rPr>
            <a:t>الفاسدة فتنقسم إلى ثلاثة أقسام:</a:t>
          </a:r>
          <a:endParaRPr lang="ar-SA" sz="4400" dirty="0">
            <a:latin typeface="Traditional Arabic" pitchFamily="18" charset="-78"/>
            <a:cs typeface="Traditional Arabic" pitchFamily="18" charset="-78"/>
          </a:endParaRPr>
        </a:p>
      </dgm:t>
    </dgm:pt>
    <dgm:pt modelId="{E3B4B3A0-DC71-4793-9D35-FD541DCE33BF}" type="parTrans" cxnId="{1F26F906-EF7C-4011-AA5A-BFAFEF52BDEF}">
      <dgm:prSet/>
      <dgm:spPr/>
      <dgm:t>
        <a:bodyPr/>
        <a:lstStyle/>
        <a:p>
          <a:pPr rtl="1"/>
          <a:endParaRPr lang="ar-SA"/>
        </a:p>
      </dgm:t>
    </dgm:pt>
    <dgm:pt modelId="{9E2731EC-FA0F-4395-9687-65C61C18B74F}" type="sibTrans" cxnId="{1F26F906-EF7C-4011-AA5A-BFAFEF52BDEF}">
      <dgm:prSet/>
      <dgm:spPr/>
      <dgm:t>
        <a:bodyPr/>
        <a:lstStyle/>
        <a:p>
          <a:pPr rtl="1"/>
          <a:endParaRPr lang="ar-SA"/>
        </a:p>
      </dgm:t>
    </dgm:pt>
    <dgm:pt modelId="{A1927306-6B8A-43D9-B562-395E1439D925}">
      <dgm:prSet phldrT="[نص]" custT="1"/>
      <dgm:spPr/>
      <dgm:t>
        <a:bodyPr/>
        <a:lstStyle/>
        <a:p>
          <a:pPr rtl="1"/>
          <a:r>
            <a:rPr lang="ar-SA" sz="3200" b="1" dirty="0" smtClean="0">
              <a:latin typeface="Traditional Arabic" pitchFamily="18" charset="-78"/>
              <a:cs typeface="Traditional Arabic" pitchFamily="18" charset="-78"/>
            </a:rPr>
            <a:t>شرط ينافي مقتضى العقد</a:t>
          </a:r>
          <a:endParaRPr lang="ar-SA" sz="3200" dirty="0">
            <a:latin typeface="Traditional Arabic" pitchFamily="18" charset="-78"/>
            <a:cs typeface="Traditional Arabic" pitchFamily="18" charset="-78"/>
          </a:endParaRPr>
        </a:p>
      </dgm:t>
    </dgm:pt>
    <dgm:pt modelId="{CE4B4C58-EBCE-4F61-8ABC-8E269CB55797}" type="parTrans" cxnId="{C71E76A7-B250-4A88-8696-EAD289BCFDA0}">
      <dgm:prSet/>
      <dgm:spPr/>
      <dgm:t>
        <a:bodyPr/>
        <a:lstStyle/>
        <a:p>
          <a:pPr rtl="1"/>
          <a:endParaRPr lang="ar-SA">
            <a:latin typeface="Traditional Arabic" pitchFamily="18" charset="-78"/>
            <a:cs typeface="Traditional Arabic" pitchFamily="18" charset="-78"/>
          </a:endParaRPr>
        </a:p>
      </dgm:t>
    </dgm:pt>
    <dgm:pt modelId="{E1AAA3F8-C49F-4516-AA73-E320A3BEC7F6}" type="sibTrans" cxnId="{C71E76A7-B250-4A88-8696-EAD289BCFDA0}">
      <dgm:prSet/>
      <dgm:spPr/>
      <dgm:t>
        <a:bodyPr/>
        <a:lstStyle/>
        <a:p>
          <a:pPr rtl="1"/>
          <a:endParaRPr lang="ar-SA"/>
        </a:p>
      </dgm:t>
    </dgm:pt>
    <dgm:pt modelId="{B92163A3-FCA3-4844-B10B-97E96FCFE11A}">
      <dgm:prSet phldrT="[نص]"/>
      <dgm:spPr/>
      <dgm:t>
        <a:bodyPr/>
        <a:lstStyle/>
        <a:p>
          <a:pPr rtl="1"/>
          <a:r>
            <a:rPr lang="ar-SA" b="1" dirty="0" smtClean="0">
              <a:solidFill>
                <a:schemeClr val="tx1"/>
              </a:solidFill>
              <a:latin typeface="Traditional Arabic" pitchFamily="18" charset="-78"/>
              <a:cs typeface="Traditional Arabic" pitchFamily="18" charset="-78"/>
            </a:rPr>
            <a:t>شروط تعود بجهالة في الربح</a:t>
          </a:r>
          <a:endParaRPr lang="ar-SA" dirty="0">
            <a:solidFill>
              <a:schemeClr val="tx1"/>
            </a:solidFill>
            <a:latin typeface="Traditional Arabic" pitchFamily="18" charset="-78"/>
            <a:cs typeface="Traditional Arabic" pitchFamily="18" charset="-78"/>
          </a:endParaRPr>
        </a:p>
      </dgm:t>
    </dgm:pt>
    <dgm:pt modelId="{C196E95C-C050-41CC-8B6D-C3A74C057563}" type="parTrans" cxnId="{D1208FCD-E9CF-4405-A097-E1BD6FDCE39D}">
      <dgm:prSet/>
      <dgm:spPr/>
      <dgm:t>
        <a:bodyPr/>
        <a:lstStyle/>
        <a:p>
          <a:pPr rtl="1"/>
          <a:endParaRPr lang="ar-SA">
            <a:latin typeface="Traditional Arabic" pitchFamily="18" charset="-78"/>
            <a:cs typeface="Traditional Arabic" pitchFamily="18" charset="-78"/>
          </a:endParaRPr>
        </a:p>
      </dgm:t>
    </dgm:pt>
    <dgm:pt modelId="{3F405CE9-BDE8-4822-A382-F6417C7F2A01}" type="sibTrans" cxnId="{D1208FCD-E9CF-4405-A097-E1BD6FDCE39D}">
      <dgm:prSet/>
      <dgm:spPr/>
      <dgm:t>
        <a:bodyPr/>
        <a:lstStyle/>
        <a:p>
          <a:pPr rtl="1"/>
          <a:endParaRPr lang="ar-SA"/>
        </a:p>
      </dgm:t>
    </dgm:pt>
    <dgm:pt modelId="{217A6BF9-C2BE-4F3E-A586-7B8F4FA07B78}">
      <dgm:prSet phldrT="[نص]"/>
      <dgm:spPr/>
      <dgm:t>
        <a:bodyPr/>
        <a:lstStyle/>
        <a:p>
          <a:pPr rtl="1"/>
          <a:r>
            <a:rPr lang="ar-SA" b="1" dirty="0" smtClean="0">
              <a:latin typeface="Traditional Arabic" pitchFamily="18" charset="-78"/>
              <a:cs typeface="Traditional Arabic" pitchFamily="18" charset="-78"/>
            </a:rPr>
            <a:t>شروط ليست من مصلحة العقد ولا من مقتضاه</a:t>
          </a:r>
          <a:endParaRPr lang="ar-SA" dirty="0">
            <a:latin typeface="Traditional Arabic" pitchFamily="18" charset="-78"/>
            <a:cs typeface="Traditional Arabic" pitchFamily="18" charset="-78"/>
          </a:endParaRPr>
        </a:p>
      </dgm:t>
    </dgm:pt>
    <dgm:pt modelId="{463A29E6-6EE2-4C25-BB2B-91F0BD70E9FB}" type="parTrans" cxnId="{AB86CFD8-33D7-49C9-80D0-883B6081FB76}">
      <dgm:prSet/>
      <dgm:spPr/>
      <dgm:t>
        <a:bodyPr/>
        <a:lstStyle/>
        <a:p>
          <a:pPr rtl="1"/>
          <a:endParaRPr lang="ar-SA">
            <a:latin typeface="Traditional Arabic" pitchFamily="18" charset="-78"/>
            <a:cs typeface="Traditional Arabic" pitchFamily="18" charset="-78"/>
          </a:endParaRPr>
        </a:p>
      </dgm:t>
    </dgm:pt>
    <dgm:pt modelId="{C830D6EF-879E-409E-98F9-E6CE98F9431C}" type="sibTrans" cxnId="{AB86CFD8-33D7-49C9-80D0-883B6081FB76}">
      <dgm:prSet/>
      <dgm:spPr/>
      <dgm:t>
        <a:bodyPr/>
        <a:lstStyle/>
        <a:p>
          <a:pPr rtl="1"/>
          <a:endParaRPr lang="ar-SA"/>
        </a:p>
      </dgm:t>
    </dgm:pt>
    <dgm:pt modelId="{28C1690C-71B7-4491-8978-D8D72880C716}" type="pres">
      <dgm:prSet presAssocID="{E848A02B-E734-4CB6-80C3-8F04349044D5}" presName="Name0" presStyleCnt="0">
        <dgm:presLayoutVars>
          <dgm:chPref val="1"/>
          <dgm:dir/>
          <dgm:animOne val="branch"/>
          <dgm:animLvl val="lvl"/>
          <dgm:resizeHandles/>
        </dgm:presLayoutVars>
      </dgm:prSet>
      <dgm:spPr/>
      <dgm:t>
        <a:bodyPr/>
        <a:lstStyle/>
        <a:p>
          <a:pPr rtl="1"/>
          <a:endParaRPr lang="ar-SA"/>
        </a:p>
      </dgm:t>
    </dgm:pt>
    <dgm:pt modelId="{94DC767F-B6EF-4D48-BEC7-C3A36766C5D4}" type="pres">
      <dgm:prSet presAssocID="{E1EF3E8E-4BED-465D-8DCB-0B875B119BD3}" presName="vertOne" presStyleCnt="0"/>
      <dgm:spPr/>
    </dgm:pt>
    <dgm:pt modelId="{E47A2B14-659B-47B3-91C2-A314C53EB21C}" type="pres">
      <dgm:prSet presAssocID="{E1EF3E8E-4BED-465D-8DCB-0B875B119BD3}" presName="txOne" presStyleLbl="node0" presStyleIdx="0" presStyleCnt="1">
        <dgm:presLayoutVars>
          <dgm:chPref val="3"/>
        </dgm:presLayoutVars>
      </dgm:prSet>
      <dgm:spPr/>
      <dgm:t>
        <a:bodyPr/>
        <a:lstStyle/>
        <a:p>
          <a:pPr rtl="1"/>
          <a:endParaRPr lang="ar-SA"/>
        </a:p>
      </dgm:t>
    </dgm:pt>
    <dgm:pt modelId="{92C91DF5-CFE7-4AFC-8176-D5CA42F58D34}" type="pres">
      <dgm:prSet presAssocID="{E1EF3E8E-4BED-465D-8DCB-0B875B119BD3}" presName="parTransOne" presStyleCnt="0"/>
      <dgm:spPr/>
    </dgm:pt>
    <dgm:pt modelId="{79F49D42-60E6-49C8-91D9-95D347600005}" type="pres">
      <dgm:prSet presAssocID="{E1EF3E8E-4BED-465D-8DCB-0B875B119BD3}" presName="horzOne" presStyleCnt="0"/>
      <dgm:spPr/>
    </dgm:pt>
    <dgm:pt modelId="{AB42A656-60F5-4122-964B-BFE686BE70A0}" type="pres">
      <dgm:prSet presAssocID="{A1927306-6B8A-43D9-B562-395E1439D925}" presName="vertTwo" presStyleCnt="0"/>
      <dgm:spPr/>
    </dgm:pt>
    <dgm:pt modelId="{E7D8EA04-FAE5-4059-AA4F-ABC76D153FEF}" type="pres">
      <dgm:prSet presAssocID="{A1927306-6B8A-43D9-B562-395E1439D925}" presName="txTwo" presStyleLbl="node2" presStyleIdx="0" presStyleCnt="3">
        <dgm:presLayoutVars>
          <dgm:chPref val="3"/>
        </dgm:presLayoutVars>
      </dgm:prSet>
      <dgm:spPr/>
      <dgm:t>
        <a:bodyPr/>
        <a:lstStyle/>
        <a:p>
          <a:pPr rtl="1"/>
          <a:endParaRPr lang="ar-SA"/>
        </a:p>
      </dgm:t>
    </dgm:pt>
    <dgm:pt modelId="{C097F77B-95AC-4677-9B57-BE355263D606}" type="pres">
      <dgm:prSet presAssocID="{A1927306-6B8A-43D9-B562-395E1439D925}" presName="horzTwo" presStyleCnt="0"/>
      <dgm:spPr/>
    </dgm:pt>
    <dgm:pt modelId="{E454A3E6-7BCF-4D5F-BFD8-C58F2CD2CB4F}" type="pres">
      <dgm:prSet presAssocID="{E1AAA3F8-C49F-4516-AA73-E320A3BEC7F6}" presName="sibSpaceTwo" presStyleCnt="0"/>
      <dgm:spPr/>
    </dgm:pt>
    <dgm:pt modelId="{D1AAAB50-66DA-475A-ACAA-E02DD7915A21}" type="pres">
      <dgm:prSet presAssocID="{B92163A3-FCA3-4844-B10B-97E96FCFE11A}" presName="vertTwo" presStyleCnt="0"/>
      <dgm:spPr/>
    </dgm:pt>
    <dgm:pt modelId="{5678C881-DA81-41CE-A15B-30DED7C994B1}" type="pres">
      <dgm:prSet presAssocID="{B92163A3-FCA3-4844-B10B-97E96FCFE11A}" presName="txTwo" presStyleLbl="node2" presStyleIdx="1" presStyleCnt="3">
        <dgm:presLayoutVars>
          <dgm:chPref val="3"/>
        </dgm:presLayoutVars>
      </dgm:prSet>
      <dgm:spPr/>
      <dgm:t>
        <a:bodyPr/>
        <a:lstStyle/>
        <a:p>
          <a:pPr rtl="1"/>
          <a:endParaRPr lang="ar-SA"/>
        </a:p>
      </dgm:t>
    </dgm:pt>
    <dgm:pt modelId="{502F5D9C-3037-40F2-9B17-FE60E09442E2}" type="pres">
      <dgm:prSet presAssocID="{B92163A3-FCA3-4844-B10B-97E96FCFE11A}" presName="horzTwo" presStyleCnt="0"/>
      <dgm:spPr/>
    </dgm:pt>
    <dgm:pt modelId="{1D739703-8BC2-4CEB-9408-1EE023757B68}" type="pres">
      <dgm:prSet presAssocID="{3F405CE9-BDE8-4822-A382-F6417C7F2A01}" presName="sibSpaceTwo" presStyleCnt="0"/>
      <dgm:spPr/>
    </dgm:pt>
    <dgm:pt modelId="{69B3D0E4-E699-497A-86A3-A08241770571}" type="pres">
      <dgm:prSet presAssocID="{217A6BF9-C2BE-4F3E-A586-7B8F4FA07B78}" presName="vertTwo" presStyleCnt="0"/>
      <dgm:spPr/>
    </dgm:pt>
    <dgm:pt modelId="{DBC967D5-212A-4949-B049-E95DFA151366}" type="pres">
      <dgm:prSet presAssocID="{217A6BF9-C2BE-4F3E-A586-7B8F4FA07B78}" presName="txTwo" presStyleLbl="node2" presStyleIdx="2" presStyleCnt="3">
        <dgm:presLayoutVars>
          <dgm:chPref val="3"/>
        </dgm:presLayoutVars>
      </dgm:prSet>
      <dgm:spPr/>
      <dgm:t>
        <a:bodyPr/>
        <a:lstStyle/>
        <a:p>
          <a:pPr rtl="1"/>
          <a:endParaRPr lang="ar-SA"/>
        </a:p>
      </dgm:t>
    </dgm:pt>
    <dgm:pt modelId="{3208FA4B-2BDA-42B7-B5CD-F052F11842D5}" type="pres">
      <dgm:prSet presAssocID="{217A6BF9-C2BE-4F3E-A586-7B8F4FA07B78}" presName="horzTwo" presStyleCnt="0"/>
      <dgm:spPr/>
    </dgm:pt>
  </dgm:ptLst>
  <dgm:cxnLst>
    <dgm:cxn modelId="{C71E76A7-B250-4A88-8696-EAD289BCFDA0}" srcId="{E1EF3E8E-4BED-465D-8DCB-0B875B119BD3}" destId="{A1927306-6B8A-43D9-B562-395E1439D925}" srcOrd="0" destOrd="0" parTransId="{CE4B4C58-EBCE-4F61-8ABC-8E269CB55797}" sibTransId="{E1AAA3F8-C49F-4516-AA73-E320A3BEC7F6}"/>
    <dgm:cxn modelId="{1F26F906-EF7C-4011-AA5A-BFAFEF52BDEF}" srcId="{E848A02B-E734-4CB6-80C3-8F04349044D5}" destId="{E1EF3E8E-4BED-465D-8DCB-0B875B119BD3}" srcOrd="0" destOrd="0" parTransId="{E3B4B3A0-DC71-4793-9D35-FD541DCE33BF}" sibTransId="{9E2731EC-FA0F-4395-9687-65C61C18B74F}"/>
    <dgm:cxn modelId="{EFA8E869-E9B0-4CF3-8652-03EC21816F33}" type="presOf" srcId="{A1927306-6B8A-43D9-B562-395E1439D925}" destId="{E7D8EA04-FAE5-4059-AA4F-ABC76D153FEF}" srcOrd="0" destOrd="0" presId="urn:microsoft.com/office/officeart/2005/8/layout/hierarchy4"/>
    <dgm:cxn modelId="{D1208FCD-E9CF-4405-A097-E1BD6FDCE39D}" srcId="{E1EF3E8E-4BED-465D-8DCB-0B875B119BD3}" destId="{B92163A3-FCA3-4844-B10B-97E96FCFE11A}" srcOrd="1" destOrd="0" parTransId="{C196E95C-C050-41CC-8B6D-C3A74C057563}" sibTransId="{3F405CE9-BDE8-4822-A382-F6417C7F2A01}"/>
    <dgm:cxn modelId="{8840FA1D-2D92-4382-A6A0-2C74AA895EF2}" type="presOf" srcId="{217A6BF9-C2BE-4F3E-A586-7B8F4FA07B78}" destId="{DBC967D5-212A-4949-B049-E95DFA151366}" srcOrd="0" destOrd="0" presId="urn:microsoft.com/office/officeart/2005/8/layout/hierarchy4"/>
    <dgm:cxn modelId="{AB86CFD8-33D7-49C9-80D0-883B6081FB76}" srcId="{E1EF3E8E-4BED-465D-8DCB-0B875B119BD3}" destId="{217A6BF9-C2BE-4F3E-A586-7B8F4FA07B78}" srcOrd="2" destOrd="0" parTransId="{463A29E6-6EE2-4C25-BB2B-91F0BD70E9FB}" sibTransId="{C830D6EF-879E-409E-98F9-E6CE98F9431C}"/>
    <dgm:cxn modelId="{2B0F3A2E-7DBC-4E1E-B8D7-1F7ED0E9EAC7}" type="presOf" srcId="{E848A02B-E734-4CB6-80C3-8F04349044D5}" destId="{28C1690C-71B7-4491-8978-D8D72880C716}" srcOrd="0" destOrd="0" presId="urn:microsoft.com/office/officeart/2005/8/layout/hierarchy4"/>
    <dgm:cxn modelId="{A20879E2-F0D6-4A75-8438-F895328F0A40}" type="presOf" srcId="{B92163A3-FCA3-4844-B10B-97E96FCFE11A}" destId="{5678C881-DA81-41CE-A15B-30DED7C994B1}" srcOrd="0" destOrd="0" presId="urn:microsoft.com/office/officeart/2005/8/layout/hierarchy4"/>
    <dgm:cxn modelId="{2D069CF0-C9F6-478A-874F-3096EB16E2C4}" type="presOf" srcId="{E1EF3E8E-4BED-465D-8DCB-0B875B119BD3}" destId="{E47A2B14-659B-47B3-91C2-A314C53EB21C}" srcOrd="0" destOrd="0" presId="urn:microsoft.com/office/officeart/2005/8/layout/hierarchy4"/>
    <dgm:cxn modelId="{11D82EA0-23EF-4261-88AB-F1515DAD1726}" type="presParOf" srcId="{28C1690C-71B7-4491-8978-D8D72880C716}" destId="{94DC767F-B6EF-4D48-BEC7-C3A36766C5D4}" srcOrd="0" destOrd="0" presId="urn:microsoft.com/office/officeart/2005/8/layout/hierarchy4"/>
    <dgm:cxn modelId="{7379ADD8-1519-4E2E-B9B4-A615C6DF1C3A}" type="presParOf" srcId="{94DC767F-B6EF-4D48-BEC7-C3A36766C5D4}" destId="{E47A2B14-659B-47B3-91C2-A314C53EB21C}" srcOrd="0" destOrd="0" presId="urn:microsoft.com/office/officeart/2005/8/layout/hierarchy4"/>
    <dgm:cxn modelId="{A27A271F-682D-4CCF-A20E-451ABE103A36}" type="presParOf" srcId="{94DC767F-B6EF-4D48-BEC7-C3A36766C5D4}" destId="{92C91DF5-CFE7-4AFC-8176-D5CA42F58D34}" srcOrd="1" destOrd="0" presId="urn:microsoft.com/office/officeart/2005/8/layout/hierarchy4"/>
    <dgm:cxn modelId="{19A4F5A8-646C-4D52-9492-454F6AA26589}" type="presParOf" srcId="{94DC767F-B6EF-4D48-BEC7-C3A36766C5D4}" destId="{79F49D42-60E6-49C8-91D9-95D347600005}" srcOrd="2" destOrd="0" presId="urn:microsoft.com/office/officeart/2005/8/layout/hierarchy4"/>
    <dgm:cxn modelId="{25B0E737-9798-45BD-9342-6C672E35F061}" type="presParOf" srcId="{79F49D42-60E6-49C8-91D9-95D347600005}" destId="{AB42A656-60F5-4122-964B-BFE686BE70A0}" srcOrd="0" destOrd="0" presId="urn:microsoft.com/office/officeart/2005/8/layout/hierarchy4"/>
    <dgm:cxn modelId="{CC2EA8DA-2724-4918-A214-2661B518E695}" type="presParOf" srcId="{AB42A656-60F5-4122-964B-BFE686BE70A0}" destId="{E7D8EA04-FAE5-4059-AA4F-ABC76D153FEF}" srcOrd="0" destOrd="0" presId="urn:microsoft.com/office/officeart/2005/8/layout/hierarchy4"/>
    <dgm:cxn modelId="{3E476DFF-04FD-44DD-86DA-417592AA6019}" type="presParOf" srcId="{AB42A656-60F5-4122-964B-BFE686BE70A0}" destId="{C097F77B-95AC-4677-9B57-BE355263D606}" srcOrd="1" destOrd="0" presId="urn:microsoft.com/office/officeart/2005/8/layout/hierarchy4"/>
    <dgm:cxn modelId="{90B68E08-AD6B-4B10-8118-2A9ECAB0A1CC}" type="presParOf" srcId="{79F49D42-60E6-49C8-91D9-95D347600005}" destId="{E454A3E6-7BCF-4D5F-BFD8-C58F2CD2CB4F}" srcOrd="1" destOrd="0" presId="urn:microsoft.com/office/officeart/2005/8/layout/hierarchy4"/>
    <dgm:cxn modelId="{2CDBB630-F201-4B98-886B-FB47D199F570}" type="presParOf" srcId="{79F49D42-60E6-49C8-91D9-95D347600005}" destId="{D1AAAB50-66DA-475A-ACAA-E02DD7915A21}" srcOrd="2" destOrd="0" presId="urn:microsoft.com/office/officeart/2005/8/layout/hierarchy4"/>
    <dgm:cxn modelId="{C8504EE2-2889-4985-B3A4-1BEDF53CDF0E}" type="presParOf" srcId="{D1AAAB50-66DA-475A-ACAA-E02DD7915A21}" destId="{5678C881-DA81-41CE-A15B-30DED7C994B1}" srcOrd="0" destOrd="0" presId="urn:microsoft.com/office/officeart/2005/8/layout/hierarchy4"/>
    <dgm:cxn modelId="{5B854833-0F9D-4A61-BCD5-7D04CA016CB3}" type="presParOf" srcId="{D1AAAB50-66DA-475A-ACAA-E02DD7915A21}" destId="{502F5D9C-3037-40F2-9B17-FE60E09442E2}" srcOrd="1" destOrd="0" presId="urn:microsoft.com/office/officeart/2005/8/layout/hierarchy4"/>
    <dgm:cxn modelId="{8A5B0C74-9AA1-43AE-A7E3-AEFF4E903820}" type="presParOf" srcId="{79F49D42-60E6-49C8-91D9-95D347600005}" destId="{1D739703-8BC2-4CEB-9408-1EE023757B68}" srcOrd="3" destOrd="0" presId="urn:microsoft.com/office/officeart/2005/8/layout/hierarchy4"/>
    <dgm:cxn modelId="{B09BCC6D-0EF1-4719-BA17-BEFEDEBBAE39}" type="presParOf" srcId="{79F49D42-60E6-49C8-91D9-95D347600005}" destId="{69B3D0E4-E699-497A-86A3-A08241770571}" srcOrd="4" destOrd="0" presId="urn:microsoft.com/office/officeart/2005/8/layout/hierarchy4"/>
    <dgm:cxn modelId="{72952D00-25E4-490D-9875-F90401A7345B}" type="presParOf" srcId="{69B3D0E4-E699-497A-86A3-A08241770571}" destId="{DBC967D5-212A-4949-B049-E95DFA151366}" srcOrd="0" destOrd="0" presId="urn:microsoft.com/office/officeart/2005/8/layout/hierarchy4"/>
    <dgm:cxn modelId="{3023CE4D-B770-4F64-A7D3-AB25E52711DD}" type="presParOf" srcId="{69B3D0E4-E699-497A-86A3-A08241770571}" destId="{3208FA4B-2BDA-42B7-B5CD-F052F11842D5}"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763F6-7118-4AAF-BA62-053B1274D18A}">
      <dsp:nvSpPr>
        <dsp:cNvPr id="0" name=""/>
        <dsp:cNvSpPr/>
      </dsp:nvSpPr>
      <dsp:spPr>
        <a:xfrm rot="5400000">
          <a:off x="4051408" y="-1146695"/>
          <a:ext cx="1093696"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kumimoji="0" lang="ar-SA" sz="2000" b="0" i="0" u="none" strike="noStrike" kern="1200" cap="none" normalizeH="0" baseline="0" dirty="0" smtClean="0">
              <a:ln>
                <a:noFill/>
              </a:ln>
              <a:solidFill>
                <a:srgbClr val="000000"/>
              </a:solidFill>
              <a:effectLst/>
              <a:latin typeface="Times New Roman" pitchFamily="18" charset="0"/>
              <a:ea typeface="Times New Roman" pitchFamily="18" charset="0"/>
              <a:cs typeface="Traditional Arabic" pitchFamily="18" charset="-78"/>
            </a:rPr>
            <a:t>هي في الأصل: الاختلاط، فالاختلاط يسمى شركة .</a:t>
          </a:r>
          <a:endParaRPr lang="ar-SA" sz="2000" kern="1200" dirty="0">
            <a:cs typeface="Akhbar MT" pitchFamily="2" charset="-78"/>
          </a:endParaRPr>
        </a:p>
      </dsp:txBody>
      <dsp:txXfrm rot="-5400000">
        <a:off x="2434371" y="523732"/>
        <a:ext cx="4274380" cy="986916"/>
      </dsp:txXfrm>
    </dsp:sp>
    <dsp:sp modelId="{0AEC65B5-CDB7-4ED8-858E-71329D3C61DA}">
      <dsp:nvSpPr>
        <dsp:cNvPr id="0" name=""/>
        <dsp:cNvSpPr/>
      </dsp:nvSpPr>
      <dsp:spPr>
        <a:xfrm>
          <a:off x="0" y="3355"/>
          <a:ext cx="2434371" cy="2027669"/>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أصلها</a:t>
          </a:r>
          <a:endParaRPr lang="ar-SA" sz="3600" kern="1200" dirty="0">
            <a:cs typeface="Akhbar MT" pitchFamily="2" charset="-78"/>
          </a:endParaRPr>
        </a:p>
      </dsp:txBody>
      <dsp:txXfrm>
        <a:off x="98983" y="102338"/>
        <a:ext cx="2236405" cy="1829703"/>
      </dsp:txXfrm>
    </dsp:sp>
    <dsp:sp modelId="{E2AB006A-A802-49DF-A949-E81D79E75388}">
      <dsp:nvSpPr>
        <dsp:cNvPr id="0" name=""/>
        <dsp:cNvSpPr/>
      </dsp:nvSpPr>
      <dsp:spPr>
        <a:xfrm rot="5400000">
          <a:off x="4161896" y="795138"/>
          <a:ext cx="881709"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kumimoji="0" lang="ar-SA" sz="2400" b="0" i="0" strike="noStrike" kern="1200" cap="none" normalizeH="0" baseline="0" dirty="0" smtClean="0" bmk="">
              <a:ln>
                <a:noFill/>
              </a:ln>
              <a:solidFill>
                <a:srgbClr val="000000"/>
              </a:solidFill>
              <a:effectLst/>
              <a:latin typeface="Times New Roman" pitchFamily="18" charset="0"/>
              <a:ea typeface="Times New Roman" pitchFamily="18" charset="0"/>
              <a:cs typeface="Traditional Arabic" pitchFamily="18" charset="-78"/>
            </a:rPr>
            <a:t>هي اجتماع في استحقاق أو تصرف .</a:t>
          </a:r>
          <a:endParaRPr lang="ar-SA" sz="2400" kern="1200" dirty="0">
            <a:cs typeface="Akhbar MT" pitchFamily="2" charset="-78"/>
          </a:endParaRPr>
        </a:p>
      </dsp:txBody>
      <dsp:txXfrm rot="-5400000">
        <a:off x="2436751" y="2563325"/>
        <a:ext cx="4288960" cy="795627"/>
      </dsp:txXfrm>
    </dsp:sp>
    <dsp:sp modelId="{475A7727-C393-495D-B344-F4E3C8258C6A}">
      <dsp:nvSpPr>
        <dsp:cNvPr id="0" name=""/>
        <dsp:cNvSpPr/>
      </dsp:nvSpPr>
      <dsp:spPr>
        <a:xfrm>
          <a:off x="0" y="2163738"/>
          <a:ext cx="2436750" cy="1705830"/>
        </a:xfrm>
        <a:prstGeom prst="round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تعريفها</a:t>
          </a:r>
          <a:endParaRPr lang="ar-SA" sz="3600" kern="1200" dirty="0">
            <a:cs typeface="Akhbar MT" pitchFamily="2" charset="-78"/>
          </a:endParaRPr>
        </a:p>
      </dsp:txBody>
      <dsp:txXfrm>
        <a:off x="83272" y="2247010"/>
        <a:ext cx="2270206" cy="1539286"/>
      </dsp:txXfrm>
    </dsp:sp>
    <dsp:sp modelId="{6B93219E-EB63-45E8-A039-07696F8895D8}">
      <dsp:nvSpPr>
        <dsp:cNvPr id="0" name=""/>
        <dsp:cNvSpPr/>
      </dsp:nvSpPr>
      <dsp:spPr>
        <a:xfrm rot="5400000">
          <a:off x="3768757" y="2616629"/>
          <a:ext cx="1667988"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solidFill>
                <a:srgbClr val="000000"/>
              </a:solidFill>
              <a:latin typeface="Traditional Arabic" pitchFamily="18" charset="-78"/>
              <a:ea typeface="Times New Roman" pitchFamily="18" charset="0"/>
              <a:cs typeface="Traditional Arabic" pitchFamily="18" charset="-78"/>
            </a:rPr>
            <a:t>أما حكمها فهي جائزة، ومن رحمة الله ـ عزّ وجل ـ وتوسيعه على عباده أنه أباح عقود الشركة؛ وذلك أن الإنسان قد لا يستطيع الاستقلال باستغلال ملكه.</a:t>
          </a:r>
          <a:endParaRPr lang="ar-SA" sz="2000" kern="1200" dirty="0">
            <a:cs typeface="Akhbar MT" pitchFamily="2" charset="-78"/>
          </a:endParaRPr>
        </a:p>
      </dsp:txBody>
      <dsp:txXfrm rot="-5400000">
        <a:off x="2436751" y="4030059"/>
        <a:ext cx="4250577" cy="1505140"/>
      </dsp:txXfrm>
    </dsp:sp>
    <dsp:sp modelId="{AF04E0BD-222D-4540-BD13-779CF997778C}">
      <dsp:nvSpPr>
        <dsp:cNvPr id="0" name=""/>
        <dsp:cNvSpPr/>
      </dsp:nvSpPr>
      <dsp:spPr>
        <a:xfrm>
          <a:off x="0" y="3907438"/>
          <a:ext cx="2436750" cy="1705830"/>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حكمها</a:t>
          </a:r>
          <a:endParaRPr lang="ar-SA" sz="3600" kern="1200" dirty="0" smtClean="0">
            <a:cs typeface="Akhbar MT" pitchFamily="2" charset="-78"/>
          </a:endParaRPr>
        </a:p>
      </dsp:txBody>
      <dsp:txXfrm>
        <a:off x="83272" y="3990710"/>
        <a:ext cx="2270206" cy="153928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C61EA-2611-4250-875A-10F8698F8DB3}">
      <dsp:nvSpPr>
        <dsp:cNvPr id="0" name=""/>
        <dsp:cNvSpPr/>
      </dsp:nvSpPr>
      <dsp:spPr>
        <a:xfrm>
          <a:off x="397425" y="2374"/>
          <a:ext cx="3804821" cy="2715272"/>
        </a:xfrm>
        <a:prstGeom prst="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ts val="0"/>
            </a:spcAft>
          </a:pPr>
          <a:r>
            <a:rPr lang="ar-SA" sz="2000" b="1" u="sng" kern="1200" dirty="0" smtClean="0">
              <a:cs typeface="Akhbar MT" pitchFamily="2" charset="-78"/>
            </a:rPr>
            <a:t>مسؤولية المضارب:</a:t>
          </a:r>
        </a:p>
        <a:p>
          <a:pPr lvl="0" algn="ctr" defTabSz="889000" rtl="1">
            <a:lnSpc>
              <a:spcPct val="90000"/>
            </a:lnSpc>
            <a:spcBef>
              <a:spcPct val="0"/>
            </a:spcBef>
            <a:spcAft>
              <a:spcPts val="0"/>
            </a:spcAft>
          </a:pPr>
          <a:r>
            <a:rPr lang="ar-SA" sz="2000" b="1" kern="1200" dirty="0" smtClean="0">
              <a:solidFill>
                <a:schemeClr val="accent2">
                  <a:lumMod val="75000"/>
                </a:schemeClr>
              </a:solidFill>
              <a:cs typeface="Akhbar MT" pitchFamily="2" charset="-78"/>
            </a:rPr>
            <a:t>المضارب مسئول كالوكيل في أثناء العمل فهو يتولى كل ماجرت به العادة أن يتولاه المضارب من عقد البيع وأخذ الثمن وإحراز البضاعة، </a:t>
          </a:r>
          <a:r>
            <a:rPr lang="ar-SA" sz="2000" b="1" kern="1200" dirty="0" err="1" smtClean="0">
              <a:solidFill>
                <a:schemeClr val="accent2">
                  <a:lumMod val="75000"/>
                </a:schemeClr>
              </a:solidFill>
              <a:cs typeface="Akhbar MT" pitchFamily="2" charset="-78"/>
            </a:rPr>
            <a:t>ومايليه</a:t>
          </a:r>
          <a:r>
            <a:rPr lang="ar-SA" sz="2000" b="1" kern="1200" dirty="0" smtClean="0">
              <a:solidFill>
                <a:schemeClr val="accent2">
                  <a:lumMod val="75000"/>
                </a:schemeClr>
              </a:solidFill>
              <a:cs typeface="Akhbar MT" pitchFamily="2" charset="-78"/>
            </a:rPr>
            <a:t> في العادة كالنداء على المتاع </a:t>
          </a:r>
          <a:r>
            <a:rPr lang="ar-SA" sz="2000" b="1" kern="1200" dirty="0" err="1" smtClean="0">
              <a:solidFill>
                <a:schemeClr val="accent2">
                  <a:lumMod val="75000"/>
                </a:schemeClr>
              </a:solidFill>
              <a:cs typeface="Akhbar MT" pitchFamily="2" charset="-78"/>
            </a:rPr>
            <a:t>ونقله.وليس</a:t>
          </a:r>
          <a:r>
            <a:rPr lang="ar-SA" sz="2000" b="1" kern="1200" dirty="0" smtClean="0">
              <a:solidFill>
                <a:schemeClr val="accent2">
                  <a:lumMod val="75000"/>
                </a:schemeClr>
              </a:solidFill>
              <a:cs typeface="Akhbar MT" pitchFamily="2" charset="-78"/>
            </a:rPr>
            <a:t> له أن يبيع بأقل من ثمن المثل، ولا يشتري بأكثر منه. وليس له أن يخالط مال المضاربة بماله فإن فعل ولم يميز ضمنه لأنه أمانة.</a:t>
          </a:r>
          <a:endParaRPr lang="ar-SA" sz="2000" b="1" u="sng" kern="1200" dirty="0" smtClean="0">
            <a:cs typeface="Akhbar MT" pitchFamily="2" charset="-78"/>
          </a:endParaRPr>
        </a:p>
        <a:p>
          <a:pPr lvl="0" algn="ctr" defTabSz="889000" rtl="1">
            <a:lnSpc>
              <a:spcPct val="90000"/>
            </a:lnSpc>
            <a:spcBef>
              <a:spcPct val="0"/>
            </a:spcBef>
            <a:spcAft>
              <a:spcPts val="0"/>
            </a:spcAft>
          </a:pPr>
          <a:endParaRPr lang="ar-SA" sz="2000" kern="1200" dirty="0"/>
        </a:p>
      </dsp:txBody>
      <dsp:txXfrm>
        <a:off x="397425" y="2374"/>
        <a:ext cx="3804821" cy="2715272"/>
      </dsp:txXfrm>
    </dsp:sp>
    <dsp:sp modelId="{A9028CA9-B7EA-4105-876A-9ED42896A1C1}">
      <dsp:nvSpPr>
        <dsp:cNvPr id="0" name=""/>
        <dsp:cNvSpPr/>
      </dsp:nvSpPr>
      <dsp:spPr>
        <a:xfrm>
          <a:off x="4582729" y="1564"/>
          <a:ext cx="3804821" cy="2716893"/>
        </a:xfrm>
        <a:prstGeom prst="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ts val="0"/>
            </a:spcAft>
          </a:pPr>
          <a:r>
            <a:rPr lang="ar-SA" sz="1800" b="1" u="sng" kern="1200" dirty="0" smtClean="0">
              <a:cs typeface="Akhbar MT" pitchFamily="2" charset="-78"/>
            </a:rPr>
            <a:t>المضاربة الفاسدة </a:t>
          </a:r>
          <a:r>
            <a:rPr lang="ar-SA" sz="1800" b="1" u="sng" kern="1200" dirty="0" err="1" smtClean="0">
              <a:cs typeface="Akhbar MT" pitchFamily="2" charset="-78"/>
            </a:rPr>
            <a:t>ومايترتب</a:t>
          </a:r>
          <a:r>
            <a:rPr lang="ar-SA" sz="1800" b="1" u="sng" kern="1200" dirty="0" smtClean="0">
              <a:cs typeface="Akhbar MT" pitchFamily="2" charset="-78"/>
            </a:rPr>
            <a:t> عليها:</a:t>
          </a:r>
        </a:p>
        <a:p>
          <a:pPr lvl="0" algn="ctr" defTabSz="800100" rtl="1">
            <a:lnSpc>
              <a:spcPct val="90000"/>
            </a:lnSpc>
            <a:spcBef>
              <a:spcPct val="0"/>
            </a:spcBef>
            <a:spcAft>
              <a:spcPts val="0"/>
            </a:spcAft>
          </a:pPr>
          <a:r>
            <a:rPr lang="ar-SA" sz="1800" b="1" kern="1200" dirty="0" smtClean="0">
              <a:solidFill>
                <a:schemeClr val="accent2">
                  <a:lumMod val="75000"/>
                </a:schemeClr>
              </a:solidFill>
              <a:cs typeface="Akhbar MT" pitchFamily="2" charset="-78"/>
            </a:rPr>
            <a:t>فلو سمى له كل الربح أو دراهم معلومة أو جزءًا مجهولاً؛ فسدت, وإذا فسدت المضاربة؛ فربحها يكون لرب المال؛ لأنه نماء ماله، ويكون للعامل أجرة مثله؛ لأنه إنما يستحق بالشرط، وقد فسد الشرط تبعاً لفساد المضاربة.</a:t>
          </a:r>
          <a:endParaRPr lang="en-US" sz="1800" b="1" kern="1200" dirty="0" smtClean="0">
            <a:solidFill>
              <a:schemeClr val="accent2">
                <a:lumMod val="75000"/>
              </a:schemeClr>
            </a:solidFill>
            <a:cs typeface="Akhbar MT" pitchFamily="2" charset="-78"/>
          </a:endParaRPr>
        </a:p>
        <a:p>
          <a:pPr lvl="0" algn="ctr" defTabSz="800100" rtl="1">
            <a:lnSpc>
              <a:spcPct val="90000"/>
            </a:lnSpc>
            <a:spcBef>
              <a:spcPct val="0"/>
            </a:spcBef>
            <a:spcAft>
              <a:spcPts val="0"/>
            </a:spcAft>
          </a:pPr>
          <a:r>
            <a:rPr lang="ar-SA" sz="1800" b="1" kern="1200" dirty="0" smtClean="0">
              <a:solidFill>
                <a:schemeClr val="accent2">
                  <a:lumMod val="75000"/>
                </a:schemeClr>
              </a:solidFill>
              <a:cs typeface="Akhbar MT" pitchFamily="2" charset="-78"/>
            </a:rPr>
            <a:t>وكذلك إذا عمل العامل دون تعيين نصيبه، كانت المضاربة فاسدة ، وكان الربح لرب المال والخسارة عليه وللعامل أجرة مثله</a:t>
          </a:r>
          <a:r>
            <a:rPr lang="en-US" sz="1800" b="1" kern="1200" dirty="0" smtClean="0">
              <a:solidFill>
                <a:schemeClr val="accent2">
                  <a:lumMod val="75000"/>
                </a:schemeClr>
              </a:solidFill>
              <a:cs typeface="Akhbar MT" pitchFamily="2" charset="-78"/>
            </a:rPr>
            <a:t> </a:t>
          </a:r>
          <a:endParaRPr lang="ar-SA" sz="1800" b="1" u="sng" kern="1200" dirty="0" smtClean="0">
            <a:cs typeface="Akhbar MT" pitchFamily="2" charset="-78"/>
          </a:endParaRPr>
        </a:p>
        <a:p>
          <a:pPr lvl="0" algn="ctr" defTabSz="800100" rtl="1">
            <a:lnSpc>
              <a:spcPct val="90000"/>
            </a:lnSpc>
            <a:spcBef>
              <a:spcPct val="0"/>
            </a:spcBef>
            <a:spcAft>
              <a:spcPts val="0"/>
            </a:spcAft>
          </a:pPr>
          <a:endParaRPr lang="ar-SA" sz="1800" kern="1200" dirty="0"/>
        </a:p>
      </dsp:txBody>
      <dsp:txXfrm>
        <a:off x="4582729" y="1564"/>
        <a:ext cx="3804821" cy="2716893"/>
      </dsp:txXfrm>
    </dsp:sp>
    <dsp:sp modelId="{FB8B2ABE-B204-4FFC-8B88-6FB91259F380}">
      <dsp:nvSpPr>
        <dsp:cNvPr id="0" name=""/>
        <dsp:cNvSpPr/>
      </dsp:nvSpPr>
      <dsp:spPr>
        <a:xfrm>
          <a:off x="2490077" y="3098939"/>
          <a:ext cx="3804821" cy="3308208"/>
        </a:xfrm>
        <a:prstGeom prst="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ts val="0"/>
            </a:spcAft>
          </a:pPr>
          <a:r>
            <a:rPr lang="ar-SA" sz="2000" b="1" u="sng" kern="1200" dirty="0" smtClean="0">
              <a:cs typeface="Akhbar MT" pitchFamily="2" charset="-78"/>
            </a:rPr>
            <a:t>الضمان في المضاربة:</a:t>
          </a:r>
        </a:p>
        <a:p>
          <a:pPr lvl="0" algn="ctr" defTabSz="889000" rtl="1">
            <a:lnSpc>
              <a:spcPct val="90000"/>
            </a:lnSpc>
            <a:spcBef>
              <a:spcPct val="0"/>
            </a:spcBef>
            <a:spcAft>
              <a:spcPts val="0"/>
            </a:spcAft>
          </a:pPr>
          <a:r>
            <a:rPr lang="ar-SA" sz="2000" b="1" u="sng" kern="1200" dirty="0" smtClean="0">
              <a:solidFill>
                <a:schemeClr val="accent2">
                  <a:lumMod val="75000"/>
                </a:schemeClr>
              </a:solidFill>
              <a:cs typeface="Akhbar MT" pitchFamily="2" charset="-78"/>
            </a:rPr>
            <a:t>والعامل أمين يجب عليه أن يتقي الله فيما ولي عليه، </a:t>
          </a:r>
          <a:r>
            <a:rPr lang="ar-SA" sz="2000" b="1" kern="1200" dirty="0" smtClean="0">
              <a:solidFill>
                <a:schemeClr val="accent2">
                  <a:lumMod val="75000"/>
                </a:schemeClr>
              </a:solidFill>
              <a:cs typeface="Akhbar MT" pitchFamily="2" charset="-78"/>
            </a:rPr>
            <a:t>ويُقبل قوله فيما يدعيه من تلف أو خسران ، ويصدَّق فيما يذكر أنه اشتراه لنفسه لا للمضاربة أو اشتراه للمضاربة لا لنفسه؛ لأنه مؤتمن على </a:t>
          </a:r>
          <a:r>
            <a:rPr lang="ar-SA" sz="2000" b="1" kern="1200" dirty="0" err="1" smtClean="0">
              <a:solidFill>
                <a:schemeClr val="accent2">
                  <a:lumMod val="75000"/>
                </a:schemeClr>
              </a:solidFill>
              <a:cs typeface="Akhbar MT" pitchFamily="2" charset="-78"/>
            </a:rPr>
            <a:t>ذلك.</a:t>
          </a:r>
          <a:r>
            <a:rPr lang="ar-SA" sz="2000" b="1" u="sng" kern="1200" dirty="0" err="1" smtClean="0">
              <a:solidFill>
                <a:schemeClr val="accent2">
                  <a:lumMod val="75000"/>
                </a:schemeClr>
              </a:solidFill>
              <a:cs typeface="Akhbar MT" pitchFamily="2" charset="-78"/>
            </a:rPr>
            <a:t>أما</a:t>
          </a:r>
          <a:r>
            <a:rPr lang="ar-SA" sz="2000" b="1" u="sng" kern="1200" dirty="0" smtClean="0">
              <a:solidFill>
                <a:schemeClr val="accent2">
                  <a:lumMod val="75000"/>
                </a:schemeClr>
              </a:solidFill>
              <a:cs typeface="Akhbar MT" pitchFamily="2" charset="-78"/>
            </a:rPr>
            <a:t> إذا تعدى المضارب بفعل ما ليس له :</a:t>
          </a:r>
          <a:r>
            <a:rPr lang="ar-SA" sz="2000" b="1" kern="1200" dirty="0" smtClean="0">
              <a:solidFill>
                <a:schemeClr val="accent2">
                  <a:lumMod val="75000"/>
                </a:schemeClr>
              </a:solidFill>
              <a:cs typeface="Akhbar MT" pitchFamily="2" charset="-78"/>
            </a:rPr>
            <a:t>فهو ضامن لأنه تصرف بغير إذن المالك فيصير كالغاصب والربح لرب المال ولا أجرة له لأنه عمل بغير إذن أشبه الغاصب</a:t>
          </a:r>
          <a:endParaRPr lang="en-US" sz="2000" kern="1200" dirty="0" smtClean="0">
            <a:cs typeface="Akhbar MT" pitchFamily="2" charset="-78"/>
          </a:endParaRPr>
        </a:p>
        <a:p>
          <a:pPr lvl="0" algn="ctr" defTabSz="889000" rtl="1">
            <a:lnSpc>
              <a:spcPct val="90000"/>
            </a:lnSpc>
            <a:spcBef>
              <a:spcPct val="0"/>
            </a:spcBef>
            <a:spcAft>
              <a:spcPts val="0"/>
            </a:spcAft>
          </a:pPr>
          <a:endParaRPr lang="ar-SA" sz="2000" kern="1200" dirty="0"/>
        </a:p>
      </dsp:txBody>
      <dsp:txXfrm>
        <a:off x="2490077" y="3098939"/>
        <a:ext cx="3804821" cy="330820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763F6-7118-4AAF-BA62-053B1274D18A}">
      <dsp:nvSpPr>
        <dsp:cNvPr id="0" name=""/>
        <dsp:cNvSpPr/>
      </dsp:nvSpPr>
      <dsp:spPr>
        <a:xfrm rot="5400000">
          <a:off x="3734652" y="-1173414"/>
          <a:ext cx="1727208"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cs typeface="Akhbar MT" pitchFamily="2" charset="-78"/>
            </a:rPr>
            <a:t>شركة الأبدان هي: </a:t>
          </a:r>
          <a:r>
            <a:rPr lang="ar-SA" sz="2000" b="1" kern="1200" dirty="0" smtClean="0">
              <a:cs typeface="Akhbar MT" pitchFamily="2" charset="-78"/>
            </a:rPr>
            <a:t>أن يشترك اثنان فأكثر فيما يكتسبان بأبدانهما كالصناع، سيمت بذلك لأن الشركاء بذلوا أبدانهم في الأعمال لتحصيل المكاسب، واشتركوا فيما يحصلون عليه من كسب</a:t>
          </a:r>
          <a:r>
            <a:rPr lang="ar-SA" sz="2000" kern="1200" dirty="0" smtClean="0">
              <a:cs typeface="Akhbar MT" pitchFamily="2" charset="-78"/>
            </a:rPr>
            <a:t>.</a:t>
          </a:r>
          <a:endParaRPr lang="ar-SA" sz="2000" kern="1200" dirty="0">
            <a:cs typeface="Akhbar MT" pitchFamily="2" charset="-78"/>
          </a:endParaRPr>
        </a:p>
      </dsp:txBody>
      <dsp:txXfrm rot="-5400000">
        <a:off x="2434372" y="211181"/>
        <a:ext cx="4243455" cy="1558578"/>
      </dsp:txXfrm>
    </dsp:sp>
    <dsp:sp modelId="{0AEC65B5-CDB7-4ED8-858E-71329D3C61DA}">
      <dsp:nvSpPr>
        <dsp:cNvPr id="0" name=""/>
        <dsp:cNvSpPr/>
      </dsp:nvSpPr>
      <dsp:spPr>
        <a:xfrm>
          <a:off x="0" y="4345"/>
          <a:ext cx="2434371" cy="1972250"/>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تعريفها</a:t>
          </a:r>
          <a:endParaRPr lang="ar-SA" sz="3600" kern="1200" dirty="0">
            <a:cs typeface="Akhbar MT" pitchFamily="2" charset="-78"/>
          </a:endParaRPr>
        </a:p>
      </dsp:txBody>
      <dsp:txXfrm>
        <a:off x="96277" y="100622"/>
        <a:ext cx="2241817" cy="1779696"/>
      </dsp:txXfrm>
    </dsp:sp>
    <dsp:sp modelId="{E2AB006A-A802-49DF-A949-E81D79E75388}">
      <dsp:nvSpPr>
        <dsp:cNvPr id="0" name=""/>
        <dsp:cNvSpPr/>
      </dsp:nvSpPr>
      <dsp:spPr>
        <a:xfrm rot="5400000">
          <a:off x="3699589" y="793076"/>
          <a:ext cx="1810554"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b="1" kern="1200" dirty="0" smtClean="0">
              <a:cs typeface="Akhbar MT" pitchFamily="2" charset="-78"/>
            </a:rPr>
            <a:t>الجواز، ودليل جواز هذا النوع من الشركة: عن ابن مسعود رضي الله عنه؛ قال: "اشتركت أنا وعمار وسعد في نصيب يوم بدر، فجاء سعد بأسيرين، ولم أجئ أنا وعمار بشيء" قال أحمد: "أشرك بينهم النبي صلى الله عليه وسلم، فدل هذا الحديث على صحة الشركة في مكاسب الأبدان".</a:t>
          </a:r>
          <a:endParaRPr lang="ar-SA" sz="1800" b="1" kern="1200" dirty="0">
            <a:cs typeface="Akhbar MT" pitchFamily="2" charset="-78"/>
          </a:endParaRPr>
        </a:p>
      </dsp:txBody>
      <dsp:txXfrm rot="-5400000">
        <a:off x="2440981" y="2140068"/>
        <a:ext cx="4239386" cy="1633786"/>
      </dsp:txXfrm>
    </dsp:sp>
    <dsp:sp modelId="{475A7727-C393-495D-B344-F4E3C8258C6A}">
      <dsp:nvSpPr>
        <dsp:cNvPr id="0" name=""/>
        <dsp:cNvSpPr/>
      </dsp:nvSpPr>
      <dsp:spPr>
        <a:xfrm>
          <a:off x="0" y="2181355"/>
          <a:ext cx="2434371" cy="1659207"/>
        </a:xfrm>
        <a:prstGeom prst="round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حكمها</a:t>
          </a:r>
          <a:endParaRPr lang="ar-SA" sz="3600" kern="1200" dirty="0">
            <a:cs typeface="Akhbar MT" pitchFamily="2" charset="-78"/>
          </a:endParaRPr>
        </a:p>
      </dsp:txBody>
      <dsp:txXfrm>
        <a:off x="80996" y="2262351"/>
        <a:ext cx="2272379" cy="1497215"/>
      </dsp:txXfrm>
    </dsp:sp>
    <dsp:sp modelId="{6B93219E-EB63-45E8-A039-07696F8895D8}">
      <dsp:nvSpPr>
        <dsp:cNvPr id="0" name=""/>
        <dsp:cNvSpPr/>
      </dsp:nvSpPr>
      <dsp:spPr>
        <a:xfrm rot="5400000">
          <a:off x="3997180" y="2649818"/>
          <a:ext cx="1211142"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b="1" kern="1200" dirty="0" smtClean="0">
              <a:solidFill>
                <a:schemeClr val="accent2">
                  <a:lumMod val="75000"/>
                </a:schemeClr>
              </a:solidFill>
              <a:cs typeface="Akhbar MT" pitchFamily="2" charset="-78"/>
            </a:rPr>
            <a:t>1-شيوع نصيب كل واحد من الشريكين كالنصف والربع.</a:t>
          </a:r>
          <a:endParaRPr lang="ar-SA" sz="1800" kern="1200" dirty="0">
            <a:cs typeface="Akhbar MT" pitchFamily="2" charset="-78"/>
          </a:endParaRPr>
        </a:p>
        <a:p>
          <a:pPr marL="171450" lvl="1" indent="-171450" algn="r" defTabSz="800100" rtl="1">
            <a:lnSpc>
              <a:spcPct val="90000"/>
            </a:lnSpc>
            <a:spcBef>
              <a:spcPct val="0"/>
            </a:spcBef>
            <a:spcAft>
              <a:spcPct val="15000"/>
            </a:spcAft>
            <a:buChar char="••"/>
          </a:pPr>
          <a:r>
            <a:rPr lang="ar-SA" sz="1800" b="1" kern="1200" dirty="0" smtClean="0">
              <a:solidFill>
                <a:schemeClr val="accent2">
                  <a:lumMod val="75000"/>
                </a:schemeClr>
              </a:solidFill>
              <a:cs typeface="Akhbar MT" pitchFamily="2" charset="-78"/>
            </a:rPr>
            <a:t>2-أن يكون كل واحد من الشريكين أهلاً للتوكيل.</a:t>
          </a:r>
          <a:endParaRPr lang="ar-SA" sz="1800" kern="1200" dirty="0">
            <a:cs typeface="Akhbar MT" pitchFamily="2" charset="-78"/>
          </a:endParaRPr>
        </a:p>
        <a:p>
          <a:pPr marL="171450" lvl="1" indent="-171450" algn="r" defTabSz="800100" rtl="1">
            <a:lnSpc>
              <a:spcPct val="90000"/>
            </a:lnSpc>
            <a:spcBef>
              <a:spcPct val="0"/>
            </a:spcBef>
            <a:spcAft>
              <a:spcPct val="15000"/>
            </a:spcAft>
            <a:buChar char="••"/>
          </a:pPr>
          <a:endParaRPr lang="ar-SA" sz="1800" b="1" kern="1200" dirty="0">
            <a:cs typeface="Akhbar MT" pitchFamily="2" charset="-78"/>
          </a:endParaRPr>
        </a:p>
      </dsp:txBody>
      <dsp:txXfrm rot="-5400000">
        <a:off x="2436751" y="4269371"/>
        <a:ext cx="4272878" cy="1092896"/>
      </dsp:txXfrm>
    </dsp:sp>
    <dsp:sp modelId="{AF04E0BD-222D-4540-BD13-779CF997778C}">
      <dsp:nvSpPr>
        <dsp:cNvPr id="0" name=""/>
        <dsp:cNvSpPr/>
      </dsp:nvSpPr>
      <dsp:spPr>
        <a:xfrm>
          <a:off x="0" y="3953070"/>
          <a:ext cx="2436750" cy="1659207"/>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SA" sz="2800" kern="1200" dirty="0" smtClean="0">
              <a:latin typeface="Traditional Arabic" pitchFamily="18" charset="-78"/>
              <a:cs typeface="Traditional Arabic" pitchFamily="18" charset="-78"/>
            </a:rPr>
            <a:t>شروط صحتها الزائدة على الشروط المشتركة</a:t>
          </a:r>
          <a:endParaRPr lang="ar-SA" sz="2800" kern="1200" dirty="0" smtClean="0">
            <a:cs typeface="Akhbar MT" pitchFamily="2" charset="-78"/>
          </a:endParaRPr>
        </a:p>
      </dsp:txBody>
      <dsp:txXfrm>
        <a:off x="80996" y="4034066"/>
        <a:ext cx="2274758" cy="149721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896D6-8950-4527-8453-77D5DB313492}">
      <dsp:nvSpPr>
        <dsp:cNvPr id="0" name=""/>
        <dsp:cNvSpPr/>
      </dsp:nvSpPr>
      <dsp:spPr>
        <a:xfrm rot="5400000">
          <a:off x="4324941" y="-508505"/>
          <a:ext cx="2534949" cy="3551960"/>
        </a:xfrm>
        <a:prstGeom prst="hexagon">
          <a:avLst>
            <a:gd name="adj" fmla="val 25000"/>
            <a:gd name="vf" fmla="val 115470"/>
          </a:avLst>
        </a:prstGeom>
        <a:solidFill>
          <a:schemeClr val="accent2">
            <a:shade val="8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latin typeface="Traditional Arabic" pitchFamily="18" charset="-78"/>
              <a:cs typeface="Traditional Arabic" pitchFamily="18" charset="-78"/>
            </a:rPr>
            <a:t>2- وتصح شركة الأبدان ولو اختلفت صنائع المشتركين؛ كخياط مع حداد ... وهكذا، ولكل واحد من الشركاء أن يطالب بأجرة العمل الذي تقبله هو أو صاحبه، ويجوز للمستأجر من أحدهم دفع الأجرة إلى أي منهم؛ فهو مشترك بينهم.</a:t>
          </a:r>
          <a:endParaRPr lang="ar-SA" sz="1600" kern="1200" dirty="0"/>
        </a:p>
      </dsp:txBody>
      <dsp:txXfrm rot="-5400000">
        <a:off x="4408429" y="422493"/>
        <a:ext cx="2367974" cy="1689966"/>
      </dsp:txXfrm>
    </dsp:sp>
    <dsp:sp modelId="{33D210A5-9919-47F8-8451-1F6CCFF888C9}">
      <dsp:nvSpPr>
        <dsp:cNvPr id="0" name=""/>
        <dsp:cNvSpPr/>
      </dsp:nvSpPr>
      <dsp:spPr>
        <a:xfrm>
          <a:off x="7287600" y="300298"/>
          <a:ext cx="2829003" cy="19270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accent2">
                  <a:lumMod val="75000"/>
                </a:schemeClr>
              </a:solidFill>
              <a:latin typeface="Traditional Arabic" pitchFamily="18" charset="-78"/>
              <a:cs typeface="Traditional Arabic" pitchFamily="18" charset="-78"/>
            </a:rPr>
            <a:t>1-إذا تم الاتفاق بينهم على ذلك؛ فما تقبله أحدهم من عمل؛ لزم بقية الشركاء فعله، فيطالب كل واحد بما تقبله شريكه من أعمال، لأن هذا هو مقتضاها.</a:t>
          </a:r>
          <a:endParaRPr lang="ar-SA" sz="2000" kern="1200" dirty="0">
            <a:solidFill>
              <a:schemeClr val="accent2">
                <a:lumMod val="75000"/>
              </a:schemeClr>
            </a:solidFill>
          </a:endParaRPr>
        </a:p>
      </dsp:txBody>
      <dsp:txXfrm>
        <a:off x="7287600" y="300298"/>
        <a:ext cx="2829003" cy="1927068"/>
      </dsp:txXfrm>
    </dsp:sp>
    <dsp:sp modelId="{CF051F21-A5A0-4825-8DB3-B9CFE34A3046}">
      <dsp:nvSpPr>
        <dsp:cNvPr id="0" name=""/>
        <dsp:cNvSpPr/>
      </dsp:nvSpPr>
      <dsp:spPr>
        <a:xfrm rot="5400000">
          <a:off x="1275393" y="249056"/>
          <a:ext cx="2534949" cy="2205406"/>
        </a:xfrm>
        <a:prstGeom prst="hexagon">
          <a:avLst>
            <a:gd name="adj" fmla="val 25000"/>
            <a:gd name="vf" fmla="val 115470"/>
          </a:avLst>
        </a:prstGeom>
        <a:solidFill>
          <a:schemeClr val="accent2">
            <a:shade val="80000"/>
            <a:hueOff val="0"/>
            <a:satOff val="-2258"/>
            <a:lumOff val="5493"/>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r>
            <a:rPr lang="ar-SA" sz="1700" b="1" kern="1200" dirty="0" smtClean="0">
              <a:latin typeface="Traditional Arabic" pitchFamily="18" charset="-78"/>
              <a:cs typeface="Traditional Arabic" pitchFamily="18" charset="-78"/>
            </a:rPr>
            <a:t>3-وتصح شركة الأبدان في تملك المباحات؛ كالاحتطاب، وجمع الثمار المأخوذة من الجبال، واستخراج المعادن.</a:t>
          </a:r>
          <a:endParaRPr lang="ar-SA" sz="1700" kern="1200" dirty="0"/>
        </a:p>
      </dsp:txBody>
      <dsp:txXfrm rot="-5400000">
        <a:off x="1783840" y="479315"/>
        <a:ext cx="1518054" cy="1744889"/>
      </dsp:txXfrm>
    </dsp:sp>
    <dsp:sp modelId="{F59A8581-DBC8-43A4-91EB-6D033E9E17D7}">
      <dsp:nvSpPr>
        <dsp:cNvPr id="0" name=""/>
        <dsp:cNvSpPr/>
      </dsp:nvSpPr>
      <dsp:spPr>
        <a:xfrm rot="5400000">
          <a:off x="3321902" y="1063252"/>
          <a:ext cx="2534949" cy="4714254"/>
        </a:xfrm>
        <a:prstGeom prst="hexagon">
          <a:avLst>
            <a:gd name="adj" fmla="val 25000"/>
            <a:gd name="vf" fmla="val 115470"/>
          </a:avLst>
        </a:prstGeom>
        <a:solidFill>
          <a:schemeClr val="accent2">
            <a:shade val="80000"/>
            <a:hueOff val="0"/>
            <a:satOff val="-4516"/>
            <a:lumOff val="10986"/>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Akhbar MT" pitchFamily="2" charset="-78"/>
            </a:rPr>
            <a:t>5</a:t>
          </a:r>
          <a:r>
            <a:rPr lang="ar-SA" sz="1600" b="1" kern="1200" dirty="0" smtClean="0">
              <a:cs typeface="Akhbar MT" pitchFamily="2" charset="-78"/>
            </a:rPr>
            <a:t>-وإن طالب الصحيح المريض بأن يقم مقامه من يعمل؛ لزمه ذلك ؛ لأنهما دخلا على أن يعملا، فإذا تعذر على أحدهما العمل بنفسه ؛لزمه أن يقيم مقامه من يعمل بدلاً عنه؛ لتوفية العقد حقَّه ،فإن امتنع العاجز عن العمل من إقامة من يعمل بدله بعد مطالبته بذلك؛ فلشريكه</a:t>
          </a:r>
        </a:p>
        <a:p>
          <a:pPr lvl="0" algn="ctr" defTabSz="711200" rtl="1">
            <a:lnSpc>
              <a:spcPct val="90000"/>
            </a:lnSpc>
            <a:spcBef>
              <a:spcPct val="0"/>
            </a:spcBef>
            <a:spcAft>
              <a:spcPct val="35000"/>
            </a:spcAft>
          </a:pPr>
          <a:r>
            <a:rPr lang="ar-SA" sz="1600" b="1" kern="1200" dirty="0" smtClean="0">
              <a:cs typeface="Akhbar MT" pitchFamily="2" charset="-78"/>
            </a:rPr>
            <a:t>أن يفسخ عقد الشركة</a:t>
          </a:r>
          <a:r>
            <a:rPr lang="ar-SA" sz="1600" kern="1200" dirty="0" smtClean="0">
              <a:cs typeface="Akhbar MT" pitchFamily="2" charset="-78"/>
            </a:rPr>
            <a:t>.</a:t>
          </a:r>
          <a:endParaRPr lang="ar-SA" sz="1600" kern="1200" dirty="0"/>
        </a:p>
      </dsp:txBody>
      <dsp:txXfrm rot="-5400000">
        <a:off x="3017959" y="2575397"/>
        <a:ext cx="3142836" cy="1689966"/>
      </dsp:txXfrm>
    </dsp:sp>
    <dsp:sp modelId="{708B2428-E413-4E0C-BD2E-1F6429FDEE52}">
      <dsp:nvSpPr>
        <dsp:cNvPr id="0" name=""/>
        <dsp:cNvSpPr/>
      </dsp:nvSpPr>
      <dsp:spPr>
        <a:xfrm>
          <a:off x="657670" y="2659895"/>
          <a:ext cx="2737745" cy="1520969"/>
        </a:xfrm>
        <a:prstGeom prst="rect">
          <a:avLst/>
        </a:prstGeom>
        <a:noFill/>
        <a:ln>
          <a:noFill/>
        </a:ln>
        <a:effectLst/>
      </dsp:spPr>
      <dsp:style>
        <a:lnRef idx="0">
          <a:scrgbClr r="0" g="0" b="0"/>
        </a:lnRef>
        <a:fillRef idx="0">
          <a:scrgbClr r="0" g="0" b="0"/>
        </a:fillRef>
        <a:effectRef idx="0">
          <a:scrgbClr r="0" g="0" b="0"/>
        </a:effectRef>
        <a:fontRef idx="minor"/>
      </dsp:style>
    </dsp:sp>
    <dsp:sp modelId="{CC40B98D-5BA6-41BD-BA72-15ABDD990A7B}">
      <dsp:nvSpPr>
        <dsp:cNvPr id="0" name=""/>
        <dsp:cNvSpPr/>
      </dsp:nvSpPr>
      <dsp:spPr>
        <a:xfrm rot="5400000">
          <a:off x="6918831" y="1885604"/>
          <a:ext cx="2534949" cy="3069550"/>
        </a:xfrm>
        <a:prstGeom prst="hexagon">
          <a:avLst>
            <a:gd name="adj" fmla="val 25000"/>
            <a:gd name="vf" fmla="val 115470"/>
          </a:avLst>
        </a:prstGeom>
        <a:solidFill>
          <a:schemeClr val="accent2">
            <a:shade val="80000"/>
            <a:hueOff val="0"/>
            <a:satOff val="-6773"/>
            <a:lumOff val="1648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r>
            <a:rPr lang="ar-SA" sz="1600" kern="1200" dirty="0" smtClean="0">
              <a:latin typeface="Traditional Arabic" pitchFamily="18" charset="-78"/>
              <a:cs typeface="Traditional Arabic" pitchFamily="18" charset="-78"/>
            </a:rPr>
            <a:t>4-وإن مرض أحد شركاء الأبدان؛ فالكسب الذي تحصل عليه الآخر بينهما؛ لأن سعدًا وعمارًا وابن مسعود اشتركوا، فجاء سعد بأسيرين وأخفق الآخران، وشرك بينهم النبي صلى الله عليه وسلم.</a:t>
          </a:r>
          <a:endParaRPr lang="ar-SA" sz="1600" kern="1200" dirty="0"/>
        </a:p>
      </dsp:txBody>
      <dsp:txXfrm rot="-5400000">
        <a:off x="7163123" y="2575397"/>
        <a:ext cx="2046366" cy="1689966"/>
      </dsp:txXfrm>
    </dsp:sp>
    <dsp:sp modelId="{BB77F9C0-3AC5-43CE-BA37-020D99733CD6}">
      <dsp:nvSpPr>
        <dsp:cNvPr id="0" name=""/>
        <dsp:cNvSpPr/>
      </dsp:nvSpPr>
      <dsp:spPr>
        <a:xfrm rot="5400000">
          <a:off x="4517384" y="4469342"/>
          <a:ext cx="2534949" cy="2205406"/>
        </a:xfrm>
        <a:prstGeom prst="hexagon">
          <a:avLst>
            <a:gd name="adj" fmla="val 25000"/>
            <a:gd name="vf" fmla="val 115470"/>
          </a:avLst>
        </a:prstGeom>
        <a:solidFill>
          <a:schemeClr val="accent2">
            <a:shade val="80000"/>
            <a:hueOff val="0"/>
            <a:satOff val="-9031"/>
            <a:lumOff val="21973"/>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cs typeface="Akhbar MT" pitchFamily="2" charset="-78"/>
            </a:rPr>
            <a:t>7-وتصح شركة الدلالين بينهم إذا كانوا يقومون بالنداء على بيع السلع وعرضها وإحضار الزبون، وما تحصل؛ فهو بينهم</a:t>
          </a:r>
          <a:endParaRPr lang="ar-SA" sz="1600" kern="1200" dirty="0"/>
        </a:p>
      </dsp:txBody>
      <dsp:txXfrm rot="-5400000">
        <a:off x="5025831" y="4699601"/>
        <a:ext cx="1518054" cy="1744889"/>
      </dsp:txXfrm>
    </dsp:sp>
    <dsp:sp modelId="{8ACA0E91-4B28-423F-8136-F54D0163FEC8}">
      <dsp:nvSpPr>
        <dsp:cNvPr id="0" name=""/>
        <dsp:cNvSpPr/>
      </dsp:nvSpPr>
      <dsp:spPr>
        <a:xfrm>
          <a:off x="6954485" y="4811560"/>
          <a:ext cx="2829003" cy="1520969"/>
        </a:xfrm>
        <a:prstGeom prst="rect">
          <a:avLst/>
        </a:prstGeom>
        <a:noFill/>
        <a:ln>
          <a:noFill/>
        </a:ln>
        <a:effectLst/>
      </dsp:spPr>
      <dsp:style>
        <a:lnRef idx="0">
          <a:scrgbClr r="0" g="0" b="0"/>
        </a:lnRef>
        <a:fillRef idx="0">
          <a:scrgbClr r="0" g="0" b="0"/>
        </a:fillRef>
        <a:effectRef idx="0">
          <a:scrgbClr r="0" g="0" b="0"/>
        </a:effectRef>
        <a:fontRef idx="minor"/>
      </dsp:style>
    </dsp:sp>
    <dsp:sp modelId="{D69CF500-FCD3-407A-A62F-84CF44F8A78A}">
      <dsp:nvSpPr>
        <dsp:cNvPr id="0" name=""/>
        <dsp:cNvSpPr/>
      </dsp:nvSpPr>
      <dsp:spPr>
        <a:xfrm rot="5400000">
          <a:off x="2135546" y="4469342"/>
          <a:ext cx="2534949" cy="2205406"/>
        </a:xfrm>
        <a:prstGeom prst="hexagon">
          <a:avLst>
            <a:gd name="adj" fmla="val 25000"/>
            <a:gd name="vf" fmla="val 115470"/>
          </a:avLst>
        </a:prstGeom>
        <a:solidFill>
          <a:schemeClr val="accent2">
            <a:shade val="80000"/>
            <a:hueOff val="0"/>
            <a:satOff val="-11289"/>
            <a:lumOff val="27466"/>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dirty="0" smtClean="0">
              <a:cs typeface="Akhbar MT" pitchFamily="2" charset="-78"/>
            </a:rPr>
            <a:t>6-وإن اشترك أصحاب دواب أو سيارات على أن يحملوا عليها بالأجرة ، وما حصلوا عليه فهو بينهم، صح ذلك.</a:t>
          </a:r>
          <a:endParaRPr lang="ar-SA" sz="1800" kern="1200" dirty="0"/>
        </a:p>
      </dsp:txBody>
      <dsp:txXfrm rot="-5400000">
        <a:off x="2643993" y="4699601"/>
        <a:ext cx="1518054" cy="174488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71D93-9DA8-4D4A-B5D5-B475498EB2D7}">
      <dsp:nvSpPr>
        <dsp:cNvPr id="0" name=""/>
        <dsp:cNvSpPr/>
      </dsp:nvSpPr>
      <dsp:spPr>
        <a:xfrm rot="16200000">
          <a:off x="907044" y="1233870"/>
          <a:ext cx="2612745" cy="1596664"/>
        </a:xfrm>
        <a:prstGeom prst="round2SameRect">
          <a:avLst>
            <a:gd name="adj1" fmla="val 16670"/>
            <a:gd name="adj2" fmla="val 0"/>
          </a:avLst>
        </a:prstGeom>
        <a:solidFill>
          <a:schemeClr val="accent2">
            <a:tint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127000" rIns="114300" bIns="127000" numCol="1" spcCol="1270" anchor="t" anchorCtr="0">
          <a:noAutofit/>
        </a:bodyPr>
        <a:lstStyle/>
        <a:p>
          <a:pPr lvl="0" algn="ctr" defTabSz="889000" rtl="1">
            <a:lnSpc>
              <a:spcPct val="90000"/>
            </a:lnSpc>
            <a:spcBef>
              <a:spcPct val="0"/>
            </a:spcBef>
            <a:spcAft>
              <a:spcPct val="35000"/>
            </a:spcAft>
          </a:pPr>
          <a:r>
            <a:rPr lang="ar-SA" sz="2000" b="1" kern="1200" dirty="0" smtClean="0">
              <a:solidFill>
                <a:schemeClr val="accent2">
                  <a:lumMod val="75000"/>
                </a:schemeClr>
              </a:solidFill>
              <a:cs typeface="Akhbar MT" pitchFamily="2" charset="-78"/>
            </a:rPr>
            <a:t>2-أن يكون كل واحد من الشريكين أهلاً للتوكيل.</a:t>
          </a:r>
          <a:endParaRPr lang="ar-SA" sz="2000" kern="1200" dirty="0"/>
        </a:p>
      </dsp:txBody>
      <dsp:txXfrm rot="5400000">
        <a:off x="1493042" y="803786"/>
        <a:ext cx="1518707" cy="2456831"/>
      </dsp:txXfrm>
    </dsp:sp>
    <dsp:sp modelId="{3F308162-324C-4484-8BCB-D1DFFA1D304C}">
      <dsp:nvSpPr>
        <dsp:cNvPr id="0" name=""/>
        <dsp:cNvSpPr/>
      </dsp:nvSpPr>
      <dsp:spPr>
        <a:xfrm rot="5400000">
          <a:off x="2576210" y="1233870"/>
          <a:ext cx="2612745" cy="1596664"/>
        </a:xfrm>
        <a:prstGeom prst="round2SameRect">
          <a:avLst>
            <a:gd name="adj1" fmla="val 16670"/>
            <a:gd name="adj2" fmla="val 0"/>
          </a:avLst>
        </a:prstGeom>
        <a:solidFill>
          <a:schemeClr val="accent2">
            <a:tint val="50000"/>
            <a:hueOff val="0"/>
            <a:satOff val="-1767"/>
            <a:lumOff val="12766"/>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1445" tIns="146050" rIns="87630" bIns="146050" numCol="1" spcCol="1270" anchor="t" anchorCtr="0">
          <a:noAutofit/>
        </a:bodyPr>
        <a:lstStyle/>
        <a:p>
          <a:pPr lvl="0" algn="ctr" defTabSz="1022350" rtl="1">
            <a:lnSpc>
              <a:spcPct val="90000"/>
            </a:lnSpc>
            <a:spcBef>
              <a:spcPct val="0"/>
            </a:spcBef>
            <a:spcAft>
              <a:spcPct val="35000"/>
            </a:spcAft>
          </a:pPr>
          <a:r>
            <a:rPr lang="ar-SA" sz="2300" b="1" kern="1200" dirty="0" smtClean="0">
              <a:solidFill>
                <a:schemeClr val="accent2">
                  <a:lumMod val="75000"/>
                </a:schemeClr>
              </a:solidFill>
              <a:cs typeface="Akhbar MT" pitchFamily="2" charset="-78"/>
            </a:rPr>
            <a:t>1-شيوع نصيب كل واحد من الشريكين كالنصف والربع.</a:t>
          </a:r>
          <a:endParaRPr lang="ar-SA" sz="2300" kern="1200" dirty="0"/>
        </a:p>
      </dsp:txBody>
      <dsp:txXfrm rot="-5400000">
        <a:off x="3084251" y="803787"/>
        <a:ext cx="1518707" cy="2456831"/>
      </dsp:txXfrm>
    </dsp:sp>
    <dsp:sp modelId="{88D3C63E-8E1F-4F54-964B-4189863A28E3}">
      <dsp:nvSpPr>
        <dsp:cNvPr id="0" name=""/>
        <dsp:cNvSpPr/>
      </dsp:nvSpPr>
      <dsp:spPr>
        <a:xfrm>
          <a:off x="2213253" y="0"/>
          <a:ext cx="1669165" cy="1669084"/>
        </a:xfrm>
        <a:prstGeom prst="circularArrow">
          <a:avLst>
            <a:gd name="adj1" fmla="val 12500"/>
            <a:gd name="adj2" fmla="val 1142322"/>
            <a:gd name="adj3" fmla="val 20457678"/>
            <a:gd name="adj4" fmla="val 10800000"/>
            <a:gd name="adj5" fmla="val 12500"/>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BAE733-60DC-44B5-877D-D748ADC2368F}">
      <dsp:nvSpPr>
        <dsp:cNvPr id="0" name=""/>
        <dsp:cNvSpPr/>
      </dsp:nvSpPr>
      <dsp:spPr>
        <a:xfrm rot="10800000">
          <a:off x="2213253" y="2394915"/>
          <a:ext cx="1669165" cy="1669084"/>
        </a:xfrm>
        <a:prstGeom prst="circularArrow">
          <a:avLst>
            <a:gd name="adj1" fmla="val 12500"/>
            <a:gd name="adj2" fmla="val 1142322"/>
            <a:gd name="adj3" fmla="val 20457678"/>
            <a:gd name="adj4" fmla="val 10800000"/>
            <a:gd name="adj5" fmla="val 12500"/>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763F6-7118-4AAF-BA62-053B1274D18A}">
      <dsp:nvSpPr>
        <dsp:cNvPr id="0" name=""/>
        <dsp:cNvSpPr/>
      </dsp:nvSpPr>
      <dsp:spPr>
        <a:xfrm rot="5400000">
          <a:off x="3343117" y="-904807"/>
          <a:ext cx="2510278"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latin typeface="Traditional Arabic" pitchFamily="18" charset="-78"/>
              <a:cs typeface="Traditional Arabic" pitchFamily="18" charset="-78"/>
            </a:rPr>
            <a:t>شركة الوجوه هي: أن يشترك اثنان فأكثر فيما يشتريان بذمتيهما، وما ربحا فهو بينهما على ما شرطاه، سميت بذلك لأنهما يعملان فيها بوجههما، فليس لها رأس مال، وإنما تبذل فيها الذمم والجاه وثقة التجار بهما، فيشتريان ويبيعان بذلك، ويقتسمان ما يحصل لهما من ربح على حسب الشرط. لقوله صلى الله عليه وسلم: "المسلمون على شروطهم".</a:t>
          </a:r>
          <a:endParaRPr lang="ar-SA" sz="2000" kern="1200" dirty="0">
            <a:latin typeface="Traditional Arabic" pitchFamily="18" charset="-78"/>
            <a:cs typeface="Traditional Arabic" pitchFamily="18" charset="-78"/>
          </a:endParaRPr>
        </a:p>
      </dsp:txBody>
      <dsp:txXfrm rot="-5400000">
        <a:off x="2434371" y="126481"/>
        <a:ext cx="4205228" cy="2265194"/>
      </dsp:txXfrm>
    </dsp:sp>
    <dsp:sp modelId="{0AEC65B5-CDB7-4ED8-858E-71329D3C61DA}">
      <dsp:nvSpPr>
        <dsp:cNvPr id="0" name=""/>
        <dsp:cNvSpPr/>
      </dsp:nvSpPr>
      <dsp:spPr>
        <a:xfrm>
          <a:off x="0" y="382160"/>
          <a:ext cx="2434371" cy="1753835"/>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تعريفها</a:t>
          </a:r>
          <a:endParaRPr lang="ar-SA" sz="3600" kern="1200" dirty="0">
            <a:cs typeface="Akhbar MT" pitchFamily="2" charset="-78"/>
          </a:endParaRPr>
        </a:p>
      </dsp:txBody>
      <dsp:txXfrm>
        <a:off x="85615" y="467775"/>
        <a:ext cx="2263141" cy="1582605"/>
      </dsp:txXfrm>
    </dsp:sp>
    <dsp:sp modelId="{E2AB006A-A802-49DF-A949-E81D79E75388}">
      <dsp:nvSpPr>
        <dsp:cNvPr id="0" name=""/>
        <dsp:cNvSpPr/>
      </dsp:nvSpPr>
      <dsp:spPr>
        <a:xfrm rot="5400000">
          <a:off x="4012567" y="1152720"/>
          <a:ext cx="1180368"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cs typeface="Akhbar MT" pitchFamily="2" charset="-78"/>
            </a:rPr>
            <a:t>وهذا النوع من الشركة يشبه العنان، فأعطى حكمها، وهي جائزة مطلقاً سواء عيّنا جنس ما يشتريانه أو قدره أو قيمته أو لم يعينا شيئاً.</a:t>
          </a:r>
          <a:endParaRPr lang="ar-SA" sz="1800" kern="1200" dirty="0">
            <a:cs typeface="Akhbar MT" pitchFamily="2" charset="-78"/>
          </a:endParaRPr>
        </a:p>
      </dsp:txBody>
      <dsp:txXfrm rot="-5400000">
        <a:off x="2436751" y="2786158"/>
        <a:ext cx="4274380" cy="1065126"/>
      </dsp:txXfrm>
    </dsp:sp>
    <dsp:sp modelId="{475A7727-C393-495D-B344-F4E3C8258C6A}">
      <dsp:nvSpPr>
        <dsp:cNvPr id="0" name=""/>
        <dsp:cNvSpPr/>
      </dsp:nvSpPr>
      <dsp:spPr>
        <a:xfrm>
          <a:off x="0" y="2629008"/>
          <a:ext cx="2436750" cy="1475460"/>
        </a:xfrm>
        <a:prstGeom prst="round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حكمها</a:t>
          </a:r>
          <a:endParaRPr lang="ar-SA" sz="3600" kern="1200" dirty="0">
            <a:cs typeface="Akhbar MT" pitchFamily="2" charset="-78"/>
          </a:endParaRPr>
        </a:p>
      </dsp:txBody>
      <dsp:txXfrm>
        <a:off x="72026" y="2701034"/>
        <a:ext cx="2292698" cy="1331408"/>
      </dsp:txXfrm>
    </dsp:sp>
    <dsp:sp modelId="{6B93219E-EB63-45E8-A039-07696F8895D8}">
      <dsp:nvSpPr>
        <dsp:cNvPr id="0" name=""/>
        <dsp:cNvSpPr/>
      </dsp:nvSpPr>
      <dsp:spPr>
        <a:xfrm rot="5400000">
          <a:off x="3967063" y="2738427"/>
          <a:ext cx="1271375"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cs typeface="Akhbar MT" pitchFamily="2" charset="-78"/>
            </a:rPr>
            <a:t>كشروط صحة شركة الأبدان</a:t>
          </a:r>
          <a:r>
            <a:rPr lang="en-US" sz="2400" kern="1200" dirty="0" smtClean="0">
              <a:cs typeface="Akhbar MT" pitchFamily="2" charset="-78"/>
            </a:rPr>
            <a:t> . </a:t>
          </a:r>
          <a:endParaRPr lang="ar-SA" sz="2400" kern="1200" dirty="0">
            <a:cs typeface="Akhbar MT" pitchFamily="2" charset="-78"/>
          </a:endParaRPr>
        </a:p>
      </dsp:txBody>
      <dsp:txXfrm rot="-5400000">
        <a:off x="2436751" y="4330803"/>
        <a:ext cx="4269938" cy="1147249"/>
      </dsp:txXfrm>
    </dsp:sp>
    <dsp:sp modelId="{AF04E0BD-222D-4540-BD13-779CF997778C}">
      <dsp:nvSpPr>
        <dsp:cNvPr id="0" name=""/>
        <dsp:cNvSpPr/>
      </dsp:nvSpPr>
      <dsp:spPr>
        <a:xfrm>
          <a:off x="0" y="4137224"/>
          <a:ext cx="2436750" cy="1475460"/>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SA" sz="2800" b="1" u="none" kern="1200" dirty="0" smtClean="0">
              <a:solidFill>
                <a:schemeClr val="bg1"/>
              </a:solidFill>
              <a:latin typeface="Traditional Arabic" pitchFamily="18" charset="-78"/>
              <a:cs typeface="Traditional Arabic" pitchFamily="18" charset="-78"/>
            </a:rPr>
            <a:t>شروط صحتها الزائدة على الشروط المشتركة:</a:t>
          </a:r>
          <a:endParaRPr lang="ar-SA" sz="2800" u="none" kern="1200" dirty="0" smtClean="0">
            <a:solidFill>
              <a:schemeClr val="bg1"/>
            </a:solidFill>
            <a:cs typeface="Akhbar MT" pitchFamily="2" charset="-78"/>
          </a:endParaRPr>
        </a:p>
      </dsp:txBody>
      <dsp:txXfrm>
        <a:off x="72026" y="4209250"/>
        <a:ext cx="2292698" cy="13314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FE9A8-065F-48C4-BE82-54484EC4D5F5}">
      <dsp:nvSpPr>
        <dsp:cNvPr id="0" name=""/>
        <dsp:cNvSpPr/>
      </dsp:nvSpPr>
      <dsp:spPr>
        <a:xfrm rot="5400000">
          <a:off x="5386596" y="246543"/>
          <a:ext cx="2650146" cy="2711382"/>
        </a:xfrm>
        <a:prstGeom prst="hexagon">
          <a:avLst>
            <a:gd name="adj" fmla="val 25000"/>
            <a:gd name="vf" fmla="val 115470"/>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cs typeface="Akhbar MT" pitchFamily="2" charset="-78"/>
            </a:rPr>
            <a:t>1-كل واحد من الشريكين وكيل عن صاحبه وكفيل عنه بالثمن لأن مثل هذا النوع من الشركة على الوكالة والكفالة.</a:t>
          </a:r>
          <a:endParaRPr lang="ar-SA" sz="1800" kern="1200" dirty="0"/>
        </a:p>
      </dsp:txBody>
      <dsp:txXfrm rot="-5400000">
        <a:off x="5807875" y="718852"/>
        <a:ext cx="1807588" cy="1766764"/>
      </dsp:txXfrm>
    </dsp:sp>
    <dsp:sp modelId="{ED354A4A-CB3E-4415-B14F-F4D5335D7784}">
      <dsp:nvSpPr>
        <dsp:cNvPr id="0" name=""/>
        <dsp:cNvSpPr/>
      </dsp:nvSpPr>
      <dsp:spPr>
        <a:xfrm>
          <a:off x="5300007" y="861445"/>
          <a:ext cx="1726721" cy="928344"/>
        </a:xfrm>
        <a:prstGeom prst="rect">
          <a:avLst/>
        </a:prstGeom>
        <a:noFill/>
        <a:ln>
          <a:noFill/>
        </a:ln>
        <a:effectLst/>
      </dsp:spPr>
      <dsp:style>
        <a:lnRef idx="0">
          <a:scrgbClr r="0" g="0" b="0"/>
        </a:lnRef>
        <a:fillRef idx="0">
          <a:scrgbClr r="0" g="0" b="0"/>
        </a:fillRef>
        <a:effectRef idx="0">
          <a:scrgbClr r="0" g="0" b="0"/>
        </a:effectRef>
        <a:fontRef idx="minor"/>
      </dsp:style>
    </dsp:sp>
    <dsp:sp modelId="{B21C5D33-F0D2-40C8-94FA-BED0C00E0EBB}">
      <dsp:nvSpPr>
        <dsp:cNvPr id="0" name=""/>
        <dsp:cNvSpPr/>
      </dsp:nvSpPr>
      <dsp:spPr>
        <a:xfrm rot="5400000">
          <a:off x="2783732" y="-450649"/>
          <a:ext cx="2049739" cy="3591556"/>
        </a:xfrm>
        <a:prstGeom prst="hexagon">
          <a:avLst>
            <a:gd name="adj" fmla="val 25000"/>
            <a:gd name="vf" fmla="val 115470"/>
          </a:avLst>
        </a:prstGeom>
        <a:solidFill>
          <a:schemeClr val="accent2">
            <a:alpha val="90000"/>
            <a:hueOff val="0"/>
            <a:satOff val="0"/>
            <a:lumOff val="0"/>
            <a:alphaOff val="-8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2-مقدار ما يملكه كل واحد منهما من هذه الشركة على حسب الشرط؛ من مناصفة، أو أقل، أو أكثر.</a:t>
          </a:r>
          <a:endParaRPr lang="ar-SA" sz="2000" kern="1200" dirty="0"/>
        </a:p>
      </dsp:txBody>
      <dsp:txXfrm rot="-5400000">
        <a:off x="2611417" y="661882"/>
        <a:ext cx="2394370" cy="1366493"/>
      </dsp:txXfrm>
    </dsp:sp>
    <dsp:sp modelId="{84E1F8F4-8F5D-4339-A72C-8EBF0DAE001A}">
      <dsp:nvSpPr>
        <dsp:cNvPr id="0" name=""/>
        <dsp:cNvSpPr/>
      </dsp:nvSpPr>
      <dsp:spPr>
        <a:xfrm rot="5400000">
          <a:off x="2535840" y="1149330"/>
          <a:ext cx="2786087" cy="5329587"/>
        </a:xfrm>
        <a:prstGeom prst="hexagon">
          <a:avLst>
            <a:gd name="adj" fmla="val 25000"/>
            <a:gd name="vf" fmla="val 115470"/>
          </a:avLst>
        </a:prstGeom>
        <a:solidFill>
          <a:schemeClr val="accent2">
            <a:alpha val="90000"/>
            <a:hueOff val="0"/>
            <a:satOff val="0"/>
            <a:lumOff val="0"/>
            <a:alphaOff val="-16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cs typeface="Akhbar MT" pitchFamily="2" charset="-78"/>
            </a:rPr>
            <a:t>4-يستحق كل من الشركاء من الربح على حسب الشرط من نصف أو ربع أو ثلث؛ لأن أحدهما قد يكون أوثق وأرغب عند التجار وأبصر بطرق التجارة من الشخص الآخر، ولأن عمل كل منهما قد يختلف عن عمل الآخر، فيتطلع إلى زيادة نصيبه في مقابل ذلك، فيرجع إلى الشرط الجاري بينهما في ذلك.</a:t>
          </a:r>
          <a:endParaRPr lang="ar-SA" sz="1800" kern="1200" dirty="0"/>
        </a:p>
      </dsp:txBody>
      <dsp:txXfrm rot="-5400000">
        <a:off x="2152355" y="2885428"/>
        <a:ext cx="3553058" cy="1857391"/>
      </dsp:txXfrm>
    </dsp:sp>
    <dsp:sp modelId="{6051EAC7-DBCB-4B46-BBEF-B238D3E86A04}">
      <dsp:nvSpPr>
        <dsp:cNvPr id="0" name=""/>
        <dsp:cNvSpPr/>
      </dsp:nvSpPr>
      <dsp:spPr>
        <a:xfrm>
          <a:off x="1529112" y="3349951"/>
          <a:ext cx="1671020" cy="928344"/>
        </a:xfrm>
        <a:prstGeom prst="rect">
          <a:avLst/>
        </a:prstGeom>
        <a:noFill/>
        <a:ln>
          <a:noFill/>
        </a:ln>
        <a:effectLst/>
      </dsp:spPr>
      <dsp:style>
        <a:lnRef idx="0">
          <a:scrgbClr r="0" g="0" b="0"/>
        </a:lnRef>
        <a:fillRef idx="0">
          <a:scrgbClr r="0" g="0" b="0"/>
        </a:fillRef>
        <a:effectRef idx="0">
          <a:scrgbClr r="0" g="0" b="0"/>
        </a:effectRef>
        <a:fontRef idx="minor"/>
      </dsp:style>
    </dsp:sp>
    <dsp:sp modelId="{F4D9C44C-4F13-42A3-A8B5-E48665AE6FF7}">
      <dsp:nvSpPr>
        <dsp:cNvPr id="0" name=""/>
        <dsp:cNvSpPr/>
      </dsp:nvSpPr>
      <dsp:spPr>
        <a:xfrm rot="5400000">
          <a:off x="-383243" y="423458"/>
          <a:ext cx="2794751" cy="1947833"/>
        </a:xfrm>
        <a:prstGeom prst="hexagon">
          <a:avLst>
            <a:gd name="adj" fmla="val 25000"/>
            <a:gd name="vf" fmla="val 115470"/>
          </a:avLst>
        </a:prstGeom>
        <a:solidFill>
          <a:schemeClr val="accent2">
            <a:alpha val="90000"/>
            <a:hueOff val="0"/>
            <a:satOff val="0"/>
            <a:lumOff val="0"/>
            <a:alphaOff val="-24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r>
            <a:rPr lang="ar-SA" sz="1900" kern="1200" dirty="0" smtClean="0">
              <a:cs typeface="Akhbar MT" pitchFamily="2" charset="-78"/>
            </a:rPr>
            <a:t>3-يحتمل كل واحد من الخسارة على قدر ما يملك في الشركة،  فمن له نصف الشركة؛ فعليه نصف الخسارة</a:t>
          </a:r>
          <a:endParaRPr lang="ar-SA" sz="1900" kern="1200" dirty="0"/>
        </a:p>
      </dsp:txBody>
      <dsp:txXfrm rot="-5400000">
        <a:off x="315666" y="395214"/>
        <a:ext cx="1396933" cy="2004321"/>
      </dsp:txXfrm>
    </dsp:sp>
    <dsp:sp modelId="{CC130DDB-9FD4-4E76-B343-B5C17ACA6A09}">
      <dsp:nvSpPr>
        <dsp:cNvPr id="0" name=""/>
        <dsp:cNvSpPr/>
      </dsp:nvSpPr>
      <dsp:spPr>
        <a:xfrm rot="5400000">
          <a:off x="5005871" y="5668715"/>
          <a:ext cx="701148" cy="164924"/>
        </a:xfrm>
        <a:prstGeom prst="hexagon">
          <a:avLst>
            <a:gd name="adj" fmla="val 25000"/>
            <a:gd name="vf" fmla="val 115470"/>
          </a:avLst>
        </a:prstGeom>
        <a:solidFill>
          <a:schemeClr val="accent2">
            <a:alpha val="90000"/>
            <a:hueOff val="0"/>
            <a:satOff val="0"/>
            <a:lumOff val="0"/>
            <a:alphaOff val="-32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endParaRPr lang="ar-SA" sz="2600" kern="1200" dirty="0"/>
        </a:p>
      </dsp:txBody>
      <dsp:txXfrm rot="-5400000">
        <a:off x="5290959" y="5472776"/>
        <a:ext cx="130972" cy="556802"/>
      </dsp:txXfrm>
    </dsp:sp>
    <dsp:sp modelId="{405BD125-79B5-46F7-9424-DF30C211DE25}">
      <dsp:nvSpPr>
        <dsp:cNvPr id="0" name=""/>
        <dsp:cNvSpPr/>
      </dsp:nvSpPr>
      <dsp:spPr>
        <a:xfrm>
          <a:off x="6070343" y="5287005"/>
          <a:ext cx="1726721" cy="928344"/>
        </a:xfrm>
        <a:prstGeom prst="rect">
          <a:avLst/>
        </a:prstGeom>
        <a:noFill/>
        <a:ln>
          <a:noFill/>
        </a:ln>
        <a:effectLst/>
      </dsp:spPr>
      <dsp:style>
        <a:lnRef idx="0">
          <a:scrgbClr r="0" g="0" b="0"/>
        </a:lnRef>
        <a:fillRef idx="0">
          <a:scrgbClr r="0" g="0" b="0"/>
        </a:fillRef>
        <a:effectRef idx="0">
          <a:scrgbClr r="0" g="0" b="0"/>
        </a:effectRef>
        <a:fontRef idx="minor"/>
      </dsp:style>
    </dsp:sp>
    <dsp:sp modelId="{864938DE-7CCE-44EE-803C-E1FDF07F7BBB}">
      <dsp:nvSpPr>
        <dsp:cNvPr id="0" name=""/>
        <dsp:cNvSpPr/>
      </dsp:nvSpPr>
      <dsp:spPr>
        <a:xfrm rot="5400000">
          <a:off x="3282909" y="2415268"/>
          <a:ext cx="1547241" cy="6672901"/>
        </a:xfrm>
        <a:prstGeom prst="hexagon">
          <a:avLst>
            <a:gd name="adj" fmla="val 25000"/>
            <a:gd name="vf" fmla="val 115470"/>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kern="1200" dirty="0" smtClean="0">
              <a:cs typeface="Akhbar MT" pitchFamily="2" charset="-78"/>
            </a:rPr>
            <a:t>5-لكل واحد من الشركاء في شركة الوجوه من الصلاحيات مثل ما للشركاء في شركة العنان.</a:t>
          </a:r>
          <a:endParaRPr lang="ar-SA" sz="2800" kern="1200" dirty="0"/>
        </a:p>
      </dsp:txBody>
      <dsp:txXfrm rot="-5400000">
        <a:off x="1832230" y="5235972"/>
        <a:ext cx="4448601" cy="103149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763F6-7118-4AAF-BA62-053B1274D18A}">
      <dsp:nvSpPr>
        <dsp:cNvPr id="0" name=""/>
        <dsp:cNvSpPr/>
      </dsp:nvSpPr>
      <dsp:spPr>
        <a:xfrm rot="5400000">
          <a:off x="4811894" y="-1765966"/>
          <a:ext cx="1529429" cy="5248573"/>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cs typeface="Akhbar MT" pitchFamily="2" charset="-78"/>
            </a:rPr>
            <a:t>شركة المفاوضة هي: أن يفوض كل من الشركاء إلى صاحبه كل تصرف مالي وبدني من أنواع الشركة؛ فهي الجمع بين شركة العنان والمضاربة والوجوه والأبدان، و يشتركون في كل ما يثبت لهم وعليهم.</a:t>
          </a:r>
          <a:endParaRPr lang="ar-SA" sz="2000" kern="1200" dirty="0">
            <a:latin typeface="Traditional Arabic" pitchFamily="18" charset="-78"/>
            <a:cs typeface="Traditional Arabic" pitchFamily="18" charset="-78"/>
          </a:endParaRPr>
        </a:p>
      </dsp:txBody>
      <dsp:txXfrm rot="-5400000">
        <a:off x="2952323" y="168266"/>
        <a:ext cx="5173912" cy="1380107"/>
      </dsp:txXfrm>
    </dsp:sp>
    <dsp:sp modelId="{0AEC65B5-CDB7-4ED8-858E-71329D3C61DA}">
      <dsp:nvSpPr>
        <dsp:cNvPr id="0" name=""/>
        <dsp:cNvSpPr/>
      </dsp:nvSpPr>
      <dsp:spPr>
        <a:xfrm>
          <a:off x="0" y="3719"/>
          <a:ext cx="2952322" cy="1709200"/>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تعريفها</a:t>
          </a:r>
          <a:endParaRPr lang="ar-SA" sz="3600" kern="1200" dirty="0">
            <a:cs typeface="Akhbar MT" pitchFamily="2" charset="-78"/>
          </a:endParaRPr>
        </a:p>
      </dsp:txBody>
      <dsp:txXfrm>
        <a:off x="83436" y="87155"/>
        <a:ext cx="2785450" cy="1542328"/>
      </dsp:txXfrm>
    </dsp:sp>
    <dsp:sp modelId="{E2AB006A-A802-49DF-A949-E81D79E75388}">
      <dsp:nvSpPr>
        <dsp:cNvPr id="0" name=""/>
        <dsp:cNvSpPr/>
      </dsp:nvSpPr>
      <dsp:spPr>
        <a:xfrm rot="5400000">
          <a:off x="5006896" y="-129903"/>
          <a:ext cx="1150327" cy="5253703"/>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cs typeface="Akhbar MT" pitchFamily="2" charset="-78"/>
            </a:rPr>
            <a:t>يصح هذا النوع من الشركة؛ لأنه يجمع أنواعاً يصح كل منها منفردًا فيصح إذا جمع مع غيره.</a:t>
          </a:r>
          <a:endParaRPr lang="ar-SA" sz="1800" kern="1200" dirty="0">
            <a:cs typeface="Akhbar MT" pitchFamily="2" charset="-78"/>
          </a:endParaRPr>
        </a:p>
      </dsp:txBody>
      <dsp:txXfrm rot="-5400000">
        <a:off x="2955208" y="1977939"/>
        <a:ext cx="5197549" cy="1038019"/>
      </dsp:txXfrm>
    </dsp:sp>
    <dsp:sp modelId="{475A7727-C393-495D-B344-F4E3C8258C6A}">
      <dsp:nvSpPr>
        <dsp:cNvPr id="0" name=""/>
        <dsp:cNvSpPr/>
      </dsp:nvSpPr>
      <dsp:spPr>
        <a:xfrm>
          <a:off x="0" y="1824789"/>
          <a:ext cx="2955208" cy="1437909"/>
        </a:xfrm>
        <a:prstGeom prst="round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حكمها</a:t>
          </a:r>
          <a:endParaRPr lang="ar-SA" sz="3600" kern="1200" dirty="0">
            <a:cs typeface="Akhbar MT" pitchFamily="2" charset="-78"/>
          </a:endParaRPr>
        </a:p>
      </dsp:txBody>
      <dsp:txXfrm>
        <a:off x="70193" y="1894982"/>
        <a:ext cx="2814822" cy="1297523"/>
      </dsp:txXfrm>
    </dsp:sp>
    <dsp:sp modelId="{6B93219E-EB63-45E8-A039-07696F8895D8}">
      <dsp:nvSpPr>
        <dsp:cNvPr id="0" name=""/>
        <dsp:cNvSpPr/>
      </dsp:nvSpPr>
      <dsp:spPr>
        <a:xfrm rot="5400000">
          <a:off x="4677511" y="1581167"/>
          <a:ext cx="1814227" cy="5248573"/>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latin typeface="Traditional Arabic" pitchFamily="18" charset="-78"/>
              <a:cs typeface="Traditional Arabic" pitchFamily="18" charset="-78"/>
            </a:rPr>
            <a:t>الربح يوزع في هذه الشركة على ما شرطوا، ويتحملون من الخسارة على قدر ملك كل واحد منهم من الشركة بالحساب.</a:t>
          </a:r>
          <a:endParaRPr lang="ar-SA" sz="1800" kern="1200" dirty="0">
            <a:latin typeface="Traditional Arabic" pitchFamily="18" charset="-78"/>
            <a:cs typeface="Traditional Arabic" pitchFamily="18" charset="-78"/>
          </a:endParaRPr>
        </a:p>
        <a:p>
          <a:pPr marL="171450" lvl="1" indent="-171450" algn="r" defTabSz="800100" rtl="1">
            <a:lnSpc>
              <a:spcPct val="90000"/>
            </a:lnSpc>
            <a:spcBef>
              <a:spcPct val="0"/>
            </a:spcBef>
            <a:spcAft>
              <a:spcPct val="15000"/>
            </a:spcAft>
            <a:buChar char="••"/>
          </a:pPr>
          <a:r>
            <a:rPr lang="ar-SA" sz="1800" kern="1200" dirty="0" smtClean="0">
              <a:latin typeface="Traditional Arabic" pitchFamily="18" charset="-78"/>
              <a:cs typeface="Traditional Arabic" pitchFamily="18" charset="-78"/>
            </a:rPr>
            <a:t>وهكذا شريعة الإسلام وسعت دائرة الاكتساب في حدود المباح، فأباحت للإنسان أن يكتسب منفردًا ومشتركاً مع غيره، وعاملت الناس حسب شروطهم ما لم تكن شروطاً محرمة؛ مما به يعلم صلاحية هذه الشريعة لكل زمان ومكان.</a:t>
          </a:r>
          <a:endParaRPr lang="en-US" sz="1800" kern="1200" dirty="0" smtClean="0">
            <a:latin typeface="Traditional Arabic" pitchFamily="18" charset="-78"/>
            <a:cs typeface="Traditional Arabic" pitchFamily="18" charset="-78"/>
          </a:endParaRPr>
        </a:p>
      </dsp:txBody>
      <dsp:txXfrm rot="-5400000">
        <a:off x="2960339" y="3386903"/>
        <a:ext cx="5160010" cy="1637101"/>
      </dsp:txXfrm>
    </dsp:sp>
    <dsp:sp modelId="{AF04E0BD-222D-4540-BD13-779CF997778C}">
      <dsp:nvSpPr>
        <dsp:cNvPr id="0" name=""/>
        <dsp:cNvSpPr/>
      </dsp:nvSpPr>
      <dsp:spPr>
        <a:xfrm>
          <a:off x="0" y="3482779"/>
          <a:ext cx="2952322" cy="1437909"/>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SA" sz="2800" b="1" u="none" kern="1200" dirty="0" smtClean="0">
              <a:solidFill>
                <a:schemeClr val="bg1"/>
              </a:solidFill>
              <a:latin typeface="Traditional Arabic" pitchFamily="18" charset="-78"/>
              <a:cs typeface="Traditional Arabic" pitchFamily="18" charset="-78"/>
            </a:rPr>
            <a:t>حقوقها</a:t>
          </a:r>
          <a:endParaRPr lang="ar-SA" sz="2800" u="none" kern="1200" dirty="0" smtClean="0">
            <a:solidFill>
              <a:schemeClr val="bg1"/>
            </a:solidFill>
            <a:cs typeface="Akhbar MT" pitchFamily="2" charset="-78"/>
          </a:endParaRPr>
        </a:p>
      </dsp:txBody>
      <dsp:txXfrm>
        <a:off x="70193" y="3552972"/>
        <a:ext cx="2811936" cy="12975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8338B-8407-4A3D-BF05-F67A238D9646}">
      <dsp:nvSpPr>
        <dsp:cNvPr id="0" name=""/>
        <dsp:cNvSpPr/>
      </dsp:nvSpPr>
      <dsp:spPr>
        <a:xfrm rot="5400000">
          <a:off x="-290854" y="295676"/>
          <a:ext cx="1939029" cy="1357320"/>
        </a:xfrm>
        <a:prstGeom prst="chevron">
          <a:avLst/>
        </a:prstGeom>
        <a:solidFill>
          <a:schemeClr val="lt1">
            <a:hueOff val="0"/>
            <a:satOff val="0"/>
            <a:lumOff val="0"/>
            <a:alphaOff val="0"/>
          </a:schemeClr>
        </a:solidFill>
        <a:ln w="28575"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ar-SA" sz="2900" kern="1200" smtClean="0">
              <a:cs typeface="Akhbar MT" pitchFamily="2" charset="-78"/>
            </a:rPr>
            <a:t>من الكتاب</a:t>
          </a:r>
          <a:endParaRPr lang="ar-SA" sz="2900" kern="1200" dirty="0">
            <a:cs typeface="Akhbar MT" pitchFamily="2" charset="-78"/>
          </a:endParaRPr>
        </a:p>
      </dsp:txBody>
      <dsp:txXfrm rot="-5400000">
        <a:off x="1" y="683481"/>
        <a:ext cx="1357320" cy="581709"/>
      </dsp:txXfrm>
    </dsp:sp>
    <dsp:sp modelId="{F489ABDA-C069-4535-AADB-4C290AB0F00B}">
      <dsp:nvSpPr>
        <dsp:cNvPr id="0" name=""/>
        <dsp:cNvSpPr/>
      </dsp:nvSpPr>
      <dsp:spPr>
        <a:xfrm rot="5400000">
          <a:off x="3882647" y="-2525327"/>
          <a:ext cx="1260368" cy="6311023"/>
        </a:xfrm>
        <a:prstGeom prst="round2SameRect">
          <a:avLst/>
        </a:prstGeom>
        <a:solidFill>
          <a:schemeClr val="accent2">
            <a:alpha val="90000"/>
            <a:tint val="40000"/>
            <a:hueOff val="0"/>
            <a:satOff val="0"/>
            <a:lumOff val="0"/>
            <a:alphaOff val="0"/>
          </a:schemeClr>
        </a:solidFill>
        <a:ln w="285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cs typeface="Akhbar MT" pitchFamily="2" charset="-78"/>
            </a:rPr>
            <a:t>قوله </a:t>
          </a:r>
          <a:r>
            <a:rPr lang="ar-SA" sz="2400" kern="1200" dirty="0" err="1" smtClean="0">
              <a:cs typeface="Akhbar MT" pitchFamily="2" charset="-78"/>
            </a:rPr>
            <a:t>تعالى: </a:t>
          </a:r>
          <a:r>
            <a:rPr lang="ar-SA" sz="2400" kern="1200" dirty="0" smtClean="0">
              <a:cs typeface="Akhbar MT" pitchFamily="2" charset="-78"/>
            </a:rPr>
            <a:t>{ وَإِنَّ كَثِيراً مِنَ الْخُلَطَاءِ لَيَبْغِي بَعْضُهُمْ عَلَى بَعْضٍ</a:t>
          </a:r>
          <a:r>
            <a:rPr lang="ar-SA" sz="2400" kern="1200" dirty="0" err="1" smtClean="0">
              <a:cs typeface="Akhbar MT" pitchFamily="2" charset="-78"/>
            </a:rPr>
            <a:t>}</a:t>
          </a:r>
          <a:r>
            <a:rPr lang="ar-SA" sz="2400" kern="1200" dirty="0" smtClean="0">
              <a:cs typeface="Akhbar MT" pitchFamily="2" charset="-78"/>
            </a:rPr>
            <a:t> </a:t>
          </a:r>
          <a:endParaRPr lang="ar-SA" sz="2400" kern="1200" dirty="0">
            <a:cs typeface="Akhbar MT" pitchFamily="2" charset="-78"/>
          </a:endParaRPr>
        </a:p>
      </dsp:txBody>
      <dsp:txXfrm rot="-5400000">
        <a:off x="1357320" y="61526"/>
        <a:ext cx="6249497" cy="1137316"/>
      </dsp:txXfrm>
    </dsp:sp>
    <dsp:sp modelId="{9771E795-5E19-4A5F-A46A-499960FC001A}">
      <dsp:nvSpPr>
        <dsp:cNvPr id="0" name=""/>
        <dsp:cNvSpPr/>
      </dsp:nvSpPr>
      <dsp:spPr>
        <a:xfrm rot="5400000">
          <a:off x="-290854" y="2043951"/>
          <a:ext cx="1939029" cy="1357320"/>
        </a:xfrm>
        <a:prstGeom prst="chevron">
          <a:avLst/>
        </a:prstGeom>
        <a:solidFill>
          <a:schemeClr val="lt1">
            <a:hueOff val="0"/>
            <a:satOff val="0"/>
            <a:lumOff val="0"/>
            <a:alphaOff val="0"/>
          </a:schemeClr>
        </a:solidFill>
        <a:ln w="28575"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ar-SA" sz="2900" kern="1200" smtClean="0">
              <a:cs typeface="Akhbar MT" pitchFamily="2" charset="-78"/>
            </a:rPr>
            <a:t>من السنة</a:t>
          </a:r>
          <a:endParaRPr lang="ar-SA" sz="2900" kern="1200" dirty="0">
            <a:cs typeface="Akhbar MT" pitchFamily="2" charset="-78"/>
          </a:endParaRPr>
        </a:p>
      </dsp:txBody>
      <dsp:txXfrm rot="-5400000">
        <a:off x="1" y="2431756"/>
        <a:ext cx="1357320" cy="581709"/>
      </dsp:txXfrm>
    </dsp:sp>
    <dsp:sp modelId="{BE4174A7-F632-4A80-A21B-92DA7A7CB2C0}">
      <dsp:nvSpPr>
        <dsp:cNvPr id="0" name=""/>
        <dsp:cNvSpPr/>
      </dsp:nvSpPr>
      <dsp:spPr>
        <a:xfrm rot="5400000">
          <a:off x="3882647" y="-772229"/>
          <a:ext cx="1260368" cy="6311023"/>
        </a:xfrm>
        <a:prstGeom prst="round2SameRect">
          <a:avLst/>
        </a:prstGeom>
        <a:solidFill>
          <a:schemeClr val="accent2">
            <a:alpha val="90000"/>
            <a:tint val="40000"/>
            <a:hueOff val="0"/>
            <a:satOff val="0"/>
            <a:lumOff val="0"/>
            <a:alphaOff val="0"/>
          </a:schemeClr>
        </a:solidFill>
        <a:ln w="285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cs typeface="Akhbar MT" pitchFamily="2" charset="-78"/>
            </a:rPr>
            <a:t>قوله صلى الله عليه وسلم في الحديث </a:t>
          </a:r>
          <a:r>
            <a:rPr lang="ar-SA" sz="1800" kern="1200" dirty="0" err="1" smtClean="0">
              <a:cs typeface="Akhbar MT" pitchFamily="2" charset="-78"/>
            </a:rPr>
            <a:t>القدسي:</a:t>
          </a:r>
          <a:r>
            <a:rPr lang="ar-SA" sz="1800" kern="1200" dirty="0" smtClean="0">
              <a:cs typeface="Akhbar MT" pitchFamily="2" charset="-78"/>
            </a:rPr>
            <a:t>(إن الله يقول أنا ثالث الشريكين)؛ أي: معهما بالحفظ والرعاية والإمداد وإنزال البركة في </a:t>
          </a:r>
          <a:r>
            <a:rPr lang="ar-SA" sz="1800" kern="1200" dirty="0" err="1" smtClean="0">
              <a:cs typeface="Akhbar MT" pitchFamily="2" charset="-78"/>
            </a:rPr>
            <a:t>تجارتهما؛ </a:t>
          </a:r>
          <a:r>
            <a:rPr lang="ar-SA" sz="1800" kern="1200" dirty="0" smtClean="0">
              <a:cs typeface="Akhbar MT" pitchFamily="2" charset="-78"/>
            </a:rPr>
            <a:t>(ما لم يخن أحدهما صاحبه، فإذا خانه؛ خرجت من بينهما)؛ أي: نزعت البركة من تجارتهما؛ ففي الحديث مشروعية الشركة والحث عليها مع عدم الخيانة؛ لأن فيها التعاون، والله في عون العبد ما كان العبد في عون أخيه.</a:t>
          </a:r>
          <a:endParaRPr lang="ar-SA" sz="1800" kern="1200" dirty="0">
            <a:cs typeface="Akhbar MT" pitchFamily="2" charset="-78"/>
          </a:endParaRPr>
        </a:p>
      </dsp:txBody>
      <dsp:txXfrm rot="-5400000">
        <a:off x="1357320" y="1814624"/>
        <a:ext cx="6249497" cy="1137316"/>
      </dsp:txXfrm>
    </dsp:sp>
    <dsp:sp modelId="{383B815A-4B75-49E4-B598-62BD9330E542}">
      <dsp:nvSpPr>
        <dsp:cNvPr id="0" name=""/>
        <dsp:cNvSpPr/>
      </dsp:nvSpPr>
      <dsp:spPr>
        <a:xfrm rot="5400000">
          <a:off x="-290854" y="3792226"/>
          <a:ext cx="1939029" cy="1357320"/>
        </a:xfrm>
        <a:prstGeom prst="chevron">
          <a:avLst/>
        </a:prstGeom>
        <a:solidFill>
          <a:schemeClr val="lt1">
            <a:hueOff val="0"/>
            <a:satOff val="0"/>
            <a:lumOff val="0"/>
            <a:alphaOff val="0"/>
          </a:schemeClr>
        </a:solidFill>
        <a:ln w="28575"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ar-SA" sz="2900" kern="1200" smtClean="0">
              <a:cs typeface="Akhbar MT" pitchFamily="2" charset="-78"/>
            </a:rPr>
            <a:t>من الاجماع</a:t>
          </a:r>
          <a:endParaRPr lang="ar-SA" sz="2900" kern="1200" dirty="0">
            <a:cs typeface="Akhbar MT" pitchFamily="2" charset="-78"/>
          </a:endParaRPr>
        </a:p>
      </dsp:txBody>
      <dsp:txXfrm rot="-5400000">
        <a:off x="1" y="4180031"/>
        <a:ext cx="1357320" cy="581709"/>
      </dsp:txXfrm>
    </dsp:sp>
    <dsp:sp modelId="{298739EC-C307-4589-BF06-EE4D1B6DA2C9}">
      <dsp:nvSpPr>
        <dsp:cNvPr id="0" name=""/>
        <dsp:cNvSpPr/>
      </dsp:nvSpPr>
      <dsp:spPr>
        <a:xfrm rot="5400000">
          <a:off x="3882647" y="976045"/>
          <a:ext cx="1260368" cy="6311023"/>
        </a:xfrm>
        <a:prstGeom prst="round2SameRect">
          <a:avLst/>
        </a:prstGeom>
        <a:solidFill>
          <a:schemeClr val="accent2">
            <a:alpha val="90000"/>
            <a:tint val="40000"/>
            <a:hueOff val="0"/>
            <a:satOff val="0"/>
            <a:lumOff val="0"/>
            <a:alphaOff val="0"/>
          </a:schemeClr>
        </a:solidFill>
        <a:ln w="285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r" defTabSz="1333500" rtl="1">
            <a:lnSpc>
              <a:spcPct val="90000"/>
            </a:lnSpc>
            <a:spcBef>
              <a:spcPct val="0"/>
            </a:spcBef>
            <a:spcAft>
              <a:spcPct val="15000"/>
            </a:spcAft>
            <a:buChar char="••"/>
          </a:pPr>
          <a:r>
            <a:rPr lang="ar-SA" sz="3000" b="0" kern="1200" dirty="0" smtClean="0">
              <a:cs typeface="Akhbar MT" pitchFamily="2" charset="-78"/>
            </a:rPr>
            <a:t>أما الإجماع على جواز الشركة فقد ذكره ابن قدامه في المغني.</a:t>
          </a:r>
          <a:endParaRPr lang="ar-SA" sz="3000" kern="1200" dirty="0"/>
        </a:p>
      </dsp:txBody>
      <dsp:txXfrm rot="-5400000">
        <a:off x="1357320" y="3562898"/>
        <a:ext cx="6249497" cy="11373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724FE-0332-486B-9A60-FF12135AA378}">
      <dsp:nvSpPr>
        <dsp:cNvPr id="0" name=""/>
        <dsp:cNvSpPr/>
      </dsp:nvSpPr>
      <dsp:spPr>
        <a:xfrm>
          <a:off x="4006317" y="646569"/>
          <a:ext cx="1508744" cy="442241"/>
        </a:xfrm>
        <a:prstGeom prst="roundRect">
          <a:avLst>
            <a:gd name="adj" fmla="val 10000"/>
          </a:avLst>
        </a:prstGeom>
        <a:solidFill>
          <a:schemeClr val="accent2">
            <a:alpha val="8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smtClean="0">
              <a:cs typeface="Akhbar MT" pitchFamily="2" charset="-78"/>
            </a:rPr>
            <a:t>اقسام الشركة </a:t>
          </a:r>
          <a:endParaRPr lang="ar-SA" sz="2800" b="1" kern="1200" dirty="0">
            <a:cs typeface="Akhbar MT" pitchFamily="2" charset="-78"/>
          </a:endParaRPr>
        </a:p>
      </dsp:txBody>
      <dsp:txXfrm>
        <a:off x="4019270" y="659522"/>
        <a:ext cx="1482838" cy="416335"/>
      </dsp:txXfrm>
    </dsp:sp>
    <dsp:sp modelId="{F36A7F1D-B2A4-4757-8F3D-DD07C0EF0C79}">
      <dsp:nvSpPr>
        <dsp:cNvPr id="0" name=""/>
        <dsp:cNvSpPr/>
      </dsp:nvSpPr>
      <dsp:spPr>
        <a:xfrm>
          <a:off x="3595416" y="1088811"/>
          <a:ext cx="1165273" cy="176896"/>
        </a:xfrm>
        <a:custGeom>
          <a:avLst/>
          <a:gdLst/>
          <a:ahLst/>
          <a:cxnLst/>
          <a:rect l="0" t="0" r="0" b="0"/>
          <a:pathLst>
            <a:path>
              <a:moveTo>
                <a:pt x="1165273" y="0"/>
              </a:moveTo>
              <a:lnTo>
                <a:pt x="1165273" y="88448"/>
              </a:lnTo>
              <a:lnTo>
                <a:pt x="0" y="88448"/>
              </a:lnTo>
              <a:lnTo>
                <a:pt x="0" y="176896"/>
              </a:lnTo>
            </a:path>
          </a:pathLst>
        </a:custGeom>
        <a:noFill/>
        <a:ln w="285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FB55E6-3122-4FDB-9040-DF2CF0901DA3}">
      <dsp:nvSpPr>
        <dsp:cNvPr id="0" name=""/>
        <dsp:cNvSpPr/>
      </dsp:nvSpPr>
      <dsp:spPr>
        <a:xfrm>
          <a:off x="671737" y="1265707"/>
          <a:ext cx="5847357" cy="1110556"/>
        </a:xfrm>
        <a:prstGeom prst="roundRect">
          <a:avLst>
            <a:gd name="adj" fmla="val 10000"/>
          </a:avLst>
        </a:prstGeom>
        <a:solidFill>
          <a:schemeClr val="accent2">
            <a:alpha val="7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latin typeface="Traditional Arabic" pitchFamily="18" charset="-78"/>
              <a:cs typeface="Traditional Arabic" pitchFamily="18" charset="-78"/>
            </a:rPr>
            <a:t>شركة عقود</a:t>
          </a:r>
        </a:p>
        <a:p>
          <a:pPr lvl="0" algn="ctr" defTabSz="889000" rtl="1">
            <a:lnSpc>
              <a:spcPct val="90000"/>
            </a:lnSpc>
            <a:spcBef>
              <a:spcPct val="0"/>
            </a:spcBef>
            <a:spcAft>
              <a:spcPct val="35000"/>
            </a:spcAft>
          </a:pPr>
          <a:r>
            <a:rPr lang="ar-SA" sz="1600" kern="1200" dirty="0" smtClean="0">
              <a:latin typeface="Traditional Arabic" pitchFamily="18" charset="-78"/>
              <a:cs typeface="Traditional Arabic" pitchFamily="18" charset="-78"/>
            </a:rPr>
            <a:t>هي الاشتراك في التصرف ؛ويكون بينهما عقد كالاشتراك في البيع أو الشراء أو التأجير أو غير ذلك، وهي إما اشتراك في مال وعمل أو اشتراك في عمل بدون مال</a:t>
          </a:r>
          <a:endParaRPr lang="ar-SA" sz="1600" kern="1200" dirty="0">
            <a:latin typeface="Traditional Arabic" pitchFamily="18" charset="-78"/>
            <a:cs typeface="Traditional Arabic" pitchFamily="18" charset="-78"/>
          </a:endParaRPr>
        </a:p>
      </dsp:txBody>
      <dsp:txXfrm>
        <a:off x="704264" y="1298234"/>
        <a:ext cx="5782303" cy="1045502"/>
      </dsp:txXfrm>
    </dsp:sp>
    <dsp:sp modelId="{1622F4A7-1EE3-4DD0-B410-C540B986EE6E}">
      <dsp:nvSpPr>
        <dsp:cNvPr id="0" name=""/>
        <dsp:cNvSpPr/>
      </dsp:nvSpPr>
      <dsp:spPr>
        <a:xfrm>
          <a:off x="802051" y="2376264"/>
          <a:ext cx="2793364" cy="176896"/>
        </a:xfrm>
        <a:custGeom>
          <a:avLst/>
          <a:gdLst/>
          <a:ahLst/>
          <a:cxnLst/>
          <a:rect l="0" t="0" r="0" b="0"/>
          <a:pathLst>
            <a:path>
              <a:moveTo>
                <a:pt x="2793364" y="0"/>
              </a:moveTo>
              <a:lnTo>
                <a:pt x="2793364" y="88448"/>
              </a:lnTo>
              <a:lnTo>
                <a:pt x="0" y="88448"/>
              </a:lnTo>
              <a:lnTo>
                <a:pt x="0" y="176896"/>
              </a:lnTo>
            </a:path>
          </a:pathLst>
        </a:custGeom>
        <a:noFill/>
        <a:ln w="285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9219BC-04AA-473D-8E74-ADAE9B66CDEE}">
      <dsp:nvSpPr>
        <dsp:cNvPr id="0" name=""/>
        <dsp:cNvSpPr/>
      </dsp:nvSpPr>
      <dsp:spPr>
        <a:xfrm>
          <a:off x="179" y="2553160"/>
          <a:ext cx="1603744" cy="3253605"/>
        </a:xfrm>
        <a:prstGeom prst="roundRect">
          <a:avLst>
            <a:gd name="adj" fmla="val 10000"/>
          </a:avLst>
        </a:prstGeom>
        <a:solidFill>
          <a:schemeClr val="accent2">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في كل ما تقدم؛ بأن يفوض أحدهما إلى الآخر كل تصرف مالي وبدني، فيشمل شركة العنان والمضاربة والوجوه والأبدان، ويسمى هذا النوع </a:t>
          </a:r>
          <a:r>
            <a:rPr lang="ar-SA" sz="2000" u="sng" kern="1200" dirty="0" smtClean="0">
              <a:cs typeface="Akhbar MT" pitchFamily="2" charset="-78"/>
            </a:rPr>
            <a:t>بشركة المفاوضة</a:t>
          </a:r>
          <a:endParaRPr lang="ar-SA" sz="2000" u="sng" kern="1200" dirty="0">
            <a:cs typeface="Akhbar MT" pitchFamily="2" charset="-78"/>
          </a:endParaRPr>
        </a:p>
      </dsp:txBody>
      <dsp:txXfrm>
        <a:off x="47151" y="2600132"/>
        <a:ext cx="1509800" cy="3159661"/>
      </dsp:txXfrm>
    </dsp:sp>
    <dsp:sp modelId="{5E24DEE2-1FC6-4168-A64E-38C9E51D2928}">
      <dsp:nvSpPr>
        <dsp:cNvPr id="0" name=""/>
        <dsp:cNvSpPr/>
      </dsp:nvSpPr>
      <dsp:spPr>
        <a:xfrm>
          <a:off x="2339333" y="2376264"/>
          <a:ext cx="1256082" cy="176896"/>
        </a:xfrm>
        <a:custGeom>
          <a:avLst/>
          <a:gdLst/>
          <a:ahLst/>
          <a:cxnLst/>
          <a:rect l="0" t="0" r="0" b="0"/>
          <a:pathLst>
            <a:path>
              <a:moveTo>
                <a:pt x="1256082" y="0"/>
              </a:moveTo>
              <a:lnTo>
                <a:pt x="1256082" y="88448"/>
              </a:lnTo>
              <a:lnTo>
                <a:pt x="0" y="88448"/>
              </a:lnTo>
              <a:lnTo>
                <a:pt x="0" y="176896"/>
              </a:lnTo>
            </a:path>
          </a:pathLst>
        </a:custGeom>
        <a:noFill/>
        <a:ln w="285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C3BC75-168C-4DA9-996D-3D1AEB3C34B6}">
      <dsp:nvSpPr>
        <dsp:cNvPr id="0" name=""/>
        <dsp:cNvSpPr/>
      </dsp:nvSpPr>
      <dsp:spPr>
        <a:xfrm>
          <a:off x="1802932" y="2553160"/>
          <a:ext cx="1072802" cy="2050089"/>
        </a:xfrm>
        <a:prstGeom prst="roundRect">
          <a:avLst>
            <a:gd name="adj" fmla="val 10000"/>
          </a:avLst>
        </a:prstGeom>
        <a:solidFill>
          <a:schemeClr val="accent2">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اشتراك فيما يكسبان بأبدانهما، وهذا ما يسمى </a:t>
          </a:r>
          <a:r>
            <a:rPr lang="ar-SA" sz="2000" u="sng" kern="1200" dirty="0" smtClean="0">
              <a:cs typeface="Akhbar MT" pitchFamily="2" charset="-78"/>
            </a:rPr>
            <a:t>بشركة الأبدان</a:t>
          </a:r>
          <a:endParaRPr lang="ar-SA" sz="2000" u="sng" kern="1200" dirty="0">
            <a:cs typeface="Akhbar MT" pitchFamily="2" charset="-78"/>
          </a:endParaRPr>
        </a:p>
      </dsp:txBody>
      <dsp:txXfrm>
        <a:off x="1834353" y="2584581"/>
        <a:ext cx="1009960" cy="1987247"/>
      </dsp:txXfrm>
    </dsp:sp>
    <dsp:sp modelId="{6A21466D-F056-4EBF-90DE-A6D3ABFD9E9D}">
      <dsp:nvSpPr>
        <dsp:cNvPr id="0" name=""/>
        <dsp:cNvSpPr/>
      </dsp:nvSpPr>
      <dsp:spPr>
        <a:xfrm>
          <a:off x="3549696" y="2376264"/>
          <a:ext cx="91440" cy="176896"/>
        </a:xfrm>
        <a:custGeom>
          <a:avLst/>
          <a:gdLst/>
          <a:ahLst/>
          <a:cxnLst/>
          <a:rect l="0" t="0" r="0" b="0"/>
          <a:pathLst>
            <a:path>
              <a:moveTo>
                <a:pt x="45720" y="0"/>
              </a:moveTo>
              <a:lnTo>
                <a:pt x="45720" y="88448"/>
              </a:lnTo>
              <a:lnTo>
                <a:pt x="75252" y="88448"/>
              </a:lnTo>
              <a:lnTo>
                <a:pt x="75252" y="176896"/>
              </a:lnTo>
            </a:path>
          </a:pathLst>
        </a:custGeom>
        <a:noFill/>
        <a:ln w="285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133238-EAD3-4A23-9231-0C933C59B047}">
      <dsp:nvSpPr>
        <dsp:cNvPr id="0" name=""/>
        <dsp:cNvSpPr/>
      </dsp:nvSpPr>
      <dsp:spPr>
        <a:xfrm>
          <a:off x="3074743" y="2553160"/>
          <a:ext cx="1100411" cy="2063073"/>
        </a:xfrm>
        <a:prstGeom prst="roundRect">
          <a:avLst>
            <a:gd name="adj" fmla="val 10000"/>
          </a:avLst>
        </a:prstGeom>
        <a:solidFill>
          <a:schemeClr val="accent2">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اشتراك في التحمل بالذمم دون مال، وهذا ما يسمى </a:t>
          </a:r>
          <a:r>
            <a:rPr lang="ar-SA" sz="2000" u="sng" kern="1200" dirty="0" smtClean="0">
              <a:cs typeface="Akhbar MT" pitchFamily="2" charset="-78"/>
            </a:rPr>
            <a:t>بشركة الوجوه.</a:t>
          </a:r>
          <a:endParaRPr lang="ar-SA" sz="2000" u="sng" kern="1200" dirty="0">
            <a:cs typeface="Akhbar MT" pitchFamily="2" charset="-78"/>
          </a:endParaRPr>
        </a:p>
      </dsp:txBody>
      <dsp:txXfrm>
        <a:off x="3106973" y="2585390"/>
        <a:ext cx="1035951" cy="1998613"/>
      </dsp:txXfrm>
    </dsp:sp>
    <dsp:sp modelId="{4E79237F-8F08-4359-A588-0F6ABB049E2D}">
      <dsp:nvSpPr>
        <dsp:cNvPr id="0" name=""/>
        <dsp:cNvSpPr/>
      </dsp:nvSpPr>
      <dsp:spPr>
        <a:xfrm>
          <a:off x="3595416" y="2376264"/>
          <a:ext cx="1505921" cy="176896"/>
        </a:xfrm>
        <a:custGeom>
          <a:avLst/>
          <a:gdLst/>
          <a:ahLst/>
          <a:cxnLst/>
          <a:rect l="0" t="0" r="0" b="0"/>
          <a:pathLst>
            <a:path>
              <a:moveTo>
                <a:pt x="0" y="0"/>
              </a:moveTo>
              <a:lnTo>
                <a:pt x="0" y="88448"/>
              </a:lnTo>
              <a:lnTo>
                <a:pt x="1505921" y="88448"/>
              </a:lnTo>
              <a:lnTo>
                <a:pt x="1505921" y="176896"/>
              </a:lnTo>
            </a:path>
          </a:pathLst>
        </a:custGeom>
        <a:noFill/>
        <a:ln w="285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2DF3A7-09EE-44EB-9628-30777A035F48}">
      <dsp:nvSpPr>
        <dsp:cNvPr id="0" name=""/>
        <dsp:cNvSpPr/>
      </dsp:nvSpPr>
      <dsp:spPr>
        <a:xfrm>
          <a:off x="4374163" y="2553160"/>
          <a:ext cx="1454348" cy="1873431"/>
        </a:xfrm>
        <a:prstGeom prst="roundRect">
          <a:avLst>
            <a:gd name="adj" fmla="val 10000"/>
          </a:avLst>
        </a:prstGeom>
        <a:solidFill>
          <a:schemeClr val="accent2">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اشتراك في مال من جانب وعمل من جانب آخر، وهذا ما </a:t>
          </a:r>
          <a:r>
            <a:rPr lang="ar-SA" sz="2000" u="sng" kern="1200" dirty="0" smtClean="0">
              <a:cs typeface="Akhbar MT" pitchFamily="2" charset="-78"/>
            </a:rPr>
            <a:t>يسمى بالمضاربة</a:t>
          </a:r>
          <a:endParaRPr lang="ar-SA" sz="2000" u="sng" kern="1200" dirty="0">
            <a:cs typeface="Akhbar MT" pitchFamily="2" charset="-78"/>
          </a:endParaRPr>
        </a:p>
      </dsp:txBody>
      <dsp:txXfrm>
        <a:off x="4416759" y="2595756"/>
        <a:ext cx="1369156" cy="1788239"/>
      </dsp:txXfrm>
    </dsp:sp>
    <dsp:sp modelId="{6455C630-9FB5-45AF-A1B3-F37A3D931714}">
      <dsp:nvSpPr>
        <dsp:cNvPr id="0" name=""/>
        <dsp:cNvSpPr/>
      </dsp:nvSpPr>
      <dsp:spPr>
        <a:xfrm>
          <a:off x="3595416" y="2376264"/>
          <a:ext cx="3013670" cy="176896"/>
        </a:xfrm>
        <a:custGeom>
          <a:avLst/>
          <a:gdLst/>
          <a:ahLst/>
          <a:cxnLst/>
          <a:rect l="0" t="0" r="0" b="0"/>
          <a:pathLst>
            <a:path>
              <a:moveTo>
                <a:pt x="0" y="0"/>
              </a:moveTo>
              <a:lnTo>
                <a:pt x="0" y="88448"/>
              </a:lnTo>
              <a:lnTo>
                <a:pt x="3013670" y="88448"/>
              </a:lnTo>
              <a:lnTo>
                <a:pt x="3013670" y="176896"/>
              </a:lnTo>
            </a:path>
          </a:pathLst>
        </a:custGeom>
        <a:noFill/>
        <a:ln w="285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B720C9-70CD-4728-A638-20FF18C2E2C6}">
      <dsp:nvSpPr>
        <dsp:cNvPr id="0" name=""/>
        <dsp:cNvSpPr/>
      </dsp:nvSpPr>
      <dsp:spPr>
        <a:xfrm>
          <a:off x="6027520" y="2553160"/>
          <a:ext cx="1163132" cy="2028609"/>
        </a:xfrm>
        <a:prstGeom prst="roundRect">
          <a:avLst>
            <a:gd name="adj" fmla="val 10000"/>
          </a:avLst>
        </a:prstGeom>
        <a:solidFill>
          <a:schemeClr val="accent2">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أن يكون الاشتراك في المال والعمل، وهذا النوع يسمى </a:t>
          </a:r>
          <a:r>
            <a:rPr lang="ar-SA" sz="2000" u="sng" kern="1200" dirty="0" smtClean="0">
              <a:cs typeface="Akhbar MT" pitchFamily="2" charset="-78"/>
            </a:rPr>
            <a:t>شركة العنان</a:t>
          </a:r>
          <a:endParaRPr lang="ar-SA" sz="2000" u="sng" kern="1200" dirty="0">
            <a:cs typeface="Akhbar MT" pitchFamily="2" charset="-78"/>
          </a:endParaRPr>
        </a:p>
      </dsp:txBody>
      <dsp:txXfrm>
        <a:off x="6061587" y="2587227"/>
        <a:ext cx="1094998" cy="1960475"/>
      </dsp:txXfrm>
    </dsp:sp>
    <dsp:sp modelId="{8338CD33-3712-4AE0-8B58-540B86012493}">
      <dsp:nvSpPr>
        <dsp:cNvPr id="0" name=""/>
        <dsp:cNvSpPr/>
      </dsp:nvSpPr>
      <dsp:spPr>
        <a:xfrm>
          <a:off x="4760689" y="1088811"/>
          <a:ext cx="3410379" cy="176896"/>
        </a:xfrm>
        <a:custGeom>
          <a:avLst/>
          <a:gdLst/>
          <a:ahLst/>
          <a:cxnLst/>
          <a:rect l="0" t="0" r="0" b="0"/>
          <a:pathLst>
            <a:path>
              <a:moveTo>
                <a:pt x="0" y="0"/>
              </a:moveTo>
              <a:lnTo>
                <a:pt x="0" y="88448"/>
              </a:lnTo>
              <a:lnTo>
                <a:pt x="3410379" y="88448"/>
              </a:lnTo>
              <a:lnTo>
                <a:pt x="3410379" y="176896"/>
              </a:lnTo>
            </a:path>
          </a:pathLst>
        </a:custGeom>
        <a:noFill/>
        <a:ln w="285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22C2E3-C751-4114-8D4F-9E5775C5CF14}">
      <dsp:nvSpPr>
        <dsp:cNvPr id="0" name=""/>
        <dsp:cNvSpPr/>
      </dsp:nvSpPr>
      <dsp:spPr>
        <a:xfrm>
          <a:off x="7492496" y="1265707"/>
          <a:ext cx="1357145" cy="442241"/>
        </a:xfrm>
        <a:prstGeom prst="roundRect">
          <a:avLst>
            <a:gd name="adj" fmla="val 10000"/>
          </a:avLst>
        </a:prstGeom>
        <a:solidFill>
          <a:schemeClr val="accent2">
            <a:alpha val="7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cs typeface="Akhbar MT" pitchFamily="2" charset="-78"/>
            </a:rPr>
            <a:t>شركة أملاك </a:t>
          </a:r>
          <a:endParaRPr lang="ar-SA" sz="2000" b="1" kern="1200" dirty="0">
            <a:cs typeface="Akhbar MT" pitchFamily="2" charset="-78"/>
          </a:endParaRPr>
        </a:p>
      </dsp:txBody>
      <dsp:txXfrm>
        <a:off x="7505449" y="1278660"/>
        <a:ext cx="1331239" cy="416335"/>
      </dsp:txXfrm>
    </dsp:sp>
    <dsp:sp modelId="{D02E795E-A020-4EE8-8F7C-9279C8FDE80C}">
      <dsp:nvSpPr>
        <dsp:cNvPr id="0" name=""/>
        <dsp:cNvSpPr/>
      </dsp:nvSpPr>
      <dsp:spPr>
        <a:xfrm>
          <a:off x="8125349" y="1707949"/>
          <a:ext cx="91440" cy="176896"/>
        </a:xfrm>
        <a:custGeom>
          <a:avLst/>
          <a:gdLst/>
          <a:ahLst/>
          <a:cxnLst/>
          <a:rect l="0" t="0" r="0" b="0"/>
          <a:pathLst>
            <a:path>
              <a:moveTo>
                <a:pt x="45720" y="0"/>
              </a:moveTo>
              <a:lnTo>
                <a:pt x="45720" y="176896"/>
              </a:lnTo>
            </a:path>
          </a:pathLst>
        </a:custGeom>
        <a:noFill/>
        <a:ln w="285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8621AB-CC0A-4AB1-9E88-2BEAFA787D74}">
      <dsp:nvSpPr>
        <dsp:cNvPr id="0" name=""/>
        <dsp:cNvSpPr/>
      </dsp:nvSpPr>
      <dsp:spPr>
        <a:xfrm>
          <a:off x="7389661" y="1884845"/>
          <a:ext cx="1562814" cy="2451512"/>
        </a:xfrm>
        <a:prstGeom prst="roundRect">
          <a:avLst>
            <a:gd name="adj" fmla="val 10000"/>
          </a:avLst>
        </a:prstGeom>
        <a:solidFill>
          <a:schemeClr val="accent2">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Akhbar MT" pitchFamily="2" charset="-78"/>
            </a:rPr>
            <a:t>هي اشتراك في استحقاق ليس بينهما عقد؛ كالإرث والاشتراك في تملك عقار أو تملك مصنع أو تملك سيارات أو غير ذلك.</a:t>
          </a:r>
          <a:endParaRPr lang="ar-SA" sz="2000" kern="1200" dirty="0">
            <a:cs typeface="Akhbar MT" pitchFamily="2" charset="-78"/>
          </a:endParaRPr>
        </a:p>
      </dsp:txBody>
      <dsp:txXfrm>
        <a:off x="7435434" y="1930618"/>
        <a:ext cx="1471268" cy="23599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71D93-9DA8-4D4A-B5D5-B475498EB2D7}">
      <dsp:nvSpPr>
        <dsp:cNvPr id="0" name=""/>
        <dsp:cNvSpPr/>
      </dsp:nvSpPr>
      <dsp:spPr>
        <a:xfrm rot="16200000">
          <a:off x="907044" y="1233870"/>
          <a:ext cx="2612745" cy="1596664"/>
        </a:xfrm>
        <a:prstGeom prst="round2SameRect">
          <a:avLst>
            <a:gd name="adj1" fmla="val 16670"/>
            <a:gd name="adj2" fmla="val 0"/>
          </a:avLst>
        </a:prstGeom>
        <a:solidFill>
          <a:schemeClr val="accent2">
            <a:tint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127000" rIns="114300" bIns="127000" numCol="1" spcCol="1270" anchor="t" anchorCtr="0">
          <a:noAutofit/>
        </a:bodyPr>
        <a:lstStyle/>
        <a:p>
          <a:pPr lvl="0" algn="ctr" defTabSz="889000" rtl="1">
            <a:lnSpc>
              <a:spcPct val="90000"/>
            </a:lnSpc>
            <a:spcBef>
              <a:spcPct val="0"/>
            </a:spcBef>
            <a:spcAft>
              <a:spcPct val="35000"/>
            </a:spcAft>
          </a:pPr>
          <a:r>
            <a:rPr kumimoji="0" lang="ar-SA" sz="2000" b="0" i="0" u="none" strike="noStrike" kern="1200" cap="none" normalizeH="0" baseline="0" dirty="0" smtClean="0">
              <a:ln/>
              <a:effectLst/>
              <a:latin typeface="Times New Roman" pitchFamily="18" charset="0"/>
              <a:ea typeface="Times New Roman" pitchFamily="18" charset="0"/>
              <a:cs typeface="Traditional Arabic" pitchFamily="18" charset="-78"/>
            </a:rPr>
            <a:t>معلومية نصيب كل واحد ومقداره مما يكتسبانه بسبب عملهما.</a:t>
          </a:r>
          <a:endParaRPr lang="ar-SA" sz="2000" kern="1200" dirty="0"/>
        </a:p>
      </dsp:txBody>
      <dsp:txXfrm rot="5400000">
        <a:off x="1493042" y="803786"/>
        <a:ext cx="1518707" cy="2456831"/>
      </dsp:txXfrm>
    </dsp:sp>
    <dsp:sp modelId="{3F308162-324C-4484-8BCB-D1DFFA1D304C}">
      <dsp:nvSpPr>
        <dsp:cNvPr id="0" name=""/>
        <dsp:cNvSpPr/>
      </dsp:nvSpPr>
      <dsp:spPr>
        <a:xfrm rot="5400000">
          <a:off x="2576210" y="1233870"/>
          <a:ext cx="2612745" cy="1596664"/>
        </a:xfrm>
        <a:prstGeom prst="round2SameRect">
          <a:avLst>
            <a:gd name="adj1" fmla="val 16670"/>
            <a:gd name="adj2" fmla="val 0"/>
          </a:avLst>
        </a:prstGeom>
        <a:solidFill>
          <a:schemeClr val="accent2">
            <a:tint val="50000"/>
            <a:hueOff val="0"/>
            <a:satOff val="-1767"/>
            <a:lumOff val="12766"/>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14300" rIns="68580" bIns="114300" numCol="1" spcCol="1270" anchor="t" anchorCtr="0">
          <a:noAutofit/>
        </a:bodyPr>
        <a:lstStyle/>
        <a:p>
          <a:pPr lvl="0" algn="ctr" defTabSz="800100" rtl="1">
            <a:lnSpc>
              <a:spcPct val="90000"/>
            </a:lnSpc>
            <a:spcBef>
              <a:spcPct val="0"/>
            </a:spcBef>
            <a:spcAft>
              <a:spcPct val="35000"/>
            </a:spcAft>
          </a:pPr>
          <a:r>
            <a:rPr kumimoji="0" lang="ar-SA" sz="1800" b="0" i="0" u="none" strike="noStrike" kern="1200" cap="none" normalizeH="0" baseline="0" dirty="0" smtClean="0">
              <a:ln/>
              <a:effectLst/>
              <a:latin typeface="Times New Roman" pitchFamily="18" charset="0"/>
              <a:ea typeface="Times New Roman" pitchFamily="18" charset="0"/>
              <a:cs typeface="Traditional Arabic" pitchFamily="18" charset="-78"/>
            </a:rPr>
            <a:t>أهلية الشريكين للتصرف لأن كل واحد وكيل عن الآخر فيما يعمله ويكتسبه، والوكيل لابد له من الأهلية، وهي البلوغ والعقل وعدم السفه.</a:t>
          </a:r>
          <a:endParaRPr lang="ar-SA" sz="1800" kern="1200" dirty="0"/>
        </a:p>
      </dsp:txBody>
      <dsp:txXfrm rot="-5400000">
        <a:off x="3084251" y="803787"/>
        <a:ext cx="1518707" cy="2456831"/>
      </dsp:txXfrm>
    </dsp:sp>
    <dsp:sp modelId="{88D3C63E-8E1F-4F54-964B-4189863A28E3}">
      <dsp:nvSpPr>
        <dsp:cNvPr id="0" name=""/>
        <dsp:cNvSpPr/>
      </dsp:nvSpPr>
      <dsp:spPr>
        <a:xfrm>
          <a:off x="2213253" y="0"/>
          <a:ext cx="1669165" cy="1669084"/>
        </a:xfrm>
        <a:prstGeom prst="circularArrow">
          <a:avLst>
            <a:gd name="adj1" fmla="val 12500"/>
            <a:gd name="adj2" fmla="val 1142322"/>
            <a:gd name="adj3" fmla="val 20457678"/>
            <a:gd name="adj4" fmla="val 10800000"/>
            <a:gd name="adj5" fmla="val 12500"/>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BAE733-60DC-44B5-877D-D748ADC2368F}">
      <dsp:nvSpPr>
        <dsp:cNvPr id="0" name=""/>
        <dsp:cNvSpPr/>
      </dsp:nvSpPr>
      <dsp:spPr>
        <a:xfrm rot="10800000">
          <a:off x="2213253" y="2394915"/>
          <a:ext cx="1669165" cy="1669084"/>
        </a:xfrm>
        <a:prstGeom prst="circularArrow">
          <a:avLst>
            <a:gd name="adj1" fmla="val 12500"/>
            <a:gd name="adj2" fmla="val 1142322"/>
            <a:gd name="adj3" fmla="val 20457678"/>
            <a:gd name="adj4" fmla="val 10800000"/>
            <a:gd name="adj5" fmla="val 12500"/>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763F6-7118-4AAF-BA62-053B1274D18A}">
      <dsp:nvSpPr>
        <dsp:cNvPr id="0" name=""/>
        <dsp:cNvSpPr/>
      </dsp:nvSpPr>
      <dsp:spPr>
        <a:xfrm rot="5400000">
          <a:off x="3529254" y="-1092422"/>
          <a:ext cx="2138004"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cs typeface="Akhbar MT" pitchFamily="2" charset="-78"/>
            </a:rPr>
            <a:t>بكسر العين، سميت بذلك لتساوي الشريكين في المال والتصرف؛ كالفارسين إذا سويا بين فرسيهما وتساويا في السير فكان عنانا فرسيهما سواء، وذلك أن كل واحد من الشريكين يساوي الآخر في تقديمه ماله وعمله في الشركة.</a:t>
          </a:r>
          <a:endParaRPr lang="ar-SA" sz="1600" kern="1200" dirty="0">
            <a:cs typeface="Akhbar MT" pitchFamily="2" charset="-78"/>
          </a:endParaRPr>
        </a:p>
        <a:p>
          <a:pPr marL="171450" lvl="1" indent="-171450" algn="r" defTabSz="711200" rtl="1">
            <a:lnSpc>
              <a:spcPct val="90000"/>
            </a:lnSpc>
            <a:spcBef>
              <a:spcPct val="0"/>
            </a:spcBef>
            <a:spcAft>
              <a:spcPct val="15000"/>
            </a:spcAft>
            <a:buChar char="••"/>
          </a:pPr>
          <a:r>
            <a:rPr lang="ar-SA" sz="1600" kern="1200" dirty="0" smtClean="0">
              <a:cs typeface="Akhbar MT" pitchFamily="2" charset="-78"/>
            </a:rPr>
            <a:t>فحقيقة شركة العنان: أن يشترك بدنان بماليهما المعلوم ولو متفاوتا ليعملا فيه ببدنيهما</a:t>
          </a:r>
          <a:endParaRPr lang="ar-SA" sz="1600" kern="1200" dirty="0">
            <a:cs typeface="Akhbar MT" pitchFamily="2" charset="-78"/>
          </a:endParaRPr>
        </a:p>
      </dsp:txBody>
      <dsp:txXfrm rot="-5400000">
        <a:off x="2434372" y="106829"/>
        <a:ext cx="4223401" cy="1929266"/>
      </dsp:txXfrm>
    </dsp:sp>
    <dsp:sp modelId="{0AEC65B5-CDB7-4ED8-858E-71329D3C61DA}">
      <dsp:nvSpPr>
        <dsp:cNvPr id="0" name=""/>
        <dsp:cNvSpPr/>
      </dsp:nvSpPr>
      <dsp:spPr>
        <a:xfrm>
          <a:off x="0" y="144015"/>
          <a:ext cx="2434371" cy="1854893"/>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تعريفها</a:t>
          </a:r>
          <a:endParaRPr lang="ar-SA" sz="3600" kern="1200" dirty="0">
            <a:cs typeface="Akhbar MT" pitchFamily="2" charset="-78"/>
          </a:endParaRPr>
        </a:p>
      </dsp:txBody>
      <dsp:txXfrm>
        <a:off x="90548" y="234563"/>
        <a:ext cx="2253275" cy="1673797"/>
      </dsp:txXfrm>
    </dsp:sp>
    <dsp:sp modelId="{E2AB006A-A802-49DF-A949-E81D79E75388}">
      <dsp:nvSpPr>
        <dsp:cNvPr id="0" name=""/>
        <dsp:cNvSpPr/>
      </dsp:nvSpPr>
      <dsp:spPr>
        <a:xfrm rot="5400000">
          <a:off x="3978560" y="825324"/>
          <a:ext cx="1248382"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cs typeface="Akhbar MT" pitchFamily="2" charset="-78"/>
            </a:rPr>
            <a:t>جائزة بالإجماع؛ كما حكاه ابن المنذر رحمه الله، وإنما اختلف في بعض شروطها</a:t>
          </a:r>
          <a:endParaRPr lang="ar-SA" sz="2000" kern="1200" dirty="0">
            <a:cs typeface="Akhbar MT" pitchFamily="2" charset="-78"/>
          </a:endParaRPr>
        </a:p>
      </dsp:txBody>
      <dsp:txXfrm rot="-5400000">
        <a:off x="2436751" y="2428075"/>
        <a:ext cx="4271060" cy="1126500"/>
      </dsp:txXfrm>
    </dsp:sp>
    <dsp:sp modelId="{475A7727-C393-495D-B344-F4E3C8258C6A}">
      <dsp:nvSpPr>
        <dsp:cNvPr id="0" name=""/>
        <dsp:cNvSpPr/>
      </dsp:nvSpPr>
      <dsp:spPr>
        <a:xfrm>
          <a:off x="0" y="2261870"/>
          <a:ext cx="2436750" cy="1560478"/>
        </a:xfrm>
        <a:prstGeom prst="round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حكمها</a:t>
          </a:r>
          <a:endParaRPr lang="ar-SA" sz="3600" kern="1200" dirty="0">
            <a:cs typeface="Akhbar MT" pitchFamily="2" charset="-78"/>
          </a:endParaRPr>
        </a:p>
      </dsp:txBody>
      <dsp:txXfrm>
        <a:off x="76176" y="2338046"/>
        <a:ext cx="2284398" cy="1408126"/>
      </dsp:txXfrm>
    </dsp:sp>
    <dsp:sp modelId="{6B93219E-EB63-45E8-A039-07696F8895D8}">
      <dsp:nvSpPr>
        <dsp:cNvPr id="0" name=""/>
        <dsp:cNvSpPr/>
      </dsp:nvSpPr>
      <dsp:spPr>
        <a:xfrm rot="5400000">
          <a:off x="3726279" y="2574151"/>
          <a:ext cx="1757173"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cs typeface="Akhbar MT" pitchFamily="2" charset="-78"/>
            </a:rPr>
            <a:t>ينفذ تصرف كل من الشريكين في مال الشركة بحكم الملك في نصيبه والوكالة في</a:t>
          </a:r>
          <a:endParaRPr lang="ar-SA" sz="1400" kern="1200" dirty="0">
            <a:cs typeface="Akhbar MT" pitchFamily="2" charset="-78"/>
          </a:endParaRPr>
        </a:p>
        <a:p>
          <a:pPr marL="114300" lvl="1" indent="-114300" algn="r" defTabSz="622300" rtl="1">
            <a:lnSpc>
              <a:spcPct val="90000"/>
            </a:lnSpc>
            <a:spcBef>
              <a:spcPct val="0"/>
            </a:spcBef>
            <a:spcAft>
              <a:spcPct val="15000"/>
            </a:spcAft>
            <a:buChar char="••"/>
          </a:pPr>
          <a:r>
            <a:rPr lang="ar-SA" sz="1400" kern="1200" dirty="0" smtClean="0">
              <a:cs typeface="Akhbar MT" pitchFamily="2" charset="-78"/>
            </a:rPr>
            <a:t>نصيب شريكه؛ لأن لفظ الشركة يغني عن الإذن، فيكون إذن صريح في التصرف لكل واحد منهما.</a:t>
          </a:r>
          <a:endParaRPr lang="en-US" sz="1400" kern="1200" dirty="0">
            <a:cs typeface="Akhbar MT" pitchFamily="2" charset="-78"/>
          </a:endParaRPr>
        </a:p>
        <a:p>
          <a:pPr marL="114300" lvl="1" indent="-114300" algn="r" defTabSz="622300" rtl="1">
            <a:lnSpc>
              <a:spcPct val="90000"/>
            </a:lnSpc>
            <a:spcBef>
              <a:spcPct val="0"/>
            </a:spcBef>
            <a:spcAft>
              <a:spcPct val="15000"/>
            </a:spcAft>
            <a:buChar char="••"/>
          </a:pPr>
          <a:r>
            <a:rPr lang="ar-SA" sz="1400" kern="1200" dirty="0" smtClean="0">
              <a:cs typeface="Akhbar MT" pitchFamily="2" charset="-78"/>
            </a:rPr>
            <a:t>والوكالة تنعقد بما دل عليها من قول أو فعل، فعلى هذا يغني عقد الشركة عن الإذن الصريح في التوكيل؛ لأنه من لازم عقد الشركة أن يتصرف في المال المشترك بطريق الأصالة في نصيبه، وطريق الوكالة في نصيب شريكه.</a:t>
          </a:r>
          <a:endParaRPr lang="en-US" sz="1400" kern="1200" dirty="0">
            <a:cs typeface="Akhbar MT" pitchFamily="2" charset="-78"/>
          </a:endParaRPr>
        </a:p>
      </dsp:txBody>
      <dsp:txXfrm rot="-5400000">
        <a:off x="2440981" y="3945227"/>
        <a:ext cx="4241992" cy="1585617"/>
      </dsp:txXfrm>
    </dsp:sp>
    <dsp:sp modelId="{AF04E0BD-222D-4540-BD13-779CF997778C}">
      <dsp:nvSpPr>
        <dsp:cNvPr id="0" name=""/>
        <dsp:cNvSpPr/>
      </dsp:nvSpPr>
      <dsp:spPr>
        <a:xfrm>
          <a:off x="0" y="3955338"/>
          <a:ext cx="2434371" cy="1560478"/>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انعقادها</a:t>
          </a:r>
        </a:p>
      </dsp:txBody>
      <dsp:txXfrm>
        <a:off x="76176" y="4031514"/>
        <a:ext cx="2282019" cy="14081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55168-102E-4D9D-AD5C-2BCB76559B04}">
      <dsp:nvSpPr>
        <dsp:cNvPr id="0" name=""/>
        <dsp:cNvSpPr/>
      </dsp:nvSpPr>
      <dsp:spPr>
        <a:xfrm rot="5400000">
          <a:off x="3710220" y="-1224494"/>
          <a:ext cx="2767857" cy="5219132"/>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cs typeface="Akhbar MT" pitchFamily="2" charset="-78"/>
            </a:rPr>
            <a:t>أولاً: أن كلًّا من الشريكين ينشط الآخر.</a:t>
          </a:r>
          <a:endParaRPr lang="en-US" sz="1800" kern="1200" dirty="0">
            <a:cs typeface="Akhbar MT" pitchFamily="2" charset="-78"/>
          </a:endParaRPr>
        </a:p>
        <a:p>
          <a:pPr marL="171450" lvl="1" indent="-171450" algn="r" defTabSz="800100" rtl="1">
            <a:lnSpc>
              <a:spcPct val="90000"/>
            </a:lnSpc>
            <a:spcBef>
              <a:spcPct val="0"/>
            </a:spcBef>
            <a:spcAft>
              <a:spcPct val="15000"/>
            </a:spcAft>
            <a:buChar char="••"/>
          </a:pPr>
          <a:r>
            <a:rPr lang="ar-SA" sz="1800" kern="1200" dirty="0" smtClean="0">
              <a:cs typeface="Akhbar MT" pitchFamily="2" charset="-78"/>
            </a:rPr>
            <a:t>ثانياً: ربما يكون مال كل واحد منهما ليس كثيراً يُمَكِّنُهُمَا أن يستوردا البضائع الكثيرة التي </a:t>
          </a:r>
          <a:r>
            <a:rPr lang="ar-SA" sz="1800" kern="1200" dirty="0" err="1" smtClean="0">
              <a:cs typeface="Akhbar MT" pitchFamily="2" charset="-78"/>
            </a:rPr>
            <a:t>بها</a:t>
          </a:r>
          <a:r>
            <a:rPr lang="ar-SA" sz="1800" kern="1200" dirty="0" smtClean="0">
              <a:cs typeface="Akhbar MT" pitchFamily="2" charset="-78"/>
            </a:rPr>
            <a:t> الفائدة الكثيرة، وهذا واقع، فمثلاً شخص عنده مليون ريال، والآخر عنده مليون ريال، لكن مليوناً واحداً لا يكفي لشراء بضائع كبيرة، تكون فائدتها كثيرة، فيجتمعان ويشتريان البضائع.</a:t>
          </a:r>
          <a:endParaRPr lang="en-US" sz="1800" kern="1200" dirty="0">
            <a:cs typeface="Akhbar MT" pitchFamily="2" charset="-78"/>
          </a:endParaRPr>
        </a:p>
        <a:p>
          <a:pPr marL="171450" lvl="1" indent="-171450" algn="r" defTabSz="800100" rtl="1">
            <a:lnSpc>
              <a:spcPct val="90000"/>
            </a:lnSpc>
            <a:spcBef>
              <a:spcPct val="0"/>
            </a:spcBef>
            <a:spcAft>
              <a:spcPct val="15000"/>
            </a:spcAft>
            <a:buChar char="••"/>
          </a:pPr>
          <a:r>
            <a:rPr lang="ar-SA" sz="1800" kern="1200" dirty="0" smtClean="0">
              <a:cs typeface="Akhbar MT" pitchFamily="2" charset="-78"/>
            </a:rPr>
            <a:t>ثالثاً: أنه قد لا يتمكن كل واحد منهما أن يتجر بماله، فيحتاج إلى ضم مال الآخر إليه، حتى تتسع التجارة</a:t>
          </a:r>
          <a:endParaRPr lang="ar-SA" sz="1800" kern="1200" dirty="0">
            <a:cs typeface="Akhbar MT" pitchFamily="2" charset="-78"/>
          </a:endParaRPr>
        </a:p>
      </dsp:txBody>
      <dsp:txXfrm rot="-5400000">
        <a:off x="2484583" y="136259"/>
        <a:ext cx="5084016" cy="2497625"/>
      </dsp:txXfrm>
    </dsp:sp>
    <dsp:sp modelId="{7F03E682-1815-4EC3-9AF7-631E38A5088C}">
      <dsp:nvSpPr>
        <dsp:cNvPr id="0" name=""/>
        <dsp:cNvSpPr/>
      </dsp:nvSpPr>
      <dsp:spPr>
        <a:xfrm>
          <a:off x="669" y="63893"/>
          <a:ext cx="2483913" cy="2642356"/>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latin typeface="Traditional Arabic" pitchFamily="18" charset="-78"/>
              <a:cs typeface="Traditional Arabic" pitchFamily="18" charset="-78"/>
            </a:rPr>
            <a:t>فائدتها</a:t>
          </a:r>
          <a:endParaRPr lang="ar-SA" sz="3600" kern="1200" dirty="0">
            <a:latin typeface="Traditional Arabic" pitchFamily="18" charset="-78"/>
            <a:cs typeface="Traditional Arabic" pitchFamily="18" charset="-78"/>
          </a:endParaRPr>
        </a:p>
      </dsp:txBody>
      <dsp:txXfrm>
        <a:off x="121924" y="185148"/>
        <a:ext cx="2241403" cy="2399846"/>
      </dsp:txXfrm>
    </dsp:sp>
    <dsp:sp modelId="{CCAB3CFC-380C-4366-8D43-F262B5E85B50}">
      <dsp:nvSpPr>
        <dsp:cNvPr id="0" name=""/>
        <dsp:cNvSpPr/>
      </dsp:nvSpPr>
      <dsp:spPr>
        <a:xfrm rot="5400000">
          <a:off x="3772282" y="1540712"/>
          <a:ext cx="2500641" cy="5363166"/>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u="sng" kern="1200" dirty="0" smtClean="0">
              <a:cs typeface="Akhbar MT" pitchFamily="2" charset="-78"/>
            </a:rPr>
            <a:t>أولاً:</a:t>
          </a:r>
          <a:r>
            <a:rPr lang="ar-SA" sz="1800" kern="1200" dirty="0" smtClean="0">
              <a:cs typeface="Akhbar MT" pitchFamily="2" charset="-78"/>
            </a:rPr>
            <a:t> لا بد أن يكون المال الذي يريدان المشاركة فيه مملوكاً لهما، فإما أن يكون مالاً لهما، أو يكون مالاً هما فيه وكلاء، أو فيه أولياء، لكن بالنسبة للوكلاء، لا بد فيه من الإذن.</a:t>
          </a:r>
          <a:endParaRPr lang="en-US" sz="1800" kern="1200" dirty="0">
            <a:cs typeface="Akhbar MT" pitchFamily="2" charset="-78"/>
          </a:endParaRPr>
        </a:p>
        <a:p>
          <a:pPr marL="171450" lvl="1" indent="-171450" algn="r" defTabSz="800100" rtl="1">
            <a:lnSpc>
              <a:spcPct val="90000"/>
            </a:lnSpc>
            <a:spcBef>
              <a:spcPct val="0"/>
            </a:spcBef>
            <a:spcAft>
              <a:spcPct val="15000"/>
            </a:spcAft>
            <a:buChar char="••"/>
          </a:pPr>
          <a:r>
            <a:rPr lang="ar-SA" sz="1800" u="sng" kern="1200" smtClean="0">
              <a:cs typeface="Akhbar MT" pitchFamily="2" charset="-78"/>
            </a:rPr>
            <a:t>ثانياً:</a:t>
          </a:r>
          <a:r>
            <a:rPr lang="ar-SA" sz="1800" kern="1200" smtClean="0">
              <a:cs typeface="Akhbar MT" pitchFamily="2" charset="-78"/>
            </a:rPr>
            <a:t> لا بد أن يكون مال كل واحد منهما معلوماً، حتى يعرف عند تنضيض المال، ما لكل واحد منهما.</a:t>
          </a:r>
          <a:endParaRPr lang="en-US" sz="1800" kern="1200">
            <a:cs typeface="Akhbar MT" pitchFamily="2" charset="-78"/>
          </a:endParaRPr>
        </a:p>
        <a:p>
          <a:pPr marL="171450" lvl="1" indent="-171450" algn="r" defTabSz="800100" rtl="1">
            <a:lnSpc>
              <a:spcPct val="90000"/>
            </a:lnSpc>
            <a:spcBef>
              <a:spcPct val="0"/>
            </a:spcBef>
            <a:spcAft>
              <a:spcPct val="15000"/>
            </a:spcAft>
            <a:buChar char="••"/>
          </a:pPr>
          <a:r>
            <a:rPr lang="ar-SA" sz="1800" u="sng" kern="1200" dirty="0" smtClean="0">
              <a:cs typeface="Akhbar MT" pitchFamily="2" charset="-78"/>
            </a:rPr>
            <a:t>ثالثاً:</a:t>
          </a:r>
          <a:r>
            <a:rPr lang="ar-SA" sz="1800" kern="1200" dirty="0" smtClean="0">
              <a:cs typeface="Akhbar MT" pitchFamily="2" charset="-78"/>
            </a:rPr>
            <a:t> ويشترط لصحة شركة العنان أن يشترطا لكل من الشريكين جزءًا من الربح مشاعاً معلوماً كالثلث والربع</a:t>
          </a:r>
          <a:endParaRPr lang="en-US" sz="1800" kern="1200" dirty="0">
            <a:cs typeface="Akhbar MT" pitchFamily="2" charset="-78"/>
          </a:endParaRPr>
        </a:p>
      </dsp:txBody>
      <dsp:txXfrm rot="-5400000">
        <a:off x="2341020" y="3094046"/>
        <a:ext cx="5241095" cy="2256499"/>
      </dsp:txXfrm>
    </dsp:sp>
    <dsp:sp modelId="{CB10F924-F8D9-4D80-A6C1-24B731DB0AEB}">
      <dsp:nvSpPr>
        <dsp:cNvPr id="0" name=""/>
        <dsp:cNvSpPr/>
      </dsp:nvSpPr>
      <dsp:spPr>
        <a:xfrm>
          <a:off x="669" y="2901117"/>
          <a:ext cx="2340350" cy="2642356"/>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latin typeface="Traditional Arabic" pitchFamily="18" charset="-78"/>
              <a:cs typeface="Traditional Arabic" pitchFamily="18" charset="-78"/>
            </a:rPr>
            <a:t>شروط صحتها الزائدة على الشروط المشتركة</a:t>
          </a:r>
          <a:endParaRPr lang="ar-SA" sz="3200" kern="1200" dirty="0">
            <a:latin typeface="Traditional Arabic" pitchFamily="18" charset="-78"/>
            <a:cs typeface="Traditional Arabic" pitchFamily="18" charset="-78"/>
          </a:endParaRPr>
        </a:p>
      </dsp:txBody>
      <dsp:txXfrm>
        <a:off x="114915" y="3015363"/>
        <a:ext cx="2111858" cy="24138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763F6-7118-4AAF-BA62-053B1274D18A}">
      <dsp:nvSpPr>
        <dsp:cNvPr id="0" name=""/>
        <dsp:cNvSpPr/>
      </dsp:nvSpPr>
      <dsp:spPr>
        <a:xfrm rot="5400000">
          <a:off x="3382777" y="-945904"/>
          <a:ext cx="2430957"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b="1" u="sng" kern="1200" dirty="0" smtClean="0">
              <a:solidFill>
                <a:schemeClr val="accent2">
                  <a:lumMod val="75000"/>
                </a:schemeClr>
              </a:solidFill>
              <a:latin typeface="Traditional Arabic" pitchFamily="18" charset="-78"/>
              <a:cs typeface="Traditional Arabic" pitchFamily="18" charset="-78"/>
            </a:rPr>
            <a:t>تعريفها:</a:t>
          </a:r>
          <a:endParaRPr lang="ar-SA" sz="1800" kern="1200" dirty="0">
            <a:latin typeface="Traditional Arabic" pitchFamily="18" charset="-78"/>
            <a:cs typeface="Traditional Arabic" pitchFamily="18" charset="-78"/>
          </a:endParaRPr>
        </a:p>
        <a:p>
          <a:pPr marL="171450" lvl="1" indent="-171450" algn="r" defTabSz="800100" rtl="1">
            <a:lnSpc>
              <a:spcPct val="90000"/>
            </a:lnSpc>
            <a:spcBef>
              <a:spcPct val="0"/>
            </a:spcBef>
            <a:spcAft>
              <a:spcPct val="15000"/>
            </a:spcAft>
            <a:buChar char="••"/>
          </a:pPr>
          <a:r>
            <a:rPr lang="ar-SA" sz="1800" kern="1200" dirty="0" smtClean="0">
              <a:latin typeface="Traditional Arabic" pitchFamily="18" charset="-78"/>
              <a:cs typeface="Traditional Arabic" pitchFamily="18" charset="-78"/>
            </a:rPr>
            <a:t>المضاربة في اللغة: مأخوذة من الضرب في الأرض، وهو السير فيها، وهو السفر للتجارة، قال الله تعالى: {وَآخَرُونَ يَضْرِبُونَ فِي الأَرْضِ يَبْتَغُونَ مِنْ فَضْلِ اللَّهِ} ؛ أي: يطلبون رزق الله في المتاجر والمكاسب</a:t>
          </a:r>
          <a:endParaRPr lang="ar-SA" sz="1800" kern="1200" dirty="0" smtClean="0">
            <a:latin typeface="Traditional Arabic" pitchFamily="18" charset="-78"/>
            <a:cs typeface="Traditional Arabic" pitchFamily="18" charset="-78"/>
          </a:endParaRPr>
        </a:p>
        <a:p>
          <a:pPr marL="171450" lvl="1" indent="-171450" algn="r" defTabSz="800100" rtl="1">
            <a:lnSpc>
              <a:spcPct val="90000"/>
            </a:lnSpc>
            <a:spcBef>
              <a:spcPct val="0"/>
            </a:spcBef>
            <a:spcAft>
              <a:spcPct val="15000"/>
            </a:spcAft>
            <a:buChar char="••"/>
          </a:pPr>
          <a:r>
            <a:rPr lang="ar-SA" sz="1800" b="1" kern="1200" dirty="0" smtClean="0">
              <a:solidFill>
                <a:schemeClr val="accent2">
                  <a:lumMod val="75000"/>
                </a:schemeClr>
              </a:solidFill>
              <a:latin typeface="Traditional Arabic" pitchFamily="18" charset="-78"/>
              <a:cs typeface="Traditional Arabic" pitchFamily="18" charset="-78"/>
            </a:rPr>
            <a:t>المضاربة اصطلاحاً: </a:t>
          </a:r>
          <a:r>
            <a:rPr lang="ar-SA" sz="1800" kern="1200" dirty="0" smtClean="0">
              <a:latin typeface="Traditional Arabic" pitchFamily="18" charset="-78"/>
              <a:cs typeface="Traditional Arabic" pitchFamily="18" charset="-78"/>
            </a:rPr>
            <a:t>هي دفع مال معلوم لمن يتجر به والربح بينهما على حسب ما يتفقان عليه من كسبه.</a:t>
          </a:r>
          <a:endParaRPr lang="ar-SA" sz="1800" kern="1200" dirty="0" smtClean="0">
            <a:latin typeface="Traditional Arabic" pitchFamily="18" charset="-78"/>
            <a:cs typeface="Traditional Arabic" pitchFamily="18" charset="-78"/>
          </a:endParaRPr>
        </a:p>
      </dsp:txBody>
      <dsp:txXfrm rot="-5400000">
        <a:off x="2434371" y="121172"/>
        <a:ext cx="4209100" cy="2193617"/>
      </dsp:txXfrm>
    </dsp:sp>
    <dsp:sp modelId="{0AEC65B5-CDB7-4ED8-858E-71329D3C61DA}">
      <dsp:nvSpPr>
        <dsp:cNvPr id="0" name=""/>
        <dsp:cNvSpPr/>
      </dsp:nvSpPr>
      <dsp:spPr>
        <a:xfrm>
          <a:off x="0" y="368771"/>
          <a:ext cx="2434371" cy="1698417"/>
        </a:xfrm>
        <a:prstGeom prst="roundRect">
          <a:avLst/>
        </a:prstGeom>
        <a:solidFill>
          <a:schemeClr val="accent2">
            <a:alpha val="9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تعريفها</a:t>
          </a:r>
          <a:endParaRPr lang="ar-SA" sz="3600" kern="1200" dirty="0">
            <a:cs typeface="Akhbar MT" pitchFamily="2" charset="-78"/>
          </a:endParaRPr>
        </a:p>
      </dsp:txBody>
      <dsp:txXfrm>
        <a:off x="82910" y="451681"/>
        <a:ext cx="2268551" cy="1532597"/>
      </dsp:txXfrm>
    </dsp:sp>
    <dsp:sp modelId="{E2AB006A-A802-49DF-A949-E81D79E75388}">
      <dsp:nvSpPr>
        <dsp:cNvPr id="0" name=""/>
        <dsp:cNvSpPr/>
      </dsp:nvSpPr>
      <dsp:spPr>
        <a:xfrm rot="5400000">
          <a:off x="4031215" y="1046541"/>
          <a:ext cx="1143070" cy="4332001"/>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b="1" kern="1200" dirty="0" smtClean="0">
              <a:solidFill>
                <a:schemeClr val="accent2">
                  <a:lumMod val="75000"/>
                </a:schemeClr>
              </a:solidFill>
              <a:cs typeface="Akhbar MT" pitchFamily="2" charset="-78"/>
            </a:rPr>
            <a:t>هذا النوع من التعامل جائز بالإجماع ، لكن حكمها يختلف باختلاف الأحوال: </a:t>
          </a:r>
          <a:r>
            <a:rPr lang="ar-SA" sz="1200" kern="1200" dirty="0" smtClean="0">
              <a:cs typeface="Akhbar MT" pitchFamily="2" charset="-78"/>
            </a:rPr>
            <a:t>فهي في الأول أمانة و وكالة؛ لأن العامل يتصرف بإذن رب المال فهو وكيله في التصرف، والمال تحت يده أمانه، فإذا ربح العامل في المال كان عقد المضاربة  شركة لاشتراكهما في الأرباح.</a:t>
          </a:r>
          <a:endParaRPr lang="ar-SA" sz="1200" kern="1200" dirty="0">
            <a:cs typeface="Akhbar MT" pitchFamily="2" charset="-78"/>
          </a:endParaRPr>
        </a:p>
      </dsp:txBody>
      <dsp:txXfrm rot="-5400000">
        <a:off x="2436750" y="2696806"/>
        <a:ext cx="4276201" cy="1031470"/>
      </dsp:txXfrm>
    </dsp:sp>
    <dsp:sp modelId="{475A7727-C393-495D-B344-F4E3C8258C6A}">
      <dsp:nvSpPr>
        <dsp:cNvPr id="0" name=""/>
        <dsp:cNvSpPr/>
      </dsp:nvSpPr>
      <dsp:spPr>
        <a:xfrm>
          <a:off x="0" y="2544622"/>
          <a:ext cx="2436750" cy="1428838"/>
        </a:xfrm>
        <a:prstGeom prst="roundRect">
          <a:avLst/>
        </a:prstGeom>
        <a:solidFill>
          <a:schemeClr val="accent2">
            <a:alpha val="90000"/>
            <a:hueOff val="0"/>
            <a:satOff val="0"/>
            <a:lumOff val="0"/>
            <a:alphaOff val="-2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حكم مشروعيته</a:t>
          </a:r>
          <a:endParaRPr lang="ar-SA" sz="3600" kern="1200" dirty="0">
            <a:cs typeface="Akhbar MT" pitchFamily="2" charset="-78"/>
          </a:endParaRPr>
        </a:p>
      </dsp:txBody>
      <dsp:txXfrm>
        <a:off x="69750" y="2614372"/>
        <a:ext cx="2297250" cy="1289338"/>
      </dsp:txXfrm>
    </dsp:sp>
    <dsp:sp modelId="{6B93219E-EB63-45E8-A039-07696F8895D8}">
      <dsp:nvSpPr>
        <dsp:cNvPr id="0" name=""/>
        <dsp:cNvSpPr/>
      </dsp:nvSpPr>
      <dsp:spPr>
        <a:xfrm rot="5400000">
          <a:off x="3800396" y="2648268"/>
          <a:ext cx="1608940" cy="4327770"/>
        </a:xfrm>
        <a:prstGeom prst="round2SameRect">
          <a:avLst/>
        </a:prstGeom>
        <a:solidFill>
          <a:schemeClr val="accent2">
            <a:alpha val="90000"/>
            <a:tint val="40000"/>
            <a:hueOff val="0"/>
            <a:satOff val="0"/>
            <a:lumOff val="0"/>
            <a:alphaOff val="0"/>
          </a:schemeClr>
        </a:solidFill>
        <a:ln w="285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b="1" kern="1200" smtClean="0">
              <a:solidFill>
                <a:schemeClr val="accent2">
                  <a:lumMod val="50000"/>
                </a:schemeClr>
              </a:solidFill>
              <a:cs typeface="Akhbar MT" pitchFamily="2" charset="-78"/>
            </a:rPr>
            <a:t>1- لإيجاب والقبول في المضاربة .</a:t>
          </a:r>
          <a:endParaRPr lang="ar-SA" sz="1800" kern="1200" dirty="0">
            <a:cs typeface="Akhbar MT" pitchFamily="2" charset="-78"/>
          </a:endParaRPr>
        </a:p>
        <a:p>
          <a:pPr marL="171450" lvl="1" indent="-171450" algn="r" defTabSz="800100" rtl="1">
            <a:lnSpc>
              <a:spcPct val="90000"/>
            </a:lnSpc>
            <a:spcBef>
              <a:spcPct val="0"/>
            </a:spcBef>
            <a:spcAft>
              <a:spcPct val="15000"/>
            </a:spcAft>
            <a:buChar char="••"/>
          </a:pPr>
          <a:r>
            <a:rPr lang="ar-SA" sz="1800" b="1" kern="1200" smtClean="0">
              <a:solidFill>
                <a:schemeClr val="accent2">
                  <a:lumMod val="50000"/>
                </a:schemeClr>
              </a:solidFill>
              <a:cs typeface="Akhbar MT" pitchFamily="2" charset="-78"/>
            </a:rPr>
            <a:t>2- تصح المضاربة مؤقتة بوقت محدد.</a:t>
          </a:r>
          <a:endParaRPr lang="en-US" sz="1800" kern="1200" dirty="0" smtClean="0">
            <a:solidFill>
              <a:schemeClr val="accent2">
                <a:lumMod val="50000"/>
              </a:schemeClr>
            </a:solidFill>
            <a:cs typeface="Akhbar MT" pitchFamily="2" charset="-78"/>
          </a:endParaRPr>
        </a:p>
        <a:p>
          <a:pPr marL="171450" lvl="1" indent="-171450" algn="r" defTabSz="800100" rtl="1">
            <a:lnSpc>
              <a:spcPct val="90000"/>
            </a:lnSpc>
            <a:spcBef>
              <a:spcPct val="0"/>
            </a:spcBef>
            <a:spcAft>
              <a:spcPct val="15000"/>
            </a:spcAft>
            <a:buChar char="••"/>
          </a:pPr>
          <a:r>
            <a:rPr lang="ar-SA" sz="1800" b="1" kern="1200" dirty="0" smtClean="0">
              <a:solidFill>
                <a:schemeClr val="accent2">
                  <a:lumMod val="50000"/>
                </a:schemeClr>
              </a:solidFill>
              <a:cs typeface="Akhbar MT" pitchFamily="2" charset="-78"/>
            </a:rPr>
            <a:t>3- تصح المضاربة معلقة بشرط.</a:t>
          </a:r>
          <a:endParaRPr lang="ar-SA" sz="1800" kern="1200" dirty="0">
            <a:solidFill>
              <a:schemeClr val="accent2">
                <a:lumMod val="50000"/>
              </a:schemeClr>
            </a:solidFill>
            <a:cs typeface="Akhbar MT" pitchFamily="2" charset="-78"/>
          </a:endParaRPr>
        </a:p>
      </dsp:txBody>
      <dsp:txXfrm rot="-5400000">
        <a:off x="2440981" y="4086225"/>
        <a:ext cx="4249228" cy="1451856"/>
      </dsp:txXfrm>
    </dsp:sp>
    <dsp:sp modelId="{AF04E0BD-222D-4540-BD13-779CF997778C}">
      <dsp:nvSpPr>
        <dsp:cNvPr id="0" name=""/>
        <dsp:cNvSpPr/>
      </dsp:nvSpPr>
      <dsp:spPr>
        <a:xfrm>
          <a:off x="0" y="4095232"/>
          <a:ext cx="2434371" cy="1428838"/>
        </a:xfrm>
        <a:prstGeom prst="roundRect">
          <a:avLst/>
        </a:prstGeom>
        <a:solidFill>
          <a:schemeClr val="accent2">
            <a:alpha val="90000"/>
            <a:hueOff val="0"/>
            <a:satOff val="0"/>
            <a:lumOff val="0"/>
            <a:alphaOff val="-4000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kern="1200" dirty="0" smtClean="0">
              <a:cs typeface="Akhbar MT" pitchFamily="2" charset="-78"/>
            </a:rPr>
            <a:t>ما تنعقد به</a:t>
          </a:r>
          <a:endParaRPr lang="ar-SA" sz="3600" kern="1200" dirty="0" smtClean="0">
            <a:cs typeface="Akhbar MT" pitchFamily="2" charset="-78"/>
          </a:endParaRPr>
        </a:p>
      </dsp:txBody>
      <dsp:txXfrm>
        <a:off x="69750" y="4164982"/>
        <a:ext cx="2294871" cy="128933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527252-5584-4429-8537-C8A5675CE29E}">
      <dsp:nvSpPr>
        <dsp:cNvPr id="0" name=""/>
        <dsp:cNvSpPr/>
      </dsp:nvSpPr>
      <dsp:spPr>
        <a:xfrm>
          <a:off x="0" y="77165"/>
          <a:ext cx="8229600" cy="799950"/>
        </a:xfrm>
        <a:prstGeom prst="roundRect">
          <a:avLst/>
        </a:prstGeom>
        <a:gradFill rotWithShape="0">
          <a:gsLst>
            <a:gs pos="0">
              <a:schemeClr val="accent2">
                <a:shade val="50000"/>
                <a:hueOff val="0"/>
                <a:satOff val="0"/>
                <a:lumOff val="0"/>
                <a:alphaOff val="0"/>
                <a:tint val="50000"/>
                <a:satMod val="300000"/>
              </a:schemeClr>
            </a:gs>
            <a:gs pos="35000">
              <a:schemeClr val="accent2">
                <a:shade val="50000"/>
                <a:hueOff val="0"/>
                <a:satOff val="0"/>
                <a:lumOff val="0"/>
                <a:alphaOff val="0"/>
                <a:tint val="37000"/>
                <a:satMod val="300000"/>
              </a:schemeClr>
            </a:gs>
            <a:gs pos="100000">
              <a:schemeClr val="accent2">
                <a:shade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SA" sz="2600" b="1" kern="1200" dirty="0" smtClean="0">
              <a:cs typeface="Akhbar MT" pitchFamily="2" charset="-78"/>
            </a:rPr>
            <a:t>الأصل في المضاربة أنها من العقود الجائزة.</a:t>
          </a:r>
          <a:endParaRPr lang="ar-SA" sz="2600" kern="1200" dirty="0"/>
        </a:p>
      </dsp:txBody>
      <dsp:txXfrm>
        <a:off x="39050" y="116215"/>
        <a:ext cx="8151500" cy="721850"/>
      </dsp:txXfrm>
    </dsp:sp>
    <dsp:sp modelId="{921FE121-954D-42E5-8C5A-C12A2112B91E}">
      <dsp:nvSpPr>
        <dsp:cNvPr id="0" name=""/>
        <dsp:cNvSpPr/>
      </dsp:nvSpPr>
      <dsp:spPr>
        <a:xfrm>
          <a:off x="0" y="877116"/>
          <a:ext cx="8229600" cy="78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r" defTabSz="889000" rtl="1">
            <a:lnSpc>
              <a:spcPct val="90000"/>
            </a:lnSpc>
            <a:spcBef>
              <a:spcPct val="0"/>
            </a:spcBef>
            <a:spcAft>
              <a:spcPct val="20000"/>
            </a:spcAft>
            <a:buChar char="••"/>
          </a:pPr>
          <a:r>
            <a:rPr lang="ar-SA" sz="2000" kern="1200" dirty="0" smtClean="0">
              <a:cs typeface="Akhbar MT" pitchFamily="2" charset="-78"/>
            </a:rPr>
            <a:t>والفقهاء مجمعون على أن عقد المضاربة عقد غير لازم وأن لكل من رب المال والمضارب أن يستبد بفسخه مالم يشرع العامل في العمل.</a:t>
          </a:r>
          <a:endParaRPr lang="ar-SA" sz="2000" kern="1200" dirty="0"/>
        </a:p>
      </dsp:txBody>
      <dsp:txXfrm>
        <a:off x="0" y="877116"/>
        <a:ext cx="8229600" cy="780390"/>
      </dsp:txXfrm>
    </dsp:sp>
    <dsp:sp modelId="{6396018A-769F-4447-8E35-9B81D14D88D7}">
      <dsp:nvSpPr>
        <dsp:cNvPr id="0" name=""/>
        <dsp:cNvSpPr/>
      </dsp:nvSpPr>
      <dsp:spPr>
        <a:xfrm>
          <a:off x="0" y="1657506"/>
          <a:ext cx="8229600" cy="799950"/>
        </a:xfrm>
        <a:prstGeom prst="roundRect">
          <a:avLst/>
        </a:prstGeom>
        <a:gradFill rotWithShape="0">
          <a:gsLst>
            <a:gs pos="0">
              <a:schemeClr val="accent2">
                <a:shade val="50000"/>
                <a:hueOff val="0"/>
                <a:satOff val="-14494"/>
                <a:lumOff val="48652"/>
                <a:alphaOff val="0"/>
                <a:tint val="50000"/>
                <a:satMod val="300000"/>
              </a:schemeClr>
            </a:gs>
            <a:gs pos="35000">
              <a:schemeClr val="accent2">
                <a:shade val="50000"/>
                <a:hueOff val="0"/>
                <a:satOff val="-14494"/>
                <a:lumOff val="48652"/>
                <a:alphaOff val="0"/>
                <a:tint val="37000"/>
                <a:satMod val="300000"/>
              </a:schemeClr>
            </a:gs>
            <a:gs pos="100000">
              <a:schemeClr val="accent2">
                <a:shade val="50000"/>
                <a:hueOff val="0"/>
                <a:satOff val="-14494"/>
                <a:lumOff val="4865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SA" sz="2600" b="1" kern="1200" smtClean="0">
              <a:cs typeface="Akhbar MT" pitchFamily="2" charset="-78"/>
            </a:rPr>
            <a:t>فإذا شرع في العمل اختلفوا:</a:t>
          </a:r>
          <a:endParaRPr lang="ar-SA" sz="2600" kern="1200" dirty="0"/>
        </a:p>
      </dsp:txBody>
      <dsp:txXfrm>
        <a:off x="39050" y="1696556"/>
        <a:ext cx="8151500" cy="721850"/>
      </dsp:txXfrm>
    </dsp:sp>
    <dsp:sp modelId="{2F61C1B1-2E31-4682-9425-3310B468633D}">
      <dsp:nvSpPr>
        <dsp:cNvPr id="0" name=""/>
        <dsp:cNvSpPr/>
      </dsp:nvSpPr>
      <dsp:spPr>
        <a:xfrm>
          <a:off x="0" y="2457457"/>
          <a:ext cx="8229600" cy="1991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r" defTabSz="889000" rtl="1">
            <a:lnSpc>
              <a:spcPct val="90000"/>
            </a:lnSpc>
            <a:spcBef>
              <a:spcPct val="0"/>
            </a:spcBef>
            <a:spcAft>
              <a:spcPct val="20000"/>
            </a:spcAft>
            <a:buChar char="••"/>
          </a:pPr>
          <a:r>
            <a:rPr lang="ar-SA" sz="2000" b="1" kern="1200" dirty="0" smtClean="0">
              <a:cs typeface="Akhbar MT" pitchFamily="2" charset="-78"/>
            </a:rPr>
            <a:t>فذهب الجمهور من الحنابلة والحنفية والشافعية : </a:t>
          </a:r>
          <a:r>
            <a:rPr lang="ar-SA" sz="2000" kern="1200" dirty="0" smtClean="0">
              <a:cs typeface="Akhbar MT" pitchFamily="2" charset="-78"/>
            </a:rPr>
            <a:t>بأن المضاربة تنفسخ بفسخ أحدهما أيهما </a:t>
          </a:r>
          <a:r>
            <a:rPr lang="ar-SA" sz="2000" kern="1200" dirty="0" err="1" smtClean="0">
              <a:cs typeface="Akhbar MT" pitchFamily="2" charset="-78"/>
            </a:rPr>
            <a:t>كان،بموته</a:t>
          </a:r>
          <a:r>
            <a:rPr lang="ar-SA" sz="2000" kern="1200" dirty="0" smtClean="0">
              <a:cs typeface="Akhbar MT" pitchFamily="2" charset="-78"/>
            </a:rPr>
            <a:t> أو جنونه، أو الحجر عليه لسفه، ولا فرق بين </a:t>
          </a:r>
          <a:r>
            <a:rPr lang="ar-SA" sz="2000" kern="1200" dirty="0" err="1" smtClean="0">
              <a:cs typeface="Akhbar MT" pitchFamily="2" charset="-78"/>
            </a:rPr>
            <a:t>ماقبل</a:t>
          </a:r>
          <a:r>
            <a:rPr lang="ar-SA" sz="2000" kern="1200" dirty="0" smtClean="0">
              <a:cs typeface="Akhbar MT" pitchFamily="2" charset="-78"/>
            </a:rPr>
            <a:t> التصرف وبعده.</a:t>
          </a:r>
          <a:endParaRPr lang="ar-SA" sz="2000" kern="1200" dirty="0"/>
        </a:p>
        <a:p>
          <a:pPr marL="228600" lvl="1" indent="-228600" algn="r" defTabSz="889000" rtl="1">
            <a:lnSpc>
              <a:spcPct val="90000"/>
            </a:lnSpc>
            <a:spcBef>
              <a:spcPct val="0"/>
            </a:spcBef>
            <a:spcAft>
              <a:spcPct val="20000"/>
            </a:spcAft>
            <a:buChar char="••"/>
          </a:pPr>
          <a:r>
            <a:rPr lang="ar-SA" sz="2000" b="1" kern="1200" dirty="0" smtClean="0">
              <a:cs typeface="Akhbar MT" pitchFamily="2" charset="-78"/>
            </a:rPr>
            <a:t>وأما عند </a:t>
          </a:r>
          <a:r>
            <a:rPr lang="ar-SA" sz="2000" b="1" kern="1200" dirty="0" err="1" smtClean="0">
              <a:cs typeface="Akhbar MT" pitchFamily="2" charset="-78"/>
            </a:rPr>
            <a:t>المالكيه</a:t>
          </a:r>
          <a:r>
            <a:rPr lang="ar-SA" sz="2000" b="1" kern="1200" dirty="0" smtClean="0">
              <a:cs typeface="Akhbar MT" pitchFamily="2" charset="-78"/>
            </a:rPr>
            <a:t>: </a:t>
          </a:r>
          <a:r>
            <a:rPr lang="ar-SA" sz="2000" kern="1200" dirty="0" smtClean="0">
              <a:cs typeface="Akhbar MT" pitchFamily="2" charset="-78"/>
            </a:rPr>
            <a:t>فهو عقد جائز إلى حين الشروع في العمل فإذا شرع العامل في العمل انقلب العقد لازماً فلا يستطيع أحدهما بمفرده أن يستقل بالفسخ، ولا ينفسخ العقد بموت أحدهما بل يورث</a:t>
          </a:r>
          <a:endParaRPr lang="ar-SA" sz="2000" kern="1200" dirty="0"/>
        </a:p>
        <a:p>
          <a:pPr marL="228600" lvl="1" indent="-228600" algn="r" defTabSz="889000" rtl="1">
            <a:lnSpc>
              <a:spcPct val="90000"/>
            </a:lnSpc>
            <a:spcBef>
              <a:spcPct val="0"/>
            </a:spcBef>
            <a:spcAft>
              <a:spcPct val="20000"/>
            </a:spcAft>
            <a:buChar char="••"/>
          </a:pPr>
          <a:endParaRPr lang="ar-SA" sz="2000" kern="1200" dirty="0"/>
        </a:p>
      </dsp:txBody>
      <dsp:txXfrm>
        <a:off x="0" y="2457457"/>
        <a:ext cx="8229600" cy="199134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A2B14-659B-47B3-91C2-A314C53EB21C}">
      <dsp:nvSpPr>
        <dsp:cNvPr id="0" name=""/>
        <dsp:cNvSpPr/>
      </dsp:nvSpPr>
      <dsp:spPr>
        <a:xfrm>
          <a:off x="1892" y="146"/>
          <a:ext cx="5263142" cy="2556424"/>
        </a:xfrm>
        <a:prstGeom prst="roundRect">
          <a:avLst>
            <a:gd name="adj" fmla="val 10000"/>
          </a:avLst>
        </a:prstGeom>
        <a:gradFill rotWithShape="0">
          <a:gsLst>
            <a:gs pos="0">
              <a:schemeClr val="accent2">
                <a:alpha val="80000"/>
                <a:hueOff val="0"/>
                <a:satOff val="0"/>
                <a:lumOff val="0"/>
                <a:alphaOff val="0"/>
                <a:tint val="50000"/>
                <a:satMod val="300000"/>
              </a:schemeClr>
            </a:gs>
            <a:gs pos="35000">
              <a:schemeClr val="accent2">
                <a:alpha val="80000"/>
                <a:hueOff val="0"/>
                <a:satOff val="0"/>
                <a:lumOff val="0"/>
                <a:alphaOff val="0"/>
                <a:tint val="37000"/>
                <a:satMod val="300000"/>
              </a:schemeClr>
            </a:gs>
            <a:gs pos="100000">
              <a:schemeClr val="accent2">
                <a:alpha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b="1" kern="1200" dirty="0" smtClean="0">
              <a:latin typeface="Traditional Arabic" pitchFamily="18" charset="-78"/>
              <a:cs typeface="Traditional Arabic" pitchFamily="18" charset="-78"/>
            </a:rPr>
            <a:t>الفاسدة فتنقسم إلى ثلاثة أقسام:</a:t>
          </a:r>
          <a:endParaRPr lang="ar-SA" sz="4400" kern="1200" dirty="0">
            <a:latin typeface="Traditional Arabic" pitchFamily="18" charset="-78"/>
            <a:cs typeface="Traditional Arabic" pitchFamily="18" charset="-78"/>
          </a:endParaRPr>
        </a:p>
      </dsp:txBody>
      <dsp:txXfrm>
        <a:off x="76767" y="75021"/>
        <a:ext cx="5113392" cy="2406674"/>
      </dsp:txXfrm>
    </dsp:sp>
    <dsp:sp modelId="{E7D8EA04-FAE5-4059-AA4F-ABC76D153FEF}">
      <dsp:nvSpPr>
        <dsp:cNvPr id="0" name=""/>
        <dsp:cNvSpPr/>
      </dsp:nvSpPr>
      <dsp:spPr>
        <a:xfrm>
          <a:off x="1892" y="2700012"/>
          <a:ext cx="1661345" cy="2556424"/>
        </a:xfrm>
        <a:prstGeom prst="roundRect">
          <a:avLst>
            <a:gd name="adj" fmla="val 10000"/>
          </a:avLst>
        </a:prstGeom>
        <a:gradFill rotWithShape="0">
          <a:gsLst>
            <a:gs pos="0">
              <a:schemeClr val="accent2">
                <a:alpha val="70000"/>
                <a:hueOff val="0"/>
                <a:satOff val="0"/>
                <a:lumOff val="0"/>
                <a:alphaOff val="0"/>
                <a:tint val="50000"/>
                <a:satMod val="300000"/>
              </a:schemeClr>
            </a:gs>
            <a:gs pos="35000">
              <a:schemeClr val="accent2">
                <a:alpha val="70000"/>
                <a:hueOff val="0"/>
                <a:satOff val="0"/>
                <a:lumOff val="0"/>
                <a:alphaOff val="0"/>
                <a:tint val="37000"/>
                <a:satMod val="300000"/>
              </a:schemeClr>
            </a:gs>
            <a:gs pos="100000">
              <a:schemeClr val="accent2">
                <a:alpha val="7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latin typeface="Traditional Arabic" pitchFamily="18" charset="-78"/>
              <a:cs typeface="Traditional Arabic" pitchFamily="18" charset="-78"/>
            </a:rPr>
            <a:t>شرط ينافي مقتضى العقد</a:t>
          </a:r>
          <a:endParaRPr lang="ar-SA" sz="3200" kern="1200" dirty="0">
            <a:latin typeface="Traditional Arabic" pitchFamily="18" charset="-78"/>
            <a:cs typeface="Traditional Arabic" pitchFamily="18" charset="-78"/>
          </a:endParaRPr>
        </a:p>
      </dsp:txBody>
      <dsp:txXfrm>
        <a:off x="50551" y="2748671"/>
        <a:ext cx="1564027" cy="2459106"/>
      </dsp:txXfrm>
    </dsp:sp>
    <dsp:sp modelId="{5678C881-DA81-41CE-A15B-30DED7C994B1}">
      <dsp:nvSpPr>
        <dsp:cNvPr id="0" name=""/>
        <dsp:cNvSpPr/>
      </dsp:nvSpPr>
      <dsp:spPr>
        <a:xfrm>
          <a:off x="1802791" y="2700012"/>
          <a:ext cx="1661345" cy="2556424"/>
        </a:xfrm>
        <a:prstGeom prst="roundRect">
          <a:avLst>
            <a:gd name="adj" fmla="val 10000"/>
          </a:avLst>
        </a:prstGeom>
        <a:gradFill rotWithShape="0">
          <a:gsLst>
            <a:gs pos="0">
              <a:schemeClr val="accent2">
                <a:alpha val="70000"/>
                <a:hueOff val="0"/>
                <a:satOff val="0"/>
                <a:lumOff val="0"/>
                <a:alphaOff val="0"/>
                <a:tint val="50000"/>
                <a:satMod val="300000"/>
              </a:schemeClr>
            </a:gs>
            <a:gs pos="35000">
              <a:schemeClr val="accent2">
                <a:alpha val="70000"/>
                <a:hueOff val="0"/>
                <a:satOff val="0"/>
                <a:lumOff val="0"/>
                <a:alphaOff val="0"/>
                <a:tint val="37000"/>
                <a:satMod val="300000"/>
              </a:schemeClr>
            </a:gs>
            <a:gs pos="100000">
              <a:schemeClr val="accent2">
                <a:alpha val="7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solidFill>
                <a:schemeClr val="tx1"/>
              </a:solidFill>
              <a:latin typeface="Traditional Arabic" pitchFamily="18" charset="-78"/>
              <a:cs typeface="Traditional Arabic" pitchFamily="18" charset="-78"/>
            </a:rPr>
            <a:t>شروط تعود بجهالة في الربح</a:t>
          </a:r>
          <a:endParaRPr lang="ar-SA" sz="2900" kern="1200" dirty="0">
            <a:solidFill>
              <a:schemeClr val="tx1"/>
            </a:solidFill>
            <a:latin typeface="Traditional Arabic" pitchFamily="18" charset="-78"/>
            <a:cs typeface="Traditional Arabic" pitchFamily="18" charset="-78"/>
          </a:endParaRPr>
        </a:p>
      </dsp:txBody>
      <dsp:txXfrm>
        <a:off x="1851450" y="2748671"/>
        <a:ext cx="1564027" cy="2459106"/>
      </dsp:txXfrm>
    </dsp:sp>
    <dsp:sp modelId="{DBC967D5-212A-4949-B049-E95DFA151366}">
      <dsp:nvSpPr>
        <dsp:cNvPr id="0" name=""/>
        <dsp:cNvSpPr/>
      </dsp:nvSpPr>
      <dsp:spPr>
        <a:xfrm>
          <a:off x="3603689" y="2700012"/>
          <a:ext cx="1661345" cy="2556424"/>
        </a:xfrm>
        <a:prstGeom prst="roundRect">
          <a:avLst>
            <a:gd name="adj" fmla="val 10000"/>
          </a:avLst>
        </a:prstGeom>
        <a:gradFill rotWithShape="0">
          <a:gsLst>
            <a:gs pos="0">
              <a:schemeClr val="accent2">
                <a:alpha val="70000"/>
                <a:hueOff val="0"/>
                <a:satOff val="0"/>
                <a:lumOff val="0"/>
                <a:alphaOff val="0"/>
                <a:tint val="50000"/>
                <a:satMod val="300000"/>
              </a:schemeClr>
            </a:gs>
            <a:gs pos="35000">
              <a:schemeClr val="accent2">
                <a:alpha val="70000"/>
                <a:hueOff val="0"/>
                <a:satOff val="0"/>
                <a:lumOff val="0"/>
                <a:alphaOff val="0"/>
                <a:tint val="37000"/>
                <a:satMod val="300000"/>
              </a:schemeClr>
            </a:gs>
            <a:gs pos="100000">
              <a:schemeClr val="accent2">
                <a:alpha val="7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b="1" kern="1200" dirty="0" smtClean="0">
              <a:latin typeface="Traditional Arabic" pitchFamily="18" charset="-78"/>
              <a:cs typeface="Traditional Arabic" pitchFamily="18" charset="-78"/>
            </a:rPr>
            <a:t>شروط ليست من مصلحة العقد ولا من مقتضاه</a:t>
          </a:r>
          <a:endParaRPr lang="ar-SA" sz="2900" kern="1200" dirty="0">
            <a:latin typeface="Traditional Arabic" pitchFamily="18" charset="-78"/>
            <a:cs typeface="Traditional Arabic" pitchFamily="18" charset="-78"/>
          </a:endParaRPr>
        </a:p>
      </dsp:txBody>
      <dsp:txXfrm>
        <a:off x="3652348" y="2748671"/>
        <a:ext cx="1564027" cy="245910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1276DF6-A05B-4EBE-BA80-EF5BAA719826}" type="datetimeFigureOut">
              <a:rPr lang="ar-SA" smtClean="0"/>
              <a:pPr/>
              <a:t>06/04/1434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5657B2-2487-42DE-AD45-7A92E79EE791}" type="slidenum">
              <a:rPr lang="ar-SA" smtClean="0"/>
              <a:pPr/>
              <a:t>‹#›</a:t>
            </a:fld>
            <a:endParaRPr lang="ar-SA"/>
          </a:p>
        </p:txBody>
      </p:sp>
    </p:spTree>
    <p:extLst>
      <p:ext uri="{BB962C8B-B14F-4D97-AF65-F5344CB8AC3E}">
        <p14:creationId xmlns:p14="http://schemas.microsoft.com/office/powerpoint/2010/main" xmlns="" val="1275874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8" name="Slide Number Placeholder 7"/>
          <p:cNvSpPr>
            <a:spLocks noGrp="1"/>
          </p:cNvSpPr>
          <p:nvPr>
            <p:ph type="sldNum" sz="quarter" idx="11"/>
          </p:nvPr>
        </p:nvSpPr>
        <p:spPr/>
        <p:txBody>
          <a:bodyPr/>
          <a:lstStyle/>
          <a:p>
            <a:fld id="{D49F6B63-8855-4B67-9B10-E037FB5454F3}" type="slidenum">
              <a:rPr lang="ar-SA" smtClean="0"/>
              <a:pPr/>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49F6B63-8855-4B67-9B10-E037FB5454F3}" type="slidenum">
              <a:rPr lang="ar-SA" smtClean="0"/>
              <a:pPr/>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49F6B63-8855-4B67-9B10-E037FB5454F3}" type="slidenum">
              <a:rPr lang="ar-SA" smtClean="0"/>
              <a:pPr/>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49F6B63-8855-4B67-9B10-E037FB5454F3}" type="slidenum">
              <a:rPr lang="ar-SA" smtClean="0"/>
              <a:pPr/>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D1BBF55-F2C4-4CE1-A09C-17FDEE735C98}" type="datetimeFigureOut">
              <a:rPr lang="ar-SA" smtClean="0"/>
              <a:pPr/>
              <a:t>06/04/1434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49F6B63-8855-4B67-9B10-E037FB5454F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6D1BBF55-F2C4-4CE1-A09C-17FDEE735C98}" type="datetimeFigureOut">
              <a:rPr lang="ar-SA" smtClean="0"/>
              <a:pPr/>
              <a:t>06/04/1434</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D49F6B63-8855-4B67-9B10-E037FB5454F3}" type="slidenum">
              <a:rPr lang="ar-SA" smtClean="0"/>
              <a:pPr/>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21392129">
            <a:off x="616942" y="500153"/>
            <a:ext cx="6368528" cy="2563375"/>
          </a:xfrm>
          <a:prstGeom prst="rect">
            <a:avLst/>
          </a:prstGeom>
        </p:spPr>
      </p:pic>
      <p:sp>
        <p:nvSpPr>
          <p:cNvPr id="5" name="Rectangle 4"/>
          <p:cNvSpPr/>
          <p:nvPr/>
        </p:nvSpPr>
        <p:spPr>
          <a:xfrm>
            <a:off x="1061492" y="2780928"/>
            <a:ext cx="7407076" cy="2800767"/>
          </a:xfrm>
          <a:prstGeom prst="rect">
            <a:avLst/>
          </a:prstGeom>
        </p:spPr>
        <p:txBody>
          <a:bodyPr wrap="square">
            <a:spAutoFit/>
          </a:bodyPr>
          <a:lstStyle/>
          <a:p>
            <a:endParaRPr lang="ar-SA" sz="4400" b="1" dirty="0" smtClean="0">
              <a:cs typeface="Akhbar MT" pitchFamily="2" charset="-78"/>
            </a:endParaRPr>
          </a:p>
          <a:p>
            <a:endParaRPr lang="ar-SA" sz="4400" b="1" dirty="0" smtClean="0">
              <a:cs typeface="Akhbar MT" pitchFamily="2" charset="-78"/>
            </a:endParaRPr>
          </a:p>
          <a:p>
            <a:r>
              <a:rPr lang="ar-SA" sz="4400" b="1" dirty="0" smtClean="0">
                <a:cs typeface="Akhbar MT" pitchFamily="2" charset="-78"/>
              </a:rPr>
              <a:t>أفعـلِ الخيرّ مهمآ أستصغرته </a:t>
            </a:r>
            <a:endParaRPr lang="ar-SA" sz="4400" b="1" dirty="0">
              <a:cs typeface="Akhbar MT" pitchFamily="2" charset="-78"/>
            </a:endParaRPr>
          </a:p>
          <a:p>
            <a:r>
              <a:rPr lang="ar-SA" sz="4400" b="1" dirty="0" smtClean="0">
                <a:cs typeface="Akhbar MT" pitchFamily="2" charset="-78"/>
              </a:rPr>
              <a:t>فلآ تدرِي أي حَسنه قد تُدخلك الجَـنّه </a:t>
            </a:r>
            <a:r>
              <a:rPr lang="ar-SA" sz="4400" b="1" dirty="0">
                <a:cs typeface="Akhbar MT" pitchFamily="2" charset="-78"/>
              </a:rPr>
              <a:t>! </a:t>
            </a:r>
            <a:r>
              <a:rPr lang="ar-SA" sz="4400" b="1" dirty="0">
                <a:solidFill>
                  <a:srgbClr val="C00000"/>
                </a:solidFill>
                <a:cs typeface="Akhbar MT" pitchFamily="2" charset="-78"/>
              </a:rPr>
              <a:t>♥</a:t>
            </a:r>
          </a:p>
        </p:txBody>
      </p:sp>
    </p:spTree>
    <p:extLst>
      <p:ext uri="{BB962C8B-B14F-4D97-AF65-F5344CB8AC3E}">
        <p14:creationId xmlns:p14="http://schemas.microsoft.com/office/powerpoint/2010/main" xmlns="" val="2513094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800" dirty="0" smtClean="0">
                <a:solidFill>
                  <a:schemeClr val="accent2">
                    <a:lumMod val="75000"/>
                  </a:schemeClr>
                </a:solidFill>
                <a:effectLst/>
                <a:latin typeface="Traditional Arabic" pitchFamily="18" charset="-78"/>
                <a:cs typeface="Traditional Arabic" pitchFamily="18" charset="-78"/>
              </a:rPr>
              <a:t>حكمه من حيث اللزوم و العدم</a:t>
            </a:r>
            <a:endParaRPr lang="ar-SA" sz="4800" dirty="0">
              <a:solidFill>
                <a:schemeClr val="accent2">
                  <a:lumMod val="75000"/>
                </a:schemeClr>
              </a:solidFill>
              <a:effectLst/>
              <a:latin typeface="Traditional Arabic" pitchFamily="18" charset="-78"/>
              <a:cs typeface="Traditional Arabic" pitchFamily="18" charset="-78"/>
            </a:endParaRP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xmlns="" val="227749269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89673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7"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4067944" y="764704"/>
            <a:ext cx="4320480" cy="72008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400" dirty="0">
                <a:latin typeface="Traditional Arabic" pitchFamily="18" charset="-78"/>
                <a:cs typeface="Traditional Arabic" pitchFamily="18" charset="-78"/>
              </a:rPr>
              <a:t>شروط صحتها الزائدة على الشروط المشتركة</a:t>
            </a:r>
          </a:p>
        </p:txBody>
      </p:sp>
      <p:sp>
        <p:nvSpPr>
          <p:cNvPr id="6" name="مربع نص 5"/>
          <p:cNvSpPr txBox="1"/>
          <p:nvPr/>
        </p:nvSpPr>
        <p:spPr>
          <a:xfrm>
            <a:off x="1713520" y="1556792"/>
            <a:ext cx="6859635" cy="6001643"/>
          </a:xfrm>
          <a:prstGeom prst="rect">
            <a:avLst/>
          </a:prstGeom>
          <a:noFill/>
        </p:spPr>
        <p:txBody>
          <a:bodyPr wrap="none" rtlCol="1">
            <a:spAutoFit/>
          </a:bodyPr>
          <a:lstStyle/>
          <a:p>
            <a:r>
              <a:rPr lang="ar-SA" sz="2400" b="1" dirty="0" smtClean="0">
                <a:solidFill>
                  <a:schemeClr val="accent2">
                    <a:lumMod val="75000"/>
                  </a:schemeClr>
                </a:solidFill>
                <a:cs typeface="Akhbar MT" pitchFamily="2" charset="-78"/>
              </a:rPr>
              <a:t>1-يشترط لصحة المضاربة تقدير نصيب العامل؛ لأنه يستحقه </a:t>
            </a:r>
            <a:r>
              <a:rPr lang="ar-SA" sz="2400" b="1" dirty="0" err="1" smtClean="0">
                <a:solidFill>
                  <a:schemeClr val="accent2">
                    <a:lumMod val="75000"/>
                  </a:schemeClr>
                </a:solidFill>
                <a:cs typeface="Akhbar MT" pitchFamily="2" charset="-78"/>
              </a:rPr>
              <a:t>بالشرط".</a:t>
            </a:r>
            <a:endParaRPr lang="ar-SA" sz="2400" b="1" dirty="0" smtClean="0">
              <a:solidFill>
                <a:schemeClr val="accent2">
                  <a:lumMod val="75000"/>
                </a:schemeClr>
              </a:solidFill>
              <a:cs typeface="Akhbar MT" pitchFamily="2" charset="-78"/>
            </a:endParaRPr>
          </a:p>
          <a:p>
            <a:endParaRPr lang="en-US" sz="2400" b="1" dirty="0" smtClean="0">
              <a:cs typeface="Akhbar MT" pitchFamily="2" charset="-78"/>
            </a:endParaRPr>
          </a:p>
          <a:p>
            <a:r>
              <a:rPr lang="ar-SA" sz="2400" b="1" dirty="0" smtClean="0">
                <a:cs typeface="Akhbar MT" pitchFamily="2" charset="-78"/>
              </a:rPr>
              <a:t>2-أن يكون رأس المال معلوماً فلا تصح المضاربة بصرة فيها جنيهات </a:t>
            </a:r>
          </a:p>
          <a:p>
            <a:r>
              <a:rPr lang="ar-SA" sz="2400" b="1" dirty="0" smtClean="0">
                <a:cs typeface="Akhbar MT" pitchFamily="2" charset="-78"/>
              </a:rPr>
              <a:t>من غير عد وبيان لما في ذلك من الغرر المفضي إلى النزاع.</a:t>
            </a:r>
          </a:p>
          <a:p>
            <a:endParaRPr lang="en-US" sz="2400" b="1" dirty="0" smtClean="0">
              <a:cs typeface="Akhbar MT" pitchFamily="2" charset="-78"/>
            </a:endParaRPr>
          </a:p>
          <a:p>
            <a:r>
              <a:rPr lang="ar-SA" sz="2400" b="1" dirty="0" smtClean="0">
                <a:solidFill>
                  <a:schemeClr val="accent2">
                    <a:lumMod val="75000"/>
                  </a:schemeClr>
                </a:solidFill>
                <a:cs typeface="Akhbar MT" pitchFamily="2" charset="-78"/>
              </a:rPr>
              <a:t>3-أن يكون رأس المال حاضراً فلا تصح المضاربة بالمال الغائب أو المال الذي في الذمة.</a:t>
            </a:r>
          </a:p>
          <a:p>
            <a:r>
              <a:rPr lang="ar-SA" sz="2400" b="1" baseline="30000" dirty="0" smtClean="0">
                <a:cs typeface="Akhbar MT" pitchFamily="2" charset="-78"/>
              </a:rPr>
              <a:t> </a:t>
            </a:r>
            <a:endParaRPr lang="en-US" sz="2400" b="1" dirty="0" smtClean="0">
              <a:cs typeface="Akhbar MT" pitchFamily="2" charset="-78"/>
            </a:endParaRPr>
          </a:p>
          <a:p>
            <a:r>
              <a:rPr lang="ar-SA" sz="2400" b="1" dirty="0" smtClean="0">
                <a:cs typeface="Akhbar MT" pitchFamily="2" charset="-78"/>
              </a:rPr>
              <a:t>4-أن يكون نصيب كل من المضاربين مشاعاً في كل </a:t>
            </a:r>
            <a:r>
              <a:rPr lang="ar-SA" sz="2400" b="1" dirty="0" err="1" smtClean="0">
                <a:cs typeface="Akhbar MT" pitchFamily="2" charset="-78"/>
              </a:rPr>
              <a:t>المال،</a:t>
            </a:r>
            <a:r>
              <a:rPr lang="ar-SA" sz="2400" b="1" dirty="0" smtClean="0">
                <a:cs typeface="Akhbar MT" pitchFamily="2" charset="-78"/>
              </a:rPr>
              <a:t> </a:t>
            </a:r>
          </a:p>
          <a:p>
            <a:r>
              <a:rPr lang="ar-SA" sz="2400" b="1" dirty="0" smtClean="0">
                <a:cs typeface="Akhbar MT" pitchFamily="2" charset="-78"/>
              </a:rPr>
              <a:t>فإن عين لواحد نصيباً معيناً كعدد مخصوص(عشر ريالات مثلاً)فسدت المضاربة</a:t>
            </a:r>
          </a:p>
          <a:p>
            <a:endParaRPr lang="ar-SA" sz="2400" b="1" dirty="0" smtClean="0">
              <a:cs typeface="Akhbar MT" pitchFamily="2" charset="-78"/>
            </a:endParaRPr>
          </a:p>
          <a:p>
            <a:r>
              <a:rPr lang="ar-SA" sz="2400" b="1" dirty="0" smtClean="0">
                <a:solidFill>
                  <a:schemeClr val="accent2">
                    <a:lumMod val="75000"/>
                  </a:schemeClr>
                </a:solidFill>
                <a:cs typeface="Akhbar MT" pitchFamily="2" charset="-78"/>
              </a:rPr>
              <a:t>5-  أن يكون رأس المال من </a:t>
            </a:r>
            <a:r>
              <a:rPr lang="ar-SA" sz="2400" b="1" dirty="0" err="1" smtClean="0">
                <a:solidFill>
                  <a:schemeClr val="accent2">
                    <a:lumMod val="75000"/>
                  </a:schemeClr>
                </a:solidFill>
                <a:cs typeface="Akhbar MT" pitchFamily="2" charset="-78"/>
              </a:rPr>
              <a:t>النقدين</a:t>
            </a:r>
            <a:r>
              <a:rPr lang="ar-SA" sz="2400" b="1" dirty="0" smtClean="0">
                <a:solidFill>
                  <a:schemeClr val="accent2">
                    <a:lumMod val="75000"/>
                  </a:schemeClr>
                </a:solidFill>
                <a:cs typeface="Akhbar MT" pitchFamily="2" charset="-78"/>
              </a:rPr>
              <a:t> أو </a:t>
            </a:r>
            <a:r>
              <a:rPr lang="ar-SA" sz="2400" b="1" dirty="0" err="1" smtClean="0">
                <a:solidFill>
                  <a:schemeClr val="accent2">
                    <a:lumMod val="75000"/>
                  </a:schemeClr>
                </a:solidFill>
                <a:cs typeface="Akhbar MT" pitchFamily="2" charset="-78"/>
              </a:rPr>
              <a:t>مايكون</a:t>
            </a:r>
            <a:r>
              <a:rPr lang="ar-SA" sz="2400" b="1" dirty="0" smtClean="0">
                <a:solidFill>
                  <a:schemeClr val="accent2">
                    <a:lumMod val="75000"/>
                  </a:schemeClr>
                </a:solidFill>
                <a:cs typeface="Akhbar MT" pitchFamily="2" charset="-78"/>
              </a:rPr>
              <a:t> في حكمهما من النقود </a:t>
            </a:r>
            <a:r>
              <a:rPr lang="ar-SA" sz="2400" b="1" dirty="0" err="1" smtClean="0">
                <a:solidFill>
                  <a:schemeClr val="accent2">
                    <a:lumMod val="75000"/>
                  </a:schemeClr>
                </a:solidFill>
                <a:cs typeface="Akhbar MT" pitchFamily="2" charset="-78"/>
              </a:rPr>
              <a:t>المسكوكة،</a:t>
            </a:r>
            <a:endParaRPr lang="ar-SA" sz="2400" b="1" dirty="0" smtClean="0">
              <a:solidFill>
                <a:schemeClr val="accent2">
                  <a:lumMod val="75000"/>
                </a:schemeClr>
              </a:solidFill>
              <a:cs typeface="Akhbar MT" pitchFamily="2" charset="-78"/>
            </a:endParaRPr>
          </a:p>
          <a:p>
            <a:r>
              <a:rPr lang="ar-SA" sz="2400" b="1" dirty="0" smtClean="0">
                <a:solidFill>
                  <a:schemeClr val="accent2">
                    <a:lumMod val="75000"/>
                  </a:schemeClr>
                </a:solidFill>
                <a:cs typeface="Akhbar MT" pitchFamily="2" charset="-78"/>
              </a:rPr>
              <a:t> أما إن كان رأس المال من العروض فالخلاف في جواز </a:t>
            </a:r>
          </a:p>
          <a:p>
            <a:r>
              <a:rPr lang="ar-SA" sz="2400" b="1" dirty="0" smtClean="0">
                <a:solidFill>
                  <a:schemeClr val="accent2">
                    <a:lumMod val="75000"/>
                  </a:schemeClr>
                </a:solidFill>
                <a:cs typeface="Akhbar MT" pitchFamily="2" charset="-78"/>
              </a:rPr>
              <a:t>عقد المضاربة </a:t>
            </a:r>
            <a:r>
              <a:rPr lang="ar-SA" sz="2400" b="1" dirty="0" err="1" smtClean="0">
                <a:solidFill>
                  <a:schemeClr val="accent2">
                    <a:lumMod val="75000"/>
                  </a:schemeClr>
                </a:solidFill>
                <a:cs typeface="Akhbar MT" pitchFamily="2" charset="-78"/>
              </a:rPr>
              <a:t>به</a:t>
            </a:r>
            <a:r>
              <a:rPr lang="ar-SA" sz="2400" b="1" dirty="0" smtClean="0">
                <a:solidFill>
                  <a:schemeClr val="accent2">
                    <a:lumMod val="75000"/>
                  </a:schemeClr>
                </a:solidFill>
                <a:cs typeface="Akhbar MT" pitchFamily="2" charset="-78"/>
              </a:rPr>
              <a:t> كالخلاف في شركة العنان.</a:t>
            </a:r>
            <a:endParaRPr lang="en-US" sz="2400" b="1" dirty="0" smtClean="0">
              <a:solidFill>
                <a:schemeClr val="accent2">
                  <a:lumMod val="75000"/>
                </a:schemeClr>
              </a:solidFill>
              <a:cs typeface="Akhbar MT" pitchFamily="2" charset="-78"/>
            </a:endParaRPr>
          </a:p>
          <a:p>
            <a:endParaRPr lang="en-US" sz="2400" b="1" dirty="0" smtClean="0">
              <a:solidFill>
                <a:schemeClr val="accent2">
                  <a:lumMod val="75000"/>
                </a:schemeClr>
              </a:solidFill>
              <a:cs typeface="Akhbar MT" pitchFamily="2" charset="-78"/>
            </a:endParaRPr>
          </a:p>
          <a:p>
            <a:endParaRPr lang="en-US" sz="2400" b="1" dirty="0" smtClean="0">
              <a:cs typeface="Akhbar MT" pitchFamily="2" charset="-78"/>
            </a:endParaRPr>
          </a:p>
          <a:p>
            <a:endParaRPr lang="ar-SA" sz="2400" b="1" dirty="0">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wipe(down)">
                                      <p:cBhvr>
                                        <p:cTn id="29" dur="500"/>
                                        <p:tgtEl>
                                          <p:spTgt spid="6">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6">
                                            <p:txEl>
                                              <p:pRg st="10" end="10"/>
                                            </p:txEl>
                                          </p:spTgt>
                                        </p:tgtEl>
                                        <p:attrNameLst>
                                          <p:attrName>style.visibility</p:attrName>
                                        </p:attrNameLst>
                                      </p:cBhvr>
                                      <p:to>
                                        <p:strVal val="visible"/>
                                      </p:to>
                                    </p:set>
                                    <p:animEffect transition="in" filter="wheel(1)">
                                      <p:cBhvr>
                                        <p:cTn id="42" dur="2000"/>
                                        <p:tgtEl>
                                          <p:spTgt spid="6">
                                            <p:txEl>
                                              <p:pRg st="10" end="10"/>
                                            </p:txEl>
                                          </p:spTgt>
                                        </p:tgtEl>
                                      </p:cBhvr>
                                    </p:animEffect>
                                  </p:childTnLst>
                                </p:cTn>
                              </p:par>
                              <p:par>
                                <p:cTn id="43" presetID="21" presetClass="entr" presetSubtype="1" fill="hold" nodeType="withEffect">
                                  <p:stCondLst>
                                    <p:cond delay="0"/>
                                  </p:stCondLst>
                                  <p:childTnLst>
                                    <p:set>
                                      <p:cBhvr>
                                        <p:cTn id="44" dur="1" fill="hold">
                                          <p:stCondLst>
                                            <p:cond delay="0"/>
                                          </p:stCondLst>
                                        </p:cTn>
                                        <p:tgtEl>
                                          <p:spTgt spid="6">
                                            <p:txEl>
                                              <p:pRg st="11" end="11"/>
                                            </p:txEl>
                                          </p:spTgt>
                                        </p:tgtEl>
                                        <p:attrNameLst>
                                          <p:attrName>style.visibility</p:attrName>
                                        </p:attrNameLst>
                                      </p:cBhvr>
                                      <p:to>
                                        <p:strVal val="visible"/>
                                      </p:to>
                                    </p:set>
                                    <p:animEffect transition="in" filter="wheel(1)">
                                      <p:cBhvr>
                                        <p:cTn id="45" dur="2000"/>
                                        <p:tgtEl>
                                          <p:spTgt spid="6">
                                            <p:txEl>
                                              <p:pRg st="11" end="1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nodeType="clickEffect">
                                  <p:stCondLst>
                                    <p:cond delay="0"/>
                                  </p:stCondLst>
                                  <p:childTnLst>
                                    <p:set>
                                      <p:cBhvr>
                                        <p:cTn id="49" dur="1" fill="hold">
                                          <p:stCondLst>
                                            <p:cond delay="0"/>
                                          </p:stCondLst>
                                        </p:cTn>
                                        <p:tgtEl>
                                          <p:spTgt spid="6">
                                            <p:txEl>
                                              <p:pRg st="12" end="12"/>
                                            </p:txEl>
                                          </p:spTgt>
                                        </p:tgtEl>
                                        <p:attrNameLst>
                                          <p:attrName>style.visibility</p:attrName>
                                        </p:attrNameLst>
                                      </p:cBhvr>
                                      <p:to>
                                        <p:strVal val="visible"/>
                                      </p:to>
                                    </p:set>
                                    <p:animEffect transition="in" filter="wheel(1)">
                                      <p:cBhvr>
                                        <p:cTn id="50" dur="20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2411760" y="260648"/>
            <a:ext cx="4608512" cy="1008112"/>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u="sng" dirty="0" smtClean="0">
                <a:cs typeface="Akhbar MT" pitchFamily="2" charset="-78"/>
              </a:rPr>
              <a:t>الشروط الزائدة في المضاربة ومدى صحتها:</a:t>
            </a:r>
            <a:endParaRPr lang="en-US" sz="2800" dirty="0" smtClean="0">
              <a:cs typeface="Akhbar MT" pitchFamily="2" charset="-78"/>
            </a:endParaRPr>
          </a:p>
          <a:p>
            <a:pPr algn="ctr"/>
            <a:endParaRPr lang="ar-SA" sz="2800" dirty="0">
              <a:cs typeface="Akhbar MT" pitchFamily="2" charset="-78"/>
            </a:endParaRPr>
          </a:p>
        </p:txBody>
      </p:sp>
      <p:sp>
        <p:nvSpPr>
          <p:cNvPr id="6" name="مستطيل مستدير الزوايا 5"/>
          <p:cNvSpPr/>
          <p:nvPr/>
        </p:nvSpPr>
        <p:spPr>
          <a:xfrm>
            <a:off x="2807804" y="1628800"/>
            <a:ext cx="3816424" cy="72008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cs typeface="Akhbar MT" pitchFamily="2" charset="-78"/>
              </a:rPr>
              <a:t>قسم الفقهاء الشروط الخاصة إلى قسمين</a:t>
            </a:r>
            <a:endParaRPr lang="ar-SA" sz="2800" dirty="0">
              <a:cs typeface="Akhbar MT" pitchFamily="2" charset="-78"/>
            </a:endParaRPr>
          </a:p>
        </p:txBody>
      </p:sp>
      <p:sp>
        <p:nvSpPr>
          <p:cNvPr id="7" name="مستطيل مستدير الزوايا 6"/>
          <p:cNvSpPr/>
          <p:nvPr/>
        </p:nvSpPr>
        <p:spPr>
          <a:xfrm>
            <a:off x="5508104" y="2813258"/>
            <a:ext cx="3024336" cy="4044742"/>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cs typeface="Akhbar MT" pitchFamily="2" charset="-78"/>
              </a:rPr>
              <a:t>أولاً: الصحيحة:</a:t>
            </a:r>
            <a:endParaRPr lang="en-US" sz="2800" dirty="0" smtClean="0">
              <a:cs typeface="Akhbar MT" pitchFamily="2" charset="-78"/>
            </a:endParaRPr>
          </a:p>
          <a:p>
            <a:r>
              <a:rPr lang="ar-SA" sz="2800" dirty="0" smtClean="0">
                <a:cs typeface="Akhbar MT" pitchFamily="2" charset="-78"/>
              </a:rPr>
              <a:t>مثل أن يشترط على العامل أن لا يسافر بالمال، أو أن يسافر </a:t>
            </a:r>
            <a:r>
              <a:rPr lang="ar-SA" sz="2800" dirty="0" err="1" smtClean="0">
                <a:cs typeface="Akhbar MT" pitchFamily="2" charset="-78"/>
              </a:rPr>
              <a:t>به</a:t>
            </a:r>
            <a:r>
              <a:rPr lang="ar-SA" sz="2800" dirty="0" smtClean="0">
                <a:cs typeface="Akhbar MT" pitchFamily="2" charset="-78"/>
              </a:rPr>
              <a:t>، أو أن يتاجر إلا في بلد معين أو نوع معين أو لا يشتري إلا من رجل معين، فهذه كلها صحيحة.</a:t>
            </a:r>
            <a:endParaRPr lang="en-US" sz="2800" dirty="0" smtClean="0">
              <a:cs typeface="Akhbar MT" pitchFamily="2" charset="-78"/>
            </a:endParaRPr>
          </a:p>
          <a:p>
            <a:pPr algn="ctr"/>
            <a:endParaRPr lang="ar-SA" sz="2800" dirty="0">
              <a:cs typeface="Akhbar MT" pitchFamily="2" charset="-78"/>
            </a:endParaRPr>
          </a:p>
        </p:txBody>
      </p:sp>
      <p:sp>
        <p:nvSpPr>
          <p:cNvPr id="8" name="مستطيل مستدير الزوايا 7"/>
          <p:cNvSpPr/>
          <p:nvPr/>
        </p:nvSpPr>
        <p:spPr>
          <a:xfrm>
            <a:off x="2195736" y="3189266"/>
            <a:ext cx="2088232" cy="331236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cs typeface="Akhbar MT" pitchFamily="2" charset="-78"/>
              </a:rPr>
              <a:t>ثانياً: الفاسدة:</a:t>
            </a:r>
            <a:endParaRPr lang="en-US" sz="2800" dirty="0" smtClean="0">
              <a:cs typeface="Akhbar MT" pitchFamily="2" charset="-78"/>
            </a:endParaRPr>
          </a:p>
          <a:p>
            <a:r>
              <a:rPr lang="ar-SA" sz="2800" dirty="0" smtClean="0">
                <a:cs typeface="Akhbar MT" pitchFamily="2" charset="-78"/>
              </a:rPr>
              <a:t>فتنقسم إلى ثلاثة أقسام:</a:t>
            </a:r>
            <a:endParaRPr lang="en-US" sz="2800" dirty="0" smtClean="0">
              <a:cs typeface="Akhbar MT" pitchFamily="2" charset="-78"/>
            </a:endParaRPr>
          </a:p>
          <a:p>
            <a:pPr algn="ctr"/>
            <a:endParaRPr lang="ar-SA" sz="2800" dirty="0">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2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1377833651"/>
              </p:ext>
            </p:extLst>
          </p:nvPr>
        </p:nvGraphicFramePr>
        <p:xfrm>
          <a:off x="1835696" y="1052736"/>
          <a:ext cx="526692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1003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298233106"/>
              </p:ext>
            </p:extLst>
          </p:nvPr>
        </p:nvGraphicFramePr>
        <p:xfrm>
          <a:off x="251520" y="188640"/>
          <a:ext cx="8784976"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1792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3598511036"/>
              </p:ext>
            </p:extLst>
          </p:nvPr>
        </p:nvGraphicFramePr>
        <p:xfrm>
          <a:off x="1187624" y="980728"/>
          <a:ext cx="676875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3347864" y="262389"/>
            <a:ext cx="3168352" cy="646331"/>
          </a:xfrm>
          <a:prstGeom prst="rect">
            <a:avLst/>
          </a:prstGeom>
          <a:noFill/>
        </p:spPr>
        <p:txBody>
          <a:bodyPr wrap="square" rtlCol="1">
            <a:spAutoFit/>
          </a:bodyPr>
          <a:lstStyle/>
          <a:p>
            <a:r>
              <a:rPr lang="ar-SA" sz="3600" b="1" u="sng" dirty="0" smtClean="0">
                <a:solidFill>
                  <a:schemeClr val="accent2">
                    <a:lumMod val="75000"/>
                  </a:schemeClr>
                </a:solidFill>
                <a:cs typeface="Akhbar MT" pitchFamily="2" charset="-78"/>
              </a:rPr>
              <a:t>ثالثاً: شركة الأبدان</a:t>
            </a:r>
            <a:endParaRPr lang="ar-SA" sz="2400" dirty="0">
              <a:cs typeface="Akhbar MT" pitchFamily="2" charset="-78"/>
            </a:endParaRPr>
          </a:p>
        </p:txBody>
      </p:sp>
    </p:spTree>
    <p:extLst>
      <p:ext uri="{BB962C8B-B14F-4D97-AF65-F5344CB8AC3E}">
        <p14:creationId xmlns:p14="http://schemas.microsoft.com/office/powerpoint/2010/main" xmlns="" val="2567470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11760" y="2492896"/>
            <a:ext cx="4320480" cy="1800200"/>
          </a:xfrm>
        </p:spPr>
        <p:txBody>
          <a:bodyPr/>
          <a:lstStyle/>
          <a:p>
            <a:r>
              <a:rPr lang="ar-SA" sz="7200" dirty="0" smtClean="0">
                <a:solidFill>
                  <a:schemeClr val="accent2">
                    <a:lumMod val="75000"/>
                  </a:schemeClr>
                </a:solidFill>
                <a:effectLst/>
                <a:latin typeface="Traditional Arabic" pitchFamily="18" charset="-78"/>
                <a:cs typeface="Traditional Arabic" pitchFamily="18" charset="-78"/>
              </a:rPr>
              <a:t>حقوقها:</a:t>
            </a:r>
            <a:endParaRPr lang="ar-SA" sz="7200" dirty="0">
              <a:solidFill>
                <a:schemeClr val="accent2">
                  <a:lumMod val="75000"/>
                </a:schemeClr>
              </a:solidFill>
              <a:effectLst/>
              <a:latin typeface="Traditional Arabic" pitchFamily="18" charset="-78"/>
              <a:cs typeface="Traditional Arabic" pitchFamily="18" charset="-78"/>
            </a:endParaRPr>
          </a:p>
        </p:txBody>
      </p:sp>
      <p:graphicFrame>
        <p:nvGraphicFramePr>
          <p:cNvPr id="5" name="رسم تخطيطي 4"/>
          <p:cNvGraphicFramePr/>
          <p:nvPr>
            <p:extLst>
              <p:ext uri="{D42A27DB-BD31-4B8C-83A1-F6EECF244321}">
                <p14:modId xmlns:p14="http://schemas.microsoft.com/office/powerpoint/2010/main" xmlns="" val="2220699695"/>
              </p:ext>
            </p:extLst>
          </p:nvPr>
        </p:nvGraphicFramePr>
        <p:xfrm>
          <a:off x="-972616" y="32353"/>
          <a:ext cx="10441160" cy="6840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2351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4102144561"/>
              </p:ext>
            </p:extLst>
          </p:nvPr>
        </p:nvGraphicFramePr>
        <p:xfrm>
          <a:off x="1619672"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مستطيل 1"/>
          <p:cNvSpPr/>
          <p:nvPr/>
        </p:nvSpPr>
        <p:spPr>
          <a:xfrm>
            <a:off x="1766363" y="908720"/>
            <a:ext cx="5723042" cy="646331"/>
          </a:xfrm>
          <a:prstGeom prst="rect">
            <a:avLst/>
          </a:prstGeom>
        </p:spPr>
        <p:txBody>
          <a:bodyPr wrap="none">
            <a:spAutoFit/>
          </a:bodyPr>
          <a:lstStyle/>
          <a:p>
            <a:pPr lvl="0"/>
            <a:r>
              <a:rPr lang="ar-SA" sz="3600" b="1" dirty="0">
                <a:solidFill>
                  <a:schemeClr val="accent2">
                    <a:lumMod val="75000"/>
                  </a:schemeClr>
                </a:solidFill>
                <a:latin typeface="Traditional Arabic" pitchFamily="18" charset="-78"/>
                <a:cs typeface="Traditional Arabic" pitchFamily="18" charset="-78"/>
              </a:rPr>
              <a:t>شروط صحتها الزائدة على الشروط المشتركة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43808" y="-315416"/>
            <a:ext cx="3178696" cy="1195536"/>
          </a:xfrm>
        </p:spPr>
        <p:txBody>
          <a:bodyPr/>
          <a:lstStyle/>
          <a:p>
            <a:r>
              <a:rPr lang="ar-SA" sz="3600" dirty="0" smtClean="0">
                <a:solidFill>
                  <a:schemeClr val="accent2">
                    <a:lumMod val="75000"/>
                  </a:schemeClr>
                </a:solidFill>
                <a:effectLst/>
                <a:latin typeface="Traditional Arabic" pitchFamily="18" charset="-78"/>
                <a:cs typeface="Traditional Arabic" pitchFamily="18" charset="-78"/>
              </a:rPr>
              <a:t>رابعاً: شركة المضاربة</a:t>
            </a:r>
            <a:endParaRPr lang="ar-SA" sz="3600" dirty="0">
              <a:solidFill>
                <a:schemeClr val="accent2">
                  <a:lumMod val="75000"/>
                </a:schemeClr>
              </a:solidFill>
              <a:effectLst/>
              <a:latin typeface="Traditional Arabic" pitchFamily="18" charset="-78"/>
              <a:cs typeface="Traditional Arabic" pitchFamily="18" charset="-78"/>
            </a:endParaRPr>
          </a:p>
        </p:txBody>
      </p:sp>
      <p:graphicFrame>
        <p:nvGraphicFramePr>
          <p:cNvPr id="4" name="رسم تخطيطي 3"/>
          <p:cNvGraphicFramePr/>
          <p:nvPr>
            <p:extLst>
              <p:ext uri="{D42A27DB-BD31-4B8C-83A1-F6EECF244321}">
                <p14:modId xmlns:p14="http://schemas.microsoft.com/office/powerpoint/2010/main" xmlns="" val="3312312522"/>
              </p:ext>
            </p:extLst>
          </p:nvPr>
        </p:nvGraphicFramePr>
        <p:xfrm>
          <a:off x="1187624" y="908720"/>
          <a:ext cx="676875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88305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092280" y="-675456"/>
            <a:ext cx="1820888" cy="1600200"/>
          </a:xfrm>
        </p:spPr>
        <p:txBody>
          <a:bodyPr/>
          <a:lstStyle/>
          <a:p>
            <a:pPr algn="r"/>
            <a:r>
              <a:rPr lang="ar-SA" sz="6000" dirty="0" smtClean="0">
                <a:solidFill>
                  <a:schemeClr val="accent2"/>
                </a:solidFill>
                <a:effectLst/>
                <a:latin typeface="Traditional Arabic" pitchFamily="18" charset="-78"/>
                <a:cs typeface="Traditional Arabic" pitchFamily="18" charset="-78"/>
              </a:rPr>
              <a:t>حقوقها:</a:t>
            </a:r>
            <a:endParaRPr lang="ar-SA" sz="6000" dirty="0">
              <a:solidFill>
                <a:schemeClr val="accent2"/>
              </a:solidFill>
              <a:effectLst/>
              <a:latin typeface="Traditional Arabic" pitchFamily="18" charset="-78"/>
              <a:cs typeface="Traditional Arabic" pitchFamily="18" charset="-78"/>
            </a:endParaRPr>
          </a:p>
        </p:txBody>
      </p:sp>
      <p:graphicFrame>
        <p:nvGraphicFramePr>
          <p:cNvPr id="6" name="عنصر نائب للمحتوى 3"/>
          <p:cNvGraphicFramePr>
            <a:graphicFrameLocks noGrp="1"/>
          </p:cNvGraphicFramePr>
          <p:nvPr>
            <p:ph idx="1"/>
            <p:extLst>
              <p:ext uri="{D42A27DB-BD31-4B8C-83A1-F6EECF244321}">
                <p14:modId xmlns:p14="http://schemas.microsoft.com/office/powerpoint/2010/main" xmlns="" val="846507760"/>
              </p:ext>
            </p:extLst>
          </p:nvPr>
        </p:nvGraphicFramePr>
        <p:xfrm>
          <a:off x="323528" y="332656"/>
          <a:ext cx="8363272" cy="6525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0630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2123728" y="1916832"/>
            <a:ext cx="5256584" cy="2808312"/>
          </a:xfrm>
          <a:prstGeom prst="flowChartPunchedTap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smtClean="0">
                <a:cs typeface="Akhbar MT" pitchFamily="2" charset="-78"/>
              </a:rPr>
              <a:t>الشركات</a:t>
            </a:r>
            <a:endParaRPr lang="en-US" sz="6600" dirty="0" smtClean="0">
              <a:cs typeface="Akhbar MT" pitchFamily="2" charset="-78"/>
            </a:endParaRPr>
          </a:p>
          <a:p>
            <a:pPr algn="ct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1"/>
          <p:cNvSpPr>
            <a:spLocks noGrp="1"/>
          </p:cNvSpPr>
          <p:nvPr>
            <p:ph type="title"/>
          </p:nvPr>
        </p:nvSpPr>
        <p:spPr>
          <a:xfrm>
            <a:off x="2483768" y="1009328"/>
            <a:ext cx="5040560" cy="1195536"/>
          </a:xfrm>
        </p:spPr>
        <p:txBody>
          <a:bodyPr/>
          <a:lstStyle/>
          <a:p>
            <a:r>
              <a:rPr lang="ar-SA" sz="4400" dirty="0" smtClean="0">
                <a:solidFill>
                  <a:schemeClr val="accent2">
                    <a:lumMod val="75000"/>
                  </a:schemeClr>
                </a:solidFill>
                <a:effectLst/>
                <a:latin typeface="Traditional Arabic" pitchFamily="18" charset="-78"/>
                <a:cs typeface="Traditional Arabic" pitchFamily="18" charset="-78"/>
              </a:rPr>
              <a:t>خامساً: شركة المفاوضة</a:t>
            </a:r>
            <a:br>
              <a:rPr lang="ar-SA" sz="4400" dirty="0" smtClean="0">
                <a:solidFill>
                  <a:schemeClr val="accent2">
                    <a:lumMod val="75000"/>
                  </a:schemeClr>
                </a:solidFill>
                <a:effectLst/>
                <a:latin typeface="Traditional Arabic" pitchFamily="18" charset="-78"/>
                <a:cs typeface="Traditional Arabic" pitchFamily="18" charset="-78"/>
              </a:rPr>
            </a:br>
            <a:r>
              <a:rPr lang="ar-SA" sz="4400" dirty="0" smtClean="0">
                <a:solidFill>
                  <a:schemeClr val="accent2">
                    <a:lumMod val="75000"/>
                  </a:schemeClr>
                </a:solidFill>
                <a:effectLst/>
                <a:cs typeface="Akhbar MT" pitchFamily="2" charset="-78"/>
              </a:rPr>
              <a:t>* </a:t>
            </a:r>
            <a:r>
              <a:rPr lang="ar-SA" sz="4400" dirty="0">
                <a:solidFill>
                  <a:schemeClr val="accent2">
                    <a:lumMod val="75000"/>
                  </a:schemeClr>
                </a:solidFill>
                <a:effectLst/>
                <a:cs typeface="Akhbar MT" pitchFamily="2" charset="-78"/>
              </a:rPr>
              <a:t>اشتراك فيما تقدم..</a:t>
            </a:r>
            <a:br>
              <a:rPr lang="ar-SA" sz="4400" dirty="0">
                <a:solidFill>
                  <a:schemeClr val="accent2">
                    <a:lumMod val="75000"/>
                  </a:schemeClr>
                </a:solidFill>
                <a:effectLst/>
                <a:cs typeface="Akhbar MT" pitchFamily="2" charset="-78"/>
              </a:rPr>
            </a:br>
            <a:endParaRPr lang="ar-SA" sz="4400" dirty="0">
              <a:solidFill>
                <a:schemeClr val="accent2">
                  <a:lumMod val="75000"/>
                </a:schemeClr>
              </a:solidFill>
              <a:effectLst/>
              <a:latin typeface="Traditional Arabic" pitchFamily="18" charset="-78"/>
              <a:cs typeface="Traditional Arabic" pitchFamily="18" charset="-78"/>
            </a:endParaRPr>
          </a:p>
        </p:txBody>
      </p:sp>
      <p:graphicFrame>
        <p:nvGraphicFramePr>
          <p:cNvPr id="8" name="رسم تخطيطي 7"/>
          <p:cNvGraphicFramePr/>
          <p:nvPr>
            <p:extLst>
              <p:ext uri="{D42A27DB-BD31-4B8C-83A1-F6EECF244321}">
                <p14:modId xmlns:p14="http://schemas.microsoft.com/office/powerpoint/2010/main" xmlns="" val="1842904970"/>
              </p:ext>
            </p:extLst>
          </p:nvPr>
        </p:nvGraphicFramePr>
        <p:xfrm>
          <a:off x="395536" y="1484784"/>
          <a:ext cx="820891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8855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قرار 4"/>
          <p:cNvSpPr/>
          <p:nvPr/>
        </p:nvSpPr>
        <p:spPr>
          <a:xfrm>
            <a:off x="899592" y="1916832"/>
            <a:ext cx="7704856" cy="2808312"/>
          </a:xfrm>
          <a:prstGeom prst="flowChartDecisi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cs typeface="Akhbar MT" pitchFamily="2" charset="-78"/>
              </a:rPr>
              <a:t>والصلاة والسلام على اشرف الانبياء والمرسلين</a:t>
            </a:r>
            <a:endParaRPr lang="ar-SA" sz="2800" b="1" dirty="0">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890483829"/>
              </p:ext>
            </p:extLst>
          </p:nvPr>
        </p:nvGraphicFramePr>
        <p:xfrm>
          <a:off x="1187624" y="620688"/>
          <a:ext cx="676875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3181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xmlns="" val="534812674"/>
              </p:ext>
            </p:extLst>
          </p:nvPr>
        </p:nvGraphicFramePr>
        <p:xfrm>
          <a:off x="899592" y="1268760"/>
          <a:ext cx="7668344" cy="544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6156176" y="206388"/>
            <a:ext cx="2265365" cy="707886"/>
          </a:xfrm>
          <a:prstGeom prst="rect">
            <a:avLst/>
          </a:prstGeom>
          <a:noFill/>
        </p:spPr>
        <p:txBody>
          <a:bodyPr wrap="none" rtlCol="1">
            <a:spAutoFit/>
          </a:bodyPr>
          <a:lstStyle/>
          <a:p>
            <a:r>
              <a:rPr lang="ar-SA" sz="4000" b="1" dirty="0" smtClean="0">
                <a:solidFill>
                  <a:schemeClr val="accent2"/>
                </a:solidFill>
                <a:latin typeface="Traditional Arabic" pitchFamily="18" charset="-78"/>
                <a:cs typeface="Traditional Arabic" pitchFamily="18" charset="-78"/>
              </a:rPr>
              <a:t>أدلة مشروعيتها</a:t>
            </a:r>
            <a:endParaRPr lang="ar-SA" sz="4000" b="1" dirty="0">
              <a:solidFill>
                <a:schemeClr val="accent2"/>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xmlns="" val="4226382325"/>
              </p:ext>
            </p:extLst>
          </p:nvPr>
        </p:nvGraphicFramePr>
        <p:xfrm>
          <a:off x="11832" y="404664"/>
          <a:ext cx="8952656" cy="6453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24544" y="744380"/>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88925" algn="justLow" defTabSz="914400" rtl="1" eaLnBrk="1" fontAlgn="base" latinLnBrk="0" hangingPunct="1">
              <a:lnSpc>
                <a:spcPct val="100000"/>
              </a:lnSpc>
              <a:spcBef>
                <a:spcPct val="0"/>
              </a:spcBef>
              <a:spcAft>
                <a:spcPct val="0"/>
              </a:spcAft>
              <a:buClrTx/>
              <a:buSzTx/>
              <a:buFontTx/>
              <a:buNone/>
              <a:tabLst/>
            </a:pPr>
            <a:r>
              <a:rPr kumimoji="0" lang="ar-SA" sz="3600" b="1" i="0" strike="noStrike" cap="none" normalizeH="0" baseline="0" dirty="0" smtClean="0">
                <a:ln>
                  <a:noFill/>
                </a:ln>
                <a:solidFill>
                  <a:schemeClr val="accent2"/>
                </a:solidFill>
                <a:effectLst/>
                <a:latin typeface="Times New Roman" pitchFamily="18" charset="0"/>
                <a:ea typeface="Times New Roman" pitchFamily="18" charset="0"/>
                <a:cs typeface="Traditional Arabic" pitchFamily="18" charset="-78"/>
              </a:rPr>
              <a:t>هناك شروط تتشارك فيها كل الشركات هي</a:t>
            </a:r>
            <a:endParaRPr kumimoji="0" lang="en-US" sz="3600" b="1" i="0"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 name="رسم تخطيطي 1"/>
          <p:cNvGraphicFramePr/>
          <p:nvPr>
            <p:extLst>
              <p:ext uri="{D42A27DB-BD31-4B8C-83A1-F6EECF244321}">
                <p14:modId xmlns:p14="http://schemas.microsoft.com/office/powerpoint/2010/main" xmlns="" val="2784798171"/>
              </p:ext>
            </p:extLst>
          </p:nvPr>
        </p:nvGraphicFramePr>
        <p:xfrm>
          <a:off x="1619672"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fade">
                                      <p:cBhvr>
                                        <p:cTn id="7" dur="1000"/>
                                        <p:tgtEl>
                                          <p:spTgt spid="14337"/>
                                        </p:tgtEl>
                                      </p:cBhvr>
                                    </p:animEffect>
                                    <p:anim calcmode="lin" valueType="num">
                                      <p:cBhvr>
                                        <p:cTn id="8" dur="1000" fill="hold"/>
                                        <p:tgtEl>
                                          <p:spTgt spid="14337"/>
                                        </p:tgtEl>
                                        <p:attrNameLst>
                                          <p:attrName>ppt_x</p:attrName>
                                        </p:attrNameLst>
                                      </p:cBhvr>
                                      <p:tavLst>
                                        <p:tav tm="0">
                                          <p:val>
                                            <p:strVal val="#ppt_x"/>
                                          </p:val>
                                        </p:tav>
                                        <p:tav tm="100000">
                                          <p:val>
                                            <p:strVal val="#ppt_x"/>
                                          </p:val>
                                        </p:tav>
                                      </p:tavLst>
                                    </p:anim>
                                    <p:anim calcmode="lin" valueType="num">
                                      <p:cBhvr>
                                        <p:cTn id="9" dur="1000" fill="hold"/>
                                        <p:tgtEl>
                                          <p:spTgt spid="1433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xmlns="" val="1470946450"/>
              </p:ext>
            </p:extLst>
          </p:nvPr>
        </p:nvGraphicFramePr>
        <p:xfrm>
          <a:off x="1187624" y="764704"/>
          <a:ext cx="676875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3347864" y="116632"/>
            <a:ext cx="3168352" cy="1015663"/>
          </a:xfrm>
          <a:prstGeom prst="rect">
            <a:avLst/>
          </a:prstGeom>
          <a:noFill/>
        </p:spPr>
        <p:txBody>
          <a:bodyPr wrap="square" rtlCol="1">
            <a:spAutoFit/>
          </a:bodyPr>
          <a:lstStyle/>
          <a:p>
            <a:r>
              <a:rPr lang="ar-SA" sz="3600" b="1" u="sng" dirty="0" smtClean="0">
                <a:solidFill>
                  <a:schemeClr val="accent2">
                    <a:lumMod val="75000"/>
                  </a:schemeClr>
                </a:solidFill>
                <a:cs typeface="Akhbar MT" pitchFamily="2" charset="-78"/>
              </a:rPr>
              <a:t>أولاً: شركة العنان</a:t>
            </a:r>
            <a:endParaRPr lang="en-US" sz="3600" dirty="0" smtClean="0">
              <a:solidFill>
                <a:schemeClr val="accent2">
                  <a:lumMod val="75000"/>
                </a:schemeClr>
              </a:solidFill>
              <a:cs typeface="Akhbar MT" pitchFamily="2" charset="-78"/>
            </a:endParaRPr>
          </a:p>
          <a:p>
            <a:endParaRPr lang="ar-SA" sz="2400" dirty="0">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1223813244"/>
              </p:ext>
            </p:extLst>
          </p:nvPr>
        </p:nvGraphicFramePr>
        <p:xfrm>
          <a:off x="755576" y="476672"/>
          <a:ext cx="770485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27085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1571627548"/>
              </p:ext>
            </p:extLst>
          </p:nvPr>
        </p:nvGraphicFramePr>
        <p:xfrm>
          <a:off x="1187624" y="764704"/>
          <a:ext cx="676875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771800" y="44624"/>
            <a:ext cx="3168352" cy="1015663"/>
          </a:xfrm>
          <a:prstGeom prst="rect">
            <a:avLst/>
          </a:prstGeom>
          <a:noFill/>
        </p:spPr>
        <p:txBody>
          <a:bodyPr wrap="square" rtlCol="1">
            <a:spAutoFit/>
          </a:bodyPr>
          <a:lstStyle/>
          <a:p>
            <a:r>
              <a:rPr lang="ar-SA" sz="3600" b="1" u="sng" dirty="0" err="1" smtClean="0">
                <a:solidFill>
                  <a:schemeClr val="accent2">
                    <a:lumMod val="75000"/>
                  </a:schemeClr>
                </a:solidFill>
                <a:cs typeface="Akhbar MT" pitchFamily="2" charset="-78"/>
              </a:rPr>
              <a:t>ثانياً:المضاربة</a:t>
            </a:r>
            <a:endParaRPr lang="en-US" sz="3600" dirty="0" smtClean="0">
              <a:solidFill>
                <a:schemeClr val="accent2">
                  <a:lumMod val="75000"/>
                </a:schemeClr>
              </a:solidFill>
              <a:cs typeface="Akhbar MT" pitchFamily="2" charset="-78"/>
            </a:endParaRPr>
          </a:p>
          <a:p>
            <a:endParaRPr lang="ar-SA" sz="2400" dirty="0">
              <a:cs typeface="Akhbar MT" pitchFamily="2" charset="-78"/>
            </a:endParaRPr>
          </a:p>
        </p:txBody>
      </p:sp>
    </p:spTree>
    <p:extLst>
      <p:ext uri="{BB962C8B-B14F-4D97-AF65-F5344CB8AC3E}">
        <p14:creationId xmlns:p14="http://schemas.microsoft.com/office/powerpoint/2010/main" xmlns="" val="2070931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259</TotalTime>
  <Words>2011</Words>
  <Application>Microsoft Office PowerPoint</Application>
  <PresentationFormat>عرض على الشاشة (3:4)‏</PresentationFormat>
  <Paragraphs>137</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مدير تنفيذي</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حكمه من حيث اللزوم و العدم</vt:lpstr>
      <vt:lpstr>الشريحة 11</vt:lpstr>
      <vt:lpstr>الشريحة 12</vt:lpstr>
      <vt:lpstr>الشريحة 13</vt:lpstr>
      <vt:lpstr>الشريحة 14</vt:lpstr>
      <vt:lpstr>الشريحة 15</vt:lpstr>
      <vt:lpstr>حقوقها:</vt:lpstr>
      <vt:lpstr>الشريحة 17</vt:lpstr>
      <vt:lpstr>رابعاً: شركة المضاربة</vt:lpstr>
      <vt:lpstr>حقوقها:</vt:lpstr>
      <vt:lpstr>خامساً: شركة المفاوضة * اشتراك فيما تقدم.. </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pc</dc:creator>
  <cp:lastModifiedBy>ندا بنت حسن الحميد</cp:lastModifiedBy>
  <cp:revision>33</cp:revision>
  <dcterms:created xsi:type="dcterms:W3CDTF">2013-02-14T06:33:10Z</dcterms:created>
  <dcterms:modified xsi:type="dcterms:W3CDTF">2013-02-16T08:18:52Z</dcterms:modified>
</cp:coreProperties>
</file>